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tags/tag140.xml" ContentType="application/vnd.openxmlformats-officedocument.presentationml.tags+xml"/>
  <Override PartName="/ppt/tags/tag238.xml" ContentType="application/vnd.openxmlformats-officedocument.presentationml.tags+xml"/>
  <Override PartName="/ppt/tags/tag285.xml" ContentType="application/vnd.openxmlformats-officedocument.presentationml.tag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tags/tag216.xml" ContentType="application/vnd.openxmlformats-officedocument.presentationml.tags+xml"/>
  <Override PartName="/ppt/tags/tag263.xml" ContentType="application/vnd.openxmlformats-officedocument.presentationml.tags+xml"/>
  <Override PartName="/ppt/tags/tag402.xml" ContentType="application/vnd.openxmlformats-officedocument.presentationml.tags+xml"/>
  <Default Extension="xml" ContentType="application/xml"/>
  <Override PartName="/ppt/slideLayouts/slideLayout24.xml" ContentType="application/vnd.openxmlformats-officedocument.presentationml.slideLayout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tags/tag241.xml" ContentType="application/vnd.openxmlformats-officedocument.presentationml.tags+xml"/>
  <Override PartName="/ppt/tags/tag339.xml" ContentType="application/vnd.openxmlformats-officedocument.presentationml.tags+xml"/>
  <Override PartName="/ppt/tags/tag386.xml" ContentType="application/vnd.openxmlformats-officedocument.presentationml.tags+xml"/>
  <Override PartName="/ppt/tags/tag16.xml" ContentType="application/vnd.openxmlformats-officedocument.presentationml.tags+xml"/>
  <Override PartName="/ppt/tags/tag63.xml" ContentType="application/vnd.openxmlformats-officedocument.presentationml.tags+xml"/>
  <Override PartName="/ppt/tags/tag178.xml" ContentType="application/vnd.openxmlformats-officedocument.presentationml.tags+xml"/>
  <Override PartName="/ppt/tags/tag317.xml" ContentType="application/vnd.openxmlformats-officedocument.presentationml.tags+xml"/>
  <Override PartName="/ppt/tags/tag364.xml" ContentType="application/vnd.openxmlformats-officedocument.presentationml.tags+xml"/>
  <Override PartName="/ppt/tags/tag109.xml" ContentType="application/vnd.openxmlformats-officedocument.presentationml.tags+xml"/>
  <Override PartName="/ppt/tags/tag156.xml" ContentType="application/vnd.openxmlformats-officedocument.presentationml.tags+xml"/>
  <Override PartName="/ppt/charts/chart3.xml" ContentType="application/vnd.openxmlformats-officedocument.drawingml.chart+xml"/>
  <Override PartName="/ppt/tags/tag41.xml" ContentType="application/vnd.openxmlformats-officedocument.presentationml.tags+xml"/>
  <Override PartName="/ppt/tags/tag279.xml" ContentType="application/vnd.openxmlformats-officedocument.presentationml.tags+xml"/>
  <Override PartName="/ppt/tags/tag342.xml" ContentType="application/vnd.openxmlformats-officedocument.presentationml.tags+xml"/>
  <Override PartName="/ppt/tags/tag134.xml" ContentType="application/vnd.openxmlformats-officedocument.presentationml.tags+xml"/>
  <Override PartName="/ppt/tags/tag181.xml" ContentType="application/vnd.openxmlformats-officedocument.presentationml.tags+xml"/>
  <Override PartName="/ppt/tags/tag320.xml" ContentType="application/vnd.openxmlformats-officedocument.presentationml.tags+xml"/>
  <Override PartName="/ppt/slides/slide19.xml" ContentType="application/vnd.openxmlformats-officedocument.presentationml.slide+xml"/>
  <Default Extension="png" ContentType="image/png"/>
  <Override PartName="/ppt/tags/tag112.xml" ContentType="application/vnd.openxmlformats-officedocument.presentationml.tags+xml"/>
  <Override PartName="/ppt/tags/tag257.xml" ContentType="application/vnd.openxmlformats-officedocument.presentationml.tag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slides/slide44.xml" ContentType="application/vnd.openxmlformats-officedocument.presentationml.slide+xml"/>
  <Override PartName="/ppt/tags/tag235.xml" ContentType="application/vnd.openxmlformats-officedocument.presentationml.tags+xml"/>
  <Override PartName="/ppt/tags/tag282.xml" ContentType="application/vnd.openxmlformats-officedocument.presentationml.tags+xml"/>
  <Override PartName="/ppt/slides/slide22.xml" ContentType="application/vnd.openxmlformats-officedocument.presentationml.slide+xml"/>
  <Override PartName="/ppt/tags/tag57.xml" ContentType="application/vnd.openxmlformats-officedocument.presentationml.tags+xml"/>
  <Override PartName="/ppt/tags/tag213.xml" ContentType="application/vnd.openxmlformats-officedocument.presentationml.tags+xml"/>
  <Override PartName="/ppt/tags/tag260.xml" ContentType="application/vnd.openxmlformats-officedocument.presentationml.tags+xml"/>
  <Override PartName="/ppt/tags/tag358.xml" ContentType="application/vnd.openxmlformats-officedocument.presentationml.tags+xml"/>
  <Override PartName="/ppt/slideLayouts/slideLayout21.xml" ContentType="application/vnd.openxmlformats-officedocument.presentationml.slideLayout+xml"/>
  <Override PartName="/ppt/tags/tag35.xml" ContentType="application/vnd.openxmlformats-officedocument.presentationml.tags+xml"/>
  <Override PartName="/ppt/tags/tag82.xml" ContentType="application/vnd.openxmlformats-officedocument.presentationml.tags+xml"/>
  <Override PartName="/ppt/tags/tag197.xml" ContentType="application/vnd.openxmlformats-officedocument.presentationml.tags+xml"/>
  <Override PartName="/ppt/tags/tag336.xml" ContentType="application/vnd.openxmlformats-officedocument.presentationml.tags+xml"/>
  <Override PartName="/ppt/tags/tag383.xml" ContentType="application/vnd.openxmlformats-officedocument.presentationml.tags+xml"/>
  <Override PartName="/ppt/tags/tag128.xml" ContentType="application/vnd.openxmlformats-officedocument.presentationml.tags+xml"/>
  <Override PartName="/ppt/tags/tag175.xml" ContentType="application/vnd.openxmlformats-officedocument.presentationml.tags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tags/tag298.xml" ContentType="application/vnd.openxmlformats-officedocument.presentationml.tags+xml"/>
  <Override PartName="/ppt/tags/tag314.xml" ContentType="application/vnd.openxmlformats-officedocument.presentationml.tags+xml"/>
  <Override PartName="/ppt/tags/tag361.xml" ContentType="application/vnd.openxmlformats-officedocument.presentationml.tags+xml"/>
  <Override PartName="/ppt/tags/tag106.xml" ContentType="application/vnd.openxmlformats-officedocument.presentationml.tags+xml"/>
  <Override PartName="/ppt/tags/tag153.xml" ContentType="application/vnd.openxmlformats-officedocument.presentationml.tags+xml"/>
  <Override PartName="/ppt/slides/slide38.xml" ContentType="application/vnd.openxmlformats-officedocument.presentationml.slide+xml"/>
  <Override PartName="/ppt/tags/tag131.xml" ContentType="application/vnd.openxmlformats-officedocument.presentationml.tags+xml"/>
  <Override PartName="/ppt/tags/tag229.xml" ContentType="application/vnd.openxmlformats-officedocument.presentationml.tags+xml"/>
  <Override PartName="/ppt/tags/tag276.xml" ContentType="application/vnd.openxmlformats-officedocument.presentationml.tags+xml"/>
  <Override PartName="/ppt/slideLayouts/slideLayout37.xml" ContentType="application/vnd.openxmlformats-officedocument.presentationml.slideLayout+xml"/>
  <Override PartName="/ppt/tags/tag98.xml" ContentType="application/vnd.openxmlformats-officedocument.presentationml.tags+xml"/>
  <Override PartName="/ppt/tags/tag207.xml" ContentType="application/vnd.openxmlformats-officedocument.presentationml.tags+xml"/>
  <Override PartName="/ppt/tags/tag254.xml" ContentType="application/vnd.openxmlformats-officedocument.presentationml.tags+xml"/>
  <Override PartName="/ppt/tags/tag399.xml" ContentType="application/vnd.openxmlformats-officedocument.presentationml.tags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theme/themeOverride3.xml" ContentType="application/vnd.openxmlformats-officedocument.themeOverride+xml"/>
  <Override PartName="/ppt/tags/tag2.xml" ContentType="application/vnd.openxmlformats-officedocument.presentationml.tags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tags/tag76.xml" ContentType="application/vnd.openxmlformats-officedocument.presentationml.tags+xml"/>
  <Override PartName="/ppt/tags/tag232.xml" ContentType="application/vnd.openxmlformats-officedocument.presentationml.tags+xml"/>
  <Override PartName="/ppt/tags/tag377.xml" ContentType="application/vnd.openxmlformats-officedocument.presentationml.tags+xml"/>
  <Override PartName="/ppt/slideLayouts/slideLayout40.xml" ContentType="application/vnd.openxmlformats-officedocument.presentationml.slideLayout+xml"/>
  <Override PartName="/ppt/tags/tag54.xml" ContentType="application/vnd.openxmlformats-officedocument.presentationml.tags+xml"/>
  <Override PartName="/ppt/tags/tag169.xml" ContentType="application/vnd.openxmlformats-officedocument.presentationml.tags+xml"/>
  <Override PartName="/ppt/tags/tag210.xml" ContentType="application/vnd.openxmlformats-officedocument.presentationml.tags+xml"/>
  <Override PartName="/ppt/tags/tag308.xml" ContentType="application/vnd.openxmlformats-officedocument.presentationml.tags+xml"/>
  <Override PartName="/ppt/tags/tag355.xml" ContentType="application/vnd.openxmlformats-officedocument.presentationml.tags+xml"/>
  <Override PartName="/ppt/tags/tag147.xml" ContentType="application/vnd.openxmlformats-officedocument.presentationml.tags+xml"/>
  <Override PartName="/ppt/tags/tag194.xml" ContentType="application/vnd.openxmlformats-officedocument.presentationml.tags+xml"/>
  <Override PartName="/ppt/tags/tag32.xml" ContentType="application/vnd.openxmlformats-officedocument.presentationml.tags+xml"/>
  <Override PartName="/ppt/tags/tag136.xml" ContentType="application/vnd.openxmlformats-officedocument.presentationml.tags+xml"/>
  <Override PartName="/ppt/tags/tag183.xml" ContentType="application/vnd.openxmlformats-officedocument.presentationml.tags+xml"/>
  <Override PartName="/ppt/tags/tag322.xml" ContentType="application/vnd.openxmlformats-officedocument.presentationml.tags+xml"/>
  <Override PartName="/ppt/tags/tag333.xml" ContentType="application/vnd.openxmlformats-officedocument.presentationml.tags+xml"/>
  <Override PartName="/ppt/tags/tag380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25.xml" ContentType="application/vnd.openxmlformats-officedocument.presentationml.tags+xml"/>
  <Override PartName="/ppt/tags/tag161.xml" ContentType="application/vnd.openxmlformats-officedocument.presentationml.tags+xml"/>
  <Override PartName="/ppt/tags/tag172.xml" ContentType="application/vnd.openxmlformats-officedocument.presentationml.tags+xml"/>
  <Override PartName="/ppt/tags/tag259.xml" ContentType="application/vnd.openxmlformats-officedocument.presentationml.tags+xml"/>
  <Override PartName="/ppt/tags/tag311.xml" ContentType="application/vnd.openxmlformats-officedocument.presentationml.tags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tags/tag103.xml" ContentType="application/vnd.openxmlformats-officedocument.presentationml.tags+xml"/>
  <Override PartName="/ppt/tags/tag150.xml" ContentType="application/vnd.openxmlformats-officedocument.presentationml.tags+xml"/>
  <Override PartName="/ppt/tags/tag248.xml" ContentType="application/vnd.openxmlformats-officedocument.presentationml.tags+xml"/>
  <Override PartName="/ppt/tags/tag295.xml" ContentType="application/vnd.openxmlformats-officedocument.presentationml.tags+xml"/>
  <Override PartName="/ppt/tags/tag300.xml" ContentType="application/vnd.openxmlformats-officedocument.presentationml.tags+xml"/>
  <Override PartName="/ppt/notesSlides/notesSlide1.xml" ContentType="application/vnd.openxmlformats-officedocument.presentationml.notesSlide+xml"/>
  <Override PartName="/ppt/tags/tag226.xml" ContentType="application/vnd.openxmlformats-officedocument.presentationml.tags+xml"/>
  <Override PartName="/ppt/tags/tag237.xml" ContentType="application/vnd.openxmlformats-officedocument.presentationml.tags+xml"/>
  <Override PartName="/ppt/tags/tag273.xml" ContentType="application/vnd.openxmlformats-officedocument.presentationml.tags+xml"/>
  <Override PartName="/ppt/tags/tag284.xml" ContentType="application/vnd.openxmlformats-officedocument.presentationml.tag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tags/tag59.xml" ContentType="application/vnd.openxmlformats-officedocument.presentationml.tags+xml"/>
  <Override PartName="/ppt/tags/tag215.xml" ContentType="application/vnd.openxmlformats-officedocument.presentationml.tags+xml"/>
  <Override PartName="/ppt/tags/tag262.xml" ContentType="application/vnd.openxmlformats-officedocument.presentationml.tags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tags/tag188.xml" ContentType="application/vnd.openxmlformats-officedocument.presentationml.tags+xml"/>
  <Override PartName="/ppt/tags/tag199.xml" ContentType="application/vnd.openxmlformats-officedocument.presentationml.tags+xml"/>
  <Override PartName="/ppt/tags/tag204.xml" ContentType="application/vnd.openxmlformats-officedocument.presentationml.tags+xml"/>
  <Override PartName="/ppt/tags/tag251.xml" ContentType="application/vnd.openxmlformats-officedocument.presentationml.tags+xml"/>
  <Override PartName="/ppt/tags/tag338.xml" ContentType="application/vnd.openxmlformats-officedocument.presentationml.tags+xml"/>
  <Override PartName="/ppt/tags/tag349.xml" ContentType="application/vnd.openxmlformats-officedocument.presentationml.tags+xml"/>
  <Override PartName="/ppt/tags/tag385.xml" ContentType="application/vnd.openxmlformats-officedocument.presentationml.tags+xml"/>
  <Override PartName="/ppt/tags/tag396.xml" ContentType="application/vnd.openxmlformats-officedocument.presentationml.tags+xml"/>
  <Override PartName="/ppt/tags/tag401.xml" ContentType="application/vnd.openxmlformats-officedocument.presentationml.tags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tags/tag73.xml" ContentType="application/vnd.openxmlformats-officedocument.presentationml.tags+xml"/>
  <Override PartName="/ppt/tags/tag177.xml" ContentType="application/vnd.openxmlformats-officedocument.presentationml.tags+xml"/>
  <Override PartName="/ppt/tags/tag240.xml" ContentType="application/vnd.openxmlformats-officedocument.presentationml.tags+xml"/>
  <Override PartName="/ppt/tags/tag327.xml" ContentType="application/vnd.openxmlformats-officedocument.presentationml.tags+xml"/>
  <Override PartName="/ppt/tags/tag374.xml" ContentType="application/vnd.openxmlformats-officedocument.presentationml.tags+xml"/>
  <Override PartName="/ppt/tags/tag15.xml" ContentType="application/vnd.openxmlformats-officedocument.presentationml.tags+xml"/>
  <Override PartName="/ppt/tags/tag62.xml" ContentType="application/vnd.openxmlformats-officedocument.presentationml.tags+xml"/>
  <Override PartName="/ppt/tags/tag119.xml" ContentType="application/vnd.openxmlformats-officedocument.presentationml.tags+xml"/>
  <Override PartName="/ppt/tags/tag166.xml" ContentType="application/vnd.openxmlformats-officedocument.presentationml.tags+xml"/>
  <Override PartName="/ppt/tags/tag316.xml" ContentType="application/vnd.openxmlformats-officedocument.presentationml.tags+xml"/>
  <Override PartName="/ppt/tags/tag363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tags/tag155.xml" ContentType="application/vnd.openxmlformats-officedocument.presentationml.tags+xml"/>
  <Override PartName="/ppt/tags/tag289.xml" ContentType="application/vnd.openxmlformats-officedocument.presentationml.tags+xml"/>
  <Override PartName="/ppt/tags/tag305.xml" ContentType="application/vnd.openxmlformats-officedocument.presentationml.tags+xml"/>
  <Override PartName="/ppt/tags/tag341.xml" ContentType="application/vnd.openxmlformats-officedocument.presentationml.tags+xml"/>
  <Override PartName="/ppt/tags/tag352.xml" ContentType="application/vnd.openxmlformats-officedocument.presentationml.tags+xml"/>
  <Override PartName="/ppt/charts/chart2.xml" ContentType="application/vnd.openxmlformats-officedocument.drawingml.chart+xml"/>
  <Override PartName="/ppt/tags/tag133.xml" ContentType="application/vnd.openxmlformats-officedocument.presentationml.tags+xml"/>
  <Override PartName="/ppt/tags/tag144.xml" ContentType="application/vnd.openxmlformats-officedocument.presentationml.tags+xml"/>
  <Override PartName="/ppt/tags/tag180.xml" ContentType="application/vnd.openxmlformats-officedocument.presentationml.tags+xml"/>
  <Override PartName="/ppt/tags/tag191.xml" ContentType="application/vnd.openxmlformats-officedocument.presentationml.tags+xml"/>
  <Override PartName="/ppt/tags/tag278.xml" ContentType="application/vnd.openxmlformats-officedocument.presentationml.tags+xml"/>
  <Override PartName="/ppt/tags/tag330.xml" ContentType="application/vnd.openxmlformats-officedocument.presentationml.tag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ags/tag122.xml" ContentType="application/vnd.openxmlformats-officedocument.presentationml.tags+xml"/>
  <Override PartName="/ppt/tags/tag209.xml" ContentType="application/vnd.openxmlformats-officedocument.presentationml.tags+xml"/>
  <Override PartName="/ppt/tags/tag256.xml" ContentType="application/vnd.openxmlformats-officedocument.presentationml.tags+xml"/>
  <Override PartName="/ppt/tags/tag267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tags/tag245.xml" ContentType="application/vnd.openxmlformats-officedocument.presentationml.tags+xml"/>
  <Override PartName="/ppt/tags/tag292.xml" ContentType="application/vnd.openxmlformats-officedocument.presentationml.tag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tags/tag234.xml" ContentType="application/vnd.openxmlformats-officedocument.presentationml.tags+xml"/>
  <Override PartName="/ppt/tags/tag281.xml" ContentType="application/vnd.openxmlformats-officedocument.presentationml.tags+xml"/>
  <Override PartName="/ppt/tags/tag368.xml" ContentType="application/vnd.openxmlformats-officedocument.presentationml.tags+xml"/>
  <Override PartName="/ppt/tags/tag379.xml" ContentType="application/vnd.openxmlformats-officedocument.presentationml.tags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tags/tag223.xml" ContentType="application/vnd.openxmlformats-officedocument.presentationml.tags+xml"/>
  <Override PartName="/ppt/tags/tag270.xml" ContentType="application/vnd.openxmlformats-officedocument.presentationml.tags+xml"/>
  <Override PartName="/ppt/tags/tag35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tags/tag149.xml" ContentType="application/vnd.openxmlformats-officedocument.presentationml.tags+xml"/>
  <Override PartName="/ppt/tags/tag196.xml" ContentType="application/vnd.openxmlformats-officedocument.presentationml.tags+xml"/>
  <Override PartName="/ppt/tags/tag201.xml" ContentType="application/vnd.openxmlformats-officedocument.presentationml.tags+xml"/>
  <Override PartName="/ppt/tags/tag212.xml" ContentType="application/vnd.openxmlformats-officedocument.presentationml.tags+xml"/>
  <Override PartName="/ppt/tags/tag346.xml" ContentType="application/vnd.openxmlformats-officedocument.presentationml.tags+xml"/>
  <Override PartName="/ppt/tags/tag393.xml" ContentType="application/vnd.openxmlformats-officedocument.presentationml.tags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138.xml" ContentType="application/vnd.openxmlformats-officedocument.presentationml.tags+xml"/>
  <Override PartName="/ppt/tags/tag185.xml" ContentType="application/vnd.openxmlformats-officedocument.presentationml.tags+xml"/>
  <Override PartName="/ppt/tags/tag324.xml" ContentType="application/vnd.openxmlformats-officedocument.presentationml.tags+xml"/>
  <Override PartName="/ppt/tags/tag335.xml" ContentType="application/vnd.openxmlformats-officedocument.presentationml.tags+xml"/>
  <Override PartName="/ppt/tags/tag371.xml" ContentType="application/vnd.openxmlformats-officedocument.presentationml.tags+xml"/>
  <Override PartName="/ppt/tags/tag382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27.xml" ContentType="application/vnd.openxmlformats-officedocument.presentationml.tags+xml"/>
  <Override PartName="/ppt/tags/tag163.xml" ContentType="application/vnd.openxmlformats-officedocument.presentationml.tags+xml"/>
  <Override PartName="/ppt/tags/tag174.xml" ContentType="application/vnd.openxmlformats-officedocument.presentationml.tags+xml"/>
  <Override PartName="/ppt/tags/tag313.xml" ContentType="application/vnd.openxmlformats-officedocument.presentationml.tags+xml"/>
  <Override PartName="/ppt/tags/tag360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5.xml" ContentType="application/vnd.openxmlformats-officedocument.presentationml.tags+xml"/>
  <Override PartName="/ppt/tags/tag152.xml" ContentType="application/vnd.openxmlformats-officedocument.presentationml.tags+xml"/>
  <Override PartName="/ppt/tags/tag297.xml" ContentType="application/vnd.openxmlformats-officedocument.presentationml.tags+xml"/>
  <Override PartName="/ppt/tags/tag302.xml" ContentType="application/vnd.openxmlformats-officedocument.presentationml.tags+xml"/>
  <Override PartName="/ppt/tags/tag141.xml" ContentType="application/vnd.openxmlformats-officedocument.presentationml.tags+xml"/>
  <Override PartName="/ppt/tags/tag228.xml" ContentType="application/vnd.openxmlformats-officedocument.presentationml.tags+xml"/>
  <Override PartName="/ppt/tags/tag239.xml" ContentType="application/vnd.openxmlformats-officedocument.presentationml.tags+xml"/>
  <Override PartName="/ppt/tags/tag275.xml" ContentType="application/vnd.openxmlformats-officedocument.presentationml.tags+xml"/>
  <Override PartName="/ppt/tags/tag286.xml" ContentType="application/vnd.openxmlformats-officedocument.presentationml.tag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tags/tag130.xml" ContentType="application/vnd.openxmlformats-officedocument.presentationml.tags+xml"/>
  <Override PartName="/ppt/tags/tag217.xml" ContentType="application/vnd.openxmlformats-officedocument.presentationml.tags+xml"/>
  <Override PartName="/ppt/tags/tag264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39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tags/tag206.xml" ContentType="application/vnd.openxmlformats-officedocument.presentationml.tags+xml"/>
  <Override PartName="/ppt/tags/tag253.xml" ContentType="application/vnd.openxmlformats-officedocument.presentationml.tags+xml"/>
  <Override PartName="/ppt/tags/tag387.xml" ContentType="application/vnd.openxmlformats-officedocument.presentationml.tags+xml"/>
  <Override PartName="/ppt/tags/tag398.xml" ContentType="application/vnd.openxmlformats-officedocument.presentationml.tags+xml"/>
  <Override PartName="/ppt/tags/tag403.xml" ContentType="application/vnd.openxmlformats-officedocument.presentationml.tags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75.xml" ContentType="application/vnd.openxmlformats-officedocument.presentationml.tags+xml"/>
  <Override PartName="/ppt/tags/tag179.xml" ContentType="application/vnd.openxmlformats-officedocument.presentationml.tags+xml"/>
  <Override PartName="/ppt/tags/tag231.xml" ContentType="application/vnd.openxmlformats-officedocument.presentationml.tags+xml"/>
  <Override PartName="/ppt/tags/tag242.xml" ContentType="application/vnd.openxmlformats-officedocument.presentationml.tags+xml"/>
  <Override PartName="/ppt/tags/tag329.xml" ContentType="application/vnd.openxmlformats-officedocument.presentationml.tags+xml"/>
  <Override PartName="/ppt/tags/tag376.xml" ContentType="application/vnd.openxmlformats-officedocument.presentationml.tags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64.xml" ContentType="application/vnd.openxmlformats-officedocument.presentationml.tags+xml"/>
  <Override PartName="/ppt/tags/tag168.xml" ContentType="application/vnd.openxmlformats-officedocument.presentationml.tags+xml"/>
  <Override PartName="/ppt/tags/tag220.xml" ContentType="application/vnd.openxmlformats-officedocument.presentationml.tags+xml"/>
  <Override PartName="/ppt/tags/tag318.xml" ContentType="application/vnd.openxmlformats-officedocument.presentationml.tags+xml"/>
  <Override PartName="/ppt/tags/tag365.xml" ContentType="application/vnd.openxmlformats-officedocument.presentationml.tags+xml"/>
  <Override PartName="/ppt/tags/tag53.xml" ContentType="application/vnd.openxmlformats-officedocument.presentationml.tags+xml"/>
  <Override PartName="/ppt/tags/tag157.xml" ContentType="application/vnd.openxmlformats-officedocument.presentationml.tags+xml"/>
  <Override PartName="/ppt/tags/tag307.xml" ContentType="application/vnd.openxmlformats-officedocument.presentationml.tags+xml"/>
  <Override PartName="/ppt/tags/tag343.xml" ContentType="application/vnd.openxmlformats-officedocument.presentationml.tags+xml"/>
  <Override PartName="/ppt/tags/tag354.xml" ContentType="application/vnd.openxmlformats-officedocument.presentationml.tags+xml"/>
  <Override PartName="/ppt/tags/tag390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135.xml" ContentType="application/vnd.openxmlformats-officedocument.presentationml.tags+xml"/>
  <Override PartName="/ppt/tags/tag146.xml" ContentType="application/vnd.openxmlformats-officedocument.presentationml.tags+xml"/>
  <Override PartName="/ppt/tags/tag182.xml" ContentType="application/vnd.openxmlformats-officedocument.presentationml.tags+xml"/>
  <Override PartName="/ppt/tags/tag193.xml" ContentType="application/vnd.openxmlformats-officedocument.presentationml.tags+xml"/>
  <Override PartName="/ppt/tags/tag332.xml" ContentType="application/vnd.openxmlformats-officedocument.presentationml.tags+xml"/>
  <Override PartName="/ppt/handoutMasters/handoutMaster1.xml" ContentType="application/vnd.openxmlformats-officedocument.presentationml.handoutMaster+xml"/>
  <Override PartName="/ppt/tags/tag20.xml" ContentType="application/vnd.openxmlformats-officedocument.presentationml.tags+xml"/>
  <Override PartName="/ppt/tags/tag124.xml" ContentType="application/vnd.openxmlformats-officedocument.presentationml.tags+xml"/>
  <Override PartName="/ppt/tags/tag171.xml" ContentType="application/vnd.openxmlformats-officedocument.presentationml.tags+xml"/>
  <Override PartName="/ppt/tags/tag269.xml" ContentType="application/vnd.openxmlformats-officedocument.presentationml.tags+xml"/>
  <Override PartName="/ppt/tags/tag32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tags/tag160.xml" ContentType="application/vnd.openxmlformats-officedocument.presentationml.tags+xml"/>
  <Override PartName="/ppt/tags/tag247.xml" ContentType="application/vnd.openxmlformats-officedocument.presentationml.tags+xml"/>
  <Override PartName="/ppt/tags/tag258.xml" ContentType="application/vnd.openxmlformats-officedocument.presentationml.tags+xml"/>
  <Override PartName="/ppt/tags/tag294.xml" ContentType="application/vnd.openxmlformats-officedocument.presentationml.tags+xml"/>
  <Override PartName="/ppt/tags/tag310.xml" ContentType="application/vnd.openxmlformats-officedocument.presentationml.tags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tags/tag102.xml" ContentType="application/vnd.openxmlformats-officedocument.presentationml.tags+xml"/>
  <Override PartName="/ppt/tags/tag236.xml" ContentType="application/vnd.openxmlformats-officedocument.presentationml.tags+xml"/>
  <Override PartName="/ppt/tags/tag283.xml" ContentType="application/vnd.openxmlformats-officedocument.presentationml.tags+xml"/>
  <Override PartName="/ppt/slides/slide34.xml" ContentType="application/vnd.openxmlformats-officedocument.presentationml.slide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225.xml" ContentType="application/vnd.openxmlformats-officedocument.presentationml.tags+xml"/>
  <Override PartName="/ppt/tags/tag272.xml" ContentType="application/vnd.openxmlformats-officedocument.presentationml.tags+xml"/>
  <Override PartName="/ppt/tags/tag359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ags/tag47.xml" ContentType="application/vnd.openxmlformats-officedocument.presentationml.tags+xml"/>
  <Override PartName="/ppt/tags/tag94.xml" ContentType="application/vnd.openxmlformats-officedocument.presentationml.tags+xml"/>
  <Override PartName="/ppt/tags/tag198.xml" ContentType="application/vnd.openxmlformats-officedocument.presentationml.tags+xml"/>
  <Override PartName="/ppt/tags/tag203.xml" ContentType="application/vnd.openxmlformats-officedocument.presentationml.tags+xml"/>
  <Override PartName="/ppt/tags/tag214.xml" ContentType="application/vnd.openxmlformats-officedocument.presentationml.tags+xml"/>
  <Override PartName="/ppt/tags/tag250.xml" ContentType="application/vnd.openxmlformats-officedocument.presentationml.tags+xml"/>
  <Override PartName="/ppt/tags/tag261.xml" ContentType="application/vnd.openxmlformats-officedocument.presentationml.tags+xml"/>
  <Override PartName="/ppt/tags/tag348.xml" ContentType="application/vnd.openxmlformats-officedocument.presentationml.tags+xml"/>
  <Override PartName="/ppt/tags/tag395.xml" ContentType="application/vnd.openxmlformats-officedocument.presentationml.tags+xml"/>
  <Override PartName="/ppt/tags/tag400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36.xml" ContentType="application/vnd.openxmlformats-officedocument.presentationml.tags+xml"/>
  <Override PartName="/ppt/tags/tag83.xml" ContentType="application/vnd.openxmlformats-officedocument.presentationml.tags+xml"/>
  <Override PartName="/ppt/tags/tag187.xml" ContentType="application/vnd.openxmlformats-officedocument.presentationml.tags+xml"/>
  <Override PartName="/ppt/tags/tag337.xml" ContentType="application/vnd.openxmlformats-officedocument.presentationml.tags+xml"/>
  <Override PartName="/ppt/tags/tag384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165.xml" ContentType="application/vnd.openxmlformats-officedocument.presentationml.tags+xml"/>
  <Override PartName="/ppt/tags/tag176.xml" ContentType="application/vnd.openxmlformats-officedocument.presentationml.tags+xml"/>
  <Override PartName="/ppt/tags/tag315.xml" ContentType="application/vnd.openxmlformats-officedocument.presentationml.tags+xml"/>
  <Override PartName="/ppt/tags/tag326.xml" ContentType="application/vnd.openxmlformats-officedocument.presentationml.tags+xml"/>
  <Override PartName="/ppt/tags/tag362.xml" ContentType="application/vnd.openxmlformats-officedocument.presentationml.tags+xml"/>
  <Override PartName="/ppt/tags/tag373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tags/tag154.xml" ContentType="application/vnd.openxmlformats-officedocument.presentationml.tags+xml"/>
  <Override PartName="/ppt/tags/tag299.xml" ContentType="application/vnd.openxmlformats-officedocument.presentationml.tags+xml"/>
  <Override PartName="/ppt/tags/tag304.xml" ContentType="application/vnd.openxmlformats-officedocument.presentationml.tags+xml"/>
  <Override PartName="/ppt/tags/tag351.xml" ContentType="application/vnd.openxmlformats-officedocument.presentationml.tags+xml"/>
  <Override PartName="/ppt/charts/chart1.xml" ContentType="application/vnd.openxmlformats-officedocument.drawingml.chart+xml"/>
  <Override PartName="/ppt/tags/tag143.xml" ContentType="application/vnd.openxmlformats-officedocument.presentationml.tags+xml"/>
  <Override PartName="/ppt/tags/tag190.xml" ContentType="application/vnd.openxmlformats-officedocument.presentationml.tags+xml"/>
  <Override PartName="/ppt/tags/tag277.xml" ContentType="application/vnd.openxmlformats-officedocument.presentationml.tags+xml"/>
  <Override PartName="/ppt/tags/tag288.xml" ContentType="application/vnd.openxmlformats-officedocument.presentationml.tags+xml"/>
  <Override PartName="/ppt/tags/tag340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ags/tag132.xml" ContentType="application/vnd.openxmlformats-officedocument.presentationml.tags+xml"/>
  <Override PartName="/ppt/tags/tag219.xml" ContentType="application/vnd.openxmlformats-officedocument.presentationml.tags+xml"/>
  <Override PartName="/ppt/tags/tag266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tags/tag208.xml" ContentType="application/vnd.openxmlformats-officedocument.presentationml.tags+xml"/>
  <Override PartName="/ppt/tags/tag255.xml" ContentType="application/vnd.openxmlformats-officedocument.presentationml.tags+xml"/>
  <Override PartName="/ppt/tags/tag389.xml" ContentType="application/vnd.openxmlformats-officedocument.presentationml.tags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tags/tag233.xml" ContentType="application/vnd.openxmlformats-officedocument.presentationml.tags+xml"/>
  <Override PartName="/ppt/tags/tag244.xml" ContentType="application/vnd.openxmlformats-officedocument.presentationml.tags+xml"/>
  <Override PartName="/ppt/tags/tag280.xml" ContentType="application/vnd.openxmlformats-officedocument.presentationml.tags+xml"/>
  <Override PartName="/ppt/tags/tag291.xml" ContentType="application/vnd.openxmlformats-officedocument.presentationml.tags+xml"/>
  <Override PartName="/ppt/tags/tag378.xml" ContentType="application/vnd.openxmlformats-officedocument.presentationml.tags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tags/tag19.xml" ContentType="application/vnd.openxmlformats-officedocument.presentationml.tags+xml"/>
  <Override PartName="/ppt/tags/tag66.xml" ContentType="application/vnd.openxmlformats-officedocument.presentationml.tags+xml"/>
  <Override PartName="/ppt/tags/tag222.xml" ContentType="application/vnd.openxmlformats-officedocument.presentationml.tags+xml"/>
  <Override PartName="/ppt/tags/tag367.xml" ContentType="application/vnd.openxmlformats-officedocument.presentationml.tags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tags/tag55.xml" ContentType="application/vnd.openxmlformats-officedocument.presentationml.tags+xml"/>
  <Override PartName="/ppt/tags/tag159.xml" ContentType="application/vnd.openxmlformats-officedocument.presentationml.tags+xml"/>
  <Override PartName="/ppt/tags/tag211.xml" ContentType="application/vnd.openxmlformats-officedocument.presentationml.tags+xml"/>
  <Override PartName="/ppt/tags/tag309.xml" ContentType="application/vnd.openxmlformats-officedocument.presentationml.tags+xml"/>
  <Override PartName="/ppt/tags/tag345.xml" ContentType="application/vnd.openxmlformats-officedocument.presentationml.tags+xml"/>
  <Override PartName="/ppt/tags/tag356.xml" ContentType="application/vnd.openxmlformats-officedocument.presentationml.tags+xml"/>
  <Override PartName="/ppt/tags/tag392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37.xml" ContentType="application/vnd.openxmlformats-officedocument.presentationml.tags+xml"/>
  <Override PartName="/ppt/tags/tag148.xml" ContentType="application/vnd.openxmlformats-officedocument.presentationml.tags+xml"/>
  <Override PartName="/ppt/tags/tag184.xml" ContentType="application/vnd.openxmlformats-officedocument.presentationml.tags+xml"/>
  <Override PartName="/ppt/tags/tag195.xml" ContentType="application/vnd.openxmlformats-officedocument.presentationml.tags+xml"/>
  <Override PartName="/ppt/tags/tag200.xml" ContentType="application/vnd.openxmlformats-officedocument.presentationml.tags+xml"/>
  <Override PartName="/ppt/tags/tag334.xml" ContentType="application/vnd.openxmlformats-officedocument.presentationml.tags+xml"/>
  <Override PartName="/ppt/tags/tag381.xml" ContentType="application/vnd.openxmlformats-officedocument.presentationml.tags+xml"/>
  <Override PartName="/ppt/tags/tag22.xml" ContentType="application/vnd.openxmlformats-officedocument.presentationml.tags+xml"/>
  <Override PartName="/ppt/tags/tag126.xml" ContentType="application/vnd.openxmlformats-officedocument.presentationml.tags+xml"/>
  <Override PartName="/ppt/tags/tag173.xml" ContentType="application/vnd.openxmlformats-officedocument.presentationml.tags+xml"/>
  <Override PartName="/ppt/tags/tag323.xml" ContentType="application/vnd.openxmlformats-officedocument.presentationml.tags+xml"/>
  <Override PartName="/ppt/tags/tag370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tags/tag162.xml" ContentType="application/vnd.openxmlformats-officedocument.presentationml.tags+xml"/>
  <Override PartName="/ppt/tags/tag249.xml" ContentType="application/vnd.openxmlformats-officedocument.presentationml.tags+xml"/>
  <Override PartName="/ppt/tags/tag296.xml" ContentType="application/vnd.openxmlformats-officedocument.presentationml.tags+xml"/>
  <Override PartName="/ppt/tags/tag301.xml" ContentType="application/vnd.openxmlformats-officedocument.presentationml.tags+xml"/>
  <Override PartName="/ppt/tags/tag312.xml" ContentType="application/vnd.openxmlformats-officedocument.presentationml.tags+xml"/>
  <Override PartName="/ppt/tags/tag104.xml" ContentType="application/vnd.openxmlformats-officedocument.presentationml.tags+xml"/>
  <Override PartName="/ppt/tags/tag151.xml" ContentType="application/vnd.openxmlformats-officedocument.presentationml.tags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tags/tag227.xml" ContentType="application/vnd.openxmlformats-officedocument.presentationml.tags+xml"/>
  <Override PartName="/ppt/tags/tag274.xml" ContentType="application/vnd.openxmlformats-officedocument.presentationml.tags+xml"/>
  <Override PartName="/ppt/slideLayouts/slideLayout35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Override PartName="/ppt/tags/tag205.xml" ContentType="application/vnd.openxmlformats-officedocument.presentationml.tags+xml"/>
  <Override PartName="/ppt/tags/tag252.xml" ContentType="application/vnd.openxmlformats-officedocument.presentationml.tags+xml"/>
  <Override PartName="/ppt/tags/tag397.xml" ContentType="application/vnd.openxmlformats-officedocument.presentationml.tags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ags/tag189.xml" ContentType="application/vnd.openxmlformats-officedocument.presentationml.tags+xml"/>
  <Override PartName="/ppt/tableStyles.xml" ContentType="application/vnd.openxmlformats-officedocument.presentationml.tableStyles+xml"/>
  <Override PartName="/ppt/tags/tag27.xml" ContentType="application/vnd.openxmlformats-officedocument.presentationml.tags+xml"/>
  <Override PartName="/ppt/tags/tag74.xml" ContentType="application/vnd.openxmlformats-officedocument.presentationml.tags+xml"/>
  <Override PartName="/ppt/tags/tag230.xml" ContentType="application/vnd.openxmlformats-officedocument.presentationml.tags+xml"/>
  <Override PartName="/ppt/tags/tag328.xml" ContentType="application/vnd.openxmlformats-officedocument.presentationml.tags+xml"/>
  <Override PartName="/ppt/tags/tag375.xml" ContentType="application/vnd.openxmlformats-officedocument.presentationml.tags+xml"/>
  <Override PartName="/ppt/tags/tag52.xml" ContentType="application/vnd.openxmlformats-officedocument.presentationml.tags+xml"/>
  <Override PartName="/ppt/tags/tag167.xml" ContentType="application/vnd.openxmlformats-officedocument.presentationml.tags+xml"/>
  <Override PartName="/ppt/tags/tag306.xml" ContentType="application/vnd.openxmlformats-officedocument.presentationml.tags+xml"/>
  <Override PartName="/ppt/tags/tag353.xml" ContentType="application/vnd.openxmlformats-officedocument.presentationml.tags+xml"/>
  <Override PartName="/ppt/tags/tag145.xml" ContentType="application/vnd.openxmlformats-officedocument.presentationml.tags+xml"/>
  <Override PartName="/ppt/tags/tag192.xml" ContentType="application/vnd.openxmlformats-officedocument.presentationml.tags+xml"/>
  <Override PartName="/ppt/tags/tag30.xml" ContentType="application/vnd.openxmlformats-officedocument.presentationml.tags+xml"/>
  <Override PartName="/ppt/tags/tag268.xml" ContentType="application/vnd.openxmlformats-officedocument.presentationml.tags+xml"/>
  <Override PartName="/ppt/tags/tag331.xml" ContentType="application/vnd.openxmlformats-officedocument.presentationml.tag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123.xml" ContentType="application/vnd.openxmlformats-officedocument.presentationml.tags+xml"/>
  <Override PartName="/ppt/tags/tag170.xml" ContentType="application/vnd.openxmlformats-officedocument.presentationml.tags+xml"/>
  <Override PartName="/ppt/tags/tag101.xml" ContentType="application/vnd.openxmlformats-officedocument.presentationml.tags+xml"/>
  <Override PartName="/ppt/tags/tag246.xml" ContentType="application/vnd.openxmlformats-officedocument.presentationml.tags+xml"/>
  <Override PartName="/ppt/tags/tag293.xml" ContentType="application/vnd.openxmlformats-officedocument.presentationml.tags+xml"/>
  <Override PartName="/ppt/slides/slide33.xml" ContentType="application/vnd.openxmlformats-officedocument.presentationml.slide+xml"/>
  <Override PartName="/ppt/tags/tag68.xml" ContentType="application/vnd.openxmlformats-officedocument.presentationml.tags+xml"/>
  <Override PartName="/ppt/tags/tag224.xml" ContentType="application/vnd.openxmlformats-officedocument.presentationml.tags+xml"/>
  <Override PartName="/ppt/tags/tag271.xml" ContentType="application/vnd.openxmlformats-officedocument.presentationml.tags+xml"/>
  <Override PartName="/ppt/tags/tag369.xml" ContentType="application/vnd.openxmlformats-officedocument.presentationml.tags+xml"/>
  <Override PartName="/ppt/presentation.xml" ContentType="application/vnd.openxmlformats-officedocument.presentationml.slideshow.main+xml"/>
  <Override PartName="/ppt/slideLayouts/slideLayout32.xml" ContentType="application/vnd.openxmlformats-officedocument.presentationml.slideLayout+xml"/>
  <Override PartName="/ppt/tags/tag347.xml" ContentType="application/vnd.openxmlformats-officedocument.presentationml.tags+xml"/>
  <Override PartName="/ppt/tags/tag394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46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tags/tag186.xml" ContentType="application/vnd.openxmlformats-officedocument.presentationml.tags+xml"/>
  <Override PartName="/ppt/tags/tag202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71.xml" ContentType="application/vnd.openxmlformats-officedocument.presentationml.tags+xml"/>
  <Override PartName="/ppt/tags/tag325.xml" ContentType="application/vnd.openxmlformats-officedocument.presentationml.tags+xml"/>
  <Override PartName="/ppt/tags/tag372.xml" ContentType="application/vnd.openxmlformats-officedocument.presentationml.tags+xml"/>
  <Override PartName="/ppt/tags/tag117.xml" ContentType="application/vnd.openxmlformats-officedocument.presentationml.tags+xml"/>
  <Override PartName="/ppt/tags/tag164.xml" ContentType="application/vnd.openxmlformats-officedocument.presentationml.tags+xml"/>
  <Override PartName="/ppt/tags/tag142.xml" ContentType="application/vnd.openxmlformats-officedocument.presentationml.tags+xml"/>
  <Override PartName="/ppt/tags/tag287.xml" ContentType="application/vnd.openxmlformats-officedocument.presentationml.tags+xml"/>
  <Override PartName="/ppt/tags/tag303.xml" ContentType="application/vnd.openxmlformats-officedocument.presentationml.tags+xml"/>
  <Override PartName="/ppt/tags/tag350.xml" ContentType="application/vnd.openxmlformats-officedocument.presentationml.tag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ags/tag120.xml" ContentType="application/vnd.openxmlformats-officedocument.presentationml.tags+xml"/>
  <Override PartName="/ppt/tags/tag218.xml" ContentType="application/vnd.openxmlformats-officedocument.presentationml.tags+xml"/>
  <Override PartName="/ppt/tags/tag265.xml" ContentType="application/vnd.openxmlformats-officedocument.presentationml.tags+xml"/>
  <Override PartName="/ppt/tags/tag404.xml" ContentType="application/vnd.openxmlformats-officedocument.presentationml.tags+xml"/>
  <Override PartName="/ppt/slides/slide2.xml" ContentType="application/vnd.openxmlformats-officedocument.presentationml.slide+xml"/>
  <Override PartName="/ppt/slideLayouts/slideLayout26.xml" ContentType="application/vnd.openxmlformats-officedocument.presentationml.slideLayout+xml"/>
  <Override PartName="/ppt/tags/tag87.xml" ContentType="application/vnd.openxmlformats-officedocument.presentationml.tags+xml"/>
  <Override PartName="/ppt/tags/tag243.xml" ContentType="application/vnd.openxmlformats-officedocument.presentationml.tags+xml"/>
  <Override PartName="/ppt/tags/tag290.xml" ContentType="application/vnd.openxmlformats-officedocument.presentationml.tags+xml"/>
  <Override PartName="/ppt/tags/tag388.xml" ContentType="application/vnd.openxmlformats-officedocument.presentationml.tags+xml"/>
  <Override PartName="/ppt/tags/tag319.xml" ContentType="application/vnd.openxmlformats-officedocument.presentationml.tags+xml"/>
  <Override PartName="/ppt/tags/tag366.xml" ContentType="application/vnd.openxmlformats-officedocument.presentationml.tags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65.xml" ContentType="application/vnd.openxmlformats-officedocument.presentationml.tags+xml"/>
  <Override PartName="/ppt/tags/tag158.xml" ContentType="application/vnd.openxmlformats-officedocument.presentationml.tags+xml"/>
  <Override PartName="/ppt/tags/tag221.xml" ContentType="application/vnd.openxmlformats-officedocument.presentationml.tags+xml"/>
  <Override PartName="/ppt/tags/tag43.xml" ContentType="application/vnd.openxmlformats-officedocument.presentationml.tags+xml"/>
  <Override PartName="/ppt/tags/tag90.xml" ContentType="application/vnd.openxmlformats-officedocument.presentationml.tags+xml"/>
  <Override PartName="/ppt/tags/tag344.xml" ContentType="application/vnd.openxmlformats-officedocument.presentationml.tags+xml"/>
  <Override PartName="/ppt/tags/tag39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832" r:id="rId1"/>
    <p:sldMasterId id="2147488162" r:id="rId2"/>
  </p:sldMasterIdLst>
  <p:notesMasterIdLst>
    <p:notesMasterId r:id="rId47"/>
  </p:notesMasterIdLst>
  <p:handoutMasterIdLst>
    <p:handoutMasterId r:id="rId48"/>
  </p:handoutMasterIdLst>
  <p:sldIdLst>
    <p:sldId id="1332" r:id="rId3"/>
    <p:sldId id="1457" r:id="rId4"/>
    <p:sldId id="1465" r:id="rId5"/>
    <p:sldId id="1466" r:id="rId6"/>
    <p:sldId id="1467" r:id="rId7"/>
    <p:sldId id="1468" r:id="rId8"/>
    <p:sldId id="1469" r:id="rId9"/>
    <p:sldId id="1470" r:id="rId10"/>
    <p:sldId id="1471" r:id="rId11"/>
    <p:sldId id="1472" r:id="rId12"/>
    <p:sldId id="1473" r:id="rId13"/>
    <p:sldId id="1474" r:id="rId14"/>
    <p:sldId id="1475" r:id="rId15"/>
    <p:sldId id="1476" r:id="rId16"/>
    <p:sldId id="1477" r:id="rId17"/>
    <p:sldId id="1499" r:id="rId18"/>
    <p:sldId id="1479" r:id="rId19"/>
    <p:sldId id="1480" r:id="rId20"/>
    <p:sldId id="1481" r:id="rId21"/>
    <p:sldId id="1482" r:id="rId22"/>
    <p:sldId id="1483" r:id="rId23"/>
    <p:sldId id="1484" r:id="rId24"/>
    <p:sldId id="1485" r:id="rId25"/>
    <p:sldId id="1486" r:id="rId26"/>
    <p:sldId id="1487" r:id="rId27"/>
    <p:sldId id="1488" r:id="rId28"/>
    <p:sldId id="1489" r:id="rId29"/>
    <p:sldId id="1503" r:id="rId30"/>
    <p:sldId id="1500" r:id="rId31"/>
    <p:sldId id="1491" r:id="rId32"/>
    <p:sldId id="1492" r:id="rId33"/>
    <p:sldId id="1493" r:id="rId34"/>
    <p:sldId id="1494" r:id="rId35"/>
    <p:sldId id="1495" r:id="rId36"/>
    <p:sldId id="1496" r:id="rId37"/>
    <p:sldId id="1458" r:id="rId38"/>
    <p:sldId id="1459" r:id="rId39"/>
    <p:sldId id="1460" r:id="rId40"/>
    <p:sldId id="1463" r:id="rId41"/>
    <p:sldId id="1464" r:id="rId42"/>
    <p:sldId id="1461" r:id="rId43"/>
    <p:sldId id="1501" r:id="rId44"/>
    <p:sldId id="1498" r:id="rId45"/>
    <p:sldId id="1502" r:id="rId46"/>
  </p:sldIdLst>
  <p:sldSz cx="9144000" cy="6858000" type="screen4x3"/>
  <p:notesSz cx="6819900" cy="9931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A195"/>
    <a:srgbClr val="A47D00"/>
    <a:srgbClr val="057581"/>
    <a:srgbClr val="009187"/>
    <a:srgbClr val="4CA8B2"/>
    <a:srgbClr val="30A19A"/>
    <a:srgbClr val="FFFFFF"/>
    <a:srgbClr val="3A6FA0"/>
  </p:clrMru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06799F8-075E-4A3A-A7F6-7FBC6576F1A4}" styleName="Estilo com Tema 2 - Ênfas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A107856-5554-42FB-B03E-39F5DBC370BA}" styleName="Estilo Médio 4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8603FDC-E32A-4AB5-989C-0864C3EAD2B8}" styleName="Estilo com Tema 2 - Ênfas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Estilo Claro 3 - Ênfas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Ênfas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FECB4D8-DB02-4DC6-A0A2-4F2EBAE1DC90}" styleName="Estilo Médio 1 - Ênfas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Estilo Médio 3 - Ênfas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AF606853-7671-496A-8E4F-DF71F8EC918B}" styleName="Estilo Escuro 1 - Ênfase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Estilo Médio 4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7794" autoAdjust="0"/>
    <p:restoredTop sz="94434" autoAdjust="0"/>
  </p:normalViewPr>
  <p:slideViewPr>
    <p:cSldViewPr>
      <p:cViewPr varScale="1">
        <p:scale>
          <a:sx n="109" d="100"/>
          <a:sy n="109" d="100"/>
        </p:scale>
        <p:origin x="-112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682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30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Pasta1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Pasta1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Pasta1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t-BR" sz="1600" baseline="0" dirty="0">
                <a:solidFill>
                  <a:schemeClr val="tx1"/>
                </a:solidFill>
              </a:rPr>
              <a:t>Distribuição dos 64 </a:t>
            </a:r>
            <a:r>
              <a:rPr lang="pt-BR" sz="1600" baseline="0" dirty="0" smtClean="0">
                <a:solidFill>
                  <a:schemeClr val="tx1"/>
                </a:solidFill>
              </a:rPr>
              <a:t>projetos</a:t>
            </a:r>
          </a:p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t-BR" sz="1600" baseline="0" dirty="0" smtClean="0">
                <a:solidFill>
                  <a:schemeClr val="tx1"/>
                </a:solidFill>
              </a:rPr>
              <a:t> </a:t>
            </a:r>
            <a:r>
              <a:rPr lang="pt-BR" sz="1600" baseline="0" dirty="0">
                <a:solidFill>
                  <a:schemeClr val="tx1"/>
                </a:solidFill>
              </a:rPr>
              <a:t>gerenciados pelo PMO </a:t>
            </a:r>
          </a:p>
        </c:rich>
      </c:tx>
      <c:spPr>
        <a:noFill/>
        <a:ln>
          <a:noFill/>
        </a:ln>
        <a:effectLst/>
      </c:spPr>
    </c:title>
    <c:plotArea>
      <c:layout/>
      <c:doughnutChart>
        <c:varyColors val="1"/>
        <c:ser>
          <c:idx val="0"/>
          <c:order val="0"/>
          <c:dPt>
            <c:idx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Plan2!$H$65:$H$68</c:f>
              <c:strCache>
                <c:ptCount val="4"/>
                <c:pt idx="0">
                  <c:v>PRODUTO</c:v>
                </c:pt>
                <c:pt idx="1">
                  <c:v>CEDES</c:v>
                </c:pt>
                <c:pt idx="2">
                  <c:v>CEGOV</c:v>
                </c:pt>
                <c:pt idx="3">
                  <c:v>CEINF</c:v>
                </c:pt>
              </c:strCache>
            </c:strRef>
          </c:cat>
          <c:val>
            <c:numRef>
              <c:f>Plan2!$J$65:$J$68</c:f>
              <c:numCache>
                <c:formatCode>General</c:formatCode>
                <c:ptCount val="4"/>
                <c:pt idx="0">
                  <c:v>47</c:v>
                </c:pt>
                <c:pt idx="1">
                  <c:v>5</c:v>
                </c:pt>
                <c:pt idx="2">
                  <c:v>4</c:v>
                </c:pt>
                <c:pt idx="3">
                  <c:v>8</c:v>
                </c:pt>
              </c:numCache>
            </c:numRef>
          </c:val>
        </c:ser>
        <c:dLbls/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t-BR" sz="1600" dirty="0">
                <a:solidFill>
                  <a:schemeClr val="tx1"/>
                </a:solidFill>
              </a:rPr>
              <a:t>Distribuição dos 64 </a:t>
            </a:r>
            <a:r>
              <a:rPr lang="pt-BR" sz="1600" dirty="0" smtClean="0">
                <a:solidFill>
                  <a:schemeClr val="tx1"/>
                </a:solidFill>
              </a:rPr>
              <a:t>projetos</a:t>
            </a:r>
          </a:p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t-BR" sz="1600" dirty="0" smtClean="0">
                <a:solidFill>
                  <a:schemeClr val="tx1"/>
                </a:solidFill>
              </a:rPr>
              <a:t> </a:t>
            </a:r>
            <a:r>
              <a:rPr lang="pt-BR" sz="1600" dirty="0">
                <a:solidFill>
                  <a:schemeClr val="tx1"/>
                </a:solidFill>
              </a:rPr>
              <a:t>gerenciados pelo PMO</a:t>
            </a:r>
          </a:p>
        </c:rich>
      </c:tx>
      <c:layout>
        <c:manualLayout>
          <c:xMode val="edge"/>
          <c:yMode val="edge"/>
          <c:x val="0.2823483957835532"/>
          <c:y val="2.405035804102575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32800343237336782"/>
          <c:y val="0.2606663750364539"/>
          <c:w val="0.40828127384521484"/>
          <c:h val="0.60466170895304761"/>
        </c:manualLayout>
      </c:layout>
      <c:doughnut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Plan2!$R$39:$R$40</c:f>
              <c:strCache>
                <c:ptCount val="2"/>
                <c:pt idx="0">
                  <c:v>Em Execução</c:v>
                </c:pt>
                <c:pt idx="1">
                  <c:v>Concluídos</c:v>
                </c:pt>
              </c:strCache>
            </c:strRef>
          </c:cat>
          <c:val>
            <c:numRef>
              <c:f>Plan2!$S$39:$S$40</c:f>
              <c:numCache>
                <c:formatCode>General</c:formatCode>
                <c:ptCount val="2"/>
                <c:pt idx="0">
                  <c:v>14</c:v>
                </c:pt>
                <c:pt idx="1">
                  <c:v>38</c:v>
                </c:pt>
              </c:numCache>
            </c:numRef>
          </c:val>
        </c:ser>
        <c:dLbls>
          <c:showPercent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t-BR">
                <a:solidFill>
                  <a:schemeClr val="tx1"/>
                </a:solidFill>
              </a:rPr>
              <a:t>Total de Chamados Recebidos </a:t>
            </a:r>
            <a:r>
              <a:rPr lang="pt-BR" sz="1000">
                <a:solidFill>
                  <a:schemeClr val="tx1"/>
                </a:solidFill>
              </a:rPr>
              <a:t>(nov/2014</a:t>
            </a:r>
            <a:r>
              <a:rPr lang="pt-BR" sz="1000" baseline="0">
                <a:solidFill>
                  <a:schemeClr val="tx1"/>
                </a:solidFill>
              </a:rPr>
              <a:t> a ago/2017)</a:t>
            </a:r>
            <a:endParaRPr lang="pt-BR" sz="100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3207633420822398"/>
          <c:y val="3.2407407407407413E-2"/>
        </c:manualLayout>
      </c:layout>
      <c:spPr>
        <a:noFill/>
        <a:ln>
          <a:noFill/>
        </a:ln>
        <a:effectLst/>
      </c:spPr>
    </c:title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ser>
          <c:idx val="0"/>
          <c:order val="0"/>
          <c:tx>
            <c:strRef>
              <c:f>Plan1!$C$4</c:f>
              <c:strCache>
                <c:ptCount val="1"/>
                <c:pt idx="0">
                  <c:v>Total de Chamados Recebidos</c:v>
                </c:pt>
              </c:strCache>
            </c:strRef>
          </c:tx>
          <c:spPr>
            <a:solidFill>
              <a:srgbClr val="009187">
                <a:lumMod val="75000"/>
              </a:srgbClr>
            </a:solidFill>
            <a:ln>
              <a:noFill/>
            </a:ln>
            <a:effectLst/>
            <a:sp3d/>
          </c:spPr>
          <c:cat>
            <c:strRef>
              <c:f>Plan1!$B$5:$B$18</c:f>
              <c:strCache>
                <c:ptCount val="13"/>
                <c:pt idx="0">
                  <c:v>BI</c:v>
                </c:pt>
                <c:pt idx="1">
                  <c:v>CEGOV</c:v>
                </c:pt>
                <c:pt idx="2">
                  <c:v>CEINF</c:v>
                </c:pt>
                <c:pt idx="3">
                  <c:v>GRPFOR-CUMA</c:v>
                </c:pt>
                <c:pt idx="4">
                  <c:v>GRPFOR-FC</c:v>
                </c:pt>
                <c:pt idx="5">
                  <c:v>GRPFOR-ISS</c:v>
                </c:pt>
                <c:pt idx="6">
                  <c:v>GRPFOR-Nucleo</c:v>
                </c:pt>
                <c:pt idx="7">
                  <c:v>Internet | Intranet</c:v>
                </c:pt>
                <c:pt idx="8">
                  <c:v>OTRS</c:v>
                </c:pt>
                <c:pt idx="9">
                  <c:v>Outros Sistemas</c:v>
                </c:pt>
                <c:pt idx="10">
                  <c:v>SIMAT</c:v>
                </c:pt>
                <c:pt idx="11">
                  <c:v>SIT</c:v>
                </c:pt>
                <c:pt idx="12">
                  <c:v>Suporte</c:v>
                </c:pt>
              </c:strCache>
              <c:extLst/>
            </c:strRef>
          </c:cat>
          <c:val>
            <c:numRef>
              <c:f>Plan1!$C$5:$C$18</c:f>
              <c:numCache>
                <c:formatCode>General</c:formatCode>
                <c:ptCount val="13"/>
                <c:pt idx="0">
                  <c:v>221</c:v>
                </c:pt>
                <c:pt idx="1">
                  <c:v>72</c:v>
                </c:pt>
                <c:pt idx="2" formatCode="#,##0">
                  <c:v>6868</c:v>
                </c:pt>
                <c:pt idx="3">
                  <c:v>28</c:v>
                </c:pt>
                <c:pt idx="4" formatCode="#,##0">
                  <c:v>2322</c:v>
                </c:pt>
                <c:pt idx="5" formatCode="#,##0">
                  <c:v>1493</c:v>
                </c:pt>
                <c:pt idx="6" formatCode="#,##0">
                  <c:v>1257</c:v>
                </c:pt>
                <c:pt idx="7">
                  <c:v>411</c:v>
                </c:pt>
                <c:pt idx="8">
                  <c:v>66</c:v>
                </c:pt>
                <c:pt idx="9">
                  <c:v>36</c:v>
                </c:pt>
                <c:pt idx="10">
                  <c:v>484</c:v>
                </c:pt>
                <c:pt idx="11">
                  <c:v>942</c:v>
                </c:pt>
                <c:pt idx="12" formatCode="#,##0">
                  <c:v>15264</c:v>
                </c:pt>
              </c:numCache>
              <c:extLst/>
            </c:numRef>
          </c:val>
        </c:ser>
        <c:dLbls/>
        <c:shape val="box"/>
        <c:axId val="94257920"/>
        <c:axId val="94259456"/>
        <c:axId val="0"/>
      </c:bar3DChart>
      <c:catAx>
        <c:axId val="9425792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4259456"/>
        <c:crosses val="autoZero"/>
        <c:auto val="1"/>
        <c:lblAlgn val="ctr"/>
        <c:lblOffset val="100"/>
      </c:catAx>
      <c:valAx>
        <c:axId val="9425945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4257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solidFill>
      <a:srgbClr val="BBE0E3">
        <a:lumMod val="90000"/>
      </a:srgbClr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2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925" cy="496888"/>
          </a:xfrm>
          <a:prstGeom prst="rect">
            <a:avLst/>
          </a:prstGeom>
        </p:spPr>
        <p:txBody>
          <a:bodyPr vert="horz" lIns="91574" tIns="45787" rIns="91574" bIns="45787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62388" y="0"/>
            <a:ext cx="2955925" cy="496888"/>
          </a:xfrm>
          <a:prstGeom prst="rect">
            <a:avLst/>
          </a:prstGeom>
        </p:spPr>
        <p:txBody>
          <a:bodyPr vert="horz" lIns="91574" tIns="45787" rIns="91574" bIns="45787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9CC4B9D-EB9C-42AA-B0BA-181DAFC085F7}" type="datetimeFigureOut">
              <a:rPr lang="pt-BR"/>
              <a:pPr>
                <a:defRPr/>
              </a:pPr>
              <a:t>20/09/2017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55925" cy="496888"/>
          </a:xfrm>
          <a:prstGeom prst="rect">
            <a:avLst/>
          </a:prstGeom>
        </p:spPr>
        <p:txBody>
          <a:bodyPr vert="horz" lIns="91574" tIns="45787" rIns="91574" bIns="45787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62388" y="9432925"/>
            <a:ext cx="2955925" cy="496888"/>
          </a:xfrm>
          <a:prstGeom prst="rect">
            <a:avLst/>
          </a:prstGeom>
        </p:spPr>
        <p:txBody>
          <a:bodyPr vert="horz" wrap="square" lIns="91574" tIns="45787" rIns="91574" bIns="4578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D694CBF-3E3D-4ED5-ADB2-3CCA9687FA37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925" cy="496888"/>
          </a:xfrm>
          <a:prstGeom prst="rect">
            <a:avLst/>
          </a:prstGeom>
        </p:spPr>
        <p:txBody>
          <a:bodyPr vert="horz" lIns="91574" tIns="45787" rIns="91574" bIns="45787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62388" y="0"/>
            <a:ext cx="2955925" cy="496888"/>
          </a:xfrm>
          <a:prstGeom prst="rect">
            <a:avLst/>
          </a:prstGeom>
        </p:spPr>
        <p:txBody>
          <a:bodyPr vert="horz" lIns="91574" tIns="45787" rIns="91574" bIns="45787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0C93839-6D2D-4C43-B8A8-5A2FBF20DFFC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28688" y="746125"/>
            <a:ext cx="4962525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4" tIns="45787" rIns="91574" bIns="45787" rtlCol="0" anchor="ctr"/>
          <a:lstStyle/>
          <a:p>
            <a:pPr lvl="0"/>
            <a:endParaRPr lang="en-US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1038" y="4716463"/>
            <a:ext cx="5457825" cy="4468812"/>
          </a:xfrm>
          <a:prstGeom prst="rect">
            <a:avLst/>
          </a:prstGeom>
        </p:spPr>
        <p:txBody>
          <a:bodyPr vert="horz" lIns="91574" tIns="45787" rIns="91574" bIns="45787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  <a:endParaRPr lang="en-US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55925" cy="496888"/>
          </a:xfrm>
          <a:prstGeom prst="rect">
            <a:avLst/>
          </a:prstGeom>
        </p:spPr>
        <p:txBody>
          <a:bodyPr vert="horz" lIns="91574" tIns="45787" rIns="91574" bIns="45787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62388" y="9432925"/>
            <a:ext cx="2955925" cy="496888"/>
          </a:xfrm>
          <a:prstGeom prst="rect">
            <a:avLst/>
          </a:prstGeom>
        </p:spPr>
        <p:txBody>
          <a:bodyPr vert="horz" wrap="square" lIns="91574" tIns="45787" rIns="91574" bIns="4578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B1A6D33D-8F9D-4270-A5BE-319A458BA6BD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634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940B552-0F58-412D-891C-6BCF303F6FA2}" type="slidenum">
              <a:rPr lang="en-US" altLang="pt-BR"/>
              <a:pPr/>
              <a:t>36</a:t>
            </a:fld>
            <a:endParaRPr lang="en-US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665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2AE3ABD-1A3E-46AE-9685-E85696A32B0C}" type="slidenum">
              <a:rPr lang="en-US" altLang="pt-BR"/>
              <a:pPr/>
              <a:t>38</a:t>
            </a:fld>
            <a:endParaRPr lang="en-US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 spd="slow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38925" y="274638"/>
            <a:ext cx="2058988" cy="5880100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29325" cy="58801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</p:cSld>
  <p:clrMapOvr>
    <a:masterClrMapping/>
  </p:clrMapOvr>
  <p:transition spd="slow">
    <p:circl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59313" y="16287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 spd="slow">
    <p:circl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 spd="slow">
    <p:circl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</p:cSld>
  <p:clrMapOvr>
    <a:masterClrMapping/>
  </p:clrMapOvr>
  <p:transition spd="slow">
    <p:circl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59313" y="16287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 spd="slow">
    <p:circl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 spd="slow">
    <p:circl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</p:cSld>
  <p:clrMapOvr>
    <a:masterClrMapping/>
  </p:clrMapOvr>
  <p:transition spd="slow">
    <p:circl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</p:cSld>
  <p:clrMapOvr>
    <a:masterClrMapping/>
  </p:clrMapOvr>
  <p:transition spd="slow">
    <p:circl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</p:cSld>
  <p:clrMapOvr>
    <a:masterClrMapping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 spd="slow">
    <p:circl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 spd="slow">
    <p:circl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38925" y="274638"/>
            <a:ext cx="2058988" cy="5880100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29325" cy="58801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 spd="slow">
    <p:circl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</p:cSld>
  <p:clrMapOvr>
    <a:masterClrMapping/>
  </p:clrMapOvr>
  <p:transition spd="slow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 spd="slow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68313" y="16287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Título</a:t>
            </a:r>
          </a:p>
          <a:p>
            <a:pPr lvl="1"/>
            <a:r>
              <a:rPr lang="en-US" altLang="pt-BR" smtClean="0"/>
              <a:t>Segundo nível</a:t>
            </a:r>
          </a:p>
          <a:p>
            <a:pPr lvl="2"/>
            <a:r>
              <a:rPr lang="en-US" altLang="pt-BR" smtClean="0"/>
              <a:t>Terceiro Nível</a:t>
            </a:r>
          </a:p>
        </p:txBody>
      </p:sp>
      <p:pic>
        <p:nvPicPr>
          <p:cNvPr id="1027" name="Picture 14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250825" y="765175"/>
            <a:ext cx="6715125" cy="4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5" descr="marca_nova_horizontal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7092950" y="404813"/>
            <a:ext cx="1908175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4305" r:id="rId1"/>
    <p:sldLayoutId id="2147494306" r:id="rId2"/>
    <p:sldLayoutId id="2147494307" r:id="rId3"/>
    <p:sldLayoutId id="2147494308" r:id="rId4"/>
    <p:sldLayoutId id="2147494309" r:id="rId5"/>
    <p:sldLayoutId id="2147494310" r:id="rId6"/>
    <p:sldLayoutId id="2147494311" r:id="rId7"/>
    <p:sldLayoutId id="2147494312" r:id="rId8"/>
    <p:sldLayoutId id="2147494313" r:id="rId9"/>
    <p:sldLayoutId id="2147494314" r:id="rId10"/>
    <p:sldLayoutId id="2147494326" r:id="rId11"/>
    <p:sldLayoutId id="2147494327" r:id="rId12"/>
    <p:sldLayoutId id="2147494328" r:id="rId13"/>
    <p:sldLayoutId id="2147494329" r:id="rId14"/>
    <p:sldLayoutId id="2147494330" r:id="rId15"/>
    <p:sldLayoutId id="2147494331" r:id="rId16"/>
    <p:sldLayoutId id="2147494332" r:id="rId17"/>
    <p:sldLayoutId id="2147494333" r:id="rId18"/>
    <p:sldLayoutId id="2147494334" r:id="rId19"/>
    <p:sldLayoutId id="2147494335" r:id="rId20"/>
    <p:sldLayoutId id="2147494336" r:id="rId21"/>
    <p:sldLayoutId id="2147494337" r:id="rId22"/>
    <p:sldLayoutId id="2147494338" r:id="rId23"/>
    <p:sldLayoutId id="2147494339" r:id="rId24"/>
    <p:sldLayoutId id="2147494340" r:id="rId25"/>
    <p:sldLayoutId id="2147494341" r:id="rId26"/>
    <p:sldLayoutId id="2147494342" r:id="rId27"/>
    <p:sldLayoutId id="2147494343" r:id="rId28"/>
    <p:sldLayoutId id="2147494344" r:id="rId29"/>
    <p:sldLayoutId id="2147494345" r:id="rId30"/>
    <p:sldLayoutId id="2147494346" r:id="rId3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m 2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68313" y="16287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Título</a:t>
            </a:r>
          </a:p>
          <a:p>
            <a:pPr lvl="1"/>
            <a:r>
              <a:rPr lang="en-US" altLang="pt-BR" smtClean="0"/>
              <a:t>Segundo nível</a:t>
            </a:r>
          </a:p>
          <a:p>
            <a:pPr lvl="2"/>
            <a:r>
              <a:rPr lang="en-US" altLang="pt-BR" smtClean="0"/>
              <a:t>Terceiro Nível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315" r:id="rId1"/>
    <p:sldLayoutId id="2147494316" r:id="rId2"/>
    <p:sldLayoutId id="2147494317" r:id="rId3"/>
    <p:sldLayoutId id="2147494318" r:id="rId4"/>
    <p:sldLayoutId id="2147494319" r:id="rId5"/>
    <p:sldLayoutId id="2147494320" r:id="rId6"/>
    <p:sldLayoutId id="2147494321" r:id="rId7"/>
    <p:sldLayoutId id="2147494322" r:id="rId8"/>
    <p:sldLayoutId id="2147494323" r:id="rId9"/>
    <p:sldLayoutId id="2147494324" r:id="rId10"/>
    <p:sldLayoutId id="2147494325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tags" Target="../tags/tag66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61" Type="http://schemas.openxmlformats.org/officeDocument/2006/relationships/tags" Target="../tags/tag61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slideLayout" Target="../slideLayouts/slideLayout37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tags" Target="../tags/tag70.xml"/></Relationships>
</file>

<file path=ppt/slides/_rels/slide34.xml.rels><?xml version="1.0" encoding="UTF-8" standalone="yes"?>
<Relationships xmlns="http://schemas.openxmlformats.org/package/2006/relationships"><Relationship Id="rId26" Type="http://schemas.openxmlformats.org/officeDocument/2006/relationships/tags" Target="../tags/tag97.xml"/><Relationship Id="rId117" Type="http://schemas.openxmlformats.org/officeDocument/2006/relationships/tags" Target="../tags/tag188.xml"/><Relationship Id="rId21" Type="http://schemas.openxmlformats.org/officeDocument/2006/relationships/tags" Target="../tags/tag92.xml"/><Relationship Id="rId42" Type="http://schemas.openxmlformats.org/officeDocument/2006/relationships/tags" Target="../tags/tag113.xml"/><Relationship Id="rId47" Type="http://schemas.openxmlformats.org/officeDocument/2006/relationships/tags" Target="../tags/tag118.xml"/><Relationship Id="rId63" Type="http://schemas.openxmlformats.org/officeDocument/2006/relationships/tags" Target="../tags/tag134.xml"/><Relationship Id="rId68" Type="http://schemas.openxmlformats.org/officeDocument/2006/relationships/tags" Target="../tags/tag139.xml"/><Relationship Id="rId84" Type="http://schemas.openxmlformats.org/officeDocument/2006/relationships/tags" Target="../tags/tag155.xml"/><Relationship Id="rId89" Type="http://schemas.openxmlformats.org/officeDocument/2006/relationships/tags" Target="../tags/tag160.xml"/><Relationship Id="rId112" Type="http://schemas.openxmlformats.org/officeDocument/2006/relationships/tags" Target="../tags/tag183.xml"/><Relationship Id="rId16" Type="http://schemas.openxmlformats.org/officeDocument/2006/relationships/tags" Target="../tags/tag87.xml"/><Relationship Id="rId107" Type="http://schemas.openxmlformats.org/officeDocument/2006/relationships/tags" Target="../tags/tag178.xml"/><Relationship Id="rId11" Type="http://schemas.openxmlformats.org/officeDocument/2006/relationships/tags" Target="../tags/tag82.xml"/><Relationship Id="rId32" Type="http://schemas.openxmlformats.org/officeDocument/2006/relationships/tags" Target="../tags/tag103.xml"/><Relationship Id="rId37" Type="http://schemas.openxmlformats.org/officeDocument/2006/relationships/tags" Target="../tags/tag108.xml"/><Relationship Id="rId53" Type="http://schemas.openxmlformats.org/officeDocument/2006/relationships/tags" Target="../tags/tag124.xml"/><Relationship Id="rId58" Type="http://schemas.openxmlformats.org/officeDocument/2006/relationships/tags" Target="../tags/tag129.xml"/><Relationship Id="rId74" Type="http://schemas.openxmlformats.org/officeDocument/2006/relationships/tags" Target="../tags/tag145.xml"/><Relationship Id="rId79" Type="http://schemas.openxmlformats.org/officeDocument/2006/relationships/tags" Target="../tags/tag150.xml"/><Relationship Id="rId102" Type="http://schemas.openxmlformats.org/officeDocument/2006/relationships/tags" Target="../tags/tag173.xml"/><Relationship Id="rId123" Type="http://schemas.openxmlformats.org/officeDocument/2006/relationships/tags" Target="../tags/tag194.xml"/><Relationship Id="rId5" Type="http://schemas.openxmlformats.org/officeDocument/2006/relationships/tags" Target="../tags/tag76.xml"/><Relationship Id="rId90" Type="http://schemas.openxmlformats.org/officeDocument/2006/relationships/tags" Target="../tags/tag161.xml"/><Relationship Id="rId95" Type="http://schemas.openxmlformats.org/officeDocument/2006/relationships/tags" Target="../tags/tag166.xml"/><Relationship Id="rId19" Type="http://schemas.openxmlformats.org/officeDocument/2006/relationships/tags" Target="../tags/tag90.xml"/><Relationship Id="rId14" Type="http://schemas.openxmlformats.org/officeDocument/2006/relationships/tags" Target="../tags/tag85.xml"/><Relationship Id="rId22" Type="http://schemas.openxmlformats.org/officeDocument/2006/relationships/tags" Target="../tags/tag93.xml"/><Relationship Id="rId27" Type="http://schemas.openxmlformats.org/officeDocument/2006/relationships/tags" Target="../tags/tag98.xml"/><Relationship Id="rId30" Type="http://schemas.openxmlformats.org/officeDocument/2006/relationships/tags" Target="../tags/tag101.xml"/><Relationship Id="rId35" Type="http://schemas.openxmlformats.org/officeDocument/2006/relationships/tags" Target="../tags/tag106.xml"/><Relationship Id="rId43" Type="http://schemas.openxmlformats.org/officeDocument/2006/relationships/tags" Target="../tags/tag114.xml"/><Relationship Id="rId48" Type="http://schemas.openxmlformats.org/officeDocument/2006/relationships/tags" Target="../tags/tag119.xml"/><Relationship Id="rId56" Type="http://schemas.openxmlformats.org/officeDocument/2006/relationships/tags" Target="../tags/tag127.xml"/><Relationship Id="rId64" Type="http://schemas.openxmlformats.org/officeDocument/2006/relationships/tags" Target="../tags/tag135.xml"/><Relationship Id="rId69" Type="http://schemas.openxmlformats.org/officeDocument/2006/relationships/tags" Target="../tags/tag140.xml"/><Relationship Id="rId77" Type="http://schemas.openxmlformats.org/officeDocument/2006/relationships/tags" Target="../tags/tag148.xml"/><Relationship Id="rId100" Type="http://schemas.openxmlformats.org/officeDocument/2006/relationships/tags" Target="../tags/tag171.xml"/><Relationship Id="rId105" Type="http://schemas.openxmlformats.org/officeDocument/2006/relationships/tags" Target="../tags/tag176.xml"/><Relationship Id="rId113" Type="http://schemas.openxmlformats.org/officeDocument/2006/relationships/tags" Target="../tags/tag184.xml"/><Relationship Id="rId118" Type="http://schemas.openxmlformats.org/officeDocument/2006/relationships/tags" Target="../tags/tag189.xml"/><Relationship Id="rId126" Type="http://schemas.openxmlformats.org/officeDocument/2006/relationships/tags" Target="../tags/tag197.xml"/><Relationship Id="rId8" Type="http://schemas.openxmlformats.org/officeDocument/2006/relationships/tags" Target="../tags/tag79.xml"/><Relationship Id="rId51" Type="http://schemas.openxmlformats.org/officeDocument/2006/relationships/tags" Target="../tags/tag122.xml"/><Relationship Id="rId72" Type="http://schemas.openxmlformats.org/officeDocument/2006/relationships/tags" Target="../tags/tag143.xml"/><Relationship Id="rId80" Type="http://schemas.openxmlformats.org/officeDocument/2006/relationships/tags" Target="../tags/tag151.xml"/><Relationship Id="rId85" Type="http://schemas.openxmlformats.org/officeDocument/2006/relationships/tags" Target="../tags/tag156.xml"/><Relationship Id="rId93" Type="http://schemas.openxmlformats.org/officeDocument/2006/relationships/tags" Target="../tags/tag164.xml"/><Relationship Id="rId98" Type="http://schemas.openxmlformats.org/officeDocument/2006/relationships/tags" Target="../tags/tag169.xml"/><Relationship Id="rId121" Type="http://schemas.openxmlformats.org/officeDocument/2006/relationships/tags" Target="../tags/tag192.xml"/><Relationship Id="rId3" Type="http://schemas.openxmlformats.org/officeDocument/2006/relationships/tags" Target="../tags/tag74.xml"/><Relationship Id="rId12" Type="http://schemas.openxmlformats.org/officeDocument/2006/relationships/tags" Target="../tags/tag83.xml"/><Relationship Id="rId17" Type="http://schemas.openxmlformats.org/officeDocument/2006/relationships/tags" Target="../tags/tag88.xml"/><Relationship Id="rId25" Type="http://schemas.openxmlformats.org/officeDocument/2006/relationships/tags" Target="../tags/tag96.xml"/><Relationship Id="rId33" Type="http://schemas.openxmlformats.org/officeDocument/2006/relationships/tags" Target="../tags/tag104.xml"/><Relationship Id="rId38" Type="http://schemas.openxmlformats.org/officeDocument/2006/relationships/tags" Target="../tags/tag109.xml"/><Relationship Id="rId46" Type="http://schemas.openxmlformats.org/officeDocument/2006/relationships/tags" Target="../tags/tag117.xml"/><Relationship Id="rId59" Type="http://schemas.openxmlformats.org/officeDocument/2006/relationships/tags" Target="../tags/tag130.xml"/><Relationship Id="rId67" Type="http://schemas.openxmlformats.org/officeDocument/2006/relationships/tags" Target="../tags/tag138.xml"/><Relationship Id="rId103" Type="http://schemas.openxmlformats.org/officeDocument/2006/relationships/tags" Target="../tags/tag174.xml"/><Relationship Id="rId108" Type="http://schemas.openxmlformats.org/officeDocument/2006/relationships/tags" Target="../tags/tag179.xml"/><Relationship Id="rId116" Type="http://schemas.openxmlformats.org/officeDocument/2006/relationships/tags" Target="../tags/tag187.xml"/><Relationship Id="rId124" Type="http://schemas.openxmlformats.org/officeDocument/2006/relationships/tags" Target="../tags/tag195.xml"/><Relationship Id="rId20" Type="http://schemas.openxmlformats.org/officeDocument/2006/relationships/tags" Target="../tags/tag91.xml"/><Relationship Id="rId41" Type="http://schemas.openxmlformats.org/officeDocument/2006/relationships/tags" Target="../tags/tag112.xml"/><Relationship Id="rId54" Type="http://schemas.openxmlformats.org/officeDocument/2006/relationships/tags" Target="../tags/tag125.xml"/><Relationship Id="rId62" Type="http://schemas.openxmlformats.org/officeDocument/2006/relationships/tags" Target="../tags/tag133.xml"/><Relationship Id="rId70" Type="http://schemas.openxmlformats.org/officeDocument/2006/relationships/tags" Target="../tags/tag141.xml"/><Relationship Id="rId75" Type="http://schemas.openxmlformats.org/officeDocument/2006/relationships/tags" Target="../tags/tag146.xml"/><Relationship Id="rId83" Type="http://schemas.openxmlformats.org/officeDocument/2006/relationships/tags" Target="../tags/tag154.xml"/><Relationship Id="rId88" Type="http://schemas.openxmlformats.org/officeDocument/2006/relationships/tags" Target="../tags/tag159.xml"/><Relationship Id="rId91" Type="http://schemas.openxmlformats.org/officeDocument/2006/relationships/tags" Target="../tags/tag162.xml"/><Relationship Id="rId96" Type="http://schemas.openxmlformats.org/officeDocument/2006/relationships/tags" Target="../tags/tag167.xml"/><Relationship Id="rId111" Type="http://schemas.openxmlformats.org/officeDocument/2006/relationships/tags" Target="../tags/tag182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15" Type="http://schemas.openxmlformats.org/officeDocument/2006/relationships/tags" Target="../tags/tag86.xml"/><Relationship Id="rId23" Type="http://schemas.openxmlformats.org/officeDocument/2006/relationships/tags" Target="../tags/tag94.xml"/><Relationship Id="rId28" Type="http://schemas.openxmlformats.org/officeDocument/2006/relationships/tags" Target="../tags/tag99.xml"/><Relationship Id="rId36" Type="http://schemas.openxmlformats.org/officeDocument/2006/relationships/tags" Target="../tags/tag107.xml"/><Relationship Id="rId49" Type="http://schemas.openxmlformats.org/officeDocument/2006/relationships/tags" Target="../tags/tag120.xml"/><Relationship Id="rId57" Type="http://schemas.openxmlformats.org/officeDocument/2006/relationships/tags" Target="../tags/tag128.xml"/><Relationship Id="rId106" Type="http://schemas.openxmlformats.org/officeDocument/2006/relationships/tags" Target="../tags/tag177.xml"/><Relationship Id="rId114" Type="http://schemas.openxmlformats.org/officeDocument/2006/relationships/tags" Target="../tags/tag185.xml"/><Relationship Id="rId119" Type="http://schemas.openxmlformats.org/officeDocument/2006/relationships/tags" Target="../tags/tag190.xml"/><Relationship Id="rId127" Type="http://schemas.openxmlformats.org/officeDocument/2006/relationships/slideLayout" Target="../slideLayouts/slideLayout37.xml"/><Relationship Id="rId10" Type="http://schemas.openxmlformats.org/officeDocument/2006/relationships/tags" Target="../tags/tag81.xml"/><Relationship Id="rId31" Type="http://schemas.openxmlformats.org/officeDocument/2006/relationships/tags" Target="../tags/tag102.xml"/><Relationship Id="rId44" Type="http://schemas.openxmlformats.org/officeDocument/2006/relationships/tags" Target="../tags/tag115.xml"/><Relationship Id="rId52" Type="http://schemas.openxmlformats.org/officeDocument/2006/relationships/tags" Target="../tags/tag123.xml"/><Relationship Id="rId60" Type="http://schemas.openxmlformats.org/officeDocument/2006/relationships/tags" Target="../tags/tag131.xml"/><Relationship Id="rId65" Type="http://schemas.openxmlformats.org/officeDocument/2006/relationships/tags" Target="../tags/tag136.xml"/><Relationship Id="rId73" Type="http://schemas.openxmlformats.org/officeDocument/2006/relationships/tags" Target="../tags/tag144.xml"/><Relationship Id="rId78" Type="http://schemas.openxmlformats.org/officeDocument/2006/relationships/tags" Target="../tags/tag149.xml"/><Relationship Id="rId81" Type="http://schemas.openxmlformats.org/officeDocument/2006/relationships/tags" Target="../tags/tag152.xml"/><Relationship Id="rId86" Type="http://schemas.openxmlformats.org/officeDocument/2006/relationships/tags" Target="../tags/tag157.xml"/><Relationship Id="rId94" Type="http://schemas.openxmlformats.org/officeDocument/2006/relationships/tags" Target="../tags/tag165.xml"/><Relationship Id="rId99" Type="http://schemas.openxmlformats.org/officeDocument/2006/relationships/tags" Target="../tags/tag170.xml"/><Relationship Id="rId101" Type="http://schemas.openxmlformats.org/officeDocument/2006/relationships/tags" Target="../tags/tag172.xml"/><Relationship Id="rId122" Type="http://schemas.openxmlformats.org/officeDocument/2006/relationships/tags" Target="../tags/tag193.xml"/><Relationship Id="rId4" Type="http://schemas.openxmlformats.org/officeDocument/2006/relationships/tags" Target="../tags/tag75.xml"/><Relationship Id="rId9" Type="http://schemas.openxmlformats.org/officeDocument/2006/relationships/tags" Target="../tags/tag80.xml"/><Relationship Id="rId13" Type="http://schemas.openxmlformats.org/officeDocument/2006/relationships/tags" Target="../tags/tag84.xml"/><Relationship Id="rId18" Type="http://schemas.openxmlformats.org/officeDocument/2006/relationships/tags" Target="../tags/tag89.xml"/><Relationship Id="rId39" Type="http://schemas.openxmlformats.org/officeDocument/2006/relationships/tags" Target="../tags/tag110.xml"/><Relationship Id="rId109" Type="http://schemas.openxmlformats.org/officeDocument/2006/relationships/tags" Target="../tags/tag180.xml"/><Relationship Id="rId34" Type="http://schemas.openxmlformats.org/officeDocument/2006/relationships/tags" Target="../tags/tag105.xml"/><Relationship Id="rId50" Type="http://schemas.openxmlformats.org/officeDocument/2006/relationships/tags" Target="../tags/tag121.xml"/><Relationship Id="rId55" Type="http://schemas.openxmlformats.org/officeDocument/2006/relationships/tags" Target="../tags/tag126.xml"/><Relationship Id="rId76" Type="http://schemas.openxmlformats.org/officeDocument/2006/relationships/tags" Target="../tags/tag147.xml"/><Relationship Id="rId97" Type="http://schemas.openxmlformats.org/officeDocument/2006/relationships/tags" Target="../tags/tag168.xml"/><Relationship Id="rId104" Type="http://schemas.openxmlformats.org/officeDocument/2006/relationships/tags" Target="../tags/tag175.xml"/><Relationship Id="rId120" Type="http://schemas.openxmlformats.org/officeDocument/2006/relationships/tags" Target="../tags/tag191.xml"/><Relationship Id="rId125" Type="http://schemas.openxmlformats.org/officeDocument/2006/relationships/tags" Target="../tags/tag196.xml"/><Relationship Id="rId7" Type="http://schemas.openxmlformats.org/officeDocument/2006/relationships/tags" Target="../tags/tag78.xml"/><Relationship Id="rId71" Type="http://schemas.openxmlformats.org/officeDocument/2006/relationships/tags" Target="../tags/tag142.xml"/><Relationship Id="rId92" Type="http://schemas.openxmlformats.org/officeDocument/2006/relationships/tags" Target="../tags/tag163.xml"/><Relationship Id="rId2" Type="http://schemas.openxmlformats.org/officeDocument/2006/relationships/tags" Target="../tags/tag73.xml"/><Relationship Id="rId29" Type="http://schemas.openxmlformats.org/officeDocument/2006/relationships/tags" Target="../tags/tag100.xml"/><Relationship Id="rId24" Type="http://schemas.openxmlformats.org/officeDocument/2006/relationships/tags" Target="../tags/tag95.xml"/><Relationship Id="rId40" Type="http://schemas.openxmlformats.org/officeDocument/2006/relationships/tags" Target="../tags/tag111.xml"/><Relationship Id="rId45" Type="http://schemas.openxmlformats.org/officeDocument/2006/relationships/tags" Target="../tags/tag116.xml"/><Relationship Id="rId66" Type="http://schemas.openxmlformats.org/officeDocument/2006/relationships/tags" Target="../tags/tag137.xml"/><Relationship Id="rId87" Type="http://schemas.openxmlformats.org/officeDocument/2006/relationships/tags" Target="../tags/tag158.xml"/><Relationship Id="rId110" Type="http://schemas.openxmlformats.org/officeDocument/2006/relationships/tags" Target="../tags/tag181.xml"/><Relationship Id="rId115" Type="http://schemas.openxmlformats.org/officeDocument/2006/relationships/tags" Target="../tags/tag186.xml"/><Relationship Id="rId61" Type="http://schemas.openxmlformats.org/officeDocument/2006/relationships/tags" Target="../tags/tag132.xml"/><Relationship Id="rId82" Type="http://schemas.openxmlformats.org/officeDocument/2006/relationships/tags" Target="../tags/tag153.xml"/></Relationships>
</file>

<file path=ppt/slides/_rels/slide35.xml.rels><?xml version="1.0" encoding="UTF-8" standalone="yes"?>
<Relationships xmlns="http://schemas.openxmlformats.org/package/2006/relationships"><Relationship Id="rId117" Type="http://schemas.openxmlformats.org/officeDocument/2006/relationships/tags" Target="../tags/tag314.xml"/><Relationship Id="rId21" Type="http://schemas.openxmlformats.org/officeDocument/2006/relationships/tags" Target="../tags/tag218.xml"/><Relationship Id="rId42" Type="http://schemas.openxmlformats.org/officeDocument/2006/relationships/tags" Target="../tags/tag239.xml"/><Relationship Id="rId63" Type="http://schemas.openxmlformats.org/officeDocument/2006/relationships/tags" Target="../tags/tag260.xml"/><Relationship Id="rId84" Type="http://schemas.openxmlformats.org/officeDocument/2006/relationships/tags" Target="../tags/tag281.xml"/><Relationship Id="rId138" Type="http://schemas.openxmlformats.org/officeDocument/2006/relationships/tags" Target="../tags/tag335.xml"/><Relationship Id="rId159" Type="http://schemas.openxmlformats.org/officeDocument/2006/relationships/tags" Target="../tags/tag356.xml"/><Relationship Id="rId170" Type="http://schemas.openxmlformats.org/officeDocument/2006/relationships/tags" Target="../tags/tag367.xml"/><Relationship Id="rId191" Type="http://schemas.openxmlformats.org/officeDocument/2006/relationships/tags" Target="../tags/tag388.xml"/><Relationship Id="rId205" Type="http://schemas.openxmlformats.org/officeDocument/2006/relationships/tags" Target="../tags/tag402.xml"/><Relationship Id="rId16" Type="http://schemas.openxmlformats.org/officeDocument/2006/relationships/tags" Target="../tags/tag213.xml"/><Relationship Id="rId107" Type="http://schemas.openxmlformats.org/officeDocument/2006/relationships/tags" Target="../tags/tag304.xml"/><Relationship Id="rId11" Type="http://schemas.openxmlformats.org/officeDocument/2006/relationships/tags" Target="../tags/tag208.xml"/><Relationship Id="rId32" Type="http://schemas.openxmlformats.org/officeDocument/2006/relationships/tags" Target="../tags/tag229.xml"/><Relationship Id="rId37" Type="http://schemas.openxmlformats.org/officeDocument/2006/relationships/tags" Target="../tags/tag234.xml"/><Relationship Id="rId53" Type="http://schemas.openxmlformats.org/officeDocument/2006/relationships/tags" Target="../tags/tag250.xml"/><Relationship Id="rId58" Type="http://schemas.openxmlformats.org/officeDocument/2006/relationships/tags" Target="../tags/tag255.xml"/><Relationship Id="rId74" Type="http://schemas.openxmlformats.org/officeDocument/2006/relationships/tags" Target="../tags/tag271.xml"/><Relationship Id="rId79" Type="http://schemas.openxmlformats.org/officeDocument/2006/relationships/tags" Target="../tags/tag276.xml"/><Relationship Id="rId102" Type="http://schemas.openxmlformats.org/officeDocument/2006/relationships/tags" Target="../tags/tag299.xml"/><Relationship Id="rId123" Type="http://schemas.openxmlformats.org/officeDocument/2006/relationships/tags" Target="../tags/tag320.xml"/><Relationship Id="rId128" Type="http://schemas.openxmlformats.org/officeDocument/2006/relationships/tags" Target="../tags/tag325.xml"/><Relationship Id="rId144" Type="http://schemas.openxmlformats.org/officeDocument/2006/relationships/tags" Target="../tags/tag341.xml"/><Relationship Id="rId149" Type="http://schemas.openxmlformats.org/officeDocument/2006/relationships/tags" Target="../tags/tag346.xml"/><Relationship Id="rId5" Type="http://schemas.openxmlformats.org/officeDocument/2006/relationships/tags" Target="../tags/tag202.xml"/><Relationship Id="rId90" Type="http://schemas.openxmlformats.org/officeDocument/2006/relationships/tags" Target="../tags/tag287.xml"/><Relationship Id="rId95" Type="http://schemas.openxmlformats.org/officeDocument/2006/relationships/tags" Target="../tags/tag292.xml"/><Relationship Id="rId160" Type="http://schemas.openxmlformats.org/officeDocument/2006/relationships/tags" Target="../tags/tag357.xml"/><Relationship Id="rId165" Type="http://schemas.openxmlformats.org/officeDocument/2006/relationships/tags" Target="../tags/tag362.xml"/><Relationship Id="rId181" Type="http://schemas.openxmlformats.org/officeDocument/2006/relationships/tags" Target="../tags/tag378.xml"/><Relationship Id="rId186" Type="http://schemas.openxmlformats.org/officeDocument/2006/relationships/tags" Target="../tags/tag383.xml"/><Relationship Id="rId22" Type="http://schemas.openxmlformats.org/officeDocument/2006/relationships/tags" Target="../tags/tag219.xml"/><Relationship Id="rId27" Type="http://schemas.openxmlformats.org/officeDocument/2006/relationships/tags" Target="../tags/tag224.xml"/><Relationship Id="rId43" Type="http://schemas.openxmlformats.org/officeDocument/2006/relationships/tags" Target="../tags/tag240.xml"/><Relationship Id="rId48" Type="http://schemas.openxmlformats.org/officeDocument/2006/relationships/tags" Target="../tags/tag245.xml"/><Relationship Id="rId64" Type="http://schemas.openxmlformats.org/officeDocument/2006/relationships/tags" Target="../tags/tag261.xml"/><Relationship Id="rId69" Type="http://schemas.openxmlformats.org/officeDocument/2006/relationships/tags" Target="../tags/tag266.xml"/><Relationship Id="rId113" Type="http://schemas.openxmlformats.org/officeDocument/2006/relationships/tags" Target="../tags/tag310.xml"/><Relationship Id="rId118" Type="http://schemas.openxmlformats.org/officeDocument/2006/relationships/tags" Target="../tags/tag315.xml"/><Relationship Id="rId134" Type="http://schemas.openxmlformats.org/officeDocument/2006/relationships/tags" Target="../tags/tag331.xml"/><Relationship Id="rId139" Type="http://schemas.openxmlformats.org/officeDocument/2006/relationships/tags" Target="../tags/tag336.xml"/><Relationship Id="rId80" Type="http://schemas.openxmlformats.org/officeDocument/2006/relationships/tags" Target="../tags/tag277.xml"/><Relationship Id="rId85" Type="http://schemas.openxmlformats.org/officeDocument/2006/relationships/tags" Target="../tags/tag282.xml"/><Relationship Id="rId150" Type="http://schemas.openxmlformats.org/officeDocument/2006/relationships/tags" Target="../tags/tag347.xml"/><Relationship Id="rId155" Type="http://schemas.openxmlformats.org/officeDocument/2006/relationships/tags" Target="../tags/tag352.xml"/><Relationship Id="rId171" Type="http://schemas.openxmlformats.org/officeDocument/2006/relationships/tags" Target="../tags/tag368.xml"/><Relationship Id="rId176" Type="http://schemas.openxmlformats.org/officeDocument/2006/relationships/tags" Target="../tags/tag373.xml"/><Relationship Id="rId192" Type="http://schemas.openxmlformats.org/officeDocument/2006/relationships/tags" Target="../tags/tag389.xml"/><Relationship Id="rId197" Type="http://schemas.openxmlformats.org/officeDocument/2006/relationships/tags" Target="../tags/tag394.xml"/><Relationship Id="rId206" Type="http://schemas.openxmlformats.org/officeDocument/2006/relationships/tags" Target="../tags/tag403.xml"/><Relationship Id="rId201" Type="http://schemas.openxmlformats.org/officeDocument/2006/relationships/tags" Target="../tags/tag398.xml"/><Relationship Id="rId12" Type="http://schemas.openxmlformats.org/officeDocument/2006/relationships/tags" Target="../tags/tag209.xml"/><Relationship Id="rId17" Type="http://schemas.openxmlformats.org/officeDocument/2006/relationships/tags" Target="../tags/tag214.xml"/><Relationship Id="rId33" Type="http://schemas.openxmlformats.org/officeDocument/2006/relationships/tags" Target="../tags/tag230.xml"/><Relationship Id="rId38" Type="http://schemas.openxmlformats.org/officeDocument/2006/relationships/tags" Target="../tags/tag235.xml"/><Relationship Id="rId59" Type="http://schemas.openxmlformats.org/officeDocument/2006/relationships/tags" Target="../tags/tag256.xml"/><Relationship Id="rId103" Type="http://schemas.openxmlformats.org/officeDocument/2006/relationships/tags" Target="../tags/tag300.xml"/><Relationship Id="rId108" Type="http://schemas.openxmlformats.org/officeDocument/2006/relationships/tags" Target="../tags/tag305.xml"/><Relationship Id="rId124" Type="http://schemas.openxmlformats.org/officeDocument/2006/relationships/tags" Target="../tags/tag321.xml"/><Relationship Id="rId129" Type="http://schemas.openxmlformats.org/officeDocument/2006/relationships/tags" Target="../tags/tag326.xml"/><Relationship Id="rId54" Type="http://schemas.openxmlformats.org/officeDocument/2006/relationships/tags" Target="../tags/tag251.xml"/><Relationship Id="rId70" Type="http://schemas.openxmlformats.org/officeDocument/2006/relationships/tags" Target="../tags/tag267.xml"/><Relationship Id="rId75" Type="http://schemas.openxmlformats.org/officeDocument/2006/relationships/tags" Target="../tags/tag272.xml"/><Relationship Id="rId91" Type="http://schemas.openxmlformats.org/officeDocument/2006/relationships/tags" Target="../tags/tag288.xml"/><Relationship Id="rId96" Type="http://schemas.openxmlformats.org/officeDocument/2006/relationships/tags" Target="../tags/tag293.xml"/><Relationship Id="rId140" Type="http://schemas.openxmlformats.org/officeDocument/2006/relationships/tags" Target="../tags/tag337.xml"/><Relationship Id="rId145" Type="http://schemas.openxmlformats.org/officeDocument/2006/relationships/tags" Target="../tags/tag342.xml"/><Relationship Id="rId161" Type="http://schemas.openxmlformats.org/officeDocument/2006/relationships/tags" Target="../tags/tag358.xml"/><Relationship Id="rId166" Type="http://schemas.openxmlformats.org/officeDocument/2006/relationships/tags" Target="../tags/tag363.xml"/><Relationship Id="rId182" Type="http://schemas.openxmlformats.org/officeDocument/2006/relationships/tags" Target="../tags/tag379.xml"/><Relationship Id="rId187" Type="http://schemas.openxmlformats.org/officeDocument/2006/relationships/tags" Target="../tags/tag384.xml"/><Relationship Id="rId1" Type="http://schemas.openxmlformats.org/officeDocument/2006/relationships/tags" Target="../tags/tag198.xml"/><Relationship Id="rId6" Type="http://schemas.openxmlformats.org/officeDocument/2006/relationships/tags" Target="../tags/tag203.xml"/><Relationship Id="rId23" Type="http://schemas.openxmlformats.org/officeDocument/2006/relationships/tags" Target="../tags/tag220.xml"/><Relationship Id="rId28" Type="http://schemas.openxmlformats.org/officeDocument/2006/relationships/tags" Target="../tags/tag225.xml"/><Relationship Id="rId49" Type="http://schemas.openxmlformats.org/officeDocument/2006/relationships/tags" Target="../tags/tag246.xml"/><Relationship Id="rId114" Type="http://schemas.openxmlformats.org/officeDocument/2006/relationships/tags" Target="../tags/tag311.xml"/><Relationship Id="rId119" Type="http://schemas.openxmlformats.org/officeDocument/2006/relationships/tags" Target="../tags/tag316.xml"/><Relationship Id="rId44" Type="http://schemas.openxmlformats.org/officeDocument/2006/relationships/tags" Target="../tags/tag241.xml"/><Relationship Id="rId60" Type="http://schemas.openxmlformats.org/officeDocument/2006/relationships/tags" Target="../tags/tag257.xml"/><Relationship Id="rId65" Type="http://schemas.openxmlformats.org/officeDocument/2006/relationships/tags" Target="../tags/tag262.xml"/><Relationship Id="rId81" Type="http://schemas.openxmlformats.org/officeDocument/2006/relationships/tags" Target="../tags/tag278.xml"/><Relationship Id="rId86" Type="http://schemas.openxmlformats.org/officeDocument/2006/relationships/tags" Target="../tags/tag283.xml"/><Relationship Id="rId130" Type="http://schemas.openxmlformats.org/officeDocument/2006/relationships/tags" Target="../tags/tag327.xml"/><Relationship Id="rId135" Type="http://schemas.openxmlformats.org/officeDocument/2006/relationships/tags" Target="../tags/tag332.xml"/><Relationship Id="rId151" Type="http://schemas.openxmlformats.org/officeDocument/2006/relationships/tags" Target="../tags/tag348.xml"/><Relationship Id="rId156" Type="http://schemas.openxmlformats.org/officeDocument/2006/relationships/tags" Target="../tags/tag353.xml"/><Relationship Id="rId177" Type="http://schemas.openxmlformats.org/officeDocument/2006/relationships/tags" Target="../tags/tag374.xml"/><Relationship Id="rId198" Type="http://schemas.openxmlformats.org/officeDocument/2006/relationships/tags" Target="../tags/tag395.xml"/><Relationship Id="rId172" Type="http://schemas.openxmlformats.org/officeDocument/2006/relationships/tags" Target="../tags/tag369.xml"/><Relationship Id="rId193" Type="http://schemas.openxmlformats.org/officeDocument/2006/relationships/tags" Target="../tags/tag390.xml"/><Relationship Id="rId202" Type="http://schemas.openxmlformats.org/officeDocument/2006/relationships/tags" Target="../tags/tag399.xml"/><Relationship Id="rId207" Type="http://schemas.openxmlformats.org/officeDocument/2006/relationships/tags" Target="../tags/tag404.xml"/><Relationship Id="rId13" Type="http://schemas.openxmlformats.org/officeDocument/2006/relationships/tags" Target="../tags/tag210.xml"/><Relationship Id="rId18" Type="http://schemas.openxmlformats.org/officeDocument/2006/relationships/tags" Target="../tags/tag215.xml"/><Relationship Id="rId39" Type="http://schemas.openxmlformats.org/officeDocument/2006/relationships/tags" Target="../tags/tag236.xml"/><Relationship Id="rId109" Type="http://schemas.openxmlformats.org/officeDocument/2006/relationships/tags" Target="../tags/tag306.xml"/><Relationship Id="rId34" Type="http://schemas.openxmlformats.org/officeDocument/2006/relationships/tags" Target="../tags/tag231.xml"/><Relationship Id="rId50" Type="http://schemas.openxmlformats.org/officeDocument/2006/relationships/tags" Target="../tags/tag247.xml"/><Relationship Id="rId55" Type="http://schemas.openxmlformats.org/officeDocument/2006/relationships/tags" Target="../tags/tag252.xml"/><Relationship Id="rId76" Type="http://schemas.openxmlformats.org/officeDocument/2006/relationships/tags" Target="../tags/tag273.xml"/><Relationship Id="rId97" Type="http://schemas.openxmlformats.org/officeDocument/2006/relationships/tags" Target="../tags/tag294.xml"/><Relationship Id="rId104" Type="http://schemas.openxmlformats.org/officeDocument/2006/relationships/tags" Target="../tags/tag301.xml"/><Relationship Id="rId120" Type="http://schemas.openxmlformats.org/officeDocument/2006/relationships/tags" Target="../tags/tag317.xml"/><Relationship Id="rId125" Type="http://schemas.openxmlformats.org/officeDocument/2006/relationships/tags" Target="../tags/tag322.xml"/><Relationship Id="rId141" Type="http://schemas.openxmlformats.org/officeDocument/2006/relationships/tags" Target="../tags/tag338.xml"/><Relationship Id="rId146" Type="http://schemas.openxmlformats.org/officeDocument/2006/relationships/tags" Target="../tags/tag343.xml"/><Relationship Id="rId167" Type="http://schemas.openxmlformats.org/officeDocument/2006/relationships/tags" Target="../tags/tag364.xml"/><Relationship Id="rId188" Type="http://schemas.openxmlformats.org/officeDocument/2006/relationships/tags" Target="../tags/tag385.xml"/><Relationship Id="rId7" Type="http://schemas.openxmlformats.org/officeDocument/2006/relationships/tags" Target="../tags/tag204.xml"/><Relationship Id="rId71" Type="http://schemas.openxmlformats.org/officeDocument/2006/relationships/tags" Target="../tags/tag268.xml"/><Relationship Id="rId92" Type="http://schemas.openxmlformats.org/officeDocument/2006/relationships/tags" Target="../tags/tag289.xml"/><Relationship Id="rId162" Type="http://schemas.openxmlformats.org/officeDocument/2006/relationships/tags" Target="../tags/tag359.xml"/><Relationship Id="rId183" Type="http://schemas.openxmlformats.org/officeDocument/2006/relationships/tags" Target="../tags/tag380.xml"/><Relationship Id="rId2" Type="http://schemas.openxmlformats.org/officeDocument/2006/relationships/tags" Target="../tags/tag199.xml"/><Relationship Id="rId29" Type="http://schemas.openxmlformats.org/officeDocument/2006/relationships/tags" Target="../tags/tag226.xml"/><Relationship Id="rId24" Type="http://schemas.openxmlformats.org/officeDocument/2006/relationships/tags" Target="../tags/tag221.xml"/><Relationship Id="rId40" Type="http://schemas.openxmlformats.org/officeDocument/2006/relationships/tags" Target="../tags/tag237.xml"/><Relationship Id="rId45" Type="http://schemas.openxmlformats.org/officeDocument/2006/relationships/tags" Target="../tags/tag242.xml"/><Relationship Id="rId66" Type="http://schemas.openxmlformats.org/officeDocument/2006/relationships/tags" Target="../tags/tag263.xml"/><Relationship Id="rId87" Type="http://schemas.openxmlformats.org/officeDocument/2006/relationships/tags" Target="../tags/tag284.xml"/><Relationship Id="rId110" Type="http://schemas.openxmlformats.org/officeDocument/2006/relationships/tags" Target="../tags/tag307.xml"/><Relationship Id="rId115" Type="http://schemas.openxmlformats.org/officeDocument/2006/relationships/tags" Target="../tags/tag312.xml"/><Relationship Id="rId131" Type="http://schemas.openxmlformats.org/officeDocument/2006/relationships/tags" Target="../tags/tag328.xml"/><Relationship Id="rId136" Type="http://schemas.openxmlformats.org/officeDocument/2006/relationships/tags" Target="../tags/tag333.xml"/><Relationship Id="rId157" Type="http://schemas.openxmlformats.org/officeDocument/2006/relationships/tags" Target="../tags/tag354.xml"/><Relationship Id="rId178" Type="http://schemas.openxmlformats.org/officeDocument/2006/relationships/tags" Target="../tags/tag375.xml"/><Relationship Id="rId61" Type="http://schemas.openxmlformats.org/officeDocument/2006/relationships/tags" Target="../tags/tag258.xml"/><Relationship Id="rId82" Type="http://schemas.openxmlformats.org/officeDocument/2006/relationships/tags" Target="../tags/tag279.xml"/><Relationship Id="rId152" Type="http://schemas.openxmlformats.org/officeDocument/2006/relationships/tags" Target="../tags/tag349.xml"/><Relationship Id="rId173" Type="http://schemas.openxmlformats.org/officeDocument/2006/relationships/tags" Target="../tags/tag370.xml"/><Relationship Id="rId194" Type="http://schemas.openxmlformats.org/officeDocument/2006/relationships/tags" Target="../tags/tag391.xml"/><Relationship Id="rId199" Type="http://schemas.openxmlformats.org/officeDocument/2006/relationships/tags" Target="../tags/tag396.xml"/><Relationship Id="rId203" Type="http://schemas.openxmlformats.org/officeDocument/2006/relationships/tags" Target="../tags/tag400.xml"/><Relationship Id="rId208" Type="http://schemas.openxmlformats.org/officeDocument/2006/relationships/slideLayout" Target="../slideLayouts/slideLayout37.xml"/><Relationship Id="rId19" Type="http://schemas.openxmlformats.org/officeDocument/2006/relationships/tags" Target="../tags/tag216.xml"/><Relationship Id="rId14" Type="http://schemas.openxmlformats.org/officeDocument/2006/relationships/tags" Target="../tags/tag211.xml"/><Relationship Id="rId30" Type="http://schemas.openxmlformats.org/officeDocument/2006/relationships/tags" Target="../tags/tag227.xml"/><Relationship Id="rId35" Type="http://schemas.openxmlformats.org/officeDocument/2006/relationships/tags" Target="../tags/tag232.xml"/><Relationship Id="rId56" Type="http://schemas.openxmlformats.org/officeDocument/2006/relationships/tags" Target="../tags/tag253.xml"/><Relationship Id="rId77" Type="http://schemas.openxmlformats.org/officeDocument/2006/relationships/tags" Target="../tags/tag274.xml"/><Relationship Id="rId100" Type="http://schemas.openxmlformats.org/officeDocument/2006/relationships/tags" Target="../tags/tag297.xml"/><Relationship Id="rId105" Type="http://schemas.openxmlformats.org/officeDocument/2006/relationships/tags" Target="../tags/tag302.xml"/><Relationship Id="rId126" Type="http://schemas.openxmlformats.org/officeDocument/2006/relationships/tags" Target="../tags/tag323.xml"/><Relationship Id="rId147" Type="http://schemas.openxmlformats.org/officeDocument/2006/relationships/tags" Target="../tags/tag344.xml"/><Relationship Id="rId168" Type="http://schemas.openxmlformats.org/officeDocument/2006/relationships/tags" Target="../tags/tag365.xml"/><Relationship Id="rId8" Type="http://schemas.openxmlformats.org/officeDocument/2006/relationships/tags" Target="../tags/tag205.xml"/><Relationship Id="rId51" Type="http://schemas.openxmlformats.org/officeDocument/2006/relationships/tags" Target="../tags/tag248.xml"/><Relationship Id="rId72" Type="http://schemas.openxmlformats.org/officeDocument/2006/relationships/tags" Target="../tags/tag269.xml"/><Relationship Id="rId93" Type="http://schemas.openxmlformats.org/officeDocument/2006/relationships/tags" Target="../tags/tag290.xml"/><Relationship Id="rId98" Type="http://schemas.openxmlformats.org/officeDocument/2006/relationships/tags" Target="../tags/tag295.xml"/><Relationship Id="rId121" Type="http://schemas.openxmlformats.org/officeDocument/2006/relationships/tags" Target="../tags/tag318.xml"/><Relationship Id="rId142" Type="http://schemas.openxmlformats.org/officeDocument/2006/relationships/tags" Target="../tags/tag339.xml"/><Relationship Id="rId163" Type="http://schemas.openxmlformats.org/officeDocument/2006/relationships/tags" Target="../tags/tag360.xml"/><Relationship Id="rId184" Type="http://schemas.openxmlformats.org/officeDocument/2006/relationships/tags" Target="../tags/tag381.xml"/><Relationship Id="rId189" Type="http://schemas.openxmlformats.org/officeDocument/2006/relationships/tags" Target="../tags/tag386.xml"/><Relationship Id="rId3" Type="http://schemas.openxmlformats.org/officeDocument/2006/relationships/tags" Target="../tags/tag200.xml"/><Relationship Id="rId25" Type="http://schemas.openxmlformats.org/officeDocument/2006/relationships/tags" Target="../tags/tag222.xml"/><Relationship Id="rId46" Type="http://schemas.openxmlformats.org/officeDocument/2006/relationships/tags" Target="../tags/tag243.xml"/><Relationship Id="rId67" Type="http://schemas.openxmlformats.org/officeDocument/2006/relationships/tags" Target="../tags/tag264.xml"/><Relationship Id="rId116" Type="http://schemas.openxmlformats.org/officeDocument/2006/relationships/tags" Target="../tags/tag313.xml"/><Relationship Id="rId137" Type="http://schemas.openxmlformats.org/officeDocument/2006/relationships/tags" Target="../tags/tag334.xml"/><Relationship Id="rId158" Type="http://schemas.openxmlformats.org/officeDocument/2006/relationships/tags" Target="../tags/tag355.xml"/><Relationship Id="rId20" Type="http://schemas.openxmlformats.org/officeDocument/2006/relationships/tags" Target="../tags/tag217.xml"/><Relationship Id="rId41" Type="http://schemas.openxmlformats.org/officeDocument/2006/relationships/tags" Target="../tags/tag238.xml"/><Relationship Id="rId62" Type="http://schemas.openxmlformats.org/officeDocument/2006/relationships/tags" Target="../tags/tag259.xml"/><Relationship Id="rId83" Type="http://schemas.openxmlformats.org/officeDocument/2006/relationships/tags" Target="../tags/tag280.xml"/><Relationship Id="rId88" Type="http://schemas.openxmlformats.org/officeDocument/2006/relationships/tags" Target="../tags/tag285.xml"/><Relationship Id="rId111" Type="http://schemas.openxmlformats.org/officeDocument/2006/relationships/tags" Target="../tags/tag308.xml"/><Relationship Id="rId132" Type="http://schemas.openxmlformats.org/officeDocument/2006/relationships/tags" Target="../tags/tag329.xml"/><Relationship Id="rId153" Type="http://schemas.openxmlformats.org/officeDocument/2006/relationships/tags" Target="../tags/tag350.xml"/><Relationship Id="rId174" Type="http://schemas.openxmlformats.org/officeDocument/2006/relationships/tags" Target="../tags/tag371.xml"/><Relationship Id="rId179" Type="http://schemas.openxmlformats.org/officeDocument/2006/relationships/tags" Target="../tags/tag376.xml"/><Relationship Id="rId195" Type="http://schemas.openxmlformats.org/officeDocument/2006/relationships/tags" Target="../tags/tag392.xml"/><Relationship Id="rId190" Type="http://schemas.openxmlformats.org/officeDocument/2006/relationships/tags" Target="../tags/tag387.xml"/><Relationship Id="rId204" Type="http://schemas.openxmlformats.org/officeDocument/2006/relationships/tags" Target="../tags/tag401.xml"/><Relationship Id="rId15" Type="http://schemas.openxmlformats.org/officeDocument/2006/relationships/tags" Target="../tags/tag212.xml"/><Relationship Id="rId36" Type="http://schemas.openxmlformats.org/officeDocument/2006/relationships/tags" Target="../tags/tag233.xml"/><Relationship Id="rId57" Type="http://schemas.openxmlformats.org/officeDocument/2006/relationships/tags" Target="../tags/tag254.xml"/><Relationship Id="rId106" Type="http://schemas.openxmlformats.org/officeDocument/2006/relationships/tags" Target="../tags/tag303.xml"/><Relationship Id="rId127" Type="http://schemas.openxmlformats.org/officeDocument/2006/relationships/tags" Target="../tags/tag324.xml"/><Relationship Id="rId10" Type="http://schemas.openxmlformats.org/officeDocument/2006/relationships/tags" Target="../tags/tag207.xml"/><Relationship Id="rId31" Type="http://schemas.openxmlformats.org/officeDocument/2006/relationships/tags" Target="../tags/tag228.xml"/><Relationship Id="rId52" Type="http://schemas.openxmlformats.org/officeDocument/2006/relationships/tags" Target="../tags/tag249.xml"/><Relationship Id="rId73" Type="http://schemas.openxmlformats.org/officeDocument/2006/relationships/tags" Target="../tags/tag270.xml"/><Relationship Id="rId78" Type="http://schemas.openxmlformats.org/officeDocument/2006/relationships/tags" Target="../tags/tag275.xml"/><Relationship Id="rId94" Type="http://schemas.openxmlformats.org/officeDocument/2006/relationships/tags" Target="../tags/tag291.xml"/><Relationship Id="rId99" Type="http://schemas.openxmlformats.org/officeDocument/2006/relationships/tags" Target="../tags/tag296.xml"/><Relationship Id="rId101" Type="http://schemas.openxmlformats.org/officeDocument/2006/relationships/tags" Target="../tags/tag298.xml"/><Relationship Id="rId122" Type="http://schemas.openxmlformats.org/officeDocument/2006/relationships/tags" Target="../tags/tag319.xml"/><Relationship Id="rId143" Type="http://schemas.openxmlformats.org/officeDocument/2006/relationships/tags" Target="../tags/tag340.xml"/><Relationship Id="rId148" Type="http://schemas.openxmlformats.org/officeDocument/2006/relationships/tags" Target="../tags/tag345.xml"/><Relationship Id="rId164" Type="http://schemas.openxmlformats.org/officeDocument/2006/relationships/tags" Target="../tags/tag361.xml"/><Relationship Id="rId169" Type="http://schemas.openxmlformats.org/officeDocument/2006/relationships/tags" Target="../tags/tag366.xml"/><Relationship Id="rId185" Type="http://schemas.openxmlformats.org/officeDocument/2006/relationships/tags" Target="../tags/tag382.xml"/><Relationship Id="rId4" Type="http://schemas.openxmlformats.org/officeDocument/2006/relationships/tags" Target="../tags/tag201.xml"/><Relationship Id="rId9" Type="http://schemas.openxmlformats.org/officeDocument/2006/relationships/tags" Target="../tags/tag206.xml"/><Relationship Id="rId180" Type="http://schemas.openxmlformats.org/officeDocument/2006/relationships/tags" Target="../tags/tag377.xml"/><Relationship Id="rId26" Type="http://schemas.openxmlformats.org/officeDocument/2006/relationships/tags" Target="../tags/tag223.xml"/><Relationship Id="rId47" Type="http://schemas.openxmlformats.org/officeDocument/2006/relationships/tags" Target="../tags/tag244.xml"/><Relationship Id="rId68" Type="http://schemas.openxmlformats.org/officeDocument/2006/relationships/tags" Target="../tags/tag265.xml"/><Relationship Id="rId89" Type="http://schemas.openxmlformats.org/officeDocument/2006/relationships/tags" Target="../tags/tag286.xml"/><Relationship Id="rId112" Type="http://schemas.openxmlformats.org/officeDocument/2006/relationships/tags" Target="../tags/tag309.xml"/><Relationship Id="rId133" Type="http://schemas.openxmlformats.org/officeDocument/2006/relationships/tags" Target="../tags/tag330.xml"/><Relationship Id="rId154" Type="http://schemas.openxmlformats.org/officeDocument/2006/relationships/tags" Target="../tags/tag351.xml"/><Relationship Id="rId175" Type="http://schemas.openxmlformats.org/officeDocument/2006/relationships/tags" Target="../tags/tag372.xml"/><Relationship Id="rId196" Type="http://schemas.openxmlformats.org/officeDocument/2006/relationships/tags" Target="../tags/tag393.xml"/><Relationship Id="rId200" Type="http://schemas.openxmlformats.org/officeDocument/2006/relationships/tags" Target="../tags/tag39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Paulo.aguiar@sefin.fortaleza.ce.gov.br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CaixaDeTexto 2"/>
          <p:cNvSpPr txBox="1">
            <a:spLocks noChangeArrowheads="1"/>
          </p:cNvSpPr>
          <p:nvPr/>
        </p:nvSpPr>
        <p:spPr bwMode="auto">
          <a:xfrm>
            <a:off x="1116013" y="1557338"/>
            <a:ext cx="8569325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4400" b="1">
                <a:solidFill>
                  <a:schemeClr val="bg1"/>
                </a:solidFill>
                <a:latin typeface="Arial Black" pitchFamily="34" charset="0"/>
              </a:rPr>
              <a:t>O Papel da TI na Modernização da Sefin</a:t>
            </a:r>
          </a:p>
          <a:p>
            <a:r>
              <a:rPr lang="pt-BR" altLang="pt-BR" sz="3200" b="1">
                <a:solidFill>
                  <a:srgbClr val="FFC000"/>
                </a:solidFill>
                <a:latin typeface="Trebuchet MS" pitchFamily="34" charset="0"/>
              </a:rPr>
              <a:t>Avanços e Perspectivas</a:t>
            </a:r>
          </a:p>
        </p:txBody>
      </p:sp>
      <p:sp>
        <p:nvSpPr>
          <p:cNvPr id="26628" name="CaixaDeTexto 3"/>
          <p:cNvSpPr txBox="1">
            <a:spLocks noChangeArrowheads="1"/>
          </p:cNvSpPr>
          <p:nvPr/>
        </p:nvSpPr>
        <p:spPr bwMode="auto">
          <a:xfrm>
            <a:off x="323850" y="5619750"/>
            <a:ext cx="5111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2000" b="1">
                <a:solidFill>
                  <a:srgbClr val="FFC000"/>
                </a:solidFill>
              </a:rPr>
              <a:t>Paulo Henrique Aguiar</a:t>
            </a:r>
          </a:p>
          <a:p>
            <a:r>
              <a:rPr lang="pt-BR" altLang="pt-BR" sz="2000" i="1">
                <a:solidFill>
                  <a:schemeClr val="bg1"/>
                </a:solidFill>
              </a:rPr>
              <a:t>Coordenador de Gestão Estratégica da TI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786063" y="2508250"/>
            <a:ext cx="365125" cy="2063750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2" name="Seta para a direita 41"/>
          <p:cNvSpPr/>
          <p:nvPr/>
        </p:nvSpPr>
        <p:spPr>
          <a:xfrm>
            <a:off x="1928813" y="1658938"/>
            <a:ext cx="1714500" cy="214312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3" name="Seta para a direita 42"/>
          <p:cNvSpPr/>
          <p:nvPr/>
        </p:nvSpPr>
        <p:spPr>
          <a:xfrm>
            <a:off x="2143125" y="3454400"/>
            <a:ext cx="571500" cy="214313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4" name="Retângulo de cantos arredondados 33"/>
          <p:cNvSpPr/>
          <p:nvPr/>
        </p:nvSpPr>
        <p:spPr>
          <a:xfrm>
            <a:off x="1268413" y="1479550"/>
            <a:ext cx="1177925" cy="571500"/>
          </a:xfrm>
          <a:prstGeom prst="roundRect">
            <a:avLst/>
          </a:prstGeom>
          <a:solidFill>
            <a:srgbClr val="00A195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5" name="CaixaDeTexto 34"/>
          <p:cNvSpPr txBox="1"/>
          <p:nvPr/>
        </p:nvSpPr>
        <p:spPr>
          <a:xfrm>
            <a:off x="1403350" y="1579563"/>
            <a:ext cx="908050" cy="400050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sz="2000" b="1" i="1" dirty="0">
                <a:solidFill>
                  <a:schemeClr val="bg1"/>
                </a:solidFill>
                <a:latin typeface="+mj-lt"/>
              </a:rPr>
              <a:t>COBIT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2794000" y="2508250"/>
            <a:ext cx="358775" cy="2063750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  <a:ln w="38100" algn="ctr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 vert="eaVert" wrap="none" lIns="0" tIns="0" rIns="0" bIns="0" anchor="ctr" anchorCtr="1"/>
          <a:lstStyle/>
          <a:p>
            <a:pPr algn="ctr">
              <a:lnSpc>
                <a:spcPct val="90000"/>
              </a:lnSpc>
              <a:defRPr/>
            </a:pPr>
            <a:r>
              <a:rPr lang="en-US" b="1" i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Serviços</a:t>
            </a:r>
            <a:endParaRPr lang="en-US" b="1" i="1" dirty="0">
              <a:solidFill>
                <a:schemeClr val="tx1">
                  <a:lumMod val="85000"/>
                  <a:lumOff val="15000"/>
                </a:schemeClr>
              </a:solidFill>
              <a:cs typeface="Arial" charset="0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3365500" y="2508250"/>
            <a:ext cx="339725" cy="2063750"/>
          </a:xfrm>
          <a:prstGeom prst="rect">
            <a:avLst/>
          </a:prstGeom>
          <a:solidFill>
            <a:srgbClr val="CFE7E9">
              <a:alpha val="49804"/>
            </a:srgbClr>
          </a:solidFill>
          <a:ln w="12700" algn="ctr">
            <a:noFill/>
            <a:miter lim="800000"/>
            <a:headEnd/>
            <a:tailEnd/>
          </a:ln>
          <a:effectLst/>
        </p:spPr>
        <p:txBody>
          <a:bodyPr vert="eaVert" wrap="none" lIns="0" tIns="0" rIns="0" bIns="0" anchor="ctr" anchorCtr="1"/>
          <a:lstStyle/>
          <a:p>
            <a:pPr algn="ctr">
              <a:lnSpc>
                <a:spcPct val="90000"/>
              </a:lnSpc>
              <a:defRPr/>
            </a:pPr>
            <a:r>
              <a:rPr lang="en-US" b="1" i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Aplicações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525963" y="2508250"/>
            <a:ext cx="339725" cy="2063750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  <a:ln w="38100" algn="ctr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 vert="eaVert" wrap="none" lIns="0" tIns="0" rIns="0" bIns="0" anchor="ctr" anchorCtr="1"/>
          <a:lstStyle/>
          <a:p>
            <a:pPr algn="ctr">
              <a:lnSpc>
                <a:spcPct val="90000"/>
              </a:lnSpc>
              <a:defRPr/>
            </a:pPr>
            <a:r>
              <a:rPr lang="en-US" b="1" i="1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Projetos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5686425" y="2508250"/>
            <a:ext cx="339725" cy="2063750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  <a:ln w="38100" algn="ctr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 vert="eaVert" wrap="none" lIns="0" tIns="0" rIns="0" bIns="0" anchor="ctr" anchorCtr="1"/>
          <a:lstStyle/>
          <a:p>
            <a:pPr algn="ctr">
              <a:lnSpc>
                <a:spcPct val="90000"/>
              </a:lnSpc>
              <a:defRPr/>
            </a:pPr>
            <a:r>
              <a:rPr lang="en-US" b="1" i="1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Planejamento</a:t>
            </a: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3946525" y="2508250"/>
            <a:ext cx="339725" cy="2063750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  <a:ln w="38100" algn="ctr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 vert="eaVert" wrap="none" lIns="0" tIns="0" rIns="0" bIns="0" anchor="ctr" anchorCtr="1"/>
          <a:lstStyle/>
          <a:p>
            <a:pPr algn="ctr">
              <a:lnSpc>
                <a:spcPct val="90000"/>
              </a:lnSpc>
              <a:defRPr/>
            </a:pPr>
            <a:r>
              <a:rPr lang="en-US" b="1" i="1" dirty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Segurança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6267450" y="2508250"/>
            <a:ext cx="339725" cy="2063750"/>
          </a:xfrm>
          <a:prstGeom prst="rect">
            <a:avLst/>
          </a:prstGeom>
          <a:solidFill>
            <a:srgbClr val="CFE7E9">
              <a:alpha val="50000"/>
            </a:srgbClr>
          </a:solidFill>
          <a:ln w="12700" algn="ctr">
            <a:noFill/>
            <a:miter lim="800000"/>
            <a:headEnd/>
            <a:tailEnd/>
          </a:ln>
          <a:effectLst/>
        </p:spPr>
        <p:txBody>
          <a:bodyPr vert="eaVert" wrap="none" lIns="0" tIns="0" rIns="0" bIns="0" anchor="ctr" anchorCtr="1"/>
          <a:lstStyle/>
          <a:p>
            <a:pPr algn="ctr">
              <a:lnSpc>
                <a:spcPct val="90000"/>
              </a:lnSpc>
              <a:defRPr/>
            </a:pPr>
            <a:r>
              <a:rPr lang="en-US" b="1" i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Qualidade</a:t>
            </a:r>
          </a:p>
        </p:txBody>
      </p:sp>
      <p:cxnSp>
        <p:nvCxnSpPr>
          <p:cNvPr id="13" name="AutoShape 51"/>
          <p:cNvCxnSpPr>
            <a:cxnSpLocks noChangeShapeType="1"/>
          </p:cNvCxnSpPr>
          <p:nvPr/>
        </p:nvCxnSpPr>
        <p:spPr bwMode="auto">
          <a:xfrm rot="5400000" flipH="1" flipV="1">
            <a:off x="2124869" y="4210844"/>
            <a:ext cx="747712" cy="1612900"/>
          </a:xfrm>
          <a:prstGeom prst="straightConnector1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ffectLst/>
        </p:spPr>
      </p:cxnSp>
      <p:cxnSp>
        <p:nvCxnSpPr>
          <p:cNvPr id="15" name="AutoShape 53"/>
          <p:cNvCxnSpPr>
            <a:cxnSpLocks noChangeShapeType="1"/>
          </p:cNvCxnSpPr>
          <p:nvPr/>
        </p:nvCxnSpPr>
        <p:spPr bwMode="auto">
          <a:xfrm rot="5400000" flipH="1" flipV="1">
            <a:off x="3348831" y="4596607"/>
            <a:ext cx="747713" cy="787400"/>
          </a:xfrm>
          <a:prstGeom prst="straightConnector1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ffectLst/>
        </p:spPr>
      </p:cxnSp>
      <p:cxnSp>
        <p:nvCxnSpPr>
          <p:cNvPr id="17" name="AutoShape 55"/>
          <p:cNvCxnSpPr>
            <a:cxnSpLocks noChangeShapeType="1"/>
          </p:cNvCxnSpPr>
          <p:nvPr/>
        </p:nvCxnSpPr>
        <p:spPr bwMode="auto">
          <a:xfrm rot="16200000" flipV="1">
            <a:off x="4333876" y="5005387"/>
            <a:ext cx="747712" cy="23813"/>
          </a:xfrm>
          <a:prstGeom prst="straightConnector1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ffectLst/>
        </p:spPr>
      </p:cxnSp>
      <p:cxnSp>
        <p:nvCxnSpPr>
          <p:cNvPr id="21" name="AutoShape 59"/>
          <p:cNvCxnSpPr>
            <a:cxnSpLocks noChangeShapeType="1"/>
          </p:cNvCxnSpPr>
          <p:nvPr/>
        </p:nvCxnSpPr>
        <p:spPr bwMode="auto">
          <a:xfrm rot="16200000" flipV="1">
            <a:off x="6392863" y="4187825"/>
            <a:ext cx="747712" cy="1658938"/>
          </a:xfrm>
          <a:prstGeom prst="straightConnector1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ffectLst/>
        </p:spPr>
      </p:cxnSp>
      <p:sp>
        <p:nvSpPr>
          <p:cNvPr id="24" name="Rectangle 62"/>
          <p:cNvSpPr>
            <a:spLocks noChangeArrowheads="1"/>
          </p:cNvSpPr>
          <p:nvPr/>
        </p:nvSpPr>
        <p:spPr bwMode="auto">
          <a:xfrm>
            <a:off x="5106988" y="2508250"/>
            <a:ext cx="339725" cy="2063750"/>
          </a:xfrm>
          <a:prstGeom prst="rect">
            <a:avLst/>
          </a:prstGeom>
          <a:solidFill>
            <a:srgbClr val="CFE7E9">
              <a:alpha val="50000"/>
            </a:srgbClr>
          </a:solidFill>
          <a:ln w="12700" algn="ctr">
            <a:noFill/>
            <a:miter lim="800000"/>
            <a:headEnd/>
            <a:tailEnd/>
          </a:ln>
          <a:effectLst/>
        </p:spPr>
        <p:txBody>
          <a:bodyPr vert="eaVert" wrap="none" lIns="0" tIns="0" rIns="0" bIns="0" anchor="ctr" anchorCtr="1"/>
          <a:lstStyle/>
          <a:p>
            <a:pPr algn="ctr">
              <a:lnSpc>
                <a:spcPct val="90000"/>
              </a:lnSpc>
              <a:defRPr/>
            </a:pPr>
            <a:r>
              <a:rPr lang="en-US" b="1" i="1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Contratações</a:t>
            </a:r>
          </a:p>
        </p:txBody>
      </p:sp>
      <p:cxnSp>
        <p:nvCxnSpPr>
          <p:cNvPr id="26" name="AutoShape 64"/>
          <p:cNvCxnSpPr>
            <a:cxnSpLocks noChangeShapeType="1"/>
          </p:cNvCxnSpPr>
          <p:nvPr/>
        </p:nvCxnSpPr>
        <p:spPr bwMode="auto">
          <a:xfrm rot="16200000" flipV="1">
            <a:off x="5339557" y="4580731"/>
            <a:ext cx="747712" cy="873125"/>
          </a:xfrm>
          <a:prstGeom prst="straightConnector1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ffectLst/>
        </p:spPr>
      </p:cxnSp>
      <p:sp>
        <p:nvSpPr>
          <p:cNvPr id="35859" name="Rectangle 5"/>
          <p:cNvSpPr>
            <a:spLocks noChangeArrowheads="1"/>
          </p:cNvSpPr>
          <p:nvPr/>
        </p:nvSpPr>
        <p:spPr bwMode="auto">
          <a:xfrm>
            <a:off x="2786063" y="4767263"/>
            <a:ext cx="3857625" cy="381000"/>
          </a:xfrm>
          <a:prstGeom prst="rect">
            <a:avLst/>
          </a:prstGeom>
          <a:solidFill>
            <a:srgbClr val="FF6600"/>
          </a:solidFill>
          <a:ln w="762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pt-BR" sz="2000" b="1" i="1">
                <a:solidFill>
                  <a:schemeClr val="bg1"/>
                </a:solidFill>
              </a:rPr>
              <a:t>Gestão de TI</a:t>
            </a:r>
          </a:p>
        </p:txBody>
      </p:sp>
      <p:sp>
        <p:nvSpPr>
          <p:cNvPr id="28" name="AutoShape 3"/>
          <p:cNvSpPr>
            <a:spLocks noChangeArrowheads="1"/>
          </p:cNvSpPr>
          <p:nvPr/>
        </p:nvSpPr>
        <p:spPr bwMode="auto">
          <a:xfrm>
            <a:off x="2786063" y="1196975"/>
            <a:ext cx="3786187" cy="1143000"/>
          </a:xfrm>
          <a:prstGeom prst="triangle">
            <a:avLst>
              <a:gd name="adj" fmla="val 50000"/>
            </a:avLst>
          </a:prstGeom>
          <a:solidFill>
            <a:srgbClr val="FF6600"/>
          </a:solidFill>
          <a:ln w="571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2000" b="1" i="1" dirty="0">
                <a:solidFill>
                  <a:schemeClr val="bg1"/>
                </a:solidFill>
              </a:rPr>
              <a:t>Governança </a:t>
            </a:r>
          </a:p>
          <a:p>
            <a:pPr algn="ctr">
              <a:defRPr/>
            </a:pPr>
            <a:r>
              <a:rPr lang="pt-BR" sz="2000" b="1" i="1" dirty="0">
                <a:solidFill>
                  <a:schemeClr val="bg1"/>
                </a:solidFill>
              </a:rPr>
              <a:t>de TI</a:t>
            </a:r>
          </a:p>
          <a:p>
            <a:pPr algn="ctr">
              <a:defRPr/>
            </a:pPr>
            <a:endParaRPr lang="pt-BR" sz="1050" b="1" i="1" dirty="0">
              <a:solidFill>
                <a:schemeClr val="bg1"/>
              </a:solidFill>
            </a:endParaRPr>
          </a:p>
        </p:txBody>
      </p:sp>
      <p:grpSp>
        <p:nvGrpSpPr>
          <p:cNvPr id="41" name="Grupo 40"/>
          <p:cNvGrpSpPr/>
          <p:nvPr/>
        </p:nvGrpSpPr>
        <p:grpSpPr>
          <a:xfrm>
            <a:off x="1285852" y="3061542"/>
            <a:ext cx="1143008" cy="1000132"/>
            <a:chOff x="178563" y="2357430"/>
            <a:chExt cx="1143008" cy="1000132"/>
          </a:xfrm>
          <a:solidFill>
            <a:srgbClr val="00A195"/>
          </a:solidFill>
        </p:grpSpPr>
        <p:sp>
          <p:nvSpPr>
            <p:cNvPr id="36" name="Retângulo de cantos arredondados 35"/>
            <p:cNvSpPr/>
            <p:nvPr/>
          </p:nvSpPr>
          <p:spPr>
            <a:xfrm>
              <a:off x="178563" y="2357430"/>
              <a:ext cx="1143008" cy="1000132"/>
            </a:xfrm>
            <a:prstGeom prst="roundRect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37" name="CaixaDeTexto 36"/>
            <p:cNvSpPr txBox="1"/>
            <p:nvPr/>
          </p:nvSpPr>
          <p:spPr>
            <a:xfrm>
              <a:off x="350370" y="2385948"/>
              <a:ext cx="799395" cy="400110"/>
            </a:xfrm>
            <a:prstGeom prst="rect">
              <a:avLst/>
            </a:prstGeom>
            <a:grpFill/>
            <a:ln>
              <a:noFill/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pt-BR" sz="2000" b="1" i="1" dirty="0">
                  <a:solidFill>
                    <a:schemeClr val="bg1"/>
                  </a:solidFill>
                  <a:latin typeface="+mj-lt"/>
                </a:rPr>
                <a:t>ITIL</a:t>
              </a:r>
            </a:p>
          </p:txBody>
        </p:sp>
        <p:sp>
          <p:nvSpPr>
            <p:cNvPr id="38" name="CaixaDeTexto 37"/>
            <p:cNvSpPr txBox="1"/>
            <p:nvPr/>
          </p:nvSpPr>
          <p:spPr>
            <a:xfrm>
              <a:off x="232142" y="2762904"/>
              <a:ext cx="1035851" cy="523220"/>
            </a:xfrm>
            <a:prstGeom prst="rect">
              <a:avLst/>
            </a:prstGeom>
            <a:grpFill/>
            <a:ln>
              <a:noFill/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pt-BR" sz="1400" b="1" i="1" dirty="0">
                  <a:solidFill>
                    <a:schemeClr val="bg1"/>
                  </a:solidFill>
                  <a:latin typeface="+mj-lt"/>
                </a:rPr>
                <a:t>BS 15000</a:t>
              </a:r>
            </a:p>
            <a:p>
              <a:pPr algn="ctr">
                <a:defRPr/>
              </a:pPr>
              <a:r>
                <a:rPr lang="pt-BR" sz="1400" b="1" i="1" dirty="0">
                  <a:solidFill>
                    <a:schemeClr val="bg1"/>
                  </a:solidFill>
                  <a:latin typeface="+mj-lt"/>
                </a:rPr>
                <a:t>ISSO 20000</a:t>
              </a:r>
            </a:p>
          </p:txBody>
        </p:sp>
      </p:grpSp>
      <p:sp>
        <p:nvSpPr>
          <p:cNvPr id="44" name="Seta para a direita 43"/>
          <p:cNvSpPr/>
          <p:nvPr/>
        </p:nvSpPr>
        <p:spPr>
          <a:xfrm rot="10800000">
            <a:off x="6715125" y="3454400"/>
            <a:ext cx="357188" cy="214313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6" name="Retângulo de cantos arredondados 45"/>
          <p:cNvSpPr/>
          <p:nvPr/>
        </p:nvSpPr>
        <p:spPr>
          <a:xfrm>
            <a:off x="7000875" y="3240088"/>
            <a:ext cx="1143000" cy="6429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8" name="CaixaDeTexto 47"/>
          <p:cNvSpPr txBox="1"/>
          <p:nvPr/>
        </p:nvSpPr>
        <p:spPr>
          <a:xfrm>
            <a:off x="7054850" y="3297238"/>
            <a:ext cx="1035050" cy="5238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sz="14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ISO 9000</a:t>
            </a:r>
          </a:p>
          <a:p>
            <a:pPr algn="ctr">
              <a:defRPr/>
            </a:pPr>
            <a:r>
              <a:rPr lang="pt-BR" sz="14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Six</a:t>
            </a:r>
            <a:r>
              <a:rPr lang="pt-BR" sz="14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Sigma</a:t>
            </a:r>
          </a:p>
        </p:txBody>
      </p:sp>
      <p:sp>
        <p:nvSpPr>
          <p:cNvPr id="50" name="Retângulo de cantos arredondados 49"/>
          <p:cNvSpPr/>
          <p:nvPr/>
        </p:nvSpPr>
        <p:spPr>
          <a:xfrm>
            <a:off x="1285875" y="5370513"/>
            <a:ext cx="1143000" cy="785812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1" name="CaixaDeTexto 50"/>
          <p:cNvSpPr txBox="1"/>
          <p:nvPr/>
        </p:nvSpPr>
        <p:spPr>
          <a:xfrm>
            <a:off x="1339850" y="5416550"/>
            <a:ext cx="1035050" cy="693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sz="13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CMMI</a:t>
            </a:r>
          </a:p>
          <a:p>
            <a:pPr algn="ctr">
              <a:defRPr/>
            </a:pPr>
            <a:r>
              <a:rPr lang="pt-BR" sz="13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MPS.BR</a:t>
            </a:r>
          </a:p>
          <a:p>
            <a:pPr algn="ctr">
              <a:defRPr/>
            </a:pPr>
            <a:r>
              <a:rPr lang="pt-BR" sz="13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ISO 15504</a:t>
            </a:r>
          </a:p>
        </p:txBody>
      </p:sp>
      <p:grpSp>
        <p:nvGrpSpPr>
          <p:cNvPr id="53" name="Grupo 52"/>
          <p:cNvGrpSpPr/>
          <p:nvPr/>
        </p:nvGrpSpPr>
        <p:grpSpPr>
          <a:xfrm>
            <a:off x="2719077" y="5370382"/>
            <a:ext cx="1143008" cy="785794"/>
            <a:chOff x="1303711" y="5405699"/>
            <a:chExt cx="1143008" cy="785794"/>
          </a:xfrm>
          <a:solidFill>
            <a:srgbClr val="00A195"/>
          </a:solidFill>
        </p:grpSpPr>
        <p:sp>
          <p:nvSpPr>
            <p:cNvPr id="54" name="Retângulo de cantos arredondados 53"/>
            <p:cNvSpPr/>
            <p:nvPr/>
          </p:nvSpPr>
          <p:spPr>
            <a:xfrm>
              <a:off x="1303711" y="5405699"/>
              <a:ext cx="1143008" cy="785794"/>
            </a:xfrm>
            <a:prstGeom prst="roundRect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55" name="CaixaDeTexto 54"/>
            <p:cNvSpPr txBox="1"/>
            <p:nvPr/>
          </p:nvSpPr>
          <p:spPr>
            <a:xfrm>
              <a:off x="1357290" y="5525421"/>
              <a:ext cx="1035851" cy="523220"/>
            </a:xfrm>
            <a:prstGeom prst="rect">
              <a:avLst/>
            </a:prstGeom>
            <a:grpFill/>
            <a:ln>
              <a:noFill/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pt-BR" sz="1400" b="1" i="1" dirty="0">
                  <a:solidFill>
                    <a:schemeClr val="bg1"/>
                  </a:solidFill>
                  <a:latin typeface="+mj-lt"/>
                </a:rPr>
                <a:t>ISO 17799</a:t>
              </a:r>
            </a:p>
            <a:p>
              <a:pPr algn="ctr">
                <a:defRPr/>
              </a:pPr>
              <a:r>
                <a:rPr lang="pt-BR" sz="1400" b="1" i="1" dirty="0">
                  <a:solidFill>
                    <a:schemeClr val="bg1"/>
                  </a:solidFill>
                  <a:latin typeface="+mj-lt"/>
                </a:rPr>
                <a:t>ISO 27001</a:t>
              </a:r>
            </a:p>
          </p:txBody>
        </p:sp>
      </p:grpSp>
      <p:grpSp>
        <p:nvGrpSpPr>
          <p:cNvPr id="56" name="Grupo 55"/>
          <p:cNvGrpSpPr/>
          <p:nvPr/>
        </p:nvGrpSpPr>
        <p:grpSpPr>
          <a:xfrm>
            <a:off x="4152302" y="5370382"/>
            <a:ext cx="1143008" cy="785794"/>
            <a:chOff x="1303711" y="5405699"/>
            <a:chExt cx="1143008" cy="785794"/>
          </a:xfrm>
          <a:solidFill>
            <a:srgbClr val="00A195"/>
          </a:solidFill>
        </p:grpSpPr>
        <p:sp>
          <p:nvSpPr>
            <p:cNvPr id="57" name="Retângulo de cantos arredondados 56"/>
            <p:cNvSpPr/>
            <p:nvPr/>
          </p:nvSpPr>
          <p:spPr>
            <a:xfrm>
              <a:off x="1303711" y="5405699"/>
              <a:ext cx="1143008" cy="785794"/>
            </a:xfrm>
            <a:prstGeom prst="roundRect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58" name="CaixaDeTexto 57"/>
            <p:cNvSpPr txBox="1"/>
            <p:nvPr/>
          </p:nvSpPr>
          <p:spPr>
            <a:xfrm>
              <a:off x="1357290" y="5633142"/>
              <a:ext cx="1035851" cy="307777"/>
            </a:xfrm>
            <a:prstGeom prst="rect">
              <a:avLst/>
            </a:prstGeom>
            <a:grpFill/>
            <a:ln>
              <a:noFill/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pt-BR" sz="1400" b="1" i="1" dirty="0">
                  <a:solidFill>
                    <a:schemeClr val="bg1"/>
                  </a:solidFill>
                  <a:latin typeface="+mj-lt"/>
                </a:rPr>
                <a:t>PMBOK</a:t>
              </a:r>
            </a:p>
          </p:txBody>
        </p:sp>
      </p:grpSp>
      <p:sp>
        <p:nvSpPr>
          <p:cNvPr id="60" name="Retângulo de cantos arredondados 59"/>
          <p:cNvSpPr/>
          <p:nvPr/>
        </p:nvSpPr>
        <p:spPr>
          <a:xfrm>
            <a:off x="5584825" y="5370513"/>
            <a:ext cx="1143000" cy="785812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1" name="CaixaDeTexto 60"/>
          <p:cNvSpPr txBox="1"/>
          <p:nvPr/>
        </p:nvSpPr>
        <p:spPr>
          <a:xfrm>
            <a:off x="5638800" y="5502275"/>
            <a:ext cx="1036638" cy="522288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sz="14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eSCM</a:t>
            </a:r>
            <a:r>
              <a:rPr lang="pt-BR" sz="14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-CL</a:t>
            </a:r>
          </a:p>
          <a:p>
            <a:pPr algn="ctr">
              <a:defRPr/>
            </a:pPr>
            <a:r>
              <a:rPr lang="pt-BR" sz="1400" b="1" i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eSCM-SP</a:t>
            </a:r>
            <a:endParaRPr lang="pt-BR" sz="1400" b="1" i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62" name="Grupo 61"/>
          <p:cNvGrpSpPr/>
          <p:nvPr/>
        </p:nvGrpSpPr>
        <p:grpSpPr>
          <a:xfrm>
            <a:off x="7018751" y="5370382"/>
            <a:ext cx="1143008" cy="785794"/>
            <a:chOff x="1303711" y="5405699"/>
            <a:chExt cx="1143008" cy="785794"/>
          </a:xfrm>
          <a:solidFill>
            <a:srgbClr val="00A195"/>
          </a:solidFill>
        </p:grpSpPr>
        <p:sp>
          <p:nvSpPr>
            <p:cNvPr id="63" name="Retângulo de cantos arredondados 62"/>
            <p:cNvSpPr/>
            <p:nvPr/>
          </p:nvSpPr>
          <p:spPr>
            <a:xfrm>
              <a:off x="1303711" y="5405699"/>
              <a:ext cx="1143008" cy="785794"/>
            </a:xfrm>
            <a:prstGeom prst="roundRect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1357290" y="5644708"/>
              <a:ext cx="1035851" cy="307777"/>
            </a:xfrm>
            <a:prstGeom prst="rect">
              <a:avLst/>
            </a:prstGeom>
            <a:grpFill/>
            <a:ln>
              <a:noFill/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pt-BR" sz="1400" b="1" i="1" dirty="0">
                  <a:solidFill>
                    <a:schemeClr val="bg1"/>
                  </a:solidFill>
                  <a:latin typeface="+mj-lt"/>
                </a:rPr>
                <a:t>BSC-TI</a:t>
              </a:r>
            </a:p>
          </p:txBody>
        </p:sp>
      </p:grpSp>
      <p:sp>
        <p:nvSpPr>
          <p:cNvPr id="45" name="CaixaDeTexto 44"/>
          <p:cNvSpPr txBox="1"/>
          <p:nvPr/>
        </p:nvSpPr>
        <p:spPr>
          <a:xfrm>
            <a:off x="158750" y="0"/>
            <a:ext cx="64484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Modelos - Gestão de Governança de TI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agem 4" descr="mapa_estrategico_visao_missao17092013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730375"/>
            <a:ext cx="6491287" cy="479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158750" y="0"/>
            <a:ext cx="289718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Ações Realizadas</a:t>
            </a:r>
          </a:p>
        </p:txBody>
      </p:sp>
      <p:sp>
        <p:nvSpPr>
          <p:cNvPr id="36868" name="Título 1"/>
          <p:cNvSpPr>
            <a:spLocks noGrp="1"/>
          </p:cNvSpPr>
          <p:nvPr>
            <p:ph type="title"/>
          </p:nvPr>
        </p:nvSpPr>
        <p:spPr bwMode="auto">
          <a:xfrm>
            <a:off x="457200" y="836613"/>
            <a:ext cx="8229600" cy="5810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pt-BR" sz="3600" smtClean="0"/>
              <a:t>Planejamento: Elaboração do PDTI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agem 4" descr="sit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971550"/>
            <a:ext cx="7596187" cy="569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58750" y="0"/>
            <a:ext cx="289718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Ações Realizadas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58750" y="0"/>
            <a:ext cx="289718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Ações Realizadas</a:t>
            </a:r>
          </a:p>
        </p:txBody>
      </p:sp>
      <p:sp>
        <p:nvSpPr>
          <p:cNvPr id="6" name="Espaço Reservado para Conteúdo 1"/>
          <p:cNvSpPr txBox="1">
            <a:spLocks/>
          </p:cNvSpPr>
          <p:nvPr/>
        </p:nvSpPr>
        <p:spPr bwMode="auto">
          <a:xfrm>
            <a:off x="971550" y="2081213"/>
            <a:ext cx="748665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buSzPct val="80000"/>
              <a:buFont typeface="Wingdings" panose="05000000000000000000" pitchFamily="2" charset="2"/>
              <a:buChar char="v"/>
              <a:defRPr/>
            </a:pPr>
            <a:r>
              <a:rPr lang="pt-BR" sz="20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riad Pro"/>
              </a:rPr>
              <a:t>Política </a:t>
            </a:r>
            <a:r>
              <a:rPr lang="pt-BR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/>
              </a:rPr>
              <a:t>de Segurança de TI implantada</a:t>
            </a:r>
            <a:r>
              <a:rPr lang="pt-BR" sz="20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riad Pro"/>
              </a:rPr>
              <a:t>;</a:t>
            </a:r>
          </a:p>
          <a:p>
            <a:pPr>
              <a:buSzPct val="80000"/>
              <a:buFont typeface="Wingdings" panose="05000000000000000000" pitchFamily="2" charset="2"/>
              <a:buChar char="v"/>
              <a:defRPr/>
            </a:pPr>
            <a:r>
              <a:rPr lang="pt-BR" sz="20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riad Pro"/>
              </a:rPr>
              <a:t>Implantação </a:t>
            </a:r>
            <a:r>
              <a:rPr lang="pt-BR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/>
              </a:rPr>
              <a:t>do Sistema de Gestão de Segurança da </a:t>
            </a:r>
            <a:r>
              <a:rPr lang="pt-BR" sz="20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riad Pro"/>
              </a:rPr>
              <a:t>Informação;</a:t>
            </a:r>
          </a:p>
          <a:p>
            <a:pPr>
              <a:buSzPct val="80000"/>
              <a:buFont typeface="Wingdings" panose="05000000000000000000" pitchFamily="2" charset="2"/>
              <a:buChar char="v"/>
              <a:defRPr/>
            </a:pPr>
            <a:r>
              <a:rPr lang="pt-BR" sz="20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riad Pro"/>
              </a:rPr>
              <a:t>Definição </a:t>
            </a:r>
            <a:r>
              <a:rPr lang="pt-BR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/>
              </a:rPr>
              <a:t>de Plano de Continuidade de </a:t>
            </a:r>
            <a:r>
              <a:rPr lang="pt-BR" sz="20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riad Pro"/>
              </a:rPr>
              <a:t>Negócios;</a:t>
            </a:r>
          </a:p>
          <a:p>
            <a:pPr>
              <a:buSzPct val="80000"/>
              <a:buFont typeface="Wingdings" panose="05000000000000000000" pitchFamily="2" charset="2"/>
              <a:buChar char="v"/>
              <a:defRPr/>
            </a:pPr>
            <a:r>
              <a:rPr lang="pt-BR" sz="20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riad Pro"/>
              </a:rPr>
              <a:t>Busca </a:t>
            </a:r>
            <a:r>
              <a:rPr lang="pt-BR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/>
              </a:rPr>
              <a:t>por confidencialidade, integridade e disponibilidade das </a:t>
            </a:r>
            <a:r>
              <a:rPr lang="pt-BR" sz="20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riad Pro"/>
              </a:rPr>
              <a:t>informações.</a:t>
            </a:r>
            <a:endParaRPr lang="pt-BR" sz="2000" kern="0" dirty="0">
              <a:solidFill>
                <a:schemeClr val="tx1">
                  <a:lumMod val="85000"/>
                  <a:lumOff val="15000"/>
                </a:schemeClr>
              </a:solidFill>
              <a:latin typeface="Myriad Pro"/>
            </a:endParaRPr>
          </a:p>
          <a:p>
            <a:pPr>
              <a:buSzPct val="80000"/>
              <a:buFont typeface="Wingdings" panose="05000000000000000000" pitchFamily="2" charset="2"/>
              <a:buChar char="v"/>
              <a:defRPr/>
            </a:pPr>
            <a:endParaRPr lang="pt-BR" sz="2000" kern="0" dirty="0">
              <a:solidFill>
                <a:schemeClr val="tx1">
                  <a:lumMod val="85000"/>
                  <a:lumOff val="15000"/>
                </a:schemeClr>
              </a:solidFill>
              <a:latin typeface="Myriad Pro"/>
            </a:endParaRPr>
          </a:p>
          <a:p>
            <a:pPr>
              <a:defRPr/>
            </a:pPr>
            <a:endParaRPr lang="pt-BR" sz="2200" kern="0" dirty="0"/>
          </a:p>
        </p:txBody>
      </p:sp>
      <p:sp>
        <p:nvSpPr>
          <p:cNvPr id="38916" name="Título 1"/>
          <p:cNvSpPr>
            <a:spLocks noGrp="1"/>
          </p:cNvSpPr>
          <p:nvPr>
            <p:ph type="title"/>
          </p:nvPr>
        </p:nvSpPr>
        <p:spPr bwMode="auto">
          <a:xfrm>
            <a:off x="457200" y="1196975"/>
            <a:ext cx="8229600" cy="5810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pt-BR" sz="3600" smtClean="0"/>
              <a:t>Segurança da Informação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áfico 7"/>
          <p:cNvGraphicFramePr>
            <a:graphicFrameLocks/>
          </p:cNvGraphicFramePr>
          <p:nvPr/>
        </p:nvGraphicFramePr>
        <p:xfrm>
          <a:off x="462172" y="2924944"/>
          <a:ext cx="4613883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áfico 8"/>
          <p:cNvGraphicFramePr>
            <a:graphicFrameLocks/>
          </p:cNvGraphicFramePr>
          <p:nvPr/>
        </p:nvGraphicFramePr>
        <p:xfrm>
          <a:off x="4427984" y="2924944"/>
          <a:ext cx="4824536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158750" y="0"/>
            <a:ext cx="289718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Ações Realizadas</a:t>
            </a:r>
          </a:p>
        </p:txBody>
      </p:sp>
      <p:sp>
        <p:nvSpPr>
          <p:cNvPr id="39941" name="Título 1"/>
          <p:cNvSpPr>
            <a:spLocks noGrp="1"/>
          </p:cNvSpPr>
          <p:nvPr>
            <p:ph type="title"/>
          </p:nvPr>
        </p:nvSpPr>
        <p:spPr bwMode="auto">
          <a:xfrm>
            <a:off x="457200" y="1196975"/>
            <a:ext cx="8229600" cy="5810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pt-BR" sz="3600" smtClean="0"/>
              <a:t>Projetos: Implantação do PMO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6107113" y="2565400"/>
          <a:ext cx="2641600" cy="3371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8600"/>
                <a:gridCol w="1143000"/>
              </a:tblGrid>
              <a:tr h="7048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effectLst/>
                        </a:rPr>
                        <a:t>Fila</a:t>
                      </a:r>
                      <a:endParaRPr lang="pt-BR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effectLst/>
                        </a:rPr>
                        <a:t>Total de Chamados Recebidos</a:t>
                      </a:r>
                      <a:endParaRPr lang="pt-BR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>
                          <a:effectLst/>
                        </a:rPr>
                        <a:t>BI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u="none" strike="noStrike">
                          <a:effectLst/>
                        </a:rPr>
                        <a:t>221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>
                          <a:effectLst/>
                        </a:rPr>
                        <a:t>CEGOV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u="none" strike="noStrike">
                          <a:effectLst/>
                        </a:rPr>
                        <a:t>72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>
                          <a:effectLst/>
                        </a:rPr>
                        <a:t>CEINF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u="none" strike="noStrike">
                          <a:effectLst/>
                        </a:rPr>
                        <a:t>6.868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>
                          <a:effectLst/>
                        </a:rPr>
                        <a:t>GRPFOR-CUMA(Recital)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u="none" strike="noStrike">
                          <a:effectLst/>
                        </a:rPr>
                        <a:t>28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>
                          <a:effectLst/>
                        </a:rPr>
                        <a:t>GRPFOR-FC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u="none" strike="noStrike">
                          <a:effectLst/>
                        </a:rPr>
                        <a:t>2.322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>
                          <a:effectLst/>
                        </a:rPr>
                        <a:t>GRPFOR-ISS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u="none" strike="noStrike">
                          <a:effectLst/>
                        </a:rPr>
                        <a:t>1.493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>
                          <a:effectLst/>
                        </a:rPr>
                        <a:t>GRPFOR-Nucleo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u="none" strike="noStrike">
                          <a:effectLst/>
                        </a:rPr>
                        <a:t>1.257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>
                          <a:effectLst/>
                        </a:rPr>
                        <a:t>Internet | Intranet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u="none" strike="noStrike">
                          <a:effectLst/>
                        </a:rPr>
                        <a:t>411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>
                          <a:effectLst/>
                        </a:rPr>
                        <a:t>OTRS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u="none" strike="noStrike">
                          <a:effectLst/>
                        </a:rPr>
                        <a:t>66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>
                          <a:effectLst/>
                        </a:rPr>
                        <a:t>Outros Sistemas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u="none" strike="noStrike">
                          <a:effectLst/>
                        </a:rPr>
                        <a:t>36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>
                          <a:effectLst/>
                        </a:rPr>
                        <a:t>SIMAT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u="none" strike="noStrike">
                          <a:effectLst/>
                        </a:rPr>
                        <a:t>484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 dirty="0">
                          <a:effectLst/>
                        </a:rPr>
                        <a:t>SIT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u="none" strike="noStrike">
                          <a:effectLst/>
                        </a:rPr>
                        <a:t>942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>
                          <a:effectLst/>
                        </a:rPr>
                        <a:t>Suporte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u="none" strike="noStrike">
                          <a:effectLst/>
                        </a:rPr>
                        <a:t>15.264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u="none" strike="noStrike" dirty="0">
                          <a:effectLst/>
                        </a:rPr>
                        <a:t>Total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u="none" strike="noStrike" dirty="0">
                          <a:effectLst/>
                        </a:rPr>
                        <a:t>29.464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Gráfico 7"/>
          <p:cNvGraphicFramePr>
            <a:graphicFrameLocks/>
          </p:cNvGraphicFramePr>
          <p:nvPr/>
        </p:nvGraphicFramePr>
        <p:xfrm>
          <a:off x="410020" y="2565697"/>
          <a:ext cx="5589487" cy="3371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158750" y="0"/>
            <a:ext cx="289718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Ações Realizadas</a:t>
            </a:r>
          </a:p>
        </p:txBody>
      </p:sp>
      <p:sp>
        <p:nvSpPr>
          <p:cNvPr id="41014" name="Título 1"/>
          <p:cNvSpPr>
            <a:spLocks noGrp="1"/>
          </p:cNvSpPr>
          <p:nvPr>
            <p:ph type="title"/>
          </p:nvPr>
        </p:nvSpPr>
        <p:spPr bwMode="auto">
          <a:xfrm>
            <a:off x="457200" y="1196975"/>
            <a:ext cx="8229600" cy="5810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pt-BR" sz="3600" smtClean="0"/>
              <a:t>Serviços: Implantação de controle de incidentes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aixaDeTexto 2"/>
          <p:cNvSpPr txBox="1">
            <a:spLocks noChangeArrowheads="1"/>
          </p:cNvSpPr>
          <p:nvPr/>
        </p:nvSpPr>
        <p:spPr bwMode="auto">
          <a:xfrm>
            <a:off x="900113" y="1628775"/>
            <a:ext cx="79200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3600" b="1">
                <a:solidFill>
                  <a:schemeClr val="bg1"/>
                </a:solidFill>
              </a:rPr>
              <a:t>TÍTULO DA APRESENTAÇÃO AQUI</a:t>
            </a:r>
          </a:p>
        </p:txBody>
      </p:sp>
      <p:sp>
        <p:nvSpPr>
          <p:cNvPr id="41987" name="CaixaDeTexto 3"/>
          <p:cNvSpPr txBox="1">
            <a:spLocks noChangeArrowheads="1"/>
          </p:cNvSpPr>
          <p:nvPr/>
        </p:nvSpPr>
        <p:spPr bwMode="auto">
          <a:xfrm>
            <a:off x="323850" y="5300663"/>
            <a:ext cx="4032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i="1">
                <a:solidFill>
                  <a:schemeClr val="bg1"/>
                </a:solidFill>
              </a:rPr>
              <a:t>Jurandir Gurgel</a:t>
            </a:r>
          </a:p>
          <a:p>
            <a:r>
              <a:rPr lang="pt-BR" altLang="pt-BR" i="1">
                <a:solidFill>
                  <a:schemeClr val="bg1"/>
                </a:solidFill>
              </a:rPr>
              <a:t>Secretário Municipal de Finanças</a:t>
            </a:r>
          </a:p>
        </p:txBody>
      </p:sp>
      <p:pic>
        <p:nvPicPr>
          <p:cNvPr id="41988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6513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2"/>
          <p:cNvSpPr txBox="1">
            <a:spLocks noChangeArrowheads="1"/>
          </p:cNvSpPr>
          <p:nvPr/>
        </p:nvSpPr>
        <p:spPr bwMode="auto">
          <a:xfrm>
            <a:off x="468313" y="1484313"/>
            <a:ext cx="81724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mpagne &amp; Limousines Thick" panose="020B0602020204020607" pitchFamily="34" charset="0"/>
              </a:rPr>
              <a:t>Coordenadoria de Gestão   Estratégica de TI - COGETI</a:t>
            </a:r>
            <a:endParaRPr lang="pt-BR" altLang="pt-BR" sz="4400" b="1" dirty="0" smtClean="0">
              <a:solidFill>
                <a:schemeClr val="bg1"/>
              </a:solidFill>
              <a:latin typeface="Champagne &amp; Limousines Thick" panose="020B0602020204020607" pitchFamily="34" charset="0"/>
            </a:endParaRPr>
          </a:p>
        </p:txBody>
      </p:sp>
      <p:sp>
        <p:nvSpPr>
          <p:cNvPr id="9" name="CaixaDeTexto 2"/>
          <p:cNvSpPr txBox="1">
            <a:spLocks noChangeArrowheads="1"/>
          </p:cNvSpPr>
          <p:nvPr/>
        </p:nvSpPr>
        <p:spPr bwMode="auto">
          <a:xfrm>
            <a:off x="503238" y="3213100"/>
            <a:ext cx="8172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mpagne &amp; Limousines Thick" panose="020B0602020204020607" pitchFamily="34" charset="0"/>
              </a:rPr>
              <a:t>Infraestrutura de TI</a:t>
            </a:r>
            <a:endParaRPr lang="pt-BR" altLang="pt-BR" sz="4000" b="1" dirty="0" smtClean="0">
              <a:solidFill>
                <a:srgbClr val="FFC000"/>
              </a:solidFill>
              <a:latin typeface="Champagne &amp; Limousines Thick" panose="020B0602020204020607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Imagem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412875"/>
            <a:ext cx="2857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Imagem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0288" y="1484313"/>
            <a:ext cx="20986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Imagem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6350" y="908050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CaixaDeTexto 5"/>
          <p:cNvSpPr txBox="1">
            <a:spLocks noChangeArrowheads="1"/>
          </p:cNvSpPr>
          <p:nvPr/>
        </p:nvSpPr>
        <p:spPr bwMode="auto">
          <a:xfrm flipH="1">
            <a:off x="1498600" y="2997200"/>
            <a:ext cx="10572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3200" b="1">
                <a:solidFill>
                  <a:srgbClr val="666666"/>
                </a:solidFill>
              </a:rPr>
              <a:t>530</a:t>
            </a:r>
          </a:p>
        </p:txBody>
      </p:sp>
      <p:sp>
        <p:nvSpPr>
          <p:cNvPr id="43014" name="CaixaDeTexto 6"/>
          <p:cNvSpPr txBox="1">
            <a:spLocks noChangeArrowheads="1"/>
          </p:cNvSpPr>
          <p:nvPr/>
        </p:nvSpPr>
        <p:spPr bwMode="auto">
          <a:xfrm flipH="1">
            <a:off x="4356100" y="2997200"/>
            <a:ext cx="10572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3200" b="1">
                <a:solidFill>
                  <a:srgbClr val="666666"/>
                </a:solidFill>
              </a:rPr>
              <a:t>80</a:t>
            </a:r>
          </a:p>
        </p:txBody>
      </p:sp>
      <p:sp>
        <p:nvSpPr>
          <p:cNvPr id="43015" name="CaixaDeTexto 7"/>
          <p:cNvSpPr txBox="1">
            <a:spLocks noChangeArrowheads="1"/>
          </p:cNvSpPr>
          <p:nvPr/>
        </p:nvSpPr>
        <p:spPr bwMode="auto">
          <a:xfrm flipH="1">
            <a:off x="7092950" y="3068638"/>
            <a:ext cx="10572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3200" b="1">
                <a:solidFill>
                  <a:srgbClr val="666666"/>
                </a:solidFill>
              </a:rPr>
              <a:t>50</a:t>
            </a:r>
          </a:p>
        </p:txBody>
      </p:sp>
      <p:sp>
        <p:nvSpPr>
          <p:cNvPr id="9" name="Retângulo 8"/>
          <p:cNvSpPr/>
          <p:nvPr/>
        </p:nvSpPr>
        <p:spPr>
          <a:xfrm>
            <a:off x="323850" y="115888"/>
            <a:ext cx="326548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Parque Tecnológico</a:t>
            </a:r>
          </a:p>
        </p:txBody>
      </p:sp>
      <p:pic>
        <p:nvPicPr>
          <p:cNvPr id="43017" name="Imagem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41775" y="5143500"/>
            <a:ext cx="11557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835025" y="3500438"/>
            <a:ext cx="5032375" cy="3724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000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Regularização/Contratação: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+mj-lt"/>
              </a:rPr>
              <a:t>Microsoft Windows e Office;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+mj-lt"/>
              </a:rPr>
              <a:t>Rede </a:t>
            </a:r>
            <a:r>
              <a:rPr lang="pt-BR" dirty="0" err="1">
                <a:latin typeface="+mj-lt"/>
              </a:rPr>
              <a:t>wi-fi</a:t>
            </a:r>
            <a:r>
              <a:rPr lang="pt-BR" dirty="0">
                <a:latin typeface="+mj-lt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+mj-lt"/>
              </a:rPr>
              <a:t>Banco de Dados ORACLE e SQL;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+mj-lt"/>
              </a:rPr>
              <a:t>Licenças </a:t>
            </a:r>
            <a:r>
              <a:rPr lang="pt-BR" dirty="0" err="1">
                <a:latin typeface="+mj-lt"/>
              </a:rPr>
              <a:t>Redhat</a:t>
            </a:r>
            <a:r>
              <a:rPr lang="pt-BR" dirty="0">
                <a:latin typeface="+mj-lt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dirty="0" err="1">
                <a:latin typeface="+mj-lt"/>
              </a:rPr>
              <a:t>Antivirus</a:t>
            </a:r>
            <a:r>
              <a:rPr lang="pt-BR" dirty="0">
                <a:latin typeface="+mj-lt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+mj-lt"/>
              </a:rPr>
              <a:t>Acesso internet redundante;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+mj-lt"/>
              </a:rPr>
              <a:t>Substituição cabeamento;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+mj-lt"/>
              </a:rPr>
              <a:t>Ferramentas de Backup;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+mj-lt"/>
              </a:rPr>
              <a:t>Equipamentos de Segurança;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+mj-lt"/>
              </a:rPr>
              <a:t>Datacenter Modular Seguro.</a:t>
            </a:r>
          </a:p>
          <a:p>
            <a:pPr>
              <a:defRPr/>
            </a:pPr>
            <a:endParaRPr lang="pt-BR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>
              <a:defRPr/>
            </a:pPr>
            <a:endParaRPr lang="pt-BR" dirty="0"/>
          </a:p>
        </p:txBody>
      </p:sp>
      <p:sp>
        <p:nvSpPr>
          <p:cNvPr id="43019" name="CaixaDeTexto 10"/>
          <p:cNvSpPr txBox="1">
            <a:spLocks noChangeArrowheads="1"/>
          </p:cNvSpPr>
          <p:nvPr/>
        </p:nvSpPr>
        <p:spPr bwMode="auto">
          <a:xfrm flipH="1">
            <a:off x="5668963" y="4365625"/>
            <a:ext cx="3024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b="1">
                <a:solidFill>
                  <a:srgbClr val="006D65"/>
                </a:solidFill>
                <a:latin typeface="Calibri" pitchFamily="34" charset="0"/>
              </a:rPr>
              <a:t>Servidores físicos: 30</a:t>
            </a:r>
          </a:p>
          <a:p>
            <a:r>
              <a:rPr lang="pt-BR" altLang="pt-BR" b="1">
                <a:solidFill>
                  <a:srgbClr val="006D65"/>
                </a:solidFill>
                <a:latin typeface="Calibri" pitchFamily="34" charset="0"/>
              </a:rPr>
              <a:t>Servidores virtuais: 185</a:t>
            </a:r>
            <a:endParaRPr lang="pt-BR" altLang="pt-BR" b="1">
              <a:solidFill>
                <a:srgbClr val="666666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25" y="1125538"/>
            <a:ext cx="8320088" cy="53990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tângulo 4"/>
          <p:cNvSpPr/>
          <p:nvPr/>
        </p:nvSpPr>
        <p:spPr>
          <a:xfrm>
            <a:off x="323850" y="115888"/>
            <a:ext cx="574833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Datacenter Modular Seguro - DCMS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6075" y="1484313"/>
            <a:ext cx="3217863" cy="4321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CaixaDeTexto 2"/>
          <p:cNvSpPr txBox="1"/>
          <p:nvPr/>
        </p:nvSpPr>
        <p:spPr>
          <a:xfrm>
            <a:off x="3635375" y="1862138"/>
            <a:ext cx="5113338" cy="4370387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t-BR" sz="2000" b="1" u="sng" dirty="0">
                <a:solidFill>
                  <a:schemeClr val="accent2"/>
                </a:solidFill>
                <a:latin typeface="+mn-lt"/>
                <a:cs typeface="+mn-cs"/>
              </a:rPr>
              <a:t>2. Alto Desempenho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t-BR" sz="2000" dirty="0">
              <a:latin typeface="+mn-lt"/>
              <a:cs typeface="+mn-cs"/>
            </a:endParaRPr>
          </a:p>
          <a:p>
            <a:pPr marL="342900" indent="-342900">
              <a:buSzPct val="80000"/>
              <a:buFont typeface="Wingdings" panose="05000000000000000000" pitchFamily="2" charset="2"/>
              <a:buChar char="v"/>
              <a:defRPr/>
            </a:pPr>
            <a:r>
              <a:rPr lang="pt-BR" sz="2000" dirty="0">
                <a:latin typeface="+mn-lt"/>
                <a:cs typeface="+mn-cs"/>
              </a:rPr>
              <a:t>Sistema de Energia Ininterrupta – No Break e Gerador;</a:t>
            </a:r>
          </a:p>
          <a:p>
            <a:pPr marL="342900" indent="-342900">
              <a:buSzPct val="80000"/>
              <a:buFont typeface="Wingdings" panose="05000000000000000000" pitchFamily="2" charset="2"/>
              <a:buChar char="v"/>
              <a:defRPr/>
            </a:pPr>
            <a:r>
              <a:rPr lang="pt-BR" sz="2000" dirty="0">
                <a:latin typeface="+mn-lt"/>
                <a:cs typeface="+mn-cs"/>
              </a:rPr>
              <a:t>Sistema de Aterramento;</a:t>
            </a:r>
          </a:p>
          <a:p>
            <a:pPr marL="342900" indent="-342900">
              <a:buSzPct val="80000"/>
              <a:buFont typeface="Wingdings" panose="05000000000000000000" pitchFamily="2" charset="2"/>
              <a:buChar char="v"/>
              <a:defRPr/>
            </a:pPr>
            <a:r>
              <a:rPr lang="pt-BR" sz="2000" dirty="0">
                <a:latin typeface="+mn-lt"/>
                <a:cs typeface="+mn-cs"/>
              </a:rPr>
              <a:t>Ar-condicionado de precisão;</a:t>
            </a:r>
          </a:p>
          <a:p>
            <a:pPr marL="342900" indent="-342900">
              <a:buSzPct val="80000"/>
              <a:buFont typeface="Wingdings" panose="05000000000000000000" pitchFamily="2" charset="2"/>
              <a:buChar char="v"/>
              <a:defRPr/>
            </a:pPr>
            <a:r>
              <a:rPr lang="pt-BR" sz="2000" dirty="0">
                <a:latin typeface="+mn-lt"/>
                <a:cs typeface="+mn-cs"/>
              </a:rPr>
              <a:t>Sistema de cabeamento estruturado;</a:t>
            </a:r>
          </a:p>
          <a:p>
            <a:pPr marL="342900" indent="-342900">
              <a:buSzPct val="80000"/>
              <a:buFont typeface="Wingdings" panose="05000000000000000000" pitchFamily="2" charset="2"/>
              <a:buChar char="v"/>
              <a:defRPr/>
            </a:pPr>
            <a:r>
              <a:rPr lang="pt-BR" sz="2000" dirty="0">
                <a:latin typeface="+mn-lt"/>
                <a:cs typeface="+mn-cs"/>
              </a:rPr>
              <a:t>Circuito fechado de TV</a:t>
            </a:r>
          </a:p>
          <a:p>
            <a:pPr marL="342900" indent="-342900">
              <a:buSzPct val="80000"/>
              <a:buFont typeface="Wingdings" panose="05000000000000000000" pitchFamily="2" charset="2"/>
              <a:buChar char="v"/>
              <a:defRPr/>
            </a:pPr>
            <a:r>
              <a:rPr lang="pt-BR" sz="2000" dirty="0">
                <a:latin typeface="+mn-lt"/>
                <a:cs typeface="+mn-cs"/>
              </a:rPr>
              <a:t>Sistema de controle de acesso, monitoração ambiental, controle, prevenção e combate a incêndio;</a:t>
            </a:r>
          </a:p>
          <a:p>
            <a:pPr marL="342900" indent="-342900">
              <a:buSzPct val="80000"/>
              <a:buFont typeface="Wingdings" panose="05000000000000000000" pitchFamily="2" charset="2"/>
              <a:buChar char="v"/>
              <a:defRPr/>
            </a:pPr>
            <a:r>
              <a:rPr lang="pt-BR" sz="2000" dirty="0">
                <a:latin typeface="+mn-lt"/>
                <a:cs typeface="+mn-cs"/>
              </a:rPr>
              <a:t>Supervisão Remota e Monitoramento do DSMS por 36 (trinta e seis) meses</a:t>
            </a:r>
          </a:p>
          <a:p>
            <a:pPr>
              <a:defRPr/>
            </a:pP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323850" y="115888"/>
            <a:ext cx="574833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Datacenter Modular Seguro - DCMS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ço Reservado para Conteúdo 5"/>
          <p:cNvGraphicFramePr>
            <a:graphicFrameLocks noGrp="1"/>
          </p:cNvGraphicFramePr>
          <p:nvPr>
            <p:ph sz="quarter" idx="1"/>
          </p:nvPr>
        </p:nvGraphicFramePr>
        <p:xfrm>
          <a:off x="457200" y="2100263"/>
          <a:ext cx="8229599" cy="341629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10544"/>
                <a:gridCol w="1080120"/>
                <a:gridCol w="1224136"/>
                <a:gridCol w="1008112"/>
                <a:gridCol w="1008112"/>
                <a:gridCol w="922918"/>
                <a:gridCol w="1175657"/>
              </a:tblGrid>
              <a:tr h="411452">
                <a:tc gridSpan="7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i="1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EQUIPAMENTOS</a:t>
                      </a:r>
                      <a:r>
                        <a:rPr lang="pt-BR" sz="1400" b="1" i="1" u="none" strike="noStrike" baseline="0" dirty="0" smtClean="0">
                          <a:solidFill>
                            <a:schemeClr val="bg1"/>
                          </a:solidFill>
                          <a:latin typeface="Calibri"/>
                        </a:rPr>
                        <a:t> – DESKTOPS</a:t>
                      </a:r>
                      <a:endParaRPr lang="pt-BR" sz="1200" b="1" i="1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4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pt-BR" sz="1100" b="1" i="1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pt-BR" sz="1100" b="1" i="1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pt-BR" sz="1100" b="1" i="1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pt-BR" sz="1100" b="1" i="1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pt-BR" sz="1100" b="1" i="1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pt-BR" sz="1100" b="1" i="1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300099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pt-BR" sz="1400" b="1" i="1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Descrição/Marca</a:t>
                      </a:r>
                      <a:endParaRPr lang="pt-BR" sz="1400" b="1" i="1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4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pt-BR" sz="1400" b="1" i="1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Péssimo</a:t>
                      </a:r>
                    </a:p>
                  </a:txBody>
                  <a:tcPr marL="9525" marR="9525" marT="9524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pt-BR" sz="1400" b="1" i="1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Ruim</a:t>
                      </a:r>
                    </a:p>
                  </a:txBody>
                  <a:tcPr marL="9525" marR="9525" marT="9524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pt-BR" sz="1400" b="1" i="1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Regular</a:t>
                      </a:r>
                    </a:p>
                  </a:txBody>
                  <a:tcPr marL="9525" marR="9525" marT="9524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pt-BR" sz="1400" b="1" i="1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Bom</a:t>
                      </a:r>
                    </a:p>
                  </a:txBody>
                  <a:tcPr marL="9525" marR="9525" marT="9524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pt-BR" sz="1400" b="1" i="1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Ótimo</a:t>
                      </a:r>
                    </a:p>
                  </a:txBody>
                  <a:tcPr marL="9525" marR="9525" marT="9524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pt-BR" sz="1400" b="1" i="1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4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0395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Atom</a:t>
                      </a: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</a:t>
                      </a:r>
                      <a:r>
                        <a:rPr lang="pt-B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Atlhon</a:t>
                      </a: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e </a:t>
                      </a:r>
                      <a:r>
                        <a:rPr lang="pt-B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Semprom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</a:p>
                  </a:txBody>
                  <a:tcPr marL="9525" marR="9525" marT="9524" marB="0" anchor="ctr"/>
                </a:tc>
              </a:tr>
              <a:tr h="30009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Pentium 3 ou </a:t>
                      </a:r>
                      <a:r>
                        <a:rPr lang="pt-B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Celeron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4" marB="0" anchor="ctr"/>
                </a:tc>
              </a:tr>
              <a:tr h="30009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Pentium 4 ou D</a:t>
                      </a: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62</a:t>
                      </a: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96</a:t>
                      </a: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158</a:t>
                      </a:r>
                    </a:p>
                  </a:txBody>
                  <a:tcPr marL="9525" marR="9525" marT="9524" marB="0" anchor="ctr"/>
                </a:tc>
              </a:tr>
              <a:tr h="30009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Dual Core</a:t>
                      </a: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9525" marR="9525" marT="9524" marB="0" anchor="ctr"/>
                </a:tc>
              </a:tr>
              <a:tr h="30009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Core 2 Duo</a:t>
                      </a: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9525" marR="9525" marT="9524" marB="0" anchor="ctr"/>
                </a:tc>
              </a:tr>
              <a:tr h="30009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I3</a:t>
                      </a: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4" marB="0" anchor="ctr"/>
                </a:tc>
              </a:tr>
              <a:tr h="30009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Quad</a:t>
                      </a: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Core</a:t>
                      </a: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9525" marR="9525" marT="9524" marB="0" anchor="ctr"/>
                </a:tc>
              </a:tr>
              <a:tr h="30009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Thin</a:t>
                      </a: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pt-B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Clients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41</a:t>
                      </a: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pt-BR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52</a:t>
                      </a:r>
                    </a:p>
                  </a:txBody>
                  <a:tcPr marL="9525" marR="9525" marT="9524" marB="0" anchor="ctr"/>
                </a:tc>
              </a:tr>
              <a:tr h="30009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4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83</a:t>
                      </a:r>
                    </a:p>
                  </a:txBody>
                  <a:tcPr marL="9525" marR="9525" marT="9524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146</a:t>
                      </a:r>
                    </a:p>
                  </a:txBody>
                  <a:tcPr marL="9525" marR="9525" marT="9524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76</a:t>
                      </a:r>
                    </a:p>
                  </a:txBody>
                  <a:tcPr marL="9525" marR="9525" marT="9524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9525" marR="9525" marT="9524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0</a:t>
                      </a:r>
                      <a:endParaRPr lang="pt-BR" sz="13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4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361</a:t>
                      </a:r>
                    </a:p>
                  </a:txBody>
                  <a:tcPr marL="9525" marR="9525" marT="9524" marB="0" anchor="ctr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27742" name="Título 1"/>
          <p:cNvSpPr>
            <a:spLocks noGrp="1"/>
          </p:cNvSpPr>
          <p:nvPr>
            <p:ph type="title"/>
          </p:nvPr>
        </p:nvSpPr>
        <p:spPr bwMode="auto">
          <a:xfrm>
            <a:off x="457200" y="1196975"/>
            <a:ext cx="8229600" cy="5810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pt-BR" sz="3600" smtClean="0"/>
              <a:t>Parque Tecnológico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58750" y="0"/>
            <a:ext cx="331946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O Começo... (2013)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188" y="1125538"/>
            <a:ext cx="3600450" cy="23987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125538"/>
            <a:ext cx="3600450" cy="2387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755650" y="4437063"/>
            <a:ext cx="6951663" cy="25209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buSzPct val="80000"/>
              <a:buFont typeface="Wingdings" panose="05000000000000000000" pitchFamily="2" charset="2"/>
              <a:buChar char="v"/>
              <a:defRPr/>
            </a:pPr>
            <a:r>
              <a:rPr lang="pt-BR" sz="1800" kern="0" dirty="0" smtClean="0">
                <a:solidFill>
                  <a:schemeClr val="tx1"/>
                </a:solidFill>
              </a:rPr>
              <a:t>Datacenter TIER 3  - </a:t>
            </a:r>
            <a:r>
              <a:rPr lang="pt-BR" sz="1800" b="1" dirty="0" smtClean="0">
                <a:solidFill>
                  <a:schemeClr val="tx1"/>
                </a:solidFill>
              </a:rPr>
              <a:t>total </a:t>
            </a:r>
            <a:r>
              <a:rPr lang="pt-BR" sz="1800" b="1" dirty="0">
                <a:solidFill>
                  <a:schemeClr val="tx1"/>
                </a:solidFill>
              </a:rPr>
              <a:t>redundância da infraestrutura do Data Center</a:t>
            </a:r>
            <a:r>
              <a:rPr lang="pt-BR" sz="1800" dirty="0">
                <a:solidFill>
                  <a:schemeClr val="tx1"/>
                </a:solidFill>
              </a:rPr>
              <a:t> (elétrica, climatização, rede), permitindo </a:t>
            </a:r>
            <a:r>
              <a:rPr lang="pt-BR" sz="1800" dirty="0" smtClean="0">
                <a:solidFill>
                  <a:schemeClr val="tx1"/>
                </a:solidFill>
              </a:rPr>
              <a:t>a </a:t>
            </a:r>
            <a:r>
              <a:rPr lang="pt-BR" sz="1800" dirty="0">
                <a:solidFill>
                  <a:schemeClr val="tx1"/>
                </a:solidFill>
              </a:rPr>
              <a:t>manutenção sem </a:t>
            </a:r>
            <a:r>
              <a:rPr lang="pt-BR" sz="1800" dirty="0" smtClean="0">
                <a:solidFill>
                  <a:schemeClr val="tx1"/>
                </a:solidFill>
              </a:rPr>
              <a:t>interrupção </a:t>
            </a:r>
            <a:r>
              <a:rPr lang="pt-BR" sz="1800" dirty="0">
                <a:solidFill>
                  <a:schemeClr val="tx1"/>
                </a:solidFill>
              </a:rPr>
              <a:t>na operação e assegurando a disponibilidade</a:t>
            </a:r>
            <a:br>
              <a:rPr lang="pt-BR" sz="1800" dirty="0">
                <a:solidFill>
                  <a:schemeClr val="tx1"/>
                </a:solidFill>
              </a:rPr>
            </a:br>
            <a:r>
              <a:rPr lang="pt-BR" sz="1800" dirty="0" smtClean="0">
                <a:solidFill>
                  <a:schemeClr val="tx1"/>
                </a:solidFill>
              </a:rPr>
              <a:t>Oferece </a:t>
            </a:r>
            <a:r>
              <a:rPr lang="pt-BR" sz="1800" dirty="0">
                <a:solidFill>
                  <a:schemeClr val="tx1"/>
                </a:solidFill>
              </a:rPr>
              <a:t>uma disponibilidade de 99.98</a:t>
            </a:r>
            <a:r>
              <a:rPr lang="pt-BR" sz="1800" dirty="0" smtClean="0">
                <a:solidFill>
                  <a:schemeClr val="tx1"/>
                </a:solidFill>
              </a:rPr>
              <a:t>%;</a:t>
            </a:r>
            <a:endParaRPr lang="pt-BR" sz="1800" dirty="0">
              <a:solidFill>
                <a:schemeClr val="tx1"/>
              </a:solidFill>
            </a:endParaRPr>
          </a:p>
          <a:p>
            <a:pPr>
              <a:buSzPct val="80000"/>
              <a:buFont typeface="Wingdings" panose="05000000000000000000" pitchFamily="2" charset="2"/>
              <a:buChar char="v"/>
              <a:defRPr/>
            </a:pPr>
            <a:r>
              <a:rPr lang="pt-BR" sz="1800" dirty="0">
                <a:solidFill>
                  <a:schemeClr val="tx1"/>
                </a:solidFill>
              </a:rPr>
              <a:t>M</a:t>
            </a:r>
            <a:r>
              <a:rPr lang="pt-BR" sz="1800" dirty="0" smtClean="0">
                <a:solidFill>
                  <a:schemeClr val="tx1"/>
                </a:solidFill>
              </a:rPr>
              <a:t>anutenção </a:t>
            </a:r>
            <a:r>
              <a:rPr lang="pt-BR" sz="1800" dirty="0">
                <a:solidFill>
                  <a:schemeClr val="tx1"/>
                </a:solidFill>
              </a:rPr>
              <a:t>sem impacto na continuidade do serviço dos servidores </a:t>
            </a:r>
            <a:r>
              <a:rPr lang="pt-BR" sz="1800" dirty="0" smtClean="0">
                <a:solidFill>
                  <a:schemeClr val="tx1"/>
                </a:solidFill>
              </a:rPr>
              <a:t>presentes;</a:t>
            </a:r>
          </a:p>
          <a:p>
            <a:pPr>
              <a:buSzPct val="80000"/>
              <a:buFont typeface="Wingdings" panose="05000000000000000000" pitchFamily="2" charset="2"/>
              <a:buChar char="v"/>
              <a:defRPr/>
            </a:pPr>
            <a:r>
              <a:rPr lang="pt-BR" sz="1800" kern="0" dirty="0" smtClean="0">
                <a:solidFill>
                  <a:schemeClr val="tx1"/>
                </a:solidFill>
              </a:rPr>
              <a:t>Redundância no DCMS da SEPOG.</a:t>
            </a:r>
            <a:r>
              <a:rPr lang="pt-BR" sz="1400" kern="0" dirty="0"/>
              <a:t/>
            </a:r>
            <a:br>
              <a:rPr lang="pt-BR" sz="1400" kern="0" dirty="0"/>
            </a:br>
            <a:endParaRPr lang="pt-BR" sz="1400" i="1" kern="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o explicativo em seta para cima 8"/>
          <p:cNvSpPr/>
          <p:nvPr/>
        </p:nvSpPr>
        <p:spPr>
          <a:xfrm>
            <a:off x="1979613" y="3573463"/>
            <a:ext cx="1368425" cy="606425"/>
          </a:xfrm>
          <a:prstGeom prst="upArrowCallou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6086" name="CaixaDeTexto 12"/>
          <p:cNvSpPr txBox="1">
            <a:spLocks noChangeArrowheads="1"/>
          </p:cNvSpPr>
          <p:nvPr/>
        </p:nvSpPr>
        <p:spPr bwMode="auto">
          <a:xfrm>
            <a:off x="2051050" y="3797300"/>
            <a:ext cx="1225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altLang="pt-BR" b="1">
                <a:solidFill>
                  <a:schemeClr val="bg1"/>
                </a:solidFill>
              </a:rPr>
              <a:t>SEFIN</a:t>
            </a:r>
          </a:p>
        </p:txBody>
      </p:sp>
      <p:sp>
        <p:nvSpPr>
          <p:cNvPr id="14" name="Texto explicativo em seta para cima 13"/>
          <p:cNvSpPr/>
          <p:nvPr/>
        </p:nvSpPr>
        <p:spPr>
          <a:xfrm>
            <a:off x="5940425" y="3573463"/>
            <a:ext cx="1368425" cy="606425"/>
          </a:xfrm>
          <a:prstGeom prst="upArrowCallou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6088" name="CaixaDeTexto 14"/>
          <p:cNvSpPr txBox="1">
            <a:spLocks noChangeArrowheads="1"/>
          </p:cNvSpPr>
          <p:nvPr/>
        </p:nvSpPr>
        <p:spPr bwMode="auto">
          <a:xfrm>
            <a:off x="6011863" y="3797300"/>
            <a:ext cx="12239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altLang="pt-BR" b="1">
                <a:solidFill>
                  <a:schemeClr val="bg1"/>
                </a:solidFill>
              </a:rPr>
              <a:t>SEPOG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323850" y="115888"/>
            <a:ext cx="574833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Datacenter Modular Seguro - DCMS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213" y="2708275"/>
            <a:ext cx="5915025" cy="3767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tângulo 4"/>
          <p:cNvSpPr/>
          <p:nvPr/>
        </p:nvSpPr>
        <p:spPr>
          <a:xfrm>
            <a:off x="323850" y="115888"/>
            <a:ext cx="574833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Datacenter Modular Seguro - DCMS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6563" y="836613"/>
            <a:ext cx="2197100" cy="2928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288" y="1125538"/>
            <a:ext cx="8353425" cy="5327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tângulo 3"/>
          <p:cNvSpPr/>
          <p:nvPr/>
        </p:nvSpPr>
        <p:spPr>
          <a:xfrm>
            <a:off x="323850" y="115888"/>
            <a:ext cx="574833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Datacenter Modular Seguro - DCMS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108075"/>
            <a:ext cx="4011612" cy="527685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323850" y="115888"/>
            <a:ext cx="574833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Datacenter Modular Seguro - DCMS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288" y="1092200"/>
            <a:ext cx="3983037" cy="531018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188" y="1125538"/>
            <a:ext cx="3600450" cy="5111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1125538"/>
            <a:ext cx="3598863" cy="511175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23850" y="115888"/>
            <a:ext cx="574833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Datacenter Modular Seguro - DCMS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7650" y="1412875"/>
            <a:ext cx="3348038" cy="446405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850" y="765175"/>
            <a:ext cx="4535488" cy="3402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20875" y="3860800"/>
            <a:ext cx="3227388" cy="2420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tângulo 5"/>
          <p:cNvSpPr/>
          <p:nvPr/>
        </p:nvSpPr>
        <p:spPr>
          <a:xfrm>
            <a:off x="323850" y="115888"/>
            <a:ext cx="574833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Datacenter Modular Seguro - DCMS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/>
          <a:srcRect b="6383"/>
          <a:stretch/>
        </p:blipFill>
        <p:spPr>
          <a:xfrm>
            <a:off x="468313" y="981075"/>
            <a:ext cx="8135937" cy="5543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tângulo 3"/>
          <p:cNvSpPr/>
          <p:nvPr/>
        </p:nvSpPr>
        <p:spPr>
          <a:xfrm>
            <a:off x="323850" y="115888"/>
            <a:ext cx="574833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Datacenter Modular Seguro - DCMS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23850" y="115888"/>
            <a:ext cx="574833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Datacenter Modular Seguro - DCMS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6013" y="1341438"/>
            <a:ext cx="6624637" cy="4967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23850" y="115888"/>
            <a:ext cx="47117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Datacenter no Pôr do Sol....</a:t>
            </a:r>
            <a:endParaRPr lang="pt-BR" sz="2800" dirty="0">
              <a:solidFill>
                <a:schemeClr val="accent6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54275" name="Imagem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196975"/>
            <a:ext cx="7032625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aixaDeTexto 2"/>
          <p:cNvSpPr txBox="1">
            <a:spLocks noChangeArrowheads="1"/>
          </p:cNvSpPr>
          <p:nvPr/>
        </p:nvSpPr>
        <p:spPr bwMode="auto">
          <a:xfrm>
            <a:off x="900113" y="1628775"/>
            <a:ext cx="79200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3600" b="1">
                <a:solidFill>
                  <a:schemeClr val="bg1"/>
                </a:solidFill>
              </a:rPr>
              <a:t>TÍTULO DA APRESENTAÇÃO AQUI</a:t>
            </a:r>
          </a:p>
        </p:txBody>
      </p:sp>
      <p:sp>
        <p:nvSpPr>
          <p:cNvPr id="55299" name="CaixaDeTexto 3"/>
          <p:cNvSpPr txBox="1">
            <a:spLocks noChangeArrowheads="1"/>
          </p:cNvSpPr>
          <p:nvPr/>
        </p:nvSpPr>
        <p:spPr bwMode="auto">
          <a:xfrm>
            <a:off x="323850" y="5300663"/>
            <a:ext cx="4032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i="1">
                <a:solidFill>
                  <a:schemeClr val="bg1"/>
                </a:solidFill>
              </a:rPr>
              <a:t>Jurandir Gurgel</a:t>
            </a:r>
          </a:p>
          <a:p>
            <a:r>
              <a:rPr lang="pt-BR" altLang="pt-BR" i="1">
                <a:solidFill>
                  <a:schemeClr val="bg1"/>
                </a:solidFill>
              </a:rPr>
              <a:t>Secretário Municipal de Finanças</a:t>
            </a:r>
          </a:p>
        </p:txBody>
      </p:sp>
      <p:pic>
        <p:nvPicPr>
          <p:cNvPr id="55300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6513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2"/>
          <p:cNvSpPr txBox="1">
            <a:spLocks noChangeArrowheads="1"/>
          </p:cNvSpPr>
          <p:nvPr/>
        </p:nvSpPr>
        <p:spPr bwMode="auto">
          <a:xfrm>
            <a:off x="468313" y="1484313"/>
            <a:ext cx="81724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mpagne &amp; Limousines Thick" panose="020B0602020204020607" pitchFamily="34" charset="0"/>
              </a:rPr>
              <a:t>Coordenadoria de Gestão   Estratégica de TI - COGETI</a:t>
            </a:r>
            <a:endParaRPr lang="pt-BR" altLang="pt-BR" sz="4400" b="1" dirty="0" smtClean="0">
              <a:solidFill>
                <a:schemeClr val="bg1"/>
              </a:solidFill>
              <a:latin typeface="Champagne &amp; Limousines Thick" panose="020B0602020204020607" pitchFamily="34" charset="0"/>
            </a:endParaRPr>
          </a:p>
        </p:txBody>
      </p:sp>
      <p:sp>
        <p:nvSpPr>
          <p:cNvPr id="9" name="CaixaDeTexto 2"/>
          <p:cNvSpPr txBox="1">
            <a:spLocks noChangeArrowheads="1"/>
          </p:cNvSpPr>
          <p:nvPr/>
        </p:nvSpPr>
        <p:spPr bwMode="auto">
          <a:xfrm>
            <a:off x="503238" y="3213100"/>
            <a:ext cx="8172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mpagne &amp; Limousines Thick" panose="020B0602020204020607" pitchFamily="34" charset="0"/>
              </a:rPr>
              <a:t>Desenvolvimento de Soluções de TI</a:t>
            </a:r>
            <a:endParaRPr lang="pt-BR" altLang="pt-BR" sz="4000" b="1" dirty="0" smtClean="0">
              <a:solidFill>
                <a:srgbClr val="FFC000"/>
              </a:solidFill>
              <a:latin typeface="Champagne &amp; Limousines Thick" panose="020B0602020204020607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ítulo 1"/>
          <p:cNvSpPr>
            <a:spLocks noGrp="1"/>
          </p:cNvSpPr>
          <p:nvPr>
            <p:ph type="title"/>
          </p:nvPr>
        </p:nvSpPr>
        <p:spPr bwMode="auto">
          <a:xfrm>
            <a:off x="457200" y="1196975"/>
            <a:ext cx="8229600" cy="5810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pt-BR" sz="3600" smtClean="0"/>
              <a:t>Parque Tecnológico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58750" y="0"/>
            <a:ext cx="331946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O Começo... (2013)</a:t>
            </a:r>
          </a:p>
        </p:txBody>
      </p:sp>
      <p:graphicFrame>
        <p:nvGraphicFramePr>
          <p:cNvPr id="7" name="Espaço Reservado para Conteúdo 5"/>
          <p:cNvGraphicFramePr>
            <a:graphicFrameLocks noGrp="1"/>
          </p:cNvGraphicFramePr>
          <p:nvPr>
            <p:ph sz="quarter" idx="1"/>
          </p:nvPr>
        </p:nvGraphicFramePr>
        <p:xfrm>
          <a:off x="457200" y="1879600"/>
          <a:ext cx="8229599" cy="302260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06488"/>
                <a:gridCol w="1440160"/>
                <a:gridCol w="792088"/>
                <a:gridCol w="1728192"/>
                <a:gridCol w="720080"/>
                <a:gridCol w="1728192"/>
                <a:gridCol w="514399"/>
              </a:tblGrid>
              <a:tr h="396085">
                <a:tc gridSpan="7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i="1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EQUIPAMENTOS</a:t>
                      </a:r>
                      <a:r>
                        <a:rPr lang="pt-BR" sz="1400" b="1" i="1" u="none" strike="noStrike" baseline="0" dirty="0" smtClean="0">
                          <a:solidFill>
                            <a:schemeClr val="bg1"/>
                          </a:solidFill>
                          <a:latin typeface="Calibri"/>
                        </a:rPr>
                        <a:t> – SERVIDORES</a:t>
                      </a:r>
                      <a:endParaRPr lang="pt-BR" sz="1200" b="1" i="1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7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pt-BR" sz="1100" b="1" i="1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pt-BR" sz="1100" b="1" i="1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pt-BR" sz="1100" b="1" i="1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pt-BR" sz="1100" b="1" i="1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pt-BR" sz="1100" b="1" i="1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pt-BR" sz="1100" b="1" i="1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28808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1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Descrição/Marca</a:t>
                      </a:r>
                    </a:p>
                  </a:txBody>
                  <a:tcPr marL="9525" marR="9525" marT="9527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1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Processador</a:t>
                      </a:r>
                    </a:p>
                  </a:txBody>
                  <a:tcPr marL="9525" marR="9525" marT="9527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1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Memória</a:t>
                      </a:r>
                      <a:endParaRPr lang="pt-BR" sz="1200" b="1" i="1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7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1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Sistema</a:t>
                      </a:r>
                    </a:p>
                  </a:txBody>
                  <a:tcPr marL="9525" marR="9525" marT="9527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1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Estado</a:t>
                      </a:r>
                    </a:p>
                  </a:txBody>
                  <a:tcPr marL="9525" marR="9525" marT="9527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1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Garantia</a:t>
                      </a:r>
                      <a:endParaRPr lang="pt-BR" sz="1200" b="1" i="1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7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1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QTD</a:t>
                      </a:r>
                    </a:p>
                  </a:txBody>
                  <a:tcPr marL="9525" marR="9525" marT="9527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40666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IBM x3650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2 cpu Quad Core – 1.8 GHz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8 GB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Servidor de Virtualização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FF9900"/>
                          </a:solidFill>
                          <a:latin typeface="Calibri" pitchFamily="34" charset="0"/>
                        </a:rPr>
                        <a:t>Regular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Contarto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 de Manutenção </a:t>
                      </a:r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Service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 Pack IBM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FF9900"/>
                          </a:solidFill>
                          <a:latin typeface="Calibri" pitchFamily="34" charset="0"/>
                        </a:rPr>
                        <a:t>4</a:t>
                      </a:r>
                    </a:p>
                  </a:txBody>
                  <a:tcPr marL="9525" marR="9525" marT="9527" marB="0" anchor="ctr"/>
                </a:tc>
              </a:tr>
              <a:tr h="40666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IBM x3250 M2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2 cpu Quad Core - 2.4 GHz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64 Gb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Servidor de Virtualização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008000"/>
                          </a:solidFill>
                          <a:latin typeface="Calibri" pitchFamily="34" charset="0"/>
                        </a:rPr>
                        <a:t>Bom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Contarto de Manutenção Service Pack IBM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008000"/>
                          </a:solidFill>
                          <a:latin typeface="Calibri" pitchFamily="34" charset="0"/>
                        </a:rPr>
                        <a:t>8</a:t>
                      </a:r>
                    </a:p>
                  </a:txBody>
                  <a:tcPr marL="9525" marR="9525" marT="9527" marB="0" anchor="ctr"/>
                </a:tc>
              </a:tr>
              <a:tr h="34487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IBM H22v x5650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3 cpu Six Core – 2.66 GHz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128 Gb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Servidor de </a:t>
                      </a:r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Virtualização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 err="1">
                          <a:solidFill>
                            <a:srgbClr val="008000"/>
                          </a:solidFill>
                          <a:latin typeface="Calibri" pitchFamily="34" charset="0"/>
                        </a:rPr>
                        <a:t>Otimo</a:t>
                      </a:r>
                      <a:endParaRPr lang="pt-BR" sz="1100" b="1" i="0" u="none" strike="noStrike" dirty="0">
                        <a:solidFill>
                          <a:srgbClr val="008000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Garantia/</a:t>
                      </a:r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Service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 Pack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008000"/>
                          </a:solidFill>
                          <a:latin typeface="Calibri" pitchFamily="34" charset="0"/>
                        </a:rPr>
                        <a:t>4</a:t>
                      </a:r>
                    </a:p>
                  </a:txBody>
                  <a:tcPr marL="9525" marR="9525" marT="9527" marB="0" anchor="ctr"/>
                </a:tc>
              </a:tr>
              <a:tr h="2494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IBM PS701/702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4 </a:t>
                      </a:r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cpus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 – 3 </a:t>
                      </a:r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Ghz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192 Gb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Servidor de </a:t>
                      </a:r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Virtualização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 AIX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 err="1">
                          <a:solidFill>
                            <a:srgbClr val="008000"/>
                          </a:solidFill>
                          <a:latin typeface="Calibri" pitchFamily="34" charset="0"/>
                        </a:rPr>
                        <a:t>Otimo</a:t>
                      </a:r>
                      <a:endParaRPr lang="pt-BR" sz="1100" b="1" i="0" u="none" strike="noStrike" dirty="0">
                        <a:solidFill>
                          <a:srgbClr val="008000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Garantia/</a:t>
                      </a:r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Service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 Pack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008000"/>
                          </a:solidFill>
                          <a:latin typeface="Calibri" pitchFamily="34" charset="0"/>
                        </a:rPr>
                        <a:t>2</a:t>
                      </a:r>
                    </a:p>
                  </a:txBody>
                  <a:tcPr marL="9525" marR="9525" marT="9527" marB="0" anchor="ctr"/>
                </a:tc>
              </a:tr>
              <a:tr h="22711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Máquina Montada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 CPU Dual Core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2 Gb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Serviços Diversos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Péssimo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Sem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6</a:t>
                      </a:r>
                    </a:p>
                  </a:txBody>
                  <a:tcPr marL="9525" marR="9525" marT="9527" marB="0" anchor="ctr"/>
                </a:tc>
              </a:tr>
              <a:tr h="22711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Servidor HP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 CPU Dual Core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4 GB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Serviços Diversos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Péssimo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Sem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2</a:t>
                      </a:r>
                    </a:p>
                  </a:txBody>
                  <a:tcPr marL="9525" marR="9525" marT="9527" marB="0" anchor="ctr"/>
                </a:tc>
              </a:tr>
              <a:tr h="22711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Servidor Dell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 CPU Dual Core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4GB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Geoprocessamento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FF9900"/>
                          </a:solidFill>
                          <a:latin typeface="Calibri" pitchFamily="34" charset="0"/>
                        </a:rPr>
                        <a:t>Regular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Sem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FF6600"/>
                          </a:solidFill>
                          <a:latin typeface="Calibri" pitchFamily="34" charset="0"/>
                        </a:rPr>
                        <a:t>2</a:t>
                      </a:r>
                    </a:p>
                  </a:txBody>
                  <a:tcPr marL="9525" marR="9525" marT="9527" marB="0" anchor="ctr"/>
                </a:tc>
              </a:tr>
              <a:tr h="2494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Servidores IBM RISC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2 CPU Power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4GB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Serviços Legado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Péssimo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2 c/contrato</a:t>
                      </a: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3</a:t>
                      </a:r>
                    </a:p>
                  </a:txBody>
                  <a:tcPr marL="9525" marR="9525" marT="9527" marB="0" anchor="ctr"/>
                </a:tc>
              </a:tr>
            </a:tbl>
          </a:graphicData>
        </a:graphic>
      </p:graphicFrame>
      <p:graphicFrame>
        <p:nvGraphicFramePr>
          <p:cNvPr id="10" name="Espaço Reservado para Conteúdo 5"/>
          <p:cNvGraphicFramePr>
            <a:graphicFrameLocks/>
          </p:cNvGraphicFramePr>
          <p:nvPr/>
        </p:nvGraphicFramePr>
        <p:xfrm>
          <a:off x="457200" y="5155903"/>
          <a:ext cx="4043363" cy="1441449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163688"/>
                <a:gridCol w="1151870"/>
                <a:gridCol w="1727805"/>
              </a:tblGrid>
              <a:tr h="293319">
                <a:tc>
                  <a:txBody>
                    <a:bodyPr/>
                    <a:lstStyle/>
                    <a:p>
                      <a:pPr algn="ctr"/>
                      <a:r>
                        <a:rPr lang="pt-BR" sz="1100" dirty="0" smtClean="0"/>
                        <a:t>Estado</a:t>
                      </a:r>
                      <a:endParaRPr lang="pt-BR" sz="1100" i="1" dirty="0">
                        <a:latin typeface="Calibri" pitchFamily="34" charset="0"/>
                      </a:endParaRPr>
                    </a:p>
                  </a:txBody>
                  <a:tcPr marL="91453" marR="91453" marT="45737" marB="457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 smtClean="0"/>
                        <a:t>Quantidade</a:t>
                      </a:r>
                      <a:endParaRPr lang="pt-BR" sz="1100" i="1" dirty="0">
                        <a:latin typeface="Calibri" pitchFamily="34" charset="0"/>
                      </a:endParaRPr>
                    </a:p>
                  </a:txBody>
                  <a:tcPr marL="91453" marR="91453" marT="45737" marB="457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 smtClean="0"/>
                        <a:t>Indicativo</a:t>
                      </a:r>
                      <a:r>
                        <a:rPr lang="pt-BR" sz="1100" baseline="0" dirty="0" smtClean="0"/>
                        <a:t> de Utilização</a:t>
                      </a:r>
                      <a:endParaRPr lang="pt-BR" sz="1100" i="1" dirty="0">
                        <a:latin typeface="Calibri" pitchFamily="34" charset="0"/>
                      </a:endParaRPr>
                    </a:p>
                  </a:txBody>
                  <a:tcPr marL="91453" marR="91453" marT="45737" marB="45737" anchor="ctr"/>
                </a:tc>
              </a:tr>
              <a:tr h="22962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/>
                        <a:t>Péssimo</a:t>
                      </a:r>
                      <a:endParaRPr lang="pt-BR" sz="1100" b="0" i="0" u="none" strike="noStrike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9526" marR="9526" marT="952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/>
                        <a:t>11</a:t>
                      </a:r>
                      <a:endParaRPr lang="pt-BR" sz="1100" b="0" i="0" u="none" strike="noStrike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9526" marR="9526" marT="952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 err="1"/>
                        <a:t>Susbstituição</a:t>
                      </a:r>
                      <a:endParaRPr lang="pt-BR" sz="1100" b="0" i="0" u="none" strike="noStrike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9526" marR="9526" marT="9529" marB="0" anchor="ctr"/>
                </a:tc>
              </a:tr>
              <a:tr h="22962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/>
                        <a:t>Regular</a:t>
                      </a:r>
                      <a:endParaRPr lang="pt-BR" sz="1100" b="0" i="0" u="none" strike="noStrike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9526" marR="9526" marT="952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/>
                        <a:t>6</a:t>
                      </a:r>
                      <a:endParaRPr lang="pt-BR" sz="1100" b="0" i="0" u="none" strike="noStrike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9526" marR="9526" marT="952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/>
                        <a:t>Realocado</a:t>
                      </a:r>
                      <a:endParaRPr lang="pt-BR" sz="1100" b="0" i="0" u="none" strike="noStrike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9526" marR="9526" marT="9529" marB="0" anchor="ctr"/>
                </a:tc>
              </a:tr>
              <a:tr h="22962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/>
                        <a:t>Bom</a:t>
                      </a:r>
                      <a:endParaRPr lang="pt-BR" sz="1100" b="0" i="0" u="none" strike="noStrike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9526" marR="9526" marT="952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/>
                        <a:t>8</a:t>
                      </a:r>
                      <a:endParaRPr lang="pt-BR" sz="1100" b="0" i="0" u="none" strike="noStrike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9526" marR="9526" marT="952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/>
                        <a:t>Uso Secundário</a:t>
                      </a:r>
                      <a:endParaRPr lang="pt-BR" sz="1100" b="0" i="0" u="none" strike="noStrike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9526" marR="9526" marT="9529" marB="0" anchor="ctr"/>
                </a:tc>
              </a:tr>
              <a:tr h="22962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 err="1"/>
                        <a:t>Otimo</a:t>
                      </a:r>
                      <a:endParaRPr lang="pt-BR" sz="1100" b="0" i="0" u="none" strike="noStrike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9526" marR="9526" marT="952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/>
                        <a:t>6</a:t>
                      </a:r>
                      <a:endParaRPr lang="pt-BR" sz="1100" b="0" i="0" u="none" strike="noStrike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9526" marR="9526" marT="952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/>
                        <a:t>Produção</a:t>
                      </a:r>
                      <a:endParaRPr lang="pt-BR" sz="1100" b="0" i="0" u="none" strike="noStrike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9526" marR="9526" marT="9529" marB="0" anchor="ctr"/>
                </a:tc>
              </a:tr>
              <a:tr h="22962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 smtClean="0"/>
                        <a:t>Total</a:t>
                      </a:r>
                      <a:endParaRPr lang="pt-BR" sz="1100" b="1" i="0" u="none" strike="noStrike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L="9526" marR="9526" marT="952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 smtClean="0"/>
                        <a:t>31</a:t>
                      </a:r>
                      <a:endParaRPr lang="pt-BR" sz="1100" b="1" i="0" u="none" strike="noStrike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L="9526" marR="9526" marT="952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L="9526" marR="9526" marT="9529" marB="0" anchor="ctr"/>
                </a:tc>
              </a:tr>
            </a:tbl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ector reto 13"/>
          <p:cNvCxnSpPr/>
          <p:nvPr/>
        </p:nvCxnSpPr>
        <p:spPr>
          <a:xfrm flipV="1">
            <a:off x="2124075" y="3987800"/>
            <a:ext cx="5756275" cy="44132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>
            <a:off x="2195513" y="2520950"/>
            <a:ext cx="4776787" cy="3190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1054100" y="1465263"/>
            <a:ext cx="55562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Criação de um novo sistema ou módulo de um sistema existente 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2224088" y="2957513"/>
            <a:ext cx="5572125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000" dirty="0"/>
              <a:t>Desenvolver projetos de software e manter os sistemas de informação, agregando inteligência e eficiência ao negócio.</a:t>
            </a:r>
          </a:p>
          <a:p>
            <a:pPr algn="r">
              <a:defRPr/>
            </a:pP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842963" y="4841875"/>
            <a:ext cx="5745162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Gestão corretiva, adaptativa e evolutiva dos sistemas de TI, utilizados no dia a dia de trabalho </a:t>
            </a:r>
          </a:p>
        </p:txBody>
      </p:sp>
      <p:sp>
        <p:nvSpPr>
          <p:cNvPr id="7" name="Elipse 6"/>
          <p:cNvSpPr/>
          <p:nvPr/>
        </p:nvSpPr>
        <p:spPr>
          <a:xfrm>
            <a:off x="180975" y="2420938"/>
            <a:ext cx="1943100" cy="19415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762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400" dirty="0"/>
          </a:p>
        </p:txBody>
      </p:sp>
      <p:sp>
        <p:nvSpPr>
          <p:cNvPr id="3" name="Retângulo 2"/>
          <p:cNvSpPr/>
          <p:nvPr/>
        </p:nvSpPr>
        <p:spPr>
          <a:xfrm>
            <a:off x="446088" y="3021013"/>
            <a:ext cx="1535112" cy="8302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Papel da </a:t>
            </a:r>
          </a:p>
          <a:p>
            <a:pPr algn="ctr">
              <a:defRPr/>
            </a:pPr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CEDES</a:t>
            </a:r>
          </a:p>
        </p:txBody>
      </p:sp>
      <p:sp>
        <p:nvSpPr>
          <p:cNvPr id="15" name="Elipse 14"/>
          <p:cNvSpPr/>
          <p:nvPr/>
        </p:nvSpPr>
        <p:spPr>
          <a:xfrm>
            <a:off x="6734175" y="1082675"/>
            <a:ext cx="1943100" cy="1943100"/>
          </a:xfrm>
          <a:prstGeom prst="ellipse">
            <a:avLst/>
          </a:prstGeom>
          <a:solidFill>
            <a:schemeClr val="bg2">
              <a:lumMod val="75000"/>
            </a:schemeClr>
          </a:solidFill>
          <a:ln w="762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400" dirty="0"/>
          </a:p>
        </p:txBody>
      </p:sp>
      <p:sp>
        <p:nvSpPr>
          <p:cNvPr id="16" name="Retângulo 15"/>
          <p:cNvSpPr/>
          <p:nvPr/>
        </p:nvSpPr>
        <p:spPr>
          <a:xfrm>
            <a:off x="7042150" y="1828800"/>
            <a:ext cx="1327150" cy="430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Projetos</a:t>
            </a:r>
            <a:endParaRPr lang="pt-BR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Elipse 20"/>
          <p:cNvSpPr/>
          <p:nvPr/>
        </p:nvSpPr>
        <p:spPr>
          <a:xfrm>
            <a:off x="6734175" y="4208463"/>
            <a:ext cx="1943100" cy="1943100"/>
          </a:xfrm>
          <a:prstGeom prst="ellipse">
            <a:avLst/>
          </a:prstGeom>
          <a:solidFill>
            <a:schemeClr val="bg2">
              <a:lumMod val="75000"/>
            </a:schemeClr>
          </a:solidFill>
          <a:ln w="762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400" dirty="0"/>
          </a:p>
        </p:txBody>
      </p:sp>
      <p:sp>
        <p:nvSpPr>
          <p:cNvPr id="22" name="Retângulo 21"/>
          <p:cNvSpPr/>
          <p:nvPr/>
        </p:nvSpPr>
        <p:spPr>
          <a:xfrm>
            <a:off x="6732588" y="4978400"/>
            <a:ext cx="201612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Sustentação</a:t>
            </a: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323850" y="115888"/>
            <a:ext cx="598963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Desenvolvimento de Soluções de TI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AutoShape 12"/>
          <p:cNvSpPr>
            <a:spLocks noChangeArrowheads="1"/>
          </p:cNvSpPr>
          <p:nvPr/>
        </p:nvSpPr>
        <p:spPr bwMode="auto">
          <a:xfrm>
            <a:off x="6735763" y="3505200"/>
            <a:ext cx="2058987" cy="1938338"/>
          </a:xfrm>
          <a:prstGeom prst="roundRect">
            <a:avLst>
              <a:gd name="adj" fmla="val 2920"/>
            </a:avLst>
          </a:prstGeom>
          <a:solidFill>
            <a:schemeClr val="bg2">
              <a:lumMod val="9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200" b="1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6" name="AutoShape 12"/>
          <p:cNvSpPr>
            <a:spLocks noChangeArrowheads="1"/>
          </p:cNvSpPr>
          <p:nvPr/>
        </p:nvSpPr>
        <p:spPr bwMode="auto">
          <a:xfrm>
            <a:off x="623888" y="5516563"/>
            <a:ext cx="8196262" cy="1152525"/>
          </a:xfrm>
          <a:prstGeom prst="roundRect">
            <a:avLst>
              <a:gd name="adj" fmla="val 6868"/>
            </a:avLst>
          </a:prstGeom>
          <a:solidFill>
            <a:schemeClr val="bg2"/>
          </a:solidFill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200" b="1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9" name="Forma livre 48"/>
          <p:cNvSpPr>
            <a:spLocks noChangeArrowheads="1"/>
          </p:cNvSpPr>
          <p:nvPr/>
        </p:nvSpPr>
        <p:spPr bwMode="auto">
          <a:xfrm>
            <a:off x="644525" y="1997075"/>
            <a:ext cx="8159750" cy="3470275"/>
          </a:xfrm>
          <a:custGeom>
            <a:avLst/>
            <a:gdLst>
              <a:gd name="connsiteX0" fmla="*/ 101332 w 8160254"/>
              <a:gd name="connsiteY0" fmla="*/ 0 h 3470275"/>
              <a:gd name="connsiteX1" fmla="*/ 5948631 w 8160254"/>
              <a:gd name="connsiteY1" fmla="*/ 0 h 3470275"/>
              <a:gd name="connsiteX2" fmla="*/ 5988074 w 8160254"/>
              <a:gd name="connsiteY2" fmla="*/ 7963 h 3470275"/>
              <a:gd name="connsiteX3" fmla="*/ 6012781 w 8160254"/>
              <a:gd name="connsiteY3" fmla="*/ 24621 h 3470275"/>
              <a:gd name="connsiteX4" fmla="*/ 6039537 w 8160254"/>
              <a:gd name="connsiteY4" fmla="*/ 13538 h 3470275"/>
              <a:gd name="connsiteX5" fmla="*/ 8118308 w 8160254"/>
              <a:gd name="connsiteY5" fmla="*/ 13538 h 3470275"/>
              <a:gd name="connsiteX6" fmla="*/ 8160254 w 8160254"/>
              <a:gd name="connsiteY6" fmla="*/ 55484 h 3470275"/>
              <a:gd name="connsiteX7" fmla="*/ 8160254 w 8160254"/>
              <a:gd name="connsiteY7" fmla="*/ 1408087 h 3470275"/>
              <a:gd name="connsiteX8" fmla="*/ 8118308 w 8160254"/>
              <a:gd name="connsiteY8" fmla="*/ 1450033 h 3470275"/>
              <a:gd name="connsiteX9" fmla="*/ 6049963 w 8160254"/>
              <a:gd name="connsiteY9" fmla="*/ 1450033 h 3470275"/>
              <a:gd name="connsiteX10" fmla="*/ 6049963 w 8160254"/>
              <a:gd name="connsiteY10" fmla="*/ 3368943 h 3470275"/>
              <a:gd name="connsiteX11" fmla="*/ 5948631 w 8160254"/>
              <a:gd name="connsiteY11" fmla="*/ 3470275 h 3470275"/>
              <a:gd name="connsiteX12" fmla="*/ 101332 w 8160254"/>
              <a:gd name="connsiteY12" fmla="*/ 3470275 h 3470275"/>
              <a:gd name="connsiteX13" fmla="*/ 0 w 8160254"/>
              <a:gd name="connsiteY13" fmla="*/ 3368943 h 3470275"/>
              <a:gd name="connsiteX14" fmla="*/ 0 w 8160254"/>
              <a:gd name="connsiteY14" fmla="*/ 101332 h 3470275"/>
              <a:gd name="connsiteX15" fmla="*/ 101332 w 8160254"/>
              <a:gd name="connsiteY15" fmla="*/ 0 h 347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160254" h="3470275">
                <a:moveTo>
                  <a:pt x="101332" y="0"/>
                </a:moveTo>
                <a:lnTo>
                  <a:pt x="5948631" y="0"/>
                </a:lnTo>
                <a:cubicBezTo>
                  <a:pt x="5962622" y="0"/>
                  <a:pt x="5975951" y="2836"/>
                  <a:pt x="5988074" y="7963"/>
                </a:cubicBezTo>
                <a:lnTo>
                  <a:pt x="6012781" y="24621"/>
                </a:lnTo>
                <a:lnTo>
                  <a:pt x="6039537" y="13538"/>
                </a:lnTo>
                <a:lnTo>
                  <a:pt x="8118308" y="13538"/>
                </a:lnTo>
                <a:cubicBezTo>
                  <a:pt x="8141474" y="13538"/>
                  <a:pt x="8160254" y="32318"/>
                  <a:pt x="8160254" y="55484"/>
                </a:cubicBezTo>
                <a:lnTo>
                  <a:pt x="8160254" y="1408087"/>
                </a:lnTo>
                <a:cubicBezTo>
                  <a:pt x="8160254" y="1431253"/>
                  <a:pt x="8141474" y="1450033"/>
                  <a:pt x="8118308" y="1450033"/>
                </a:cubicBezTo>
                <a:lnTo>
                  <a:pt x="6049963" y="1450033"/>
                </a:lnTo>
                <a:lnTo>
                  <a:pt x="6049963" y="3368943"/>
                </a:lnTo>
                <a:cubicBezTo>
                  <a:pt x="6049963" y="3424907"/>
                  <a:pt x="6004595" y="3470275"/>
                  <a:pt x="5948631" y="3470275"/>
                </a:cubicBezTo>
                <a:lnTo>
                  <a:pt x="101332" y="3470275"/>
                </a:lnTo>
                <a:cubicBezTo>
                  <a:pt x="45368" y="3470275"/>
                  <a:pt x="0" y="3424907"/>
                  <a:pt x="0" y="3368943"/>
                </a:cubicBezTo>
                <a:lnTo>
                  <a:pt x="0" y="101332"/>
                </a:lnTo>
                <a:cubicBezTo>
                  <a:pt x="0" y="45368"/>
                  <a:pt x="45368" y="0"/>
                  <a:pt x="10133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200" b="1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4" name="AutoShape 12"/>
          <p:cNvSpPr>
            <a:spLocks noChangeArrowheads="1"/>
          </p:cNvSpPr>
          <p:nvPr/>
        </p:nvSpPr>
        <p:spPr bwMode="auto">
          <a:xfrm>
            <a:off x="623888" y="992188"/>
            <a:ext cx="8196262" cy="963612"/>
          </a:xfrm>
          <a:prstGeom prst="roundRect">
            <a:avLst>
              <a:gd name="adj" fmla="val 10599"/>
            </a:avLst>
          </a:prstGeom>
          <a:solidFill>
            <a:schemeClr val="bg2">
              <a:lumMod val="75000"/>
            </a:schemeClr>
          </a:solidFill>
          <a:ln w="12700">
            <a:solidFill>
              <a:schemeClr val="bg2">
                <a:lumMod val="25000"/>
              </a:schemeClr>
            </a:solidFill>
            <a:prstDash val="dash"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200" b="1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" name="AutoShape 12"/>
          <p:cNvSpPr>
            <a:spLocks noChangeArrowheads="1"/>
          </p:cNvSpPr>
          <p:nvPr/>
        </p:nvSpPr>
        <p:spPr bwMode="auto">
          <a:xfrm>
            <a:off x="2482850" y="1065213"/>
            <a:ext cx="4284663" cy="252412"/>
          </a:xfrm>
          <a:prstGeom prst="flowChartProcess">
            <a:avLst/>
          </a:prstGeom>
          <a:noFill/>
          <a:ln>
            <a:noFill/>
          </a:ln>
          <a:extLst/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pt-BR" altLang="pt-BR" sz="2700" b="1" dirty="0" smtClean="0">
                <a:solidFill>
                  <a:schemeClr val="bg1"/>
                </a:solidFill>
                <a:latin typeface="+mn-lt"/>
              </a:rPr>
              <a:t>SEFIN – ÁREAS </a:t>
            </a:r>
            <a:r>
              <a:rPr lang="pt-BR" altLang="pt-BR" sz="2700" b="1" dirty="0">
                <a:solidFill>
                  <a:schemeClr val="bg1"/>
                </a:solidFill>
                <a:latin typeface="+mn-lt"/>
              </a:rPr>
              <a:t>DE NEGÓCIO</a:t>
            </a: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 rot="16200000">
            <a:off x="-1921669" y="3604419"/>
            <a:ext cx="4672013" cy="288925"/>
          </a:xfrm>
          <a:prstGeom prst="flowChartProcess">
            <a:avLst/>
          </a:prstGeom>
          <a:noFill/>
          <a:ln>
            <a:noFill/>
          </a:ln>
          <a:extLst/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pt-BR" altLang="pt-BR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SEFIN – </a:t>
            </a:r>
            <a:r>
              <a:rPr lang="pt-BR" altLang="pt-BR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SISTEMAS DE INFORMAÇÃO</a:t>
            </a:r>
            <a:endParaRPr lang="pt-BR" altLang="pt-BR" sz="2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AutoShape 12"/>
          <p:cNvSpPr>
            <a:spLocks noChangeArrowheads="1"/>
          </p:cNvSpPr>
          <p:nvPr/>
        </p:nvSpPr>
        <p:spPr bwMode="auto">
          <a:xfrm>
            <a:off x="839788" y="1409700"/>
            <a:ext cx="1658937" cy="481013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altLang="pt-BR" sz="14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COTEM</a:t>
            </a:r>
          </a:p>
        </p:txBody>
      </p:sp>
      <p:cxnSp>
        <p:nvCxnSpPr>
          <p:cNvPr id="8" name="Conector de seta reta 7"/>
          <p:cNvCxnSpPr>
            <a:stCxn id="3" idx="2"/>
          </p:cNvCxnSpPr>
          <p:nvPr/>
        </p:nvCxnSpPr>
        <p:spPr bwMode="auto">
          <a:xfrm flipH="1">
            <a:off x="1654175" y="1890713"/>
            <a:ext cx="14288" cy="220662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utoShape 4"/>
          <p:cNvSpPr>
            <a:spLocks noChangeArrowheads="1"/>
          </p:cNvSpPr>
          <p:nvPr/>
        </p:nvSpPr>
        <p:spPr bwMode="auto">
          <a:xfrm>
            <a:off x="785813" y="2144713"/>
            <a:ext cx="1774825" cy="788987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pt-BR" alt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GRPFOR </a:t>
            </a:r>
            <a:endParaRPr lang="pt-BR" altLang="pt-BR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pt-BR" altLang="pt-B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Financeiro;</a:t>
            </a:r>
          </a:p>
          <a:p>
            <a:pPr algn="ctr" eaLnBrk="1" hangingPunct="1">
              <a:defRPr/>
            </a:pPr>
            <a:r>
              <a:rPr lang="pt-BR" altLang="pt-B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Contábil</a:t>
            </a:r>
            <a:endParaRPr lang="pt-BR" altLang="pt-BR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pt-BR" altLang="pt-BR" sz="1000" b="1" dirty="0">
                <a:solidFill>
                  <a:srgbClr val="FF6600"/>
                </a:solidFill>
                <a:latin typeface="+mn-lt"/>
              </a:rPr>
              <a:t>JAVA EE / Oracle</a:t>
            </a:r>
            <a:endParaRPr lang="pt-BR" altLang="pt-BR" sz="1000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785813" y="3057525"/>
            <a:ext cx="1774825" cy="1389063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pt-BR" altLang="pt-B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SIGEM</a:t>
            </a:r>
          </a:p>
          <a:p>
            <a:pPr algn="ctr" eaLnBrk="1" hangingPunct="1">
              <a:defRPr/>
            </a:pPr>
            <a:r>
              <a:rPr lang="pt-BR" altLang="pt-B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Dívida Pública Passiva; Operações de Crédito; Capacidade de endividamento e pagamento </a:t>
            </a:r>
          </a:p>
          <a:p>
            <a:pPr algn="ctr" eaLnBrk="1" hangingPunct="1">
              <a:defRPr/>
            </a:pPr>
            <a:r>
              <a:rPr lang="pt-BR" altLang="pt-BR" sz="1000" b="1" dirty="0" smtClean="0">
                <a:solidFill>
                  <a:srgbClr val="FF6600"/>
                </a:solidFill>
                <a:latin typeface="+mn-lt"/>
              </a:rPr>
              <a:t>.</a:t>
            </a:r>
            <a:r>
              <a:rPr lang="pt-BR" altLang="pt-BR" sz="1000" b="1" dirty="0">
                <a:solidFill>
                  <a:srgbClr val="FF6600"/>
                </a:solidFill>
                <a:latin typeface="+mn-lt"/>
              </a:rPr>
              <a:t>NET / SQL Server</a:t>
            </a:r>
          </a:p>
        </p:txBody>
      </p:sp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6831013" y="3721100"/>
            <a:ext cx="1881187" cy="47783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4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CONTROLE URBANO</a:t>
            </a:r>
          </a:p>
          <a:p>
            <a:pPr algn="ctr" eaLnBrk="1" hangingPunct="1">
              <a:defRPr/>
            </a:pPr>
            <a:r>
              <a:rPr lang="pt-BR" sz="14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SEUMA / AGEFIS</a:t>
            </a:r>
          </a:p>
        </p:txBody>
      </p:sp>
      <p:cxnSp>
        <p:nvCxnSpPr>
          <p:cNvPr id="7" name="Conector de seta reta 6"/>
          <p:cNvCxnSpPr/>
          <p:nvPr/>
        </p:nvCxnSpPr>
        <p:spPr bwMode="auto">
          <a:xfrm>
            <a:off x="7715250" y="4217988"/>
            <a:ext cx="0" cy="34925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utoShape 4"/>
          <p:cNvSpPr>
            <a:spLocks noChangeArrowheads="1"/>
          </p:cNvSpPr>
          <p:nvPr/>
        </p:nvSpPr>
        <p:spPr bwMode="auto">
          <a:xfrm>
            <a:off x="6840538" y="4568825"/>
            <a:ext cx="1881187" cy="796925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pt-BR" alt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GRPFOR </a:t>
            </a:r>
          </a:p>
          <a:p>
            <a:pPr algn="ctr" eaLnBrk="1" hangingPunct="1">
              <a:defRPr/>
            </a:pPr>
            <a:r>
              <a:rPr lang="pt-BR" altLang="pt-BR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Taxas; Permissionários; </a:t>
            </a:r>
          </a:p>
          <a:p>
            <a:pPr algn="ctr" eaLnBrk="1" hangingPunct="1">
              <a:defRPr/>
            </a:pPr>
            <a:r>
              <a:rPr lang="pt-BR" altLang="pt-BR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Fiscalização; </a:t>
            </a:r>
            <a:r>
              <a:rPr lang="pt-BR" altLang="pt-B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Alvarás</a:t>
            </a:r>
            <a:endParaRPr lang="pt-BR" altLang="pt-BR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pt-BR" altLang="pt-BR" sz="1000" b="1" dirty="0">
                <a:solidFill>
                  <a:srgbClr val="FF6600"/>
                </a:solidFill>
                <a:latin typeface="+mn-lt"/>
              </a:rPr>
              <a:t>JAVA EE / Oracle</a:t>
            </a:r>
          </a:p>
        </p:txBody>
      </p:sp>
      <p:sp>
        <p:nvSpPr>
          <p:cNvPr id="32" name="AutoShape 10"/>
          <p:cNvSpPr>
            <a:spLocks noChangeArrowheads="1"/>
          </p:cNvSpPr>
          <p:nvPr/>
        </p:nvSpPr>
        <p:spPr bwMode="auto">
          <a:xfrm>
            <a:off x="2563813" y="6127750"/>
            <a:ext cx="3384550" cy="479425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pt-BR" altLang="pt-B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BUSINESS INTELLIGENCE</a:t>
            </a:r>
            <a:endParaRPr lang="pt-BR" altLang="pt-BR" sz="1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pt-BR" altLang="pt-BR" sz="1000" b="1" dirty="0">
                <a:solidFill>
                  <a:srgbClr val="FF6600"/>
                </a:solidFill>
                <a:latin typeface="+mn-lt"/>
              </a:rPr>
              <a:t>COGNOS</a:t>
            </a:r>
          </a:p>
        </p:txBody>
      </p:sp>
      <p:sp>
        <p:nvSpPr>
          <p:cNvPr id="33" name="AutoShape 10"/>
          <p:cNvSpPr>
            <a:spLocks noChangeArrowheads="1"/>
          </p:cNvSpPr>
          <p:nvPr/>
        </p:nvSpPr>
        <p:spPr bwMode="auto">
          <a:xfrm>
            <a:off x="4729163" y="5557838"/>
            <a:ext cx="3384550" cy="496887"/>
          </a:xfrm>
          <a:prstGeom prst="roundRect">
            <a:avLst>
              <a:gd name="adj" fmla="val 12803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pt-BR" altLang="pt-B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SERVIÇOS WEB / INTRANET</a:t>
            </a:r>
          </a:p>
          <a:p>
            <a:pPr algn="ctr" eaLnBrk="1" hangingPunct="1">
              <a:defRPr/>
            </a:pPr>
            <a:r>
              <a:rPr lang="pt-BR" altLang="pt-BR" sz="1000" b="1" dirty="0" smtClean="0">
                <a:solidFill>
                  <a:srgbClr val="FF6600"/>
                </a:solidFill>
                <a:latin typeface="+mn-lt"/>
              </a:rPr>
              <a:t>.NET / SQL Server</a:t>
            </a:r>
            <a:endParaRPr lang="pt-BR" altLang="pt-BR" sz="1000" b="1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4" name="AutoShape 12"/>
          <p:cNvSpPr>
            <a:spLocks noChangeArrowheads="1"/>
          </p:cNvSpPr>
          <p:nvPr/>
        </p:nvSpPr>
        <p:spPr bwMode="auto">
          <a:xfrm>
            <a:off x="2709863" y="1390650"/>
            <a:ext cx="1862137" cy="479425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pt-BR" altLang="pt-BR" sz="1400" b="1" dirty="0" smtClean="0">
                <a:solidFill>
                  <a:schemeClr val="bg1"/>
                </a:solidFill>
                <a:latin typeface="+mn-lt"/>
              </a:rPr>
              <a:t>CATRI</a:t>
            </a:r>
            <a:endParaRPr lang="pt-BR" altLang="pt-BR" sz="1400" b="1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9" name="Conector de seta reta 8"/>
          <p:cNvCxnSpPr/>
          <p:nvPr/>
        </p:nvCxnSpPr>
        <p:spPr bwMode="auto">
          <a:xfrm flipH="1">
            <a:off x="3487738" y="1870075"/>
            <a:ext cx="9525" cy="24130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utoShape 4"/>
          <p:cNvSpPr>
            <a:spLocks noChangeArrowheads="1"/>
          </p:cNvSpPr>
          <p:nvPr/>
        </p:nvSpPr>
        <p:spPr bwMode="auto">
          <a:xfrm>
            <a:off x="2771775" y="2111375"/>
            <a:ext cx="1784350" cy="93503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altLang="pt-BR" sz="1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 eaLnBrk="1" hangingPunct="1">
              <a:spcBef>
                <a:spcPts val="800"/>
              </a:spcBef>
              <a:defRPr/>
            </a:pPr>
            <a:r>
              <a:rPr lang="pt-BR" altLang="pt-B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GRPFOR</a:t>
            </a:r>
            <a:endParaRPr lang="pt-BR" altLang="pt-BR" sz="1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pt-BR" altLang="pt-B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Segurança; Arrecadação; </a:t>
            </a:r>
          </a:p>
          <a:p>
            <a:pPr algn="ctr" eaLnBrk="1" hangingPunct="1">
              <a:defRPr/>
            </a:pPr>
            <a:r>
              <a:rPr lang="pt-BR" altLang="pt-B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IPTU; ITBI; ISS;</a:t>
            </a:r>
          </a:p>
          <a:p>
            <a:pPr algn="ctr" eaLnBrk="1" hangingPunct="1">
              <a:defRPr/>
            </a:pPr>
            <a:r>
              <a:rPr lang="pt-BR" altLang="pt-B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Pessoas</a:t>
            </a:r>
            <a:r>
              <a:rPr lang="pt-BR" altLang="pt-B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;</a:t>
            </a:r>
            <a:r>
              <a:rPr lang="pt-BR" altLang="pt-B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Processo </a:t>
            </a:r>
            <a:endParaRPr lang="pt-BR" altLang="pt-BR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pt-BR" altLang="pt-BR" sz="1000" b="1" dirty="0">
                <a:solidFill>
                  <a:srgbClr val="FF6600"/>
                </a:solidFill>
                <a:latin typeface="+mn-lt"/>
              </a:rPr>
              <a:t>JAVA EE / Oracle</a:t>
            </a:r>
          </a:p>
          <a:p>
            <a:pPr algn="ctr" eaLnBrk="1" hangingPunct="1">
              <a:defRPr/>
            </a:pPr>
            <a:endParaRPr lang="pt-BR" altLang="pt-BR" sz="1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 eaLnBrk="1" hangingPunct="1">
              <a:defRPr/>
            </a:pPr>
            <a:endParaRPr lang="pt-BR" altLang="pt-BR" sz="1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1" name="AutoShape 5"/>
          <p:cNvSpPr>
            <a:spLocks noChangeArrowheads="1"/>
          </p:cNvSpPr>
          <p:nvPr/>
        </p:nvSpPr>
        <p:spPr bwMode="auto">
          <a:xfrm>
            <a:off x="2762250" y="3106738"/>
            <a:ext cx="1779588" cy="52070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pt-BR" alt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ISS </a:t>
            </a:r>
            <a:r>
              <a:rPr lang="pt-BR" altLang="pt-B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FORTALEZA </a:t>
            </a:r>
            <a:endParaRPr lang="pt-BR" altLang="pt-BR"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algn="ctr" eaLnBrk="1" hangingPunct="1">
              <a:defRPr/>
            </a:pPr>
            <a:r>
              <a:rPr lang="pt-BR" altLang="pt-BR" sz="1000" b="1" dirty="0">
                <a:solidFill>
                  <a:srgbClr val="FF6600"/>
                </a:solidFill>
                <a:latin typeface="+mj-lt"/>
              </a:rPr>
              <a:t>JAVA EE / Oracle</a:t>
            </a:r>
          </a:p>
        </p:txBody>
      </p:sp>
      <p:sp>
        <p:nvSpPr>
          <p:cNvPr id="22" name="AutoShape 10"/>
          <p:cNvSpPr>
            <a:spLocks noChangeArrowheads="1"/>
          </p:cNvSpPr>
          <p:nvPr/>
        </p:nvSpPr>
        <p:spPr bwMode="auto">
          <a:xfrm>
            <a:off x="2738438" y="4689475"/>
            <a:ext cx="1768475" cy="739775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pt-BR" alt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SIMAT (Legado)</a:t>
            </a:r>
          </a:p>
          <a:p>
            <a:pPr algn="ctr" eaLnBrk="1" hangingPunct="1">
              <a:defRPr/>
            </a:pPr>
            <a:r>
              <a:rPr lang="pt-BR" altLang="pt-B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Certidão Negativa;  </a:t>
            </a:r>
            <a:r>
              <a:rPr lang="pt-BR" altLang="pt-B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Fiscalização</a:t>
            </a:r>
          </a:p>
          <a:p>
            <a:pPr algn="ctr" eaLnBrk="1" hangingPunct="1">
              <a:defRPr/>
            </a:pPr>
            <a:r>
              <a:rPr lang="pt-BR" altLang="pt-BR" sz="1000" b="1" dirty="0">
                <a:solidFill>
                  <a:srgbClr val="FF6600"/>
                </a:solidFill>
                <a:latin typeface="+mj-lt"/>
              </a:rPr>
              <a:t>DATAFLEX</a:t>
            </a:r>
          </a:p>
        </p:txBody>
      </p:sp>
      <p:sp>
        <p:nvSpPr>
          <p:cNvPr id="23" name="AutoShape 11"/>
          <p:cNvSpPr>
            <a:spLocks noChangeArrowheads="1"/>
          </p:cNvSpPr>
          <p:nvPr/>
        </p:nvSpPr>
        <p:spPr bwMode="auto">
          <a:xfrm>
            <a:off x="2738438" y="3676650"/>
            <a:ext cx="1778000" cy="46355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pt-BR" altLang="pt-B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SITFOR </a:t>
            </a:r>
          </a:p>
          <a:p>
            <a:pPr algn="ctr" eaLnBrk="1" hangingPunct="1">
              <a:defRPr/>
            </a:pPr>
            <a:r>
              <a:rPr lang="pt-BR" altLang="pt-BR" sz="1000" b="1" dirty="0" err="1" smtClean="0">
                <a:solidFill>
                  <a:srgbClr val="FF6600"/>
                </a:solidFill>
                <a:latin typeface="+mj-lt"/>
              </a:rPr>
              <a:t>Ruby</a:t>
            </a:r>
            <a:r>
              <a:rPr lang="pt-BR" altLang="pt-BR" sz="1000" b="1" dirty="0" smtClean="0">
                <a:solidFill>
                  <a:srgbClr val="FF6600"/>
                </a:solidFill>
                <a:latin typeface="+mj-lt"/>
              </a:rPr>
              <a:t> / </a:t>
            </a:r>
            <a:r>
              <a:rPr lang="pt-BR" altLang="pt-BR" sz="1000" b="1" dirty="0" err="1" smtClean="0">
                <a:solidFill>
                  <a:srgbClr val="FF6600"/>
                </a:solidFill>
                <a:latin typeface="+mj-lt"/>
              </a:rPr>
              <a:t>PostgreSQL</a:t>
            </a:r>
            <a:endParaRPr lang="pt-BR" altLang="pt-BR" sz="1000" b="1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15" name="AutoShape 10"/>
          <p:cNvSpPr>
            <a:spLocks noChangeArrowheads="1"/>
          </p:cNvSpPr>
          <p:nvPr/>
        </p:nvSpPr>
        <p:spPr bwMode="auto">
          <a:xfrm>
            <a:off x="4859338" y="2163763"/>
            <a:ext cx="1622425" cy="561975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pt-BR" altLang="pt-B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NOTA FORTALEZA</a:t>
            </a:r>
          </a:p>
          <a:p>
            <a:pPr algn="ctr" eaLnBrk="1" hangingPunct="1">
              <a:defRPr/>
            </a:pPr>
            <a:r>
              <a:rPr lang="pt-BR" altLang="pt-BR" sz="1000" b="1" dirty="0" smtClean="0">
                <a:solidFill>
                  <a:srgbClr val="FF6600"/>
                </a:solidFill>
                <a:latin typeface="+mn-lt"/>
              </a:rPr>
              <a:t>.</a:t>
            </a:r>
            <a:r>
              <a:rPr lang="pt-BR" altLang="pt-BR" sz="1000" b="1" dirty="0">
                <a:solidFill>
                  <a:srgbClr val="FF6600"/>
                </a:solidFill>
                <a:latin typeface="+mn-lt"/>
              </a:rPr>
              <a:t>NET / SQL Server</a:t>
            </a:r>
          </a:p>
        </p:txBody>
      </p:sp>
      <p:sp>
        <p:nvSpPr>
          <p:cNvPr id="37" name="AutoShape 12"/>
          <p:cNvSpPr>
            <a:spLocks noChangeArrowheads="1"/>
          </p:cNvSpPr>
          <p:nvPr/>
        </p:nvSpPr>
        <p:spPr bwMode="auto">
          <a:xfrm>
            <a:off x="4859338" y="1403350"/>
            <a:ext cx="1622425" cy="47783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4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COPLAN</a:t>
            </a:r>
          </a:p>
        </p:txBody>
      </p:sp>
      <p:cxnSp>
        <p:nvCxnSpPr>
          <p:cNvPr id="41" name="Conector de seta reta 40"/>
          <p:cNvCxnSpPr/>
          <p:nvPr/>
        </p:nvCxnSpPr>
        <p:spPr bwMode="auto">
          <a:xfrm flipH="1">
            <a:off x="5670550" y="1890713"/>
            <a:ext cx="17463" cy="26035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AutoShape 10"/>
          <p:cNvSpPr>
            <a:spLocks noChangeArrowheads="1"/>
          </p:cNvSpPr>
          <p:nvPr/>
        </p:nvSpPr>
        <p:spPr bwMode="auto">
          <a:xfrm>
            <a:off x="712788" y="5575300"/>
            <a:ext cx="3384550" cy="479425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pt-BR" altLang="pt-B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E-SEFIN</a:t>
            </a:r>
            <a:endParaRPr lang="pt-BR" altLang="pt-BR" sz="1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pt-BR" altLang="pt-BR" sz="1000" b="1" dirty="0">
                <a:solidFill>
                  <a:srgbClr val="FF6600"/>
                </a:solidFill>
                <a:latin typeface="+mn-lt"/>
              </a:rPr>
              <a:t>JAVA EE / Oracle</a:t>
            </a:r>
            <a:endParaRPr lang="pt-BR" altLang="pt-BR" sz="1000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39" name="AutoShape 12"/>
          <p:cNvSpPr>
            <a:spLocks noChangeArrowheads="1"/>
          </p:cNvSpPr>
          <p:nvPr/>
        </p:nvSpPr>
        <p:spPr bwMode="auto">
          <a:xfrm>
            <a:off x="801688" y="4568825"/>
            <a:ext cx="1758950" cy="715963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pt-BR" altLang="pt-B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SOL</a:t>
            </a:r>
          </a:p>
          <a:p>
            <a:pPr algn="ctr" eaLnBrk="1" hangingPunct="1">
              <a:defRPr/>
            </a:pPr>
            <a:r>
              <a:rPr lang="pt-BR" altLang="pt-BR" sz="1000" b="1" dirty="0" smtClean="0">
                <a:solidFill>
                  <a:srgbClr val="FF6600"/>
                </a:solidFill>
                <a:latin typeface="+mn-lt"/>
              </a:rPr>
              <a:t>.</a:t>
            </a:r>
            <a:r>
              <a:rPr lang="pt-BR" altLang="pt-BR" sz="1000" b="1" dirty="0">
                <a:solidFill>
                  <a:srgbClr val="FF6600"/>
                </a:solidFill>
                <a:latin typeface="+mn-lt"/>
              </a:rPr>
              <a:t>NET / SQL Server</a:t>
            </a:r>
          </a:p>
        </p:txBody>
      </p:sp>
      <p:sp>
        <p:nvSpPr>
          <p:cNvPr id="40" name="AutoShape 10"/>
          <p:cNvSpPr>
            <a:spLocks noChangeArrowheads="1"/>
          </p:cNvSpPr>
          <p:nvPr/>
        </p:nvSpPr>
        <p:spPr bwMode="auto">
          <a:xfrm>
            <a:off x="4859338" y="3505200"/>
            <a:ext cx="1622425" cy="55880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pt-BR" altLang="pt-B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SIGEP</a:t>
            </a:r>
            <a:endParaRPr lang="pt-BR" altLang="pt-BR" sz="1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pt-BR" altLang="pt-BR" sz="1000" b="1" dirty="0">
                <a:solidFill>
                  <a:srgbClr val="FF6600"/>
                </a:solidFill>
                <a:latin typeface="+mn-lt"/>
              </a:rPr>
              <a:t>.NET / </a:t>
            </a:r>
            <a:r>
              <a:rPr lang="pt-BR" altLang="pt-BR" sz="1000" b="1" dirty="0" smtClean="0">
                <a:solidFill>
                  <a:srgbClr val="FF6600"/>
                </a:solidFill>
                <a:latin typeface="+mn-lt"/>
              </a:rPr>
              <a:t>SQL Server</a:t>
            </a:r>
            <a:endParaRPr lang="pt-BR" altLang="pt-BR" sz="1000" b="1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42" name="AutoShape 10"/>
          <p:cNvSpPr>
            <a:spLocks noChangeArrowheads="1"/>
          </p:cNvSpPr>
          <p:nvPr/>
        </p:nvSpPr>
        <p:spPr bwMode="auto">
          <a:xfrm>
            <a:off x="4859338" y="2814638"/>
            <a:ext cx="1622425" cy="561975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pt-BR" altLang="pt-B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EDUCAÇÃO FISCAL</a:t>
            </a:r>
          </a:p>
          <a:p>
            <a:pPr algn="ctr" eaLnBrk="1" hangingPunct="1">
              <a:defRPr/>
            </a:pPr>
            <a:r>
              <a:rPr lang="pt-BR" altLang="pt-BR" sz="1000" b="1" dirty="0" smtClean="0">
                <a:solidFill>
                  <a:srgbClr val="FF6600"/>
                </a:solidFill>
                <a:latin typeface="+mn-lt"/>
              </a:rPr>
              <a:t>.</a:t>
            </a:r>
            <a:r>
              <a:rPr lang="pt-BR" altLang="pt-BR" sz="1000" b="1" dirty="0">
                <a:solidFill>
                  <a:srgbClr val="FF6600"/>
                </a:solidFill>
                <a:latin typeface="+mn-lt"/>
              </a:rPr>
              <a:t>NET / SQL Server</a:t>
            </a:r>
          </a:p>
        </p:txBody>
      </p:sp>
      <p:sp>
        <p:nvSpPr>
          <p:cNvPr id="43" name="AutoShape 11"/>
          <p:cNvSpPr>
            <a:spLocks noChangeArrowheads="1"/>
          </p:cNvSpPr>
          <p:nvPr/>
        </p:nvSpPr>
        <p:spPr bwMode="auto">
          <a:xfrm>
            <a:off x="2730500" y="4183063"/>
            <a:ext cx="1785938" cy="46355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pt-BR" altLang="pt-B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CFILA </a:t>
            </a:r>
          </a:p>
          <a:p>
            <a:pPr algn="ctr" eaLnBrk="1" hangingPunct="1">
              <a:defRPr/>
            </a:pPr>
            <a:r>
              <a:rPr lang="pt-BR" altLang="pt-BR" sz="1000" b="1" dirty="0">
                <a:solidFill>
                  <a:srgbClr val="FF6600"/>
                </a:solidFill>
                <a:latin typeface="+mn-lt"/>
              </a:rPr>
              <a:t>.NET / SQL Server</a:t>
            </a:r>
          </a:p>
        </p:txBody>
      </p:sp>
      <p:sp>
        <p:nvSpPr>
          <p:cNvPr id="45" name="AutoShape 12"/>
          <p:cNvSpPr>
            <a:spLocks noChangeArrowheads="1"/>
          </p:cNvSpPr>
          <p:nvPr/>
        </p:nvSpPr>
        <p:spPr bwMode="auto">
          <a:xfrm>
            <a:off x="6880225" y="1406525"/>
            <a:ext cx="1881188" cy="47783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14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ASCON / ASSINT / ASGOV / COAFI</a:t>
            </a:r>
          </a:p>
        </p:txBody>
      </p:sp>
      <p:cxnSp>
        <p:nvCxnSpPr>
          <p:cNvPr id="46" name="Conector de seta reta 45"/>
          <p:cNvCxnSpPr/>
          <p:nvPr/>
        </p:nvCxnSpPr>
        <p:spPr bwMode="auto">
          <a:xfrm>
            <a:off x="7715250" y="1893888"/>
            <a:ext cx="0" cy="269875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AutoShape 4"/>
          <p:cNvSpPr>
            <a:spLocks noChangeArrowheads="1"/>
          </p:cNvSpPr>
          <p:nvPr/>
        </p:nvSpPr>
        <p:spPr bwMode="auto">
          <a:xfrm>
            <a:off x="6880225" y="2162175"/>
            <a:ext cx="1881188" cy="652463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altLang="pt-BR" sz="11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anose="020B0600070205080204" pitchFamily="34" charset="-128"/>
              </a:rPr>
              <a:t>Relatórios gerenciais e soluções de inferência</a:t>
            </a:r>
          </a:p>
          <a:p>
            <a:pPr algn="ctr">
              <a:defRPr/>
            </a:pPr>
            <a:r>
              <a:rPr lang="pt-BR" altLang="pt-BR" sz="1000" b="1" dirty="0">
                <a:solidFill>
                  <a:srgbClr val="FF6600"/>
                </a:solidFill>
              </a:rPr>
              <a:t>.NET / SQL Server</a:t>
            </a:r>
          </a:p>
        </p:txBody>
      </p:sp>
      <p:sp>
        <p:nvSpPr>
          <p:cNvPr id="44" name="AutoShape 10"/>
          <p:cNvSpPr>
            <a:spLocks noChangeArrowheads="1"/>
          </p:cNvSpPr>
          <p:nvPr/>
        </p:nvSpPr>
        <p:spPr bwMode="auto">
          <a:xfrm>
            <a:off x="4829175" y="4167188"/>
            <a:ext cx="1622425" cy="55880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pt-BR" altLang="pt-B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SIAPLAN</a:t>
            </a:r>
            <a:endParaRPr lang="pt-BR" altLang="pt-BR" sz="1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pt-BR" altLang="pt-BR" sz="1000" b="1" dirty="0" err="1" smtClean="0">
                <a:solidFill>
                  <a:srgbClr val="FF6600"/>
                </a:solidFill>
                <a:latin typeface="+mj-lt"/>
              </a:rPr>
              <a:t>Ruby</a:t>
            </a:r>
            <a:r>
              <a:rPr lang="pt-BR" altLang="pt-BR" sz="1000" b="1" dirty="0" smtClean="0">
                <a:solidFill>
                  <a:srgbClr val="FF6600"/>
                </a:solidFill>
                <a:latin typeface="+mj-lt"/>
              </a:rPr>
              <a:t> </a:t>
            </a:r>
            <a:r>
              <a:rPr lang="pt-BR" altLang="pt-BR" sz="1000" b="1" dirty="0">
                <a:solidFill>
                  <a:srgbClr val="FF6600"/>
                </a:solidFill>
                <a:latin typeface="+mj-lt"/>
              </a:rPr>
              <a:t>/ </a:t>
            </a:r>
            <a:r>
              <a:rPr lang="pt-BR" altLang="pt-BR" sz="1000" b="1" dirty="0" err="1">
                <a:solidFill>
                  <a:srgbClr val="FF6600"/>
                </a:solidFill>
                <a:latin typeface="+mj-lt"/>
              </a:rPr>
              <a:t>PostgreSQL</a:t>
            </a:r>
            <a:endParaRPr lang="pt-BR" altLang="pt-BR" sz="1000" b="1" dirty="0">
              <a:solidFill>
                <a:srgbClr val="FF6600"/>
              </a:solidFill>
              <a:latin typeface="+mj-lt"/>
            </a:endParaRPr>
          </a:p>
          <a:p>
            <a:pPr algn="ctr" eaLnBrk="1" hangingPunct="1">
              <a:defRPr/>
            </a:pPr>
            <a:endParaRPr lang="pt-BR" altLang="pt-BR" sz="1000" b="1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48" name="Retângulo 47"/>
          <p:cNvSpPr/>
          <p:nvPr/>
        </p:nvSpPr>
        <p:spPr>
          <a:xfrm>
            <a:off x="323850" y="115888"/>
            <a:ext cx="566261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Áreas de Negócio e Sistemas de TI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ela 23"/>
          <p:cNvGraphicFramePr>
            <a:graphicFrameLocks noGrp="1"/>
          </p:cNvGraphicFramePr>
          <p:nvPr/>
        </p:nvGraphicFramePr>
        <p:xfrm>
          <a:off x="755650" y="1916113"/>
          <a:ext cx="7608888" cy="338455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311824"/>
                <a:gridCol w="1384612"/>
                <a:gridCol w="1279531"/>
                <a:gridCol w="1210974"/>
                <a:gridCol w="1210973"/>
                <a:gridCol w="1210973"/>
              </a:tblGrid>
              <a:tr h="5369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99" marR="489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2014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99" marR="489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99" marR="489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2016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99" marR="489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2017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99" marR="489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99" marR="48999" marT="0" marB="0" anchor="ctr">
                    <a:solidFill>
                      <a:srgbClr val="867C4C"/>
                    </a:solidFill>
                  </a:tcPr>
                </a:tc>
              </a:tr>
              <a:tr h="6152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  <a:latin typeface="+mn-lt"/>
                        </a:rPr>
                        <a:t>COTEM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99" marR="489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99" marR="4899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99" marR="4899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dirty="0" smtClean="0">
                          <a:effectLst/>
                          <a:latin typeface="+mn-lt"/>
                        </a:rPr>
                        <a:t>5</a:t>
                      </a:r>
                      <a:endParaRPr lang="en-US" sz="1800" dirty="0">
                        <a:effectLst/>
                        <a:latin typeface="+mn-lt"/>
                      </a:endParaRPr>
                    </a:p>
                  </a:txBody>
                  <a:tcPr marL="48999" marR="4899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99" marR="4899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99" marR="48999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760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  <a:latin typeface="+mn-lt"/>
                        </a:rPr>
                        <a:t>CATRI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99" marR="4899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dirty="0" smtClean="0">
                          <a:effectLst/>
                          <a:latin typeface="+mn-lt"/>
                        </a:rPr>
                        <a:t>5</a:t>
                      </a:r>
                      <a:endParaRPr lang="en-US" sz="1800" dirty="0">
                        <a:effectLst/>
                        <a:latin typeface="+mn-lt"/>
                      </a:endParaRPr>
                    </a:p>
                  </a:txBody>
                  <a:tcPr marL="48999" marR="4899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99" marR="4899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99" marR="4899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99" marR="4899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99" marR="48999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760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  <a:latin typeface="+mn-lt"/>
                        </a:rPr>
                        <a:t>COPLAN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99" marR="4899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99" marR="4899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99" marR="4899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dirty="0" smtClean="0">
                          <a:effectLst/>
                          <a:latin typeface="+mn-lt"/>
                        </a:rPr>
                        <a:t>3</a:t>
                      </a:r>
                      <a:endParaRPr lang="en-US" sz="1800" dirty="0">
                        <a:effectLst/>
                        <a:latin typeface="+mn-lt"/>
                      </a:endParaRPr>
                    </a:p>
                  </a:txBody>
                  <a:tcPr marL="48999" marR="4899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99" marR="4899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99" marR="48999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760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COGETI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99" marR="4899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99" marR="4899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99" marR="4899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99" marR="4899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99" marR="4899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99" marR="48999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04082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2400" b="1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99" marR="48999" marT="0" marB="0" anchor="ctr">
                    <a:solidFill>
                      <a:srgbClr val="867C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8999" marR="48999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99" marR="48999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US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99" marR="48999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8999" marR="48999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0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</a:t>
                      </a:r>
                      <a:endParaRPr lang="en-US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99" marR="48999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58750" y="0"/>
            <a:ext cx="32670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Sistemas Entregues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07" name="OTLSHAPE_M_30be1e3debad4402bf624d430414d868_Connector1"/>
          <p:cNvCxnSpPr/>
          <p:nvPr>
            <p:custDataLst>
              <p:tags r:id="rId2"/>
            </p:custDataLst>
          </p:nvPr>
        </p:nvCxnSpPr>
        <p:spPr>
          <a:xfrm>
            <a:off x="8418513" y="3783013"/>
            <a:ext cx="0" cy="582612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6" name="OTLSHAPE_M_caafd769675847eeb112b597dd300efd_Connector2"/>
          <p:cNvCxnSpPr/>
          <p:nvPr>
            <p:custDataLst>
              <p:tags r:id="rId3"/>
            </p:custDataLst>
          </p:nvPr>
        </p:nvCxnSpPr>
        <p:spPr>
          <a:xfrm>
            <a:off x="8094663" y="4076700"/>
            <a:ext cx="0" cy="28892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5" name="OTLSHAPE_M_caafd769675847eeb112b597dd300efd_Connector1"/>
          <p:cNvCxnSpPr/>
          <p:nvPr>
            <p:custDataLst>
              <p:tags r:id="rId4"/>
            </p:custDataLst>
          </p:nvPr>
        </p:nvCxnSpPr>
        <p:spPr>
          <a:xfrm>
            <a:off x="8094663" y="3065463"/>
            <a:ext cx="0" cy="884237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4" name="OTLSHAPE_M_8663af03118146de90a6d4ec6ef031b8_Connector1"/>
          <p:cNvCxnSpPr/>
          <p:nvPr>
            <p:custDataLst>
              <p:tags r:id="rId5"/>
            </p:custDataLst>
          </p:nvPr>
        </p:nvCxnSpPr>
        <p:spPr>
          <a:xfrm>
            <a:off x="7145338" y="4033838"/>
            <a:ext cx="0" cy="331787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3" name="OTLSHAPE_M_2a90edc050ff4e868b176040f1ab1dd5_Connector1"/>
          <p:cNvCxnSpPr/>
          <p:nvPr>
            <p:custDataLst>
              <p:tags r:id="rId6"/>
            </p:custDataLst>
          </p:nvPr>
        </p:nvCxnSpPr>
        <p:spPr>
          <a:xfrm>
            <a:off x="6475413" y="3694113"/>
            <a:ext cx="0" cy="671512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2" name="OTLSHAPE_M_a84d3a426ee041db9493dae36a3ea001_Connector1"/>
          <p:cNvCxnSpPr/>
          <p:nvPr>
            <p:custDataLst>
              <p:tags r:id="rId7"/>
            </p:custDataLst>
          </p:nvPr>
        </p:nvCxnSpPr>
        <p:spPr>
          <a:xfrm>
            <a:off x="4468813" y="3694113"/>
            <a:ext cx="0" cy="671512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1" name="OTLSHAPE_M_25006618ddb1435e8b2591daac3272a5_Connector1"/>
          <p:cNvCxnSpPr/>
          <p:nvPr>
            <p:custDataLst>
              <p:tags r:id="rId8"/>
            </p:custDataLst>
          </p:nvPr>
        </p:nvCxnSpPr>
        <p:spPr>
          <a:xfrm>
            <a:off x="4468813" y="4033838"/>
            <a:ext cx="0" cy="331787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0" name="OTLSHAPE_M_33e1a88ffe3a466d986ac5a9326d3978_Connector1"/>
          <p:cNvCxnSpPr/>
          <p:nvPr>
            <p:custDataLst>
              <p:tags r:id="rId9"/>
            </p:custDataLst>
          </p:nvPr>
        </p:nvCxnSpPr>
        <p:spPr>
          <a:xfrm>
            <a:off x="3022600" y="4033838"/>
            <a:ext cx="0" cy="331787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9" name="OTLSHAPE_M_2d3813adc46148af87803e1af62b3d77_Connector1"/>
          <p:cNvCxnSpPr/>
          <p:nvPr>
            <p:custDataLst>
              <p:tags r:id="rId10"/>
            </p:custDataLst>
          </p:nvPr>
        </p:nvCxnSpPr>
        <p:spPr>
          <a:xfrm>
            <a:off x="2482850" y="3694113"/>
            <a:ext cx="0" cy="671512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8" name="OTLSHAPE_M_7fd58496807d4c9d90cd26b8982a277f_Connector1"/>
          <p:cNvCxnSpPr/>
          <p:nvPr>
            <p:custDataLst>
              <p:tags r:id="rId11"/>
            </p:custDataLst>
          </p:nvPr>
        </p:nvCxnSpPr>
        <p:spPr>
          <a:xfrm>
            <a:off x="584200" y="3227388"/>
            <a:ext cx="0" cy="1138237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9" name="OTLSHAPE_TB_00000000000000000000000000000000_LeftEndCaps"/>
          <p:cNvSpPr txBox="1"/>
          <p:nvPr>
            <p:custDataLst>
              <p:tags r:id="rId12"/>
            </p:custDataLst>
          </p:nvPr>
        </p:nvSpPr>
        <p:spPr>
          <a:xfrm>
            <a:off x="76200" y="4371975"/>
            <a:ext cx="454025" cy="276225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algn="ctr">
              <a:defRPr/>
            </a:pPr>
            <a:r>
              <a:rPr lang="pt-BR" b="1" spc="-28" dirty="0">
                <a:solidFill>
                  <a:srgbClr val="C0504D"/>
                </a:solidFill>
                <a:latin typeface="Calibri" panose="020F0502020204030204" pitchFamily="34" charset="0"/>
              </a:rPr>
              <a:t>2014</a:t>
            </a:r>
          </a:p>
        </p:txBody>
      </p:sp>
      <p:sp>
        <p:nvSpPr>
          <p:cNvPr id="2270" name="OTLSHAPE_TB_00000000000000000000000000000000_RightEndCaps"/>
          <p:cNvSpPr txBox="1"/>
          <p:nvPr>
            <p:custDataLst>
              <p:tags r:id="rId13"/>
            </p:custDataLst>
          </p:nvPr>
        </p:nvSpPr>
        <p:spPr>
          <a:xfrm>
            <a:off x="8472488" y="4368800"/>
            <a:ext cx="454025" cy="277813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algn="ctr">
              <a:defRPr/>
            </a:pPr>
            <a:r>
              <a:rPr lang="pt-BR" b="1" spc="-28" dirty="0">
                <a:solidFill>
                  <a:srgbClr val="C0504D"/>
                </a:solidFill>
                <a:latin typeface="Calibri" panose="020F0502020204030204" pitchFamily="34" charset="0"/>
              </a:rPr>
              <a:t>2014</a:t>
            </a:r>
          </a:p>
        </p:txBody>
      </p:sp>
      <p:sp>
        <p:nvSpPr>
          <p:cNvPr id="2271" name="OTLSHAPE_TB_00000000000000000000000000000000_ScaleContainer"/>
          <p:cNvSpPr/>
          <p:nvPr>
            <p:custDataLst>
              <p:tags r:id="rId14"/>
            </p:custDataLst>
          </p:nvPr>
        </p:nvSpPr>
        <p:spPr>
          <a:xfrm>
            <a:off x="558010" y="4365104"/>
            <a:ext cx="7886700" cy="285750"/>
          </a:xfrm>
          <a:prstGeom prst="rect">
            <a:avLst/>
          </a:prstGeom>
          <a:gradFill flip="none" rotWithShape="1">
            <a:gsLst>
              <a:gs pos="0">
                <a:srgbClr val="1F497D"/>
              </a:gs>
              <a:gs pos="0">
                <a:srgbClr val="1F497D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72" name="OTLSHAPE_TB_00000000000000000000000000000000_ElapsedTime" hidden="1"/>
          <p:cNvSpPr/>
          <p:nvPr>
            <p:custDataLst>
              <p:tags r:id="rId15"/>
            </p:custDataLst>
          </p:nvPr>
        </p:nvSpPr>
        <p:spPr>
          <a:xfrm>
            <a:off x="0" y="85725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73" name="OTLSHAPE_TB_00000000000000000000000000000000_TodayMarkerShape" hidden="1"/>
          <p:cNvSpPr/>
          <p:nvPr>
            <p:custDataLst>
              <p:tags r:id="rId16"/>
            </p:custDataLst>
          </p:nvPr>
        </p:nvSpPr>
        <p:spPr>
          <a:xfrm>
            <a:off x="592138" y="3429000"/>
            <a:ext cx="82550" cy="952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9409" name="OTLSHAPE_TB_00000000000000000000000000000000_TodayMarkerText" hidden="1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33413" y="3524250"/>
            <a:ext cx="219075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pt-BR" altLang="pt-BR" sz="900">
                <a:solidFill>
                  <a:srgbClr val="000000"/>
                </a:solidFill>
                <a:latin typeface="Calibri" pitchFamily="34" charset="0"/>
              </a:rPr>
              <a:t>Hoje</a:t>
            </a:r>
          </a:p>
        </p:txBody>
      </p:sp>
      <p:sp>
        <p:nvSpPr>
          <p:cNvPr id="2275" name="OTLSHAPE_TB_00000000000000000000000000000000_TimescaleInterval1"/>
          <p:cNvSpPr txBox="1"/>
          <p:nvPr>
            <p:custDataLst>
              <p:tags r:id="rId18"/>
            </p:custDataLst>
          </p:nvPr>
        </p:nvSpPr>
        <p:spPr>
          <a:xfrm>
            <a:off x="606425" y="4438650"/>
            <a:ext cx="142875" cy="13970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pt-BR" sz="900" spc="-14">
                <a:solidFill>
                  <a:schemeClr val="lt1"/>
                </a:solidFill>
                <a:latin typeface="Calibri" panose="020F0502020204030204" pitchFamily="34" charset="0"/>
              </a:rPr>
              <a:t>jan</a:t>
            </a:r>
          </a:p>
        </p:txBody>
      </p:sp>
      <p:cxnSp>
        <p:nvCxnSpPr>
          <p:cNvPr id="2276" name="OTLSHAPE_TB_00000000000000000000000000000000_Separator1"/>
          <p:cNvCxnSpPr/>
          <p:nvPr>
            <p:custDataLst>
              <p:tags r:id="rId19"/>
            </p:custDataLst>
          </p:nvPr>
        </p:nvCxnSpPr>
        <p:spPr>
          <a:xfrm>
            <a:off x="1227138" y="4413250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7" name="OTLSHAPE_TB_00000000000000000000000000000000_TimescaleInterval2"/>
          <p:cNvSpPr txBox="1"/>
          <p:nvPr>
            <p:custDataLst>
              <p:tags r:id="rId20"/>
            </p:custDataLst>
          </p:nvPr>
        </p:nvSpPr>
        <p:spPr>
          <a:xfrm>
            <a:off x="1274763" y="4438650"/>
            <a:ext cx="136525" cy="13970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pt-BR" sz="900" spc="-14">
                <a:solidFill>
                  <a:schemeClr val="lt1"/>
                </a:solidFill>
                <a:latin typeface="Calibri" panose="020F0502020204030204" pitchFamily="34" charset="0"/>
              </a:rPr>
              <a:t>fev</a:t>
            </a:r>
          </a:p>
        </p:txBody>
      </p:sp>
      <p:cxnSp>
        <p:nvCxnSpPr>
          <p:cNvPr id="2278" name="OTLSHAPE_TB_00000000000000000000000000000000_Separator2"/>
          <p:cNvCxnSpPr/>
          <p:nvPr>
            <p:custDataLst>
              <p:tags r:id="rId21"/>
            </p:custDataLst>
          </p:nvPr>
        </p:nvCxnSpPr>
        <p:spPr>
          <a:xfrm>
            <a:off x="1831975" y="4413250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9" name="OTLSHAPE_TB_00000000000000000000000000000000_TimescaleInterval3"/>
          <p:cNvSpPr txBox="1"/>
          <p:nvPr>
            <p:custDataLst>
              <p:tags r:id="rId22"/>
            </p:custDataLst>
          </p:nvPr>
        </p:nvSpPr>
        <p:spPr>
          <a:xfrm>
            <a:off x="1879600" y="4438650"/>
            <a:ext cx="182563" cy="13970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pt-BR" sz="900" spc="-15">
                <a:solidFill>
                  <a:schemeClr val="lt1"/>
                </a:solidFill>
                <a:latin typeface="Calibri" panose="020F0502020204030204" pitchFamily="34" charset="0"/>
              </a:rPr>
              <a:t>mar</a:t>
            </a:r>
          </a:p>
        </p:txBody>
      </p:sp>
      <p:cxnSp>
        <p:nvCxnSpPr>
          <p:cNvPr id="2280" name="OTLSHAPE_TB_00000000000000000000000000000000_Separator3"/>
          <p:cNvCxnSpPr/>
          <p:nvPr>
            <p:custDataLst>
              <p:tags r:id="rId23"/>
            </p:custDataLst>
          </p:nvPr>
        </p:nvCxnSpPr>
        <p:spPr>
          <a:xfrm>
            <a:off x="2500313" y="4413250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1" name="OTLSHAPE_TB_00000000000000000000000000000000_TimescaleInterval4"/>
          <p:cNvSpPr txBox="1"/>
          <p:nvPr>
            <p:custDataLst>
              <p:tags r:id="rId24"/>
            </p:custDataLst>
          </p:nvPr>
        </p:nvSpPr>
        <p:spPr>
          <a:xfrm>
            <a:off x="2547938" y="4438650"/>
            <a:ext cx="155575" cy="13970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pt-BR" sz="900" spc="-14">
                <a:solidFill>
                  <a:schemeClr val="lt1"/>
                </a:solidFill>
                <a:latin typeface="Calibri" panose="020F0502020204030204" pitchFamily="34" charset="0"/>
              </a:rPr>
              <a:t>abr</a:t>
            </a:r>
          </a:p>
        </p:txBody>
      </p:sp>
      <p:cxnSp>
        <p:nvCxnSpPr>
          <p:cNvPr id="2282" name="OTLSHAPE_TB_00000000000000000000000000000000_Separator4"/>
          <p:cNvCxnSpPr/>
          <p:nvPr>
            <p:custDataLst>
              <p:tags r:id="rId25"/>
            </p:custDataLst>
          </p:nvPr>
        </p:nvCxnSpPr>
        <p:spPr>
          <a:xfrm>
            <a:off x="3148013" y="4413250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3" name="OTLSHAPE_TB_00000000000000000000000000000000_TimescaleInterval5"/>
          <p:cNvSpPr txBox="1"/>
          <p:nvPr>
            <p:custDataLst>
              <p:tags r:id="rId26"/>
            </p:custDataLst>
          </p:nvPr>
        </p:nvSpPr>
        <p:spPr>
          <a:xfrm>
            <a:off x="3195638" y="4438650"/>
            <a:ext cx="173037" cy="13970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pt-BR" sz="900" spc="-15">
                <a:solidFill>
                  <a:schemeClr val="lt1"/>
                </a:solidFill>
                <a:latin typeface="Calibri" panose="020F0502020204030204" pitchFamily="34" charset="0"/>
              </a:rPr>
              <a:t>mai</a:t>
            </a:r>
          </a:p>
        </p:txBody>
      </p:sp>
      <p:cxnSp>
        <p:nvCxnSpPr>
          <p:cNvPr id="2284" name="OTLSHAPE_TB_00000000000000000000000000000000_Separator5"/>
          <p:cNvCxnSpPr/>
          <p:nvPr>
            <p:custDataLst>
              <p:tags r:id="rId27"/>
            </p:custDataLst>
          </p:nvPr>
        </p:nvCxnSpPr>
        <p:spPr>
          <a:xfrm>
            <a:off x="3816350" y="4413250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5" name="OTLSHAPE_TB_00000000000000000000000000000000_TimescaleInterval6"/>
          <p:cNvSpPr txBox="1"/>
          <p:nvPr>
            <p:custDataLst>
              <p:tags r:id="rId28"/>
            </p:custDataLst>
          </p:nvPr>
        </p:nvSpPr>
        <p:spPr>
          <a:xfrm>
            <a:off x="3863975" y="4438650"/>
            <a:ext cx="146050" cy="13970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pt-BR" sz="900" spc="-14">
                <a:solidFill>
                  <a:schemeClr val="lt1"/>
                </a:solidFill>
                <a:latin typeface="Calibri" panose="020F0502020204030204" pitchFamily="34" charset="0"/>
              </a:rPr>
              <a:t>jun</a:t>
            </a:r>
          </a:p>
        </p:txBody>
      </p:sp>
      <p:cxnSp>
        <p:nvCxnSpPr>
          <p:cNvPr id="2286" name="OTLSHAPE_TB_00000000000000000000000000000000_Separator6"/>
          <p:cNvCxnSpPr/>
          <p:nvPr>
            <p:custDataLst>
              <p:tags r:id="rId29"/>
            </p:custDataLst>
          </p:nvPr>
        </p:nvCxnSpPr>
        <p:spPr>
          <a:xfrm>
            <a:off x="4464050" y="4413250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7" name="OTLSHAPE_TB_00000000000000000000000000000000_TimescaleInterval7"/>
          <p:cNvSpPr txBox="1"/>
          <p:nvPr>
            <p:custDataLst>
              <p:tags r:id="rId30"/>
            </p:custDataLst>
          </p:nvPr>
        </p:nvSpPr>
        <p:spPr>
          <a:xfrm>
            <a:off x="4511675" y="4438650"/>
            <a:ext cx="109538" cy="13970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pt-BR" sz="900" spc="-14">
                <a:solidFill>
                  <a:schemeClr val="lt1"/>
                </a:solidFill>
                <a:latin typeface="Calibri" panose="020F0502020204030204" pitchFamily="34" charset="0"/>
              </a:rPr>
              <a:t>jul</a:t>
            </a:r>
          </a:p>
        </p:txBody>
      </p:sp>
      <p:cxnSp>
        <p:nvCxnSpPr>
          <p:cNvPr id="2288" name="OTLSHAPE_TB_00000000000000000000000000000000_Separator7"/>
          <p:cNvCxnSpPr/>
          <p:nvPr>
            <p:custDataLst>
              <p:tags r:id="rId31"/>
            </p:custDataLst>
          </p:nvPr>
        </p:nvCxnSpPr>
        <p:spPr>
          <a:xfrm>
            <a:off x="5133975" y="4413250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9" name="OTLSHAPE_TB_00000000000000000000000000000000_TimescaleInterval8"/>
          <p:cNvSpPr txBox="1"/>
          <p:nvPr>
            <p:custDataLst>
              <p:tags r:id="rId32"/>
            </p:custDataLst>
          </p:nvPr>
        </p:nvSpPr>
        <p:spPr>
          <a:xfrm>
            <a:off x="5181600" y="4438650"/>
            <a:ext cx="163513" cy="13970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pt-BR" sz="900" spc="-15">
                <a:solidFill>
                  <a:schemeClr val="lt1"/>
                </a:solidFill>
                <a:latin typeface="Calibri" panose="020F0502020204030204" pitchFamily="34" charset="0"/>
              </a:rPr>
              <a:t>ago</a:t>
            </a:r>
          </a:p>
        </p:txBody>
      </p:sp>
      <p:cxnSp>
        <p:nvCxnSpPr>
          <p:cNvPr id="2290" name="OTLSHAPE_TB_00000000000000000000000000000000_Separator8"/>
          <p:cNvCxnSpPr/>
          <p:nvPr>
            <p:custDataLst>
              <p:tags r:id="rId33"/>
            </p:custDataLst>
          </p:nvPr>
        </p:nvCxnSpPr>
        <p:spPr>
          <a:xfrm>
            <a:off x="5802313" y="4413250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1" name="OTLSHAPE_TB_00000000000000000000000000000000_TimescaleInterval9"/>
          <p:cNvSpPr txBox="1"/>
          <p:nvPr>
            <p:custDataLst>
              <p:tags r:id="rId34"/>
            </p:custDataLst>
          </p:nvPr>
        </p:nvSpPr>
        <p:spPr>
          <a:xfrm>
            <a:off x="5849938" y="4438650"/>
            <a:ext cx="136525" cy="13970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pt-BR" sz="900" spc="-17">
                <a:solidFill>
                  <a:schemeClr val="lt1"/>
                </a:solidFill>
                <a:latin typeface="Calibri" panose="020F0502020204030204" pitchFamily="34" charset="0"/>
              </a:rPr>
              <a:t>set</a:t>
            </a:r>
          </a:p>
        </p:txBody>
      </p:sp>
      <p:cxnSp>
        <p:nvCxnSpPr>
          <p:cNvPr id="2292" name="OTLSHAPE_TB_00000000000000000000000000000000_Separator9"/>
          <p:cNvCxnSpPr/>
          <p:nvPr>
            <p:custDataLst>
              <p:tags r:id="rId35"/>
            </p:custDataLst>
          </p:nvPr>
        </p:nvCxnSpPr>
        <p:spPr>
          <a:xfrm>
            <a:off x="6450013" y="4413250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3" name="OTLSHAPE_TB_00000000000000000000000000000000_TimescaleInterval10"/>
          <p:cNvSpPr txBox="1"/>
          <p:nvPr>
            <p:custDataLst>
              <p:tags r:id="rId36"/>
            </p:custDataLst>
          </p:nvPr>
        </p:nvSpPr>
        <p:spPr>
          <a:xfrm>
            <a:off x="6497638" y="4438650"/>
            <a:ext cx="155575" cy="13970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pt-BR" sz="900" spc="-15">
                <a:solidFill>
                  <a:schemeClr val="lt1"/>
                </a:solidFill>
                <a:latin typeface="Calibri" panose="020F0502020204030204" pitchFamily="34" charset="0"/>
              </a:rPr>
              <a:t>out</a:t>
            </a:r>
          </a:p>
        </p:txBody>
      </p:sp>
      <p:cxnSp>
        <p:nvCxnSpPr>
          <p:cNvPr id="2294" name="OTLSHAPE_TB_00000000000000000000000000000000_Separator10"/>
          <p:cNvCxnSpPr/>
          <p:nvPr>
            <p:custDataLst>
              <p:tags r:id="rId37"/>
            </p:custDataLst>
          </p:nvPr>
        </p:nvCxnSpPr>
        <p:spPr>
          <a:xfrm>
            <a:off x="7118350" y="4413250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5" name="OTLSHAPE_TB_00000000000000000000000000000000_TimescaleInterval11"/>
          <p:cNvSpPr txBox="1"/>
          <p:nvPr>
            <p:custDataLst>
              <p:tags r:id="rId38"/>
            </p:custDataLst>
          </p:nvPr>
        </p:nvSpPr>
        <p:spPr>
          <a:xfrm>
            <a:off x="7165975" y="4438650"/>
            <a:ext cx="171450" cy="13970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pt-BR" sz="900" spc="-14">
                <a:solidFill>
                  <a:schemeClr val="lt1"/>
                </a:solidFill>
                <a:latin typeface="Calibri" panose="020F0502020204030204" pitchFamily="34" charset="0"/>
              </a:rPr>
              <a:t>nov</a:t>
            </a:r>
          </a:p>
        </p:txBody>
      </p:sp>
      <p:cxnSp>
        <p:nvCxnSpPr>
          <p:cNvPr id="2296" name="OTLSHAPE_TB_00000000000000000000000000000000_Separator11"/>
          <p:cNvCxnSpPr/>
          <p:nvPr>
            <p:custDataLst>
              <p:tags r:id="rId39"/>
            </p:custDataLst>
          </p:nvPr>
        </p:nvCxnSpPr>
        <p:spPr>
          <a:xfrm>
            <a:off x="7766050" y="4413250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7" name="OTLSHAPE_TB_00000000000000000000000000000000_TimescaleInterval12"/>
          <p:cNvSpPr txBox="1"/>
          <p:nvPr>
            <p:custDataLst>
              <p:tags r:id="rId40"/>
            </p:custDataLst>
          </p:nvPr>
        </p:nvSpPr>
        <p:spPr>
          <a:xfrm>
            <a:off x="7813675" y="4438650"/>
            <a:ext cx="161925" cy="13970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pt-BR" sz="900" spc="-15">
                <a:solidFill>
                  <a:schemeClr val="lt1"/>
                </a:solidFill>
                <a:latin typeface="Calibri" panose="020F0502020204030204" pitchFamily="34" charset="0"/>
              </a:rPr>
              <a:t>dez</a:t>
            </a:r>
          </a:p>
        </p:txBody>
      </p:sp>
      <p:sp>
        <p:nvSpPr>
          <p:cNvPr id="2308" name="OTLSHAPE_M_7fd58496807d4c9d90cd26b8982a277f_Title"/>
          <p:cNvSpPr txBox="1"/>
          <p:nvPr>
            <p:custDataLst>
              <p:tags r:id="rId41"/>
            </p:custDataLst>
          </p:nvPr>
        </p:nvSpPr>
        <p:spPr>
          <a:xfrm>
            <a:off x="750888" y="3016250"/>
            <a:ext cx="1905000" cy="381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>
                <a:solidFill>
                  <a:schemeClr val="dk1"/>
                </a:solidFill>
                <a:latin typeface="Calibri" panose="020F0502020204030204" pitchFamily="34" charset="0"/>
              </a:rPr>
              <a:t>GRPFOR-Segurança, Pessoa, Endereço, Mercado Imobiliário, IPTU Sujeito Passivo e SIT, SmartFor</a:t>
            </a:r>
          </a:p>
        </p:txBody>
      </p:sp>
      <p:sp>
        <p:nvSpPr>
          <p:cNvPr id="2309" name="OTLSHAPE_M_7fd58496807d4c9d90cd26b8982a277f_Date"/>
          <p:cNvSpPr txBox="1"/>
          <p:nvPr>
            <p:custDataLst>
              <p:tags r:id="rId42"/>
            </p:custDataLst>
          </p:nvPr>
        </p:nvSpPr>
        <p:spPr>
          <a:xfrm>
            <a:off x="750888" y="3408363"/>
            <a:ext cx="371475" cy="115887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1/1/2014</a:t>
            </a:r>
          </a:p>
        </p:txBody>
      </p:sp>
      <p:sp>
        <p:nvSpPr>
          <p:cNvPr id="2310" name="OTLSHAPE_M_7fd58496807d4c9d90cd26b8982a277f_Shape"/>
          <p:cNvSpPr/>
          <p:nvPr>
            <p:custDataLst>
              <p:tags r:id="rId43"/>
            </p:custDataLst>
          </p:nvPr>
        </p:nvSpPr>
        <p:spPr>
          <a:xfrm rot="16200000">
            <a:off x="603389" y="3226771"/>
            <a:ext cx="123825" cy="123825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311" name="OTLSHAPE_M_2d3813adc46148af87803e1af62b3d77_Title"/>
          <p:cNvSpPr txBox="1"/>
          <p:nvPr>
            <p:custDataLst>
              <p:tags r:id="rId44"/>
            </p:custDataLst>
          </p:nvPr>
        </p:nvSpPr>
        <p:spPr>
          <a:xfrm>
            <a:off x="2649538" y="3609975"/>
            <a:ext cx="1647825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3">
                <a:solidFill>
                  <a:schemeClr val="dk1"/>
                </a:solidFill>
                <a:latin typeface="Calibri" panose="020F0502020204030204" pitchFamily="34" charset="0"/>
              </a:rPr>
              <a:t>ITBI - cadastro e avaliação no GRPFOR</a:t>
            </a:r>
          </a:p>
        </p:txBody>
      </p:sp>
      <p:sp>
        <p:nvSpPr>
          <p:cNvPr id="2312" name="OTLSHAPE_M_2d3813adc46148af87803e1af62b3d77_Date"/>
          <p:cNvSpPr txBox="1"/>
          <p:nvPr>
            <p:custDataLst>
              <p:tags r:id="rId45"/>
            </p:custDataLst>
          </p:nvPr>
        </p:nvSpPr>
        <p:spPr>
          <a:xfrm>
            <a:off x="2649538" y="3748088"/>
            <a:ext cx="419100" cy="115887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3/30/2014</a:t>
            </a:r>
          </a:p>
        </p:txBody>
      </p:sp>
      <p:sp>
        <p:nvSpPr>
          <p:cNvPr id="2313" name="OTLSHAPE_M_2d3813adc46148af87803e1af62b3d77_Shape"/>
          <p:cNvSpPr/>
          <p:nvPr>
            <p:custDataLst>
              <p:tags r:id="rId46"/>
            </p:custDataLst>
          </p:nvPr>
        </p:nvSpPr>
        <p:spPr>
          <a:xfrm rot="16200000">
            <a:off x="2502575" y="3694068"/>
            <a:ext cx="123825" cy="123825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314" name="OTLSHAPE_M_33e1a88ffe3a466d986ac5a9326d3978_Title"/>
          <p:cNvSpPr txBox="1"/>
          <p:nvPr>
            <p:custDataLst>
              <p:tags r:id="rId47"/>
            </p:custDataLst>
          </p:nvPr>
        </p:nvSpPr>
        <p:spPr>
          <a:xfrm>
            <a:off x="3189288" y="3949700"/>
            <a:ext cx="638175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6">
                <a:solidFill>
                  <a:schemeClr val="dk1"/>
                </a:solidFill>
                <a:latin typeface="Calibri" panose="020F0502020204030204" pitchFamily="34" charset="0"/>
              </a:rPr>
              <a:t>Nota Fortaleza</a:t>
            </a:r>
          </a:p>
        </p:txBody>
      </p:sp>
      <p:sp>
        <p:nvSpPr>
          <p:cNvPr id="2315" name="OTLSHAPE_M_33e1a88ffe3a466d986ac5a9326d3978_Date"/>
          <p:cNvSpPr txBox="1"/>
          <p:nvPr>
            <p:custDataLst>
              <p:tags r:id="rId48"/>
            </p:custDataLst>
          </p:nvPr>
        </p:nvSpPr>
        <p:spPr>
          <a:xfrm>
            <a:off x="3189288" y="4087813"/>
            <a:ext cx="419100" cy="1143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4/24/2014</a:t>
            </a:r>
          </a:p>
        </p:txBody>
      </p:sp>
      <p:sp>
        <p:nvSpPr>
          <p:cNvPr id="2316" name="OTLSHAPE_M_33e1a88ffe3a466d986ac5a9326d3978_Shape"/>
          <p:cNvSpPr/>
          <p:nvPr>
            <p:custDataLst>
              <p:tags r:id="rId49"/>
            </p:custDataLst>
          </p:nvPr>
        </p:nvSpPr>
        <p:spPr>
          <a:xfrm rot="16200000">
            <a:off x="3042116" y="4033475"/>
            <a:ext cx="123825" cy="123825"/>
          </a:xfrm>
          <a:prstGeom prst="flowChartMerge">
            <a:avLst/>
          </a:prstGeom>
          <a:solidFill>
            <a:srgbClr val="2F3699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317" name="OTLSHAPE_M_25006618ddb1435e8b2591daac3272a5_Title"/>
          <p:cNvSpPr txBox="1"/>
          <p:nvPr>
            <p:custDataLst>
              <p:tags r:id="rId50"/>
            </p:custDataLst>
          </p:nvPr>
        </p:nvSpPr>
        <p:spPr>
          <a:xfrm>
            <a:off x="4635500" y="3949700"/>
            <a:ext cx="981075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3" dirty="0">
                <a:solidFill>
                  <a:schemeClr val="dk1"/>
                </a:solidFill>
                <a:latin typeface="Calibri" panose="020F0502020204030204" pitchFamily="34" charset="0"/>
              </a:rPr>
              <a:t>SIGEM - Dívida pública</a:t>
            </a:r>
          </a:p>
        </p:txBody>
      </p:sp>
      <p:sp>
        <p:nvSpPr>
          <p:cNvPr id="2318" name="OTLSHAPE_M_25006618ddb1435e8b2591daac3272a5_Date"/>
          <p:cNvSpPr txBox="1"/>
          <p:nvPr>
            <p:custDataLst>
              <p:tags r:id="rId51"/>
            </p:custDataLst>
          </p:nvPr>
        </p:nvSpPr>
        <p:spPr>
          <a:xfrm>
            <a:off x="4635500" y="4087813"/>
            <a:ext cx="419100" cy="1143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6/30/2014</a:t>
            </a:r>
          </a:p>
        </p:txBody>
      </p:sp>
      <p:sp>
        <p:nvSpPr>
          <p:cNvPr id="2319" name="OTLSHAPE_M_25006618ddb1435e8b2591daac3272a5_Shape"/>
          <p:cNvSpPr/>
          <p:nvPr>
            <p:custDataLst>
              <p:tags r:id="rId52"/>
            </p:custDataLst>
          </p:nvPr>
        </p:nvSpPr>
        <p:spPr>
          <a:xfrm rot="16200000">
            <a:off x="4488086" y="4033475"/>
            <a:ext cx="123825" cy="123825"/>
          </a:xfrm>
          <a:prstGeom prst="flowChartMerge">
            <a:avLst/>
          </a:prstGeom>
          <a:solidFill>
            <a:srgbClr val="1AAA4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320" name="OTLSHAPE_M_a84d3a426ee041db9493dae36a3ea001_Title"/>
          <p:cNvSpPr txBox="1"/>
          <p:nvPr>
            <p:custDataLst>
              <p:tags r:id="rId53"/>
            </p:custDataLst>
          </p:nvPr>
        </p:nvSpPr>
        <p:spPr>
          <a:xfrm>
            <a:off x="4635500" y="3609975"/>
            <a:ext cx="552450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6">
                <a:solidFill>
                  <a:schemeClr val="dk1"/>
                </a:solidFill>
                <a:latin typeface="Calibri" panose="020F0502020204030204" pitchFamily="34" charset="0"/>
              </a:rPr>
              <a:t>ISS Fortaleza</a:t>
            </a:r>
          </a:p>
        </p:txBody>
      </p:sp>
      <p:sp>
        <p:nvSpPr>
          <p:cNvPr id="2321" name="OTLSHAPE_M_a84d3a426ee041db9493dae36a3ea001_Date"/>
          <p:cNvSpPr txBox="1"/>
          <p:nvPr>
            <p:custDataLst>
              <p:tags r:id="rId54"/>
            </p:custDataLst>
          </p:nvPr>
        </p:nvSpPr>
        <p:spPr>
          <a:xfrm>
            <a:off x="4635500" y="3748088"/>
            <a:ext cx="419100" cy="115887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6/30/2014</a:t>
            </a:r>
          </a:p>
        </p:txBody>
      </p:sp>
      <p:sp>
        <p:nvSpPr>
          <p:cNvPr id="2322" name="OTLSHAPE_M_a84d3a426ee041db9493dae36a3ea001_Shape"/>
          <p:cNvSpPr/>
          <p:nvPr>
            <p:custDataLst>
              <p:tags r:id="rId55"/>
            </p:custDataLst>
          </p:nvPr>
        </p:nvSpPr>
        <p:spPr>
          <a:xfrm rot="16200000">
            <a:off x="4488086" y="3694068"/>
            <a:ext cx="123825" cy="123825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323" name="OTLSHAPE_M_2a90edc050ff4e868b176040f1ab1dd5_Title"/>
          <p:cNvSpPr txBox="1"/>
          <p:nvPr>
            <p:custDataLst>
              <p:tags r:id="rId56"/>
            </p:custDataLst>
          </p:nvPr>
        </p:nvSpPr>
        <p:spPr>
          <a:xfrm>
            <a:off x="6642100" y="3609975"/>
            <a:ext cx="1276350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5">
                <a:solidFill>
                  <a:schemeClr val="dk1"/>
                </a:solidFill>
                <a:latin typeface="Calibri" panose="020F0502020204030204" pitchFamily="34" charset="0"/>
              </a:rPr>
              <a:t>Novo Portal da Transparência</a:t>
            </a:r>
          </a:p>
        </p:txBody>
      </p:sp>
      <p:sp>
        <p:nvSpPr>
          <p:cNvPr id="2324" name="OTLSHAPE_M_2a90edc050ff4e868b176040f1ab1dd5_Date"/>
          <p:cNvSpPr txBox="1"/>
          <p:nvPr>
            <p:custDataLst>
              <p:tags r:id="rId57"/>
            </p:custDataLst>
          </p:nvPr>
        </p:nvSpPr>
        <p:spPr>
          <a:xfrm>
            <a:off x="6642100" y="3748088"/>
            <a:ext cx="419100" cy="115887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10/1/2014</a:t>
            </a:r>
          </a:p>
        </p:txBody>
      </p:sp>
      <p:sp>
        <p:nvSpPr>
          <p:cNvPr id="2325" name="OTLSHAPE_M_2a90edc050ff4e868b176040f1ab1dd5_Shape"/>
          <p:cNvSpPr/>
          <p:nvPr>
            <p:custDataLst>
              <p:tags r:id="rId58"/>
            </p:custDataLst>
          </p:nvPr>
        </p:nvSpPr>
        <p:spPr>
          <a:xfrm rot="16200000">
            <a:off x="6495180" y="3694068"/>
            <a:ext cx="123825" cy="123825"/>
          </a:xfrm>
          <a:prstGeom prst="flowChartMerge">
            <a:avLst/>
          </a:prstGeom>
          <a:solidFill>
            <a:srgbClr val="1AAA4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326" name="OTLSHAPE_M_8663af03118146de90a6d4ec6ef031b8_Title"/>
          <p:cNvSpPr txBox="1"/>
          <p:nvPr>
            <p:custDataLst>
              <p:tags r:id="rId59"/>
            </p:custDataLst>
          </p:nvPr>
        </p:nvSpPr>
        <p:spPr>
          <a:xfrm>
            <a:off x="7312025" y="3949700"/>
            <a:ext cx="981075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6">
                <a:solidFill>
                  <a:schemeClr val="dk1"/>
                </a:solidFill>
                <a:latin typeface="Calibri" panose="020F0502020204030204" pitchFamily="34" charset="0"/>
              </a:rPr>
              <a:t>GRPFOR - Versão EAP6</a:t>
            </a:r>
          </a:p>
        </p:txBody>
      </p:sp>
      <p:sp>
        <p:nvSpPr>
          <p:cNvPr id="2327" name="OTLSHAPE_M_8663af03118146de90a6d4ec6ef031b8_Date"/>
          <p:cNvSpPr txBox="1"/>
          <p:nvPr>
            <p:custDataLst>
              <p:tags r:id="rId60"/>
            </p:custDataLst>
          </p:nvPr>
        </p:nvSpPr>
        <p:spPr>
          <a:xfrm>
            <a:off x="7312025" y="4087813"/>
            <a:ext cx="419100" cy="1143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11/1/2014</a:t>
            </a:r>
          </a:p>
        </p:txBody>
      </p:sp>
      <p:sp>
        <p:nvSpPr>
          <p:cNvPr id="2328" name="OTLSHAPE_M_8663af03118146de90a6d4ec6ef031b8_Shape"/>
          <p:cNvSpPr/>
          <p:nvPr>
            <p:custDataLst>
              <p:tags r:id="rId61"/>
            </p:custDataLst>
          </p:nvPr>
        </p:nvSpPr>
        <p:spPr>
          <a:xfrm rot="16200000">
            <a:off x="7164211" y="4033475"/>
            <a:ext cx="123825" cy="123825"/>
          </a:xfrm>
          <a:prstGeom prst="flowChartMerg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329" name="OTLSHAPE_M_caafd769675847eeb112b597dd300efd_Title"/>
          <p:cNvSpPr txBox="1"/>
          <p:nvPr>
            <p:custDataLst>
              <p:tags r:id="rId62"/>
            </p:custDataLst>
          </p:nvPr>
        </p:nvSpPr>
        <p:spPr>
          <a:xfrm>
            <a:off x="8261350" y="2855913"/>
            <a:ext cx="657225" cy="381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3">
                <a:solidFill>
                  <a:schemeClr val="dk1"/>
                </a:solidFill>
                <a:latin typeface="Calibri" panose="020F0502020204030204" pitchFamily="34" charset="0"/>
              </a:rPr>
              <a:t>ISS Fortaleza - Delegação de funcionalidade</a:t>
            </a:r>
          </a:p>
        </p:txBody>
      </p:sp>
      <p:sp>
        <p:nvSpPr>
          <p:cNvPr id="2330" name="OTLSHAPE_M_caafd769675847eeb112b597dd300efd_Date"/>
          <p:cNvSpPr txBox="1"/>
          <p:nvPr>
            <p:custDataLst>
              <p:tags r:id="rId63"/>
            </p:custDataLst>
          </p:nvPr>
        </p:nvSpPr>
        <p:spPr>
          <a:xfrm>
            <a:off x="8261350" y="3248025"/>
            <a:ext cx="466725" cy="115888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12/15/2014</a:t>
            </a:r>
          </a:p>
        </p:txBody>
      </p:sp>
      <p:sp>
        <p:nvSpPr>
          <p:cNvPr id="2331" name="OTLSHAPE_M_caafd769675847eeb112b597dd300efd_Shape"/>
          <p:cNvSpPr/>
          <p:nvPr>
            <p:custDataLst>
              <p:tags r:id="rId64"/>
            </p:custDataLst>
          </p:nvPr>
        </p:nvSpPr>
        <p:spPr>
          <a:xfrm rot="16200000">
            <a:off x="8113804" y="3066244"/>
            <a:ext cx="123825" cy="123825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332" name="OTLSHAPE_M_30be1e3debad4402bf624d430414d868_Title"/>
          <p:cNvSpPr txBox="1"/>
          <p:nvPr>
            <p:custDataLst>
              <p:tags r:id="rId65"/>
            </p:custDataLst>
          </p:nvPr>
        </p:nvSpPr>
        <p:spPr>
          <a:xfrm>
            <a:off x="8585200" y="3451225"/>
            <a:ext cx="409575" cy="508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>
                <a:solidFill>
                  <a:schemeClr val="dk1"/>
                </a:solidFill>
                <a:latin typeface="Calibri" panose="020F0502020204030204" pitchFamily="34" charset="0"/>
              </a:rPr>
              <a:t>SIT - Integração Alvará Fácil</a:t>
            </a:r>
          </a:p>
        </p:txBody>
      </p:sp>
      <p:sp>
        <p:nvSpPr>
          <p:cNvPr id="2333" name="OTLSHAPE_M_30be1e3debad4402bf624d430414d868_Date"/>
          <p:cNvSpPr txBox="1"/>
          <p:nvPr>
            <p:custDataLst>
              <p:tags r:id="rId66"/>
            </p:custDataLst>
          </p:nvPr>
        </p:nvSpPr>
        <p:spPr>
          <a:xfrm>
            <a:off x="8585200" y="3971925"/>
            <a:ext cx="419100" cy="230188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>
                <a:solidFill>
                  <a:srgbClr val="1F497E"/>
                </a:solidFill>
                <a:latin typeface="Calibri" panose="020F0502020204030204" pitchFamily="34" charset="0"/>
              </a:rPr>
              <a:t>12/30/2014</a:t>
            </a:r>
          </a:p>
        </p:txBody>
      </p:sp>
      <p:sp>
        <p:nvSpPr>
          <p:cNvPr id="2334" name="OTLSHAPE_M_30be1e3debad4402bf624d430414d868_Shape"/>
          <p:cNvSpPr/>
          <p:nvPr>
            <p:custDataLst>
              <p:tags r:id="rId67"/>
            </p:custDataLst>
          </p:nvPr>
        </p:nvSpPr>
        <p:spPr>
          <a:xfrm rot="16200000">
            <a:off x="8437528" y="3783508"/>
            <a:ext cx="123825" cy="123825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59478" name="Grupo 2"/>
          <p:cNvGrpSpPr>
            <a:grpSpLocks/>
          </p:cNvGrpSpPr>
          <p:nvPr/>
        </p:nvGrpSpPr>
        <p:grpSpPr bwMode="auto">
          <a:xfrm>
            <a:off x="622300" y="5716588"/>
            <a:ext cx="865188" cy="277812"/>
            <a:chOff x="354579" y="5475625"/>
            <a:chExt cx="864732" cy="276999"/>
          </a:xfrm>
        </p:grpSpPr>
        <p:sp>
          <p:nvSpPr>
            <p:cNvPr id="71" name="OTLSHAPE_M_2a90edc050ff4e868b176040f1ab1dd5_Shape"/>
            <p:cNvSpPr/>
            <p:nvPr>
              <p:custDataLst>
                <p:tags r:id="rId71"/>
              </p:custDataLst>
            </p:nvPr>
          </p:nvSpPr>
          <p:spPr>
            <a:xfrm rot="16200000">
              <a:off x="354579" y="5552213"/>
              <a:ext cx="123825" cy="123825"/>
            </a:xfrm>
            <a:prstGeom prst="flowChartMerge">
              <a:avLst/>
            </a:prstGeom>
            <a:solidFill>
              <a:srgbClr val="1AAA42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xmlns="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9498" name="Retângulo 1"/>
            <p:cNvSpPr>
              <a:spLocks noChangeArrowheads="1"/>
            </p:cNvSpPr>
            <p:nvPr/>
          </p:nvSpPr>
          <p:spPr bwMode="auto">
            <a:xfrm>
              <a:off x="478404" y="5475625"/>
              <a:ext cx="74090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pt-BR" altLang="pt-BR" sz="1200" b="1">
                  <a:ea typeface="MS PGothic" pitchFamily="34" charset="-128"/>
                </a:rPr>
                <a:t>COTEM</a:t>
              </a:r>
            </a:p>
          </p:txBody>
        </p:sp>
      </p:grpSp>
      <p:grpSp>
        <p:nvGrpSpPr>
          <p:cNvPr id="59479" name="Grupo 5"/>
          <p:cNvGrpSpPr>
            <a:grpSpLocks/>
          </p:cNvGrpSpPr>
          <p:nvPr/>
        </p:nvGrpSpPr>
        <p:grpSpPr bwMode="auto">
          <a:xfrm>
            <a:off x="612775" y="5934075"/>
            <a:ext cx="938213" cy="277813"/>
            <a:chOff x="344968" y="5829212"/>
            <a:chExt cx="937634" cy="276999"/>
          </a:xfrm>
        </p:grpSpPr>
        <p:sp>
          <p:nvSpPr>
            <p:cNvPr id="70" name="OTLSHAPE_M_33e1a88ffe3a466d986ac5a9326d3978_Shape"/>
            <p:cNvSpPr/>
            <p:nvPr>
              <p:custDataLst>
                <p:tags r:id="rId70"/>
              </p:custDataLst>
            </p:nvPr>
          </p:nvSpPr>
          <p:spPr>
            <a:xfrm rot="16200000">
              <a:off x="344968" y="5917654"/>
              <a:ext cx="123825" cy="123825"/>
            </a:xfrm>
            <a:prstGeom prst="flowChartMerge">
              <a:avLst/>
            </a:prstGeom>
            <a:solidFill>
              <a:srgbClr val="2F3699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xmlns="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9494" name="Retângulo 3"/>
            <p:cNvSpPr>
              <a:spLocks noChangeArrowheads="1"/>
            </p:cNvSpPr>
            <p:nvPr/>
          </p:nvSpPr>
          <p:spPr bwMode="auto">
            <a:xfrm>
              <a:off x="448720" y="5829212"/>
              <a:ext cx="83388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pt-BR" altLang="pt-BR" sz="1200" b="1">
                  <a:ea typeface="MS PGothic" pitchFamily="34" charset="-128"/>
                </a:rPr>
                <a:t>COPLAN</a:t>
              </a:r>
            </a:p>
          </p:txBody>
        </p:sp>
      </p:grpSp>
      <p:grpSp>
        <p:nvGrpSpPr>
          <p:cNvPr id="59480" name="Grupo 6"/>
          <p:cNvGrpSpPr>
            <a:grpSpLocks/>
          </p:cNvGrpSpPr>
          <p:nvPr/>
        </p:nvGrpSpPr>
        <p:grpSpPr bwMode="auto">
          <a:xfrm>
            <a:off x="630238" y="5499100"/>
            <a:ext cx="760412" cy="277813"/>
            <a:chOff x="354579" y="5134690"/>
            <a:chExt cx="761037" cy="276999"/>
          </a:xfrm>
        </p:grpSpPr>
        <p:sp>
          <p:nvSpPr>
            <p:cNvPr id="69" name="OTLSHAPE_M_7fd58496807d4c9d90cd26b8982a277f_Shape"/>
            <p:cNvSpPr/>
            <p:nvPr>
              <p:custDataLst>
                <p:tags r:id="rId69"/>
              </p:custDataLst>
            </p:nvPr>
          </p:nvSpPr>
          <p:spPr>
            <a:xfrm rot="16200000">
              <a:off x="354579" y="5223928"/>
              <a:ext cx="123825" cy="123825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xmlns="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9490" name="Retângulo 74"/>
            <p:cNvSpPr>
              <a:spLocks noChangeArrowheads="1"/>
            </p:cNvSpPr>
            <p:nvPr/>
          </p:nvSpPr>
          <p:spPr bwMode="auto">
            <a:xfrm>
              <a:off x="472683" y="5134690"/>
              <a:ext cx="64293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pt-BR" altLang="pt-BR" sz="1200" b="1">
                  <a:ea typeface="MS PGothic" pitchFamily="34" charset="-128"/>
                </a:rPr>
                <a:t>CATRI</a:t>
              </a:r>
            </a:p>
          </p:txBody>
        </p:sp>
      </p:grpSp>
      <p:grpSp>
        <p:nvGrpSpPr>
          <p:cNvPr id="59481" name="Grupo 4"/>
          <p:cNvGrpSpPr>
            <a:grpSpLocks/>
          </p:cNvGrpSpPr>
          <p:nvPr/>
        </p:nvGrpSpPr>
        <p:grpSpPr bwMode="auto">
          <a:xfrm>
            <a:off x="611188" y="6176963"/>
            <a:ext cx="876300" cy="276225"/>
            <a:chOff x="351302" y="6171421"/>
            <a:chExt cx="875739" cy="276999"/>
          </a:xfrm>
        </p:grpSpPr>
        <p:sp>
          <p:nvSpPr>
            <p:cNvPr id="76" name="OTLSHAPE_M_8663af03118146de90a6d4ec6ef031b8_Shape"/>
            <p:cNvSpPr/>
            <p:nvPr>
              <p:custDataLst>
                <p:tags r:id="rId68"/>
              </p:custDataLst>
            </p:nvPr>
          </p:nvSpPr>
          <p:spPr>
            <a:xfrm rot="16200000">
              <a:off x="351302" y="6256996"/>
              <a:ext cx="123825" cy="123825"/>
            </a:xfrm>
            <a:prstGeom prst="flowChartMerg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xmlns="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9486" name="Retângulo 76"/>
            <p:cNvSpPr>
              <a:spLocks noChangeArrowheads="1"/>
            </p:cNvSpPr>
            <p:nvPr/>
          </p:nvSpPr>
          <p:spPr bwMode="auto">
            <a:xfrm>
              <a:off x="450867" y="6171421"/>
              <a:ext cx="77617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pt-BR" altLang="pt-BR" sz="1200" b="1">
                  <a:ea typeface="MS PGothic" pitchFamily="34" charset="-128"/>
                </a:rPr>
                <a:t>COGETI</a:t>
              </a:r>
            </a:p>
          </p:txBody>
        </p:sp>
      </p:grpSp>
      <p:sp>
        <p:nvSpPr>
          <p:cNvPr id="82" name="CaixaDeTexto 81"/>
          <p:cNvSpPr txBox="1"/>
          <p:nvPr/>
        </p:nvSpPr>
        <p:spPr>
          <a:xfrm>
            <a:off x="158750" y="0"/>
            <a:ext cx="56515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Modernização dos Sistemas (2014)</a:t>
            </a:r>
          </a:p>
        </p:txBody>
      </p:sp>
    </p:spTree>
    <p:custDataLst>
      <p:tags r:id="rId1"/>
    </p:custData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30" name="OTLSHAPE_M_9872252cebeb4beb8ea2756c625fcc79_Connector1"/>
          <p:cNvCxnSpPr/>
          <p:nvPr>
            <p:custDataLst>
              <p:tags r:id="rId2"/>
            </p:custDataLst>
          </p:nvPr>
        </p:nvCxnSpPr>
        <p:spPr>
          <a:xfrm>
            <a:off x="8435975" y="3636963"/>
            <a:ext cx="0" cy="1357312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9" name="OTLSHAPE_M_f61a342c1d3849de9a6c0ce5fcc7c6ce_Connector1"/>
          <p:cNvCxnSpPr/>
          <p:nvPr>
            <p:custDataLst>
              <p:tags r:id="rId3"/>
            </p:custDataLst>
          </p:nvPr>
        </p:nvCxnSpPr>
        <p:spPr>
          <a:xfrm>
            <a:off x="8435975" y="4413250"/>
            <a:ext cx="0" cy="58102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8" name="OTLSHAPE_M_bbf231a814bf4a59bf48bae7086a52fd_Connector1"/>
          <p:cNvCxnSpPr/>
          <p:nvPr>
            <p:custDataLst>
              <p:tags r:id="rId4"/>
            </p:custDataLst>
          </p:nvPr>
        </p:nvCxnSpPr>
        <p:spPr>
          <a:xfrm>
            <a:off x="8220075" y="2984500"/>
            <a:ext cx="0" cy="200977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7" name="OTLSHAPE_M_506a9173b420406c9a697cce326f913d_Connector1"/>
          <p:cNvCxnSpPr/>
          <p:nvPr>
            <p:custDataLst>
              <p:tags r:id="rId5"/>
            </p:custDataLst>
          </p:nvPr>
        </p:nvCxnSpPr>
        <p:spPr>
          <a:xfrm>
            <a:off x="8004175" y="2389188"/>
            <a:ext cx="0" cy="2605087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6" name="OTLSHAPE_M_dfb62574e0aa4551b32e17ffad668d15_Connector2"/>
          <p:cNvCxnSpPr/>
          <p:nvPr>
            <p:custDataLst>
              <p:tags r:id="rId6"/>
            </p:custDataLst>
          </p:nvPr>
        </p:nvCxnSpPr>
        <p:spPr>
          <a:xfrm>
            <a:off x="7788275" y="4367213"/>
            <a:ext cx="0" cy="627062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5" name="OTLSHAPE_M_dfb62574e0aa4551b32e17ffad668d15_Connector1"/>
          <p:cNvCxnSpPr/>
          <p:nvPr>
            <p:custDataLst>
              <p:tags r:id="rId7"/>
            </p:custDataLst>
          </p:nvPr>
        </p:nvCxnSpPr>
        <p:spPr>
          <a:xfrm>
            <a:off x="7788275" y="1920875"/>
            <a:ext cx="0" cy="2317750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4" name="OTLSHAPE_M_8405cdfe87e943efbb40665c3ee7642c_Connector1"/>
          <p:cNvCxnSpPr/>
          <p:nvPr>
            <p:custDataLst>
              <p:tags r:id="rId8"/>
            </p:custDataLst>
          </p:nvPr>
        </p:nvCxnSpPr>
        <p:spPr>
          <a:xfrm>
            <a:off x="6472238" y="4322763"/>
            <a:ext cx="0" cy="671512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3" name="OTLSHAPE_M_279e842fabe64c92a45077a3bdf3367a_Connector1"/>
          <p:cNvCxnSpPr/>
          <p:nvPr>
            <p:custDataLst>
              <p:tags r:id="rId9"/>
            </p:custDataLst>
          </p:nvPr>
        </p:nvCxnSpPr>
        <p:spPr>
          <a:xfrm>
            <a:off x="6472238" y="4662488"/>
            <a:ext cx="0" cy="331787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2" name="OTLSHAPE_M_a19ae0313ad0442e9ddb6969f5ac5520_Connector2"/>
          <p:cNvCxnSpPr/>
          <p:nvPr>
            <p:custDataLst>
              <p:tags r:id="rId10"/>
            </p:custDataLst>
          </p:nvPr>
        </p:nvCxnSpPr>
        <p:spPr>
          <a:xfrm>
            <a:off x="6148388" y="4706938"/>
            <a:ext cx="0" cy="287337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1" name="OTLSHAPE_M_a19ae0313ad0442e9ddb6969f5ac5520_Connector1"/>
          <p:cNvCxnSpPr/>
          <p:nvPr>
            <p:custDataLst>
              <p:tags r:id="rId11"/>
            </p:custDataLst>
          </p:nvPr>
        </p:nvCxnSpPr>
        <p:spPr>
          <a:xfrm>
            <a:off x="6148388" y="3983038"/>
            <a:ext cx="0" cy="595312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0" name="OTLSHAPE_M_7c6b9881a0904732a35f9838336a4d7e_Connector3"/>
          <p:cNvCxnSpPr/>
          <p:nvPr>
            <p:custDataLst>
              <p:tags r:id="rId12"/>
            </p:custDataLst>
          </p:nvPr>
        </p:nvCxnSpPr>
        <p:spPr>
          <a:xfrm>
            <a:off x="5802313" y="4706938"/>
            <a:ext cx="0" cy="287337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9" name="OTLSHAPE_M_7c6b9881a0904732a35f9838336a4d7e_Connector2"/>
          <p:cNvCxnSpPr/>
          <p:nvPr>
            <p:custDataLst>
              <p:tags r:id="rId13"/>
            </p:custDataLst>
          </p:nvPr>
        </p:nvCxnSpPr>
        <p:spPr>
          <a:xfrm>
            <a:off x="5802313" y="4367213"/>
            <a:ext cx="0" cy="211137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8" name="OTLSHAPE_M_7c6b9881a0904732a35f9838336a4d7e_Connector1"/>
          <p:cNvCxnSpPr/>
          <p:nvPr>
            <p:custDataLst>
              <p:tags r:id="rId14"/>
            </p:custDataLst>
          </p:nvPr>
        </p:nvCxnSpPr>
        <p:spPr>
          <a:xfrm>
            <a:off x="5802313" y="3644900"/>
            <a:ext cx="0" cy="59372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7" name="OTLSHAPE_M_c25186ce36cc40689e7d234f60fb8f99_Connector1"/>
          <p:cNvCxnSpPr/>
          <p:nvPr>
            <p:custDataLst>
              <p:tags r:id="rId15"/>
            </p:custDataLst>
          </p:nvPr>
        </p:nvCxnSpPr>
        <p:spPr>
          <a:xfrm>
            <a:off x="5133975" y="4662488"/>
            <a:ext cx="0" cy="331787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6" name="OTLSHAPE_M_80ba2376d3fd4e438b0f10fbe19f11e3_Connector4"/>
          <p:cNvCxnSpPr/>
          <p:nvPr>
            <p:custDataLst>
              <p:tags r:id="rId16"/>
            </p:custDataLst>
          </p:nvPr>
        </p:nvCxnSpPr>
        <p:spPr>
          <a:xfrm>
            <a:off x="4702175" y="4832350"/>
            <a:ext cx="0" cy="16192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5" name="OTLSHAPE_M_80ba2376d3fd4e438b0f10fbe19f11e3_Connector3"/>
          <p:cNvCxnSpPr/>
          <p:nvPr>
            <p:custDataLst>
              <p:tags r:id="rId17"/>
            </p:custDataLst>
          </p:nvPr>
        </p:nvCxnSpPr>
        <p:spPr>
          <a:xfrm>
            <a:off x="4702175" y="4706938"/>
            <a:ext cx="0" cy="952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4" name="OTLSHAPE_M_80ba2376d3fd4e438b0f10fbe19f11e3_Connector2"/>
          <p:cNvCxnSpPr/>
          <p:nvPr>
            <p:custDataLst>
              <p:tags r:id="rId18"/>
            </p:custDataLst>
          </p:nvPr>
        </p:nvCxnSpPr>
        <p:spPr>
          <a:xfrm>
            <a:off x="4702175" y="4367213"/>
            <a:ext cx="0" cy="211137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3" name="OTLSHAPE_M_80ba2376d3fd4e438b0f10fbe19f11e3_Connector1"/>
          <p:cNvCxnSpPr/>
          <p:nvPr>
            <p:custDataLst>
              <p:tags r:id="rId19"/>
            </p:custDataLst>
          </p:nvPr>
        </p:nvCxnSpPr>
        <p:spPr>
          <a:xfrm>
            <a:off x="4702175" y="3240088"/>
            <a:ext cx="0" cy="998537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2" name="OTLSHAPE_M_1133217191fd4bcf93943ef57a4f4fcf_Connector1"/>
          <p:cNvCxnSpPr/>
          <p:nvPr>
            <p:custDataLst>
              <p:tags r:id="rId20"/>
            </p:custDataLst>
          </p:nvPr>
        </p:nvCxnSpPr>
        <p:spPr>
          <a:xfrm>
            <a:off x="4486275" y="4662488"/>
            <a:ext cx="0" cy="331787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1" name="OTLSHAPE_M_e3d2c84b81974cc5abb0cb457c3457ef_Connector1"/>
          <p:cNvCxnSpPr/>
          <p:nvPr>
            <p:custDataLst>
              <p:tags r:id="rId21"/>
            </p:custDataLst>
          </p:nvPr>
        </p:nvCxnSpPr>
        <p:spPr>
          <a:xfrm>
            <a:off x="3817938" y="4322763"/>
            <a:ext cx="0" cy="671512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0" name="OTLSHAPE_M_39c78503d0e74b4bb44a76c0b468b7c1_Connector1"/>
          <p:cNvCxnSpPr/>
          <p:nvPr>
            <p:custDataLst>
              <p:tags r:id="rId22"/>
            </p:custDataLst>
          </p:nvPr>
        </p:nvCxnSpPr>
        <p:spPr>
          <a:xfrm>
            <a:off x="3170238" y="3983038"/>
            <a:ext cx="0" cy="1011237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9" name="OTLSHAPE_M_42f170a0a88445c989e33e60903639d0_Connector2"/>
          <p:cNvCxnSpPr/>
          <p:nvPr>
            <p:custDataLst>
              <p:tags r:id="rId23"/>
            </p:custDataLst>
          </p:nvPr>
        </p:nvCxnSpPr>
        <p:spPr>
          <a:xfrm>
            <a:off x="2911475" y="4706938"/>
            <a:ext cx="0" cy="287337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8" name="OTLSHAPE_M_42f170a0a88445c989e33e60903639d0_Connector1"/>
          <p:cNvCxnSpPr/>
          <p:nvPr>
            <p:custDataLst>
              <p:tags r:id="rId24"/>
            </p:custDataLst>
          </p:nvPr>
        </p:nvCxnSpPr>
        <p:spPr>
          <a:xfrm>
            <a:off x="2911475" y="3644900"/>
            <a:ext cx="0" cy="933450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7" name="OTLSHAPE_M_518402b49810458daae88979250fa1f8_Connector1"/>
          <p:cNvCxnSpPr/>
          <p:nvPr>
            <p:custDataLst>
              <p:tags r:id="rId25"/>
            </p:custDataLst>
          </p:nvPr>
        </p:nvCxnSpPr>
        <p:spPr>
          <a:xfrm>
            <a:off x="1874838" y="4662488"/>
            <a:ext cx="0" cy="331787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6" name="OTLSHAPE_M_a14e1efce94f4730b729f50defb0cbe2_Connector1"/>
          <p:cNvCxnSpPr/>
          <p:nvPr>
            <p:custDataLst>
              <p:tags r:id="rId26"/>
            </p:custDataLst>
          </p:nvPr>
        </p:nvCxnSpPr>
        <p:spPr>
          <a:xfrm>
            <a:off x="1854200" y="4322763"/>
            <a:ext cx="0" cy="671512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5" name="OTLSHAPE_M_ef2967de870f43f8b111b2bd6dbb2941_Connector1"/>
          <p:cNvCxnSpPr/>
          <p:nvPr>
            <p:custDataLst>
              <p:tags r:id="rId27"/>
            </p:custDataLst>
          </p:nvPr>
        </p:nvCxnSpPr>
        <p:spPr>
          <a:xfrm>
            <a:off x="1271588" y="3983038"/>
            <a:ext cx="0" cy="1011237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4" name="OTLSHAPE_M_d28132ed89724a8ca80a8cda7d7a1f76_Connector1"/>
          <p:cNvCxnSpPr/>
          <p:nvPr>
            <p:custDataLst>
              <p:tags r:id="rId28"/>
            </p:custDataLst>
          </p:nvPr>
        </p:nvCxnSpPr>
        <p:spPr>
          <a:xfrm>
            <a:off x="1011238" y="3644900"/>
            <a:ext cx="0" cy="134937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3" name="OTLSHAPE_M_86f3e9568c5d47cc911d43fcabe5e019_Connector1"/>
          <p:cNvCxnSpPr/>
          <p:nvPr>
            <p:custDataLst>
              <p:tags r:id="rId29"/>
            </p:custDataLst>
          </p:nvPr>
        </p:nvCxnSpPr>
        <p:spPr>
          <a:xfrm>
            <a:off x="903288" y="3305175"/>
            <a:ext cx="0" cy="1689100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2" name="OTLSHAPE_M_e0c9db057dea46ac8cd98b79ffd86e4c_Connector1"/>
          <p:cNvCxnSpPr/>
          <p:nvPr>
            <p:custDataLst>
              <p:tags r:id="rId30"/>
            </p:custDataLst>
          </p:nvPr>
        </p:nvCxnSpPr>
        <p:spPr>
          <a:xfrm>
            <a:off x="601663" y="2901950"/>
            <a:ext cx="0" cy="209232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3" name="OTLSHAPE_TB_00000000000000000000000000000000_LeftEndCaps"/>
          <p:cNvSpPr txBox="1"/>
          <p:nvPr>
            <p:custDataLst>
              <p:tags r:id="rId31"/>
            </p:custDataLst>
          </p:nvPr>
        </p:nvSpPr>
        <p:spPr>
          <a:xfrm>
            <a:off x="74613" y="4999038"/>
            <a:ext cx="454025" cy="276225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algn="ctr">
              <a:defRPr/>
            </a:pPr>
            <a:r>
              <a:rPr lang="pt-BR" b="1" spc="-28">
                <a:solidFill>
                  <a:srgbClr val="C0504D"/>
                </a:solidFill>
                <a:latin typeface="Calibri" panose="020F0502020204030204" pitchFamily="34" charset="0"/>
              </a:rPr>
              <a:t>2015</a:t>
            </a:r>
          </a:p>
        </p:txBody>
      </p:sp>
      <p:sp>
        <p:nvSpPr>
          <p:cNvPr id="1674" name="OTLSHAPE_TB_00000000000000000000000000000000_RightEndCaps"/>
          <p:cNvSpPr txBox="1"/>
          <p:nvPr>
            <p:custDataLst>
              <p:tags r:id="rId32"/>
            </p:custDataLst>
          </p:nvPr>
        </p:nvSpPr>
        <p:spPr>
          <a:xfrm>
            <a:off x="8489950" y="4999038"/>
            <a:ext cx="454025" cy="276225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algn="ctr">
              <a:defRPr/>
            </a:pPr>
            <a:r>
              <a:rPr lang="pt-BR" b="1" spc="-28">
                <a:solidFill>
                  <a:srgbClr val="C0504D"/>
                </a:solidFill>
                <a:latin typeface="Calibri" panose="020F0502020204030204" pitchFamily="34" charset="0"/>
              </a:rPr>
              <a:t>2015</a:t>
            </a:r>
          </a:p>
        </p:txBody>
      </p:sp>
      <p:sp>
        <p:nvSpPr>
          <p:cNvPr id="1675" name="OTLSHAPE_TB_00000000000000000000000000000000_ScaleContainer"/>
          <p:cNvSpPr/>
          <p:nvPr>
            <p:custDataLst>
              <p:tags r:id="rId33"/>
            </p:custDataLst>
          </p:nvPr>
        </p:nvSpPr>
        <p:spPr>
          <a:xfrm>
            <a:off x="575510" y="4994084"/>
            <a:ext cx="7886700" cy="285750"/>
          </a:xfrm>
          <a:prstGeom prst="rect">
            <a:avLst/>
          </a:prstGeom>
          <a:gradFill flip="none" rotWithShape="1">
            <a:gsLst>
              <a:gs pos="0">
                <a:srgbClr val="1F497D"/>
              </a:gs>
              <a:gs pos="0">
                <a:srgbClr val="1F497D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76" name="OTLSHAPE_TB_00000000000000000000000000000000_ElapsedTime" hidden="1"/>
          <p:cNvSpPr/>
          <p:nvPr>
            <p:custDataLst>
              <p:tags r:id="rId34"/>
            </p:custDataLst>
          </p:nvPr>
        </p:nvSpPr>
        <p:spPr>
          <a:xfrm>
            <a:off x="0" y="85725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77" name="OTLSHAPE_TB_00000000000000000000000000000000_TodayMarkerShape" hidden="1"/>
          <p:cNvSpPr/>
          <p:nvPr>
            <p:custDataLst>
              <p:tags r:id="rId35"/>
            </p:custDataLst>
          </p:nvPr>
        </p:nvSpPr>
        <p:spPr>
          <a:xfrm>
            <a:off x="592138" y="3429000"/>
            <a:ext cx="82550" cy="952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0452" name="OTLSHAPE_TB_00000000000000000000000000000000_TodayMarkerText" hidden="1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633413" y="3524250"/>
            <a:ext cx="219075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pt-BR" altLang="pt-BR" sz="900">
                <a:solidFill>
                  <a:srgbClr val="000000"/>
                </a:solidFill>
                <a:latin typeface="Calibri" pitchFamily="34" charset="0"/>
              </a:rPr>
              <a:t>Hoje</a:t>
            </a:r>
          </a:p>
        </p:txBody>
      </p:sp>
      <p:sp>
        <p:nvSpPr>
          <p:cNvPr id="1679" name="OTLSHAPE_TB_00000000000000000000000000000000_TimescaleInterval1"/>
          <p:cNvSpPr txBox="1"/>
          <p:nvPr>
            <p:custDataLst>
              <p:tags r:id="rId37"/>
            </p:custDataLst>
          </p:nvPr>
        </p:nvSpPr>
        <p:spPr>
          <a:xfrm>
            <a:off x="623888" y="5067300"/>
            <a:ext cx="142875" cy="13970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pt-BR" sz="900" spc="-14">
                <a:solidFill>
                  <a:schemeClr val="lt1"/>
                </a:solidFill>
                <a:latin typeface="Calibri" panose="020F0502020204030204" pitchFamily="34" charset="0"/>
              </a:rPr>
              <a:t>jan</a:t>
            </a:r>
          </a:p>
        </p:txBody>
      </p:sp>
      <p:cxnSp>
        <p:nvCxnSpPr>
          <p:cNvPr id="1680" name="OTLSHAPE_TB_00000000000000000000000000000000_Separator1"/>
          <p:cNvCxnSpPr/>
          <p:nvPr>
            <p:custDataLst>
              <p:tags r:id="rId38"/>
            </p:custDataLst>
          </p:nvPr>
        </p:nvCxnSpPr>
        <p:spPr>
          <a:xfrm>
            <a:off x="1244600" y="5041900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1" name="OTLSHAPE_TB_00000000000000000000000000000000_TimescaleInterval2"/>
          <p:cNvSpPr txBox="1"/>
          <p:nvPr>
            <p:custDataLst>
              <p:tags r:id="rId39"/>
            </p:custDataLst>
          </p:nvPr>
        </p:nvSpPr>
        <p:spPr>
          <a:xfrm>
            <a:off x="1292225" y="5067300"/>
            <a:ext cx="136525" cy="13970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pt-BR" sz="900" spc="-14">
                <a:solidFill>
                  <a:schemeClr val="lt1"/>
                </a:solidFill>
                <a:latin typeface="Calibri" panose="020F0502020204030204" pitchFamily="34" charset="0"/>
              </a:rPr>
              <a:t>fev</a:t>
            </a:r>
          </a:p>
        </p:txBody>
      </p:sp>
      <p:cxnSp>
        <p:nvCxnSpPr>
          <p:cNvPr id="1682" name="OTLSHAPE_TB_00000000000000000000000000000000_Separator2"/>
          <p:cNvCxnSpPr/>
          <p:nvPr>
            <p:custDataLst>
              <p:tags r:id="rId40"/>
            </p:custDataLst>
          </p:nvPr>
        </p:nvCxnSpPr>
        <p:spPr>
          <a:xfrm>
            <a:off x="1849438" y="5041900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3" name="OTLSHAPE_TB_00000000000000000000000000000000_TimescaleInterval3"/>
          <p:cNvSpPr txBox="1"/>
          <p:nvPr>
            <p:custDataLst>
              <p:tags r:id="rId41"/>
            </p:custDataLst>
          </p:nvPr>
        </p:nvSpPr>
        <p:spPr>
          <a:xfrm>
            <a:off x="1897063" y="5067300"/>
            <a:ext cx="182562" cy="13970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pt-BR" sz="900" spc="-15">
                <a:solidFill>
                  <a:schemeClr val="lt1"/>
                </a:solidFill>
                <a:latin typeface="Calibri" panose="020F0502020204030204" pitchFamily="34" charset="0"/>
              </a:rPr>
              <a:t>mar</a:t>
            </a:r>
          </a:p>
        </p:txBody>
      </p:sp>
      <p:cxnSp>
        <p:nvCxnSpPr>
          <p:cNvPr id="1684" name="OTLSHAPE_TB_00000000000000000000000000000000_Separator3"/>
          <p:cNvCxnSpPr/>
          <p:nvPr>
            <p:custDataLst>
              <p:tags r:id="rId42"/>
            </p:custDataLst>
          </p:nvPr>
        </p:nvCxnSpPr>
        <p:spPr>
          <a:xfrm>
            <a:off x="2517775" y="5041900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5" name="OTLSHAPE_TB_00000000000000000000000000000000_TimescaleInterval4"/>
          <p:cNvSpPr txBox="1"/>
          <p:nvPr>
            <p:custDataLst>
              <p:tags r:id="rId43"/>
            </p:custDataLst>
          </p:nvPr>
        </p:nvSpPr>
        <p:spPr>
          <a:xfrm>
            <a:off x="2565400" y="5067300"/>
            <a:ext cx="155575" cy="13970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pt-BR" sz="900" spc="-14">
                <a:solidFill>
                  <a:schemeClr val="lt1"/>
                </a:solidFill>
                <a:latin typeface="Calibri" panose="020F0502020204030204" pitchFamily="34" charset="0"/>
              </a:rPr>
              <a:t>abr</a:t>
            </a:r>
          </a:p>
        </p:txBody>
      </p:sp>
      <p:cxnSp>
        <p:nvCxnSpPr>
          <p:cNvPr id="1686" name="OTLSHAPE_TB_00000000000000000000000000000000_Separator4"/>
          <p:cNvCxnSpPr/>
          <p:nvPr>
            <p:custDataLst>
              <p:tags r:id="rId44"/>
            </p:custDataLst>
          </p:nvPr>
        </p:nvCxnSpPr>
        <p:spPr>
          <a:xfrm>
            <a:off x="3165475" y="5041900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7" name="OTLSHAPE_TB_00000000000000000000000000000000_TimescaleInterval5"/>
          <p:cNvSpPr txBox="1"/>
          <p:nvPr>
            <p:custDataLst>
              <p:tags r:id="rId45"/>
            </p:custDataLst>
          </p:nvPr>
        </p:nvSpPr>
        <p:spPr>
          <a:xfrm>
            <a:off x="3213100" y="5067300"/>
            <a:ext cx="173038" cy="13970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pt-BR" sz="900" spc="-15">
                <a:solidFill>
                  <a:schemeClr val="lt1"/>
                </a:solidFill>
                <a:latin typeface="Calibri" panose="020F0502020204030204" pitchFamily="34" charset="0"/>
              </a:rPr>
              <a:t>mai</a:t>
            </a:r>
          </a:p>
        </p:txBody>
      </p:sp>
      <p:cxnSp>
        <p:nvCxnSpPr>
          <p:cNvPr id="1688" name="OTLSHAPE_TB_00000000000000000000000000000000_Separator5"/>
          <p:cNvCxnSpPr/>
          <p:nvPr>
            <p:custDataLst>
              <p:tags r:id="rId46"/>
            </p:custDataLst>
          </p:nvPr>
        </p:nvCxnSpPr>
        <p:spPr>
          <a:xfrm>
            <a:off x="3833813" y="5041900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9" name="OTLSHAPE_TB_00000000000000000000000000000000_TimescaleInterval6"/>
          <p:cNvSpPr txBox="1"/>
          <p:nvPr>
            <p:custDataLst>
              <p:tags r:id="rId47"/>
            </p:custDataLst>
          </p:nvPr>
        </p:nvSpPr>
        <p:spPr>
          <a:xfrm>
            <a:off x="3881438" y="5067300"/>
            <a:ext cx="146050" cy="13970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pt-BR" sz="900" spc="-14">
                <a:solidFill>
                  <a:schemeClr val="lt1"/>
                </a:solidFill>
                <a:latin typeface="Calibri" panose="020F0502020204030204" pitchFamily="34" charset="0"/>
              </a:rPr>
              <a:t>jun</a:t>
            </a:r>
          </a:p>
        </p:txBody>
      </p:sp>
      <p:cxnSp>
        <p:nvCxnSpPr>
          <p:cNvPr id="1690" name="OTLSHAPE_TB_00000000000000000000000000000000_Separator6"/>
          <p:cNvCxnSpPr/>
          <p:nvPr>
            <p:custDataLst>
              <p:tags r:id="rId48"/>
            </p:custDataLst>
          </p:nvPr>
        </p:nvCxnSpPr>
        <p:spPr>
          <a:xfrm>
            <a:off x="4481513" y="5041900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1" name="OTLSHAPE_TB_00000000000000000000000000000000_TimescaleInterval7"/>
          <p:cNvSpPr txBox="1"/>
          <p:nvPr>
            <p:custDataLst>
              <p:tags r:id="rId49"/>
            </p:custDataLst>
          </p:nvPr>
        </p:nvSpPr>
        <p:spPr>
          <a:xfrm>
            <a:off x="4529138" y="5067300"/>
            <a:ext cx="109537" cy="13970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pt-BR" sz="900" spc="-14">
                <a:solidFill>
                  <a:schemeClr val="lt1"/>
                </a:solidFill>
                <a:latin typeface="Calibri" panose="020F0502020204030204" pitchFamily="34" charset="0"/>
              </a:rPr>
              <a:t>jul</a:t>
            </a:r>
          </a:p>
        </p:txBody>
      </p:sp>
      <p:cxnSp>
        <p:nvCxnSpPr>
          <p:cNvPr id="1692" name="OTLSHAPE_TB_00000000000000000000000000000000_Separator7"/>
          <p:cNvCxnSpPr/>
          <p:nvPr>
            <p:custDataLst>
              <p:tags r:id="rId50"/>
            </p:custDataLst>
          </p:nvPr>
        </p:nvCxnSpPr>
        <p:spPr>
          <a:xfrm>
            <a:off x="5151438" y="5041900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3" name="OTLSHAPE_TB_00000000000000000000000000000000_TimescaleInterval8"/>
          <p:cNvSpPr txBox="1"/>
          <p:nvPr>
            <p:custDataLst>
              <p:tags r:id="rId51"/>
            </p:custDataLst>
          </p:nvPr>
        </p:nvSpPr>
        <p:spPr>
          <a:xfrm>
            <a:off x="5199063" y="5067300"/>
            <a:ext cx="163512" cy="13970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pt-BR" sz="900" spc="-15">
                <a:solidFill>
                  <a:schemeClr val="lt1"/>
                </a:solidFill>
                <a:latin typeface="Calibri" panose="020F0502020204030204" pitchFamily="34" charset="0"/>
              </a:rPr>
              <a:t>ago</a:t>
            </a:r>
          </a:p>
        </p:txBody>
      </p:sp>
      <p:cxnSp>
        <p:nvCxnSpPr>
          <p:cNvPr id="1694" name="OTLSHAPE_TB_00000000000000000000000000000000_Separator8"/>
          <p:cNvCxnSpPr/>
          <p:nvPr>
            <p:custDataLst>
              <p:tags r:id="rId52"/>
            </p:custDataLst>
          </p:nvPr>
        </p:nvCxnSpPr>
        <p:spPr>
          <a:xfrm>
            <a:off x="5819775" y="5041900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5" name="OTLSHAPE_TB_00000000000000000000000000000000_TimescaleInterval9"/>
          <p:cNvSpPr txBox="1"/>
          <p:nvPr>
            <p:custDataLst>
              <p:tags r:id="rId53"/>
            </p:custDataLst>
          </p:nvPr>
        </p:nvSpPr>
        <p:spPr>
          <a:xfrm>
            <a:off x="5867400" y="5067300"/>
            <a:ext cx="136525" cy="13970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pt-BR" sz="900" spc="-17">
                <a:solidFill>
                  <a:schemeClr val="lt1"/>
                </a:solidFill>
                <a:latin typeface="Calibri" panose="020F0502020204030204" pitchFamily="34" charset="0"/>
              </a:rPr>
              <a:t>set</a:t>
            </a:r>
          </a:p>
        </p:txBody>
      </p:sp>
      <p:cxnSp>
        <p:nvCxnSpPr>
          <p:cNvPr id="1696" name="OTLSHAPE_TB_00000000000000000000000000000000_Separator9"/>
          <p:cNvCxnSpPr/>
          <p:nvPr>
            <p:custDataLst>
              <p:tags r:id="rId54"/>
            </p:custDataLst>
          </p:nvPr>
        </p:nvCxnSpPr>
        <p:spPr>
          <a:xfrm>
            <a:off x="6467475" y="5041900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7" name="OTLSHAPE_TB_00000000000000000000000000000000_TimescaleInterval10"/>
          <p:cNvSpPr txBox="1"/>
          <p:nvPr>
            <p:custDataLst>
              <p:tags r:id="rId55"/>
            </p:custDataLst>
          </p:nvPr>
        </p:nvSpPr>
        <p:spPr>
          <a:xfrm>
            <a:off x="6515100" y="5067300"/>
            <a:ext cx="155575" cy="13970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pt-BR" sz="900" spc="-15">
                <a:solidFill>
                  <a:schemeClr val="lt1"/>
                </a:solidFill>
                <a:latin typeface="Calibri" panose="020F0502020204030204" pitchFamily="34" charset="0"/>
              </a:rPr>
              <a:t>out</a:t>
            </a:r>
          </a:p>
        </p:txBody>
      </p:sp>
      <p:cxnSp>
        <p:nvCxnSpPr>
          <p:cNvPr id="1698" name="OTLSHAPE_TB_00000000000000000000000000000000_Separator10"/>
          <p:cNvCxnSpPr/>
          <p:nvPr>
            <p:custDataLst>
              <p:tags r:id="rId56"/>
            </p:custDataLst>
          </p:nvPr>
        </p:nvCxnSpPr>
        <p:spPr>
          <a:xfrm>
            <a:off x="7135813" y="5041900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9" name="OTLSHAPE_TB_00000000000000000000000000000000_TimescaleInterval11"/>
          <p:cNvSpPr txBox="1"/>
          <p:nvPr>
            <p:custDataLst>
              <p:tags r:id="rId57"/>
            </p:custDataLst>
          </p:nvPr>
        </p:nvSpPr>
        <p:spPr>
          <a:xfrm>
            <a:off x="7183438" y="5067300"/>
            <a:ext cx="171450" cy="13970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pt-BR" sz="900" spc="-14">
                <a:solidFill>
                  <a:schemeClr val="lt1"/>
                </a:solidFill>
                <a:latin typeface="Calibri" panose="020F0502020204030204" pitchFamily="34" charset="0"/>
              </a:rPr>
              <a:t>nov</a:t>
            </a:r>
          </a:p>
        </p:txBody>
      </p:sp>
      <p:cxnSp>
        <p:nvCxnSpPr>
          <p:cNvPr id="1700" name="OTLSHAPE_TB_00000000000000000000000000000000_Separator11"/>
          <p:cNvCxnSpPr/>
          <p:nvPr>
            <p:custDataLst>
              <p:tags r:id="rId58"/>
            </p:custDataLst>
          </p:nvPr>
        </p:nvCxnSpPr>
        <p:spPr>
          <a:xfrm>
            <a:off x="7783513" y="5041900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1" name="OTLSHAPE_TB_00000000000000000000000000000000_TimescaleInterval12"/>
          <p:cNvSpPr txBox="1"/>
          <p:nvPr>
            <p:custDataLst>
              <p:tags r:id="rId59"/>
            </p:custDataLst>
          </p:nvPr>
        </p:nvSpPr>
        <p:spPr>
          <a:xfrm>
            <a:off x="7831138" y="5067300"/>
            <a:ext cx="161925" cy="13970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pt-BR" sz="900" spc="-15">
                <a:solidFill>
                  <a:schemeClr val="lt1"/>
                </a:solidFill>
                <a:latin typeface="Calibri" panose="020F0502020204030204" pitchFamily="34" charset="0"/>
              </a:rPr>
              <a:t>dez</a:t>
            </a:r>
          </a:p>
        </p:txBody>
      </p:sp>
      <p:sp>
        <p:nvSpPr>
          <p:cNvPr id="1731" name="OTLSHAPE_M_e0c9db057dea46ac8cd98b79ffd86e4c_Title"/>
          <p:cNvSpPr txBox="1"/>
          <p:nvPr>
            <p:custDataLst>
              <p:tags r:id="rId60"/>
            </p:custDataLst>
          </p:nvPr>
        </p:nvSpPr>
        <p:spPr>
          <a:xfrm>
            <a:off x="768350" y="2754313"/>
            <a:ext cx="1847850" cy="254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>
                <a:solidFill>
                  <a:schemeClr val="dk1"/>
                </a:solidFill>
                <a:latin typeface="Calibri" panose="020F0502020204030204" pitchFamily="34" charset="0"/>
              </a:rPr>
              <a:t>Integração com SEPOG (Patrimônio / Cota Financeira)</a:t>
            </a:r>
          </a:p>
        </p:txBody>
      </p:sp>
      <p:sp>
        <p:nvSpPr>
          <p:cNvPr id="1732" name="OTLSHAPE_M_e0c9db057dea46ac8cd98b79ffd86e4c_Date"/>
          <p:cNvSpPr txBox="1"/>
          <p:nvPr>
            <p:custDataLst>
              <p:tags r:id="rId61"/>
            </p:custDataLst>
          </p:nvPr>
        </p:nvSpPr>
        <p:spPr>
          <a:xfrm>
            <a:off x="768350" y="3019425"/>
            <a:ext cx="371475" cy="115888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1/1/2015</a:t>
            </a:r>
          </a:p>
        </p:txBody>
      </p:sp>
      <p:sp>
        <p:nvSpPr>
          <p:cNvPr id="1733" name="OTLSHAPE_M_e0c9db057dea46ac8cd98b79ffd86e4c_Shape"/>
          <p:cNvSpPr/>
          <p:nvPr>
            <p:custDataLst>
              <p:tags r:id="rId62"/>
            </p:custDataLst>
          </p:nvPr>
        </p:nvSpPr>
        <p:spPr>
          <a:xfrm rot="16200000">
            <a:off x="620890" y="2901473"/>
            <a:ext cx="123825" cy="123825"/>
          </a:xfrm>
          <a:prstGeom prst="flowChartMerge">
            <a:avLst/>
          </a:prstGeom>
          <a:solidFill>
            <a:srgbClr val="1AAA4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34" name="OTLSHAPE_M_86f3e9568c5d47cc911d43fcabe5e019_Title"/>
          <p:cNvSpPr txBox="1"/>
          <p:nvPr>
            <p:custDataLst>
              <p:tags r:id="rId63"/>
            </p:custDataLst>
          </p:nvPr>
        </p:nvSpPr>
        <p:spPr>
          <a:xfrm>
            <a:off x="1069975" y="3221038"/>
            <a:ext cx="1085850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5">
                <a:solidFill>
                  <a:schemeClr val="dk1"/>
                </a:solidFill>
                <a:latin typeface="Calibri" panose="020F0502020204030204" pitchFamily="34" charset="0"/>
              </a:rPr>
              <a:t>Reestruturação do Portal</a:t>
            </a:r>
          </a:p>
        </p:txBody>
      </p:sp>
      <p:sp>
        <p:nvSpPr>
          <p:cNvPr id="1735" name="OTLSHAPE_M_86f3e9568c5d47cc911d43fcabe5e019_Date"/>
          <p:cNvSpPr txBox="1"/>
          <p:nvPr>
            <p:custDataLst>
              <p:tags r:id="rId64"/>
            </p:custDataLst>
          </p:nvPr>
        </p:nvSpPr>
        <p:spPr>
          <a:xfrm>
            <a:off x="1069975" y="3359150"/>
            <a:ext cx="419100" cy="1143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1/15/2015</a:t>
            </a:r>
          </a:p>
        </p:txBody>
      </p:sp>
      <p:sp>
        <p:nvSpPr>
          <p:cNvPr id="1736" name="OTLSHAPE_M_86f3e9568c5d47cc911d43fcabe5e019_Shape"/>
          <p:cNvSpPr/>
          <p:nvPr>
            <p:custDataLst>
              <p:tags r:id="rId65"/>
            </p:custDataLst>
          </p:nvPr>
        </p:nvSpPr>
        <p:spPr>
          <a:xfrm rot="16200000">
            <a:off x="923033" y="3304826"/>
            <a:ext cx="123825" cy="123825"/>
          </a:xfrm>
          <a:prstGeom prst="flowChartMerge">
            <a:avLst/>
          </a:prstGeom>
          <a:solidFill>
            <a:srgbClr val="2F3699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37" name="OTLSHAPE_M_d28132ed89724a8ca80a8cda7d7a1f76_Title"/>
          <p:cNvSpPr txBox="1"/>
          <p:nvPr>
            <p:custDataLst>
              <p:tags r:id="rId66"/>
            </p:custDataLst>
          </p:nvPr>
        </p:nvSpPr>
        <p:spPr>
          <a:xfrm>
            <a:off x="1177925" y="3560763"/>
            <a:ext cx="1323975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3">
                <a:solidFill>
                  <a:schemeClr val="dk1"/>
                </a:solidFill>
                <a:latin typeface="Calibri" panose="020F0502020204030204" pitchFamily="34" charset="0"/>
              </a:rPr>
              <a:t>IPTU - Lançamento e beneficio</a:t>
            </a:r>
          </a:p>
        </p:txBody>
      </p:sp>
      <p:sp>
        <p:nvSpPr>
          <p:cNvPr id="1738" name="OTLSHAPE_M_d28132ed89724a8ca80a8cda7d7a1f76_Date"/>
          <p:cNvSpPr txBox="1"/>
          <p:nvPr>
            <p:custDataLst>
              <p:tags r:id="rId67"/>
            </p:custDataLst>
          </p:nvPr>
        </p:nvSpPr>
        <p:spPr>
          <a:xfrm>
            <a:off x="1177925" y="3698875"/>
            <a:ext cx="419100" cy="1143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1/20/2015</a:t>
            </a:r>
          </a:p>
        </p:txBody>
      </p:sp>
      <p:sp>
        <p:nvSpPr>
          <p:cNvPr id="1739" name="OTLSHAPE_M_d28132ed89724a8ca80a8cda7d7a1f76_Shape"/>
          <p:cNvSpPr/>
          <p:nvPr>
            <p:custDataLst>
              <p:tags r:id="rId68"/>
            </p:custDataLst>
          </p:nvPr>
        </p:nvSpPr>
        <p:spPr>
          <a:xfrm rot="16200000">
            <a:off x="1030941" y="3644233"/>
            <a:ext cx="123825" cy="123825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0" name="OTLSHAPE_M_ef2967de870f43f8b111b2bd6dbb2941_Title"/>
          <p:cNvSpPr txBox="1"/>
          <p:nvPr>
            <p:custDataLst>
              <p:tags r:id="rId69"/>
            </p:custDataLst>
          </p:nvPr>
        </p:nvSpPr>
        <p:spPr>
          <a:xfrm>
            <a:off x="1438275" y="3900488"/>
            <a:ext cx="819150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6">
                <a:solidFill>
                  <a:schemeClr val="dk1"/>
                </a:solidFill>
                <a:latin typeface="Calibri" panose="020F0502020204030204" pitchFamily="34" charset="0"/>
              </a:rPr>
              <a:t>Postagem Correios</a:t>
            </a:r>
          </a:p>
        </p:txBody>
      </p:sp>
      <p:sp>
        <p:nvSpPr>
          <p:cNvPr id="1741" name="OTLSHAPE_M_ef2967de870f43f8b111b2bd6dbb2941_Date"/>
          <p:cNvSpPr txBox="1"/>
          <p:nvPr>
            <p:custDataLst>
              <p:tags r:id="rId70"/>
            </p:custDataLst>
          </p:nvPr>
        </p:nvSpPr>
        <p:spPr>
          <a:xfrm>
            <a:off x="1438275" y="4037013"/>
            <a:ext cx="371475" cy="115887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2/1/2015</a:t>
            </a:r>
          </a:p>
        </p:txBody>
      </p:sp>
      <p:sp>
        <p:nvSpPr>
          <p:cNvPr id="1742" name="OTLSHAPE_M_ef2967de870f43f8b111b2bd6dbb2941_Shape"/>
          <p:cNvSpPr/>
          <p:nvPr>
            <p:custDataLst>
              <p:tags r:id="rId71"/>
            </p:custDataLst>
          </p:nvPr>
        </p:nvSpPr>
        <p:spPr>
          <a:xfrm rot="16200000">
            <a:off x="1289921" y="3983641"/>
            <a:ext cx="123825" cy="123825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3" name="OTLSHAPE_M_a14e1efce94f4730b729f50defb0cbe2_Title"/>
          <p:cNvSpPr txBox="1"/>
          <p:nvPr>
            <p:custDataLst>
              <p:tags r:id="rId72"/>
            </p:custDataLst>
          </p:nvPr>
        </p:nvSpPr>
        <p:spPr>
          <a:xfrm>
            <a:off x="2020888" y="4240213"/>
            <a:ext cx="895350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5">
                <a:solidFill>
                  <a:schemeClr val="dk1"/>
                </a:solidFill>
                <a:latin typeface="Calibri" panose="020F0502020204030204" pitchFamily="34" charset="0"/>
              </a:rPr>
              <a:t>GRPFOR-FC (1a fase)</a:t>
            </a:r>
          </a:p>
        </p:txBody>
      </p:sp>
      <p:sp>
        <p:nvSpPr>
          <p:cNvPr id="1744" name="OTLSHAPE_M_a14e1efce94f4730b729f50defb0cbe2_Date"/>
          <p:cNvSpPr txBox="1"/>
          <p:nvPr>
            <p:custDataLst>
              <p:tags r:id="rId73"/>
            </p:custDataLst>
          </p:nvPr>
        </p:nvSpPr>
        <p:spPr>
          <a:xfrm>
            <a:off x="2020888" y="4376738"/>
            <a:ext cx="419100" cy="115887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2/28/2015</a:t>
            </a:r>
          </a:p>
        </p:txBody>
      </p:sp>
      <p:sp>
        <p:nvSpPr>
          <p:cNvPr id="1745" name="OTLSHAPE_M_a14e1efce94f4730b729f50defb0cbe2_Shape"/>
          <p:cNvSpPr/>
          <p:nvPr>
            <p:custDataLst>
              <p:tags r:id="rId74"/>
            </p:custDataLst>
          </p:nvPr>
        </p:nvSpPr>
        <p:spPr>
          <a:xfrm rot="16200000">
            <a:off x="1872626" y="4323048"/>
            <a:ext cx="123825" cy="123825"/>
          </a:xfrm>
          <a:prstGeom prst="flowChartMerge">
            <a:avLst/>
          </a:prstGeom>
          <a:solidFill>
            <a:srgbClr val="1AAA4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6" name="OTLSHAPE_M_518402b49810458daae88979250fa1f8_Title"/>
          <p:cNvSpPr txBox="1"/>
          <p:nvPr>
            <p:custDataLst>
              <p:tags r:id="rId75"/>
            </p:custDataLst>
          </p:nvPr>
        </p:nvSpPr>
        <p:spPr>
          <a:xfrm>
            <a:off x="2041525" y="4578350"/>
            <a:ext cx="933450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3">
                <a:solidFill>
                  <a:schemeClr val="dk1"/>
                </a:solidFill>
                <a:latin typeface="Calibri" panose="020F0502020204030204" pitchFamily="34" charset="0"/>
              </a:rPr>
              <a:t>BI - Lançamento IPTU</a:t>
            </a:r>
          </a:p>
        </p:txBody>
      </p:sp>
      <p:sp>
        <p:nvSpPr>
          <p:cNvPr id="1747" name="OTLSHAPE_M_518402b49810458daae88979250fa1f8_Date"/>
          <p:cNvSpPr txBox="1"/>
          <p:nvPr>
            <p:custDataLst>
              <p:tags r:id="rId76"/>
            </p:custDataLst>
          </p:nvPr>
        </p:nvSpPr>
        <p:spPr>
          <a:xfrm>
            <a:off x="2041525" y="4716463"/>
            <a:ext cx="371475" cy="115887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3/1/2015</a:t>
            </a:r>
          </a:p>
        </p:txBody>
      </p:sp>
      <p:sp>
        <p:nvSpPr>
          <p:cNvPr id="1748" name="OTLSHAPE_M_518402b49810458daae88979250fa1f8_Shape"/>
          <p:cNvSpPr/>
          <p:nvPr>
            <p:custDataLst>
              <p:tags r:id="rId77"/>
            </p:custDataLst>
          </p:nvPr>
        </p:nvSpPr>
        <p:spPr>
          <a:xfrm rot="16200000">
            <a:off x="1894207" y="4662455"/>
            <a:ext cx="123825" cy="123825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9" name="OTLSHAPE_M_42f170a0a88445c989e33e60903639d0_Title"/>
          <p:cNvSpPr txBox="1"/>
          <p:nvPr>
            <p:custDataLst>
              <p:tags r:id="rId78"/>
            </p:custDataLst>
          </p:nvPr>
        </p:nvSpPr>
        <p:spPr>
          <a:xfrm>
            <a:off x="3078163" y="3560763"/>
            <a:ext cx="1476375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3">
                <a:solidFill>
                  <a:schemeClr val="dk1"/>
                </a:solidFill>
                <a:latin typeface="Calibri" panose="020F0502020204030204" pitchFamily="34" charset="0"/>
              </a:rPr>
              <a:t>Nota Fortaleza - Auditoria Externa</a:t>
            </a:r>
          </a:p>
        </p:txBody>
      </p:sp>
      <p:sp>
        <p:nvSpPr>
          <p:cNvPr id="1750" name="OTLSHAPE_M_42f170a0a88445c989e33e60903639d0_Date"/>
          <p:cNvSpPr txBox="1"/>
          <p:nvPr>
            <p:custDataLst>
              <p:tags r:id="rId79"/>
            </p:custDataLst>
          </p:nvPr>
        </p:nvSpPr>
        <p:spPr>
          <a:xfrm>
            <a:off x="3078163" y="3698875"/>
            <a:ext cx="419100" cy="1143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4/18/2015</a:t>
            </a:r>
          </a:p>
        </p:txBody>
      </p:sp>
      <p:sp>
        <p:nvSpPr>
          <p:cNvPr id="1751" name="OTLSHAPE_M_42f170a0a88445c989e33e60903639d0_Shape"/>
          <p:cNvSpPr/>
          <p:nvPr>
            <p:custDataLst>
              <p:tags r:id="rId80"/>
            </p:custDataLst>
          </p:nvPr>
        </p:nvSpPr>
        <p:spPr>
          <a:xfrm rot="16200000">
            <a:off x="2930126" y="3644233"/>
            <a:ext cx="123825" cy="123825"/>
          </a:xfrm>
          <a:prstGeom prst="flowChartMerge">
            <a:avLst/>
          </a:prstGeom>
          <a:solidFill>
            <a:srgbClr val="2F3699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52" name="OTLSHAPE_M_39c78503d0e74b4bb44a76c0b468b7c1_Title"/>
          <p:cNvSpPr txBox="1"/>
          <p:nvPr>
            <p:custDataLst>
              <p:tags r:id="rId81"/>
            </p:custDataLst>
          </p:nvPr>
        </p:nvSpPr>
        <p:spPr>
          <a:xfrm>
            <a:off x="3336925" y="3900488"/>
            <a:ext cx="1352550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3">
                <a:solidFill>
                  <a:schemeClr val="dk1"/>
                </a:solidFill>
                <a:latin typeface="Calibri" panose="020F0502020204030204" pitchFamily="34" charset="0"/>
              </a:rPr>
              <a:t>GRPFOR - Modularização e SSO</a:t>
            </a:r>
          </a:p>
        </p:txBody>
      </p:sp>
      <p:sp>
        <p:nvSpPr>
          <p:cNvPr id="1753" name="OTLSHAPE_M_39c78503d0e74b4bb44a76c0b468b7c1_Date"/>
          <p:cNvSpPr txBox="1"/>
          <p:nvPr>
            <p:custDataLst>
              <p:tags r:id="rId82"/>
            </p:custDataLst>
          </p:nvPr>
        </p:nvSpPr>
        <p:spPr>
          <a:xfrm>
            <a:off x="3336925" y="4037013"/>
            <a:ext cx="419100" cy="115887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4/30/2015</a:t>
            </a:r>
          </a:p>
        </p:txBody>
      </p:sp>
      <p:sp>
        <p:nvSpPr>
          <p:cNvPr id="1754" name="OTLSHAPE_M_39c78503d0e74b4bb44a76c0b468b7c1_Shape"/>
          <p:cNvSpPr/>
          <p:nvPr>
            <p:custDataLst>
              <p:tags r:id="rId83"/>
            </p:custDataLst>
          </p:nvPr>
        </p:nvSpPr>
        <p:spPr>
          <a:xfrm rot="16200000">
            <a:off x="3189106" y="3983641"/>
            <a:ext cx="123825" cy="123825"/>
          </a:xfrm>
          <a:prstGeom prst="flowChartMerg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55" name="OTLSHAPE_M_e3d2c84b81974cc5abb0cb457c3457ef_Title"/>
          <p:cNvSpPr txBox="1"/>
          <p:nvPr>
            <p:custDataLst>
              <p:tags r:id="rId84"/>
            </p:custDataLst>
          </p:nvPr>
        </p:nvSpPr>
        <p:spPr>
          <a:xfrm>
            <a:off x="3984625" y="4240213"/>
            <a:ext cx="1885950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3">
                <a:solidFill>
                  <a:schemeClr val="dk1"/>
                </a:solidFill>
                <a:latin typeface="Calibri" panose="020F0502020204030204" pitchFamily="34" charset="0"/>
              </a:rPr>
              <a:t>GRPFOR-FC - Reestruturação dos Relatórios</a:t>
            </a:r>
          </a:p>
        </p:txBody>
      </p:sp>
      <p:sp>
        <p:nvSpPr>
          <p:cNvPr id="1756" name="OTLSHAPE_M_e3d2c84b81974cc5abb0cb457c3457ef_Date"/>
          <p:cNvSpPr txBox="1"/>
          <p:nvPr>
            <p:custDataLst>
              <p:tags r:id="rId85"/>
            </p:custDataLst>
          </p:nvPr>
        </p:nvSpPr>
        <p:spPr>
          <a:xfrm>
            <a:off x="3984625" y="4376738"/>
            <a:ext cx="419100" cy="115887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5/30/2015</a:t>
            </a:r>
          </a:p>
        </p:txBody>
      </p:sp>
      <p:sp>
        <p:nvSpPr>
          <p:cNvPr id="1757" name="OTLSHAPE_M_e3d2c84b81974cc5abb0cb457c3457ef_Shape"/>
          <p:cNvSpPr/>
          <p:nvPr>
            <p:custDataLst>
              <p:tags r:id="rId86"/>
            </p:custDataLst>
          </p:nvPr>
        </p:nvSpPr>
        <p:spPr>
          <a:xfrm rot="16200000">
            <a:off x="3836555" y="4323048"/>
            <a:ext cx="123825" cy="123825"/>
          </a:xfrm>
          <a:prstGeom prst="flowChartMerge">
            <a:avLst/>
          </a:prstGeom>
          <a:solidFill>
            <a:srgbClr val="1AAA4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58" name="OTLSHAPE_M_1133217191fd4bcf93943ef57a4f4fcf_Title"/>
          <p:cNvSpPr txBox="1"/>
          <p:nvPr>
            <p:custDataLst>
              <p:tags r:id="rId87"/>
            </p:custDataLst>
          </p:nvPr>
        </p:nvSpPr>
        <p:spPr>
          <a:xfrm>
            <a:off x="4652963" y="4578350"/>
            <a:ext cx="428625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5">
                <a:solidFill>
                  <a:schemeClr val="dk1"/>
                </a:solidFill>
                <a:latin typeface="Calibri" panose="020F0502020204030204" pitchFamily="34" charset="0"/>
              </a:rPr>
              <a:t>ISS - CPBS</a:t>
            </a:r>
          </a:p>
        </p:txBody>
      </p:sp>
      <p:sp>
        <p:nvSpPr>
          <p:cNvPr id="1759" name="OTLSHAPE_M_1133217191fd4bcf93943ef57a4f4fcf_Date"/>
          <p:cNvSpPr txBox="1"/>
          <p:nvPr>
            <p:custDataLst>
              <p:tags r:id="rId88"/>
            </p:custDataLst>
          </p:nvPr>
        </p:nvSpPr>
        <p:spPr>
          <a:xfrm>
            <a:off x="4652963" y="4716463"/>
            <a:ext cx="419100" cy="115887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6/30/2015</a:t>
            </a:r>
          </a:p>
        </p:txBody>
      </p:sp>
      <p:sp>
        <p:nvSpPr>
          <p:cNvPr id="1760" name="OTLSHAPE_M_1133217191fd4bcf93943ef57a4f4fcf_Shape"/>
          <p:cNvSpPr/>
          <p:nvPr>
            <p:custDataLst>
              <p:tags r:id="rId89"/>
            </p:custDataLst>
          </p:nvPr>
        </p:nvSpPr>
        <p:spPr>
          <a:xfrm rot="16200000">
            <a:off x="4505587" y="4662455"/>
            <a:ext cx="123825" cy="123825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61" name="OTLSHAPE_M_80ba2376d3fd4e438b0f10fbe19f11e3_Title"/>
          <p:cNvSpPr txBox="1"/>
          <p:nvPr>
            <p:custDataLst>
              <p:tags r:id="rId90"/>
            </p:custDataLst>
          </p:nvPr>
        </p:nvSpPr>
        <p:spPr>
          <a:xfrm>
            <a:off x="4868863" y="3094038"/>
            <a:ext cx="1828800" cy="254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>
                <a:solidFill>
                  <a:schemeClr val="dk1"/>
                </a:solidFill>
                <a:latin typeface="Calibri" panose="020F0502020204030204" pitchFamily="34" charset="0"/>
              </a:rPr>
              <a:t>Digitalização dos Contratos vinculando-os ao GRPFOR-FC</a:t>
            </a:r>
          </a:p>
        </p:txBody>
      </p:sp>
      <p:sp>
        <p:nvSpPr>
          <p:cNvPr id="1762" name="OTLSHAPE_M_80ba2376d3fd4e438b0f10fbe19f11e3_Date"/>
          <p:cNvSpPr txBox="1"/>
          <p:nvPr>
            <p:custDataLst>
              <p:tags r:id="rId91"/>
            </p:custDataLst>
          </p:nvPr>
        </p:nvSpPr>
        <p:spPr>
          <a:xfrm>
            <a:off x="4868863" y="3359150"/>
            <a:ext cx="419100" cy="1143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7/10/2015</a:t>
            </a:r>
          </a:p>
        </p:txBody>
      </p:sp>
      <p:sp>
        <p:nvSpPr>
          <p:cNvPr id="1763" name="OTLSHAPE_M_80ba2376d3fd4e438b0f10fbe19f11e3_Shape"/>
          <p:cNvSpPr/>
          <p:nvPr>
            <p:custDataLst>
              <p:tags r:id="rId92"/>
            </p:custDataLst>
          </p:nvPr>
        </p:nvSpPr>
        <p:spPr>
          <a:xfrm rot="16200000">
            <a:off x="4721403" y="3240881"/>
            <a:ext cx="123825" cy="123825"/>
          </a:xfrm>
          <a:prstGeom prst="flowChartMerge">
            <a:avLst/>
          </a:prstGeom>
          <a:solidFill>
            <a:srgbClr val="1AAA4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64" name="OTLSHAPE_M_c25186ce36cc40689e7d234f60fb8f99_Title"/>
          <p:cNvSpPr txBox="1"/>
          <p:nvPr>
            <p:custDataLst>
              <p:tags r:id="rId93"/>
            </p:custDataLst>
          </p:nvPr>
        </p:nvSpPr>
        <p:spPr>
          <a:xfrm>
            <a:off x="5300663" y="4578350"/>
            <a:ext cx="1028700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5">
                <a:solidFill>
                  <a:schemeClr val="dk1"/>
                </a:solidFill>
                <a:latin typeface="Calibri" panose="020F0502020204030204" pitchFamily="34" charset="0"/>
              </a:rPr>
              <a:t>Relatórios oficiais RREO</a:t>
            </a:r>
          </a:p>
        </p:txBody>
      </p:sp>
      <p:sp>
        <p:nvSpPr>
          <p:cNvPr id="1765" name="OTLSHAPE_M_c25186ce36cc40689e7d234f60fb8f99_Date"/>
          <p:cNvSpPr txBox="1"/>
          <p:nvPr>
            <p:custDataLst>
              <p:tags r:id="rId94"/>
            </p:custDataLst>
          </p:nvPr>
        </p:nvSpPr>
        <p:spPr>
          <a:xfrm>
            <a:off x="5300663" y="4716463"/>
            <a:ext cx="419100" cy="115887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7/30/2015</a:t>
            </a:r>
          </a:p>
        </p:txBody>
      </p:sp>
      <p:sp>
        <p:nvSpPr>
          <p:cNvPr id="1766" name="OTLSHAPE_M_c25186ce36cc40689e7d234f60fb8f99_Shape"/>
          <p:cNvSpPr/>
          <p:nvPr>
            <p:custDataLst>
              <p:tags r:id="rId95"/>
            </p:custDataLst>
          </p:nvPr>
        </p:nvSpPr>
        <p:spPr>
          <a:xfrm rot="16200000">
            <a:off x="5153036" y="4662455"/>
            <a:ext cx="123825" cy="123825"/>
          </a:xfrm>
          <a:prstGeom prst="flowChartMerge">
            <a:avLst/>
          </a:prstGeom>
          <a:solidFill>
            <a:srgbClr val="1AAA4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67" name="OTLSHAPE_M_7c6b9881a0904732a35f9838336a4d7e_Title"/>
          <p:cNvSpPr txBox="1"/>
          <p:nvPr>
            <p:custDataLst>
              <p:tags r:id="rId96"/>
            </p:custDataLst>
          </p:nvPr>
        </p:nvSpPr>
        <p:spPr>
          <a:xfrm>
            <a:off x="5969000" y="3560763"/>
            <a:ext cx="971550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5">
                <a:solidFill>
                  <a:schemeClr val="dk1"/>
                </a:solidFill>
                <a:latin typeface="Calibri" panose="020F0502020204030204" pitchFamily="34" charset="0"/>
              </a:rPr>
              <a:t>Relatórios oficiais RGF</a:t>
            </a:r>
          </a:p>
        </p:txBody>
      </p:sp>
      <p:sp>
        <p:nvSpPr>
          <p:cNvPr id="1768" name="OTLSHAPE_M_7c6b9881a0904732a35f9838336a4d7e_Date"/>
          <p:cNvSpPr txBox="1"/>
          <p:nvPr>
            <p:custDataLst>
              <p:tags r:id="rId97"/>
            </p:custDataLst>
          </p:nvPr>
        </p:nvSpPr>
        <p:spPr>
          <a:xfrm>
            <a:off x="5969000" y="3698875"/>
            <a:ext cx="419100" cy="1143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8/30/2015</a:t>
            </a:r>
          </a:p>
        </p:txBody>
      </p:sp>
      <p:sp>
        <p:nvSpPr>
          <p:cNvPr id="1769" name="OTLSHAPE_M_7c6b9881a0904732a35f9838336a4d7e_Shape"/>
          <p:cNvSpPr/>
          <p:nvPr>
            <p:custDataLst>
              <p:tags r:id="rId98"/>
            </p:custDataLst>
          </p:nvPr>
        </p:nvSpPr>
        <p:spPr>
          <a:xfrm rot="16200000">
            <a:off x="5822067" y="3644233"/>
            <a:ext cx="123825" cy="123825"/>
          </a:xfrm>
          <a:prstGeom prst="flowChartMerge">
            <a:avLst/>
          </a:prstGeom>
          <a:solidFill>
            <a:srgbClr val="1AAA4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70" name="OTLSHAPE_M_a19ae0313ad0442e9ddb6969f5ac5520_Title"/>
          <p:cNvSpPr txBox="1"/>
          <p:nvPr>
            <p:custDataLst>
              <p:tags r:id="rId99"/>
            </p:custDataLst>
          </p:nvPr>
        </p:nvSpPr>
        <p:spPr>
          <a:xfrm>
            <a:off x="6315075" y="3900488"/>
            <a:ext cx="866775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3">
                <a:solidFill>
                  <a:schemeClr val="dk1"/>
                </a:solidFill>
                <a:latin typeface="Calibri" panose="020F0502020204030204" pitchFamily="34" charset="0"/>
              </a:rPr>
              <a:t>Espacialização CPBS</a:t>
            </a:r>
          </a:p>
        </p:txBody>
      </p:sp>
      <p:sp>
        <p:nvSpPr>
          <p:cNvPr id="1771" name="OTLSHAPE_M_a19ae0313ad0442e9ddb6969f5ac5520_Date"/>
          <p:cNvSpPr txBox="1"/>
          <p:nvPr>
            <p:custDataLst>
              <p:tags r:id="rId100"/>
            </p:custDataLst>
          </p:nvPr>
        </p:nvSpPr>
        <p:spPr>
          <a:xfrm>
            <a:off x="6315075" y="4037013"/>
            <a:ext cx="419100" cy="115887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9/15/2015</a:t>
            </a:r>
          </a:p>
        </p:txBody>
      </p:sp>
      <p:sp>
        <p:nvSpPr>
          <p:cNvPr id="1772" name="OTLSHAPE_M_a19ae0313ad0442e9ddb6969f5ac5520_Shape"/>
          <p:cNvSpPr/>
          <p:nvPr>
            <p:custDataLst>
              <p:tags r:id="rId101"/>
            </p:custDataLst>
          </p:nvPr>
        </p:nvSpPr>
        <p:spPr>
          <a:xfrm rot="16200000">
            <a:off x="6167374" y="3983641"/>
            <a:ext cx="123825" cy="123825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73" name="OTLSHAPE_M_279e842fabe64c92a45077a3bdf3367a_Title"/>
          <p:cNvSpPr txBox="1"/>
          <p:nvPr>
            <p:custDataLst>
              <p:tags r:id="rId102"/>
            </p:custDataLst>
          </p:nvPr>
        </p:nvSpPr>
        <p:spPr>
          <a:xfrm>
            <a:off x="6638925" y="4578350"/>
            <a:ext cx="638175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5">
                <a:solidFill>
                  <a:schemeClr val="dk1"/>
                </a:solidFill>
                <a:latin typeface="Calibri" panose="020F0502020204030204" pitchFamily="34" charset="0"/>
              </a:rPr>
              <a:t>SIGEM - SIGOC</a:t>
            </a:r>
          </a:p>
        </p:txBody>
      </p:sp>
      <p:sp>
        <p:nvSpPr>
          <p:cNvPr id="1774" name="OTLSHAPE_M_279e842fabe64c92a45077a3bdf3367a_Date"/>
          <p:cNvSpPr txBox="1"/>
          <p:nvPr>
            <p:custDataLst>
              <p:tags r:id="rId103"/>
            </p:custDataLst>
          </p:nvPr>
        </p:nvSpPr>
        <p:spPr>
          <a:xfrm>
            <a:off x="6638925" y="4716463"/>
            <a:ext cx="419100" cy="115887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9/30/2015</a:t>
            </a:r>
          </a:p>
        </p:txBody>
      </p:sp>
      <p:sp>
        <p:nvSpPr>
          <p:cNvPr id="1775" name="OTLSHAPE_M_279e842fabe64c92a45077a3bdf3367a_Shape"/>
          <p:cNvSpPr/>
          <p:nvPr>
            <p:custDataLst>
              <p:tags r:id="rId104"/>
            </p:custDataLst>
          </p:nvPr>
        </p:nvSpPr>
        <p:spPr>
          <a:xfrm rot="16200000">
            <a:off x="6491099" y="4662455"/>
            <a:ext cx="123825" cy="123825"/>
          </a:xfrm>
          <a:prstGeom prst="flowChartMerge">
            <a:avLst/>
          </a:prstGeom>
          <a:solidFill>
            <a:srgbClr val="1AAA4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76" name="OTLSHAPE_M_8405cdfe87e943efbb40665c3ee7642c_Title"/>
          <p:cNvSpPr txBox="1"/>
          <p:nvPr>
            <p:custDataLst>
              <p:tags r:id="rId105"/>
            </p:custDataLst>
          </p:nvPr>
        </p:nvSpPr>
        <p:spPr>
          <a:xfrm>
            <a:off x="6638925" y="4240213"/>
            <a:ext cx="1247775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5">
                <a:solidFill>
                  <a:schemeClr val="dk1"/>
                </a:solidFill>
                <a:latin typeface="Calibri" panose="020F0502020204030204" pitchFamily="34" charset="0"/>
              </a:rPr>
              <a:t>SIT - PGVI integrado GRPFOR</a:t>
            </a:r>
          </a:p>
        </p:txBody>
      </p:sp>
      <p:sp>
        <p:nvSpPr>
          <p:cNvPr id="1777" name="OTLSHAPE_M_8405cdfe87e943efbb40665c3ee7642c_Date"/>
          <p:cNvSpPr txBox="1"/>
          <p:nvPr>
            <p:custDataLst>
              <p:tags r:id="rId106"/>
            </p:custDataLst>
          </p:nvPr>
        </p:nvSpPr>
        <p:spPr>
          <a:xfrm>
            <a:off x="6638925" y="4376738"/>
            <a:ext cx="419100" cy="115887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9/30/2015</a:t>
            </a:r>
          </a:p>
        </p:txBody>
      </p:sp>
      <p:sp>
        <p:nvSpPr>
          <p:cNvPr id="1778" name="OTLSHAPE_M_8405cdfe87e943efbb40665c3ee7642c_Shape"/>
          <p:cNvSpPr/>
          <p:nvPr>
            <p:custDataLst>
              <p:tags r:id="rId107"/>
            </p:custDataLst>
          </p:nvPr>
        </p:nvSpPr>
        <p:spPr>
          <a:xfrm rot="16200000">
            <a:off x="6491099" y="4323048"/>
            <a:ext cx="123825" cy="123825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79" name="OTLSHAPE_M_dfb62574e0aa4551b32e17ffad668d15_Title"/>
          <p:cNvSpPr txBox="1"/>
          <p:nvPr>
            <p:custDataLst>
              <p:tags r:id="rId108"/>
            </p:custDataLst>
          </p:nvPr>
        </p:nvSpPr>
        <p:spPr>
          <a:xfrm>
            <a:off x="7954963" y="1838325"/>
            <a:ext cx="895350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3">
                <a:solidFill>
                  <a:schemeClr val="dk1"/>
                </a:solidFill>
                <a:latin typeface="Calibri" panose="020F0502020204030204" pitchFamily="34" charset="0"/>
              </a:rPr>
              <a:t>Conciliação Bancária</a:t>
            </a:r>
          </a:p>
        </p:txBody>
      </p:sp>
      <p:sp>
        <p:nvSpPr>
          <p:cNvPr id="1780" name="OTLSHAPE_M_dfb62574e0aa4551b32e17ffad668d15_Date"/>
          <p:cNvSpPr txBox="1"/>
          <p:nvPr>
            <p:custDataLst>
              <p:tags r:id="rId109"/>
            </p:custDataLst>
          </p:nvPr>
        </p:nvSpPr>
        <p:spPr>
          <a:xfrm>
            <a:off x="7954963" y="1974850"/>
            <a:ext cx="466725" cy="115888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11/30/2015</a:t>
            </a:r>
          </a:p>
        </p:txBody>
      </p:sp>
      <p:sp>
        <p:nvSpPr>
          <p:cNvPr id="1781" name="OTLSHAPE_M_dfb62574e0aa4551b32e17ffad668d15_Shape"/>
          <p:cNvSpPr/>
          <p:nvPr>
            <p:custDataLst>
              <p:tags r:id="rId110"/>
            </p:custDataLst>
          </p:nvPr>
        </p:nvSpPr>
        <p:spPr>
          <a:xfrm rot="16200000">
            <a:off x="7807579" y="1921288"/>
            <a:ext cx="123825" cy="123825"/>
          </a:xfrm>
          <a:prstGeom prst="flowChartMerge">
            <a:avLst/>
          </a:prstGeom>
          <a:solidFill>
            <a:srgbClr val="1AAA4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82" name="OTLSHAPE_M_506a9173b420406c9a697cce326f913d_Title"/>
          <p:cNvSpPr txBox="1"/>
          <p:nvPr>
            <p:custDataLst>
              <p:tags r:id="rId111"/>
            </p:custDataLst>
          </p:nvPr>
        </p:nvSpPr>
        <p:spPr>
          <a:xfrm>
            <a:off x="8170863" y="2178050"/>
            <a:ext cx="857250" cy="381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3">
                <a:solidFill>
                  <a:schemeClr val="dk1"/>
                </a:solidFill>
                <a:latin typeface="Calibri" panose="020F0502020204030204" pitchFamily="34" charset="0"/>
              </a:rPr>
              <a:t>GRPFOR-Negociação PPI e Remissão de débito</a:t>
            </a:r>
          </a:p>
        </p:txBody>
      </p:sp>
      <p:sp>
        <p:nvSpPr>
          <p:cNvPr id="1783" name="OTLSHAPE_M_506a9173b420406c9a697cce326f913d_Date"/>
          <p:cNvSpPr txBox="1"/>
          <p:nvPr>
            <p:custDataLst>
              <p:tags r:id="rId112"/>
            </p:custDataLst>
          </p:nvPr>
        </p:nvSpPr>
        <p:spPr>
          <a:xfrm>
            <a:off x="8170863" y="2570163"/>
            <a:ext cx="466725" cy="115887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12/10/2015</a:t>
            </a:r>
          </a:p>
        </p:txBody>
      </p:sp>
      <p:sp>
        <p:nvSpPr>
          <p:cNvPr id="1784" name="OTLSHAPE_M_506a9173b420406c9a697cce326f913d_Shape"/>
          <p:cNvSpPr/>
          <p:nvPr>
            <p:custDataLst>
              <p:tags r:id="rId113"/>
            </p:custDataLst>
          </p:nvPr>
        </p:nvSpPr>
        <p:spPr>
          <a:xfrm rot="16200000">
            <a:off x="8023396" y="2388584"/>
            <a:ext cx="123825" cy="123825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85" name="OTLSHAPE_M_bbf231a814bf4a59bf48bae7086a52fd_Title"/>
          <p:cNvSpPr txBox="1"/>
          <p:nvPr>
            <p:custDataLst>
              <p:tags r:id="rId114"/>
            </p:custDataLst>
          </p:nvPr>
        </p:nvSpPr>
        <p:spPr>
          <a:xfrm>
            <a:off x="8386763" y="2773363"/>
            <a:ext cx="523875" cy="381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>
                <a:solidFill>
                  <a:schemeClr val="dk1"/>
                </a:solidFill>
                <a:latin typeface="Calibri" panose="020F0502020204030204" pitchFamily="34" charset="0"/>
              </a:rPr>
              <a:t>BI-Projeção receita tributária</a:t>
            </a:r>
          </a:p>
        </p:txBody>
      </p:sp>
      <p:sp>
        <p:nvSpPr>
          <p:cNvPr id="1786" name="OTLSHAPE_M_bbf231a814bf4a59bf48bae7086a52fd_Date"/>
          <p:cNvSpPr txBox="1"/>
          <p:nvPr>
            <p:custDataLst>
              <p:tags r:id="rId115"/>
            </p:custDataLst>
          </p:nvPr>
        </p:nvSpPr>
        <p:spPr>
          <a:xfrm>
            <a:off x="8386763" y="3165475"/>
            <a:ext cx="466725" cy="115888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12/20/2015</a:t>
            </a:r>
          </a:p>
        </p:txBody>
      </p:sp>
      <p:sp>
        <p:nvSpPr>
          <p:cNvPr id="1787" name="OTLSHAPE_M_bbf231a814bf4a59bf48bae7086a52fd_Shape"/>
          <p:cNvSpPr/>
          <p:nvPr>
            <p:custDataLst>
              <p:tags r:id="rId116"/>
            </p:custDataLst>
          </p:nvPr>
        </p:nvSpPr>
        <p:spPr>
          <a:xfrm rot="16200000">
            <a:off x="8239212" y="2983769"/>
            <a:ext cx="123825" cy="123825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88" name="OTLSHAPE_M_f61a342c1d3849de9a6c0ce5fcc7c6ce_Title"/>
          <p:cNvSpPr txBox="1"/>
          <p:nvPr>
            <p:custDataLst>
              <p:tags r:id="rId117"/>
            </p:custDataLst>
          </p:nvPr>
        </p:nvSpPr>
        <p:spPr>
          <a:xfrm>
            <a:off x="8602663" y="4079875"/>
            <a:ext cx="381000" cy="508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5">
                <a:solidFill>
                  <a:schemeClr val="dk1"/>
                </a:solidFill>
                <a:latin typeface="Calibri" panose="020F0502020204030204" pitchFamily="34" charset="0"/>
              </a:rPr>
              <a:t>Gestão do Simples Nacional</a:t>
            </a:r>
          </a:p>
        </p:txBody>
      </p:sp>
      <p:sp>
        <p:nvSpPr>
          <p:cNvPr id="1789" name="OTLSHAPE_M_f61a342c1d3849de9a6c0ce5fcc7c6ce_Date"/>
          <p:cNvSpPr txBox="1"/>
          <p:nvPr>
            <p:custDataLst>
              <p:tags r:id="rId118"/>
            </p:custDataLst>
          </p:nvPr>
        </p:nvSpPr>
        <p:spPr>
          <a:xfrm>
            <a:off x="8602663" y="4600575"/>
            <a:ext cx="419100" cy="230188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>
                <a:solidFill>
                  <a:srgbClr val="1F497E"/>
                </a:solidFill>
                <a:latin typeface="Calibri" panose="020F0502020204030204" pitchFamily="34" charset="0"/>
              </a:rPr>
              <a:t>12/30/2015</a:t>
            </a:r>
          </a:p>
        </p:txBody>
      </p:sp>
      <p:sp>
        <p:nvSpPr>
          <p:cNvPr id="1790" name="OTLSHAPE_M_f61a342c1d3849de9a6c0ce5fcc7c6ce_Shape"/>
          <p:cNvSpPr/>
          <p:nvPr>
            <p:custDataLst>
              <p:tags r:id="rId119"/>
            </p:custDataLst>
          </p:nvPr>
        </p:nvSpPr>
        <p:spPr>
          <a:xfrm rot="16200000">
            <a:off x="8455028" y="4412488"/>
            <a:ext cx="123825" cy="123825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91" name="OTLSHAPE_M_9872252cebeb4beb8ea2756c625fcc79_Title"/>
          <p:cNvSpPr txBox="1"/>
          <p:nvPr>
            <p:custDataLst>
              <p:tags r:id="rId120"/>
            </p:custDataLst>
          </p:nvPr>
        </p:nvSpPr>
        <p:spPr>
          <a:xfrm>
            <a:off x="8602663" y="3368675"/>
            <a:ext cx="438150" cy="381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5">
                <a:solidFill>
                  <a:schemeClr val="dk1"/>
                </a:solidFill>
                <a:latin typeface="Calibri" panose="020F0502020204030204" pitchFamily="34" charset="0"/>
              </a:rPr>
              <a:t>SIT - Nova arquitetura</a:t>
            </a:r>
          </a:p>
        </p:txBody>
      </p:sp>
      <p:sp>
        <p:nvSpPr>
          <p:cNvPr id="1792" name="OTLSHAPE_M_9872252cebeb4beb8ea2756c625fcc79_Date"/>
          <p:cNvSpPr txBox="1"/>
          <p:nvPr>
            <p:custDataLst>
              <p:tags r:id="rId121"/>
            </p:custDataLst>
          </p:nvPr>
        </p:nvSpPr>
        <p:spPr>
          <a:xfrm>
            <a:off x="8602663" y="3760788"/>
            <a:ext cx="419100" cy="231775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>
                <a:solidFill>
                  <a:srgbClr val="1F497E"/>
                </a:solidFill>
                <a:latin typeface="Calibri" panose="020F0502020204030204" pitchFamily="34" charset="0"/>
              </a:rPr>
              <a:t>12/30/2015</a:t>
            </a:r>
          </a:p>
        </p:txBody>
      </p:sp>
      <p:sp>
        <p:nvSpPr>
          <p:cNvPr id="1793" name="OTLSHAPE_M_9872252cebeb4beb8ea2756c625fcc79_Shape"/>
          <p:cNvSpPr/>
          <p:nvPr>
            <p:custDataLst>
              <p:tags r:id="rId122"/>
            </p:custDataLst>
          </p:nvPr>
        </p:nvSpPr>
        <p:spPr>
          <a:xfrm rot="16200000">
            <a:off x="8455028" y="3637089"/>
            <a:ext cx="123825" cy="123825"/>
          </a:xfrm>
          <a:prstGeom prst="flowChartMerg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60581" name="Grupo 123"/>
          <p:cNvGrpSpPr>
            <a:grpSpLocks/>
          </p:cNvGrpSpPr>
          <p:nvPr/>
        </p:nvGrpSpPr>
        <p:grpSpPr bwMode="auto">
          <a:xfrm>
            <a:off x="622300" y="5734050"/>
            <a:ext cx="865188" cy="277813"/>
            <a:chOff x="354579" y="5475625"/>
            <a:chExt cx="864732" cy="276999"/>
          </a:xfrm>
        </p:grpSpPr>
        <p:sp>
          <p:nvSpPr>
            <p:cNvPr id="125" name="OTLSHAPE_M_2a90edc050ff4e868b176040f1ab1dd5_Shape"/>
            <p:cNvSpPr/>
            <p:nvPr>
              <p:custDataLst>
                <p:tags r:id="rId126"/>
              </p:custDataLst>
            </p:nvPr>
          </p:nvSpPr>
          <p:spPr>
            <a:xfrm rot="16200000">
              <a:off x="354579" y="5552213"/>
              <a:ext cx="123825" cy="123825"/>
            </a:xfrm>
            <a:prstGeom prst="flowChartMerge">
              <a:avLst/>
            </a:prstGeom>
            <a:solidFill>
              <a:srgbClr val="1AAA42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xmlns="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60601" name="Retângulo 125"/>
            <p:cNvSpPr>
              <a:spLocks noChangeArrowheads="1"/>
            </p:cNvSpPr>
            <p:nvPr/>
          </p:nvSpPr>
          <p:spPr bwMode="auto">
            <a:xfrm>
              <a:off x="478404" y="5475625"/>
              <a:ext cx="74090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pt-BR" altLang="pt-BR" sz="1200" b="1">
                  <a:ea typeface="MS PGothic" pitchFamily="34" charset="-128"/>
                </a:rPr>
                <a:t>COTEM</a:t>
              </a:r>
            </a:p>
          </p:txBody>
        </p:sp>
      </p:grpSp>
      <p:grpSp>
        <p:nvGrpSpPr>
          <p:cNvPr id="60582" name="Grupo 126"/>
          <p:cNvGrpSpPr>
            <a:grpSpLocks/>
          </p:cNvGrpSpPr>
          <p:nvPr/>
        </p:nvGrpSpPr>
        <p:grpSpPr bwMode="auto">
          <a:xfrm>
            <a:off x="612775" y="5953125"/>
            <a:ext cx="938213" cy="276225"/>
            <a:chOff x="344968" y="5829212"/>
            <a:chExt cx="937634" cy="276999"/>
          </a:xfrm>
        </p:grpSpPr>
        <p:sp>
          <p:nvSpPr>
            <p:cNvPr id="128" name="OTLSHAPE_M_33e1a88ffe3a466d986ac5a9326d3978_Shape"/>
            <p:cNvSpPr/>
            <p:nvPr>
              <p:custDataLst>
                <p:tags r:id="rId125"/>
              </p:custDataLst>
            </p:nvPr>
          </p:nvSpPr>
          <p:spPr>
            <a:xfrm rot="16200000">
              <a:off x="344968" y="5917654"/>
              <a:ext cx="123825" cy="123825"/>
            </a:xfrm>
            <a:prstGeom prst="flowChartMerge">
              <a:avLst/>
            </a:prstGeom>
            <a:solidFill>
              <a:srgbClr val="2F3699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xmlns="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60597" name="Retângulo 128"/>
            <p:cNvSpPr>
              <a:spLocks noChangeArrowheads="1"/>
            </p:cNvSpPr>
            <p:nvPr/>
          </p:nvSpPr>
          <p:spPr bwMode="auto">
            <a:xfrm>
              <a:off x="448720" y="5829212"/>
              <a:ext cx="83388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pt-BR" altLang="pt-BR" sz="1200" b="1">
                  <a:ea typeface="MS PGothic" pitchFamily="34" charset="-128"/>
                </a:rPr>
                <a:t>COPLAN</a:t>
              </a:r>
            </a:p>
          </p:txBody>
        </p:sp>
      </p:grpSp>
      <p:grpSp>
        <p:nvGrpSpPr>
          <p:cNvPr id="60583" name="Grupo 129"/>
          <p:cNvGrpSpPr>
            <a:grpSpLocks/>
          </p:cNvGrpSpPr>
          <p:nvPr/>
        </p:nvGrpSpPr>
        <p:grpSpPr bwMode="auto">
          <a:xfrm>
            <a:off x="630238" y="5516563"/>
            <a:ext cx="762000" cy="277812"/>
            <a:chOff x="354579" y="5134690"/>
            <a:chExt cx="761037" cy="276999"/>
          </a:xfrm>
        </p:grpSpPr>
        <p:sp>
          <p:nvSpPr>
            <p:cNvPr id="131" name="OTLSHAPE_M_7fd58496807d4c9d90cd26b8982a277f_Shape"/>
            <p:cNvSpPr/>
            <p:nvPr>
              <p:custDataLst>
                <p:tags r:id="rId124"/>
              </p:custDataLst>
            </p:nvPr>
          </p:nvSpPr>
          <p:spPr>
            <a:xfrm rot="16200000">
              <a:off x="354579" y="5223928"/>
              <a:ext cx="123825" cy="123825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xmlns="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60593" name="Retângulo 131"/>
            <p:cNvSpPr>
              <a:spLocks noChangeArrowheads="1"/>
            </p:cNvSpPr>
            <p:nvPr/>
          </p:nvSpPr>
          <p:spPr bwMode="auto">
            <a:xfrm>
              <a:off x="472683" y="5134690"/>
              <a:ext cx="64293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pt-BR" altLang="pt-BR" sz="1200" b="1">
                  <a:ea typeface="MS PGothic" pitchFamily="34" charset="-128"/>
                </a:rPr>
                <a:t>CATRI</a:t>
              </a:r>
            </a:p>
          </p:txBody>
        </p:sp>
      </p:grpSp>
      <p:grpSp>
        <p:nvGrpSpPr>
          <p:cNvPr id="60584" name="Grupo 132"/>
          <p:cNvGrpSpPr>
            <a:grpSpLocks/>
          </p:cNvGrpSpPr>
          <p:nvPr/>
        </p:nvGrpSpPr>
        <p:grpSpPr bwMode="auto">
          <a:xfrm>
            <a:off x="611188" y="6194425"/>
            <a:ext cx="876300" cy="276225"/>
            <a:chOff x="351302" y="6171421"/>
            <a:chExt cx="875739" cy="276999"/>
          </a:xfrm>
        </p:grpSpPr>
        <p:sp>
          <p:nvSpPr>
            <p:cNvPr id="134" name="OTLSHAPE_M_8663af03118146de90a6d4ec6ef031b8_Shape"/>
            <p:cNvSpPr/>
            <p:nvPr>
              <p:custDataLst>
                <p:tags r:id="rId123"/>
              </p:custDataLst>
            </p:nvPr>
          </p:nvSpPr>
          <p:spPr>
            <a:xfrm rot="16200000">
              <a:off x="351302" y="6256996"/>
              <a:ext cx="123825" cy="123825"/>
            </a:xfrm>
            <a:prstGeom prst="flowChartMerg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xmlns="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60589" name="Retângulo 134"/>
            <p:cNvSpPr>
              <a:spLocks noChangeArrowheads="1"/>
            </p:cNvSpPr>
            <p:nvPr/>
          </p:nvSpPr>
          <p:spPr bwMode="auto">
            <a:xfrm>
              <a:off x="450867" y="6171421"/>
              <a:ext cx="77617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pt-BR" altLang="pt-BR" sz="1200" b="1">
                  <a:ea typeface="MS PGothic" pitchFamily="34" charset="-128"/>
                </a:rPr>
                <a:t>COGETI</a:t>
              </a:r>
            </a:p>
          </p:txBody>
        </p:sp>
      </p:grpSp>
      <p:sp>
        <p:nvSpPr>
          <p:cNvPr id="137" name="CaixaDeTexto 136"/>
          <p:cNvSpPr txBox="1"/>
          <p:nvPr/>
        </p:nvSpPr>
        <p:spPr>
          <a:xfrm>
            <a:off x="158750" y="0"/>
            <a:ext cx="58388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Modernização dos Sistemas (2015)</a:t>
            </a:r>
          </a:p>
        </p:txBody>
      </p:sp>
    </p:spTree>
    <p:custDataLst>
      <p:tags r:id="rId1"/>
    </p:custData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18" name="OTLSHAPE_M_002ac7effc024522a1564beb266290e7_Connector1"/>
          <p:cNvCxnSpPr/>
          <p:nvPr>
            <p:custDataLst>
              <p:tags r:id="rId2"/>
            </p:custDataLst>
          </p:nvPr>
        </p:nvCxnSpPr>
        <p:spPr>
          <a:xfrm>
            <a:off x="8421688" y="3298825"/>
            <a:ext cx="0" cy="2205038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7" name="OTLSHAPE_M_e55a1dc965854f19b7234ab11ee9e85b_Connector1"/>
          <p:cNvCxnSpPr/>
          <p:nvPr>
            <p:custDataLst>
              <p:tags r:id="rId3"/>
            </p:custDataLst>
          </p:nvPr>
        </p:nvCxnSpPr>
        <p:spPr>
          <a:xfrm>
            <a:off x="8502650" y="4597400"/>
            <a:ext cx="0" cy="906463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6" name="OTLSHAPE_M_700975958d214c99b06617c0129e6bcc_Connector1"/>
          <p:cNvCxnSpPr/>
          <p:nvPr>
            <p:custDataLst>
              <p:tags r:id="rId4"/>
            </p:custDataLst>
          </p:nvPr>
        </p:nvCxnSpPr>
        <p:spPr>
          <a:xfrm>
            <a:off x="7543800" y="5173663"/>
            <a:ext cx="0" cy="330200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5" name="OTLSHAPE_M_7851b65c97bc4960ac80e4e137965715_Connector4"/>
          <p:cNvCxnSpPr/>
          <p:nvPr>
            <p:custDataLst>
              <p:tags r:id="rId5"/>
            </p:custDataLst>
          </p:nvPr>
        </p:nvCxnSpPr>
        <p:spPr>
          <a:xfrm>
            <a:off x="7254875" y="4664075"/>
            <a:ext cx="0" cy="839788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4" name="OTLSHAPE_M_7851b65c97bc4960ac80e4e137965715_Connector3"/>
          <p:cNvCxnSpPr/>
          <p:nvPr>
            <p:custDataLst>
              <p:tags r:id="rId6"/>
            </p:custDataLst>
          </p:nvPr>
        </p:nvCxnSpPr>
        <p:spPr>
          <a:xfrm>
            <a:off x="7254875" y="4538663"/>
            <a:ext cx="0" cy="952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3" name="OTLSHAPE_M_7851b65c97bc4960ac80e4e137965715_Connector2"/>
          <p:cNvCxnSpPr/>
          <p:nvPr>
            <p:custDataLst>
              <p:tags r:id="rId7"/>
            </p:custDataLst>
          </p:nvPr>
        </p:nvCxnSpPr>
        <p:spPr>
          <a:xfrm>
            <a:off x="7254875" y="4198938"/>
            <a:ext cx="0" cy="211137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2" name="OTLSHAPE_M_7851b65c97bc4960ac80e4e137965715_Connector1"/>
          <p:cNvCxnSpPr/>
          <p:nvPr>
            <p:custDataLst>
              <p:tags r:id="rId8"/>
            </p:custDataLst>
          </p:nvPr>
        </p:nvCxnSpPr>
        <p:spPr>
          <a:xfrm>
            <a:off x="7254875" y="2576513"/>
            <a:ext cx="0" cy="1493837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1" name="OTLSHAPE_M_d5d4025c390f4d3eb727f13e241a91df_Connector3"/>
          <p:cNvCxnSpPr/>
          <p:nvPr>
            <p:custDataLst>
              <p:tags r:id="rId9"/>
            </p:custDataLst>
          </p:nvPr>
        </p:nvCxnSpPr>
        <p:spPr>
          <a:xfrm>
            <a:off x="7096125" y="5341938"/>
            <a:ext cx="0" cy="16192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0" name="OTLSHAPE_M_d5d4025c390f4d3eb727f13e241a91df_Connector2"/>
          <p:cNvCxnSpPr/>
          <p:nvPr>
            <p:custDataLst>
              <p:tags r:id="rId10"/>
            </p:custDataLst>
          </p:nvPr>
        </p:nvCxnSpPr>
        <p:spPr>
          <a:xfrm>
            <a:off x="7096125" y="5216525"/>
            <a:ext cx="0" cy="952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9" name="OTLSHAPE_M_d5d4025c390f4d3eb727f13e241a91df_Connector1"/>
          <p:cNvCxnSpPr/>
          <p:nvPr>
            <p:custDataLst>
              <p:tags r:id="rId11"/>
            </p:custDataLst>
          </p:nvPr>
        </p:nvCxnSpPr>
        <p:spPr>
          <a:xfrm>
            <a:off x="7096125" y="4833938"/>
            <a:ext cx="0" cy="255587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8" name="OTLSHAPE_M_f59829a6f00c4fe88dddb0b67e45799b_Connector3"/>
          <p:cNvCxnSpPr/>
          <p:nvPr>
            <p:custDataLst>
              <p:tags r:id="rId12"/>
            </p:custDataLst>
          </p:nvPr>
        </p:nvCxnSpPr>
        <p:spPr>
          <a:xfrm>
            <a:off x="7081838" y="5341938"/>
            <a:ext cx="0" cy="16192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7" name="OTLSHAPE_M_f59829a6f00c4fe88dddb0b67e45799b_Connector2"/>
          <p:cNvCxnSpPr/>
          <p:nvPr>
            <p:custDataLst>
              <p:tags r:id="rId13"/>
            </p:custDataLst>
          </p:nvPr>
        </p:nvCxnSpPr>
        <p:spPr>
          <a:xfrm>
            <a:off x="7081838" y="5216525"/>
            <a:ext cx="0" cy="952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6" name="OTLSHAPE_M_f59829a6f00c4fe88dddb0b67e45799b_Connector1"/>
          <p:cNvCxnSpPr/>
          <p:nvPr>
            <p:custDataLst>
              <p:tags r:id="rId14"/>
            </p:custDataLst>
          </p:nvPr>
        </p:nvCxnSpPr>
        <p:spPr>
          <a:xfrm>
            <a:off x="7081838" y="4494213"/>
            <a:ext cx="0" cy="595312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5" name="OTLSHAPE_M_407a4e2f794b4ddaba6ce2668620e153_Connector1"/>
          <p:cNvCxnSpPr/>
          <p:nvPr>
            <p:custDataLst>
              <p:tags r:id="rId15"/>
            </p:custDataLst>
          </p:nvPr>
        </p:nvCxnSpPr>
        <p:spPr>
          <a:xfrm>
            <a:off x="6550025" y="5173663"/>
            <a:ext cx="0" cy="330200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4" name="OTLSHAPE_M_3967ad9270ab4189aa55fc865f06d0ee_Connector1"/>
          <p:cNvCxnSpPr/>
          <p:nvPr>
            <p:custDataLst>
              <p:tags r:id="rId16"/>
            </p:custDataLst>
          </p:nvPr>
        </p:nvCxnSpPr>
        <p:spPr>
          <a:xfrm>
            <a:off x="6405563" y="4154488"/>
            <a:ext cx="0" cy="134937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3" name="OTLSHAPE_M_b6e72bab5ecf40ea8c4c170d4e4b9754_Connector1"/>
          <p:cNvCxnSpPr/>
          <p:nvPr>
            <p:custDataLst>
              <p:tags r:id="rId17"/>
            </p:custDataLst>
          </p:nvPr>
        </p:nvCxnSpPr>
        <p:spPr>
          <a:xfrm>
            <a:off x="6246813" y="4833938"/>
            <a:ext cx="0" cy="66992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2" name="OTLSHAPE_M_b74553e9a32d404c9efc8a6fe4832d54_Connector3"/>
          <p:cNvCxnSpPr/>
          <p:nvPr>
            <p:custDataLst>
              <p:tags r:id="rId18"/>
            </p:custDataLst>
          </p:nvPr>
        </p:nvCxnSpPr>
        <p:spPr>
          <a:xfrm>
            <a:off x="5656263" y="5003800"/>
            <a:ext cx="0" cy="500063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1" name="OTLSHAPE_M_b74553e9a32d404c9efc8a6fe4832d54_Connector2"/>
          <p:cNvCxnSpPr/>
          <p:nvPr>
            <p:custDataLst>
              <p:tags r:id="rId19"/>
            </p:custDataLst>
          </p:nvPr>
        </p:nvCxnSpPr>
        <p:spPr>
          <a:xfrm>
            <a:off x="5656263" y="4876800"/>
            <a:ext cx="0" cy="952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0" name="OTLSHAPE_M_b74553e9a32d404c9efc8a6fe4832d54_Connector1"/>
          <p:cNvCxnSpPr/>
          <p:nvPr>
            <p:custDataLst>
              <p:tags r:id="rId20"/>
            </p:custDataLst>
          </p:nvPr>
        </p:nvCxnSpPr>
        <p:spPr>
          <a:xfrm>
            <a:off x="5656263" y="3814763"/>
            <a:ext cx="0" cy="935037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9" name="OTLSHAPE_M_2e3b64e4623c431195fb07a38d2ccbfc_Connector3"/>
          <p:cNvCxnSpPr/>
          <p:nvPr>
            <p:custDataLst>
              <p:tags r:id="rId21"/>
            </p:custDataLst>
          </p:nvPr>
        </p:nvCxnSpPr>
        <p:spPr>
          <a:xfrm>
            <a:off x="5584825" y="5003800"/>
            <a:ext cx="0" cy="500063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8" name="OTLSHAPE_M_2e3b64e4623c431195fb07a38d2ccbfc_Connector2"/>
          <p:cNvCxnSpPr/>
          <p:nvPr>
            <p:custDataLst>
              <p:tags r:id="rId22"/>
            </p:custDataLst>
          </p:nvPr>
        </p:nvCxnSpPr>
        <p:spPr>
          <a:xfrm>
            <a:off x="5584825" y="4876800"/>
            <a:ext cx="0" cy="952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7" name="OTLSHAPE_M_2e3b64e4623c431195fb07a38d2ccbfc_Connector1"/>
          <p:cNvCxnSpPr/>
          <p:nvPr>
            <p:custDataLst>
              <p:tags r:id="rId23"/>
            </p:custDataLst>
          </p:nvPr>
        </p:nvCxnSpPr>
        <p:spPr>
          <a:xfrm>
            <a:off x="5584825" y="3476625"/>
            <a:ext cx="0" cy="127317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6" name="OTLSHAPE_M_ced912566fa4426594f0368f7a3ec32e_Connector4"/>
          <p:cNvCxnSpPr/>
          <p:nvPr>
            <p:custDataLst>
              <p:tags r:id="rId24"/>
            </p:custDataLst>
          </p:nvPr>
        </p:nvCxnSpPr>
        <p:spPr>
          <a:xfrm>
            <a:off x="5541963" y="5003800"/>
            <a:ext cx="0" cy="500063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5" name="OTLSHAPE_M_ced912566fa4426594f0368f7a3ec32e_Connector3"/>
          <p:cNvCxnSpPr/>
          <p:nvPr>
            <p:custDataLst>
              <p:tags r:id="rId25"/>
            </p:custDataLst>
          </p:nvPr>
        </p:nvCxnSpPr>
        <p:spPr>
          <a:xfrm>
            <a:off x="5541963" y="4876800"/>
            <a:ext cx="0" cy="952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4" name="OTLSHAPE_M_ced912566fa4426594f0368f7a3ec32e_Connector2"/>
          <p:cNvCxnSpPr/>
          <p:nvPr>
            <p:custDataLst>
              <p:tags r:id="rId26"/>
            </p:custDataLst>
          </p:nvPr>
        </p:nvCxnSpPr>
        <p:spPr>
          <a:xfrm>
            <a:off x="5541963" y="4664075"/>
            <a:ext cx="0" cy="8572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3" name="OTLSHAPE_M_ced912566fa4426594f0368f7a3ec32e_Connector1"/>
          <p:cNvCxnSpPr/>
          <p:nvPr>
            <p:custDataLst>
              <p:tags r:id="rId27"/>
            </p:custDataLst>
          </p:nvPr>
        </p:nvCxnSpPr>
        <p:spPr>
          <a:xfrm>
            <a:off x="5541963" y="3136900"/>
            <a:ext cx="0" cy="1411288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2" name="OTLSHAPE_M_3acde1757d0a4f2899a266a8b9c44d69_Connector1"/>
          <p:cNvCxnSpPr/>
          <p:nvPr>
            <p:custDataLst>
              <p:tags r:id="rId28"/>
            </p:custDataLst>
          </p:nvPr>
        </p:nvCxnSpPr>
        <p:spPr>
          <a:xfrm>
            <a:off x="5513388" y="5173663"/>
            <a:ext cx="0" cy="330200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1" name="OTLSHAPE_M_c0d1878f736f4f0d9d56f661707a9492_Connector2"/>
          <p:cNvCxnSpPr/>
          <p:nvPr>
            <p:custDataLst>
              <p:tags r:id="rId29"/>
            </p:custDataLst>
          </p:nvPr>
        </p:nvCxnSpPr>
        <p:spPr>
          <a:xfrm>
            <a:off x="5383213" y="4664075"/>
            <a:ext cx="0" cy="839788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0" name="OTLSHAPE_M_c0d1878f736f4f0d9d56f661707a9492_Connector1"/>
          <p:cNvCxnSpPr/>
          <p:nvPr>
            <p:custDataLst>
              <p:tags r:id="rId30"/>
            </p:custDataLst>
          </p:nvPr>
        </p:nvCxnSpPr>
        <p:spPr>
          <a:xfrm>
            <a:off x="5383213" y="2173288"/>
            <a:ext cx="0" cy="2374900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9" name="OTLSHAPE_M_3eefc1c1cfc9472a94142cd0c2f2f0cf_Connector2"/>
          <p:cNvCxnSpPr/>
          <p:nvPr>
            <p:custDataLst>
              <p:tags r:id="rId31"/>
            </p:custDataLst>
          </p:nvPr>
        </p:nvCxnSpPr>
        <p:spPr>
          <a:xfrm>
            <a:off x="5368925" y="4664075"/>
            <a:ext cx="0" cy="839788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8" name="OTLSHAPE_M_3eefc1c1cfc9472a94142cd0c2f2f0cf_Connector1"/>
          <p:cNvCxnSpPr/>
          <p:nvPr>
            <p:custDataLst>
              <p:tags r:id="rId32"/>
            </p:custDataLst>
          </p:nvPr>
        </p:nvCxnSpPr>
        <p:spPr>
          <a:xfrm>
            <a:off x="5368925" y="2797175"/>
            <a:ext cx="0" cy="1751013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7" name="OTLSHAPE_M_ea09b89fd7f940319c048e088bcaa360_Connector1"/>
          <p:cNvCxnSpPr/>
          <p:nvPr>
            <p:custDataLst>
              <p:tags r:id="rId33"/>
            </p:custDataLst>
          </p:nvPr>
        </p:nvCxnSpPr>
        <p:spPr>
          <a:xfrm>
            <a:off x="5368925" y="4833938"/>
            <a:ext cx="0" cy="66992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6" name="OTLSHAPE_M_2c7ee8caa8a14330a57c14aab8578892_Connector3"/>
          <p:cNvCxnSpPr/>
          <p:nvPr>
            <p:custDataLst>
              <p:tags r:id="rId34"/>
            </p:custDataLst>
          </p:nvPr>
        </p:nvCxnSpPr>
        <p:spPr>
          <a:xfrm>
            <a:off x="4922838" y="5341938"/>
            <a:ext cx="0" cy="16192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5" name="OTLSHAPE_M_2c7ee8caa8a14330a57c14aab8578892_Connector2"/>
          <p:cNvCxnSpPr/>
          <p:nvPr>
            <p:custDataLst>
              <p:tags r:id="rId35"/>
            </p:custDataLst>
          </p:nvPr>
        </p:nvCxnSpPr>
        <p:spPr>
          <a:xfrm>
            <a:off x="4922838" y="4876800"/>
            <a:ext cx="0" cy="349250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4" name="OTLSHAPE_M_2c7ee8caa8a14330a57c14aab8578892_Connector1"/>
          <p:cNvCxnSpPr/>
          <p:nvPr>
            <p:custDataLst>
              <p:tags r:id="rId36"/>
            </p:custDataLst>
          </p:nvPr>
        </p:nvCxnSpPr>
        <p:spPr>
          <a:xfrm>
            <a:off x="4922838" y="4494213"/>
            <a:ext cx="0" cy="255587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3" name="OTLSHAPE_M_44508645cdbe4472a8711649ca87a087_Connector4"/>
          <p:cNvCxnSpPr/>
          <p:nvPr>
            <p:custDataLst>
              <p:tags r:id="rId37"/>
            </p:custDataLst>
          </p:nvPr>
        </p:nvCxnSpPr>
        <p:spPr>
          <a:xfrm>
            <a:off x="4489450" y="5003800"/>
            <a:ext cx="0" cy="500063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2" name="OTLSHAPE_M_44508645cdbe4472a8711649ca87a087_Connector3"/>
          <p:cNvCxnSpPr/>
          <p:nvPr>
            <p:custDataLst>
              <p:tags r:id="rId38"/>
            </p:custDataLst>
          </p:nvPr>
        </p:nvCxnSpPr>
        <p:spPr>
          <a:xfrm>
            <a:off x="4489450" y="4876800"/>
            <a:ext cx="0" cy="952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1" name="OTLSHAPE_M_44508645cdbe4472a8711649ca87a087_Connector2"/>
          <p:cNvCxnSpPr/>
          <p:nvPr>
            <p:custDataLst>
              <p:tags r:id="rId39"/>
            </p:custDataLst>
          </p:nvPr>
        </p:nvCxnSpPr>
        <p:spPr>
          <a:xfrm>
            <a:off x="4489450" y="4198938"/>
            <a:ext cx="0" cy="550862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0" name="OTLSHAPE_M_44508645cdbe4472a8711649ca87a087_Connector1"/>
          <p:cNvCxnSpPr/>
          <p:nvPr>
            <p:custDataLst>
              <p:tags r:id="rId40"/>
            </p:custDataLst>
          </p:nvPr>
        </p:nvCxnSpPr>
        <p:spPr>
          <a:xfrm>
            <a:off x="4489450" y="1909763"/>
            <a:ext cx="0" cy="2160587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9" name="OTLSHAPE_M_355749643ade49d1a51098bbf43b3f4a_Connector1"/>
          <p:cNvCxnSpPr/>
          <p:nvPr>
            <p:custDataLst>
              <p:tags r:id="rId41"/>
            </p:custDataLst>
          </p:nvPr>
        </p:nvCxnSpPr>
        <p:spPr>
          <a:xfrm>
            <a:off x="4360863" y="5173663"/>
            <a:ext cx="0" cy="330200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8" name="OTLSHAPE_M_201ad4b38d7e4c86afb33fd504657315_Connector4"/>
          <p:cNvCxnSpPr/>
          <p:nvPr>
            <p:custDataLst>
              <p:tags r:id="rId42"/>
            </p:custDataLst>
          </p:nvPr>
        </p:nvCxnSpPr>
        <p:spPr>
          <a:xfrm>
            <a:off x="4346575" y="4324350"/>
            <a:ext cx="0" cy="1179513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7" name="OTLSHAPE_M_201ad4b38d7e4c86afb33fd504657315_Connector3"/>
          <p:cNvCxnSpPr/>
          <p:nvPr>
            <p:custDataLst>
              <p:tags r:id="rId43"/>
            </p:custDataLst>
          </p:nvPr>
        </p:nvCxnSpPr>
        <p:spPr>
          <a:xfrm>
            <a:off x="4346575" y="4198938"/>
            <a:ext cx="0" cy="952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6" name="OTLSHAPE_M_201ad4b38d7e4c86afb33fd504657315_Connector2"/>
          <p:cNvCxnSpPr/>
          <p:nvPr>
            <p:custDataLst>
              <p:tags r:id="rId44"/>
            </p:custDataLst>
          </p:nvPr>
        </p:nvCxnSpPr>
        <p:spPr>
          <a:xfrm>
            <a:off x="4346575" y="3859213"/>
            <a:ext cx="0" cy="211137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5" name="OTLSHAPE_M_201ad4b38d7e4c86afb33fd504657315_Connector1"/>
          <p:cNvCxnSpPr/>
          <p:nvPr>
            <p:custDataLst>
              <p:tags r:id="rId45"/>
            </p:custDataLst>
          </p:nvPr>
        </p:nvCxnSpPr>
        <p:spPr>
          <a:xfrm>
            <a:off x="4343400" y="1589088"/>
            <a:ext cx="0" cy="236537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4" name="OTLSHAPE_M_b34ab2310d10454688d5b7b91741573e_Connector1"/>
          <p:cNvCxnSpPr/>
          <p:nvPr>
            <p:custDataLst>
              <p:tags r:id="rId46"/>
            </p:custDataLst>
          </p:nvPr>
        </p:nvCxnSpPr>
        <p:spPr>
          <a:xfrm>
            <a:off x="4230688" y="4833938"/>
            <a:ext cx="0" cy="66992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3" name="OTLSHAPE_M_df7caad91cac48388275c297f11fe8ab_Connector5"/>
          <p:cNvCxnSpPr/>
          <p:nvPr>
            <p:custDataLst>
              <p:tags r:id="rId47"/>
            </p:custDataLst>
          </p:nvPr>
        </p:nvCxnSpPr>
        <p:spPr>
          <a:xfrm>
            <a:off x="4043363" y="4324350"/>
            <a:ext cx="0" cy="1179513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2" name="OTLSHAPE_M_df7caad91cac48388275c297f11fe8ab_Connector4"/>
          <p:cNvCxnSpPr/>
          <p:nvPr>
            <p:custDataLst>
              <p:tags r:id="rId48"/>
            </p:custDataLst>
          </p:nvPr>
        </p:nvCxnSpPr>
        <p:spPr>
          <a:xfrm>
            <a:off x="4043363" y="4198938"/>
            <a:ext cx="0" cy="952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1" name="OTLSHAPE_M_df7caad91cac48388275c297f11fe8ab_Connector3"/>
          <p:cNvCxnSpPr/>
          <p:nvPr>
            <p:custDataLst>
              <p:tags r:id="rId49"/>
            </p:custDataLst>
          </p:nvPr>
        </p:nvCxnSpPr>
        <p:spPr>
          <a:xfrm>
            <a:off x="4043363" y="3859213"/>
            <a:ext cx="0" cy="211137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0" name="OTLSHAPE_M_df7caad91cac48388275c297f11fe8ab_Connector2"/>
          <p:cNvCxnSpPr/>
          <p:nvPr>
            <p:custDataLst>
              <p:tags r:id="rId50"/>
            </p:custDataLst>
          </p:nvPr>
        </p:nvCxnSpPr>
        <p:spPr>
          <a:xfrm>
            <a:off x="4043363" y="3519488"/>
            <a:ext cx="0" cy="21272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9" name="OTLSHAPE_M_df7caad91cac48388275c297f11fe8ab_Connector1"/>
          <p:cNvCxnSpPr/>
          <p:nvPr>
            <p:custDataLst>
              <p:tags r:id="rId51"/>
            </p:custDataLst>
          </p:nvPr>
        </p:nvCxnSpPr>
        <p:spPr>
          <a:xfrm>
            <a:off x="4027488" y="1036638"/>
            <a:ext cx="0" cy="2490787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8" name="OTLSHAPE_M_a0b353c04dc64e38846c130b824d37cd_Connector5"/>
          <p:cNvCxnSpPr/>
          <p:nvPr>
            <p:custDataLst>
              <p:tags r:id="rId52"/>
            </p:custDataLst>
          </p:nvPr>
        </p:nvCxnSpPr>
        <p:spPr>
          <a:xfrm>
            <a:off x="4043363" y="4324350"/>
            <a:ext cx="0" cy="1179513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7" name="OTLSHAPE_M_a0b353c04dc64e38846c130b824d37cd_Connector4"/>
          <p:cNvCxnSpPr/>
          <p:nvPr>
            <p:custDataLst>
              <p:tags r:id="rId53"/>
            </p:custDataLst>
          </p:nvPr>
        </p:nvCxnSpPr>
        <p:spPr>
          <a:xfrm>
            <a:off x="4043363" y="4198938"/>
            <a:ext cx="0" cy="952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6" name="OTLSHAPE_M_a0b353c04dc64e38846c130b824d37cd_Connector3"/>
          <p:cNvCxnSpPr/>
          <p:nvPr>
            <p:custDataLst>
              <p:tags r:id="rId54"/>
            </p:custDataLst>
          </p:nvPr>
        </p:nvCxnSpPr>
        <p:spPr>
          <a:xfrm>
            <a:off x="4043363" y="3859213"/>
            <a:ext cx="0" cy="211137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5" name="OTLSHAPE_M_a0b353c04dc64e38846c130b824d37cd_Connector2"/>
          <p:cNvCxnSpPr/>
          <p:nvPr>
            <p:custDataLst>
              <p:tags r:id="rId55"/>
            </p:custDataLst>
          </p:nvPr>
        </p:nvCxnSpPr>
        <p:spPr>
          <a:xfrm>
            <a:off x="4043363" y="3519488"/>
            <a:ext cx="0" cy="21272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4" name="OTLSHAPE_M_a0b353c04dc64e38846c130b824d37cd_Connector1"/>
          <p:cNvCxnSpPr/>
          <p:nvPr>
            <p:custDataLst>
              <p:tags r:id="rId56"/>
            </p:custDataLst>
          </p:nvPr>
        </p:nvCxnSpPr>
        <p:spPr>
          <a:xfrm>
            <a:off x="4027488" y="1225550"/>
            <a:ext cx="0" cy="230187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3" name="OTLSHAPE_M_4d44fa305bb647ca83e2efbf96919f14_Connector3"/>
          <p:cNvCxnSpPr/>
          <p:nvPr>
            <p:custDataLst>
              <p:tags r:id="rId57"/>
            </p:custDataLst>
          </p:nvPr>
        </p:nvCxnSpPr>
        <p:spPr>
          <a:xfrm>
            <a:off x="3770313" y="5216525"/>
            <a:ext cx="0" cy="287338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2" name="OTLSHAPE_M_4d44fa305bb647ca83e2efbf96919f14_Connector2"/>
          <p:cNvCxnSpPr/>
          <p:nvPr>
            <p:custDataLst>
              <p:tags r:id="rId58"/>
            </p:custDataLst>
          </p:nvPr>
        </p:nvCxnSpPr>
        <p:spPr>
          <a:xfrm>
            <a:off x="3770313" y="4876800"/>
            <a:ext cx="0" cy="21272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1" name="OTLSHAPE_M_4d44fa305bb647ca83e2efbf96919f14_Connector1"/>
          <p:cNvCxnSpPr/>
          <p:nvPr>
            <p:custDataLst>
              <p:tags r:id="rId59"/>
            </p:custDataLst>
          </p:nvPr>
        </p:nvCxnSpPr>
        <p:spPr>
          <a:xfrm>
            <a:off x="3770313" y="4154488"/>
            <a:ext cx="0" cy="595312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0" name="OTLSHAPE_M_6a67e4efa16c4a67992e9b463f404c49_Connector1"/>
          <p:cNvCxnSpPr/>
          <p:nvPr>
            <p:custDataLst>
              <p:tags r:id="rId60"/>
            </p:custDataLst>
          </p:nvPr>
        </p:nvCxnSpPr>
        <p:spPr>
          <a:xfrm>
            <a:off x="3179763" y="5173663"/>
            <a:ext cx="0" cy="330200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9" name="OTLSHAPE_M_45ad53fb0bda435e932a8341387bb16b_Connector3"/>
          <p:cNvCxnSpPr/>
          <p:nvPr>
            <p:custDataLst>
              <p:tags r:id="rId61"/>
            </p:custDataLst>
          </p:nvPr>
        </p:nvCxnSpPr>
        <p:spPr>
          <a:xfrm>
            <a:off x="2430463" y="5216525"/>
            <a:ext cx="0" cy="287338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8" name="OTLSHAPE_M_45ad53fb0bda435e932a8341387bb16b_Connector2"/>
          <p:cNvCxnSpPr/>
          <p:nvPr>
            <p:custDataLst>
              <p:tags r:id="rId62"/>
            </p:custDataLst>
          </p:nvPr>
        </p:nvCxnSpPr>
        <p:spPr>
          <a:xfrm>
            <a:off x="2430463" y="4538663"/>
            <a:ext cx="0" cy="550862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7" name="OTLSHAPE_M_45ad53fb0bda435e932a8341387bb16b_Connector1"/>
          <p:cNvCxnSpPr/>
          <p:nvPr>
            <p:custDataLst>
              <p:tags r:id="rId63"/>
            </p:custDataLst>
          </p:nvPr>
        </p:nvCxnSpPr>
        <p:spPr>
          <a:xfrm>
            <a:off x="2430463" y="3814763"/>
            <a:ext cx="0" cy="595312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6" name="OTLSHAPE_M_6d099d3af1d545d9b68275b42ad9ac15_Connector3"/>
          <p:cNvCxnSpPr/>
          <p:nvPr>
            <p:custDataLst>
              <p:tags r:id="rId64"/>
            </p:custDataLst>
          </p:nvPr>
        </p:nvCxnSpPr>
        <p:spPr>
          <a:xfrm>
            <a:off x="2287588" y="5341938"/>
            <a:ext cx="0" cy="16192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5" name="OTLSHAPE_M_6d099d3af1d545d9b68275b42ad9ac15_Connector2"/>
          <p:cNvCxnSpPr/>
          <p:nvPr>
            <p:custDataLst>
              <p:tags r:id="rId65"/>
            </p:custDataLst>
          </p:nvPr>
        </p:nvCxnSpPr>
        <p:spPr>
          <a:xfrm>
            <a:off x="2287588" y="5216525"/>
            <a:ext cx="0" cy="952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4" name="OTLSHAPE_M_6d099d3af1d545d9b68275b42ad9ac15_Connector1"/>
          <p:cNvCxnSpPr/>
          <p:nvPr>
            <p:custDataLst>
              <p:tags r:id="rId66"/>
            </p:custDataLst>
          </p:nvPr>
        </p:nvCxnSpPr>
        <p:spPr>
          <a:xfrm>
            <a:off x="2287588" y="4833938"/>
            <a:ext cx="0" cy="255587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3" name="OTLSHAPE_M_da5fcb6907704829873c2f6a99e98b1f_Connector4"/>
          <p:cNvCxnSpPr/>
          <p:nvPr>
            <p:custDataLst>
              <p:tags r:id="rId67"/>
            </p:custDataLst>
          </p:nvPr>
        </p:nvCxnSpPr>
        <p:spPr>
          <a:xfrm>
            <a:off x="2287588" y="5341938"/>
            <a:ext cx="0" cy="16192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2" name="OTLSHAPE_M_da5fcb6907704829873c2f6a99e98b1f_Connector3"/>
          <p:cNvCxnSpPr/>
          <p:nvPr>
            <p:custDataLst>
              <p:tags r:id="rId68"/>
            </p:custDataLst>
          </p:nvPr>
        </p:nvCxnSpPr>
        <p:spPr>
          <a:xfrm>
            <a:off x="2287588" y="5216525"/>
            <a:ext cx="0" cy="952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1" name="OTLSHAPE_M_da5fcb6907704829873c2f6a99e98b1f_Connector2"/>
          <p:cNvCxnSpPr/>
          <p:nvPr>
            <p:custDataLst>
              <p:tags r:id="rId69"/>
            </p:custDataLst>
          </p:nvPr>
        </p:nvCxnSpPr>
        <p:spPr>
          <a:xfrm>
            <a:off x="2287588" y="4538663"/>
            <a:ext cx="0" cy="550862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0" name="OTLSHAPE_M_da5fcb6907704829873c2f6a99e98b1f_Connector1"/>
          <p:cNvCxnSpPr/>
          <p:nvPr>
            <p:custDataLst>
              <p:tags r:id="rId70"/>
            </p:custDataLst>
          </p:nvPr>
        </p:nvCxnSpPr>
        <p:spPr>
          <a:xfrm>
            <a:off x="2287588" y="3411538"/>
            <a:ext cx="0" cy="998537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9" name="OTLSHAPE_M_17063d38655747e6aadb94ff6ca82cde_Connector1"/>
          <p:cNvCxnSpPr/>
          <p:nvPr>
            <p:custDataLst>
              <p:tags r:id="rId71"/>
            </p:custDataLst>
          </p:nvPr>
        </p:nvCxnSpPr>
        <p:spPr>
          <a:xfrm>
            <a:off x="1839913" y="5173663"/>
            <a:ext cx="0" cy="330200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8" name="OTLSHAPE_M_7d39bf6863ff4e3d821e2b3166ee6e62_Connector3"/>
          <p:cNvCxnSpPr/>
          <p:nvPr>
            <p:custDataLst>
              <p:tags r:id="rId72"/>
            </p:custDataLst>
          </p:nvPr>
        </p:nvCxnSpPr>
        <p:spPr>
          <a:xfrm>
            <a:off x="1422400" y="5003800"/>
            <a:ext cx="0" cy="500063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7" name="OTLSHAPE_M_7d39bf6863ff4e3d821e2b3166ee6e62_Connector2"/>
          <p:cNvCxnSpPr/>
          <p:nvPr>
            <p:custDataLst>
              <p:tags r:id="rId73"/>
            </p:custDataLst>
          </p:nvPr>
        </p:nvCxnSpPr>
        <p:spPr>
          <a:xfrm>
            <a:off x="1422400" y="4876800"/>
            <a:ext cx="0" cy="952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6" name="OTLSHAPE_M_7d39bf6863ff4e3d821e2b3166ee6e62_Connector1"/>
          <p:cNvCxnSpPr/>
          <p:nvPr>
            <p:custDataLst>
              <p:tags r:id="rId74"/>
            </p:custDataLst>
          </p:nvPr>
        </p:nvCxnSpPr>
        <p:spPr>
          <a:xfrm>
            <a:off x="1422400" y="4494213"/>
            <a:ext cx="0" cy="255587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5" name="OTLSHAPE_M_bdf47715a9784f5295fcffb1b5d34773_Connector3"/>
          <p:cNvCxnSpPr/>
          <p:nvPr>
            <p:custDataLst>
              <p:tags r:id="rId75"/>
            </p:custDataLst>
          </p:nvPr>
        </p:nvCxnSpPr>
        <p:spPr>
          <a:xfrm>
            <a:off x="976313" y="5341938"/>
            <a:ext cx="0" cy="16192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4" name="OTLSHAPE_M_bdf47715a9784f5295fcffb1b5d34773_Connector2"/>
          <p:cNvCxnSpPr/>
          <p:nvPr>
            <p:custDataLst>
              <p:tags r:id="rId76"/>
            </p:custDataLst>
          </p:nvPr>
        </p:nvCxnSpPr>
        <p:spPr>
          <a:xfrm>
            <a:off x="976313" y="5216525"/>
            <a:ext cx="0" cy="9525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3" name="OTLSHAPE_M_bdf47715a9784f5295fcffb1b5d34773_Connector1"/>
          <p:cNvCxnSpPr/>
          <p:nvPr>
            <p:custDataLst>
              <p:tags r:id="rId77"/>
            </p:custDataLst>
          </p:nvPr>
        </p:nvCxnSpPr>
        <p:spPr>
          <a:xfrm>
            <a:off x="976313" y="4833938"/>
            <a:ext cx="0" cy="255587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2" name="OTLSHAPE_M_fd33f2aadb6c4538a107150dbaa32f1b_Connector1"/>
          <p:cNvCxnSpPr/>
          <p:nvPr>
            <p:custDataLst>
              <p:tags r:id="rId78"/>
            </p:custDataLst>
          </p:nvPr>
        </p:nvCxnSpPr>
        <p:spPr>
          <a:xfrm>
            <a:off x="615950" y="5173663"/>
            <a:ext cx="0" cy="330200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9" name="OTLSHAPE_TB_00000000000000000000000000000000_LeftEndCaps"/>
          <p:cNvSpPr txBox="1"/>
          <p:nvPr>
            <p:custDataLst>
              <p:tags r:id="rId79"/>
            </p:custDataLst>
          </p:nvPr>
        </p:nvSpPr>
        <p:spPr>
          <a:xfrm>
            <a:off x="39688" y="5508625"/>
            <a:ext cx="454025" cy="277813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algn="ctr">
              <a:defRPr/>
            </a:pPr>
            <a:r>
              <a:rPr lang="pt-BR" b="1" spc="-28">
                <a:solidFill>
                  <a:srgbClr val="C0504D"/>
                </a:solidFill>
                <a:latin typeface="Calibri" panose="020F0502020204030204" pitchFamily="34" charset="0"/>
              </a:rPr>
              <a:t>2016</a:t>
            </a:r>
          </a:p>
        </p:txBody>
      </p:sp>
      <p:sp>
        <p:nvSpPr>
          <p:cNvPr id="1820" name="OTLSHAPE_TB_00000000000000000000000000000000_RightEndCaps"/>
          <p:cNvSpPr txBox="1"/>
          <p:nvPr>
            <p:custDataLst>
              <p:tags r:id="rId80"/>
            </p:custDataLst>
          </p:nvPr>
        </p:nvSpPr>
        <p:spPr>
          <a:xfrm>
            <a:off x="8636000" y="5484813"/>
            <a:ext cx="454025" cy="276225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algn="ctr">
              <a:defRPr/>
            </a:pPr>
            <a:r>
              <a:rPr lang="pt-BR" b="1" spc="-28" dirty="0">
                <a:solidFill>
                  <a:srgbClr val="C0504D"/>
                </a:solidFill>
                <a:latin typeface="Calibri" panose="020F0502020204030204" pitchFamily="34" charset="0"/>
              </a:rPr>
              <a:t>2017</a:t>
            </a:r>
          </a:p>
        </p:txBody>
      </p:sp>
      <p:sp>
        <p:nvSpPr>
          <p:cNvPr id="1821" name="OTLSHAPE_TB_00000000000000000000000000000000_ScaleContainer"/>
          <p:cNvSpPr/>
          <p:nvPr>
            <p:custDataLst>
              <p:tags r:id="rId81"/>
            </p:custDataLst>
          </p:nvPr>
        </p:nvSpPr>
        <p:spPr>
          <a:xfrm>
            <a:off x="539552" y="5504656"/>
            <a:ext cx="7963016" cy="285750"/>
          </a:xfrm>
          <a:prstGeom prst="rect">
            <a:avLst/>
          </a:prstGeom>
          <a:gradFill flip="none" rotWithShape="1">
            <a:gsLst>
              <a:gs pos="0">
                <a:srgbClr val="1F497D"/>
              </a:gs>
              <a:gs pos="0">
                <a:srgbClr val="1F497D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822" name="OTLSHAPE_TB_00000000000000000000000000000000_ElapsedTime"/>
          <p:cNvSpPr/>
          <p:nvPr>
            <p:custDataLst>
              <p:tags r:id="rId82"/>
            </p:custDataLst>
          </p:nvPr>
        </p:nvSpPr>
        <p:spPr>
          <a:xfrm>
            <a:off x="539552" y="5733256"/>
            <a:ext cx="7810048" cy="45719"/>
          </a:xfrm>
          <a:prstGeom prst="rect">
            <a:avLst/>
          </a:prstGeom>
          <a:solidFill>
            <a:srgbClr val="FF0000">
              <a:alpha val="74902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>
              <a:rot lat="0" lon="0" rev="0"/>
            </a:lightRig>
          </a:scene3d>
          <a:sp3d>
            <a:bevelT w="12700" h="139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823" name="OTLSHAPE_TB_00000000000000000000000000000000_TodayMarkerShape"/>
          <p:cNvSpPr/>
          <p:nvPr>
            <p:custDataLst>
              <p:tags r:id="rId83"/>
            </p:custDataLst>
          </p:nvPr>
        </p:nvSpPr>
        <p:spPr>
          <a:xfrm>
            <a:off x="8312150" y="5780088"/>
            <a:ext cx="74613" cy="73025"/>
          </a:xfrm>
          <a:prstGeom prst="triangl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>
              <a:scrgbClr r="0" g="0" b="0">
                <a:alpha val="50000"/>
              </a:scrgbClr>
            </a:outerShdw>
          </a:effectLst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824" name="OTLSHAPE_TB_00000000000000000000000000000000_TodayMarkerText"/>
          <p:cNvSpPr txBox="1"/>
          <p:nvPr>
            <p:custDataLst>
              <p:tags r:id="rId84"/>
            </p:custDataLst>
          </p:nvPr>
        </p:nvSpPr>
        <p:spPr>
          <a:xfrm>
            <a:off x="8177213" y="5886450"/>
            <a:ext cx="211137" cy="138113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algn="ctr">
              <a:defRPr/>
            </a:pPr>
            <a:r>
              <a:rPr lang="pt-BR" sz="900" spc="-14" dirty="0">
                <a:solidFill>
                  <a:schemeClr val="dk1"/>
                </a:solidFill>
                <a:latin typeface="Calibri" panose="020F0502020204030204" pitchFamily="34" charset="0"/>
              </a:rPr>
              <a:t>Hoje</a:t>
            </a:r>
          </a:p>
        </p:txBody>
      </p:sp>
      <p:sp>
        <p:nvSpPr>
          <p:cNvPr id="1825" name="OTLSHAPE_TB_00000000000000000000000000000000_TimescaleInterval1"/>
          <p:cNvSpPr txBox="1"/>
          <p:nvPr>
            <p:custDataLst>
              <p:tags r:id="rId85"/>
            </p:custDataLst>
          </p:nvPr>
        </p:nvSpPr>
        <p:spPr>
          <a:xfrm>
            <a:off x="587375" y="5578475"/>
            <a:ext cx="142875" cy="138113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pt-BR" sz="900" spc="-14">
                <a:solidFill>
                  <a:schemeClr val="lt1"/>
                </a:solidFill>
                <a:latin typeface="Calibri" panose="020F0502020204030204" pitchFamily="34" charset="0"/>
              </a:rPr>
              <a:t>jan</a:t>
            </a:r>
          </a:p>
        </p:txBody>
      </p:sp>
      <p:cxnSp>
        <p:nvCxnSpPr>
          <p:cNvPr id="1826" name="OTLSHAPE_TB_00000000000000000000000000000000_Separator1"/>
          <p:cNvCxnSpPr/>
          <p:nvPr>
            <p:custDataLst>
              <p:tags r:id="rId86"/>
            </p:custDataLst>
          </p:nvPr>
        </p:nvCxnSpPr>
        <p:spPr>
          <a:xfrm>
            <a:off x="1403350" y="5551488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7" name="OTLSHAPE_TB_00000000000000000000000000000000_TimescaleInterval2"/>
          <p:cNvSpPr txBox="1"/>
          <p:nvPr>
            <p:custDataLst>
              <p:tags r:id="rId87"/>
            </p:custDataLst>
          </p:nvPr>
        </p:nvSpPr>
        <p:spPr>
          <a:xfrm>
            <a:off x="1450975" y="5578475"/>
            <a:ext cx="182563" cy="138113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pt-BR" sz="900" spc="-15">
                <a:solidFill>
                  <a:schemeClr val="lt1"/>
                </a:solidFill>
                <a:latin typeface="Calibri" panose="020F0502020204030204" pitchFamily="34" charset="0"/>
              </a:rPr>
              <a:t>mar</a:t>
            </a:r>
          </a:p>
        </p:txBody>
      </p:sp>
      <p:cxnSp>
        <p:nvCxnSpPr>
          <p:cNvPr id="1828" name="OTLSHAPE_TB_00000000000000000000000000000000_Separator2"/>
          <p:cNvCxnSpPr/>
          <p:nvPr>
            <p:custDataLst>
              <p:tags r:id="rId88"/>
            </p:custDataLst>
          </p:nvPr>
        </p:nvCxnSpPr>
        <p:spPr>
          <a:xfrm>
            <a:off x="2282825" y="5551488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9" name="OTLSHAPE_TB_00000000000000000000000000000000_TimescaleInterval3"/>
          <p:cNvSpPr txBox="1"/>
          <p:nvPr>
            <p:custDataLst>
              <p:tags r:id="rId89"/>
            </p:custDataLst>
          </p:nvPr>
        </p:nvSpPr>
        <p:spPr>
          <a:xfrm>
            <a:off x="2330450" y="5578475"/>
            <a:ext cx="173038" cy="138113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pt-BR" sz="900" spc="-15">
                <a:solidFill>
                  <a:schemeClr val="lt1"/>
                </a:solidFill>
                <a:latin typeface="Calibri" panose="020F0502020204030204" pitchFamily="34" charset="0"/>
              </a:rPr>
              <a:t>mai</a:t>
            </a:r>
          </a:p>
        </p:txBody>
      </p:sp>
      <p:cxnSp>
        <p:nvCxnSpPr>
          <p:cNvPr id="1830" name="OTLSHAPE_TB_00000000000000000000000000000000_Separator3"/>
          <p:cNvCxnSpPr/>
          <p:nvPr>
            <p:custDataLst>
              <p:tags r:id="rId90"/>
            </p:custDataLst>
          </p:nvPr>
        </p:nvCxnSpPr>
        <p:spPr>
          <a:xfrm>
            <a:off x="3160713" y="5551488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1" name="OTLSHAPE_TB_00000000000000000000000000000000_TimescaleInterval4"/>
          <p:cNvSpPr txBox="1"/>
          <p:nvPr>
            <p:custDataLst>
              <p:tags r:id="rId91"/>
            </p:custDataLst>
          </p:nvPr>
        </p:nvSpPr>
        <p:spPr>
          <a:xfrm>
            <a:off x="3208338" y="5578475"/>
            <a:ext cx="109537" cy="138113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pt-BR" sz="900" spc="-14">
                <a:solidFill>
                  <a:schemeClr val="lt1"/>
                </a:solidFill>
                <a:latin typeface="Calibri" panose="020F0502020204030204" pitchFamily="34" charset="0"/>
              </a:rPr>
              <a:t>jul</a:t>
            </a:r>
          </a:p>
        </p:txBody>
      </p:sp>
      <p:cxnSp>
        <p:nvCxnSpPr>
          <p:cNvPr id="1832" name="OTLSHAPE_TB_00000000000000000000000000000000_Separator4"/>
          <p:cNvCxnSpPr/>
          <p:nvPr>
            <p:custDataLst>
              <p:tags r:id="rId92"/>
            </p:custDataLst>
          </p:nvPr>
        </p:nvCxnSpPr>
        <p:spPr>
          <a:xfrm>
            <a:off x="4052888" y="5551488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3" name="OTLSHAPE_TB_00000000000000000000000000000000_TimescaleInterval5"/>
          <p:cNvSpPr txBox="1"/>
          <p:nvPr>
            <p:custDataLst>
              <p:tags r:id="rId93"/>
            </p:custDataLst>
          </p:nvPr>
        </p:nvSpPr>
        <p:spPr>
          <a:xfrm>
            <a:off x="4100513" y="5578475"/>
            <a:ext cx="138112" cy="138113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pt-BR" sz="900" spc="-17">
                <a:solidFill>
                  <a:schemeClr val="lt1"/>
                </a:solidFill>
                <a:latin typeface="Calibri" panose="020F0502020204030204" pitchFamily="34" charset="0"/>
              </a:rPr>
              <a:t>set</a:t>
            </a:r>
          </a:p>
        </p:txBody>
      </p:sp>
      <p:cxnSp>
        <p:nvCxnSpPr>
          <p:cNvPr id="1834" name="OTLSHAPE_TB_00000000000000000000000000000000_Separator5"/>
          <p:cNvCxnSpPr/>
          <p:nvPr>
            <p:custDataLst>
              <p:tags r:id="rId94"/>
            </p:custDataLst>
          </p:nvPr>
        </p:nvCxnSpPr>
        <p:spPr>
          <a:xfrm>
            <a:off x="4932363" y="5551488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5" name="OTLSHAPE_TB_00000000000000000000000000000000_TimescaleInterval6"/>
          <p:cNvSpPr txBox="1"/>
          <p:nvPr>
            <p:custDataLst>
              <p:tags r:id="rId95"/>
            </p:custDataLst>
          </p:nvPr>
        </p:nvSpPr>
        <p:spPr>
          <a:xfrm>
            <a:off x="4979988" y="5578475"/>
            <a:ext cx="171450" cy="138113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pt-BR" sz="900" spc="-14">
                <a:solidFill>
                  <a:schemeClr val="lt1"/>
                </a:solidFill>
                <a:latin typeface="Calibri" panose="020F0502020204030204" pitchFamily="34" charset="0"/>
              </a:rPr>
              <a:t>nov</a:t>
            </a:r>
          </a:p>
        </p:txBody>
      </p:sp>
      <p:cxnSp>
        <p:nvCxnSpPr>
          <p:cNvPr id="1836" name="OTLSHAPE_TB_00000000000000000000000000000000_Separator6"/>
          <p:cNvCxnSpPr/>
          <p:nvPr>
            <p:custDataLst>
              <p:tags r:id="rId96"/>
            </p:custDataLst>
          </p:nvPr>
        </p:nvCxnSpPr>
        <p:spPr>
          <a:xfrm>
            <a:off x="5810250" y="5551488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7" name="OTLSHAPE_TB_00000000000000000000000000000000_TimescaleInterval7"/>
          <p:cNvSpPr txBox="1"/>
          <p:nvPr>
            <p:custDataLst>
              <p:tags r:id="rId97"/>
            </p:custDataLst>
          </p:nvPr>
        </p:nvSpPr>
        <p:spPr>
          <a:xfrm>
            <a:off x="5857875" y="5578475"/>
            <a:ext cx="228600" cy="138113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pt-BR" sz="900" spc="-15">
                <a:solidFill>
                  <a:schemeClr val="lt1"/>
                </a:solidFill>
                <a:latin typeface="Calibri" panose="020F0502020204030204" pitchFamily="34" charset="0"/>
              </a:rPr>
              <a:t>2017</a:t>
            </a:r>
          </a:p>
        </p:txBody>
      </p:sp>
      <p:cxnSp>
        <p:nvCxnSpPr>
          <p:cNvPr id="1838" name="OTLSHAPE_TB_00000000000000000000000000000000_Separator7"/>
          <p:cNvCxnSpPr/>
          <p:nvPr>
            <p:custDataLst>
              <p:tags r:id="rId98"/>
            </p:custDataLst>
          </p:nvPr>
        </p:nvCxnSpPr>
        <p:spPr>
          <a:xfrm>
            <a:off x="6659563" y="5551488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9" name="OTLSHAPE_TB_00000000000000000000000000000000_TimescaleInterval8"/>
          <p:cNvSpPr txBox="1"/>
          <p:nvPr>
            <p:custDataLst>
              <p:tags r:id="rId99"/>
            </p:custDataLst>
          </p:nvPr>
        </p:nvSpPr>
        <p:spPr>
          <a:xfrm>
            <a:off x="6707188" y="5578475"/>
            <a:ext cx="182562" cy="138113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pt-BR" sz="900" spc="-15">
                <a:solidFill>
                  <a:schemeClr val="lt1"/>
                </a:solidFill>
                <a:latin typeface="Calibri" panose="020F0502020204030204" pitchFamily="34" charset="0"/>
              </a:rPr>
              <a:t>mar</a:t>
            </a:r>
          </a:p>
        </p:txBody>
      </p:sp>
      <p:cxnSp>
        <p:nvCxnSpPr>
          <p:cNvPr id="1840" name="OTLSHAPE_TB_00000000000000000000000000000000_Separator8"/>
          <p:cNvCxnSpPr/>
          <p:nvPr>
            <p:custDataLst>
              <p:tags r:id="rId100"/>
            </p:custDataLst>
          </p:nvPr>
        </p:nvCxnSpPr>
        <p:spPr>
          <a:xfrm>
            <a:off x="7539038" y="5551488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1" name="OTLSHAPE_TB_00000000000000000000000000000000_TimescaleInterval9"/>
          <p:cNvSpPr txBox="1"/>
          <p:nvPr>
            <p:custDataLst>
              <p:tags r:id="rId101"/>
            </p:custDataLst>
          </p:nvPr>
        </p:nvSpPr>
        <p:spPr>
          <a:xfrm>
            <a:off x="7586663" y="5578475"/>
            <a:ext cx="173037" cy="138113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pt-BR" sz="900" spc="-15">
                <a:solidFill>
                  <a:schemeClr val="lt1"/>
                </a:solidFill>
                <a:latin typeface="Calibri" panose="020F0502020204030204" pitchFamily="34" charset="0"/>
              </a:rPr>
              <a:t>mai</a:t>
            </a:r>
          </a:p>
        </p:txBody>
      </p:sp>
      <p:sp>
        <p:nvSpPr>
          <p:cNvPr id="1919" name="OTLSHAPE_M_fd33f2aadb6c4538a107150dbaa32f1b_Title"/>
          <p:cNvSpPr txBox="1"/>
          <p:nvPr>
            <p:custDataLst>
              <p:tags r:id="rId102"/>
            </p:custDataLst>
          </p:nvPr>
        </p:nvSpPr>
        <p:spPr>
          <a:xfrm>
            <a:off x="782638" y="5089525"/>
            <a:ext cx="619125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5">
                <a:solidFill>
                  <a:schemeClr val="dk1"/>
                </a:solidFill>
                <a:latin typeface="Calibri" panose="020F0502020204030204" pitchFamily="34" charset="0"/>
              </a:rPr>
              <a:t>ISS Autonomo</a:t>
            </a:r>
          </a:p>
        </p:txBody>
      </p:sp>
      <p:sp>
        <p:nvSpPr>
          <p:cNvPr id="1920" name="OTLSHAPE_M_fd33f2aadb6c4538a107150dbaa32f1b_Date"/>
          <p:cNvSpPr txBox="1"/>
          <p:nvPr>
            <p:custDataLst>
              <p:tags r:id="rId103"/>
            </p:custDataLst>
          </p:nvPr>
        </p:nvSpPr>
        <p:spPr>
          <a:xfrm>
            <a:off x="782638" y="5227638"/>
            <a:ext cx="371475" cy="1143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1/5/2016</a:t>
            </a:r>
          </a:p>
        </p:txBody>
      </p:sp>
      <p:sp>
        <p:nvSpPr>
          <p:cNvPr id="1921" name="OTLSHAPE_M_fd33f2aadb6c4538a107150dbaa32f1b_Shape"/>
          <p:cNvSpPr/>
          <p:nvPr>
            <p:custDataLst>
              <p:tags r:id="rId104"/>
            </p:custDataLst>
          </p:nvPr>
        </p:nvSpPr>
        <p:spPr>
          <a:xfrm rot="16200000">
            <a:off x="635359" y="5173027"/>
            <a:ext cx="123825" cy="123825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22" name="OTLSHAPE_M_bdf47715a9784f5295fcffb1b5d34773_Title"/>
          <p:cNvSpPr txBox="1"/>
          <p:nvPr>
            <p:custDataLst>
              <p:tags r:id="rId105"/>
            </p:custDataLst>
          </p:nvPr>
        </p:nvSpPr>
        <p:spPr>
          <a:xfrm>
            <a:off x="1143000" y="4749800"/>
            <a:ext cx="1000125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5">
                <a:solidFill>
                  <a:schemeClr val="dk1"/>
                </a:solidFill>
                <a:latin typeface="Calibri" panose="020F0502020204030204" pitchFamily="34" charset="0"/>
              </a:rPr>
              <a:t>Reestruturação do SIM</a:t>
            </a:r>
          </a:p>
        </p:txBody>
      </p:sp>
      <p:sp>
        <p:nvSpPr>
          <p:cNvPr id="1923" name="OTLSHAPE_M_bdf47715a9784f5295fcffb1b5d34773_Date"/>
          <p:cNvSpPr txBox="1"/>
          <p:nvPr>
            <p:custDataLst>
              <p:tags r:id="rId106"/>
            </p:custDataLst>
          </p:nvPr>
        </p:nvSpPr>
        <p:spPr>
          <a:xfrm>
            <a:off x="1143000" y="4887913"/>
            <a:ext cx="419100" cy="1143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1/30/2016</a:t>
            </a:r>
          </a:p>
        </p:txBody>
      </p:sp>
      <p:sp>
        <p:nvSpPr>
          <p:cNvPr id="1924" name="OTLSHAPE_M_bdf47715a9784f5295fcffb1b5d34773_Shape"/>
          <p:cNvSpPr/>
          <p:nvPr>
            <p:custDataLst>
              <p:tags r:id="rId107"/>
            </p:custDataLst>
          </p:nvPr>
        </p:nvSpPr>
        <p:spPr>
          <a:xfrm rot="16200000">
            <a:off x="995382" y="4833620"/>
            <a:ext cx="123825" cy="123825"/>
          </a:xfrm>
          <a:prstGeom prst="flowChartMerge">
            <a:avLst/>
          </a:prstGeom>
          <a:solidFill>
            <a:srgbClr val="1AAA4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25" name="OTLSHAPE_M_7d39bf6863ff4e3d821e2b3166ee6e62_Title"/>
          <p:cNvSpPr txBox="1"/>
          <p:nvPr>
            <p:custDataLst>
              <p:tags r:id="rId108"/>
            </p:custDataLst>
          </p:nvPr>
        </p:nvSpPr>
        <p:spPr>
          <a:xfrm>
            <a:off x="1589088" y="4410075"/>
            <a:ext cx="1609725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2">
                <a:solidFill>
                  <a:schemeClr val="dk1"/>
                </a:solidFill>
                <a:latin typeface="Calibri" panose="020F0502020204030204" pitchFamily="34" charset="0"/>
              </a:rPr>
              <a:t>SITFor - Módulo Logradouros SEUMA</a:t>
            </a:r>
          </a:p>
        </p:txBody>
      </p:sp>
      <p:sp>
        <p:nvSpPr>
          <p:cNvPr id="1926" name="OTLSHAPE_M_7d39bf6863ff4e3d821e2b3166ee6e62_Date"/>
          <p:cNvSpPr txBox="1"/>
          <p:nvPr>
            <p:custDataLst>
              <p:tags r:id="rId109"/>
            </p:custDataLst>
          </p:nvPr>
        </p:nvSpPr>
        <p:spPr>
          <a:xfrm>
            <a:off x="1589088" y="4548188"/>
            <a:ext cx="371475" cy="115887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3/1/2016</a:t>
            </a:r>
          </a:p>
        </p:txBody>
      </p:sp>
      <p:sp>
        <p:nvSpPr>
          <p:cNvPr id="1927" name="OTLSHAPE_M_7d39bf6863ff4e3d821e2b3166ee6e62_Shape"/>
          <p:cNvSpPr/>
          <p:nvPr>
            <p:custDataLst>
              <p:tags r:id="rId110"/>
            </p:custDataLst>
          </p:nvPr>
        </p:nvSpPr>
        <p:spPr>
          <a:xfrm rot="16200000">
            <a:off x="1441811" y="4494212"/>
            <a:ext cx="123825" cy="123825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28" name="OTLSHAPE_M_17063d38655747e6aadb94ff6ca82cde_Title"/>
          <p:cNvSpPr txBox="1"/>
          <p:nvPr>
            <p:custDataLst>
              <p:tags r:id="rId111"/>
            </p:custDataLst>
          </p:nvPr>
        </p:nvSpPr>
        <p:spPr>
          <a:xfrm>
            <a:off x="2006600" y="5089525"/>
            <a:ext cx="1171575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5">
                <a:solidFill>
                  <a:schemeClr val="dk1"/>
                </a:solidFill>
                <a:latin typeface="Calibri" panose="020F0502020204030204" pitchFamily="34" charset="0"/>
              </a:rPr>
              <a:t>Reestruturação da Intranet</a:t>
            </a:r>
          </a:p>
        </p:txBody>
      </p:sp>
      <p:sp>
        <p:nvSpPr>
          <p:cNvPr id="1929" name="OTLSHAPE_M_17063d38655747e6aadb94ff6ca82cde_Date"/>
          <p:cNvSpPr txBox="1"/>
          <p:nvPr>
            <p:custDataLst>
              <p:tags r:id="rId112"/>
            </p:custDataLst>
          </p:nvPr>
        </p:nvSpPr>
        <p:spPr>
          <a:xfrm>
            <a:off x="2006600" y="5227638"/>
            <a:ext cx="419100" cy="1143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3/30/2016</a:t>
            </a:r>
          </a:p>
        </p:txBody>
      </p:sp>
      <p:sp>
        <p:nvSpPr>
          <p:cNvPr id="1930" name="OTLSHAPE_M_17063d38655747e6aadb94ff6ca82cde_Shape"/>
          <p:cNvSpPr/>
          <p:nvPr>
            <p:custDataLst>
              <p:tags r:id="rId113"/>
            </p:custDataLst>
          </p:nvPr>
        </p:nvSpPr>
        <p:spPr>
          <a:xfrm rot="16200000">
            <a:off x="1859437" y="5173027"/>
            <a:ext cx="123825" cy="123825"/>
          </a:xfrm>
          <a:prstGeom prst="flowChartMerge">
            <a:avLst/>
          </a:prstGeom>
          <a:solidFill>
            <a:srgbClr val="2F3699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31" name="OTLSHAPE_M_da5fcb6907704829873c2f6a99e98b1f_Title"/>
          <p:cNvSpPr txBox="1"/>
          <p:nvPr>
            <p:custDataLst>
              <p:tags r:id="rId114"/>
            </p:custDataLst>
          </p:nvPr>
        </p:nvSpPr>
        <p:spPr>
          <a:xfrm>
            <a:off x="2454275" y="3265488"/>
            <a:ext cx="1828800" cy="254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>
                <a:solidFill>
                  <a:schemeClr val="dk1"/>
                </a:solidFill>
                <a:latin typeface="Calibri" panose="020F0502020204030204" pitchFamily="34" charset="0"/>
              </a:rPr>
              <a:t>Automação dos Relatórios de Controle da Tesouraria</a:t>
            </a:r>
          </a:p>
        </p:txBody>
      </p:sp>
      <p:sp>
        <p:nvSpPr>
          <p:cNvPr id="1932" name="OTLSHAPE_M_da5fcb6907704829873c2f6a99e98b1f_Date"/>
          <p:cNvSpPr txBox="1"/>
          <p:nvPr>
            <p:custDataLst>
              <p:tags r:id="rId115"/>
            </p:custDataLst>
          </p:nvPr>
        </p:nvSpPr>
        <p:spPr>
          <a:xfrm>
            <a:off x="2454275" y="3530600"/>
            <a:ext cx="419100" cy="1143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4/30/2016</a:t>
            </a:r>
          </a:p>
        </p:txBody>
      </p:sp>
      <p:sp>
        <p:nvSpPr>
          <p:cNvPr id="1933" name="OTLSHAPE_M_da5fcb6907704829873c2f6a99e98b1f_Shape"/>
          <p:cNvSpPr/>
          <p:nvPr>
            <p:custDataLst>
              <p:tags r:id="rId116"/>
            </p:custDataLst>
          </p:nvPr>
        </p:nvSpPr>
        <p:spPr>
          <a:xfrm rot="16200000">
            <a:off x="2305865" y="3412045"/>
            <a:ext cx="123825" cy="123825"/>
          </a:xfrm>
          <a:prstGeom prst="flowChartMerge">
            <a:avLst/>
          </a:prstGeom>
          <a:solidFill>
            <a:srgbClr val="1AAA4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34" name="OTLSHAPE_M_6d099d3af1d545d9b68275b42ad9ac15_Title"/>
          <p:cNvSpPr txBox="1"/>
          <p:nvPr>
            <p:custDataLst>
              <p:tags r:id="rId117"/>
            </p:custDataLst>
          </p:nvPr>
        </p:nvSpPr>
        <p:spPr>
          <a:xfrm>
            <a:off x="2454275" y="4749800"/>
            <a:ext cx="1323975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3">
                <a:solidFill>
                  <a:schemeClr val="dk1"/>
                </a:solidFill>
                <a:latin typeface="Calibri" panose="020F0502020204030204" pitchFamily="34" charset="0"/>
              </a:rPr>
              <a:t>SITFor - Avaliação Imóvel PGVI</a:t>
            </a:r>
          </a:p>
        </p:txBody>
      </p:sp>
      <p:sp>
        <p:nvSpPr>
          <p:cNvPr id="1935" name="OTLSHAPE_M_6d099d3af1d545d9b68275b42ad9ac15_Date"/>
          <p:cNvSpPr txBox="1"/>
          <p:nvPr>
            <p:custDataLst>
              <p:tags r:id="rId118"/>
            </p:custDataLst>
          </p:nvPr>
        </p:nvSpPr>
        <p:spPr>
          <a:xfrm>
            <a:off x="2454275" y="4887913"/>
            <a:ext cx="419100" cy="1143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4/30/2016</a:t>
            </a:r>
          </a:p>
        </p:txBody>
      </p:sp>
      <p:sp>
        <p:nvSpPr>
          <p:cNvPr id="1936" name="OTLSHAPE_M_6d099d3af1d545d9b68275b42ad9ac15_Shape"/>
          <p:cNvSpPr/>
          <p:nvPr>
            <p:custDataLst>
              <p:tags r:id="rId119"/>
            </p:custDataLst>
          </p:nvPr>
        </p:nvSpPr>
        <p:spPr>
          <a:xfrm rot="16200000">
            <a:off x="2305865" y="4833620"/>
            <a:ext cx="123825" cy="123825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37" name="OTLSHAPE_M_45ad53fb0bda435e932a8341387bb16b_Title"/>
          <p:cNvSpPr txBox="1"/>
          <p:nvPr>
            <p:custDataLst>
              <p:tags r:id="rId120"/>
            </p:custDataLst>
          </p:nvPr>
        </p:nvSpPr>
        <p:spPr>
          <a:xfrm>
            <a:off x="2597150" y="3732213"/>
            <a:ext cx="1857375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6">
                <a:solidFill>
                  <a:schemeClr val="dk1"/>
                </a:solidFill>
                <a:latin typeface="Calibri" panose="020F0502020204030204" pitchFamily="34" charset="0"/>
              </a:rPr>
              <a:t>PRODAT - Integração GRPFOR-Arrecadação</a:t>
            </a:r>
          </a:p>
        </p:txBody>
      </p:sp>
      <p:sp>
        <p:nvSpPr>
          <p:cNvPr id="1938" name="OTLSHAPE_M_45ad53fb0bda435e932a8341387bb16b_Date"/>
          <p:cNvSpPr txBox="1"/>
          <p:nvPr>
            <p:custDataLst>
              <p:tags r:id="rId121"/>
            </p:custDataLst>
          </p:nvPr>
        </p:nvSpPr>
        <p:spPr>
          <a:xfrm>
            <a:off x="2597150" y="3868738"/>
            <a:ext cx="419100" cy="115887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5/10/2016</a:t>
            </a:r>
          </a:p>
        </p:txBody>
      </p:sp>
      <p:sp>
        <p:nvSpPr>
          <p:cNvPr id="1939" name="OTLSHAPE_M_45ad53fb0bda435e932a8341387bb16b_Shape"/>
          <p:cNvSpPr/>
          <p:nvPr>
            <p:custDataLst>
              <p:tags r:id="rId122"/>
            </p:custDataLst>
          </p:nvPr>
        </p:nvSpPr>
        <p:spPr>
          <a:xfrm rot="16200000">
            <a:off x="2449874" y="3815397"/>
            <a:ext cx="123825" cy="123825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40" name="OTLSHAPE_M_6a67e4efa16c4a67992e9b463f404c49_Title"/>
          <p:cNvSpPr txBox="1"/>
          <p:nvPr>
            <p:custDataLst>
              <p:tags r:id="rId123"/>
            </p:custDataLst>
          </p:nvPr>
        </p:nvSpPr>
        <p:spPr>
          <a:xfrm>
            <a:off x="3346450" y="5089525"/>
            <a:ext cx="447675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5">
                <a:solidFill>
                  <a:schemeClr val="dk1"/>
                </a:solidFill>
                <a:latin typeface="Calibri" panose="020F0502020204030204" pitchFamily="34" charset="0"/>
              </a:rPr>
              <a:t>ISS - DDPS</a:t>
            </a:r>
          </a:p>
        </p:txBody>
      </p:sp>
      <p:sp>
        <p:nvSpPr>
          <p:cNvPr id="1941" name="OTLSHAPE_M_6a67e4efa16c4a67992e9b463f404c49_Date"/>
          <p:cNvSpPr txBox="1"/>
          <p:nvPr>
            <p:custDataLst>
              <p:tags r:id="rId124"/>
            </p:custDataLst>
          </p:nvPr>
        </p:nvSpPr>
        <p:spPr>
          <a:xfrm>
            <a:off x="3346450" y="5227638"/>
            <a:ext cx="371475" cy="1143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7/1/2016</a:t>
            </a:r>
          </a:p>
        </p:txBody>
      </p:sp>
      <p:sp>
        <p:nvSpPr>
          <p:cNvPr id="1942" name="OTLSHAPE_M_6a67e4efa16c4a67992e9b463f404c49_Shape"/>
          <p:cNvSpPr/>
          <p:nvPr>
            <p:custDataLst>
              <p:tags r:id="rId125"/>
            </p:custDataLst>
          </p:nvPr>
        </p:nvSpPr>
        <p:spPr>
          <a:xfrm rot="16200000">
            <a:off x="3198722" y="5173027"/>
            <a:ext cx="123825" cy="123825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43" name="OTLSHAPE_M_4d44fa305bb647ca83e2efbf96919f14_Title"/>
          <p:cNvSpPr txBox="1"/>
          <p:nvPr>
            <p:custDataLst>
              <p:tags r:id="rId126"/>
            </p:custDataLst>
          </p:nvPr>
        </p:nvSpPr>
        <p:spPr>
          <a:xfrm>
            <a:off x="3937000" y="4071938"/>
            <a:ext cx="1276350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3">
                <a:solidFill>
                  <a:schemeClr val="dk1"/>
                </a:solidFill>
                <a:latin typeface="Calibri" panose="020F0502020204030204" pitchFamily="34" charset="0"/>
              </a:rPr>
              <a:t>Reestruturação Prêmio SEFIN</a:t>
            </a:r>
          </a:p>
        </p:txBody>
      </p:sp>
      <p:sp>
        <p:nvSpPr>
          <p:cNvPr id="1944" name="OTLSHAPE_M_4d44fa305bb647ca83e2efbf96919f14_Date"/>
          <p:cNvSpPr txBox="1"/>
          <p:nvPr>
            <p:custDataLst>
              <p:tags r:id="rId127"/>
            </p:custDataLst>
          </p:nvPr>
        </p:nvSpPr>
        <p:spPr>
          <a:xfrm>
            <a:off x="3937000" y="4208463"/>
            <a:ext cx="419100" cy="115887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8/11/2016</a:t>
            </a:r>
          </a:p>
        </p:txBody>
      </p:sp>
      <p:sp>
        <p:nvSpPr>
          <p:cNvPr id="1945" name="OTLSHAPE_M_4d44fa305bb647ca83e2efbf96919f14_Shape"/>
          <p:cNvSpPr/>
          <p:nvPr>
            <p:custDataLst>
              <p:tags r:id="rId128"/>
            </p:custDataLst>
          </p:nvPr>
        </p:nvSpPr>
        <p:spPr>
          <a:xfrm rot="16200000">
            <a:off x="3789160" y="4154804"/>
            <a:ext cx="123825" cy="123825"/>
          </a:xfrm>
          <a:prstGeom prst="flowChartMerge">
            <a:avLst/>
          </a:prstGeom>
          <a:solidFill>
            <a:srgbClr val="2F3699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46" name="OTLSHAPE_M_a0b353c04dc64e38846c130b824d37cd_Title"/>
          <p:cNvSpPr txBox="1"/>
          <p:nvPr>
            <p:custDataLst>
              <p:tags r:id="rId129"/>
            </p:custDataLst>
          </p:nvPr>
        </p:nvSpPr>
        <p:spPr>
          <a:xfrm>
            <a:off x="4184650" y="1355725"/>
            <a:ext cx="1876425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3" dirty="0">
                <a:solidFill>
                  <a:schemeClr val="dk1"/>
                </a:solidFill>
                <a:latin typeface="Calibri" panose="020F0502020204030204" pitchFamily="34" charset="0"/>
              </a:rPr>
              <a:t>Reformatação das Consultas BI/SMARTFOR</a:t>
            </a:r>
          </a:p>
        </p:txBody>
      </p:sp>
      <p:sp>
        <p:nvSpPr>
          <p:cNvPr id="1947" name="OTLSHAPE_M_a0b353c04dc64e38846c130b824d37cd_Date"/>
          <p:cNvSpPr txBox="1"/>
          <p:nvPr>
            <p:custDataLst>
              <p:tags r:id="rId130"/>
            </p:custDataLst>
          </p:nvPr>
        </p:nvSpPr>
        <p:spPr>
          <a:xfrm>
            <a:off x="4184650" y="1493838"/>
            <a:ext cx="419100" cy="115887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8/30/2016</a:t>
            </a:r>
          </a:p>
        </p:txBody>
      </p:sp>
      <p:sp>
        <p:nvSpPr>
          <p:cNvPr id="1948" name="OTLSHAPE_M_a0b353c04dc64e38846c130b824d37cd_Shape"/>
          <p:cNvSpPr/>
          <p:nvPr>
            <p:custDataLst>
              <p:tags r:id="rId131"/>
            </p:custDataLst>
          </p:nvPr>
        </p:nvSpPr>
        <p:spPr>
          <a:xfrm rot="16200000">
            <a:off x="4037660" y="1439949"/>
            <a:ext cx="123825" cy="123825"/>
          </a:xfrm>
          <a:prstGeom prst="flowChartMerge">
            <a:avLst/>
          </a:prstGeom>
          <a:solidFill>
            <a:srgbClr val="1AAA4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49" name="OTLSHAPE_M_df7caad91cac48388275c297f11fe8ab_Title"/>
          <p:cNvSpPr txBox="1"/>
          <p:nvPr>
            <p:custDataLst>
              <p:tags r:id="rId132"/>
            </p:custDataLst>
          </p:nvPr>
        </p:nvSpPr>
        <p:spPr>
          <a:xfrm>
            <a:off x="4189413" y="890588"/>
            <a:ext cx="1562100" cy="254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dirty="0">
                <a:solidFill>
                  <a:schemeClr val="dk1"/>
                </a:solidFill>
                <a:latin typeface="Calibri" panose="020F0502020204030204" pitchFamily="34" charset="0"/>
              </a:rPr>
              <a:t>ITBI- Lançamento e Arrecadação no GRPFOR</a:t>
            </a:r>
          </a:p>
        </p:txBody>
      </p:sp>
      <p:sp>
        <p:nvSpPr>
          <p:cNvPr id="1950" name="OTLSHAPE_M_df7caad91cac48388275c297f11fe8ab_Date"/>
          <p:cNvSpPr txBox="1"/>
          <p:nvPr>
            <p:custDataLst>
              <p:tags r:id="rId133"/>
            </p:custDataLst>
          </p:nvPr>
        </p:nvSpPr>
        <p:spPr>
          <a:xfrm>
            <a:off x="4184650" y="1154113"/>
            <a:ext cx="419100" cy="115887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8/30/2016</a:t>
            </a:r>
          </a:p>
        </p:txBody>
      </p:sp>
      <p:sp>
        <p:nvSpPr>
          <p:cNvPr id="1951" name="OTLSHAPE_M_df7caad91cac48388275c297f11fe8ab_Shape"/>
          <p:cNvSpPr/>
          <p:nvPr>
            <p:custDataLst>
              <p:tags r:id="rId134"/>
            </p:custDataLst>
          </p:nvPr>
        </p:nvSpPr>
        <p:spPr>
          <a:xfrm rot="16200000">
            <a:off x="4037660" y="1036597"/>
            <a:ext cx="123825" cy="123825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52" name="OTLSHAPE_M_b34ab2310d10454688d5b7b91741573e_Title"/>
          <p:cNvSpPr txBox="1"/>
          <p:nvPr>
            <p:custDataLst>
              <p:tags r:id="rId135"/>
            </p:custDataLst>
          </p:nvPr>
        </p:nvSpPr>
        <p:spPr>
          <a:xfrm>
            <a:off x="4397375" y="4749800"/>
            <a:ext cx="733425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5">
                <a:solidFill>
                  <a:schemeClr val="dk1"/>
                </a:solidFill>
                <a:latin typeface="Calibri" panose="020F0502020204030204" pitchFamily="34" charset="0"/>
              </a:rPr>
              <a:t>Fale com a SEFIN</a:t>
            </a:r>
          </a:p>
        </p:txBody>
      </p:sp>
      <p:sp>
        <p:nvSpPr>
          <p:cNvPr id="1953" name="OTLSHAPE_M_b34ab2310d10454688d5b7b91741573e_Date"/>
          <p:cNvSpPr txBox="1"/>
          <p:nvPr>
            <p:custDataLst>
              <p:tags r:id="rId136"/>
            </p:custDataLst>
          </p:nvPr>
        </p:nvSpPr>
        <p:spPr>
          <a:xfrm>
            <a:off x="4397375" y="4887913"/>
            <a:ext cx="419100" cy="1143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9/12/2016</a:t>
            </a:r>
          </a:p>
        </p:txBody>
      </p:sp>
      <p:sp>
        <p:nvSpPr>
          <p:cNvPr id="1954" name="OTLSHAPE_M_b34ab2310d10454688d5b7b91741573e_Shape"/>
          <p:cNvSpPr/>
          <p:nvPr>
            <p:custDataLst>
              <p:tags r:id="rId137"/>
            </p:custDataLst>
          </p:nvPr>
        </p:nvSpPr>
        <p:spPr>
          <a:xfrm rot="16200000">
            <a:off x="4249989" y="4833620"/>
            <a:ext cx="123825" cy="123825"/>
          </a:xfrm>
          <a:prstGeom prst="flowChartMerge">
            <a:avLst/>
          </a:prstGeom>
          <a:solidFill>
            <a:srgbClr val="2F3699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55" name="OTLSHAPE_M_201ad4b38d7e4c86afb33fd504657315_Title"/>
          <p:cNvSpPr txBox="1"/>
          <p:nvPr>
            <p:custDataLst>
              <p:tags r:id="rId138"/>
            </p:custDataLst>
          </p:nvPr>
        </p:nvSpPr>
        <p:spPr>
          <a:xfrm>
            <a:off x="4502150" y="1655763"/>
            <a:ext cx="1590675" cy="254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3" dirty="0">
                <a:solidFill>
                  <a:schemeClr val="dk1"/>
                </a:solidFill>
                <a:latin typeface="Calibri" panose="020F0502020204030204" pitchFamily="34" charset="0"/>
              </a:rPr>
              <a:t>ISMF - Índice de Sinalização de Monitoramento e Fiscalização do ISS</a:t>
            </a:r>
          </a:p>
        </p:txBody>
      </p:sp>
      <p:sp>
        <p:nvSpPr>
          <p:cNvPr id="1956" name="OTLSHAPE_M_201ad4b38d7e4c86afb33fd504657315_Date"/>
          <p:cNvSpPr txBox="1"/>
          <p:nvPr>
            <p:custDataLst>
              <p:tags r:id="rId139"/>
            </p:custDataLst>
          </p:nvPr>
        </p:nvSpPr>
        <p:spPr>
          <a:xfrm>
            <a:off x="4502150" y="1920875"/>
            <a:ext cx="419100" cy="115888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9/20/2016</a:t>
            </a:r>
          </a:p>
        </p:txBody>
      </p:sp>
      <p:sp>
        <p:nvSpPr>
          <p:cNvPr id="1957" name="OTLSHAPE_M_201ad4b38d7e4c86afb33fd504657315_Shape"/>
          <p:cNvSpPr/>
          <p:nvPr>
            <p:custDataLst>
              <p:tags r:id="rId140"/>
            </p:custDataLst>
          </p:nvPr>
        </p:nvSpPr>
        <p:spPr>
          <a:xfrm rot="16200000">
            <a:off x="4354825" y="1803233"/>
            <a:ext cx="123825" cy="123825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58" name="OTLSHAPE_M_355749643ade49d1a51098bbf43b3f4a_Title"/>
          <p:cNvSpPr txBox="1"/>
          <p:nvPr>
            <p:custDataLst>
              <p:tags r:id="rId141"/>
            </p:custDataLst>
          </p:nvPr>
        </p:nvSpPr>
        <p:spPr>
          <a:xfrm>
            <a:off x="4527550" y="5089525"/>
            <a:ext cx="295275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11">
                <a:solidFill>
                  <a:schemeClr val="dk1"/>
                </a:solidFill>
                <a:latin typeface="Calibri" panose="020F0502020204030204" pitchFamily="34" charset="0"/>
              </a:rPr>
              <a:t>JARVIS</a:t>
            </a:r>
          </a:p>
        </p:txBody>
      </p:sp>
      <p:sp>
        <p:nvSpPr>
          <p:cNvPr id="1959" name="OTLSHAPE_M_355749643ade49d1a51098bbf43b3f4a_Date"/>
          <p:cNvSpPr txBox="1"/>
          <p:nvPr>
            <p:custDataLst>
              <p:tags r:id="rId142"/>
            </p:custDataLst>
          </p:nvPr>
        </p:nvSpPr>
        <p:spPr>
          <a:xfrm>
            <a:off x="4527550" y="5227638"/>
            <a:ext cx="419100" cy="1143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9/21/2016</a:t>
            </a:r>
          </a:p>
        </p:txBody>
      </p:sp>
      <p:sp>
        <p:nvSpPr>
          <p:cNvPr id="1960" name="OTLSHAPE_M_355749643ade49d1a51098bbf43b3f4a_Shape"/>
          <p:cNvSpPr/>
          <p:nvPr>
            <p:custDataLst>
              <p:tags r:id="rId143"/>
            </p:custDataLst>
          </p:nvPr>
        </p:nvSpPr>
        <p:spPr>
          <a:xfrm rot="16200000">
            <a:off x="4379597" y="5173027"/>
            <a:ext cx="123825" cy="123825"/>
          </a:xfrm>
          <a:prstGeom prst="flowChartMerg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61" name="OTLSHAPE_M_44508645cdbe4472a8711649ca87a087_Title"/>
          <p:cNvSpPr txBox="1"/>
          <p:nvPr>
            <p:custDataLst>
              <p:tags r:id="rId144"/>
            </p:custDataLst>
          </p:nvPr>
        </p:nvSpPr>
        <p:spPr>
          <a:xfrm>
            <a:off x="4640263" y="2039938"/>
            <a:ext cx="1381125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5">
                <a:solidFill>
                  <a:schemeClr val="dk1"/>
                </a:solidFill>
                <a:latin typeface="Calibri" panose="020F0502020204030204" pitchFamily="34" charset="0"/>
              </a:rPr>
              <a:t>Integração GRPFOR-FC com SOL</a:t>
            </a:r>
          </a:p>
        </p:txBody>
      </p:sp>
      <p:sp>
        <p:nvSpPr>
          <p:cNvPr id="1962" name="OTLSHAPE_M_44508645cdbe4472a8711649ca87a087_Date"/>
          <p:cNvSpPr txBox="1"/>
          <p:nvPr>
            <p:custDataLst>
              <p:tags r:id="rId145"/>
            </p:custDataLst>
          </p:nvPr>
        </p:nvSpPr>
        <p:spPr>
          <a:xfrm>
            <a:off x="4640263" y="2178050"/>
            <a:ext cx="419100" cy="1143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9/30/2016</a:t>
            </a:r>
          </a:p>
        </p:txBody>
      </p:sp>
      <p:sp>
        <p:nvSpPr>
          <p:cNvPr id="1963" name="OTLSHAPE_M_44508645cdbe4472a8711649ca87a087_Shape"/>
          <p:cNvSpPr/>
          <p:nvPr>
            <p:custDataLst>
              <p:tags r:id="rId146"/>
            </p:custDataLst>
          </p:nvPr>
        </p:nvSpPr>
        <p:spPr>
          <a:xfrm rot="16200000">
            <a:off x="4492652" y="2123770"/>
            <a:ext cx="123825" cy="123825"/>
          </a:xfrm>
          <a:prstGeom prst="flowChartMerge">
            <a:avLst/>
          </a:prstGeom>
          <a:solidFill>
            <a:srgbClr val="1AAA4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64" name="OTLSHAPE_M_2c7ee8caa8a14330a57c14aab8578892_Title"/>
          <p:cNvSpPr txBox="1"/>
          <p:nvPr>
            <p:custDataLst>
              <p:tags r:id="rId147"/>
            </p:custDataLst>
          </p:nvPr>
        </p:nvSpPr>
        <p:spPr>
          <a:xfrm>
            <a:off x="5089525" y="4410075"/>
            <a:ext cx="247650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6">
                <a:solidFill>
                  <a:schemeClr val="dk1"/>
                </a:solidFill>
                <a:latin typeface="Calibri" panose="020F0502020204030204" pitchFamily="34" charset="0"/>
              </a:rPr>
              <a:t>CFILA</a:t>
            </a:r>
          </a:p>
        </p:txBody>
      </p:sp>
      <p:sp>
        <p:nvSpPr>
          <p:cNvPr id="1965" name="OTLSHAPE_M_2c7ee8caa8a14330a57c14aab8578892_Date"/>
          <p:cNvSpPr txBox="1"/>
          <p:nvPr>
            <p:custDataLst>
              <p:tags r:id="rId148"/>
            </p:custDataLst>
          </p:nvPr>
        </p:nvSpPr>
        <p:spPr>
          <a:xfrm>
            <a:off x="5089525" y="4548188"/>
            <a:ext cx="466725" cy="115887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10/30/2016</a:t>
            </a:r>
          </a:p>
        </p:txBody>
      </p:sp>
      <p:sp>
        <p:nvSpPr>
          <p:cNvPr id="1966" name="OTLSHAPE_M_2c7ee8caa8a14330a57c14aab8578892_Shape"/>
          <p:cNvSpPr/>
          <p:nvPr>
            <p:custDataLst>
              <p:tags r:id="rId149"/>
            </p:custDataLst>
          </p:nvPr>
        </p:nvSpPr>
        <p:spPr>
          <a:xfrm rot="16200000">
            <a:off x="4941233" y="4494212"/>
            <a:ext cx="123825" cy="123825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67" name="OTLSHAPE_M_ea09b89fd7f940319c048e088bcaa360_Title"/>
          <p:cNvSpPr txBox="1"/>
          <p:nvPr>
            <p:custDataLst>
              <p:tags r:id="rId150"/>
            </p:custDataLst>
          </p:nvPr>
        </p:nvSpPr>
        <p:spPr>
          <a:xfrm>
            <a:off x="5535613" y="4749800"/>
            <a:ext cx="161925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8">
                <a:solidFill>
                  <a:schemeClr val="dk1"/>
                </a:solidFill>
                <a:latin typeface="Calibri" panose="020F0502020204030204" pitchFamily="34" charset="0"/>
              </a:rPr>
              <a:t>GID</a:t>
            </a:r>
          </a:p>
        </p:txBody>
      </p:sp>
      <p:sp>
        <p:nvSpPr>
          <p:cNvPr id="1968" name="OTLSHAPE_M_ea09b89fd7f940319c048e088bcaa360_Date"/>
          <p:cNvSpPr txBox="1"/>
          <p:nvPr>
            <p:custDataLst>
              <p:tags r:id="rId151"/>
            </p:custDataLst>
          </p:nvPr>
        </p:nvSpPr>
        <p:spPr>
          <a:xfrm>
            <a:off x="5535613" y="4887913"/>
            <a:ext cx="466725" cy="1143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11/30/2016</a:t>
            </a:r>
          </a:p>
        </p:txBody>
      </p:sp>
      <p:sp>
        <p:nvSpPr>
          <p:cNvPr id="1969" name="OTLSHAPE_M_ea09b89fd7f940319c048e088bcaa360_Shape"/>
          <p:cNvSpPr/>
          <p:nvPr>
            <p:custDataLst>
              <p:tags r:id="rId152"/>
            </p:custDataLst>
          </p:nvPr>
        </p:nvSpPr>
        <p:spPr>
          <a:xfrm rot="16200000">
            <a:off x="5387662" y="4833620"/>
            <a:ext cx="123825" cy="123825"/>
          </a:xfrm>
          <a:prstGeom prst="flowChartMerge">
            <a:avLst/>
          </a:prstGeom>
          <a:solidFill>
            <a:srgbClr val="1AAA4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70" name="OTLSHAPE_M_3eefc1c1cfc9472a94142cd0c2f2f0cf_Title"/>
          <p:cNvSpPr txBox="1"/>
          <p:nvPr>
            <p:custDataLst>
              <p:tags r:id="rId153"/>
            </p:custDataLst>
          </p:nvPr>
        </p:nvSpPr>
        <p:spPr>
          <a:xfrm>
            <a:off x="5535613" y="2713038"/>
            <a:ext cx="1495425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5">
                <a:solidFill>
                  <a:schemeClr val="dk1"/>
                </a:solidFill>
                <a:latin typeface="Calibri" panose="020F0502020204030204" pitchFamily="34" charset="0"/>
              </a:rPr>
              <a:t>ISS Fortaleza - Carga NFSe anterior</a:t>
            </a:r>
          </a:p>
        </p:txBody>
      </p:sp>
      <p:sp>
        <p:nvSpPr>
          <p:cNvPr id="1971" name="OTLSHAPE_M_3eefc1c1cfc9472a94142cd0c2f2f0cf_Date"/>
          <p:cNvSpPr txBox="1"/>
          <p:nvPr>
            <p:custDataLst>
              <p:tags r:id="rId154"/>
            </p:custDataLst>
          </p:nvPr>
        </p:nvSpPr>
        <p:spPr>
          <a:xfrm>
            <a:off x="5535613" y="2851150"/>
            <a:ext cx="466725" cy="115888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11/30/2016</a:t>
            </a:r>
          </a:p>
        </p:txBody>
      </p:sp>
      <p:sp>
        <p:nvSpPr>
          <p:cNvPr id="1972" name="OTLSHAPE_M_3eefc1c1cfc9472a94142cd0c2f2f0cf_Shape"/>
          <p:cNvSpPr/>
          <p:nvPr>
            <p:custDataLst>
              <p:tags r:id="rId155"/>
            </p:custDataLst>
          </p:nvPr>
        </p:nvSpPr>
        <p:spPr>
          <a:xfrm rot="16200000">
            <a:off x="5387662" y="2797175"/>
            <a:ext cx="123825" cy="123825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73" name="OTLSHAPE_M_c0d1878f736f4f0d9d56f661707a9492_Title"/>
          <p:cNvSpPr txBox="1"/>
          <p:nvPr>
            <p:custDataLst>
              <p:tags r:id="rId156"/>
            </p:custDataLst>
          </p:nvPr>
        </p:nvSpPr>
        <p:spPr>
          <a:xfrm>
            <a:off x="5541963" y="2303463"/>
            <a:ext cx="1958975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2" dirty="0">
                <a:solidFill>
                  <a:schemeClr val="dk1"/>
                </a:solidFill>
                <a:latin typeface="Calibri" panose="020F0502020204030204" pitchFamily="34" charset="0"/>
              </a:rPr>
              <a:t>PRODAT - Integração GRPFOR-Débito via WS</a:t>
            </a:r>
          </a:p>
        </p:txBody>
      </p:sp>
      <p:sp>
        <p:nvSpPr>
          <p:cNvPr id="1974" name="OTLSHAPE_M_c0d1878f736f4f0d9d56f661707a9492_Date"/>
          <p:cNvSpPr txBox="1"/>
          <p:nvPr>
            <p:custDataLst>
              <p:tags r:id="rId157"/>
            </p:custDataLst>
          </p:nvPr>
        </p:nvSpPr>
        <p:spPr>
          <a:xfrm>
            <a:off x="5551488" y="2468563"/>
            <a:ext cx="419100" cy="115887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 dirty="0">
                <a:solidFill>
                  <a:srgbClr val="1F497E"/>
                </a:solidFill>
                <a:latin typeface="Calibri" panose="020F0502020204030204" pitchFamily="34" charset="0"/>
              </a:rPr>
              <a:t>12/1/2016</a:t>
            </a:r>
          </a:p>
        </p:txBody>
      </p:sp>
      <p:sp>
        <p:nvSpPr>
          <p:cNvPr id="1975" name="OTLSHAPE_M_c0d1878f736f4f0d9d56f661707a9492_Shape"/>
          <p:cNvSpPr/>
          <p:nvPr>
            <p:custDataLst>
              <p:tags r:id="rId158"/>
            </p:custDataLst>
          </p:nvPr>
        </p:nvSpPr>
        <p:spPr>
          <a:xfrm rot="16200000">
            <a:off x="5393786" y="2386448"/>
            <a:ext cx="123825" cy="123825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76" name="OTLSHAPE_M_3acde1757d0a4f2899a266a8b9c44d69_Title"/>
          <p:cNvSpPr txBox="1"/>
          <p:nvPr>
            <p:custDataLst>
              <p:tags r:id="rId159"/>
            </p:custDataLst>
          </p:nvPr>
        </p:nvSpPr>
        <p:spPr>
          <a:xfrm>
            <a:off x="5680075" y="5089525"/>
            <a:ext cx="495300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6">
                <a:solidFill>
                  <a:schemeClr val="dk1"/>
                </a:solidFill>
                <a:latin typeface="Calibri" panose="020F0502020204030204" pitchFamily="34" charset="0"/>
              </a:rPr>
              <a:t>ISS - PMON</a:t>
            </a:r>
          </a:p>
        </p:txBody>
      </p:sp>
      <p:sp>
        <p:nvSpPr>
          <p:cNvPr id="1977" name="OTLSHAPE_M_3acde1757d0a4f2899a266a8b9c44d69_Date"/>
          <p:cNvSpPr txBox="1"/>
          <p:nvPr>
            <p:custDataLst>
              <p:tags r:id="rId160"/>
            </p:custDataLst>
          </p:nvPr>
        </p:nvSpPr>
        <p:spPr>
          <a:xfrm>
            <a:off x="5680075" y="5227638"/>
            <a:ext cx="466725" cy="1143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12/10/2016</a:t>
            </a:r>
          </a:p>
        </p:txBody>
      </p:sp>
      <p:sp>
        <p:nvSpPr>
          <p:cNvPr id="1978" name="OTLSHAPE_M_3acde1757d0a4f2899a266a8b9c44d69_Shape"/>
          <p:cNvSpPr/>
          <p:nvPr>
            <p:custDataLst>
              <p:tags r:id="rId161"/>
            </p:custDataLst>
          </p:nvPr>
        </p:nvSpPr>
        <p:spPr>
          <a:xfrm rot="16200000">
            <a:off x="5531671" y="5173027"/>
            <a:ext cx="123825" cy="123825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79" name="OTLSHAPE_M_ced912566fa4426594f0368f7a3ec32e_Title"/>
          <p:cNvSpPr txBox="1"/>
          <p:nvPr>
            <p:custDataLst>
              <p:tags r:id="rId162"/>
            </p:custDataLst>
          </p:nvPr>
        </p:nvSpPr>
        <p:spPr>
          <a:xfrm>
            <a:off x="5708650" y="3052763"/>
            <a:ext cx="1352550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6">
                <a:solidFill>
                  <a:schemeClr val="dk1"/>
                </a:solidFill>
                <a:latin typeface="Calibri" panose="020F0502020204030204" pitchFamily="34" charset="0"/>
              </a:rPr>
              <a:t>PRODAT -  ISS Simples Nacional</a:t>
            </a:r>
          </a:p>
        </p:txBody>
      </p:sp>
      <p:sp>
        <p:nvSpPr>
          <p:cNvPr id="1980" name="OTLSHAPE_M_ced912566fa4426594f0368f7a3ec32e_Date"/>
          <p:cNvSpPr txBox="1"/>
          <p:nvPr>
            <p:custDataLst>
              <p:tags r:id="rId163"/>
            </p:custDataLst>
          </p:nvPr>
        </p:nvSpPr>
        <p:spPr>
          <a:xfrm>
            <a:off x="5708650" y="3190875"/>
            <a:ext cx="466725" cy="1143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12/12/2016</a:t>
            </a:r>
          </a:p>
        </p:txBody>
      </p:sp>
      <p:sp>
        <p:nvSpPr>
          <p:cNvPr id="1981" name="OTLSHAPE_M_ced912566fa4426594f0368f7a3ec32e_Shape"/>
          <p:cNvSpPr/>
          <p:nvPr>
            <p:custDataLst>
              <p:tags r:id="rId164"/>
            </p:custDataLst>
          </p:nvPr>
        </p:nvSpPr>
        <p:spPr>
          <a:xfrm rot="16200000">
            <a:off x="5560473" y="3136582"/>
            <a:ext cx="123825" cy="123825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82" name="OTLSHAPE_M_2e3b64e4623c431195fb07a38d2ccbfc_Title"/>
          <p:cNvSpPr txBox="1"/>
          <p:nvPr>
            <p:custDataLst>
              <p:tags r:id="rId165"/>
            </p:custDataLst>
          </p:nvPr>
        </p:nvSpPr>
        <p:spPr>
          <a:xfrm>
            <a:off x="5751513" y="3392488"/>
            <a:ext cx="990600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5">
                <a:solidFill>
                  <a:schemeClr val="dk1"/>
                </a:solidFill>
                <a:latin typeface="Calibri" panose="020F0502020204030204" pitchFamily="34" charset="0"/>
              </a:rPr>
              <a:t>SITFor - Overlay Digital</a:t>
            </a:r>
          </a:p>
        </p:txBody>
      </p:sp>
      <p:sp>
        <p:nvSpPr>
          <p:cNvPr id="1983" name="OTLSHAPE_M_2e3b64e4623c431195fb07a38d2ccbfc_Date"/>
          <p:cNvSpPr txBox="1"/>
          <p:nvPr>
            <p:custDataLst>
              <p:tags r:id="rId166"/>
            </p:custDataLst>
          </p:nvPr>
        </p:nvSpPr>
        <p:spPr>
          <a:xfrm>
            <a:off x="5751513" y="3530600"/>
            <a:ext cx="466725" cy="1143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12/15/2016</a:t>
            </a:r>
          </a:p>
        </p:txBody>
      </p:sp>
      <p:sp>
        <p:nvSpPr>
          <p:cNvPr id="1984" name="OTLSHAPE_M_2e3b64e4623c431195fb07a38d2ccbfc_Shape"/>
          <p:cNvSpPr/>
          <p:nvPr>
            <p:custDataLst>
              <p:tags r:id="rId167"/>
            </p:custDataLst>
          </p:nvPr>
        </p:nvSpPr>
        <p:spPr>
          <a:xfrm rot="16200000">
            <a:off x="5603675" y="3475990"/>
            <a:ext cx="123825" cy="123825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85" name="OTLSHAPE_M_b74553e9a32d404c9efc8a6fe4832d54_Title"/>
          <p:cNvSpPr txBox="1"/>
          <p:nvPr>
            <p:custDataLst>
              <p:tags r:id="rId168"/>
            </p:custDataLst>
          </p:nvPr>
        </p:nvSpPr>
        <p:spPr>
          <a:xfrm>
            <a:off x="5822950" y="3732213"/>
            <a:ext cx="866775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5">
                <a:solidFill>
                  <a:schemeClr val="dk1"/>
                </a:solidFill>
                <a:latin typeface="Calibri" panose="020F0502020204030204" pitchFamily="34" charset="0"/>
              </a:rPr>
              <a:t>ISS - Convênio CREA</a:t>
            </a:r>
          </a:p>
        </p:txBody>
      </p:sp>
      <p:sp>
        <p:nvSpPr>
          <p:cNvPr id="1986" name="OTLSHAPE_M_b74553e9a32d404c9efc8a6fe4832d54_Date"/>
          <p:cNvSpPr txBox="1"/>
          <p:nvPr>
            <p:custDataLst>
              <p:tags r:id="rId169"/>
            </p:custDataLst>
          </p:nvPr>
        </p:nvSpPr>
        <p:spPr>
          <a:xfrm>
            <a:off x="5822950" y="3868738"/>
            <a:ext cx="466725" cy="115887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12/20/2016</a:t>
            </a:r>
          </a:p>
        </p:txBody>
      </p:sp>
      <p:sp>
        <p:nvSpPr>
          <p:cNvPr id="1987" name="OTLSHAPE_M_b74553e9a32d404c9efc8a6fe4832d54_Shape"/>
          <p:cNvSpPr/>
          <p:nvPr>
            <p:custDataLst>
              <p:tags r:id="rId170"/>
            </p:custDataLst>
          </p:nvPr>
        </p:nvSpPr>
        <p:spPr>
          <a:xfrm rot="16200000">
            <a:off x="5675681" y="3815397"/>
            <a:ext cx="123825" cy="123825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88" name="OTLSHAPE_M_b6e72bab5ecf40ea8c4c170d4e4b9754_Title"/>
          <p:cNvSpPr txBox="1"/>
          <p:nvPr>
            <p:custDataLst>
              <p:tags r:id="rId171"/>
            </p:custDataLst>
          </p:nvPr>
        </p:nvSpPr>
        <p:spPr>
          <a:xfrm>
            <a:off x="6413500" y="4749800"/>
            <a:ext cx="333375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5">
                <a:solidFill>
                  <a:schemeClr val="dk1"/>
                </a:solidFill>
                <a:latin typeface="Calibri" panose="020F0502020204030204" pitchFamily="34" charset="0"/>
              </a:rPr>
              <a:t>e-SEFIN</a:t>
            </a:r>
          </a:p>
        </p:txBody>
      </p:sp>
      <p:sp>
        <p:nvSpPr>
          <p:cNvPr id="1989" name="OTLSHAPE_M_b6e72bab5ecf40ea8c4c170d4e4b9754_Date"/>
          <p:cNvSpPr txBox="1"/>
          <p:nvPr>
            <p:custDataLst>
              <p:tags r:id="rId172"/>
            </p:custDataLst>
          </p:nvPr>
        </p:nvSpPr>
        <p:spPr>
          <a:xfrm>
            <a:off x="6413500" y="4887913"/>
            <a:ext cx="419100" cy="1143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1/30/2017</a:t>
            </a:r>
          </a:p>
        </p:txBody>
      </p:sp>
      <p:sp>
        <p:nvSpPr>
          <p:cNvPr id="1990" name="OTLSHAPE_M_b6e72bab5ecf40ea8c4c170d4e4b9754_Shape"/>
          <p:cNvSpPr/>
          <p:nvPr>
            <p:custDataLst>
              <p:tags r:id="rId173"/>
            </p:custDataLst>
          </p:nvPr>
        </p:nvSpPr>
        <p:spPr>
          <a:xfrm rot="16200000">
            <a:off x="6266118" y="4833620"/>
            <a:ext cx="123825" cy="123825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91" name="OTLSHAPE_M_3967ad9270ab4189aa55fc865f06d0ee_Title"/>
          <p:cNvSpPr txBox="1"/>
          <p:nvPr>
            <p:custDataLst>
              <p:tags r:id="rId174"/>
            </p:custDataLst>
          </p:nvPr>
        </p:nvSpPr>
        <p:spPr>
          <a:xfrm>
            <a:off x="6572250" y="4071938"/>
            <a:ext cx="1285875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6" dirty="0">
                <a:solidFill>
                  <a:schemeClr val="dk1"/>
                </a:solidFill>
                <a:latin typeface="Calibri" panose="020F0502020204030204" pitchFamily="34" charset="0"/>
              </a:rPr>
              <a:t>PRODAT - Controle devolução</a:t>
            </a:r>
          </a:p>
        </p:txBody>
      </p:sp>
      <p:sp>
        <p:nvSpPr>
          <p:cNvPr id="1992" name="OTLSHAPE_M_3967ad9270ab4189aa55fc865f06d0ee_Date"/>
          <p:cNvSpPr txBox="1"/>
          <p:nvPr>
            <p:custDataLst>
              <p:tags r:id="rId175"/>
            </p:custDataLst>
          </p:nvPr>
        </p:nvSpPr>
        <p:spPr>
          <a:xfrm>
            <a:off x="6572250" y="4208463"/>
            <a:ext cx="419100" cy="115887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2/10/2017</a:t>
            </a:r>
          </a:p>
        </p:txBody>
      </p:sp>
      <p:sp>
        <p:nvSpPr>
          <p:cNvPr id="1993" name="OTLSHAPE_M_3967ad9270ab4189aa55fc865f06d0ee_Shape"/>
          <p:cNvSpPr/>
          <p:nvPr>
            <p:custDataLst>
              <p:tags r:id="rId176"/>
            </p:custDataLst>
          </p:nvPr>
        </p:nvSpPr>
        <p:spPr>
          <a:xfrm rot="16200000">
            <a:off x="6424529" y="4154804"/>
            <a:ext cx="123825" cy="123825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94" name="OTLSHAPE_M_407a4e2f794b4ddaba6ce2668620e153_Title"/>
          <p:cNvSpPr txBox="1"/>
          <p:nvPr>
            <p:custDataLst>
              <p:tags r:id="rId177"/>
            </p:custDataLst>
          </p:nvPr>
        </p:nvSpPr>
        <p:spPr>
          <a:xfrm>
            <a:off x="6716713" y="5089525"/>
            <a:ext cx="485775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6">
                <a:solidFill>
                  <a:schemeClr val="dk1"/>
                </a:solidFill>
                <a:latin typeface="Calibri" panose="020F0502020204030204" pitchFamily="34" charset="0"/>
              </a:rPr>
              <a:t>ISS - CPOM</a:t>
            </a:r>
          </a:p>
        </p:txBody>
      </p:sp>
      <p:sp>
        <p:nvSpPr>
          <p:cNvPr id="1995" name="OTLSHAPE_M_407a4e2f794b4ddaba6ce2668620e153_Date"/>
          <p:cNvSpPr txBox="1"/>
          <p:nvPr>
            <p:custDataLst>
              <p:tags r:id="rId178"/>
            </p:custDataLst>
          </p:nvPr>
        </p:nvSpPr>
        <p:spPr>
          <a:xfrm>
            <a:off x="6716713" y="5227638"/>
            <a:ext cx="419100" cy="1143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2/20/2017</a:t>
            </a:r>
          </a:p>
        </p:txBody>
      </p:sp>
      <p:sp>
        <p:nvSpPr>
          <p:cNvPr id="1996" name="OTLSHAPE_M_407a4e2f794b4ddaba6ce2668620e153_Shape"/>
          <p:cNvSpPr/>
          <p:nvPr>
            <p:custDataLst>
              <p:tags r:id="rId179"/>
            </p:custDataLst>
          </p:nvPr>
        </p:nvSpPr>
        <p:spPr>
          <a:xfrm rot="16200000">
            <a:off x="6568537" y="5173027"/>
            <a:ext cx="123825" cy="123825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97" name="OTLSHAPE_M_f59829a6f00c4fe88dddb0b67e45799b_Title"/>
          <p:cNvSpPr txBox="1"/>
          <p:nvPr>
            <p:custDataLst>
              <p:tags r:id="rId180"/>
            </p:custDataLst>
          </p:nvPr>
        </p:nvSpPr>
        <p:spPr>
          <a:xfrm>
            <a:off x="7131050" y="4410075"/>
            <a:ext cx="561975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6" dirty="0">
                <a:solidFill>
                  <a:schemeClr val="dk1"/>
                </a:solidFill>
                <a:latin typeface="Calibri" panose="020F0502020204030204" pitchFamily="34" charset="0"/>
              </a:rPr>
              <a:t>RedeSimples</a:t>
            </a:r>
          </a:p>
        </p:txBody>
      </p:sp>
      <p:sp>
        <p:nvSpPr>
          <p:cNvPr id="1998" name="OTLSHAPE_M_f59829a6f00c4fe88dddb0b67e45799b_Date"/>
          <p:cNvSpPr txBox="1"/>
          <p:nvPr>
            <p:custDataLst>
              <p:tags r:id="rId181"/>
            </p:custDataLst>
          </p:nvPr>
        </p:nvSpPr>
        <p:spPr>
          <a:xfrm>
            <a:off x="7248525" y="4548188"/>
            <a:ext cx="419100" cy="115887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3/29/2017</a:t>
            </a:r>
          </a:p>
        </p:txBody>
      </p:sp>
      <p:sp>
        <p:nvSpPr>
          <p:cNvPr id="1999" name="OTLSHAPE_M_f59829a6f00c4fe88dddb0b67e45799b_Shape"/>
          <p:cNvSpPr/>
          <p:nvPr>
            <p:custDataLst>
              <p:tags r:id="rId182"/>
            </p:custDataLst>
          </p:nvPr>
        </p:nvSpPr>
        <p:spPr>
          <a:xfrm rot="16200000">
            <a:off x="7101371" y="4494212"/>
            <a:ext cx="123825" cy="123825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00" name="OTLSHAPE_M_d5d4025c390f4d3eb727f13e241a91df_Title"/>
          <p:cNvSpPr txBox="1"/>
          <p:nvPr>
            <p:custDataLst>
              <p:tags r:id="rId183"/>
            </p:custDataLst>
          </p:nvPr>
        </p:nvSpPr>
        <p:spPr>
          <a:xfrm>
            <a:off x="7262813" y="4832350"/>
            <a:ext cx="828675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6" dirty="0">
                <a:solidFill>
                  <a:schemeClr val="dk1"/>
                </a:solidFill>
                <a:latin typeface="Calibri" panose="020F0502020204030204" pitchFamily="34" charset="0"/>
              </a:rPr>
              <a:t>SIGEP</a:t>
            </a:r>
          </a:p>
        </p:txBody>
      </p:sp>
      <p:sp>
        <p:nvSpPr>
          <p:cNvPr id="2001" name="OTLSHAPE_M_d5d4025c390f4d3eb727f13e241a91df_Date"/>
          <p:cNvSpPr txBox="1"/>
          <p:nvPr>
            <p:custDataLst>
              <p:tags r:id="rId184"/>
            </p:custDataLst>
          </p:nvPr>
        </p:nvSpPr>
        <p:spPr>
          <a:xfrm>
            <a:off x="7262813" y="4970463"/>
            <a:ext cx="419100" cy="1143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 dirty="0">
                <a:solidFill>
                  <a:srgbClr val="1F497E"/>
                </a:solidFill>
                <a:latin typeface="Calibri" panose="020F0502020204030204" pitchFamily="34" charset="0"/>
              </a:rPr>
              <a:t>3/30/2017</a:t>
            </a:r>
          </a:p>
        </p:txBody>
      </p:sp>
      <p:sp>
        <p:nvSpPr>
          <p:cNvPr id="2002" name="OTLSHAPE_M_d5d4025c390f4d3eb727f13e241a91df_Shape"/>
          <p:cNvSpPr/>
          <p:nvPr>
            <p:custDataLst>
              <p:tags r:id="rId185"/>
            </p:custDataLst>
          </p:nvPr>
        </p:nvSpPr>
        <p:spPr>
          <a:xfrm rot="16200000">
            <a:off x="7115772" y="4833620"/>
            <a:ext cx="123825" cy="123825"/>
          </a:xfrm>
          <a:prstGeom prst="flowChartMerge">
            <a:avLst/>
          </a:prstGeom>
          <a:solidFill>
            <a:srgbClr val="2F3699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03" name="OTLSHAPE_M_7851b65c97bc4960ac80e4e137965715_Title"/>
          <p:cNvSpPr txBox="1"/>
          <p:nvPr>
            <p:custDataLst>
              <p:tags r:id="rId186"/>
            </p:custDataLst>
          </p:nvPr>
        </p:nvSpPr>
        <p:spPr>
          <a:xfrm>
            <a:off x="7421563" y="2492375"/>
            <a:ext cx="1038225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2" dirty="0">
                <a:solidFill>
                  <a:schemeClr val="dk1"/>
                </a:solidFill>
                <a:latin typeface="Calibri" panose="020F0502020204030204" pitchFamily="34" charset="0"/>
              </a:rPr>
              <a:t>Suspensão Exigibilidade</a:t>
            </a:r>
          </a:p>
        </p:txBody>
      </p:sp>
      <p:sp>
        <p:nvSpPr>
          <p:cNvPr id="2004" name="OTLSHAPE_M_7851b65c97bc4960ac80e4e137965715_Date"/>
          <p:cNvSpPr txBox="1"/>
          <p:nvPr>
            <p:custDataLst>
              <p:tags r:id="rId187"/>
            </p:custDataLst>
          </p:nvPr>
        </p:nvSpPr>
        <p:spPr>
          <a:xfrm>
            <a:off x="7421563" y="2630488"/>
            <a:ext cx="419100" cy="1143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4/10/2017</a:t>
            </a:r>
          </a:p>
        </p:txBody>
      </p:sp>
      <p:sp>
        <p:nvSpPr>
          <p:cNvPr id="2005" name="OTLSHAPE_M_7851b65c97bc4960ac80e4e137965715_Shape"/>
          <p:cNvSpPr/>
          <p:nvPr>
            <p:custDataLst>
              <p:tags r:id="rId188"/>
            </p:custDataLst>
          </p:nvPr>
        </p:nvSpPr>
        <p:spPr>
          <a:xfrm rot="16200000">
            <a:off x="7274182" y="2575877"/>
            <a:ext cx="123825" cy="123825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06" name="OTLSHAPE_M_700975958d214c99b06617c0129e6bcc_Title"/>
          <p:cNvSpPr txBox="1"/>
          <p:nvPr>
            <p:custDataLst>
              <p:tags r:id="rId189"/>
            </p:custDataLst>
          </p:nvPr>
        </p:nvSpPr>
        <p:spPr>
          <a:xfrm>
            <a:off x="7710488" y="5089525"/>
            <a:ext cx="639762" cy="127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8" dirty="0">
                <a:solidFill>
                  <a:schemeClr val="dk1"/>
                </a:solidFill>
                <a:latin typeface="Calibri" panose="020F0502020204030204" pitchFamily="34" charset="0"/>
              </a:rPr>
              <a:t>BI-COGNOS11</a:t>
            </a:r>
          </a:p>
        </p:txBody>
      </p:sp>
      <p:sp>
        <p:nvSpPr>
          <p:cNvPr id="2007" name="OTLSHAPE_M_700975958d214c99b06617c0129e6bcc_Date"/>
          <p:cNvSpPr txBox="1"/>
          <p:nvPr>
            <p:custDataLst>
              <p:tags r:id="rId190"/>
            </p:custDataLst>
          </p:nvPr>
        </p:nvSpPr>
        <p:spPr>
          <a:xfrm>
            <a:off x="7710488" y="5227638"/>
            <a:ext cx="419100" cy="1143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>
                <a:solidFill>
                  <a:srgbClr val="1F497E"/>
                </a:solidFill>
                <a:latin typeface="Calibri" panose="020F0502020204030204" pitchFamily="34" charset="0"/>
              </a:rPr>
              <a:t>4/30/2017</a:t>
            </a:r>
          </a:p>
        </p:txBody>
      </p:sp>
      <p:sp>
        <p:nvSpPr>
          <p:cNvPr id="2008" name="OTLSHAPE_M_700975958d214c99b06617c0129e6bcc_Shape"/>
          <p:cNvSpPr/>
          <p:nvPr>
            <p:custDataLst>
              <p:tags r:id="rId191"/>
            </p:custDataLst>
          </p:nvPr>
        </p:nvSpPr>
        <p:spPr>
          <a:xfrm rot="16200000">
            <a:off x="7562201" y="5173027"/>
            <a:ext cx="123825" cy="123825"/>
          </a:xfrm>
          <a:prstGeom prst="flowChartMerg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09" name="OTLSHAPE_M_e55a1dc965854f19b7234ab11ee9e85b_Title"/>
          <p:cNvSpPr txBox="1"/>
          <p:nvPr>
            <p:custDataLst>
              <p:tags r:id="rId192"/>
            </p:custDataLst>
          </p:nvPr>
        </p:nvSpPr>
        <p:spPr>
          <a:xfrm>
            <a:off x="8604250" y="4197350"/>
            <a:ext cx="501650" cy="760413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dirty="0">
                <a:solidFill>
                  <a:schemeClr val="dk1"/>
                </a:solidFill>
                <a:latin typeface="Calibri" panose="020F0502020204030204" pitchFamily="34" charset="0"/>
              </a:rPr>
              <a:t>ISS - Crédito Tributário do ISSQN Declarado e Não Pago</a:t>
            </a:r>
          </a:p>
        </p:txBody>
      </p:sp>
      <p:sp>
        <p:nvSpPr>
          <p:cNvPr id="2010" name="OTLSHAPE_M_e55a1dc965854f19b7234ab11ee9e85b_Date"/>
          <p:cNvSpPr txBox="1"/>
          <p:nvPr>
            <p:custDataLst>
              <p:tags r:id="rId193"/>
            </p:custDataLst>
          </p:nvPr>
        </p:nvSpPr>
        <p:spPr>
          <a:xfrm>
            <a:off x="8605838" y="5016500"/>
            <a:ext cx="419100" cy="115888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 dirty="0">
                <a:solidFill>
                  <a:srgbClr val="1F497E"/>
                </a:solidFill>
                <a:latin typeface="Calibri" panose="020F0502020204030204" pitchFamily="34" charset="0"/>
              </a:rPr>
              <a:t>6/30/2017</a:t>
            </a:r>
          </a:p>
        </p:txBody>
      </p:sp>
      <p:sp>
        <p:nvSpPr>
          <p:cNvPr id="2011" name="OTLSHAPE_M_e55a1dc965854f19b7234ab11ee9e85b_Shape"/>
          <p:cNvSpPr/>
          <p:nvPr>
            <p:custDataLst>
              <p:tags r:id="rId194"/>
            </p:custDataLst>
          </p:nvPr>
        </p:nvSpPr>
        <p:spPr>
          <a:xfrm rot="16200000">
            <a:off x="8484650" y="4601577"/>
            <a:ext cx="123825" cy="123825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12" name="OTLSHAPE_M_002ac7effc024522a1564beb266290e7_Title"/>
          <p:cNvSpPr txBox="1"/>
          <p:nvPr>
            <p:custDataLst>
              <p:tags r:id="rId195"/>
            </p:custDataLst>
          </p:nvPr>
        </p:nvSpPr>
        <p:spPr>
          <a:xfrm>
            <a:off x="8588375" y="3286125"/>
            <a:ext cx="419100" cy="508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dirty="0">
                <a:solidFill>
                  <a:schemeClr val="dk1"/>
                </a:solidFill>
                <a:latin typeface="Calibri" panose="020F0502020204030204" pitchFamily="34" charset="0"/>
              </a:rPr>
              <a:t>ISS - Ajustes e Apropriação</a:t>
            </a:r>
          </a:p>
        </p:txBody>
      </p:sp>
      <p:sp>
        <p:nvSpPr>
          <p:cNvPr id="2013" name="OTLSHAPE_M_002ac7effc024522a1564beb266290e7_Date"/>
          <p:cNvSpPr txBox="1"/>
          <p:nvPr>
            <p:custDataLst>
              <p:tags r:id="rId196"/>
            </p:custDataLst>
          </p:nvPr>
        </p:nvSpPr>
        <p:spPr>
          <a:xfrm>
            <a:off x="8596313" y="3817938"/>
            <a:ext cx="419100" cy="115887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750" spc="-6" dirty="0">
                <a:solidFill>
                  <a:srgbClr val="1F497E"/>
                </a:solidFill>
                <a:latin typeface="Calibri" panose="020F0502020204030204" pitchFamily="34" charset="0"/>
              </a:rPr>
              <a:t>6/30/2017</a:t>
            </a:r>
          </a:p>
        </p:txBody>
      </p:sp>
      <p:sp>
        <p:nvSpPr>
          <p:cNvPr id="2014" name="OTLSHAPE_M_002ac7effc024522a1564beb266290e7_Shape"/>
          <p:cNvSpPr/>
          <p:nvPr>
            <p:custDataLst>
              <p:tags r:id="rId197"/>
            </p:custDataLst>
          </p:nvPr>
        </p:nvSpPr>
        <p:spPr>
          <a:xfrm rot="16200000">
            <a:off x="8440656" y="3298952"/>
            <a:ext cx="123825" cy="123825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61704" name="Grupo 210"/>
          <p:cNvGrpSpPr>
            <a:grpSpLocks/>
          </p:cNvGrpSpPr>
          <p:nvPr/>
        </p:nvGrpSpPr>
        <p:grpSpPr bwMode="auto">
          <a:xfrm>
            <a:off x="539750" y="6081713"/>
            <a:ext cx="817563" cy="246062"/>
            <a:chOff x="354579" y="5475625"/>
            <a:chExt cx="818245" cy="246221"/>
          </a:xfrm>
        </p:grpSpPr>
        <p:sp>
          <p:nvSpPr>
            <p:cNvPr id="212" name="OTLSHAPE_M_2a90edc050ff4e868b176040f1ab1dd5_Shape"/>
            <p:cNvSpPr/>
            <p:nvPr>
              <p:custDataLst>
                <p:tags r:id="rId207"/>
              </p:custDataLst>
            </p:nvPr>
          </p:nvSpPr>
          <p:spPr>
            <a:xfrm rot="16200000">
              <a:off x="354579" y="5552213"/>
              <a:ext cx="123825" cy="123825"/>
            </a:xfrm>
            <a:prstGeom prst="flowChartMerge">
              <a:avLst/>
            </a:prstGeom>
            <a:solidFill>
              <a:srgbClr val="1AAA42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xmlns="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61734" name="Retângulo 212"/>
            <p:cNvSpPr>
              <a:spLocks noChangeArrowheads="1"/>
            </p:cNvSpPr>
            <p:nvPr/>
          </p:nvSpPr>
          <p:spPr bwMode="auto">
            <a:xfrm>
              <a:off x="524891" y="5475625"/>
              <a:ext cx="64793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pt-BR" altLang="pt-BR" sz="1000" b="1">
                  <a:ea typeface="MS PGothic" pitchFamily="34" charset="-128"/>
                </a:rPr>
                <a:t>COTEM</a:t>
              </a:r>
            </a:p>
          </p:txBody>
        </p:sp>
      </p:grpSp>
      <p:grpSp>
        <p:nvGrpSpPr>
          <p:cNvPr id="61705" name="Grupo 213"/>
          <p:cNvGrpSpPr>
            <a:grpSpLocks/>
          </p:cNvGrpSpPr>
          <p:nvPr/>
        </p:nvGrpSpPr>
        <p:grpSpPr bwMode="auto">
          <a:xfrm>
            <a:off x="549275" y="6245225"/>
            <a:ext cx="884238" cy="246063"/>
            <a:chOff x="344968" y="5829212"/>
            <a:chExt cx="883933" cy="246221"/>
          </a:xfrm>
        </p:grpSpPr>
        <p:sp>
          <p:nvSpPr>
            <p:cNvPr id="215" name="OTLSHAPE_M_33e1a88ffe3a466d986ac5a9326d3978_Shape"/>
            <p:cNvSpPr/>
            <p:nvPr>
              <p:custDataLst>
                <p:tags r:id="rId206"/>
              </p:custDataLst>
            </p:nvPr>
          </p:nvSpPr>
          <p:spPr>
            <a:xfrm rot="16200000">
              <a:off x="344968" y="5917654"/>
              <a:ext cx="123825" cy="123825"/>
            </a:xfrm>
            <a:prstGeom prst="flowChartMerge">
              <a:avLst/>
            </a:prstGeom>
            <a:solidFill>
              <a:srgbClr val="2F3699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xmlns="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61730" name="Retângulo 215"/>
            <p:cNvSpPr>
              <a:spLocks noChangeArrowheads="1"/>
            </p:cNvSpPr>
            <p:nvPr/>
          </p:nvSpPr>
          <p:spPr bwMode="auto">
            <a:xfrm>
              <a:off x="502420" y="5829212"/>
              <a:ext cx="72648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pt-BR" altLang="pt-BR" sz="1000" b="1">
                  <a:ea typeface="MS PGothic" pitchFamily="34" charset="-128"/>
                </a:rPr>
                <a:t>COPLAN</a:t>
              </a:r>
            </a:p>
          </p:txBody>
        </p:sp>
      </p:grpSp>
      <p:grpSp>
        <p:nvGrpSpPr>
          <p:cNvPr id="61706" name="Grupo 216"/>
          <p:cNvGrpSpPr>
            <a:grpSpLocks/>
          </p:cNvGrpSpPr>
          <p:nvPr/>
        </p:nvGrpSpPr>
        <p:grpSpPr bwMode="auto">
          <a:xfrm>
            <a:off x="539750" y="5911850"/>
            <a:ext cx="736600" cy="246063"/>
            <a:chOff x="354579" y="5168491"/>
            <a:chExt cx="735550" cy="246221"/>
          </a:xfrm>
        </p:grpSpPr>
        <p:sp>
          <p:nvSpPr>
            <p:cNvPr id="218" name="OTLSHAPE_M_7fd58496807d4c9d90cd26b8982a277f_Shape"/>
            <p:cNvSpPr/>
            <p:nvPr>
              <p:custDataLst>
                <p:tags r:id="rId205"/>
              </p:custDataLst>
            </p:nvPr>
          </p:nvSpPr>
          <p:spPr>
            <a:xfrm rot="16200000">
              <a:off x="354579" y="5223928"/>
              <a:ext cx="123825" cy="123825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xmlns="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61726" name="Retângulo 218"/>
            <p:cNvSpPr>
              <a:spLocks noChangeArrowheads="1"/>
            </p:cNvSpPr>
            <p:nvPr/>
          </p:nvSpPr>
          <p:spPr bwMode="auto">
            <a:xfrm>
              <a:off x="512727" y="5168491"/>
              <a:ext cx="57740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pt-BR" altLang="pt-BR" sz="1000" b="1">
                  <a:ea typeface="MS PGothic" pitchFamily="34" charset="-128"/>
                </a:rPr>
                <a:t>CATRI</a:t>
              </a:r>
            </a:p>
          </p:txBody>
        </p:sp>
      </p:grpSp>
      <p:grpSp>
        <p:nvGrpSpPr>
          <p:cNvPr id="61707" name="Grupo 219"/>
          <p:cNvGrpSpPr>
            <a:grpSpLocks/>
          </p:cNvGrpSpPr>
          <p:nvPr/>
        </p:nvGrpSpPr>
        <p:grpSpPr bwMode="auto">
          <a:xfrm>
            <a:off x="557213" y="6423025"/>
            <a:ext cx="825500" cy="246063"/>
            <a:chOff x="351302" y="6171421"/>
            <a:chExt cx="825244" cy="246221"/>
          </a:xfrm>
        </p:grpSpPr>
        <p:sp>
          <p:nvSpPr>
            <p:cNvPr id="221" name="OTLSHAPE_M_8663af03118146de90a6d4ec6ef031b8_Shape"/>
            <p:cNvSpPr/>
            <p:nvPr>
              <p:custDataLst>
                <p:tags r:id="rId204"/>
              </p:custDataLst>
            </p:nvPr>
          </p:nvSpPr>
          <p:spPr>
            <a:xfrm rot="16200000">
              <a:off x="351302" y="6256996"/>
              <a:ext cx="123825" cy="123825"/>
            </a:xfrm>
            <a:prstGeom prst="flowChartMerg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xmlns="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61722" name="Retângulo 221"/>
            <p:cNvSpPr>
              <a:spLocks noChangeArrowheads="1"/>
            </p:cNvSpPr>
            <p:nvPr/>
          </p:nvSpPr>
          <p:spPr bwMode="auto">
            <a:xfrm>
              <a:off x="501361" y="6171421"/>
              <a:ext cx="67518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pt-BR" altLang="pt-BR" sz="1000" b="1">
                  <a:ea typeface="MS PGothic" pitchFamily="34" charset="-128"/>
                </a:rPr>
                <a:t>COGETI</a:t>
              </a:r>
            </a:p>
          </p:txBody>
        </p:sp>
      </p:grpSp>
      <p:cxnSp>
        <p:nvCxnSpPr>
          <p:cNvPr id="223" name="OTLSHAPE_M_da5fcb6907704829873c2f6a99e98b1f_Connector1"/>
          <p:cNvCxnSpPr/>
          <p:nvPr>
            <p:custDataLst>
              <p:tags r:id="rId198"/>
            </p:custDataLst>
          </p:nvPr>
        </p:nvCxnSpPr>
        <p:spPr>
          <a:xfrm flipV="1">
            <a:off x="8321675" y="4089400"/>
            <a:ext cx="0" cy="1458913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OTLSHAPE_M_da5fcb6907704829873c2f6a99e98b1f_Shape"/>
          <p:cNvSpPr/>
          <p:nvPr>
            <p:custDataLst>
              <p:tags r:id="rId199"/>
            </p:custDataLst>
          </p:nvPr>
        </p:nvSpPr>
        <p:spPr>
          <a:xfrm rot="16200000">
            <a:off x="8306400" y="3870147"/>
            <a:ext cx="123825" cy="123825"/>
          </a:xfrm>
          <a:prstGeom prst="flowChartMerge">
            <a:avLst/>
          </a:prstGeom>
          <a:solidFill>
            <a:srgbClr val="1AAA4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7" name="OTLSHAPE_M_7851b65c97bc4960ac80e4e137965715_Title"/>
          <p:cNvSpPr txBox="1"/>
          <p:nvPr>
            <p:custDataLst>
              <p:tags r:id="rId200"/>
            </p:custDataLst>
          </p:nvPr>
        </p:nvSpPr>
        <p:spPr>
          <a:xfrm>
            <a:off x="7897813" y="3970338"/>
            <a:ext cx="787400" cy="254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2" dirty="0">
                <a:solidFill>
                  <a:schemeClr val="dk1"/>
                </a:solidFill>
                <a:latin typeface="Calibri" panose="020F0502020204030204" pitchFamily="34" charset="0"/>
              </a:rPr>
              <a:t>Desconcentração Pagamentos</a:t>
            </a:r>
          </a:p>
        </p:txBody>
      </p:sp>
      <p:sp>
        <p:nvSpPr>
          <p:cNvPr id="228" name="OTLSHAPE_M_da5fcb6907704829873c2f6a99e98b1f_Shape"/>
          <p:cNvSpPr/>
          <p:nvPr>
            <p:custDataLst>
              <p:tags r:id="rId201"/>
            </p:custDataLst>
          </p:nvPr>
        </p:nvSpPr>
        <p:spPr>
          <a:xfrm rot="16200000">
            <a:off x="7718571" y="3042403"/>
            <a:ext cx="123825" cy="123825"/>
          </a:xfrm>
          <a:prstGeom prst="flowChartMerge">
            <a:avLst/>
          </a:prstGeom>
          <a:solidFill>
            <a:srgbClr val="1AAA4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229" name="OTLSHAPE_M_da5fcb6907704829873c2f6a99e98b1f_Connector1"/>
          <p:cNvCxnSpPr/>
          <p:nvPr>
            <p:custDataLst>
              <p:tags r:id="rId202"/>
            </p:custDataLst>
          </p:nvPr>
        </p:nvCxnSpPr>
        <p:spPr>
          <a:xfrm flipH="1">
            <a:off x="7718425" y="3192463"/>
            <a:ext cx="6350" cy="760412"/>
          </a:xfrm>
          <a:prstGeom prst="line">
            <a:avLst/>
          </a:prstGeom>
          <a:ln w="9525" cap="flat" cmpd="sng" algn="ctr">
            <a:solidFill>
              <a:srgbClr val="1F497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OTLSHAPE_M_7851b65c97bc4960ac80e4e137965715_Title"/>
          <p:cNvSpPr txBox="1"/>
          <p:nvPr>
            <p:custDataLst>
              <p:tags r:id="rId203"/>
            </p:custDataLst>
          </p:nvPr>
        </p:nvSpPr>
        <p:spPr>
          <a:xfrm>
            <a:off x="7872413" y="2781300"/>
            <a:ext cx="803275" cy="3810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825" b="1" spc="-2" dirty="0">
                <a:solidFill>
                  <a:schemeClr val="dk1"/>
                </a:solidFill>
                <a:latin typeface="Calibri" panose="020F0502020204030204" pitchFamily="34" charset="0"/>
              </a:rPr>
              <a:t>Portal Transparência - Contratos</a:t>
            </a:r>
          </a:p>
        </p:txBody>
      </p:sp>
      <p:sp>
        <p:nvSpPr>
          <p:cNvPr id="225" name="CaixaDeTexto 224"/>
          <p:cNvSpPr txBox="1"/>
          <p:nvPr/>
        </p:nvSpPr>
        <p:spPr>
          <a:xfrm>
            <a:off x="158750" y="0"/>
            <a:ext cx="62325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Modernização dos Sistemas (2016...)</a:t>
            </a:r>
          </a:p>
        </p:txBody>
      </p:sp>
    </p:spTree>
    <p:custDataLst>
      <p:tags r:id="rId1"/>
    </p:custData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185738" y="0"/>
            <a:ext cx="53784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Programa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Bauhaus 93" panose="04030905020B02020C02" pitchFamily="82" charset="0"/>
              </a:rPr>
              <a:t> </a:t>
            </a:r>
            <a:r>
              <a:rPr lang="pt-BR" dirty="0" err="1">
                <a:solidFill>
                  <a:schemeClr val="accent6">
                    <a:lumMod val="50000"/>
                  </a:schemeClr>
                </a:solidFill>
                <a:latin typeface="Bauhaus 93" panose="04030905020B02020C02" pitchFamily="82" charset="0"/>
              </a:rPr>
              <a:t>F</a:t>
            </a:r>
            <a:r>
              <a:rPr lang="pt-BR" dirty="0" err="1">
                <a:solidFill>
                  <a:srgbClr val="44959E"/>
                </a:solidFill>
                <a:latin typeface="Bauhaus 93" panose="04030905020B02020C02" pitchFamily="82" charset="0"/>
              </a:rPr>
              <a:t>ort</a:t>
            </a:r>
            <a:r>
              <a:rPr lang="pt-BR" dirty="0" err="1">
                <a:solidFill>
                  <a:schemeClr val="accent6">
                    <a:lumMod val="50000"/>
                  </a:schemeClr>
                </a:solidFill>
                <a:latin typeface="Bauhaus 93" panose="04030905020B02020C02" pitchFamily="82" charset="0"/>
              </a:rPr>
              <a:t>F</a:t>
            </a:r>
            <a:r>
              <a:rPr lang="pt-BR" dirty="0" err="1">
                <a:solidFill>
                  <a:srgbClr val="44959E"/>
                </a:solidFill>
                <a:latin typeface="Bauhaus 93" panose="04030905020B02020C02" pitchFamily="82" charset="0"/>
              </a:rPr>
              <a:t>isco</a:t>
            </a:r>
            <a:r>
              <a:rPr lang="pt-BR" sz="2800" dirty="0">
                <a:solidFill>
                  <a:srgbClr val="44959E"/>
                </a:solidFill>
                <a:latin typeface="Bauhaus 93" panose="04030905020B02020C02" pitchFamily="82" charset="0"/>
              </a:rPr>
              <a:t> </a:t>
            </a:r>
            <a:r>
              <a:rPr lang="en-US" altLang="pt-BR" sz="2800" b="1" dirty="0"/>
              <a:t>– </a:t>
            </a:r>
            <a:r>
              <a:rPr lang="en-US" altLang="pt-BR" sz="2800" b="1" dirty="0" err="1">
                <a:solidFill>
                  <a:schemeClr val="accent5">
                    <a:lumMod val="25000"/>
                  </a:schemeClr>
                </a:solidFill>
                <a:ea typeface="Batang" panose="02030600000101010101" pitchFamily="18" charset="-127"/>
              </a:rPr>
              <a:t>Resultados</a:t>
            </a:r>
            <a:r>
              <a:rPr lang="en-US" altLang="pt-BR" sz="2800" b="1" dirty="0">
                <a:solidFill>
                  <a:schemeClr val="accent5">
                    <a:lumMod val="25000"/>
                  </a:schemeClr>
                </a:solidFill>
                <a:ea typeface="Batang" panose="02030600000101010101" pitchFamily="18" charset="-127"/>
              </a:rPr>
              <a:t> </a:t>
            </a:r>
          </a:p>
        </p:txBody>
      </p:sp>
      <p:sp>
        <p:nvSpPr>
          <p:cNvPr id="50" name="Retângulo 49"/>
          <p:cNvSpPr/>
          <p:nvPr/>
        </p:nvSpPr>
        <p:spPr bwMode="auto">
          <a:xfrm rot="5400000">
            <a:off x="6909594" y="3491707"/>
            <a:ext cx="1449387" cy="10541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5730" tIns="125730" rIns="125730" bIns="125730" spcCol="1270" anchor="ctr"/>
          <a:lstStyle/>
          <a:p>
            <a:pPr algn="ctr" defTabSz="1466850">
              <a:lnSpc>
                <a:spcPct val="90000"/>
              </a:lnSpc>
              <a:spcAft>
                <a:spcPct val="35000"/>
              </a:spcAft>
              <a:defRPr/>
            </a:pPr>
            <a:endParaRPr lang="pt-BR" sz="3300"/>
          </a:p>
        </p:txBody>
      </p:sp>
      <p:sp>
        <p:nvSpPr>
          <p:cNvPr id="49" name="Retângulo 48"/>
          <p:cNvSpPr/>
          <p:nvPr/>
        </p:nvSpPr>
        <p:spPr bwMode="auto">
          <a:xfrm>
            <a:off x="7443788" y="4702175"/>
            <a:ext cx="1528762" cy="12763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5730" tIns="125730" rIns="125730" bIns="125730" spcCol="1270" anchor="ctr"/>
          <a:lstStyle/>
          <a:p>
            <a:pPr algn="ctr" defTabSz="1466850">
              <a:lnSpc>
                <a:spcPct val="90000"/>
              </a:lnSpc>
              <a:spcAft>
                <a:spcPct val="35000"/>
              </a:spcAft>
              <a:defRPr/>
            </a:pPr>
            <a:endParaRPr lang="pt-BR" sz="3300"/>
          </a:p>
        </p:txBody>
      </p:sp>
      <p:sp>
        <p:nvSpPr>
          <p:cNvPr id="62469" name="CaixaDeTexto 16"/>
          <p:cNvSpPr txBox="1">
            <a:spLocks noChangeArrowheads="1"/>
          </p:cNvSpPr>
          <p:nvPr/>
        </p:nvSpPr>
        <p:spPr bwMode="auto">
          <a:xfrm>
            <a:off x="250825" y="3246438"/>
            <a:ext cx="34877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600" b="1">
                <a:solidFill>
                  <a:schemeClr val="bg1"/>
                </a:solidFill>
                <a:latin typeface="Century Gothic" pitchFamily="34" charset="0"/>
              </a:rPr>
              <a:t>Comemoração de 1º ANO do ISS</a:t>
            </a:r>
          </a:p>
        </p:txBody>
      </p:sp>
      <p:grpSp>
        <p:nvGrpSpPr>
          <p:cNvPr id="5" name="Agrupar 4"/>
          <p:cNvGrpSpPr>
            <a:grpSpLocks/>
          </p:cNvGrpSpPr>
          <p:nvPr/>
        </p:nvGrpSpPr>
        <p:grpSpPr bwMode="auto">
          <a:xfrm>
            <a:off x="250825" y="3687763"/>
            <a:ext cx="8634413" cy="3119437"/>
            <a:chOff x="250825" y="3687872"/>
            <a:chExt cx="8633921" cy="3119437"/>
          </a:xfrm>
        </p:grpSpPr>
        <p:grpSp>
          <p:nvGrpSpPr>
            <p:cNvPr id="62478" name="Agrupar 39"/>
            <p:cNvGrpSpPr>
              <a:grpSpLocks/>
            </p:cNvGrpSpPr>
            <p:nvPr/>
          </p:nvGrpSpPr>
          <p:grpSpPr bwMode="auto">
            <a:xfrm>
              <a:off x="250825" y="3687872"/>
              <a:ext cx="8597900" cy="3119437"/>
              <a:chOff x="293405" y="3631550"/>
              <a:chExt cx="8599400" cy="3119346"/>
            </a:xfrm>
          </p:grpSpPr>
          <p:pic>
            <p:nvPicPr>
              <p:cNvPr id="62481" name="Imagem 6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20783" y="3652838"/>
                <a:ext cx="3371038" cy="2991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62482" name="Agrupar 5"/>
              <p:cNvGrpSpPr>
                <a:grpSpLocks/>
              </p:cNvGrpSpPr>
              <p:nvPr/>
            </p:nvGrpSpPr>
            <p:grpSpPr bwMode="auto">
              <a:xfrm>
                <a:off x="293405" y="3631550"/>
                <a:ext cx="8599400" cy="3119346"/>
                <a:chOff x="293405" y="3631550"/>
                <a:chExt cx="8599400" cy="3119346"/>
              </a:xfrm>
            </p:grpSpPr>
            <p:grpSp>
              <p:nvGrpSpPr>
                <p:cNvPr id="62483" name="Agrupar 13"/>
                <p:cNvGrpSpPr>
                  <a:grpSpLocks/>
                </p:cNvGrpSpPr>
                <p:nvPr/>
              </p:nvGrpSpPr>
              <p:grpSpPr bwMode="auto">
                <a:xfrm>
                  <a:off x="293405" y="3631550"/>
                  <a:ext cx="8599400" cy="3064307"/>
                  <a:chOff x="1008009" y="1412776"/>
                  <a:chExt cx="7878736" cy="3024336"/>
                </a:xfrm>
              </p:grpSpPr>
              <p:pic>
                <p:nvPicPr>
                  <p:cNvPr id="62485" name="Imagem 1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4108407" y="1412776"/>
                    <a:ext cx="4778338" cy="302433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46" name="CaixaDeTexto 45"/>
                  <p:cNvSpPr txBox="1"/>
                  <p:nvPr/>
                </p:nvSpPr>
                <p:spPr>
                  <a:xfrm>
                    <a:off x="4004551" y="2705342"/>
                    <a:ext cx="2263407" cy="922815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pt-BR" b="1" dirty="0">
                        <a:solidFill>
                          <a:schemeClr val="accent5">
                            <a:lumMod val="25000"/>
                          </a:schemeClr>
                        </a:solidFill>
                        <a:latin typeface="+mn-lt"/>
                      </a:rPr>
                      <a:t>M</a:t>
                    </a:r>
                    <a:r>
                      <a:rPr lang="pt-BR" b="1" baseline="30000" dirty="0">
                        <a:solidFill>
                          <a:schemeClr val="accent5">
                            <a:lumMod val="25000"/>
                          </a:schemeClr>
                        </a:solidFill>
                        <a:latin typeface="+mn-lt"/>
                      </a:rPr>
                      <a:t>2 </a:t>
                    </a:r>
                    <a:r>
                      <a:rPr lang="pt-BR" b="1" dirty="0">
                        <a:solidFill>
                          <a:schemeClr val="accent5">
                            <a:lumMod val="25000"/>
                          </a:schemeClr>
                        </a:solidFill>
                        <a:latin typeface="+mn-lt"/>
                      </a:rPr>
                      <a:t> de Área Edificada </a:t>
                    </a:r>
                  </a:p>
                  <a:p>
                    <a:pPr algn="ctr">
                      <a:defRPr/>
                    </a:pPr>
                    <a:r>
                      <a:rPr lang="pt-BR" b="1" dirty="0">
                        <a:solidFill>
                          <a:schemeClr val="accent5">
                            <a:lumMod val="25000"/>
                          </a:schemeClr>
                        </a:solidFill>
                        <a:latin typeface="+mn-lt"/>
                      </a:rPr>
                      <a:t>Cadastrada</a:t>
                    </a:r>
                  </a:p>
                  <a:p>
                    <a:pPr algn="ctr">
                      <a:defRPr/>
                    </a:pPr>
                    <a:r>
                      <a:rPr lang="pt-BR" b="1" dirty="0">
                        <a:solidFill>
                          <a:schemeClr val="accent5">
                            <a:lumMod val="25000"/>
                          </a:schemeClr>
                        </a:solidFill>
                        <a:latin typeface="+mn-lt"/>
                      </a:rPr>
                      <a:t> 1.181.253</a:t>
                    </a:r>
                  </a:p>
                </p:txBody>
              </p:sp>
              <p:sp>
                <p:nvSpPr>
                  <p:cNvPr id="62487" name="CaixaDeTexto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8009" y="4073185"/>
                    <a:ext cx="3160860" cy="3341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pt-BR" altLang="pt-BR" sz="1600" b="1">
                        <a:solidFill>
                          <a:schemeClr val="bg1"/>
                        </a:solidFill>
                        <a:latin typeface="Century Gothic" pitchFamily="34" charset="0"/>
                      </a:rPr>
                      <a:t>Sistema de Informação Territorial</a:t>
                    </a:r>
                  </a:p>
                </p:txBody>
              </p:sp>
              <p:sp>
                <p:nvSpPr>
                  <p:cNvPr id="48" name="CaixaDeTexto 47"/>
                  <p:cNvSpPr txBox="1"/>
                  <p:nvPr/>
                </p:nvSpPr>
                <p:spPr>
                  <a:xfrm>
                    <a:off x="4022007" y="1492680"/>
                    <a:ext cx="2256135" cy="64706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pt-BR" b="1" dirty="0">
                        <a:solidFill>
                          <a:schemeClr val="accent5">
                            <a:lumMod val="25000"/>
                          </a:schemeClr>
                        </a:solidFill>
                        <a:latin typeface="+mn-lt"/>
                      </a:rPr>
                      <a:t>Cadastro Simplificado</a:t>
                    </a:r>
                  </a:p>
                  <a:p>
                    <a:pPr algn="ctr">
                      <a:defRPr/>
                    </a:pPr>
                    <a:r>
                      <a:rPr lang="pt-BR" b="1" dirty="0">
                        <a:solidFill>
                          <a:schemeClr val="accent5">
                            <a:lumMod val="25000"/>
                          </a:schemeClr>
                        </a:solidFill>
                        <a:latin typeface="+mn-lt"/>
                      </a:rPr>
                      <a:t>225.965</a:t>
                    </a:r>
                  </a:p>
                </p:txBody>
              </p:sp>
              <p:sp>
                <p:nvSpPr>
                  <p:cNvPr id="51" name="CaixaDeTexto 50"/>
                  <p:cNvSpPr txBox="1"/>
                  <p:nvPr/>
                </p:nvSpPr>
                <p:spPr>
                  <a:xfrm>
                    <a:off x="4023462" y="2066109"/>
                    <a:ext cx="2010301" cy="645500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pt-BR" b="1" dirty="0">
                        <a:solidFill>
                          <a:schemeClr val="accent5">
                            <a:lumMod val="25000"/>
                          </a:schemeClr>
                        </a:solidFill>
                        <a:latin typeface="+mn-lt"/>
                      </a:rPr>
                      <a:t>Cadastro Completo</a:t>
                    </a:r>
                  </a:p>
                  <a:p>
                    <a:pPr algn="ctr">
                      <a:defRPr/>
                    </a:pPr>
                    <a:r>
                      <a:rPr lang="pt-BR" b="1" dirty="0">
                        <a:solidFill>
                          <a:schemeClr val="accent5">
                            <a:lumMod val="25000"/>
                          </a:schemeClr>
                        </a:solidFill>
                        <a:latin typeface="+mn-lt"/>
                      </a:rPr>
                      <a:t>93.728</a:t>
                    </a:r>
                  </a:p>
                </p:txBody>
              </p:sp>
            </p:grpSp>
            <p:sp>
              <p:nvSpPr>
                <p:cNvPr id="44" name="CaixaDeTexto 43"/>
                <p:cNvSpPr txBox="1"/>
                <p:nvPr/>
              </p:nvSpPr>
              <p:spPr>
                <a:xfrm>
                  <a:off x="3686291" y="5826998"/>
                  <a:ext cx="2194183" cy="923898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pt-BR" b="1" dirty="0">
                      <a:solidFill>
                        <a:schemeClr val="accent5">
                          <a:lumMod val="25000"/>
                        </a:schemeClr>
                      </a:solidFill>
                      <a:latin typeface="+mn-lt"/>
                    </a:rPr>
                    <a:t>Inscrições Analisadas</a:t>
                  </a:r>
                </a:p>
                <a:p>
                  <a:pPr algn="ctr">
                    <a:defRPr/>
                  </a:pPr>
                  <a:r>
                    <a:rPr lang="pt-BR" b="1" dirty="0">
                      <a:solidFill>
                        <a:schemeClr val="accent5">
                          <a:lumMod val="25000"/>
                        </a:schemeClr>
                      </a:solidFill>
                      <a:latin typeface="+mn-lt"/>
                    </a:rPr>
                    <a:t>Para Espacialização</a:t>
                  </a:r>
                </a:p>
                <a:p>
                  <a:pPr algn="ctr">
                    <a:defRPr/>
                  </a:pPr>
                  <a:r>
                    <a:rPr lang="pt-BR" b="1" dirty="0">
                      <a:solidFill>
                        <a:schemeClr val="accent5">
                          <a:lumMod val="25000"/>
                        </a:schemeClr>
                      </a:solidFill>
                      <a:latin typeface="+mn-lt"/>
                    </a:rPr>
                    <a:t> 51.801</a:t>
                  </a:r>
                </a:p>
              </p:txBody>
            </p:sp>
          </p:grpSp>
        </p:grpSp>
        <p:pic>
          <p:nvPicPr>
            <p:cNvPr id="38934" name="Picture 22" descr="Resultado de imagem para iptu fortaleza"/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46586"/>
            <a:stretch/>
          </p:blipFill>
          <p:spPr bwMode="auto">
            <a:xfrm>
              <a:off x="7677288" y="6081386"/>
              <a:ext cx="1192252" cy="670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aixaDeTexto 2"/>
            <p:cNvSpPr txBox="1"/>
            <p:nvPr/>
          </p:nvSpPr>
          <p:spPr>
            <a:xfrm>
              <a:off x="7741811" y="5643672"/>
              <a:ext cx="1142935" cy="9858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t-BR" sz="4000" b="1" dirty="0">
                  <a:solidFill>
                    <a:schemeClr val="accent6">
                      <a:lumMod val="50000"/>
                    </a:schemeClr>
                  </a:solidFill>
                  <a:latin typeface="Arial Narrow" panose="020B0606020202030204" pitchFamily="34" charset="0"/>
                </a:rPr>
                <a:t>15%</a:t>
              </a:r>
            </a:p>
            <a:p>
              <a:pPr algn="ctr">
                <a:defRPr/>
              </a:pPr>
              <a:r>
                <a:rPr lang="pt-BR" b="1" dirty="0">
                  <a:solidFill>
                    <a:schemeClr val="accent6">
                      <a:lumMod val="50000"/>
                    </a:schemeClr>
                  </a:solidFill>
                  <a:latin typeface="Arial Narrow" panose="020B0606020202030204" pitchFamily="34" charset="0"/>
                </a:rPr>
                <a:t>Até </a:t>
              </a:r>
              <a:r>
                <a:rPr lang="pt-BR" b="1" dirty="0" err="1">
                  <a:solidFill>
                    <a:schemeClr val="accent6">
                      <a:lumMod val="50000"/>
                    </a:schemeClr>
                  </a:solidFill>
                  <a:latin typeface="Arial Narrow" panose="020B0606020202030204" pitchFamily="34" charset="0"/>
                </a:rPr>
                <a:t>Jun</a:t>
              </a:r>
              <a:r>
                <a:rPr lang="pt-BR" b="1" dirty="0">
                  <a:solidFill>
                    <a:schemeClr val="accent6">
                      <a:lumMod val="50000"/>
                    </a:schemeClr>
                  </a:solidFill>
                  <a:latin typeface="Arial Narrow" panose="020B0606020202030204" pitchFamily="34" charset="0"/>
                </a:rPr>
                <a:t>/16</a:t>
              </a:r>
            </a:p>
          </p:txBody>
        </p:sp>
      </p:grpSp>
      <p:grpSp>
        <p:nvGrpSpPr>
          <p:cNvPr id="7" name="Agrupar 6"/>
          <p:cNvGrpSpPr>
            <a:grpSpLocks/>
          </p:cNvGrpSpPr>
          <p:nvPr/>
        </p:nvGrpSpPr>
        <p:grpSpPr bwMode="auto">
          <a:xfrm>
            <a:off x="314325" y="628650"/>
            <a:ext cx="8605838" cy="3095625"/>
            <a:chOff x="314325" y="628650"/>
            <a:chExt cx="8605262" cy="3095813"/>
          </a:xfrm>
        </p:grpSpPr>
        <p:grpSp>
          <p:nvGrpSpPr>
            <p:cNvPr id="62472" name="Agrupar 3"/>
            <p:cNvGrpSpPr>
              <a:grpSpLocks/>
            </p:cNvGrpSpPr>
            <p:nvPr/>
          </p:nvGrpSpPr>
          <p:grpSpPr bwMode="auto">
            <a:xfrm>
              <a:off x="314325" y="628650"/>
              <a:ext cx="8605262" cy="3022593"/>
              <a:chOff x="314325" y="629175"/>
              <a:chExt cx="8605477" cy="3022074"/>
            </a:xfrm>
          </p:grpSpPr>
          <p:pic>
            <p:nvPicPr>
              <p:cNvPr id="62474" name="Imagem 2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649910" y="629175"/>
                <a:ext cx="5221040" cy="3003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62475" name="Agrupar 7"/>
              <p:cNvGrpSpPr>
                <a:grpSpLocks/>
              </p:cNvGrpSpPr>
              <p:nvPr/>
            </p:nvGrpSpPr>
            <p:grpSpPr bwMode="auto">
              <a:xfrm>
                <a:off x="314325" y="665163"/>
                <a:ext cx="8605477" cy="2986086"/>
                <a:chOff x="314325" y="665346"/>
                <a:chExt cx="8604905" cy="2986136"/>
              </a:xfrm>
            </p:grpSpPr>
            <p:pic>
              <p:nvPicPr>
                <p:cNvPr id="62476" name="Imagem 28"/>
                <p:cNvPicPr>
                  <a:picLocks noChangeAspect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314325" y="665346"/>
                  <a:ext cx="3322216" cy="29861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" name="CaixaDeTexto 1"/>
                <p:cNvSpPr txBox="1"/>
                <p:nvPr/>
              </p:nvSpPr>
              <p:spPr>
                <a:xfrm>
                  <a:off x="6241407" y="1461129"/>
                  <a:ext cx="2677823" cy="16302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pt-BR" sz="2000" b="1" dirty="0">
                      <a:solidFill>
                        <a:schemeClr val="accent6">
                          <a:lumMod val="50000"/>
                        </a:schemeClr>
                      </a:solidFill>
                      <a:latin typeface="+mn-lt"/>
                    </a:rPr>
                    <a:t>Crescimento de 19% em 2014 na Média Mensal de Arrecadação comparada a média de 2012 e 2013 </a:t>
                  </a:r>
                </a:p>
              </p:txBody>
            </p:sp>
          </p:grpSp>
        </p:grpSp>
        <p:sp>
          <p:nvSpPr>
            <p:cNvPr id="6" name="CaixaDeTexto 5"/>
            <p:cNvSpPr txBox="1"/>
            <p:nvPr/>
          </p:nvSpPr>
          <p:spPr>
            <a:xfrm>
              <a:off x="3765319" y="3324389"/>
              <a:ext cx="4997116" cy="40007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Média Mensal: R$ 43,5 mi =&gt; R$ 53,5 mi</a:t>
              </a:r>
            </a:p>
          </p:txBody>
        </p:sp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/>
          <p:cNvGrpSpPr>
            <a:grpSpLocks/>
          </p:cNvGrpSpPr>
          <p:nvPr/>
        </p:nvGrpSpPr>
        <p:grpSpPr bwMode="auto">
          <a:xfrm>
            <a:off x="277813" y="3786188"/>
            <a:ext cx="8569325" cy="2871787"/>
            <a:chOff x="323849" y="715963"/>
            <a:chExt cx="8569326" cy="2871787"/>
          </a:xfrm>
        </p:grpSpPr>
        <p:grpSp>
          <p:nvGrpSpPr>
            <p:cNvPr id="64524" name="Agrupar 4"/>
            <p:cNvGrpSpPr>
              <a:grpSpLocks/>
            </p:cNvGrpSpPr>
            <p:nvPr/>
          </p:nvGrpSpPr>
          <p:grpSpPr bwMode="auto">
            <a:xfrm>
              <a:off x="323849" y="715963"/>
              <a:ext cx="8569326" cy="2871787"/>
              <a:chOff x="323528" y="716027"/>
              <a:chExt cx="8568952" cy="2871027"/>
            </a:xfrm>
          </p:grpSpPr>
          <p:pic>
            <p:nvPicPr>
              <p:cNvPr id="64529" name="Imagem 3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23529" y="716027"/>
                <a:ext cx="3295919" cy="17533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30" name="Imagem 6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23528" y="2188520"/>
                <a:ext cx="3295920" cy="13846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31" name="Imagem 3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563888" y="764704"/>
                <a:ext cx="5328592" cy="2822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" name="CaixaDeTexto 1"/>
            <p:cNvSpPr txBox="1"/>
            <p:nvPr/>
          </p:nvSpPr>
          <p:spPr>
            <a:xfrm>
              <a:off x="3884611" y="2354263"/>
              <a:ext cx="717550" cy="307975"/>
            </a:xfrm>
            <a:prstGeom prst="rect">
              <a:avLst/>
            </a:prstGeom>
            <a:solidFill>
              <a:schemeClr val="accent5">
                <a:lumMod val="2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661.682</a:t>
              </a:r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7986712" y="1139825"/>
              <a:ext cx="839788" cy="307975"/>
            </a:xfrm>
            <a:prstGeom prst="rect">
              <a:avLst/>
            </a:prstGeom>
            <a:solidFill>
              <a:schemeClr val="accent5">
                <a:lumMod val="2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2.413.156</a:t>
              </a:r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4359274" y="1203325"/>
              <a:ext cx="879475" cy="584200"/>
            </a:xfrm>
            <a:prstGeom prst="rect">
              <a:avLst/>
            </a:prstGeom>
            <a:solidFill>
              <a:schemeClr val="accent5">
                <a:lumMod val="2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t-BR" sz="16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∆% </a:t>
              </a:r>
              <a:r>
                <a:rPr lang="pt-BR" sz="1600" b="1" dirty="0" err="1">
                  <a:solidFill>
                    <a:schemeClr val="bg1"/>
                  </a:solidFill>
                  <a:latin typeface="Arial Narrow" panose="020B0606020202030204" pitchFamily="34" charset="0"/>
                </a:rPr>
                <a:t>Nom</a:t>
              </a:r>
              <a:endParaRPr lang="pt-BR" sz="1600" b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  <a:p>
              <a:pPr algn="ctr">
                <a:defRPr/>
              </a:pPr>
              <a:r>
                <a:rPr lang="pt-BR" sz="16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265</a:t>
              </a:r>
            </a:p>
          </p:txBody>
        </p:sp>
        <p:sp>
          <p:nvSpPr>
            <p:cNvPr id="3" name="CaixaDeTexto 2"/>
            <p:cNvSpPr txBox="1"/>
            <p:nvPr/>
          </p:nvSpPr>
          <p:spPr>
            <a:xfrm>
              <a:off x="5103812" y="850900"/>
              <a:ext cx="2827338" cy="307975"/>
            </a:xfrm>
            <a:prstGeom prst="rect">
              <a:avLst/>
            </a:prstGeom>
            <a:solidFill>
              <a:schemeClr val="accent5">
                <a:lumMod val="2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400" dirty="0">
                  <a:solidFill>
                    <a:schemeClr val="bg1"/>
                  </a:solidFill>
                  <a:latin typeface="+mn-lt"/>
                </a:rPr>
                <a:t>Evolução das NFSE por Competência</a:t>
              </a:r>
            </a:p>
          </p:txBody>
        </p:sp>
      </p:grp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85738" y="0"/>
            <a:ext cx="53784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Programa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Bauhaus 93" panose="04030905020B02020C02" pitchFamily="82" charset="0"/>
              </a:rPr>
              <a:t> </a:t>
            </a:r>
            <a:r>
              <a:rPr lang="pt-BR" dirty="0" err="1">
                <a:solidFill>
                  <a:schemeClr val="accent6">
                    <a:lumMod val="50000"/>
                  </a:schemeClr>
                </a:solidFill>
                <a:latin typeface="Bauhaus 93" panose="04030905020B02020C02" pitchFamily="82" charset="0"/>
              </a:rPr>
              <a:t>F</a:t>
            </a:r>
            <a:r>
              <a:rPr lang="pt-BR" dirty="0" err="1">
                <a:solidFill>
                  <a:srgbClr val="44959E"/>
                </a:solidFill>
                <a:latin typeface="Bauhaus 93" panose="04030905020B02020C02" pitchFamily="82" charset="0"/>
              </a:rPr>
              <a:t>ort</a:t>
            </a:r>
            <a:r>
              <a:rPr lang="pt-BR" dirty="0" err="1">
                <a:solidFill>
                  <a:schemeClr val="accent6">
                    <a:lumMod val="50000"/>
                  </a:schemeClr>
                </a:solidFill>
                <a:latin typeface="Bauhaus 93" panose="04030905020B02020C02" pitchFamily="82" charset="0"/>
              </a:rPr>
              <a:t>F</a:t>
            </a:r>
            <a:r>
              <a:rPr lang="pt-BR" dirty="0" err="1">
                <a:solidFill>
                  <a:srgbClr val="44959E"/>
                </a:solidFill>
                <a:latin typeface="Bauhaus 93" panose="04030905020B02020C02" pitchFamily="82" charset="0"/>
              </a:rPr>
              <a:t>isco</a:t>
            </a:r>
            <a:r>
              <a:rPr lang="pt-BR" sz="2800" dirty="0">
                <a:solidFill>
                  <a:srgbClr val="44959E"/>
                </a:solidFill>
                <a:latin typeface="Bauhaus 93" panose="04030905020B02020C02" pitchFamily="82" charset="0"/>
              </a:rPr>
              <a:t> </a:t>
            </a:r>
            <a:r>
              <a:rPr lang="en-US" altLang="pt-BR" sz="2800" b="1" dirty="0"/>
              <a:t>– </a:t>
            </a:r>
            <a:r>
              <a:rPr lang="en-US" altLang="pt-BR" sz="2800" b="1" dirty="0" err="1">
                <a:solidFill>
                  <a:schemeClr val="accent5">
                    <a:lumMod val="25000"/>
                  </a:schemeClr>
                </a:solidFill>
                <a:ea typeface="Batang" panose="02030600000101010101" pitchFamily="18" charset="-127"/>
              </a:rPr>
              <a:t>Resultados</a:t>
            </a:r>
            <a:r>
              <a:rPr lang="en-US" altLang="pt-BR" sz="2800" b="1" dirty="0">
                <a:solidFill>
                  <a:schemeClr val="accent5">
                    <a:lumMod val="25000"/>
                  </a:schemeClr>
                </a:solidFill>
                <a:ea typeface="Batang" panose="02030600000101010101" pitchFamily="18" charset="-127"/>
              </a:rPr>
              <a:t> </a:t>
            </a:r>
          </a:p>
        </p:txBody>
      </p:sp>
      <p:sp>
        <p:nvSpPr>
          <p:cNvPr id="5" name="Retângulo 4"/>
          <p:cNvSpPr/>
          <p:nvPr/>
        </p:nvSpPr>
        <p:spPr>
          <a:xfrm>
            <a:off x="3517900" y="3705225"/>
            <a:ext cx="5329238" cy="28924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just">
              <a:defRPr/>
            </a:pPr>
            <a:endParaRPr lang="pt-BR" sz="10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Contribuiu para o incremento de 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67%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no valor do ISS lançado;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O total de inscritos até Junho/2016 é de 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68.500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Incremento de 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60%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no valor do serviço das notas fiscais dos cadastrados.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Incremento de 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64%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na quantidade de notas fiscais de serviços solicitadas pelos participantes;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Quantidade total de prêmios sorteados (1º ao 25º sorteios): 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4.242</a:t>
            </a:r>
          </a:p>
          <a:p>
            <a:pPr algn="just">
              <a:defRPr/>
            </a:pPr>
            <a:endParaRPr lang="pt-BR" sz="10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13" name="Agrupar 12"/>
          <p:cNvGrpSpPr>
            <a:grpSpLocks/>
          </p:cNvGrpSpPr>
          <p:nvPr/>
        </p:nvGrpSpPr>
        <p:grpSpPr bwMode="auto">
          <a:xfrm>
            <a:off x="296863" y="608013"/>
            <a:ext cx="8691562" cy="3146425"/>
            <a:chOff x="323848" y="3493802"/>
            <a:chExt cx="8692783" cy="3147178"/>
          </a:xfrm>
        </p:grpSpPr>
        <p:pic>
          <p:nvPicPr>
            <p:cNvPr id="64518" name="Imagem 6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3848" y="3543926"/>
              <a:ext cx="3560765" cy="3082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4519" name="Agrupar 10"/>
            <p:cNvGrpSpPr>
              <a:grpSpLocks/>
            </p:cNvGrpSpPr>
            <p:nvPr/>
          </p:nvGrpSpPr>
          <p:grpSpPr bwMode="auto">
            <a:xfrm>
              <a:off x="633781" y="3493802"/>
              <a:ext cx="8382850" cy="3147178"/>
              <a:chOff x="633781" y="3493802"/>
              <a:chExt cx="8382850" cy="3147178"/>
            </a:xfrm>
          </p:grpSpPr>
          <p:pic>
            <p:nvPicPr>
              <p:cNvPr id="64520" name="Imagem 1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868422" y="3573872"/>
                <a:ext cx="5006482" cy="30671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4521" name="CaixaDeTexto 14"/>
              <p:cNvSpPr txBox="1">
                <a:spLocks noChangeArrowheads="1"/>
              </p:cNvSpPr>
              <p:nvPr/>
            </p:nvSpPr>
            <p:spPr bwMode="auto">
              <a:xfrm>
                <a:off x="863473" y="3493802"/>
                <a:ext cx="2440478" cy="5849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1600" b="1">
                    <a:latin typeface="Century Gothic" pitchFamily="34" charset="0"/>
                  </a:rPr>
                  <a:t>Nova Metodologia de </a:t>
                </a:r>
              </a:p>
              <a:p>
                <a:pPr algn="ctr"/>
                <a:r>
                  <a:rPr lang="pt-BR" sz="1600" b="1">
                    <a:latin typeface="Century Gothic" pitchFamily="34" charset="0"/>
                  </a:rPr>
                  <a:t>Avaliação do ITBI</a:t>
                </a:r>
              </a:p>
            </p:txBody>
          </p:sp>
          <p:sp>
            <p:nvSpPr>
              <p:cNvPr id="10" name="CaixaDeTexto 9"/>
              <p:cNvSpPr txBox="1"/>
              <p:nvPr/>
            </p:nvSpPr>
            <p:spPr>
              <a:xfrm>
                <a:off x="3742215" y="4006687"/>
                <a:ext cx="5274416" cy="10162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pt-BR" sz="2000" b="1" dirty="0">
                    <a:latin typeface="+mn-lt"/>
                  </a:rPr>
                  <a:t>Modelagem Espacial e com os dados do SIT geração automática da Guia do ITBI</a:t>
                </a:r>
                <a:r>
                  <a:rPr lang="pt-BR" sz="2000" b="1" dirty="0"/>
                  <a:t> (laudo técnico - NBR 14.653) </a:t>
                </a:r>
                <a:endParaRPr lang="pt-BR" sz="2000" b="1" dirty="0">
                  <a:latin typeface="+mn-lt"/>
                </a:endParaRPr>
              </a:p>
            </p:txBody>
          </p:sp>
          <p:sp>
            <p:nvSpPr>
              <p:cNvPr id="8" name="CaixaDeTexto 7"/>
              <p:cNvSpPr txBox="1"/>
              <p:nvPr/>
            </p:nvSpPr>
            <p:spPr>
              <a:xfrm>
                <a:off x="633454" y="4095608"/>
                <a:ext cx="2942051" cy="58434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pt-BR" sz="1600" b="1" dirty="0">
                    <a:latin typeface="+mn-lt"/>
                  </a:rPr>
                  <a:t>Ofertas Imobiliárias Cadastradas</a:t>
                </a:r>
              </a:p>
              <a:p>
                <a:pPr algn="ctr">
                  <a:defRPr/>
                </a:pPr>
                <a:r>
                  <a:rPr lang="pt-BR" sz="1600" b="1" dirty="0">
                    <a:latin typeface="+mn-lt"/>
                  </a:rPr>
                  <a:t>2014-2016 =&gt; 15.349</a:t>
                </a:r>
              </a:p>
            </p:txBody>
          </p:sp>
        </p:grpSp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185738" y="0"/>
            <a:ext cx="53784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Programa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Bauhaus 93" panose="04030905020B02020C02" pitchFamily="82" charset="0"/>
              </a:rPr>
              <a:t> </a:t>
            </a:r>
            <a:r>
              <a:rPr lang="pt-BR" dirty="0" err="1">
                <a:solidFill>
                  <a:schemeClr val="accent6">
                    <a:lumMod val="50000"/>
                  </a:schemeClr>
                </a:solidFill>
                <a:latin typeface="Bauhaus 93" panose="04030905020B02020C02" pitchFamily="82" charset="0"/>
              </a:rPr>
              <a:t>F</a:t>
            </a:r>
            <a:r>
              <a:rPr lang="pt-BR" dirty="0" err="1">
                <a:solidFill>
                  <a:srgbClr val="44959E"/>
                </a:solidFill>
                <a:latin typeface="Bauhaus 93" panose="04030905020B02020C02" pitchFamily="82" charset="0"/>
              </a:rPr>
              <a:t>ort</a:t>
            </a:r>
            <a:r>
              <a:rPr lang="pt-BR" dirty="0" err="1">
                <a:solidFill>
                  <a:schemeClr val="accent6">
                    <a:lumMod val="50000"/>
                  </a:schemeClr>
                </a:solidFill>
                <a:latin typeface="Bauhaus 93" panose="04030905020B02020C02" pitchFamily="82" charset="0"/>
              </a:rPr>
              <a:t>F</a:t>
            </a:r>
            <a:r>
              <a:rPr lang="pt-BR" dirty="0" err="1">
                <a:solidFill>
                  <a:srgbClr val="44959E"/>
                </a:solidFill>
                <a:latin typeface="Bauhaus 93" panose="04030905020B02020C02" pitchFamily="82" charset="0"/>
              </a:rPr>
              <a:t>isco</a:t>
            </a:r>
            <a:r>
              <a:rPr lang="pt-BR" sz="2800" dirty="0">
                <a:solidFill>
                  <a:srgbClr val="44959E"/>
                </a:solidFill>
                <a:latin typeface="Bauhaus 93" panose="04030905020B02020C02" pitchFamily="82" charset="0"/>
              </a:rPr>
              <a:t> </a:t>
            </a:r>
            <a:r>
              <a:rPr lang="en-US" altLang="pt-BR" sz="2800" b="1" dirty="0"/>
              <a:t>– </a:t>
            </a:r>
            <a:r>
              <a:rPr lang="en-US" altLang="pt-BR" sz="2800" b="1" dirty="0" err="1">
                <a:solidFill>
                  <a:schemeClr val="accent5">
                    <a:lumMod val="25000"/>
                  </a:schemeClr>
                </a:solidFill>
                <a:ea typeface="Batang" panose="02030600000101010101" pitchFamily="18" charset="-127"/>
              </a:rPr>
              <a:t>Resultados</a:t>
            </a:r>
            <a:r>
              <a:rPr lang="en-US" altLang="pt-BR" sz="2800" b="1" dirty="0">
                <a:solidFill>
                  <a:schemeClr val="accent5">
                    <a:lumMod val="25000"/>
                  </a:schemeClr>
                </a:solidFill>
                <a:ea typeface="Batang" panose="02030600000101010101" pitchFamily="18" charset="-127"/>
              </a:rPr>
              <a:t> </a:t>
            </a:r>
          </a:p>
        </p:txBody>
      </p:sp>
      <p:sp>
        <p:nvSpPr>
          <p:cNvPr id="50" name="Retângulo 49"/>
          <p:cNvSpPr/>
          <p:nvPr/>
        </p:nvSpPr>
        <p:spPr bwMode="auto">
          <a:xfrm rot="5400000">
            <a:off x="6909594" y="3491707"/>
            <a:ext cx="1449387" cy="10541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5730" tIns="125730" rIns="125730" bIns="125730" spcCol="1270" anchor="ctr"/>
          <a:lstStyle/>
          <a:p>
            <a:pPr algn="ctr" defTabSz="1466850">
              <a:lnSpc>
                <a:spcPct val="90000"/>
              </a:lnSpc>
              <a:spcAft>
                <a:spcPct val="35000"/>
              </a:spcAft>
              <a:defRPr/>
            </a:pPr>
            <a:endParaRPr lang="pt-BR" sz="3300"/>
          </a:p>
        </p:txBody>
      </p:sp>
      <p:sp>
        <p:nvSpPr>
          <p:cNvPr id="49" name="Retângulo 48"/>
          <p:cNvSpPr/>
          <p:nvPr/>
        </p:nvSpPr>
        <p:spPr bwMode="auto">
          <a:xfrm>
            <a:off x="7443788" y="4702175"/>
            <a:ext cx="1528762" cy="12763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5730" tIns="125730" rIns="125730" bIns="125730" spcCol="1270" anchor="ctr"/>
          <a:lstStyle/>
          <a:p>
            <a:pPr algn="ctr" defTabSz="1466850">
              <a:lnSpc>
                <a:spcPct val="90000"/>
              </a:lnSpc>
              <a:spcAft>
                <a:spcPct val="35000"/>
              </a:spcAft>
              <a:defRPr/>
            </a:pPr>
            <a:endParaRPr lang="pt-BR" sz="3300"/>
          </a:p>
        </p:txBody>
      </p:sp>
      <p:grpSp>
        <p:nvGrpSpPr>
          <p:cNvPr id="3" name="Agrupar 2"/>
          <p:cNvGrpSpPr>
            <a:grpSpLocks/>
          </p:cNvGrpSpPr>
          <p:nvPr/>
        </p:nvGrpSpPr>
        <p:grpSpPr bwMode="auto">
          <a:xfrm>
            <a:off x="314325" y="3536950"/>
            <a:ext cx="8551863" cy="3121025"/>
            <a:chOff x="314325" y="3536950"/>
            <a:chExt cx="8551863" cy="3121026"/>
          </a:xfrm>
        </p:grpSpPr>
        <p:pic>
          <p:nvPicPr>
            <p:cNvPr id="65546" name="Imagem 2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4325" y="3536950"/>
              <a:ext cx="4159251" cy="312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47" name="Imagem 1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73576" y="3546476"/>
              <a:ext cx="4392612" cy="311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48" name="CaixaDeTexto 10"/>
            <p:cNvSpPr txBox="1">
              <a:spLocks noChangeArrowheads="1"/>
            </p:cNvSpPr>
            <p:nvPr/>
          </p:nvSpPr>
          <p:spPr bwMode="auto">
            <a:xfrm>
              <a:off x="337316" y="3560180"/>
              <a:ext cx="542808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2000" b="1">
                  <a:latin typeface="Century Gothic" pitchFamily="34" charset="0"/>
                </a:rPr>
                <a:t>Melhoria da Infraestrutura do Contencioso</a:t>
              </a:r>
            </a:p>
          </p:txBody>
        </p:sp>
      </p:grpSp>
      <p:grpSp>
        <p:nvGrpSpPr>
          <p:cNvPr id="64519" name="Agrupar 30"/>
          <p:cNvGrpSpPr>
            <a:grpSpLocks/>
          </p:cNvGrpSpPr>
          <p:nvPr/>
        </p:nvGrpSpPr>
        <p:grpSpPr bwMode="auto">
          <a:xfrm>
            <a:off x="296863" y="682625"/>
            <a:ext cx="8569325" cy="2854325"/>
            <a:chOff x="307975" y="3743325"/>
            <a:chExt cx="8569325" cy="2854325"/>
          </a:xfrm>
        </p:grpSpPr>
        <p:pic>
          <p:nvPicPr>
            <p:cNvPr id="65543" name="Imagem 2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7975" y="3748088"/>
              <a:ext cx="4176713" cy="2849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44" name="Imagem 3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84688" y="3752850"/>
              <a:ext cx="4392612" cy="284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45" name="CaixaDeTexto 40"/>
            <p:cNvSpPr txBox="1">
              <a:spLocks noChangeArrowheads="1"/>
            </p:cNvSpPr>
            <p:nvPr/>
          </p:nvSpPr>
          <p:spPr bwMode="auto">
            <a:xfrm>
              <a:off x="382582" y="3743325"/>
              <a:ext cx="8278820" cy="707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2000" b="1">
                  <a:latin typeface="Century Gothic" pitchFamily="34" charset="0"/>
                </a:rPr>
                <a:t>Melhoria da Infraestrutura Física e Tecnológica </a:t>
              </a:r>
            </a:p>
            <a:p>
              <a:r>
                <a:rPr lang="pt-BR" sz="2000" b="1">
                  <a:latin typeface="Century Gothic" pitchFamily="34" charset="0"/>
                </a:rPr>
                <a:t>Reforma e Restauro do Prédio Sede</a:t>
              </a:r>
            </a:p>
          </p:txBody>
        </p:sp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auto">
          <a:xfrm>
            <a:off x="3616325" y="4076700"/>
            <a:ext cx="5233988" cy="239395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85738" y="0"/>
            <a:ext cx="63912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Programa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Bauhaus 93" panose="04030905020B02020C02" pitchFamily="82" charset="0"/>
              </a:rPr>
              <a:t> </a:t>
            </a:r>
            <a:r>
              <a:rPr lang="pt-BR" dirty="0" err="1">
                <a:solidFill>
                  <a:schemeClr val="accent6">
                    <a:lumMod val="50000"/>
                  </a:schemeClr>
                </a:solidFill>
                <a:latin typeface="Bauhaus 93" panose="04030905020B02020C02" pitchFamily="82" charset="0"/>
              </a:rPr>
              <a:t>F</a:t>
            </a:r>
            <a:r>
              <a:rPr lang="pt-BR" dirty="0" err="1">
                <a:solidFill>
                  <a:srgbClr val="44959E"/>
                </a:solidFill>
                <a:latin typeface="Bauhaus 93" panose="04030905020B02020C02" pitchFamily="82" charset="0"/>
              </a:rPr>
              <a:t>ort</a:t>
            </a:r>
            <a:r>
              <a:rPr lang="pt-BR" dirty="0" err="1">
                <a:solidFill>
                  <a:schemeClr val="accent6">
                    <a:lumMod val="50000"/>
                  </a:schemeClr>
                </a:solidFill>
                <a:latin typeface="Bauhaus 93" panose="04030905020B02020C02" pitchFamily="82" charset="0"/>
              </a:rPr>
              <a:t>F</a:t>
            </a:r>
            <a:r>
              <a:rPr lang="pt-BR" dirty="0" err="1">
                <a:solidFill>
                  <a:srgbClr val="44959E"/>
                </a:solidFill>
                <a:latin typeface="Bauhaus 93" panose="04030905020B02020C02" pitchFamily="82" charset="0"/>
              </a:rPr>
              <a:t>isco</a:t>
            </a:r>
            <a:r>
              <a:rPr lang="pt-BR" sz="2800" dirty="0">
                <a:solidFill>
                  <a:srgbClr val="44959E"/>
                </a:solidFill>
                <a:latin typeface="Bauhaus 93" panose="04030905020B02020C02" pitchFamily="82" charset="0"/>
              </a:rPr>
              <a:t> </a:t>
            </a:r>
            <a:r>
              <a:rPr lang="en-US" altLang="pt-BR" sz="2800" b="1" dirty="0"/>
              <a:t>– </a:t>
            </a:r>
            <a:r>
              <a:rPr lang="en-US" altLang="pt-BR" sz="2800" b="1" dirty="0" err="1">
                <a:solidFill>
                  <a:schemeClr val="accent5">
                    <a:lumMod val="25000"/>
                  </a:schemeClr>
                </a:solidFill>
                <a:ea typeface="Batang" panose="02030600000101010101" pitchFamily="18" charset="-127"/>
              </a:rPr>
              <a:t>Reconhecimento</a:t>
            </a:r>
            <a:r>
              <a:rPr lang="en-US" altLang="pt-BR" sz="2800" b="1" dirty="0">
                <a:solidFill>
                  <a:schemeClr val="accent5">
                    <a:lumMod val="25000"/>
                  </a:schemeClr>
                </a:solidFill>
                <a:ea typeface="Batang" panose="02030600000101010101" pitchFamily="18" charset="-127"/>
              </a:rPr>
              <a:t> </a:t>
            </a:r>
          </a:p>
        </p:txBody>
      </p:sp>
      <p:grpSp>
        <p:nvGrpSpPr>
          <p:cNvPr id="18" name="Agrupar 17"/>
          <p:cNvGrpSpPr>
            <a:grpSpLocks/>
          </p:cNvGrpSpPr>
          <p:nvPr/>
        </p:nvGrpSpPr>
        <p:grpSpPr bwMode="auto">
          <a:xfrm>
            <a:off x="277813" y="3611563"/>
            <a:ext cx="8572500" cy="5808662"/>
            <a:chOff x="278122" y="635844"/>
            <a:chExt cx="8572191" cy="5810037"/>
          </a:xfrm>
        </p:grpSpPr>
        <p:pic>
          <p:nvPicPr>
            <p:cNvPr id="67598" name="Imagem 1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38538" y="684921"/>
              <a:ext cx="5311775" cy="2922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tângulo Arredondado 5"/>
            <p:cNvSpPr/>
            <p:nvPr/>
          </p:nvSpPr>
          <p:spPr>
            <a:xfrm>
              <a:off x="278122" y="661250"/>
              <a:ext cx="3312993" cy="3001085"/>
            </a:xfrm>
            <a:prstGeom prst="roundRect">
              <a:avLst/>
            </a:prstGeom>
            <a:blipFill rotWithShape="1">
              <a:blip r:embed="rId3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67600" name="Agrupar 6"/>
            <p:cNvGrpSpPr>
              <a:grpSpLocks/>
            </p:cNvGrpSpPr>
            <p:nvPr/>
          </p:nvGrpSpPr>
          <p:grpSpPr bwMode="auto">
            <a:xfrm>
              <a:off x="3886373" y="2442265"/>
              <a:ext cx="4201362" cy="4003616"/>
              <a:chOff x="3229548" y="863644"/>
              <a:chExt cx="3616548" cy="1734327"/>
            </a:xfrm>
          </p:grpSpPr>
          <p:sp>
            <p:nvSpPr>
              <p:cNvPr id="8" name="Retângulo 7"/>
              <p:cNvSpPr/>
              <p:nvPr/>
            </p:nvSpPr>
            <p:spPr>
              <a:xfrm>
                <a:off x="3229553" y="1690694"/>
                <a:ext cx="2445993" cy="907277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CaixaDeTexto 8"/>
              <p:cNvSpPr txBox="1"/>
              <p:nvPr/>
            </p:nvSpPr>
            <p:spPr>
              <a:xfrm>
                <a:off x="4366462" y="863896"/>
                <a:ext cx="2480156" cy="67478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just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pt-BR" sz="1600" b="1" dirty="0">
                    <a:solidFill>
                      <a:schemeClr val="accent6">
                        <a:lumMod val="50000"/>
                      </a:schemeClr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1º lugar geral no VI Congresso Tecnológico, </a:t>
                </a:r>
                <a:r>
                  <a:rPr lang="pt-BR" sz="1600" dirty="0">
                    <a:solidFill>
                      <a:schemeClr val="accent6">
                        <a:lumMod val="50000"/>
                      </a:schemeClr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da 39ª edição do </a:t>
                </a:r>
                <a:r>
                  <a:rPr lang="pt-BR" sz="1600" dirty="0" err="1">
                    <a:solidFill>
                      <a:schemeClr val="accent6">
                        <a:lumMod val="50000"/>
                      </a:schemeClr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InfoBrasil</a:t>
                </a:r>
                <a:r>
                  <a:rPr lang="pt-BR" sz="1600" dirty="0">
                    <a:solidFill>
                      <a:schemeClr val="accent6">
                        <a:lumMod val="50000"/>
                      </a:schemeClr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, com a apresentação de artigo científico Modelo de Governança em TI. </a:t>
                </a:r>
                <a:endParaRPr lang="pt-BR" sz="1600" dirty="0"/>
              </a:p>
            </p:txBody>
          </p:sp>
        </p:grpSp>
        <p:sp>
          <p:nvSpPr>
            <p:cNvPr id="5" name="CaixaDeTexto 4"/>
            <p:cNvSpPr txBox="1"/>
            <p:nvPr/>
          </p:nvSpPr>
          <p:spPr>
            <a:xfrm>
              <a:off x="1044856" y="635844"/>
              <a:ext cx="2212895" cy="18466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600" b="1" dirty="0">
                  <a:solidFill>
                    <a:schemeClr val="accent6">
                      <a:lumMod val="50000"/>
                    </a:schemeClr>
                  </a:solidFill>
                  <a:latin typeface="+mn-lt"/>
                  <a:ea typeface="Tahoma" panose="020B0604030504040204" pitchFamily="34" charset="0"/>
                  <a:cs typeface="Tahoma" panose="020B0604030504040204" pitchFamily="34" charset="0"/>
                </a:rPr>
                <a:t>2º lugar no I Prêmio Projeto Inovador</a:t>
              </a:r>
              <a:r>
                <a:rPr lang="pt-BR" sz="1600" dirty="0">
                  <a:solidFill>
                    <a:schemeClr val="accent6">
                      <a:lumMod val="50000"/>
                    </a:schemeClr>
                  </a:solidFill>
                  <a:latin typeface="+mn-lt"/>
                  <a:ea typeface="Tahoma" panose="020B0604030504040204" pitchFamily="34" charset="0"/>
                  <a:cs typeface="Tahoma" panose="020B0604030504040204" pitchFamily="34" charset="0"/>
                </a:rPr>
                <a:t>, da Prefeitura de Fortaleza, pelo Modelo de Governança em TI. </a:t>
              </a:r>
              <a:r>
                <a:rPr lang="pt-BR" b="1" dirty="0">
                  <a:solidFill>
                    <a:schemeClr val="accent6">
                      <a:lumMod val="50000"/>
                    </a:schemeClr>
                  </a:solidFill>
                  <a:latin typeface="+mn-lt"/>
                  <a:ea typeface="Tahoma" panose="020B0604030504040204" pitchFamily="34" charset="0"/>
                  <a:cs typeface="Tahoma" panose="020B0604030504040204" pitchFamily="34" charset="0"/>
                </a:rPr>
                <a:t>(2013)</a:t>
              </a:r>
            </a:p>
            <a:p>
              <a:pPr algn="ctr">
                <a:defRPr/>
              </a:pPr>
              <a:endParaRPr lang="pt-BR" sz="1600" dirty="0">
                <a:latin typeface="+mn-lt"/>
              </a:endParaRPr>
            </a:p>
          </p:txBody>
        </p:sp>
      </p:grpSp>
      <p:grpSp>
        <p:nvGrpSpPr>
          <p:cNvPr id="19" name="Agrupar 18"/>
          <p:cNvGrpSpPr>
            <a:grpSpLocks/>
          </p:cNvGrpSpPr>
          <p:nvPr/>
        </p:nvGrpSpPr>
        <p:grpSpPr bwMode="auto">
          <a:xfrm>
            <a:off x="249238" y="649288"/>
            <a:ext cx="8842375" cy="2924175"/>
            <a:chOff x="252878" y="3708211"/>
            <a:chExt cx="8841436" cy="2924364"/>
          </a:xfrm>
        </p:grpSpPr>
        <p:pic>
          <p:nvPicPr>
            <p:cNvPr id="67590" name="Imagem 10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56892" y="3724274"/>
              <a:ext cx="5718473" cy="2908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03212" y="3738543"/>
              <a:ext cx="3730059" cy="2894032"/>
            </a:xfrm>
            <a:prstGeom prst="roundRect">
              <a:avLst/>
            </a:prstGeom>
          </p:spPr>
        </p:pic>
        <p:sp>
          <p:nvSpPr>
            <p:cNvPr id="7" name="CaixaDeTexto 6"/>
            <p:cNvSpPr txBox="1"/>
            <p:nvPr/>
          </p:nvSpPr>
          <p:spPr>
            <a:xfrm>
              <a:off x="706855" y="3708211"/>
              <a:ext cx="8352538" cy="46199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just">
                <a:defRPr/>
              </a:pPr>
              <a:r>
                <a:rPr lang="pt-BR" sz="24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Reestruturação e Renovação do Parque Tecnológico da </a:t>
              </a:r>
              <a:r>
                <a:rPr lang="pt-BR" sz="2400" b="1" dirty="0" err="1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Sefin</a:t>
              </a:r>
              <a:r>
                <a:rPr lang="pt-BR" sz="24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:</a:t>
              </a: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6805382" y="4827470"/>
              <a:ext cx="2288932" cy="92239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b="1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</a:rPr>
                <a:t>Implantação da Sala Segura para Datacenter</a:t>
              </a: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708442" y="4206718"/>
              <a:ext cx="3784198" cy="70807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000" b="1" dirty="0">
                  <a:solidFill>
                    <a:schemeClr val="bg1"/>
                  </a:solidFill>
                  <a:latin typeface="+mn-lt"/>
                </a:rPr>
                <a:t>Parque Tecnológico 100% atualizado</a:t>
              </a: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252878" y="5489501"/>
              <a:ext cx="3633401" cy="70807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2000" b="1" dirty="0">
                  <a:solidFill>
                    <a:schemeClr val="bg1"/>
                  </a:solidFill>
                  <a:latin typeface="+mn-lt"/>
                </a:rPr>
                <a:t>Definição e implantação da Política de Segurança de TIC.</a:t>
              </a: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4083108" y="4184492"/>
              <a:ext cx="4314367" cy="6461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90% das licenças sem conformidades, hoje, 100% das licenças em conformidades</a:t>
              </a:r>
              <a:endParaRPr lang="pt-BR" b="1" dirty="0">
                <a:latin typeface="+mn-lt"/>
              </a:endParaRPr>
            </a:p>
          </p:txBody>
        </p:sp>
        <p:sp>
          <p:nvSpPr>
            <p:cNvPr id="67597" name="CaixaDeTexto 16"/>
            <p:cNvSpPr txBox="1">
              <a:spLocks noChangeArrowheads="1"/>
            </p:cNvSpPr>
            <p:nvPr/>
          </p:nvSpPr>
          <p:spPr bwMode="auto">
            <a:xfrm>
              <a:off x="4252220" y="5579473"/>
              <a:ext cx="293735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altLang="pt-BR" b="1">
                  <a:solidFill>
                    <a:schemeClr val="bg1"/>
                  </a:solidFill>
                  <a:latin typeface="Calibri" pitchFamily="34" charset="0"/>
                </a:rPr>
                <a:t>Planejamento e Implantação de Site de Contingência.</a:t>
              </a:r>
              <a:endParaRPr lang="pt-BR" altLang="pt-BR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/>
          <p:cNvSpPr>
            <a:spLocks noGrp="1"/>
          </p:cNvSpPr>
          <p:nvPr>
            <p:ph type="title"/>
          </p:nvPr>
        </p:nvSpPr>
        <p:spPr bwMode="auto">
          <a:xfrm>
            <a:off x="457200" y="1196975"/>
            <a:ext cx="8229600" cy="5810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pt-BR" sz="3600" smtClean="0"/>
              <a:t>Sistemas de Informação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58750" y="0"/>
            <a:ext cx="331946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O Começo... (2013)</a:t>
            </a:r>
          </a:p>
        </p:txBody>
      </p:sp>
      <p:grpSp>
        <p:nvGrpSpPr>
          <p:cNvPr id="29700" name="Grupo 65"/>
          <p:cNvGrpSpPr>
            <a:grpSpLocks/>
          </p:cNvGrpSpPr>
          <p:nvPr/>
        </p:nvGrpSpPr>
        <p:grpSpPr bwMode="auto">
          <a:xfrm>
            <a:off x="468313" y="1803400"/>
            <a:ext cx="7488237" cy="1190625"/>
            <a:chOff x="467608" y="260648"/>
            <a:chExt cx="7488768" cy="1295884"/>
          </a:xfrm>
        </p:grpSpPr>
        <p:sp>
          <p:nvSpPr>
            <p:cNvPr id="14" name="AutoShape 4"/>
            <p:cNvSpPr>
              <a:spLocks noChangeArrowheads="1"/>
            </p:cNvSpPr>
            <p:nvPr/>
          </p:nvSpPr>
          <p:spPr bwMode="auto">
            <a:xfrm>
              <a:off x="970881" y="260648"/>
              <a:ext cx="6985495" cy="1079904"/>
            </a:xfrm>
            <a:prstGeom prst="flowChartProcess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pt-BR" sz="40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endParaRPr>
            </a:p>
            <a:p>
              <a:pPr algn="ctr">
                <a:defRPr/>
              </a:pPr>
              <a:r>
                <a:rPr lang="pt-BR" dirty="0"/>
                <a:t>                                  </a:t>
              </a:r>
            </a:p>
          </p:txBody>
        </p:sp>
        <p:sp>
          <p:nvSpPr>
            <p:cNvPr id="15" name="AutoShape 12"/>
            <p:cNvSpPr>
              <a:spLocks noChangeArrowheads="1"/>
            </p:cNvSpPr>
            <p:nvPr/>
          </p:nvSpPr>
          <p:spPr bwMode="auto">
            <a:xfrm>
              <a:off x="3636483" y="692609"/>
              <a:ext cx="1439964" cy="575373"/>
            </a:xfrm>
            <a:prstGeom prst="flowChartProcess">
              <a:avLst/>
            </a:prstGeom>
            <a:solidFill>
              <a:schemeClr val="accent1">
                <a:lumMod val="25000"/>
              </a:schemeClr>
            </a:solidFill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400" dirty="0"/>
                <a:t>Administração do Tesouro</a:t>
              </a:r>
            </a:p>
          </p:txBody>
        </p:sp>
        <p:sp>
          <p:nvSpPr>
            <p:cNvPr id="16" name="AutoShape 12"/>
            <p:cNvSpPr>
              <a:spLocks noChangeArrowheads="1"/>
            </p:cNvSpPr>
            <p:nvPr/>
          </p:nvSpPr>
          <p:spPr bwMode="auto">
            <a:xfrm>
              <a:off x="6227466" y="692609"/>
              <a:ext cx="1441552" cy="575373"/>
            </a:xfrm>
            <a:prstGeom prst="flowChartProcess">
              <a:avLst/>
            </a:prstGeom>
            <a:solidFill>
              <a:schemeClr val="accent5">
                <a:lumMod val="50000"/>
              </a:schemeClr>
            </a:solidFill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400" dirty="0"/>
                <a:t>Administração Tributaria</a:t>
              </a:r>
            </a:p>
          </p:txBody>
        </p:sp>
        <p:sp>
          <p:nvSpPr>
            <p:cNvPr id="29740" name="AutoShape 12"/>
            <p:cNvSpPr>
              <a:spLocks noChangeArrowheads="1"/>
            </p:cNvSpPr>
            <p:nvPr/>
          </p:nvSpPr>
          <p:spPr bwMode="auto">
            <a:xfrm>
              <a:off x="467608" y="332656"/>
              <a:ext cx="3528393" cy="288032"/>
            </a:xfrm>
            <a:prstGeom prst="flowChartProcess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lang="pt-BR" altLang="pt-BR" sz="1100">
                  <a:latin typeface="Arial Black" pitchFamily="34" charset="0"/>
                </a:rPr>
                <a:t>SEFIN – ÁREAS DE NEGÓCIO</a:t>
              </a:r>
            </a:p>
          </p:txBody>
        </p:sp>
        <p:sp>
          <p:nvSpPr>
            <p:cNvPr id="18" name="AutoShape 12"/>
            <p:cNvSpPr>
              <a:spLocks noChangeArrowheads="1"/>
            </p:cNvSpPr>
            <p:nvPr/>
          </p:nvSpPr>
          <p:spPr bwMode="auto">
            <a:xfrm>
              <a:off x="1186796" y="692609"/>
              <a:ext cx="1439965" cy="575373"/>
            </a:xfrm>
            <a:prstGeom prst="flowChartProcess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400" dirty="0"/>
                <a:t>Taxas /</a:t>
              </a:r>
            </a:p>
            <a:p>
              <a:pPr algn="ctr">
                <a:defRPr/>
              </a:pPr>
              <a:r>
                <a:rPr lang="pt-BR" sz="1400" dirty="0"/>
                <a:t>CUMA / PGM</a:t>
              </a:r>
            </a:p>
          </p:txBody>
        </p:sp>
        <p:cxnSp>
          <p:nvCxnSpPr>
            <p:cNvPr id="19" name="Conector de seta reta 18"/>
            <p:cNvCxnSpPr/>
            <p:nvPr/>
          </p:nvCxnSpPr>
          <p:spPr>
            <a:xfrm>
              <a:off x="1907572" y="1233425"/>
              <a:ext cx="0" cy="323107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de seta reta 19"/>
            <p:cNvCxnSpPr/>
            <p:nvPr/>
          </p:nvCxnSpPr>
          <p:spPr>
            <a:xfrm>
              <a:off x="4355671" y="1233425"/>
              <a:ext cx="0" cy="323107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701" name="Grupo 34"/>
          <p:cNvGrpSpPr>
            <a:grpSpLocks/>
          </p:cNvGrpSpPr>
          <p:nvPr/>
        </p:nvGrpSpPr>
        <p:grpSpPr bwMode="auto">
          <a:xfrm>
            <a:off x="539750" y="2995613"/>
            <a:ext cx="7848600" cy="3529012"/>
            <a:chOff x="611188" y="1844675"/>
            <a:chExt cx="7848600" cy="4824413"/>
          </a:xfrm>
        </p:grpSpPr>
        <p:grpSp>
          <p:nvGrpSpPr>
            <p:cNvPr id="29703" name="Grupo 69"/>
            <p:cNvGrpSpPr>
              <a:grpSpLocks/>
            </p:cNvGrpSpPr>
            <p:nvPr/>
          </p:nvGrpSpPr>
          <p:grpSpPr bwMode="auto">
            <a:xfrm>
              <a:off x="611188" y="1844675"/>
              <a:ext cx="7848600" cy="4824413"/>
              <a:chOff x="611560" y="1844824"/>
              <a:chExt cx="7848872" cy="4824536"/>
            </a:xfrm>
          </p:grpSpPr>
          <p:grpSp>
            <p:nvGrpSpPr>
              <p:cNvPr id="29705" name="Grupo 64"/>
              <p:cNvGrpSpPr>
                <a:grpSpLocks/>
              </p:cNvGrpSpPr>
              <p:nvPr/>
            </p:nvGrpSpPr>
            <p:grpSpPr bwMode="auto">
              <a:xfrm>
                <a:off x="611560" y="1844824"/>
                <a:ext cx="7848872" cy="4824536"/>
                <a:chOff x="611560" y="1844824"/>
                <a:chExt cx="7848872" cy="4824536"/>
              </a:xfrm>
            </p:grpSpPr>
            <p:sp>
              <p:nvSpPr>
                <p:cNvPr id="26" name="AutoShape 4"/>
                <p:cNvSpPr>
                  <a:spLocks noChangeArrowheads="1"/>
                </p:cNvSpPr>
                <p:nvPr/>
              </p:nvSpPr>
              <p:spPr bwMode="auto">
                <a:xfrm>
                  <a:off x="611560" y="1844824"/>
                  <a:ext cx="7848872" cy="4824536"/>
                </a:xfrm>
                <a:prstGeom prst="flowChartProcess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pt-BR" sz="3200" dirty="0">
                    <a:solidFill>
                      <a:schemeClr val="bg2">
                        <a:lumMod val="50000"/>
                      </a:schemeClr>
                    </a:solidFill>
                    <a:latin typeface="Arial Black" pitchFamily="34" charset="0"/>
                  </a:endParaRPr>
                </a:p>
                <a:p>
                  <a:pPr algn="ctr">
                    <a:defRPr/>
                  </a:pPr>
                  <a:r>
                    <a:rPr lang="pt-BR" dirty="0"/>
                    <a:t>                                  </a:t>
                  </a:r>
                </a:p>
              </p:txBody>
            </p:sp>
            <p:sp>
              <p:nvSpPr>
                <p:cNvPr id="27" name="AutoShape 4"/>
                <p:cNvSpPr>
                  <a:spLocks noChangeArrowheads="1"/>
                </p:cNvSpPr>
                <p:nvPr/>
              </p:nvSpPr>
              <p:spPr bwMode="auto">
                <a:xfrm>
                  <a:off x="6148337" y="2276872"/>
                  <a:ext cx="2024063" cy="792088"/>
                </a:xfrm>
                <a:prstGeom prst="flowChartProcess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algn="ctr">
                    <a:defRPr/>
                  </a:pPr>
                  <a:endParaRPr lang="pt-BR" dirty="0"/>
                </a:p>
                <a:p>
                  <a:pPr algn="ctr">
                    <a:defRPr/>
                  </a:pPr>
                  <a:endParaRPr lang="pt-BR" dirty="0"/>
                </a:p>
                <a:p>
                  <a:pPr algn="ctr">
                    <a:defRPr/>
                  </a:pPr>
                  <a:r>
                    <a:rPr lang="pt-BR" sz="1100" dirty="0"/>
                    <a:t>GRPFOR</a:t>
                  </a:r>
                </a:p>
                <a:p>
                  <a:pPr algn="ctr">
                    <a:buFontTx/>
                    <a:buChar char="-"/>
                    <a:defRPr/>
                  </a:pPr>
                  <a:r>
                    <a:rPr lang="pt-BR" sz="800" dirty="0"/>
                    <a:t>Processo   -Pessoas  - Segurança </a:t>
                  </a:r>
                </a:p>
                <a:p>
                  <a:pPr algn="ctr">
                    <a:buFontTx/>
                    <a:buChar char="-"/>
                    <a:defRPr/>
                  </a:pPr>
                  <a:r>
                    <a:rPr lang="pt-BR" sz="800" dirty="0"/>
                    <a:t> Arrecadação - ITBI  - Generalidades </a:t>
                  </a:r>
                </a:p>
                <a:p>
                  <a:pPr algn="ctr">
                    <a:defRPr/>
                  </a:pPr>
                  <a:r>
                    <a:rPr lang="pt-BR" sz="800" b="1" dirty="0">
                      <a:solidFill>
                        <a:srgbClr val="FFC000"/>
                      </a:solidFill>
                    </a:rPr>
                    <a:t>JAVA EE</a:t>
                  </a:r>
                  <a:endParaRPr lang="pt-BR" sz="800" dirty="0">
                    <a:solidFill>
                      <a:srgbClr val="FFC000"/>
                    </a:solidFill>
                  </a:endParaRPr>
                </a:p>
                <a:p>
                  <a:pPr algn="ctr">
                    <a:defRPr/>
                  </a:pPr>
                  <a:endParaRPr lang="pt-BR" dirty="0"/>
                </a:p>
                <a:p>
                  <a:pPr algn="ctr">
                    <a:defRPr/>
                  </a:pPr>
                  <a:endParaRPr lang="pt-BR" dirty="0"/>
                </a:p>
              </p:txBody>
            </p:sp>
            <p:sp>
              <p:nvSpPr>
                <p:cNvPr id="28" name="AutoShape 5"/>
                <p:cNvSpPr>
                  <a:spLocks noChangeArrowheads="1"/>
                </p:cNvSpPr>
                <p:nvPr/>
              </p:nvSpPr>
              <p:spPr bwMode="auto">
                <a:xfrm>
                  <a:off x="6148337" y="3175660"/>
                  <a:ext cx="2024063" cy="720080"/>
                </a:xfrm>
                <a:prstGeom prst="flowChartProcess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sz="1100" dirty="0"/>
                    <a:t>SIT (</a:t>
                  </a:r>
                  <a:r>
                    <a:rPr lang="pt-BR" sz="1100" dirty="0" err="1"/>
                    <a:t>Geoprocessamento</a:t>
                  </a:r>
                  <a:r>
                    <a:rPr lang="pt-BR" sz="1100" dirty="0"/>
                    <a:t>) </a:t>
                  </a:r>
                  <a:endParaRPr lang="pt-BR" sz="1100" dirty="0">
                    <a:solidFill>
                      <a:srgbClr val="FF0000"/>
                    </a:solidFill>
                  </a:endParaRPr>
                </a:p>
                <a:p>
                  <a:pPr algn="ctr">
                    <a:defRPr/>
                  </a:pPr>
                  <a:r>
                    <a:rPr lang="pt-BR" sz="800" b="1" dirty="0">
                      <a:solidFill>
                        <a:srgbClr val="FFC000"/>
                      </a:solidFill>
                    </a:rPr>
                    <a:t>RUBY </a:t>
                  </a:r>
                  <a:r>
                    <a:rPr lang="pt-BR" sz="800" b="1" dirty="0" err="1">
                      <a:solidFill>
                        <a:srgbClr val="FFC000"/>
                      </a:solidFill>
                    </a:rPr>
                    <a:t>on</a:t>
                  </a:r>
                  <a:r>
                    <a:rPr lang="pt-BR" sz="800" b="1" dirty="0">
                      <a:solidFill>
                        <a:srgbClr val="FFC000"/>
                      </a:solidFill>
                    </a:rPr>
                    <a:t> RAILS</a:t>
                  </a:r>
                </a:p>
              </p:txBody>
            </p:sp>
            <p:sp>
              <p:nvSpPr>
                <p:cNvPr id="29" name="AutoShape 10"/>
                <p:cNvSpPr>
                  <a:spLocks noChangeArrowheads="1"/>
                </p:cNvSpPr>
                <p:nvPr/>
              </p:nvSpPr>
              <p:spPr bwMode="auto">
                <a:xfrm>
                  <a:off x="6148952" y="4870197"/>
                  <a:ext cx="2024133" cy="718363"/>
                </a:xfrm>
                <a:prstGeom prst="flowChartProcess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headEnd/>
                  <a:tailEnd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sz="1100" dirty="0">
                      <a:latin typeface="Arial" pitchFamily="34" charset="0"/>
                    </a:rPr>
                    <a:t>GISS </a:t>
                  </a:r>
                  <a:r>
                    <a:rPr lang="pt-BR" sz="1100" dirty="0" err="1">
                      <a:latin typeface="Arial" pitchFamily="34" charset="0"/>
                    </a:rPr>
                    <a:t>OnlineS</a:t>
                  </a:r>
                  <a:endParaRPr lang="pt-BR" sz="1100" dirty="0">
                    <a:latin typeface="Arial" pitchFamily="34" charset="0"/>
                  </a:endParaRPr>
                </a:p>
                <a:p>
                  <a:pPr algn="ctr">
                    <a:defRPr/>
                  </a:pPr>
                  <a:r>
                    <a:rPr lang="pt-BR" sz="800" b="1" dirty="0">
                      <a:solidFill>
                        <a:srgbClr val="003399"/>
                      </a:solidFill>
                      <a:latin typeface="Arial" pitchFamily="34" charset="0"/>
                    </a:rPr>
                    <a:t>COLD FUSION / JAVA (EICON)</a:t>
                  </a:r>
                </a:p>
              </p:txBody>
            </p:sp>
            <p:sp>
              <p:nvSpPr>
                <p:cNvPr id="30" name="AutoShape 11"/>
                <p:cNvSpPr>
                  <a:spLocks noChangeArrowheads="1"/>
                </p:cNvSpPr>
                <p:nvPr/>
              </p:nvSpPr>
              <p:spPr bwMode="auto">
                <a:xfrm>
                  <a:off x="6148952" y="3986892"/>
                  <a:ext cx="2024133" cy="792154"/>
                </a:xfrm>
                <a:prstGeom prst="flowChartProcess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headEnd/>
                  <a:tailEnd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sz="1100" dirty="0"/>
                    <a:t>SIMAT (Legado)</a:t>
                  </a:r>
                </a:p>
                <a:p>
                  <a:pPr algn="ctr">
                    <a:buFontTx/>
                    <a:buChar char="-"/>
                    <a:defRPr/>
                  </a:pPr>
                  <a:r>
                    <a:rPr lang="pt-BR" sz="800" dirty="0"/>
                    <a:t>  IPTU  - Divida Ativa </a:t>
                  </a:r>
                </a:p>
                <a:p>
                  <a:pPr algn="ctr">
                    <a:buFontTx/>
                    <a:buChar char="-"/>
                    <a:defRPr/>
                  </a:pPr>
                  <a:r>
                    <a:rPr lang="pt-BR" sz="800" dirty="0"/>
                    <a:t> Certidão Negativa – ISS  - Fiscalização</a:t>
                  </a:r>
                  <a:endParaRPr lang="pt-BR" sz="1100" dirty="0"/>
                </a:p>
                <a:p>
                  <a:pPr algn="ctr">
                    <a:defRPr/>
                  </a:pPr>
                  <a:r>
                    <a:rPr lang="pt-BR" sz="800" b="1" dirty="0">
                      <a:solidFill>
                        <a:srgbClr val="003399"/>
                      </a:solidFill>
                    </a:rPr>
                    <a:t>DATAFLEX</a:t>
                  </a:r>
                </a:p>
              </p:txBody>
            </p:sp>
            <p:sp>
              <p:nvSpPr>
                <p:cNvPr id="31" name="AutoShape 12"/>
                <p:cNvSpPr>
                  <a:spLocks noChangeArrowheads="1"/>
                </p:cNvSpPr>
                <p:nvPr/>
              </p:nvSpPr>
              <p:spPr bwMode="auto">
                <a:xfrm>
                  <a:off x="3491385" y="2337477"/>
                  <a:ext cx="2024133" cy="792154"/>
                </a:xfrm>
                <a:prstGeom prst="flowChartProcess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headEnd/>
                  <a:tailEnd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sz="1100" dirty="0"/>
                    <a:t>SIOF (Legado)</a:t>
                  </a:r>
                </a:p>
                <a:p>
                  <a:pPr algn="ctr">
                    <a:defRPr/>
                  </a:pPr>
                  <a:r>
                    <a:rPr lang="pt-BR" sz="800" dirty="0"/>
                    <a:t>SIM – Fluxo de Caixa - SMARTFOR</a:t>
                  </a:r>
                </a:p>
                <a:p>
                  <a:pPr algn="ctr">
                    <a:defRPr/>
                  </a:pPr>
                  <a:r>
                    <a:rPr lang="pt-BR" sz="800" b="1" dirty="0">
                      <a:solidFill>
                        <a:srgbClr val="003399"/>
                      </a:solidFill>
                    </a:rPr>
                    <a:t>DATAFLEX</a:t>
                  </a:r>
                </a:p>
              </p:txBody>
            </p:sp>
            <p:sp>
              <p:nvSpPr>
                <p:cNvPr id="32" name="AutoShape 10"/>
                <p:cNvSpPr>
                  <a:spLocks noChangeArrowheads="1"/>
                </p:cNvSpPr>
                <p:nvPr/>
              </p:nvSpPr>
              <p:spPr bwMode="auto">
                <a:xfrm>
                  <a:off x="1116402" y="3212102"/>
                  <a:ext cx="2022545" cy="720534"/>
                </a:xfrm>
                <a:prstGeom prst="flowChartProcess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headEnd/>
                  <a:tailEnd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sz="1100" dirty="0"/>
                    <a:t>ICAD</a:t>
                  </a:r>
                </a:p>
                <a:p>
                  <a:pPr algn="ctr">
                    <a:defRPr/>
                  </a:pPr>
                  <a:r>
                    <a:rPr lang="pt-BR" sz="800" b="1" dirty="0">
                      <a:solidFill>
                        <a:srgbClr val="003399"/>
                      </a:solidFill>
                    </a:rPr>
                    <a:t>COLD FUSION (EICON)</a:t>
                  </a:r>
                </a:p>
                <a:p>
                  <a:pPr algn="ctr">
                    <a:defRPr/>
                  </a:pPr>
                  <a:endParaRPr lang="pt-BR" sz="8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3" name="AutoShape 4"/>
                <p:cNvSpPr>
                  <a:spLocks noChangeArrowheads="1"/>
                </p:cNvSpPr>
                <p:nvPr/>
              </p:nvSpPr>
              <p:spPr bwMode="auto">
                <a:xfrm>
                  <a:off x="1115616" y="2276872"/>
                  <a:ext cx="2024063" cy="792088"/>
                </a:xfrm>
                <a:prstGeom prst="flowChartProcess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algn="ctr">
                    <a:defRPr/>
                  </a:pPr>
                  <a:r>
                    <a:rPr lang="pt-BR" sz="1100" dirty="0"/>
                    <a:t>GRPFOR </a:t>
                  </a:r>
                </a:p>
                <a:p>
                  <a:pPr algn="ctr">
                    <a:defRPr/>
                  </a:pPr>
                  <a:r>
                    <a:rPr lang="pt-BR" sz="800" dirty="0"/>
                    <a:t>Taxas - Alvarás - Permissionários  - Fiscalização</a:t>
                  </a:r>
                </a:p>
                <a:p>
                  <a:pPr algn="ctr">
                    <a:defRPr/>
                  </a:pPr>
                  <a:r>
                    <a:rPr lang="pt-BR" sz="800" b="1" dirty="0">
                      <a:solidFill>
                        <a:srgbClr val="FFC000"/>
                      </a:solidFill>
                    </a:rPr>
                    <a:t>JAVA EE</a:t>
                  </a:r>
                  <a:endParaRPr lang="pt-BR" sz="800" dirty="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34" name="AutoShape 4"/>
                <p:cNvSpPr>
                  <a:spLocks noChangeArrowheads="1"/>
                </p:cNvSpPr>
                <p:nvPr/>
              </p:nvSpPr>
              <p:spPr bwMode="auto">
                <a:xfrm>
                  <a:off x="3484013" y="3361818"/>
                  <a:ext cx="2024063" cy="720080"/>
                </a:xfrm>
                <a:prstGeom prst="flowChartProcess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algn="ctr">
                    <a:defRPr/>
                  </a:pPr>
                  <a:r>
                    <a:rPr lang="pt-BR" sz="1100" dirty="0"/>
                    <a:t>GRPFOR </a:t>
                  </a:r>
                </a:p>
                <a:p>
                  <a:pPr algn="ctr">
                    <a:defRPr/>
                  </a:pPr>
                  <a:r>
                    <a:rPr lang="pt-BR" sz="800" dirty="0"/>
                    <a:t>Orçamento  - Finanças - Contábil</a:t>
                  </a:r>
                </a:p>
                <a:p>
                  <a:pPr algn="ctr">
                    <a:defRPr/>
                  </a:pPr>
                  <a:r>
                    <a:rPr lang="pt-BR" sz="800" b="1" dirty="0">
                      <a:solidFill>
                        <a:srgbClr val="FFC000"/>
                      </a:solidFill>
                    </a:rPr>
                    <a:t>JAVA EE</a:t>
                  </a:r>
                  <a:endParaRPr lang="pt-BR" sz="800" dirty="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35" name="Conector em curva 34"/>
                <p:cNvCxnSpPr>
                  <a:stCxn id="31" idx="3"/>
                </p:cNvCxnSpPr>
                <p:nvPr/>
              </p:nvCxnSpPr>
              <p:spPr>
                <a:xfrm flipH="1">
                  <a:off x="5507580" y="2734640"/>
                  <a:ext cx="7938" cy="987478"/>
                </a:xfrm>
                <a:prstGeom prst="curvedConnector3">
                  <a:avLst>
                    <a:gd name="adj1" fmla="val -2942464"/>
                  </a:avLst>
                </a:prstGeom>
                <a:ln>
                  <a:solidFill>
                    <a:srgbClr val="C00000"/>
                  </a:solidFill>
                  <a:prstDash val="dash"/>
                  <a:tailEnd type="stealth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ector em curva 35"/>
                <p:cNvCxnSpPr>
                  <a:stCxn id="32" idx="1"/>
                </p:cNvCxnSpPr>
                <p:nvPr/>
              </p:nvCxnSpPr>
              <p:spPr>
                <a:xfrm rot="10800000">
                  <a:off x="1116402" y="2673872"/>
                  <a:ext cx="12700" cy="900666"/>
                </a:xfrm>
                <a:prstGeom prst="curvedConnector3">
                  <a:avLst>
                    <a:gd name="adj1" fmla="val 1800000"/>
                  </a:avLst>
                </a:prstGeom>
                <a:ln>
                  <a:solidFill>
                    <a:srgbClr val="C00000"/>
                  </a:solidFill>
                  <a:prstDash val="dash"/>
                  <a:tailEnd type="stealth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ector em curva 36"/>
                <p:cNvCxnSpPr/>
                <p:nvPr/>
              </p:nvCxnSpPr>
              <p:spPr>
                <a:xfrm flipV="1">
                  <a:off x="8173085" y="2673872"/>
                  <a:ext cx="12700" cy="1727544"/>
                </a:xfrm>
                <a:prstGeom prst="curvedConnector3">
                  <a:avLst>
                    <a:gd name="adj1" fmla="val 2647064"/>
                  </a:avLst>
                </a:prstGeom>
                <a:ln>
                  <a:solidFill>
                    <a:srgbClr val="C00000"/>
                  </a:solidFill>
                  <a:tailEnd type="stealth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ector em curva 37"/>
                <p:cNvCxnSpPr>
                  <a:stCxn id="29" idx="3"/>
                </p:cNvCxnSpPr>
                <p:nvPr/>
              </p:nvCxnSpPr>
              <p:spPr>
                <a:xfrm flipV="1">
                  <a:off x="8173085" y="2673872"/>
                  <a:ext cx="12700" cy="2556592"/>
                </a:xfrm>
                <a:prstGeom prst="curvedConnector3">
                  <a:avLst>
                    <a:gd name="adj1" fmla="val 3423529"/>
                  </a:avLst>
                </a:prstGeom>
                <a:ln>
                  <a:solidFill>
                    <a:srgbClr val="C00000"/>
                  </a:solidFill>
                  <a:prstDash val="dash"/>
                  <a:tailEnd type="stealth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ctor reto 38"/>
                <p:cNvCxnSpPr/>
                <p:nvPr/>
              </p:nvCxnSpPr>
              <p:spPr>
                <a:xfrm>
                  <a:off x="3275477" y="1844824"/>
                  <a:ext cx="0" cy="482453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ector reto 39"/>
                <p:cNvCxnSpPr/>
                <p:nvPr/>
              </p:nvCxnSpPr>
              <p:spPr>
                <a:xfrm>
                  <a:off x="5796515" y="1844824"/>
                  <a:ext cx="0" cy="482453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AutoShape 10"/>
                <p:cNvSpPr>
                  <a:spLocks noChangeArrowheads="1"/>
                </p:cNvSpPr>
                <p:nvPr/>
              </p:nvSpPr>
              <p:spPr bwMode="auto">
                <a:xfrm>
                  <a:off x="2483768" y="5661248"/>
                  <a:ext cx="4176464" cy="432048"/>
                </a:xfrm>
                <a:prstGeom prst="flowChartProcess">
                  <a:avLst/>
                </a:prstGeom>
                <a:solidFill>
                  <a:srgbClr val="FFC000"/>
                </a:solidFill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sz="1100" dirty="0">
                      <a:solidFill>
                        <a:srgbClr val="002060"/>
                      </a:solidFill>
                    </a:rPr>
                    <a:t>Business </a:t>
                  </a:r>
                  <a:r>
                    <a:rPr lang="pt-BR" sz="1100" dirty="0" err="1">
                      <a:solidFill>
                        <a:srgbClr val="002060"/>
                      </a:solidFill>
                    </a:rPr>
                    <a:t>Intelligence</a:t>
                  </a:r>
                  <a:endParaRPr lang="pt-BR" sz="1100" dirty="0">
                    <a:solidFill>
                      <a:srgbClr val="002060"/>
                    </a:solidFill>
                  </a:endParaRPr>
                </a:p>
                <a:p>
                  <a:pPr algn="ctr">
                    <a:defRPr/>
                  </a:pPr>
                  <a:r>
                    <a:rPr lang="pt-BR" sz="800" b="1" dirty="0">
                      <a:solidFill>
                        <a:schemeClr val="tx1"/>
                      </a:solidFill>
                    </a:rPr>
                    <a:t>COGNOS</a:t>
                  </a:r>
                </a:p>
              </p:txBody>
            </p:sp>
            <p:sp>
              <p:nvSpPr>
                <p:cNvPr id="42" name="AutoShape 10"/>
                <p:cNvSpPr>
                  <a:spLocks noChangeArrowheads="1"/>
                </p:cNvSpPr>
                <p:nvPr/>
              </p:nvSpPr>
              <p:spPr bwMode="auto">
                <a:xfrm>
                  <a:off x="2483768" y="6165304"/>
                  <a:ext cx="4176464" cy="432048"/>
                </a:xfrm>
                <a:prstGeom prst="flowChartProcess">
                  <a:avLst/>
                </a:prstGeom>
                <a:solidFill>
                  <a:srgbClr val="FFC000"/>
                </a:solidFill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sz="1100" dirty="0">
                      <a:solidFill>
                        <a:srgbClr val="002060"/>
                      </a:solidFill>
                    </a:rPr>
                    <a:t>Serviços Web / Portal da Transparência</a:t>
                  </a:r>
                </a:p>
                <a:p>
                  <a:pPr algn="ctr">
                    <a:defRPr/>
                  </a:pPr>
                  <a:r>
                    <a:rPr lang="pt-BR" sz="800" b="1" dirty="0">
                      <a:solidFill>
                        <a:schemeClr val="tx1"/>
                      </a:solidFill>
                    </a:rPr>
                    <a:t>PHP</a:t>
                  </a:r>
                </a:p>
              </p:txBody>
            </p:sp>
            <p:sp>
              <p:nvSpPr>
                <p:cNvPr id="29736" name="AutoShape 12"/>
                <p:cNvSpPr>
                  <a:spLocks noChangeArrowheads="1"/>
                </p:cNvSpPr>
                <p:nvPr/>
              </p:nvSpPr>
              <p:spPr bwMode="auto">
                <a:xfrm>
                  <a:off x="995853" y="1916832"/>
                  <a:ext cx="3096451" cy="288032"/>
                </a:xfrm>
                <a:prstGeom prst="flowChartProcess">
                  <a:avLst/>
                </a:prstGeom>
                <a:solidFill>
                  <a:schemeClr val="bg1">
                    <a:alpha val="50195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eaLnBrk="1" hangingPunct="1"/>
                  <a:r>
                    <a:rPr lang="pt-BR" altLang="pt-BR" sz="1100">
                      <a:latin typeface="Arial Black" pitchFamily="34" charset="0"/>
                    </a:rPr>
                    <a:t>SEFIN – SISTEMAS DE INFORMAÇÃO</a:t>
                  </a:r>
                </a:p>
              </p:txBody>
            </p:sp>
          </p:grpSp>
          <p:cxnSp>
            <p:nvCxnSpPr>
              <p:cNvPr id="25" name="Conector em curva 24"/>
              <p:cNvCxnSpPr/>
              <p:nvPr/>
            </p:nvCxnSpPr>
            <p:spPr>
              <a:xfrm flipV="1">
                <a:off x="8173085" y="3574538"/>
                <a:ext cx="12700" cy="826878"/>
              </a:xfrm>
              <a:prstGeom prst="curvedConnector3">
                <a:avLst>
                  <a:gd name="adj1" fmla="val 1800000"/>
                </a:avLst>
              </a:prstGeom>
              <a:ln w="25400">
                <a:solidFill>
                  <a:srgbClr val="C0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AutoShape 10"/>
            <p:cNvSpPr>
              <a:spLocks noChangeArrowheads="1"/>
            </p:cNvSpPr>
            <p:nvPr/>
          </p:nvSpPr>
          <p:spPr bwMode="auto">
            <a:xfrm>
              <a:off x="1116013" y="4106051"/>
              <a:ext cx="2024063" cy="692302"/>
            </a:xfrm>
            <a:prstGeom prst="flowChartProcess">
              <a:avLst/>
            </a:prstGeom>
            <a:solidFill>
              <a:schemeClr val="bg1">
                <a:lumMod val="65000"/>
              </a:schemeClr>
            </a:solidFill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900" dirty="0">
                  <a:solidFill>
                    <a:schemeClr val="tx1"/>
                  </a:solidFill>
                </a:rPr>
                <a:t>PETICIONAMENTO ELETRÔNICO</a:t>
              </a:r>
            </a:p>
            <a:p>
              <a:pPr algn="ctr">
                <a:defRPr/>
              </a:pPr>
              <a:r>
                <a:rPr lang="pt-BR" sz="800" b="1" dirty="0">
                  <a:solidFill>
                    <a:srgbClr val="002060"/>
                  </a:solidFill>
                </a:rPr>
                <a:t>.NET</a:t>
              </a:r>
            </a:p>
          </p:txBody>
        </p:sp>
      </p:grpSp>
      <p:cxnSp>
        <p:nvCxnSpPr>
          <p:cNvPr id="44" name="Conector de seta reta 43"/>
          <p:cNvCxnSpPr/>
          <p:nvPr/>
        </p:nvCxnSpPr>
        <p:spPr bwMode="auto">
          <a:xfrm>
            <a:off x="6948488" y="2698750"/>
            <a:ext cx="0" cy="29845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/>
          <p:cNvGrpSpPr>
            <a:grpSpLocks/>
          </p:cNvGrpSpPr>
          <p:nvPr/>
        </p:nvGrpSpPr>
        <p:grpSpPr bwMode="auto">
          <a:xfrm>
            <a:off x="268288" y="725488"/>
            <a:ext cx="8683625" cy="2774950"/>
            <a:chOff x="267572" y="726251"/>
            <a:chExt cx="8684761" cy="2774759"/>
          </a:xfrm>
        </p:grpSpPr>
        <p:pic>
          <p:nvPicPr>
            <p:cNvPr id="68619" name="Imagem 2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98170" y="764704"/>
              <a:ext cx="5021980" cy="2210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8620" name="Agrupar 1"/>
            <p:cNvGrpSpPr>
              <a:grpSpLocks/>
            </p:cNvGrpSpPr>
            <p:nvPr/>
          </p:nvGrpSpPr>
          <p:grpSpPr bwMode="auto">
            <a:xfrm>
              <a:off x="267572" y="726251"/>
              <a:ext cx="8684761" cy="2774759"/>
              <a:chOff x="267564" y="726371"/>
              <a:chExt cx="8685097" cy="2774206"/>
            </a:xfrm>
          </p:grpSpPr>
          <p:sp>
            <p:nvSpPr>
              <p:cNvPr id="10" name="Retângulo Arredondado 9"/>
              <p:cNvSpPr/>
              <p:nvPr/>
            </p:nvSpPr>
            <p:spPr>
              <a:xfrm>
                <a:off x="267564" y="726371"/>
                <a:ext cx="3531198" cy="2736116"/>
              </a:xfrm>
              <a:prstGeom prst="round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grpSp>
            <p:nvGrpSpPr>
              <p:cNvPr id="68622" name="Agrupar 10"/>
              <p:cNvGrpSpPr>
                <a:grpSpLocks/>
              </p:cNvGrpSpPr>
              <p:nvPr/>
            </p:nvGrpSpPr>
            <p:grpSpPr bwMode="auto">
              <a:xfrm>
                <a:off x="3798299" y="1804895"/>
                <a:ext cx="5154362" cy="1695682"/>
                <a:chOff x="6194694" y="1660953"/>
                <a:chExt cx="2649096" cy="1698169"/>
              </a:xfrm>
            </p:grpSpPr>
            <p:sp>
              <p:nvSpPr>
                <p:cNvPr id="12" name="Retângulo 11"/>
                <p:cNvSpPr/>
                <p:nvPr/>
              </p:nvSpPr>
              <p:spPr>
                <a:xfrm>
                  <a:off x="6323050" y="1661641"/>
                  <a:ext cx="2446481" cy="907548"/>
                </a:xfrm>
                <a:prstGeom prst="rect">
                  <a:avLst/>
                </a:pr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3" name="CaixaDeTexto 12"/>
                <p:cNvSpPr txBox="1"/>
                <p:nvPr/>
              </p:nvSpPr>
              <p:spPr>
                <a:xfrm>
                  <a:off x="6194932" y="2451573"/>
                  <a:ext cx="2648858" cy="907549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85344" tIns="85344" rIns="85344" bIns="0" spcCol="1270"/>
                <a:lstStyle/>
                <a:p>
                  <a:pPr algn="ctr" defTabSz="533400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r>
                    <a:rPr lang="pt-BR" b="1" dirty="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1º lugar  II Premio Projeto Inovador, </a:t>
                  </a:r>
                  <a:r>
                    <a:rPr lang="pt-BR" dirty="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da Prefeitura de Fortaleza pelo Monitoramento do ISS(2014) </a:t>
                  </a:r>
                  <a:endParaRPr lang="pt-BR" dirty="0">
                    <a:solidFill>
                      <a:schemeClr val="tx1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</p:grpSp>
      </p:grpSp>
      <p:grpSp>
        <p:nvGrpSpPr>
          <p:cNvPr id="7" name="Agrupar 6"/>
          <p:cNvGrpSpPr>
            <a:grpSpLocks/>
          </p:cNvGrpSpPr>
          <p:nvPr/>
        </p:nvGrpSpPr>
        <p:grpSpPr bwMode="auto">
          <a:xfrm>
            <a:off x="250825" y="3622675"/>
            <a:ext cx="8785225" cy="3046413"/>
            <a:chOff x="251520" y="3622674"/>
            <a:chExt cx="8784530" cy="3046413"/>
          </a:xfrm>
        </p:grpSpPr>
        <p:pic>
          <p:nvPicPr>
            <p:cNvPr id="68613" name="Imagem 5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32633" y="3622674"/>
              <a:ext cx="5219700" cy="2902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8614" name="Agrupar 3"/>
            <p:cNvGrpSpPr>
              <a:grpSpLocks/>
            </p:cNvGrpSpPr>
            <p:nvPr/>
          </p:nvGrpSpPr>
          <p:grpSpPr bwMode="auto">
            <a:xfrm>
              <a:off x="251520" y="3622674"/>
              <a:ext cx="8784530" cy="3046413"/>
              <a:chOff x="251520" y="3622239"/>
              <a:chExt cx="8784530" cy="3047121"/>
            </a:xfrm>
          </p:grpSpPr>
          <p:sp>
            <p:nvSpPr>
              <p:cNvPr id="14" name="Retângulo Arredondado 13"/>
              <p:cNvSpPr/>
              <p:nvPr/>
            </p:nvSpPr>
            <p:spPr bwMode="auto">
              <a:xfrm>
                <a:off x="251520" y="3622239"/>
                <a:ext cx="3481113" cy="3047121"/>
              </a:xfrm>
              <a:prstGeom prst="round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grpSp>
            <p:nvGrpSpPr>
              <p:cNvPr id="68616" name="Agrupar 14"/>
              <p:cNvGrpSpPr>
                <a:grpSpLocks/>
              </p:cNvGrpSpPr>
              <p:nvPr/>
            </p:nvGrpSpPr>
            <p:grpSpPr bwMode="auto">
              <a:xfrm>
                <a:off x="3693739" y="4630537"/>
                <a:ext cx="5342311" cy="1891097"/>
                <a:chOff x="125860" y="4702128"/>
                <a:chExt cx="2467586" cy="1890562"/>
              </a:xfrm>
            </p:grpSpPr>
            <p:sp>
              <p:nvSpPr>
                <p:cNvPr id="16" name="Retângulo 15"/>
                <p:cNvSpPr/>
                <p:nvPr/>
              </p:nvSpPr>
              <p:spPr>
                <a:xfrm>
                  <a:off x="146024" y="4702127"/>
                  <a:ext cx="2447422" cy="908004"/>
                </a:xfrm>
                <a:prstGeom prst="rect">
                  <a:avLst/>
                </a:pr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7" name="CaixaDeTexto 16"/>
                <p:cNvSpPr txBox="1"/>
                <p:nvPr/>
              </p:nvSpPr>
              <p:spPr>
                <a:xfrm>
                  <a:off x="125495" y="5684739"/>
                  <a:ext cx="2447422" cy="908004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99568" tIns="99568" rIns="99568" bIns="0" spcCol="1270"/>
                <a:lstStyle/>
                <a:p>
                  <a:pPr algn="ctr" defTabSz="622300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r>
                    <a:rPr lang="pt-BR" sz="2000" b="1" dirty="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1º lugar  III Premio Projeto Inovador, </a:t>
                  </a:r>
                  <a:r>
                    <a:rPr lang="pt-BR" sz="2000" dirty="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da Prefeitura de Fortaleza pelo Sistema GRPFOR-FC do ISS(2015) </a:t>
                  </a:r>
                  <a:endParaRPr lang="pt-BR" sz="2000" dirty="0">
                    <a:solidFill>
                      <a:schemeClr val="tx1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</p:grpSp>
      </p:grp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185738" y="0"/>
            <a:ext cx="63912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Programa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Bauhaus 93" panose="04030905020B02020C02" pitchFamily="82" charset="0"/>
              </a:rPr>
              <a:t> </a:t>
            </a:r>
            <a:r>
              <a:rPr lang="pt-BR" dirty="0" err="1">
                <a:solidFill>
                  <a:schemeClr val="accent6">
                    <a:lumMod val="50000"/>
                  </a:schemeClr>
                </a:solidFill>
                <a:latin typeface="Bauhaus 93" panose="04030905020B02020C02" pitchFamily="82" charset="0"/>
              </a:rPr>
              <a:t>F</a:t>
            </a:r>
            <a:r>
              <a:rPr lang="pt-BR" dirty="0" err="1">
                <a:solidFill>
                  <a:srgbClr val="44959E"/>
                </a:solidFill>
                <a:latin typeface="Bauhaus 93" panose="04030905020B02020C02" pitchFamily="82" charset="0"/>
              </a:rPr>
              <a:t>ort</a:t>
            </a:r>
            <a:r>
              <a:rPr lang="pt-BR" dirty="0" err="1">
                <a:solidFill>
                  <a:schemeClr val="accent6">
                    <a:lumMod val="50000"/>
                  </a:schemeClr>
                </a:solidFill>
                <a:latin typeface="Bauhaus 93" panose="04030905020B02020C02" pitchFamily="82" charset="0"/>
              </a:rPr>
              <a:t>F</a:t>
            </a:r>
            <a:r>
              <a:rPr lang="pt-BR" dirty="0" err="1">
                <a:solidFill>
                  <a:srgbClr val="44959E"/>
                </a:solidFill>
                <a:latin typeface="Bauhaus 93" panose="04030905020B02020C02" pitchFamily="82" charset="0"/>
              </a:rPr>
              <a:t>isco</a:t>
            </a:r>
            <a:r>
              <a:rPr lang="pt-BR" sz="2800" dirty="0">
                <a:solidFill>
                  <a:srgbClr val="44959E"/>
                </a:solidFill>
                <a:latin typeface="Bauhaus 93" panose="04030905020B02020C02" pitchFamily="82" charset="0"/>
              </a:rPr>
              <a:t> </a:t>
            </a:r>
            <a:r>
              <a:rPr lang="en-US" altLang="pt-BR" sz="2800" b="1" dirty="0"/>
              <a:t>– </a:t>
            </a:r>
            <a:r>
              <a:rPr lang="en-US" altLang="pt-BR" sz="2800" b="1" dirty="0" err="1">
                <a:solidFill>
                  <a:schemeClr val="accent5">
                    <a:lumMod val="25000"/>
                  </a:schemeClr>
                </a:solidFill>
                <a:ea typeface="Batang" panose="02030600000101010101" pitchFamily="18" charset="-127"/>
              </a:rPr>
              <a:t>Reconhecimento</a:t>
            </a:r>
            <a:r>
              <a:rPr lang="en-US" altLang="pt-BR" sz="2800" b="1" dirty="0">
                <a:solidFill>
                  <a:schemeClr val="accent5">
                    <a:lumMod val="25000"/>
                  </a:schemeClr>
                </a:solidFill>
                <a:ea typeface="Batang" panose="02030600000101010101" pitchFamily="18" charset="-127"/>
              </a:rPr>
              <a:t> 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CaixaDeTexto 9"/>
          <p:cNvSpPr txBox="1">
            <a:spLocks noChangeArrowheads="1"/>
          </p:cNvSpPr>
          <p:nvPr/>
        </p:nvSpPr>
        <p:spPr bwMode="auto">
          <a:xfrm>
            <a:off x="8042275" y="3006725"/>
            <a:ext cx="8683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3200" b="1">
                <a:solidFill>
                  <a:schemeClr val="bg1"/>
                </a:solidFill>
              </a:rPr>
              <a:t>326</a:t>
            </a:r>
          </a:p>
        </p:txBody>
      </p:sp>
      <p:sp>
        <p:nvSpPr>
          <p:cNvPr id="69635" name="CaixaDeTexto 10"/>
          <p:cNvSpPr txBox="1">
            <a:spLocks noChangeArrowheads="1"/>
          </p:cNvSpPr>
          <p:nvPr/>
        </p:nvSpPr>
        <p:spPr bwMode="auto">
          <a:xfrm>
            <a:off x="5800725" y="3116263"/>
            <a:ext cx="8667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3200" b="1">
                <a:solidFill>
                  <a:schemeClr val="bg1"/>
                </a:solidFill>
              </a:rPr>
              <a:t>297</a:t>
            </a:r>
          </a:p>
        </p:txBody>
      </p:sp>
      <p:sp>
        <p:nvSpPr>
          <p:cNvPr id="69636" name="CaixaDeTexto 12"/>
          <p:cNvSpPr txBox="1">
            <a:spLocks noChangeArrowheads="1"/>
          </p:cNvSpPr>
          <p:nvPr/>
        </p:nvSpPr>
        <p:spPr bwMode="auto">
          <a:xfrm>
            <a:off x="6810375" y="3055938"/>
            <a:ext cx="86836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3200" b="1">
                <a:solidFill>
                  <a:schemeClr val="bg1"/>
                </a:solidFill>
              </a:rPr>
              <a:t>437</a:t>
            </a: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185738" y="0"/>
            <a:ext cx="63912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Programa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Bauhaus 93" panose="04030905020B02020C02" pitchFamily="82" charset="0"/>
              </a:rPr>
              <a:t> </a:t>
            </a:r>
            <a:r>
              <a:rPr lang="pt-BR" dirty="0" err="1">
                <a:solidFill>
                  <a:schemeClr val="accent6">
                    <a:lumMod val="50000"/>
                  </a:schemeClr>
                </a:solidFill>
                <a:latin typeface="Bauhaus 93" panose="04030905020B02020C02" pitchFamily="82" charset="0"/>
              </a:rPr>
              <a:t>F</a:t>
            </a:r>
            <a:r>
              <a:rPr lang="pt-BR" dirty="0" err="1">
                <a:solidFill>
                  <a:srgbClr val="44959E"/>
                </a:solidFill>
                <a:latin typeface="Bauhaus 93" panose="04030905020B02020C02" pitchFamily="82" charset="0"/>
              </a:rPr>
              <a:t>ort</a:t>
            </a:r>
            <a:r>
              <a:rPr lang="pt-BR" dirty="0" err="1">
                <a:solidFill>
                  <a:schemeClr val="accent6">
                    <a:lumMod val="50000"/>
                  </a:schemeClr>
                </a:solidFill>
                <a:latin typeface="Bauhaus 93" panose="04030905020B02020C02" pitchFamily="82" charset="0"/>
              </a:rPr>
              <a:t>F</a:t>
            </a:r>
            <a:r>
              <a:rPr lang="pt-BR" dirty="0" err="1">
                <a:solidFill>
                  <a:srgbClr val="44959E"/>
                </a:solidFill>
                <a:latin typeface="Bauhaus 93" panose="04030905020B02020C02" pitchFamily="82" charset="0"/>
              </a:rPr>
              <a:t>isco</a:t>
            </a:r>
            <a:r>
              <a:rPr lang="pt-BR" sz="2800" dirty="0">
                <a:solidFill>
                  <a:srgbClr val="44959E"/>
                </a:solidFill>
                <a:latin typeface="Bauhaus 93" panose="04030905020B02020C02" pitchFamily="82" charset="0"/>
              </a:rPr>
              <a:t> </a:t>
            </a:r>
            <a:r>
              <a:rPr lang="en-US" altLang="pt-BR" sz="2800" b="1" dirty="0"/>
              <a:t>– </a:t>
            </a:r>
            <a:r>
              <a:rPr lang="en-US" altLang="pt-BR" sz="2800" b="1" dirty="0" err="1" smtClean="0">
                <a:solidFill>
                  <a:schemeClr val="accent5">
                    <a:lumMod val="25000"/>
                  </a:schemeClr>
                </a:solidFill>
                <a:ea typeface="Batang" panose="02030600000101010101" pitchFamily="18" charset="-127"/>
              </a:rPr>
              <a:t>Reconhecimento</a:t>
            </a:r>
            <a:endParaRPr lang="en-US" altLang="pt-BR" sz="2800" b="1" dirty="0">
              <a:solidFill>
                <a:schemeClr val="accent5">
                  <a:lumMod val="25000"/>
                </a:schemeClr>
              </a:solidFill>
              <a:ea typeface="Batang" panose="02030600000101010101" pitchFamily="18" charset="-127"/>
            </a:endParaRPr>
          </a:p>
        </p:txBody>
      </p:sp>
      <p:grpSp>
        <p:nvGrpSpPr>
          <p:cNvPr id="6" name="Agrupar 5"/>
          <p:cNvGrpSpPr>
            <a:grpSpLocks/>
          </p:cNvGrpSpPr>
          <p:nvPr/>
        </p:nvGrpSpPr>
        <p:grpSpPr bwMode="auto">
          <a:xfrm>
            <a:off x="107950" y="3683000"/>
            <a:ext cx="8948738" cy="3046413"/>
            <a:chOff x="107498" y="3682718"/>
            <a:chExt cx="8949793" cy="3046036"/>
          </a:xfrm>
        </p:grpSpPr>
        <p:grpSp>
          <p:nvGrpSpPr>
            <p:cNvPr id="69643" name="Agrupar 4"/>
            <p:cNvGrpSpPr>
              <a:grpSpLocks/>
            </p:cNvGrpSpPr>
            <p:nvPr/>
          </p:nvGrpSpPr>
          <p:grpSpPr bwMode="auto">
            <a:xfrm>
              <a:off x="282362" y="3682718"/>
              <a:ext cx="8774929" cy="3046036"/>
              <a:chOff x="282362" y="3682718"/>
              <a:chExt cx="8774929" cy="3046036"/>
            </a:xfrm>
          </p:grpSpPr>
          <p:grpSp>
            <p:nvGrpSpPr>
              <p:cNvPr id="69645" name="Agrupar 17"/>
              <p:cNvGrpSpPr>
                <a:grpSpLocks/>
              </p:cNvGrpSpPr>
              <p:nvPr/>
            </p:nvGrpSpPr>
            <p:grpSpPr bwMode="auto">
              <a:xfrm>
                <a:off x="282362" y="3682718"/>
                <a:ext cx="8774929" cy="2960970"/>
                <a:chOff x="331334" y="657118"/>
                <a:chExt cx="8773561" cy="2960258"/>
              </a:xfrm>
            </p:grpSpPr>
            <p:pic>
              <p:nvPicPr>
                <p:cNvPr id="69647" name="Picture 29" descr="https://encrypted-tbn1.gstatic.com/images?q=tbn:ANd9GcTf2VQmbyTpl7vp4sowhSN8_tIoVVdVfN9uUTa4WgKHiDO2yeq-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31334" y="682373"/>
                  <a:ext cx="3834637" cy="29350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9648" name="Picture 27" descr="http://diariodonordeste.verdesmares.com.br/polopoly_fs/1.1374802!/image/image.jp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156585" y="682373"/>
                  <a:ext cx="4815965" cy="29350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1" name="Retângulo 20"/>
                <p:cNvSpPr/>
                <p:nvPr/>
              </p:nvSpPr>
              <p:spPr>
                <a:xfrm>
                  <a:off x="6679287" y="712661"/>
                  <a:ext cx="2425608" cy="1015630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pt-BR" sz="2000" dirty="0">
                      <a:latin typeface="+mn-lt"/>
                      <a:ea typeface="Calibri" panose="020F0502020204030204" pitchFamily="34" charset="0"/>
                    </a:rPr>
                    <a:t>Realização </a:t>
                  </a:r>
                  <a:r>
                    <a:rPr lang="pt-BR" sz="2000" b="1" dirty="0">
                      <a:latin typeface="+mn-lt"/>
                      <a:ea typeface="Calibri" panose="020F0502020204030204" pitchFamily="34" charset="0"/>
                    </a:rPr>
                    <a:t>161.472 atendimentos</a:t>
                  </a:r>
                  <a:r>
                    <a:rPr lang="pt-BR" sz="2000" dirty="0">
                      <a:latin typeface="+mn-lt"/>
                      <a:ea typeface="Calibri" panose="020F0502020204030204" pitchFamily="34" charset="0"/>
                    </a:rPr>
                    <a:t> até dezembro de 2015.</a:t>
                  </a:r>
                </a:p>
              </p:txBody>
            </p:sp>
            <p:sp>
              <p:nvSpPr>
                <p:cNvPr id="69650" name="CaixaDeTexto 21"/>
                <p:cNvSpPr txBox="1">
                  <a:spLocks noChangeArrowheads="1"/>
                </p:cNvSpPr>
                <p:nvPr/>
              </p:nvSpPr>
              <p:spPr bwMode="auto">
                <a:xfrm>
                  <a:off x="386755" y="657118"/>
                  <a:ext cx="2956015" cy="3691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pt-BR" altLang="pt-BR" b="1">
                      <a:solidFill>
                        <a:schemeClr val="bg1"/>
                      </a:solidFill>
                      <a:latin typeface="Century Gothic" pitchFamily="34" charset="0"/>
                    </a:rPr>
                    <a:t>Núcleos de Acolhimento</a:t>
                  </a:r>
                </a:p>
              </p:txBody>
            </p:sp>
          </p:grpSp>
          <p:sp>
            <p:nvSpPr>
              <p:cNvPr id="69646" name="CaixaDeTexto 21"/>
              <p:cNvSpPr txBox="1">
                <a:spLocks noChangeArrowheads="1"/>
              </p:cNvSpPr>
              <p:nvPr/>
            </p:nvSpPr>
            <p:spPr bwMode="auto">
              <a:xfrm>
                <a:off x="4068229" y="6020965"/>
                <a:ext cx="2304251" cy="7077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pt-BR" sz="2000" b="1">
                    <a:latin typeface="Calibri" pitchFamily="34" charset="0"/>
                  </a:rPr>
                  <a:t>1º em Shopping </a:t>
                </a:r>
              </a:p>
              <a:p>
                <a:pPr algn="ctr"/>
                <a:r>
                  <a:rPr lang="pt-BR" sz="2000" b="1">
                    <a:latin typeface="Calibri" pitchFamily="34" charset="0"/>
                  </a:rPr>
                  <a:t>em 11-07-2016</a:t>
                </a:r>
                <a:endParaRPr lang="pt-BR" sz="2000">
                  <a:latin typeface="Calibri" pitchFamily="34" charset="0"/>
                </a:endParaRPr>
              </a:p>
            </p:txBody>
          </p:sp>
        </p:grpSp>
        <p:sp>
          <p:nvSpPr>
            <p:cNvPr id="69644" name="CaixaDeTexto 3"/>
            <p:cNvSpPr txBox="1">
              <a:spLocks noChangeArrowheads="1"/>
            </p:cNvSpPr>
            <p:nvPr/>
          </p:nvSpPr>
          <p:spPr bwMode="auto">
            <a:xfrm>
              <a:off x="107498" y="5961160"/>
              <a:ext cx="3787989" cy="707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altLang="pt-BR" sz="2000" b="1">
                  <a:solidFill>
                    <a:schemeClr val="bg1"/>
                  </a:solidFill>
                  <a:latin typeface="Calibri" pitchFamily="34" charset="0"/>
                </a:rPr>
                <a:t>6 nas regionais </a:t>
              </a:r>
              <a:r>
                <a:rPr lang="pt-BR" altLang="pt-BR" sz="2000">
                  <a:solidFill>
                    <a:schemeClr val="bg1"/>
                  </a:solidFill>
                  <a:latin typeface="Calibri" pitchFamily="34" charset="0"/>
                </a:rPr>
                <a:t>e </a:t>
              </a:r>
              <a:r>
                <a:rPr lang="pt-BR" altLang="pt-BR" sz="2000" b="1">
                  <a:solidFill>
                    <a:schemeClr val="bg1"/>
                  </a:solidFill>
                  <a:latin typeface="Calibri" pitchFamily="34" charset="0"/>
                </a:rPr>
                <a:t>vapt-vupt de Messejana</a:t>
              </a:r>
              <a:endParaRPr lang="pt-BR" altLang="pt-BR" sz="20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pic>
        <p:nvPicPr>
          <p:cNvPr id="68615" name="Imagem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4000" y="788988"/>
            <a:ext cx="4176713" cy="291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tângulo 24">
            <a:extLst>
              <a:ext uri="{FF2B5EF4-FFF2-40B4-BE49-F238E27FC236}"/>
            </a:extLst>
          </p:cNvPr>
          <p:cNvSpPr/>
          <p:nvPr/>
        </p:nvSpPr>
        <p:spPr bwMode="auto">
          <a:xfrm>
            <a:off x="1919288" y="-2460625"/>
            <a:ext cx="965200" cy="241458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5730" tIns="125730" rIns="125730" bIns="125730" spcCol="1270" anchor="ctr"/>
          <a:lstStyle/>
          <a:p>
            <a:pPr algn="ctr" defTabSz="1466850">
              <a:lnSpc>
                <a:spcPct val="90000"/>
              </a:lnSpc>
              <a:spcAft>
                <a:spcPct val="35000"/>
              </a:spcAft>
              <a:defRPr/>
            </a:pPr>
            <a:endParaRPr lang="pt-BR" sz="3300"/>
          </a:p>
        </p:txBody>
      </p:sp>
      <p:sp>
        <p:nvSpPr>
          <p:cNvPr id="26" name="Retângulo 25"/>
          <p:cNvSpPr/>
          <p:nvPr/>
        </p:nvSpPr>
        <p:spPr bwMode="auto">
          <a:xfrm>
            <a:off x="4430713" y="4425950"/>
            <a:ext cx="4759325" cy="90646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CaixaDeTexto 26"/>
          <p:cNvSpPr txBox="1"/>
          <p:nvPr/>
        </p:nvSpPr>
        <p:spPr bwMode="auto">
          <a:xfrm>
            <a:off x="4767263" y="1336675"/>
            <a:ext cx="3208337" cy="90646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2000" b="1" dirty="0">
                <a:solidFill>
                  <a:schemeClr val="tx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3º lugar  IV Premio Projeto Inovador, </a:t>
            </a:r>
            <a:r>
              <a:rPr lang="pt-BR" sz="2000" dirty="0">
                <a:solidFill>
                  <a:schemeClr val="tx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 Prefeitura de Fortaleza pelo Programa de Educação Fiscal de Fortaleza (2016)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95288" y="3756025"/>
            <a:ext cx="8353425" cy="259238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395288" y="1373188"/>
            <a:ext cx="8353425" cy="21605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58750" y="0"/>
            <a:ext cx="360521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Investimentos PNAFM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468313" y="1484313"/>
          <a:ext cx="8207375" cy="1944687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223907"/>
                <a:gridCol w="935929"/>
                <a:gridCol w="863934"/>
                <a:gridCol w="4225173"/>
                <a:gridCol w="958433"/>
              </a:tblGrid>
              <a:tr h="250543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PNAFM II - 1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7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7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7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7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7" marB="0" anchor="b">
                    <a:solidFill>
                      <a:schemeClr val="accent6"/>
                    </a:solidFill>
                  </a:tcPr>
                </a:tc>
              </a:tr>
              <a:tr h="48915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Demandante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Recurso (R$)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% Recurso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Projetos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Vlr</a:t>
                      </a: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. Projeto (R$)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7" marB="0" anchor="ctr">
                    <a:solidFill>
                      <a:schemeClr val="accent6"/>
                    </a:solidFill>
                  </a:tcPr>
                </a:tc>
              </a:tr>
              <a:tr h="23861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>
                          <a:effectLst/>
                        </a:rPr>
                        <a:t>SEFIN</a:t>
                      </a:r>
                      <a:endParaRPr lang="pt-BR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u="none" strike="noStrike" dirty="0">
                          <a:effectLst/>
                        </a:rPr>
                        <a:t>     7.430.311,99 </a:t>
                      </a:r>
                      <a:endParaRPr lang="pt-BR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>
                          <a:effectLst/>
                        </a:rPr>
                        <a:t>19,11%</a:t>
                      </a:r>
                      <a:endParaRPr lang="pt-BR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 smtClean="0">
                          <a:effectLst/>
                        </a:rPr>
                        <a:t> Projeto </a:t>
                      </a:r>
                      <a:r>
                        <a:rPr lang="pt-BR" sz="1100" u="none" strike="noStrike" dirty="0">
                          <a:effectLst/>
                        </a:rPr>
                        <a:t>Software de Virtualização</a:t>
                      </a:r>
                      <a:endParaRPr lang="pt-BR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</a:rPr>
                        <a:t>     2.482.872,22 </a:t>
                      </a:r>
                      <a:endParaRPr lang="pt-BR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7" marB="0" anchor="b"/>
                </a:tc>
              </a:tr>
              <a:tr h="238612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 </a:t>
                      </a:r>
                      <a:endParaRPr lang="pt-BR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 </a:t>
                      </a:r>
                      <a:endParaRPr lang="pt-BR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</a:rPr>
                        <a:t> </a:t>
                      </a:r>
                      <a:endParaRPr lang="pt-BR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 smtClean="0">
                          <a:effectLst/>
                        </a:rPr>
                        <a:t> Ampliação </a:t>
                      </a:r>
                      <a:r>
                        <a:rPr lang="pt-BR" sz="1100" u="none" strike="noStrike" dirty="0">
                          <a:effectLst/>
                        </a:rPr>
                        <a:t>do Parque Tecnológico (computadores, licenças, notebooks)</a:t>
                      </a:r>
                      <a:endParaRPr lang="pt-BR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</a:rPr>
                        <a:t>     2.326.156,00 </a:t>
                      </a:r>
                      <a:endParaRPr lang="pt-BR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7" marB="0" anchor="b"/>
                </a:tc>
              </a:tr>
              <a:tr h="238612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</a:rPr>
                        <a:t> </a:t>
                      </a:r>
                      <a:endParaRPr lang="pt-BR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 </a:t>
                      </a:r>
                      <a:endParaRPr lang="pt-BR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</a:rPr>
                        <a:t> </a:t>
                      </a:r>
                      <a:endParaRPr lang="pt-BR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 smtClean="0">
                          <a:effectLst/>
                        </a:rPr>
                        <a:t> Licenças </a:t>
                      </a:r>
                      <a:r>
                        <a:rPr lang="pt-BR" sz="1100" u="none" strike="noStrike" dirty="0">
                          <a:effectLst/>
                        </a:rPr>
                        <a:t>de Bancos de Dados</a:t>
                      </a:r>
                      <a:endParaRPr lang="pt-BR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</a:rPr>
                        <a:t>     1.398.886,12 </a:t>
                      </a:r>
                      <a:endParaRPr lang="pt-BR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7" marB="0" anchor="b"/>
                </a:tc>
              </a:tr>
              <a:tr h="238612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 </a:t>
                      </a:r>
                      <a:endParaRPr lang="pt-BR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 </a:t>
                      </a:r>
                      <a:endParaRPr lang="pt-BR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</a:rPr>
                        <a:t> </a:t>
                      </a:r>
                      <a:endParaRPr lang="pt-BR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 smtClean="0">
                          <a:effectLst/>
                        </a:rPr>
                        <a:t> Equipamentos </a:t>
                      </a:r>
                      <a:r>
                        <a:rPr lang="pt-BR" sz="1100" u="none" strike="noStrike" dirty="0">
                          <a:effectLst/>
                        </a:rPr>
                        <a:t>e Licenças Para Datacenter</a:t>
                      </a:r>
                      <a:endParaRPr lang="pt-BR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</a:rPr>
                        <a:t>         785.149,65 </a:t>
                      </a:r>
                      <a:endParaRPr lang="pt-BR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7" marB="0" anchor="b"/>
                </a:tc>
              </a:tr>
              <a:tr h="250543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 </a:t>
                      </a:r>
                      <a:endParaRPr lang="pt-BR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 </a:t>
                      </a:r>
                      <a:endParaRPr lang="pt-BR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</a:rPr>
                        <a:t> </a:t>
                      </a:r>
                      <a:endParaRPr lang="pt-BR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 smtClean="0">
                          <a:effectLst/>
                        </a:rPr>
                        <a:t> Projeto </a:t>
                      </a:r>
                      <a:r>
                        <a:rPr lang="pt-BR" sz="1100" u="none" strike="noStrike" dirty="0">
                          <a:effectLst/>
                        </a:rPr>
                        <a:t>de Segurança da Informação</a:t>
                      </a:r>
                      <a:endParaRPr lang="pt-BR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</a:rPr>
                        <a:t>         437.248,00 </a:t>
                      </a:r>
                      <a:endParaRPr lang="pt-BR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7" marB="0" anchor="b"/>
                </a:tc>
              </a:tr>
            </a:tbl>
          </a:graphicData>
        </a:graphic>
      </p:graphicFrame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468313" y="3860800"/>
          <a:ext cx="8220075" cy="2376488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223970"/>
                <a:gridCol w="935977"/>
                <a:gridCol w="863978"/>
                <a:gridCol w="4236235"/>
                <a:gridCol w="959915"/>
              </a:tblGrid>
              <a:tr h="245844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PNAFM II - 2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>
                    <a:solidFill>
                      <a:schemeClr val="accent6"/>
                    </a:solidFill>
                  </a:tcPr>
                </a:tc>
              </a:tr>
              <a:tr h="47998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Demandante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Recurso (R$)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% Recurso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Projetos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Vlr</a:t>
                      </a: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. Projeto (R$)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ctr">
                    <a:solidFill>
                      <a:schemeClr val="accent6"/>
                    </a:solidFill>
                  </a:tcPr>
                </a:tc>
              </a:tr>
              <a:tr h="23413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>
                          <a:effectLst/>
                        </a:rPr>
                        <a:t>SEFIN</a:t>
                      </a:r>
                      <a:endParaRPr lang="pt-BR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>
                          <a:effectLst/>
                        </a:rPr>
                        <a:t>     </a:t>
                      </a:r>
                      <a:r>
                        <a:rPr lang="pt-BR" sz="1100" b="1" u="none" strike="noStrike" dirty="0">
                          <a:effectLst/>
                        </a:rPr>
                        <a:t>6.715.986,86</a:t>
                      </a:r>
                      <a:r>
                        <a:rPr lang="pt-BR" sz="1100" u="none" strike="noStrike" dirty="0">
                          <a:effectLst/>
                        </a:rPr>
                        <a:t> </a:t>
                      </a:r>
                      <a:endParaRPr lang="pt-BR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>
                          <a:effectLst/>
                        </a:rPr>
                        <a:t>17,27%</a:t>
                      </a:r>
                      <a:endParaRPr lang="pt-BR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 smtClean="0">
                          <a:effectLst/>
                        </a:rPr>
                        <a:t> Equipamentos </a:t>
                      </a:r>
                      <a:r>
                        <a:rPr lang="pt-BR" sz="1100" u="none" strike="noStrike" dirty="0">
                          <a:effectLst/>
                        </a:rPr>
                        <a:t>e Licenças Para Datacenter</a:t>
                      </a:r>
                      <a:endParaRPr lang="pt-BR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     2.925.863,40 </a:t>
                      </a:r>
                      <a:endParaRPr lang="pt-BR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/>
                </a:tc>
              </a:tr>
              <a:tr h="234137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 </a:t>
                      </a:r>
                      <a:endParaRPr lang="pt-BR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</a:rPr>
                        <a:t> </a:t>
                      </a:r>
                      <a:endParaRPr lang="pt-BR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 </a:t>
                      </a:r>
                      <a:endParaRPr lang="pt-BR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 smtClean="0">
                          <a:effectLst/>
                        </a:rPr>
                        <a:t> Implantação </a:t>
                      </a:r>
                      <a:r>
                        <a:rPr lang="pt-BR" sz="1100" u="none" strike="noStrike" dirty="0">
                          <a:effectLst/>
                        </a:rPr>
                        <a:t>da Sala Segura Para Datacenter</a:t>
                      </a:r>
                      <a:endParaRPr lang="pt-BR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     2.296.318,15 </a:t>
                      </a:r>
                      <a:endParaRPr lang="pt-BR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/>
                </a:tc>
              </a:tr>
              <a:tr h="234137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 </a:t>
                      </a:r>
                      <a:endParaRPr lang="pt-BR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</a:rPr>
                        <a:t> </a:t>
                      </a:r>
                      <a:endParaRPr lang="pt-BR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</a:rPr>
                        <a:t> </a:t>
                      </a:r>
                      <a:endParaRPr lang="pt-BR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 smtClean="0">
                          <a:effectLst/>
                        </a:rPr>
                        <a:t> Licenças </a:t>
                      </a:r>
                      <a:r>
                        <a:rPr lang="pt-BR" sz="1100" u="none" strike="noStrike" dirty="0">
                          <a:effectLst/>
                        </a:rPr>
                        <a:t>de Banco de Dados Oracle</a:t>
                      </a:r>
                      <a:endParaRPr lang="pt-BR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         720.000,00 </a:t>
                      </a:r>
                      <a:endParaRPr lang="pt-BR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/>
                </a:tc>
              </a:tr>
              <a:tr h="234137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 </a:t>
                      </a:r>
                      <a:endParaRPr lang="pt-BR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 </a:t>
                      </a:r>
                      <a:endParaRPr lang="pt-BR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</a:rPr>
                        <a:t> </a:t>
                      </a:r>
                      <a:endParaRPr lang="pt-BR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 smtClean="0">
                          <a:effectLst/>
                        </a:rPr>
                        <a:t> Ferramentas </a:t>
                      </a:r>
                      <a:r>
                        <a:rPr lang="pt-BR" sz="1100" u="none" strike="noStrike" dirty="0">
                          <a:effectLst/>
                        </a:rPr>
                        <a:t>de Backup Para o Data Center</a:t>
                      </a:r>
                      <a:endParaRPr lang="pt-BR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         523.666,08 </a:t>
                      </a:r>
                      <a:endParaRPr lang="pt-BR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/>
                </a:tc>
              </a:tr>
              <a:tr h="234137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 </a:t>
                      </a:r>
                      <a:endParaRPr lang="pt-BR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 </a:t>
                      </a:r>
                      <a:endParaRPr lang="pt-BR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 </a:t>
                      </a:r>
                      <a:endParaRPr lang="pt-BR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 smtClean="0">
                          <a:effectLst/>
                        </a:rPr>
                        <a:t> Ampliação </a:t>
                      </a:r>
                      <a:r>
                        <a:rPr lang="pt-BR" sz="1100" u="none" strike="noStrike" dirty="0">
                          <a:effectLst/>
                        </a:rPr>
                        <a:t>do Parque Tecnológico (computadores)</a:t>
                      </a:r>
                      <a:endParaRPr lang="pt-BR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         175.800,00 </a:t>
                      </a:r>
                      <a:endParaRPr lang="pt-BR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/>
                </a:tc>
              </a:tr>
              <a:tr h="234137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 </a:t>
                      </a:r>
                      <a:endParaRPr lang="pt-BR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 </a:t>
                      </a:r>
                      <a:endParaRPr lang="pt-BR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 </a:t>
                      </a:r>
                      <a:endParaRPr lang="pt-BR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 smtClean="0">
                          <a:effectLst/>
                        </a:rPr>
                        <a:t> Cofre </a:t>
                      </a:r>
                      <a:r>
                        <a:rPr lang="pt-BR" sz="1100" u="none" strike="noStrike" dirty="0">
                          <a:effectLst/>
                        </a:rPr>
                        <a:t>de Mídia</a:t>
                      </a:r>
                      <a:endParaRPr lang="pt-BR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           48.499,99 </a:t>
                      </a:r>
                      <a:endParaRPr lang="pt-BR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/>
                </a:tc>
              </a:tr>
              <a:tr h="24584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 </a:t>
                      </a:r>
                      <a:endParaRPr lang="pt-BR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 </a:t>
                      </a:r>
                      <a:endParaRPr lang="pt-BR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 </a:t>
                      </a:r>
                      <a:endParaRPr lang="pt-BR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 smtClean="0">
                          <a:effectLst/>
                        </a:rPr>
                        <a:t> Capacitação </a:t>
                      </a:r>
                      <a:r>
                        <a:rPr lang="pt-BR" sz="1100" u="none" strike="noStrike" dirty="0">
                          <a:effectLst/>
                        </a:rPr>
                        <a:t>Para TI: ITIL e COBIT</a:t>
                      </a:r>
                      <a:endParaRPr lang="pt-BR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</a:rPr>
                        <a:t>           25.839,24 </a:t>
                      </a:r>
                      <a:endParaRPr lang="pt-BR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4" marR="9524" marT="9526" marB="0" anchor="b"/>
                </a:tc>
              </a:tr>
            </a:tbl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tângulo 1"/>
          <p:cNvSpPr>
            <a:spLocks noChangeArrowheads="1"/>
          </p:cNvSpPr>
          <p:nvPr/>
        </p:nvSpPr>
        <p:spPr bwMode="auto">
          <a:xfrm>
            <a:off x="388938" y="1268413"/>
            <a:ext cx="8431212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pt-BR" altLang="pt-BR" sz="2000">
                <a:latin typeface="Myriad Pro"/>
              </a:rPr>
              <a:t>Incrementar a aplicação de “inteligência” aos sistemas de negócio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pt-BR" altLang="pt-BR" sz="2000">
                <a:latin typeface="Myriad Pro"/>
              </a:rPr>
              <a:t>Fortalecer os sistemas de "apoio à decisão"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pt-BR" altLang="pt-BR" sz="2000">
                <a:latin typeface="Myriad Pro"/>
              </a:rPr>
              <a:t>Ampliar a segurança da informação (disponibilidade, confidencialidade e integridade) - ativo intangível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pt-BR" altLang="pt-BR" sz="2000">
                <a:latin typeface="Myriad Pro"/>
              </a:rPr>
              <a:t>Robustecer o e-gov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pt-BR" altLang="pt-BR" sz="2000">
                <a:latin typeface="Myriad Pro"/>
              </a:rPr>
              <a:t>Melhorar o desempenho e a qualidade das entregas de TI (parceria TI x áreas de negócio)</a:t>
            </a:r>
          </a:p>
        </p:txBody>
      </p:sp>
      <p:grpSp>
        <p:nvGrpSpPr>
          <p:cNvPr id="71683" name="Grupo 31"/>
          <p:cNvGrpSpPr>
            <a:grpSpLocks/>
          </p:cNvGrpSpPr>
          <p:nvPr/>
        </p:nvGrpSpPr>
        <p:grpSpPr bwMode="auto">
          <a:xfrm>
            <a:off x="1619250" y="4492625"/>
            <a:ext cx="1800225" cy="1677988"/>
            <a:chOff x="1619672" y="4492065"/>
            <a:chExt cx="1800200" cy="1678250"/>
          </a:xfrm>
        </p:grpSpPr>
        <p:sp>
          <p:nvSpPr>
            <p:cNvPr id="7" name="Elipse 6"/>
            <p:cNvSpPr/>
            <p:nvPr/>
          </p:nvSpPr>
          <p:spPr>
            <a:xfrm>
              <a:off x="1619672" y="4492065"/>
              <a:ext cx="1800200" cy="167825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762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400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1907006" y="4941398"/>
              <a:ext cx="1152509" cy="76847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7620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6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</a:t>
              </a:r>
            </a:p>
          </p:txBody>
        </p:sp>
      </p:grpSp>
      <p:grpSp>
        <p:nvGrpSpPr>
          <p:cNvPr id="70660" name="Grupo 11"/>
          <p:cNvGrpSpPr>
            <a:grpSpLocks/>
          </p:cNvGrpSpPr>
          <p:nvPr/>
        </p:nvGrpSpPr>
        <p:grpSpPr bwMode="auto">
          <a:xfrm>
            <a:off x="5795963" y="4470400"/>
            <a:ext cx="1800225" cy="1677988"/>
            <a:chOff x="5796136" y="4469633"/>
            <a:chExt cx="1800200" cy="1678250"/>
          </a:xfrm>
          <a:solidFill>
            <a:schemeClr val="bg2">
              <a:lumMod val="75000"/>
            </a:schemeClr>
          </a:solidFill>
        </p:grpSpPr>
        <p:sp>
          <p:nvSpPr>
            <p:cNvPr id="9" name="Elipse 8"/>
            <p:cNvSpPr/>
            <p:nvPr/>
          </p:nvSpPr>
          <p:spPr>
            <a:xfrm>
              <a:off x="5796136" y="4469633"/>
              <a:ext cx="1800200" cy="167825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762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400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6023347" y="4868455"/>
              <a:ext cx="1358881" cy="923474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ÁREAS  DE NEGÓCIO</a:t>
              </a:r>
              <a:endParaRPr lang="pt-BR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70661" name="Grupo 18"/>
          <p:cNvGrpSpPr>
            <a:grpSpLocks/>
          </p:cNvGrpSpPr>
          <p:nvPr/>
        </p:nvGrpSpPr>
        <p:grpSpPr bwMode="auto">
          <a:xfrm>
            <a:off x="3494088" y="5048250"/>
            <a:ext cx="1055687" cy="758825"/>
            <a:chOff x="3726883" y="5136075"/>
            <a:chExt cx="884787" cy="484155"/>
          </a:xfrm>
          <a:solidFill>
            <a:schemeClr val="bg2">
              <a:lumMod val="50000"/>
            </a:schemeClr>
          </a:solidFill>
        </p:grpSpPr>
        <p:sp>
          <p:nvSpPr>
            <p:cNvPr id="14" name="Seta para a direita 13"/>
            <p:cNvSpPr/>
            <p:nvPr/>
          </p:nvSpPr>
          <p:spPr>
            <a:xfrm>
              <a:off x="4087450" y="5136075"/>
              <a:ext cx="524220" cy="484155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3959721" y="5264711"/>
              <a:ext cx="107772" cy="2339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6" name="Retângulo 15"/>
            <p:cNvSpPr/>
            <p:nvPr/>
          </p:nvSpPr>
          <p:spPr>
            <a:xfrm>
              <a:off x="3867917" y="5264711"/>
              <a:ext cx="71847" cy="2339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3789416" y="5264711"/>
              <a:ext cx="53220" cy="2339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8" name="Retângulo 17"/>
            <p:cNvSpPr/>
            <p:nvPr/>
          </p:nvSpPr>
          <p:spPr>
            <a:xfrm>
              <a:off x="3726883" y="5264711"/>
              <a:ext cx="35923" cy="2339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70662" name="Grupo 25"/>
          <p:cNvGrpSpPr>
            <a:grpSpLocks/>
          </p:cNvGrpSpPr>
          <p:nvPr/>
        </p:nvGrpSpPr>
        <p:grpSpPr bwMode="auto">
          <a:xfrm rot="10800000">
            <a:off x="4624388" y="5046663"/>
            <a:ext cx="1096962" cy="758825"/>
            <a:chOff x="3726883" y="5136075"/>
            <a:chExt cx="884787" cy="484155"/>
          </a:xfrm>
          <a:solidFill>
            <a:schemeClr val="bg2">
              <a:lumMod val="50000"/>
            </a:schemeClr>
          </a:solidFill>
        </p:grpSpPr>
        <p:sp>
          <p:nvSpPr>
            <p:cNvPr id="27" name="Seta para a direita 26"/>
            <p:cNvSpPr/>
            <p:nvPr/>
          </p:nvSpPr>
          <p:spPr>
            <a:xfrm>
              <a:off x="4090529" y="5136075"/>
              <a:ext cx="523702" cy="484155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8" name="Retângulo 27"/>
            <p:cNvSpPr/>
            <p:nvPr/>
          </p:nvSpPr>
          <p:spPr>
            <a:xfrm>
              <a:off x="3959924" y="5266736"/>
              <a:ext cx="107557" cy="2339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9" name="Retângulo 28"/>
            <p:cNvSpPr/>
            <p:nvPr/>
          </p:nvSpPr>
          <p:spPr>
            <a:xfrm>
              <a:off x="3867732" y="5266736"/>
              <a:ext cx="71705" cy="2339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0" name="Retângulo 29"/>
            <p:cNvSpPr/>
            <p:nvPr/>
          </p:nvSpPr>
          <p:spPr>
            <a:xfrm>
              <a:off x="3790905" y="5266736"/>
              <a:ext cx="55059" cy="2339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1" name="Retângulo 30"/>
            <p:cNvSpPr/>
            <p:nvPr/>
          </p:nvSpPr>
          <p:spPr>
            <a:xfrm>
              <a:off x="3726883" y="5266736"/>
              <a:ext cx="35852" cy="2339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22" name="CaixaDeTexto 21"/>
          <p:cNvSpPr txBox="1"/>
          <p:nvPr/>
        </p:nvSpPr>
        <p:spPr>
          <a:xfrm>
            <a:off x="158750" y="0"/>
            <a:ext cx="257333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Perspectivas...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3.bp.blogspot.com/-XHUeROvfZhc/TY_BxEW-cwI/AAAAAAAAAGY/JL6_HOv3xNY/s1600/3914729343_6ba95723d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1049338"/>
            <a:ext cx="2754312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ixaDeTexto 11"/>
          <p:cNvSpPr txBox="1"/>
          <p:nvPr/>
        </p:nvSpPr>
        <p:spPr>
          <a:xfrm>
            <a:off x="5076825" y="2573338"/>
            <a:ext cx="3527425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2000" i="1" dirty="0">
                <a:latin typeface="+mn-lt"/>
                <a:cs typeface="+mn-cs"/>
              </a:rPr>
              <a:t>“Se me acredito capaz de fazer,  terei a capacidade, mesmo que não a tenha ao começar.”</a:t>
            </a:r>
          </a:p>
          <a:p>
            <a:pPr algn="r">
              <a:defRPr/>
            </a:pPr>
            <a:endParaRPr lang="pt-BR" sz="2000" dirty="0">
              <a:latin typeface="+mn-lt"/>
              <a:cs typeface="+mn-cs"/>
            </a:endParaRPr>
          </a:p>
          <a:p>
            <a:pPr algn="r">
              <a:defRPr/>
            </a:pPr>
            <a:r>
              <a:rPr lang="pt-BR" sz="2000" b="1" dirty="0">
                <a:solidFill>
                  <a:srgbClr val="800000"/>
                </a:solidFill>
                <a:latin typeface="+mn-lt"/>
                <a:cs typeface="+mn-cs"/>
              </a:rPr>
              <a:t>                 Mahatma Gandhi </a:t>
            </a:r>
            <a:endParaRPr lang="pt-BR" sz="2000" dirty="0">
              <a:solidFill>
                <a:srgbClr val="800000"/>
              </a:solidFill>
              <a:latin typeface="+mn-lt"/>
              <a:cs typeface="+mn-cs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58750" y="0"/>
            <a:ext cx="335121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Questionamentos...</a:t>
            </a:r>
          </a:p>
        </p:txBody>
      </p:sp>
      <p:sp>
        <p:nvSpPr>
          <p:cNvPr id="2" name="Retângulo 1"/>
          <p:cNvSpPr>
            <a:spLocks noChangeArrowheads="1"/>
          </p:cNvSpPr>
          <p:nvPr/>
        </p:nvSpPr>
        <p:spPr bwMode="auto">
          <a:xfrm>
            <a:off x="215900" y="5805488"/>
            <a:ext cx="45720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altLang="pt-BR" sz="1400">
                <a:latin typeface="Century Gothic" pitchFamily="34" charset="0"/>
              </a:rPr>
              <a:t>E-mail: </a:t>
            </a:r>
            <a:r>
              <a:rPr lang="pt-BR" altLang="pt-BR" sz="1400">
                <a:solidFill>
                  <a:srgbClr val="00A195"/>
                </a:solidFill>
                <a:latin typeface="Century Gothic" pitchFamily="34" charset="0"/>
                <a:hlinkClick r:id="rId3"/>
              </a:rPr>
              <a:t>Paulo.aguiar@sefin.fortaleza.ce.gov.br</a:t>
            </a:r>
            <a:endParaRPr lang="pt-BR" altLang="pt-BR" sz="1400">
              <a:solidFill>
                <a:srgbClr val="00A195"/>
              </a:solidFill>
              <a:latin typeface="Century Gothic" pitchFamily="34" charset="0"/>
            </a:endParaRPr>
          </a:p>
          <a:p>
            <a:pPr algn="ctr"/>
            <a:r>
              <a:rPr lang="pt-BR" altLang="pt-BR" sz="1400">
                <a:latin typeface="Century Gothic" pitchFamily="34" charset="0"/>
              </a:rPr>
              <a:t>Fone</a:t>
            </a:r>
            <a:r>
              <a:rPr lang="pt-BR" altLang="pt-BR" sz="1400">
                <a:latin typeface="Century Gothic" pitchFamily="34" charset="0"/>
                <a:sym typeface="Wingdings" pitchFamily="2" charset="2"/>
              </a:rPr>
              <a:t>: (85) 3105-1259</a:t>
            </a:r>
            <a:endParaRPr lang="pt-BR" altLang="pt-BR" sz="1400"/>
          </a:p>
        </p:txBody>
      </p:sp>
      <p:sp>
        <p:nvSpPr>
          <p:cNvPr id="7" name="CaixaDeTexto 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5381625" y="5622925"/>
            <a:ext cx="3216275" cy="8302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  <a:defRPr/>
            </a:pPr>
            <a:r>
              <a:rPr lang="pt-BR" altLang="pt-BR" sz="1600" u="sng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Grande"/>
              </a:rPr>
              <a:t>Propósito:</a:t>
            </a:r>
            <a:r>
              <a:rPr lang="pt-BR" altLang="pt-BR" sz="1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Grande"/>
              </a:rPr>
              <a:t> </a:t>
            </a:r>
            <a:r>
              <a:rPr lang="pt-BR" altLang="pt-BR" sz="1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Grande"/>
              </a:rPr>
              <a:t>Toda </a:t>
            </a:r>
            <a:r>
              <a:rPr lang="pt-BR" altLang="pt-BR" sz="1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Grande"/>
              </a:rPr>
              <a:t>ação da </a:t>
            </a:r>
            <a:r>
              <a:rPr lang="pt-BR" altLang="pt-BR" sz="16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Grande"/>
              </a:rPr>
              <a:t>Sefin</a:t>
            </a:r>
            <a:r>
              <a:rPr lang="pt-BR" altLang="pt-BR" sz="1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Grande"/>
              </a:rPr>
              <a:t> é para tornar Fortaleza um lugar melhor para se viver.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Conteúdo 13"/>
          <p:cNvSpPr>
            <a:spLocks noGrp="1"/>
          </p:cNvSpPr>
          <p:nvPr>
            <p:ph sz="quarter" idx="1"/>
          </p:nvPr>
        </p:nvSpPr>
        <p:spPr>
          <a:xfrm>
            <a:off x="457200" y="1125538"/>
            <a:ext cx="8229600" cy="4937125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v"/>
            </a:pPr>
            <a:r>
              <a:rPr lang="pt-BR" altLang="pt-BR" sz="2400" smtClean="0">
                <a:solidFill>
                  <a:schemeClr val="tx1"/>
                </a:solidFill>
              </a:rPr>
              <a:t>Reposicionamento da Área de TI, na estrutura da Sefin</a:t>
            </a:r>
          </a:p>
          <a:p>
            <a:pPr>
              <a:buSzPct val="80000"/>
              <a:buFont typeface="Wingdings" pitchFamily="2" charset="2"/>
              <a:buChar char="v"/>
            </a:pPr>
            <a:r>
              <a:rPr lang="pt-BR" altLang="pt-BR" sz="2400" smtClean="0">
                <a:solidFill>
                  <a:schemeClr val="tx1"/>
                </a:solidFill>
              </a:rPr>
              <a:t>Planejamento específico da TI</a:t>
            </a:r>
          </a:p>
          <a:p>
            <a:pPr>
              <a:buSzPct val="80000"/>
              <a:buFont typeface="Wingdings" pitchFamily="2" charset="2"/>
              <a:buChar char="v"/>
            </a:pPr>
            <a:r>
              <a:rPr lang="pt-BR" altLang="pt-BR" sz="2400" smtClean="0">
                <a:solidFill>
                  <a:schemeClr val="tx1"/>
                </a:solidFill>
              </a:rPr>
              <a:t>Padronização das tecnologias</a:t>
            </a:r>
          </a:p>
          <a:p>
            <a:pPr>
              <a:buSzPct val="80000"/>
              <a:buFont typeface="Wingdings" pitchFamily="2" charset="2"/>
              <a:buChar char="v"/>
            </a:pPr>
            <a:r>
              <a:rPr lang="pt-BR" altLang="pt-BR" sz="2400" smtClean="0">
                <a:solidFill>
                  <a:schemeClr val="tx1"/>
                </a:solidFill>
              </a:rPr>
              <a:t>Renovação do parque tecnológico</a:t>
            </a:r>
          </a:p>
          <a:p>
            <a:pPr>
              <a:buSzPct val="80000"/>
              <a:buFont typeface="Wingdings" pitchFamily="2" charset="2"/>
              <a:buChar char="v"/>
            </a:pPr>
            <a:r>
              <a:rPr lang="pt-BR" altLang="pt-BR" sz="2400" smtClean="0">
                <a:solidFill>
                  <a:schemeClr val="tx1"/>
                </a:solidFill>
              </a:rPr>
              <a:t>Foco no desenvolvimento de soluções exclusivas para a Sefin e “dentro da Sefin”</a:t>
            </a:r>
          </a:p>
          <a:p>
            <a:pPr>
              <a:buSzPct val="80000"/>
              <a:buFont typeface="Wingdings" pitchFamily="2" charset="2"/>
              <a:buChar char="v"/>
            </a:pPr>
            <a:r>
              <a:rPr lang="pt-BR" altLang="pt-BR" sz="2400" smtClean="0">
                <a:solidFill>
                  <a:schemeClr val="tx1"/>
                </a:solidFill>
              </a:rPr>
              <a:t>Foco na segurança da Informação (física, lógica e contingência)</a:t>
            </a:r>
          </a:p>
          <a:p>
            <a:pPr>
              <a:buSzPct val="80000"/>
              <a:buFont typeface="Wingdings" pitchFamily="2" charset="2"/>
              <a:buChar char="v"/>
            </a:pPr>
            <a:r>
              <a:rPr lang="pt-BR" altLang="pt-BR" sz="2400" smtClean="0">
                <a:solidFill>
                  <a:schemeClr val="tx1"/>
                </a:solidFill>
              </a:rPr>
              <a:t>Envolvimento das pessoas </a:t>
            </a:r>
          </a:p>
          <a:p>
            <a:pPr>
              <a:buSzPct val="80000"/>
              <a:buFont typeface="Wingdings" pitchFamily="2" charset="2"/>
              <a:buChar char="v"/>
            </a:pPr>
            <a:r>
              <a:rPr lang="pt-BR" altLang="pt-BR" sz="2400" smtClean="0">
                <a:solidFill>
                  <a:schemeClr val="tx1"/>
                </a:solidFill>
              </a:rPr>
              <a:t>Promoção da Gestão do Conhecimento</a:t>
            </a:r>
          </a:p>
          <a:p>
            <a:endParaRPr lang="pt-BR" altLang="pt-BR" sz="2400" smtClean="0">
              <a:solidFill>
                <a:schemeClr val="tx1"/>
              </a:solidFill>
            </a:endParaRPr>
          </a:p>
          <a:p>
            <a:endParaRPr lang="pt-BR" altLang="pt-BR" sz="2400" smtClean="0">
              <a:solidFill>
                <a:schemeClr val="tx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58750" y="0"/>
            <a:ext cx="552608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O Ponto de Partida... (</a:t>
            </a: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premissas</a:t>
            </a: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)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10"/>
          <p:cNvSpPr txBox="1">
            <a:spLocks noChangeArrowheads="1" noChangeShapeType="1" noTextEdit="1"/>
          </p:cNvSpPr>
          <p:nvPr/>
        </p:nvSpPr>
        <p:spPr bwMode="auto">
          <a:xfrm>
            <a:off x="4502150" y="3716338"/>
            <a:ext cx="1619250" cy="2936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fromWordArt="1"/>
          <a:lstStyle/>
          <a:p>
            <a:pPr algn="ctr">
              <a:defRPr/>
            </a:pPr>
            <a:r>
              <a:rPr lang="pt-BR" sz="2000" b="1" i="1" kern="10">
                <a:solidFill>
                  <a:srgbClr val="595959"/>
                </a:solidFill>
                <a:latin typeface="Cambria" panose="02040503050406030204" pitchFamily="18" charset="0"/>
              </a:rPr>
              <a:t>      </a:t>
            </a:r>
          </a:p>
        </p:txBody>
      </p:sp>
      <p:grpSp>
        <p:nvGrpSpPr>
          <p:cNvPr id="64" name="Group 9"/>
          <p:cNvGrpSpPr>
            <a:grpSpLocks/>
          </p:cNvGrpSpPr>
          <p:nvPr/>
        </p:nvGrpSpPr>
        <p:grpSpPr bwMode="auto">
          <a:xfrm>
            <a:off x="2571337" y="4595271"/>
            <a:ext cx="1530729" cy="603398"/>
            <a:chOff x="1701" y="1134"/>
            <a:chExt cx="2168" cy="900"/>
          </a:xfrm>
          <a:solidFill>
            <a:schemeClr val="accent6"/>
          </a:solidFill>
        </p:grpSpPr>
        <p:sp>
          <p:nvSpPr>
            <p:cNvPr id="103" name="Retângulo de cantos arredondados 102"/>
            <p:cNvSpPr>
              <a:spLocks noChangeArrowheads="1"/>
            </p:cNvSpPr>
            <p:nvPr/>
          </p:nvSpPr>
          <p:spPr bwMode="auto">
            <a:xfrm>
              <a:off x="1701" y="1134"/>
              <a:ext cx="2168" cy="90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75000"/>
              </a:schemeClr>
            </a:solidFill>
            <a:ln w="254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anchor="ctr" upright="1"/>
            <a:lstStyle/>
            <a:p>
              <a:pPr>
                <a:defRPr/>
              </a:pPr>
              <a:endParaRPr lang="pt-BR" sz="2000" b="1">
                <a:solidFill>
                  <a:schemeClr val="bg1"/>
                </a:solidFill>
              </a:endParaRPr>
            </a:p>
          </p:txBody>
        </p:sp>
        <p:sp>
          <p:nvSpPr>
            <p:cNvPr id="104" name="CaixaDeTexto 34"/>
            <p:cNvSpPr txBox="1">
              <a:spLocks noChangeArrowheads="1"/>
            </p:cNvSpPr>
            <p:nvPr/>
          </p:nvSpPr>
          <p:spPr bwMode="auto">
            <a:xfrm>
              <a:off x="1860" y="1225"/>
              <a:ext cx="1855" cy="64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anchor="ctr" upright="1"/>
            <a:lstStyle/>
            <a:p>
              <a:pPr algn="ctr">
                <a:spcAft>
                  <a:spcPts val="0"/>
                </a:spcAft>
                <a:defRPr/>
              </a:pPr>
              <a:r>
                <a:rPr lang="pt-BR" sz="2400" b="1">
                  <a:solidFill>
                    <a:schemeClr val="bg1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INFRA</a:t>
              </a:r>
              <a:endParaRPr lang="pt-BR" sz="14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65" name="Group 11"/>
          <p:cNvGrpSpPr>
            <a:grpSpLocks/>
          </p:cNvGrpSpPr>
          <p:nvPr/>
        </p:nvGrpSpPr>
        <p:grpSpPr bwMode="auto">
          <a:xfrm>
            <a:off x="4565538" y="1457450"/>
            <a:ext cx="1530729" cy="603398"/>
            <a:chOff x="1701" y="1134"/>
            <a:chExt cx="2168" cy="900"/>
          </a:xfrm>
          <a:solidFill>
            <a:schemeClr val="accent6"/>
          </a:solidFill>
        </p:grpSpPr>
        <p:sp>
          <p:nvSpPr>
            <p:cNvPr id="101" name="Retângulo de cantos arredondados 100"/>
            <p:cNvSpPr>
              <a:spLocks noChangeArrowheads="1"/>
            </p:cNvSpPr>
            <p:nvPr/>
          </p:nvSpPr>
          <p:spPr bwMode="auto">
            <a:xfrm>
              <a:off x="1701" y="1134"/>
              <a:ext cx="2168" cy="900"/>
            </a:xfrm>
            <a:prstGeom prst="roundRect">
              <a:avLst>
                <a:gd name="adj" fmla="val 16667"/>
              </a:avLst>
            </a:prstGeom>
            <a:grpFill/>
            <a:ln w="254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anchor="ctr" upright="1"/>
            <a:lstStyle/>
            <a:p>
              <a:pPr>
                <a:defRPr/>
              </a:pPr>
              <a:endParaRPr lang="pt-BR" sz="2000" b="1">
                <a:solidFill>
                  <a:schemeClr val="bg1"/>
                </a:solidFill>
              </a:endParaRPr>
            </a:p>
          </p:txBody>
        </p:sp>
        <p:sp>
          <p:nvSpPr>
            <p:cNvPr id="102" name="CaixaDeTexto 34"/>
            <p:cNvSpPr txBox="1">
              <a:spLocks noChangeArrowheads="1"/>
            </p:cNvSpPr>
            <p:nvPr/>
          </p:nvSpPr>
          <p:spPr bwMode="auto">
            <a:xfrm>
              <a:off x="1860" y="1225"/>
              <a:ext cx="1855" cy="64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anchor="ctr" upright="1"/>
            <a:lstStyle/>
            <a:p>
              <a:pPr algn="ctr">
                <a:spcAft>
                  <a:spcPts val="0"/>
                </a:spcAft>
                <a:defRPr/>
              </a:pPr>
              <a:r>
                <a:rPr lang="pt-BR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CEGOV</a:t>
              </a:r>
              <a:endParaRPr lang="pt-BR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66" name="Group 14"/>
          <p:cNvGrpSpPr>
            <a:grpSpLocks/>
          </p:cNvGrpSpPr>
          <p:nvPr/>
        </p:nvGrpSpPr>
        <p:grpSpPr bwMode="auto">
          <a:xfrm>
            <a:off x="6515764" y="4581128"/>
            <a:ext cx="1530723" cy="663738"/>
            <a:chOff x="2086" y="1134"/>
            <a:chExt cx="2168" cy="900"/>
          </a:xfrm>
          <a:solidFill>
            <a:schemeClr val="accent6">
              <a:lumMod val="75000"/>
            </a:schemeClr>
          </a:solidFill>
        </p:grpSpPr>
        <p:sp>
          <p:nvSpPr>
            <p:cNvPr id="99" name="Retângulo de cantos arredondados 98"/>
            <p:cNvSpPr>
              <a:spLocks noChangeArrowheads="1"/>
            </p:cNvSpPr>
            <p:nvPr/>
          </p:nvSpPr>
          <p:spPr bwMode="auto">
            <a:xfrm>
              <a:off x="2086" y="1134"/>
              <a:ext cx="2168" cy="900"/>
            </a:xfrm>
            <a:prstGeom prst="roundRect">
              <a:avLst>
                <a:gd name="adj" fmla="val 16667"/>
              </a:avLst>
            </a:prstGeom>
            <a:grpFill/>
            <a:ln w="254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anchor="ctr" upright="1"/>
            <a:lstStyle/>
            <a:p>
              <a:pPr>
                <a:defRPr/>
              </a:pPr>
              <a:endParaRPr lang="pt-BR" sz="2000" b="1">
                <a:solidFill>
                  <a:schemeClr val="bg1"/>
                </a:solidFill>
              </a:endParaRPr>
            </a:p>
          </p:txBody>
        </p:sp>
        <p:sp>
          <p:nvSpPr>
            <p:cNvPr id="100" name="CaixaDeTexto 34"/>
            <p:cNvSpPr txBox="1">
              <a:spLocks noChangeArrowheads="1"/>
            </p:cNvSpPr>
            <p:nvPr/>
          </p:nvSpPr>
          <p:spPr bwMode="auto">
            <a:xfrm>
              <a:off x="2237" y="1251"/>
              <a:ext cx="1855" cy="64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anchor="ctr" upright="1"/>
            <a:lstStyle/>
            <a:p>
              <a:pPr algn="ctr">
                <a:spcAft>
                  <a:spcPts val="0"/>
                </a:spcAft>
                <a:defRPr/>
              </a:pPr>
              <a:r>
                <a:rPr lang="pt-BR" sz="2400" b="1">
                  <a:solidFill>
                    <a:schemeClr val="bg1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CEDES</a:t>
              </a:r>
              <a:endParaRPr lang="pt-BR" sz="14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31750" name="Imagem 82" descr="Imagem relacionada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4413" y="2287588"/>
            <a:ext cx="6731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Rectangle 9"/>
          <p:cNvSpPr>
            <a:spLocks noChangeArrowheads="1"/>
          </p:cNvSpPr>
          <p:nvPr/>
        </p:nvSpPr>
        <p:spPr bwMode="auto">
          <a:xfrm rot="-5400000">
            <a:off x="686594" y="2134394"/>
            <a:ext cx="328613" cy="962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eaVert" lIns="0" tIns="0" rIns="0" bIns="0" anchor="ctr" anchorCtr="1"/>
          <a:lstStyle/>
          <a:p>
            <a:pPr algn="ctr">
              <a:lnSpc>
                <a:spcPct val="90000"/>
              </a:lnSpc>
            </a:pPr>
            <a:r>
              <a:rPr lang="en-US" altLang="pt-BR">
                <a:solidFill>
                  <a:srgbClr val="000000"/>
                </a:solidFill>
                <a:latin typeface="Agency FB" pitchFamily="34" charset="0"/>
                <a:cs typeface="Times New Roman" pitchFamily="18" charset="0"/>
              </a:rPr>
              <a:t>(Projetos)</a:t>
            </a:r>
            <a:endParaRPr lang="pt-BR" altLang="pt-B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52" name="Rectangle 9"/>
          <p:cNvSpPr>
            <a:spLocks noChangeArrowheads="1"/>
          </p:cNvSpPr>
          <p:nvPr/>
        </p:nvSpPr>
        <p:spPr bwMode="auto">
          <a:xfrm rot="-5400000">
            <a:off x="1254919" y="2239169"/>
            <a:ext cx="330200" cy="2770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eaVert" lIns="0" tIns="0" rIns="0" bIns="0" anchor="ctr" anchorCtr="1"/>
          <a:lstStyle/>
          <a:p>
            <a:pPr algn="ctr">
              <a:lnSpc>
                <a:spcPct val="90000"/>
              </a:lnSpc>
            </a:pPr>
            <a:r>
              <a:rPr lang="en-US" altLang="pt-BR">
                <a:solidFill>
                  <a:srgbClr val="000000"/>
                </a:solidFill>
                <a:latin typeface="Agency FB" pitchFamily="34" charset="0"/>
                <a:cs typeface="Times New Roman" pitchFamily="18" charset="0"/>
              </a:rPr>
              <a:t>(Manutenção /Incidentes)</a:t>
            </a:r>
            <a:endParaRPr lang="pt-BR" altLang="pt-BR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53" name="Imagem 66" descr="Imagem relacionada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01913" y="3194050"/>
            <a:ext cx="674687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" name="CaixaDeTexto 76"/>
          <p:cNvSpPr txBox="1"/>
          <p:nvPr/>
        </p:nvSpPr>
        <p:spPr>
          <a:xfrm>
            <a:off x="158750" y="0"/>
            <a:ext cx="39338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Visão Geral da COGETI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532063" y="5273675"/>
            <a:ext cx="2058987" cy="11080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t-BR" sz="1100" b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Ambiente Computacional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t-BR" sz="1100" b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Segurança, Rede e BD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t-BR" sz="1100" b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Aplicações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t-BR" sz="1100" b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Parque Tecnológico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t-BR" sz="1100" b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Atendimento </a:t>
            </a:r>
            <a:r>
              <a:rPr lang="pt-BR" sz="1100" b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à Usuário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pt-BR" sz="1100" b="1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9" name="CaixaDeTexto 78"/>
          <p:cNvSpPr txBox="1"/>
          <p:nvPr/>
        </p:nvSpPr>
        <p:spPr>
          <a:xfrm>
            <a:off x="6454775" y="5300663"/>
            <a:ext cx="2387600" cy="431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t-BR" sz="1100" b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Desenvolvimento de Sistemas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t-BR" sz="1100" b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Sustentação</a:t>
            </a:r>
          </a:p>
        </p:txBody>
      </p:sp>
      <p:sp>
        <p:nvSpPr>
          <p:cNvPr id="105" name="CaixaDeTexto 104"/>
          <p:cNvSpPr txBox="1"/>
          <p:nvPr/>
        </p:nvSpPr>
        <p:spPr>
          <a:xfrm>
            <a:off x="6084888" y="1519238"/>
            <a:ext cx="936625" cy="4302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t-BR" sz="1100" b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Políticas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t-BR" sz="1100" b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Projetos</a:t>
            </a:r>
          </a:p>
        </p:txBody>
      </p:sp>
      <p:cxnSp>
        <p:nvCxnSpPr>
          <p:cNvPr id="4" name="Conector de seta reta 3"/>
          <p:cNvCxnSpPr>
            <a:stCxn id="103" idx="0"/>
            <a:endCxn id="101" idx="2"/>
          </p:cNvCxnSpPr>
          <p:nvPr/>
        </p:nvCxnSpPr>
        <p:spPr>
          <a:xfrm flipV="1">
            <a:off x="3336925" y="2060575"/>
            <a:ext cx="1993900" cy="2535238"/>
          </a:xfrm>
          <a:prstGeom prst="straightConnector1">
            <a:avLst/>
          </a:prstGeom>
          <a:ln w="38100">
            <a:prstDash val="dash"/>
            <a:headEnd type="triangle"/>
            <a:tailEnd type="stealt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6" name="Conector de seta reta 105"/>
          <p:cNvCxnSpPr>
            <a:stCxn id="99" idx="0"/>
            <a:endCxn id="101" idx="2"/>
          </p:cNvCxnSpPr>
          <p:nvPr/>
        </p:nvCxnSpPr>
        <p:spPr>
          <a:xfrm flipH="1" flipV="1">
            <a:off x="5330825" y="2060575"/>
            <a:ext cx="1951038" cy="2520950"/>
          </a:xfrm>
          <a:prstGeom prst="straightConnector1">
            <a:avLst/>
          </a:prstGeom>
          <a:ln w="38100">
            <a:solidFill>
              <a:schemeClr val="accent6"/>
            </a:solidFill>
            <a:prstDash val="dash"/>
            <a:headEnd type="triangle" w="med" len="med"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7" name="Conector de seta reta 106"/>
          <p:cNvCxnSpPr>
            <a:stCxn id="103" idx="3"/>
            <a:endCxn id="99" idx="1"/>
          </p:cNvCxnSpPr>
          <p:nvPr/>
        </p:nvCxnSpPr>
        <p:spPr>
          <a:xfrm>
            <a:off x="4102100" y="4897438"/>
            <a:ext cx="2413000" cy="15875"/>
          </a:xfrm>
          <a:prstGeom prst="straightConnector1">
            <a:avLst/>
          </a:prstGeom>
          <a:ln w="38100">
            <a:prstDash val="dash"/>
            <a:headEnd type="triangle"/>
            <a:tailEnd type="stealt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761" name="WordArt 10"/>
          <p:cNvSpPr txBox="1">
            <a:spLocks noChangeArrowheads="1" noChangeShapeType="1" noTextEdit="1"/>
          </p:cNvSpPr>
          <p:nvPr/>
        </p:nvSpPr>
        <p:spPr bwMode="auto">
          <a:xfrm>
            <a:off x="512763" y="2133600"/>
            <a:ext cx="1511300" cy="309563"/>
          </a:xfrm>
          <a:prstGeom prst="rect">
            <a:avLst/>
          </a:prstGeom>
        </p:spPr>
        <p:txBody>
          <a:bodyPr wrap="none" fromWordArt="1"/>
          <a:lstStyle/>
          <a:p>
            <a:pPr algn="ctr"/>
            <a:r>
              <a:rPr lang="pt-BR" sz="2000" b="1" i="1" kern="10">
                <a:ln w="9525">
                  <a:noFill/>
                  <a:miter lim="800000"/>
                  <a:headEnd/>
                  <a:tailEnd/>
                </a:ln>
                <a:solidFill>
                  <a:srgbClr val="009187"/>
                </a:solidFill>
                <a:latin typeface="Cambria"/>
              </a:rPr>
              <a:t>INOVAÇÃO</a:t>
            </a:r>
          </a:p>
        </p:txBody>
      </p:sp>
      <p:sp>
        <p:nvSpPr>
          <p:cNvPr id="31762" name="WordArt 10"/>
          <p:cNvSpPr txBox="1">
            <a:spLocks noChangeArrowheads="1" noChangeShapeType="1" noTextEdit="1"/>
          </p:cNvSpPr>
          <p:nvPr/>
        </p:nvSpPr>
        <p:spPr bwMode="auto">
          <a:xfrm>
            <a:off x="515938" y="3103563"/>
            <a:ext cx="2006600" cy="309562"/>
          </a:xfrm>
          <a:prstGeom prst="rect">
            <a:avLst/>
          </a:prstGeom>
        </p:spPr>
        <p:txBody>
          <a:bodyPr wrap="none" fromWordArt="1"/>
          <a:lstStyle/>
          <a:p>
            <a:pPr algn="ctr"/>
            <a:r>
              <a:rPr lang="pt-BR" sz="2000" b="1" i="1" kern="10">
                <a:ln w="9525">
                  <a:noFill/>
                  <a:miter lim="800000"/>
                  <a:headEnd/>
                  <a:tailEnd/>
                </a:ln>
                <a:solidFill>
                  <a:srgbClr val="009187"/>
                </a:solidFill>
                <a:latin typeface="Cambria"/>
              </a:rPr>
              <a:t>SUSTENTAÇÃO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aixaDeTexto 2"/>
          <p:cNvSpPr txBox="1">
            <a:spLocks noChangeArrowheads="1"/>
          </p:cNvSpPr>
          <p:nvPr/>
        </p:nvSpPr>
        <p:spPr bwMode="auto">
          <a:xfrm>
            <a:off x="900113" y="1628775"/>
            <a:ext cx="79200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3600" b="1">
                <a:solidFill>
                  <a:schemeClr val="bg1"/>
                </a:solidFill>
              </a:rPr>
              <a:t>TÍTULO DA APRESENTAÇÃO AQUI</a:t>
            </a:r>
          </a:p>
        </p:txBody>
      </p:sp>
      <p:sp>
        <p:nvSpPr>
          <p:cNvPr id="32771" name="CaixaDeTexto 3"/>
          <p:cNvSpPr txBox="1">
            <a:spLocks noChangeArrowheads="1"/>
          </p:cNvSpPr>
          <p:nvPr/>
        </p:nvSpPr>
        <p:spPr bwMode="auto">
          <a:xfrm>
            <a:off x="323850" y="5300663"/>
            <a:ext cx="4032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i="1">
                <a:solidFill>
                  <a:schemeClr val="bg1"/>
                </a:solidFill>
              </a:rPr>
              <a:t>Jurandir Gurgel</a:t>
            </a:r>
          </a:p>
          <a:p>
            <a:r>
              <a:rPr lang="pt-BR" altLang="pt-BR" i="1">
                <a:solidFill>
                  <a:schemeClr val="bg1"/>
                </a:solidFill>
              </a:rPr>
              <a:t>Secretário Municipal de Finanças</a:t>
            </a:r>
          </a:p>
        </p:txBody>
      </p:sp>
      <p:pic>
        <p:nvPicPr>
          <p:cNvPr id="32772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6513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2"/>
          <p:cNvSpPr txBox="1">
            <a:spLocks noChangeArrowheads="1"/>
          </p:cNvSpPr>
          <p:nvPr/>
        </p:nvSpPr>
        <p:spPr bwMode="auto">
          <a:xfrm>
            <a:off x="468313" y="1484313"/>
            <a:ext cx="81724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mpagne &amp; Limousines Thick" panose="020B0602020204020607" pitchFamily="34" charset="0"/>
              </a:rPr>
              <a:t>Coordenadoria de Gestão   Estratégica de TI - COGETI</a:t>
            </a:r>
            <a:endParaRPr lang="pt-BR" altLang="pt-BR" sz="4400" b="1" dirty="0" smtClean="0">
              <a:solidFill>
                <a:schemeClr val="bg1"/>
              </a:solidFill>
              <a:latin typeface="Champagne &amp; Limousines Thick" panose="020B0602020204020607" pitchFamily="34" charset="0"/>
            </a:endParaRPr>
          </a:p>
        </p:txBody>
      </p:sp>
      <p:sp>
        <p:nvSpPr>
          <p:cNvPr id="9" name="CaixaDeTexto 2"/>
          <p:cNvSpPr txBox="1">
            <a:spLocks noChangeArrowheads="1"/>
          </p:cNvSpPr>
          <p:nvPr/>
        </p:nvSpPr>
        <p:spPr bwMode="auto">
          <a:xfrm>
            <a:off x="503238" y="3213100"/>
            <a:ext cx="8172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mpagne &amp; Limousines Thick" panose="020B0602020204020607" pitchFamily="34" charset="0"/>
              </a:rPr>
              <a:t>Governança de TI</a:t>
            </a:r>
            <a:endParaRPr lang="pt-BR" altLang="pt-BR" sz="4000" b="1" dirty="0" smtClean="0">
              <a:solidFill>
                <a:srgbClr val="FFC000"/>
              </a:solidFill>
              <a:latin typeface="Champagne &amp; Limousines Thick" panose="020B0602020204020607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90538" y="2060575"/>
            <a:ext cx="8229600" cy="1928813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80000"/>
              <a:defRPr/>
            </a:pPr>
            <a:r>
              <a:rPr lang="pt-BR" sz="2200" dirty="0">
                <a:latin typeface="Myriad Pro" pitchFamily="34" charset="0"/>
              </a:rPr>
              <a:t>	“No contexto em que a tecnologia da informação assume um papel estratégico dentro das organizações, surgem os modelos de governança em TI com o objetivo de auxiliar estas organizações a </a:t>
            </a:r>
            <a:r>
              <a:rPr lang="pt-BR" sz="2200" u="sng" dirty="0">
                <a:latin typeface="Myriad Pro" pitchFamily="34" charset="0"/>
              </a:rPr>
              <a:t>gerir suas áreas de tecnologia, fornecendo ferramentas e métricas que garantam o alinhamento entre os processos de TI e os objetivos estratégicos da organização</a:t>
            </a:r>
            <a:r>
              <a:rPr lang="pt-BR" sz="2200" dirty="0">
                <a:latin typeface="Myriad Pro" pitchFamily="34" charset="0"/>
              </a:rPr>
              <a:t>” </a:t>
            </a:r>
            <a:r>
              <a:rPr lang="pt-BR" sz="2200" dirty="0">
                <a:latin typeface="Myriad Pro" pitchFamily="34" charset="0"/>
                <a:cs typeface="+mn-cs"/>
              </a:rPr>
              <a:t/>
            </a:r>
            <a:br>
              <a:rPr lang="pt-BR" sz="2200" dirty="0">
                <a:latin typeface="Myriad Pro" pitchFamily="34" charset="0"/>
                <a:cs typeface="+mn-cs"/>
              </a:rPr>
            </a:br>
            <a:endParaRPr lang="pt-BR" sz="2200" dirty="0">
              <a:latin typeface="Myriad Pro" pitchFamily="34" charset="0"/>
              <a:cs typeface="+mn-cs"/>
            </a:endParaRP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827088" y="4797425"/>
            <a:ext cx="1671637" cy="642938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342900" indent="-342900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80000"/>
              <a:defRPr/>
            </a:pPr>
            <a:r>
              <a:rPr lang="pt-BR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itchFamily="34" charset="0"/>
              </a:rPr>
              <a:t>(</a:t>
            </a:r>
            <a:r>
              <a:rPr lang="pt-BR" sz="24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yriad Pro" pitchFamily="34" charset="0"/>
              </a:rPr>
              <a:t>SEGeT</a:t>
            </a:r>
            <a:r>
              <a:rPr lang="pt-BR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itchFamily="34" charset="0"/>
              </a:rPr>
              <a:t> 2005)</a:t>
            </a:r>
            <a:r>
              <a:rPr lang="pt-BR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  <a:cs typeface="+mn-cs"/>
              </a:rPr>
              <a:t/>
            </a:r>
            <a:br>
              <a:rPr lang="pt-BR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  <a:cs typeface="+mn-cs"/>
              </a:rPr>
            </a:br>
            <a:endParaRPr lang="pt-BR" i="1" dirty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  <a:cs typeface="+mn-cs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58750" y="0"/>
            <a:ext cx="451485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O Que é Governança de TI?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1"/>
          <p:cNvSpPr>
            <a:spLocks noGrp="1"/>
          </p:cNvSpPr>
          <p:nvPr>
            <p:ph idx="1"/>
          </p:nvPr>
        </p:nvSpPr>
        <p:spPr>
          <a:xfrm>
            <a:off x="971550" y="2081213"/>
            <a:ext cx="7486650" cy="2165350"/>
          </a:xfrm>
        </p:spPr>
        <p:txBody>
          <a:bodyPr>
            <a:noAutofit/>
          </a:bodyPr>
          <a:lstStyle/>
          <a:p>
            <a:pPr>
              <a:buSzPct val="80000"/>
              <a:buFont typeface="Wingdings" panose="05000000000000000000" pitchFamily="2" charset="2"/>
              <a:buChar char="v"/>
              <a:defRPr/>
            </a:pPr>
            <a:r>
              <a:rPr lang="pt-B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riad Pro"/>
              </a:rPr>
              <a:t>Estruturar a área de TI para assumir a modernização da Secretaria </a:t>
            </a: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/>
              </a:rPr>
              <a:t>M</a:t>
            </a:r>
            <a:r>
              <a:rPr lang="pt-B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riad Pro"/>
              </a:rPr>
              <a:t>unicipal das Finanças; </a:t>
            </a:r>
          </a:p>
          <a:p>
            <a:pPr>
              <a:buSzPct val="80000"/>
              <a:buFont typeface="Wingdings" panose="05000000000000000000" pitchFamily="2" charset="2"/>
              <a:buChar char="v"/>
              <a:defRPr/>
            </a:pPr>
            <a:r>
              <a:rPr lang="pt-B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riad Pro"/>
              </a:rPr>
              <a:t>Implantar controles das ações e dos investimentos planejados;</a:t>
            </a:r>
          </a:p>
          <a:p>
            <a:pPr>
              <a:buSzPct val="80000"/>
              <a:buFont typeface="Wingdings" panose="05000000000000000000" pitchFamily="2" charset="2"/>
              <a:buChar char="v"/>
              <a:defRPr/>
            </a:pPr>
            <a:r>
              <a:rPr lang="pt-B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riad Pro"/>
              </a:rPr>
              <a:t>Promover o alinhamento da TI com o negócio da instituição;</a:t>
            </a:r>
          </a:p>
          <a:p>
            <a:pPr>
              <a:buSzPct val="80000"/>
              <a:buFont typeface="Wingdings" panose="05000000000000000000" pitchFamily="2" charset="2"/>
              <a:buChar char="v"/>
              <a:defRPr/>
            </a:pPr>
            <a:r>
              <a:rPr lang="pt-B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riad Pro"/>
              </a:rPr>
              <a:t>Impulsionar a maior eficiência organizacional;</a:t>
            </a:r>
          </a:p>
          <a:p>
            <a:pPr>
              <a:defRPr/>
            </a:pPr>
            <a:endParaRPr lang="pt-BR" sz="2200" dirty="0"/>
          </a:p>
        </p:txBody>
      </p:sp>
      <p:sp>
        <p:nvSpPr>
          <p:cNvPr id="12" name="Retângulo de cantos arredondados 11"/>
          <p:cNvSpPr/>
          <p:nvPr/>
        </p:nvSpPr>
        <p:spPr>
          <a:xfrm>
            <a:off x="1357313" y="4568825"/>
            <a:ext cx="7143750" cy="52705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427413" y="4602163"/>
            <a:ext cx="3003550" cy="46037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sz="2400" b="1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GOVERNANÇA DE TI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1357290" y="5640629"/>
            <a:ext cx="2250297" cy="740699"/>
            <a:chOff x="1321571" y="5402945"/>
            <a:chExt cx="1857388" cy="740699"/>
          </a:xfrm>
          <a:solidFill>
            <a:srgbClr val="00A195"/>
          </a:solidFill>
        </p:grpSpPr>
        <p:sp>
          <p:nvSpPr>
            <p:cNvPr id="16" name="Retângulo de cantos arredondados 15"/>
            <p:cNvSpPr/>
            <p:nvPr/>
          </p:nvSpPr>
          <p:spPr>
            <a:xfrm>
              <a:off x="1321571" y="5402945"/>
              <a:ext cx="1857388" cy="740699"/>
            </a:xfrm>
            <a:prstGeom prst="roundRect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1357290" y="5450129"/>
              <a:ext cx="1785951" cy="646331"/>
            </a:xfrm>
            <a:prstGeom prst="rect">
              <a:avLst/>
            </a:prstGeom>
            <a:grpFill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pt-BR" b="1" i="1" dirty="0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Alinhamento ao Negócio</a:t>
              </a:r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3804041" y="5640629"/>
            <a:ext cx="2250297" cy="740699"/>
            <a:chOff x="3250397" y="5382080"/>
            <a:chExt cx="1857388" cy="740699"/>
          </a:xfrm>
          <a:solidFill>
            <a:srgbClr val="00A195"/>
          </a:solidFill>
        </p:grpSpPr>
        <p:sp>
          <p:nvSpPr>
            <p:cNvPr id="17" name="Retângulo de cantos arredondados 16"/>
            <p:cNvSpPr/>
            <p:nvPr/>
          </p:nvSpPr>
          <p:spPr>
            <a:xfrm>
              <a:off x="3250397" y="5382080"/>
              <a:ext cx="1857388" cy="740699"/>
            </a:xfrm>
            <a:prstGeom prst="roundRect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3286116" y="5429264"/>
              <a:ext cx="1785951" cy="646331"/>
            </a:xfrm>
            <a:prstGeom prst="rect">
              <a:avLst/>
            </a:prstGeom>
            <a:grpFill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pt-BR" b="1" i="1" dirty="0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Eficiência Organizacional</a:t>
              </a:r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6250792" y="5640629"/>
            <a:ext cx="2250297" cy="740699"/>
            <a:chOff x="3250397" y="5382080"/>
            <a:chExt cx="1857388" cy="740699"/>
          </a:xfrm>
          <a:solidFill>
            <a:srgbClr val="00A195"/>
          </a:solidFill>
        </p:grpSpPr>
        <p:sp>
          <p:nvSpPr>
            <p:cNvPr id="24" name="Retângulo de cantos arredondados 23"/>
            <p:cNvSpPr/>
            <p:nvPr/>
          </p:nvSpPr>
          <p:spPr>
            <a:xfrm>
              <a:off x="3250397" y="5382080"/>
              <a:ext cx="1857388" cy="740699"/>
            </a:xfrm>
            <a:prstGeom prst="roundRect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3286116" y="5429264"/>
              <a:ext cx="1785951" cy="646331"/>
            </a:xfrm>
            <a:prstGeom prst="rect">
              <a:avLst/>
            </a:prstGeom>
            <a:grpFill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pt-BR" b="1" i="1" dirty="0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Controles</a:t>
              </a:r>
            </a:p>
            <a:p>
              <a:pPr algn="ctr">
                <a:defRPr/>
              </a:pPr>
              <a:r>
                <a:rPr lang="pt-BR" b="1" i="1" dirty="0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Eficazes</a:t>
              </a:r>
            </a:p>
          </p:txBody>
        </p:sp>
      </p:grpSp>
      <p:sp>
        <p:nvSpPr>
          <p:cNvPr id="26" name="Seta para baixo 25"/>
          <p:cNvSpPr/>
          <p:nvPr/>
        </p:nvSpPr>
        <p:spPr>
          <a:xfrm>
            <a:off x="2303463" y="5165725"/>
            <a:ext cx="357187" cy="358775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7" name="Seta para baixo 26"/>
          <p:cNvSpPr/>
          <p:nvPr/>
        </p:nvSpPr>
        <p:spPr>
          <a:xfrm>
            <a:off x="4751388" y="5165725"/>
            <a:ext cx="357187" cy="358775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8" name="Seta para baixo 27"/>
          <p:cNvSpPr/>
          <p:nvPr/>
        </p:nvSpPr>
        <p:spPr>
          <a:xfrm>
            <a:off x="7197725" y="5165725"/>
            <a:ext cx="357188" cy="358775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158750" y="0"/>
            <a:ext cx="298926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Governança de TI</a:t>
            </a:r>
          </a:p>
        </p:txBody>
      </p:sp>
      <p:sp>
        <p:nvSpPr>
          <p:cNvPr id="34828" name="Título 1"/>
          <p:cNvSpPr>
            <a:spLocks noGrp="1"/>
          </p:cNvSpPr>
          <p:nvPr>
            <p:ph type="title"/>
          </p:nvPr>
        </p:nvSpPr>
        <p:spPr bwMode="auto">
          <a:xfrm>
            <a:off x="457200" y="1196975"/>
            <a:ext cx="8229600" cy="5810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pt-BR" sz="3600" smtClean="0"/>
              <a:t>Principais Desafios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IkaWQiOiIxIiwiQ3VsdHVyZUluZm9OYW1lIjoicHQtQlIiLCJTdHlsZU5hbWUiOiJTdGFuZGFyZCIsIklzVGVtcGxhdGUiOmZhbHNlLCJWZXJzaW9uIjp7IiRpZCI6IjIiLCJWZXJzaW9uIjoiMy4xLjAiLCJPcmlnaW5hbEFzc2VtYmx5VmVyc2lvbiI6IjMuMDAuMDYuMDAiLCJFZGl0aW9uIjoiQmFzaWMiLCJJc1BsdXNFZGl0aW9uIjpmYWxzZX0sIkVmZmVjdCI6MSwiU3R5bGUiOnsiJGlkIjoiMyIsIlRpbWViYW5kU3R5bGUiOnsiJGlkIjoiNCIsIlNjYWxlTWFya2luZyI6MCwiU2hhcGUiOjAsIlNoYXBlU3R5bGUiOnsiJGlkIjoiNSIsIk1hcmdpbiI6eyIkaWQiOiI2IiwiVG9wIjowLCJMZWZ0IjoxMCwiUmlnaHQiOjEwLCJCb3R0b20iOjB9LCJQYWRkaW5nIjp7IiRpZCI6IjciLCJUb3AiOjUsIkxlZnQiOjAsIlJpZ2h0IjowLCJCb3R0b20iOjV9LCJCYWNrZ3JvdW5kIjp7IiRpZCI6IjgiLCJDb2xvciI6eyIkaWQiOiI5IiwiQSI6MjU1LCJSIjozMSwiRyI6NzMsIkIiOjEyNX19LCJJc1Zpc2libGUiOnRydWUsIldpZHRoIjo4NTguMCwiSGVpZ2h0IjozMC4wLCJCb3JkZXJTdHlsZSI6eyIkaWQiOiIxMCIsIkxpbmVDb2xvciI6eyIkaWQiOiIxMSIsIiR0eXBlIjoiTkxSRS5Db21tb24uRG9tLlNvbGlkQ29sb3JCcnVzaCwgTkxSRS5Db21tb24iLCJDb2xvciI6eyIkaWQiOiIxMiIsIkEiOjI1NSwiUiI6MjU1LCJHIjowLCJCIjowfX0sIkxpbmVXZWlnaHQiOjAuMCwiTGluZVR5cGUiOjAsIlBhcmVudFN0eWxlIjpudWxsfSwiUGFyZW50U3R5bGUiOm51bGx9LCJSaWdodEVuZENhcHNTdHlsZSI6eyIkaWQiOiIxMyIsIkZvbnRTZXR0aW5ncyI6eyIkaWQiOiIxNCIsIkZvbnRTaXplIjoxOCwiRm9udE5hbWUiOiJDYWxpYnJpIiwiSXNCb2xkIjp0cnVlLCJJc0l0YWxpYyI6ZmFsc2UsIklzVW5kZXJsaW5lZCI6ZmFsc2UsIlBhcmVudFN0eWxlIjpudWxsfSwiQXV0b1NpemUiOjAsIkZvcmVncm91bmQiOnsiJGlkIjoiMTUiLCJDb2xvciI6eyIkaWQiOiIxNiIsIkEiOjI1NSwiUiI6MTkyLCJHIjo4MCwiQiI6Nzd9fSwiTWF4V2lkdGgiOiJJbmZpbml0eSIsIk1heEhlaWdodCI6IkluZmluaXR5IiwiU21hcnRGb3JlZ3JvdW5kSXNBY3RpdmUiOmZhbHNlLCJIb3Jpem9udGFsQWxpZ25tZW50IjowLCJWZXJ0aWNhbEFsaWdubWVudCI6MCwiU21hcnRGb3JlZ3JvdW5kIjpudWxsLCJNYXJnaW4iOnsiJGlkIjoiMTciLCJUb3AiOjAsIkxlZnQiOjAsIlJpZ2h0IjoyMCwiQm90dG9tIjowfSwiUGFkZGluZyI6eyIkaWQiOiIxOCIsIlRvcCI6MCwiTGVmdCI6MCwiUmlnaHQiOjAsIkJvdHRvbSI6MH0sIkJhY2tncm91bmQiOnsiJGlkIjoiMTkiLCJDb2xvciI6eyIkaWQiOiIyMCIsIkEiOjg5LCJSIjowLCJHIjowLCJCIjowfX0sIklzVmlzaWJsZSI6dHJ1ZSwiV2lkdGgiOjAuMCwiSGVpZ2h0IjowLjAsIkJvcmRlclN0eWxlIjpudWxsLCJQYXJlbnRTdHlsZSI6bnVsbH0sIkxlZnRFbmRDYXBzU3R5bGUiOnsiJGlkIjoiMjEiLCJGb250U2V0dGluZ3MiOnsiJGlkIjoiMjIiLCJGb250U2l6ZSI6MTgsIkZvbnROYW1lIjoiQ2FsaWJyaSIsIklzQm9sZCI6dHJ1ZSwiSXNJdGFsaWMiOmZhbHNlLCJJc1VuZGVybGluZWQiOmZhbHNlLCJQYXJlbnRTdHlsZSI6bnVsbH0sIkF1dG9TaXplIjowLCJGb3JlZ3JvdW5kIjp7IiRpZCI6IjIzIiwiQ29sb3IiOnsiJGlkIjoiMjQiLCJBIjoyNTUsIlIiOjE5MiwiRyI6ODAsIkIiOjc3fX0sIk1heFdpZHRoIjoiSW5maW5pdHkiLCJNYXhIZWlnaHQiOiJJbmZpbml0eSIsIlNtYXJ0Rm9yZWdyb3VuZElzQWN0aXZlIjpmYWxzZSwiSG9yaXpvbnRhbEFsaWdubWVudCI6MCwiVmVydGljYWxBbGlnbm1lbnQiOjAsIlNtYXJ0Rm9yZWdyb3VuZCI6bnVsbCwiTWFyZ2luIjp7IiRpZCI6IjI1IiwiVG9wIjowLCJMZWZ0IjoyMCwiUmlnaHQiOjAsIkJvdHRvbSI6MH0sIlBhZGRpbmciOnsiJGlkIjoiMjYiLCJUb3AiOjAsIkxlZnQiOjAsIlJpZ2h0IjowLCJCb3R0b20iOjB9LCJCYWNrZ3JvdW5kIjp7IiRpZCI6IjI3IiwiQ29sb3IiOnsiJHJlZiI6IjIwIn19LCJJc1Zpc2libGUiOnRydWUsIldpZHRoIjowLjAsIkhlaWdodCI6MC4wLCJCb3JkZXJTdHlsZSI6bnVsbCwiUGFyZW50U3R5bGUiOm51bGx9LCJUb2RheVRleHRTdHlsZSI6eyIkaWQiOiIyOCIsIkZvbnRTZXR0aW5ncyI6eyIkaWQiOiIyOSIsIkZvbnRTaXplIjoxMiwiRm9udE5hbWUiOiJDYWxpYnJpIiwiSXNCb2xkIjpmYWxzZSwiSXNJdGFsaWMiOmZhbHNlLCJJc1VuZGVybGluZWQiOmZhbHNlLCJQYXJlbnRTdHlsZSI6bnVsbH0sIkF1dG9TaXplIjowLCJGb3JlZ3JvdW5kIjp7IiRpZCI6IjMwIiwiQ29sb3IiOnsiJGlkIjoiMzEiLCJBIjoyNTUsIlIiOjAsIkciOjAsIkIiOjB9fSwiTWF4V2lkdGgiOjIwMC4wLCJNYXhIZWlnaHQiOiJJbmZpbml0eSIsIlNtYXJ0Rm9yZWdyb3VuZElzQWN0aXZlIjpmYWxzZSwiSG9yaXpvbnRhbEFsaWdubWVudCI6MCwiVmVydGljYWxBbGlnbm1lbnQiOjAsIlNtYXJ0Rm9yZWdyb3VuZCI6bnVsbCwiTWFyZ2luIjp7IiRpZCI6IjMyIiwiVG9wIjowLCJMZWZ0IjowLCJSaWdodCI6MCwiQm90dG9tIjowfSwiUGFkZGluZyI6eyIkaWQiOiIzMyIsIlRvcCI6MCwiTGVmdCI6MCwiUmlnaHQiOjAsIkJvdHRvbSI6MH0sIkJhY2tncm91bmQiOnsiJGlkIjoiMzQiLCJDb2xvciI6eyIkcmVmIjoiMjAifX0sIklzVmlzaWJsZSI6dHJ1ZSwiV2lkdGgiOjAuMCwiSGVpZ2h0IjowLjAsIkJvcmRlclN0eWxlIjpudWxsLCJQYXJlbnRTdHlsZSI6bnVsbH0sIlRvZGF5TWFya2VyU3R5bGUiOnsiJGlkIjoiMzUiLCJNYXJnaW4iOnsiJGlkIjoiMzYiLCJUb3AiOjAsIkxlZnQiOjAsIlJpZ2h0IjowLCJCb3R0b20iOjB9LCJQYWRkaW5nIjp7IiRpZCI6IjM3IiwiVG9wIjowLCJMZWZ0IjowLCJSaWdodCI6MCwiQm90dG9tIjowfSwiQmFja2dyb3VuZCI6eyIkaWQiOiIzOCIsIkNvbG9yIjp7IiRpZCI6IjM5IiwiQSI6MjU1LCJSIjoyNTUsIkciOjAsIkIiOjB9fSwiSXNWaXNpYmxlIjp0cnVlLCJXaWR0aCI6MC4wLCJIZWlnaHQiOjAuMCwiQm9yZGVyU3R5bGUiOm51bGwsIlBhcmVudFN0eWxlIjpudWxsfSwiU2NhbGVTdHlsZSI6eyIkaWQiOiI0MCIsIlNob3dTZWdtZW50U2VwYXJhdG9ycyI6dHJ1ZSwiU2VnbWVudFNlcGFyYXRvck9wYWNpdHkiOjMwLCJGb250U2V0dGluZ3MiOnsiJGlkIjoiNDEiLCJGb250U2l6ZSI6MTIsIkZvbnROYW1lIjoiQ2FsaWJyaSIsIklzQm9sZCI6ZmFsc2UsIklzSXRhbGljIjpmYWxzZSwiSXNVbmRlcmxpbmVkIjpmYWxzZSwiUGFyZW50U3R5bGUiOm51bGx9LCJBdXRvU2l6ZSI6MCwiRm9yZWdyb3VuZCI6eyIkaWQiOiI0MiIsIkNvbG9yIjp7IiRpZCI6IjQzIiwiQSI6MjU1LCJSIjoyNTUsIkciOjI1NSwiQiI6MjU1fX0sIk1heFdpZHRoIjoyMDAuMCwiTWF4SGVpZ2h0IjoiSW5maW5pdHkiLCJTbWFydEZvcmVncm91bmRJc0FjdGl2ZSI6ZmFsc2UsIkhvcml6b250YWxBbGlnbm1lbnQiOjAsIlZlcnRpY2FsQWxpZ25tZW50IjoxLCJTbWFydEZvcmVncm91bmQiOm51bGwsIk1hcmdpbiI6eyIkaWQiOiI0NCIsIlRvcCI6MCwiTGVmdCI6NSwiUmlnaHQiOjAsIkJvdHRvbSI6MH0sIlBhZGRpbmciOnsiJGlkIjoiNDUiLCJUb3AiOjAsIkxlZnQiOjAsIlJpZ2h0IjowLCJCb3R0b20iOjB9LCJCYWNrZ3JvdW5kIjp7IiRpZCI6IjQ2IiwiQ29sb3IiOnsiJHJlZiI6IjIwIn19LCJJc1Zpc2libGUiOnRydWUsIldpZHRoIjowLjAsIkhlaWdodCI6MC4wLCJCb3JkZXJTdHlsZSI6bnVsbCwiUGFyZW50U3R5bGUiOm51bGx9LCJFbGFwc2VkVGltZUJhY2tncm91bmQiOnsiJGlkIjoiNDciLCJDb2xvciI6eyIkaWQiOiI0OCIsIkEiOjE5MSwiUiI6MjU1LCJHIjowLCJCIjowfX0sIkFwcGVuZFllYXJPblllYXJDaGFuZ2UiOnRydWUsIkVsYXBzZWRUaW1lRm9ybWF0IjoyLCJUb2RheU1hcmtlclBvc2l0aW9uIjoyLCJRdWlja1Bvc2l0aW9uIjoxLCJBYnNvbHV0ZVBvc2l0aW9uIjoyNDAuMCwiTWFyZ2luIjp7IiRpZCI6IjQ5IiwiVG9wIjowLCJMZWZ0IjoxMCwiUmlnaHQiOjEwLCJCb3R0b20iOjB9LCJQYWRkaW5nIjp7IiRpZCI6IjUwIiwiVG9wIjowLCJMZWZ0IjowLCJSaWdodCI6MCwiQm90dG9tIjowfSwiQmFja2dyb3VuZCI6eyIkaWQiOiI1MSIsIkNvbG9yIjp7IiRpZCI6IjUyIiwiQSI6MjU1LCJSIjozMSwiRyI6NzMsIkIiOjEyNX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E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A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AsIkZvbnROYW1lIjoiQ2FsaWJyaSIsIklzQm9sZCI6ZmFsc2UsIklzSXRhbGljIjpmYWxzZSwiSXNVbmRlcmxpbmVkIjpmYWxzZSwiUGFyZW50U3R5bGUiOm51bGx9LCJBdXRvU2l6ZSI6MCwiRm9yZWdyb3VuZCI6eyIkaWQiOiI3NCIsIkNvbG9yIjp7IiRpZCI6Ijc1IiwiQSI6MjU1LCJSIjozMSwiRyI6NzMsIkIiOjEyNn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k0vZC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RlZmF1bHRUYXNrU3R5bGUiOnsiJGlkIjoiODAiLCJTaGFwZSI6MCwiU2hhcGVUaGlja25lc3MiOjEsIkR1cmF0aW9uRm9ybWF0IjowLCJJbmNsdWRlTm9uV29ya2luZ0RheXNJbkR1cmF0aW9uIjp0cnVlLCJQZXJjZW50YWdlQ29tcGxldGVTdHlsZSI6eyIkaWQiOiI4MSIsIkZvbnRTZXR0aW5ncyI6eyIkaWQiOiI4MiIsIkZvbnRTaXplIjoxMCwiRm9udE5hbWUiOiJDYWxpYnJpIiwiSXNCb2xkIjpmYWxzZSwiSXNJdGFsaWMiOmZhbHNlLCJJc1VuZGVybGluZWQiOmZhbHNlLCJQYXJlbnRTdHlsZSI6bnVsbH0sIkF1dG9TaXplIjowLCJGb3JlZ3JvdW5kIjp7IiRpZCI6IjgzIiwiQ29sb3IiOnsiJGlkIjoiODQiLCJBIjoyNTUsIlIiOjE5MiwiRyI6ODAsIkIiOjc3fX0sIk1heFdpZHRoIjoyMDAuMCwiTWF4SGVpZ2h0IjoiSW5maW5pdHkiLCJTbWFydEZvcmVncm91bmRJc0FjdGl2ZSI6ZmFsc2UsIkhvcml6b250YWxBbGlnbm1lbnQiOjAsIlZlcnRpY2FsQWxpZ25tZW50IjowLCJTbWFydEZvcmVncm91bmQiOm51bGwsIk1hcmdpbiI6eyIkaWQiOiI4NSIsIlRvcCI6MCwiTGVmdCI6MCwiUmlnaHQiOjAsIkJvdHRvbSI6MH0sIlBhZGRpbmciOnsiJGlkIjoiODYiLCJUb3AiOjAsIkxlZnQiOjAsIlJpZ2h0IjowLCJCb3R0b20iOjB9LCJCYWNrZ3JvdW5kIjp7IiRpZCI6Ijg3IiwiQ29sb3IiOnsiJHJlZiI6IjIwIn19LCJJc1Zpc2libGUiOnRydWUsIldpZHRoIjowLjAsIkhlaWdodCI6MC4wLCJCb3JkZXJTdHlsZSI6bnVsbCwiUGFyZW50U3R5bGUiOm51bGx9LCJEdXJhdGlvblN0eWxlIjp7IiRpZCI6Ijg4IiwiRm9udFNldHRpbmdzIjp7IiRpZCI6Ijg5IiwiRm9udFNpemUiOjEwLCJGb250TmFtZSI6IkNhbGlicmkiLCJJc0JvbGQiOmZhbHNlLCJJc0l0YWxpYyI6ZmFsc2UsIklzVW5kZXJsaW5lZCI6ZmFsc2UsIlBhcmVudFN0eWxlIjpudWxsfSwiQXV0b1NpemUiOjAsIkZvcmVncm91bmQiOnsiJGlkIjoiOTAiLCJDb2xvciI6eyIkaWQiOiI5MSIsIkEiOjI1NSwiUiI6MTkyLCJHIjo4MCwiQiI6Nzd9fSwiTWF4V2lkdGgiOjIwMC4wLCJNYXhIZWlnaHQiOiJJbmZpbml0eSIsIlNtYXJ0Rm9yZWdyb3VuZElzQWN0aXZlIjpmYWxzZSwiSG9yaXpvbnRhbEFsaWdubWVudCI6MCwiVmVydGljYWxBbGlnbm1lbnQiOjAsIlNtYXJ0Rm9yZWdyb3VuZCI6bnVsbCwiTWFyZ2luIjp7IiRpZCI6IjkyIiwiVG9wIjowLCJMZWZ0IjowLCJSaWdodCI6MCwiQm90dG9tIjowfSwiUGFkZGluZyI6eyIkaWQiOiI5MyIsIlRvcCI6MCwiTGVmdCI6MCwiUmlnaHQiOjAsIkJvdHRvbSI6MH0sIkJhY2tncm91bmQiOnsiJGlkIjoiOTQiLCJDb2xvciI6eyIkcmVmIjoiMjAifX0sIklzVmlzaWJsZSI6dHJ1ZSwiV2lkdGgiOjAuMCwiSGVpZ2h0IjowLjAsIkJvcmRlclN0eWxlIjpudWxsLCJQYXJlbnRTdHlsZSI6bnVsbH0sIkhvcml6b250YWxDb25uZWN0b3JTdHlsZSI6eyIkaWQiOiI5NSIsIkxpbmVDb2xvciI6eyIkaWQiOiI5NiIsIiR0eXBlIjoiTkxSRS5Db21tb24uRG9tLlNvbGlkQ29sb3JCcnVzaCwgTkxSRS5Db21tb24iLCJDb2xvciI6eyIkaWQiOiI5NyIsIkEiOjI1NSwiUiI6MjA0LCJHIjoyMDQsIkIiOjIwNH19LCJMaW5lV2VpZ2h0IjoxLjAsIkxpbmVUeXBlIjowLCJQYXJlbnRTdHlsZSI6bnVsbH0sIlZlcnRpY2FsQ29ubmVjdG9yU3R5bGUiOnsiJGlkIjoiOTgiLCJMaW5lQ29sb3IiOnsiJGlkIjoiOTkiLCIkdHlwZSI6Ik5MUkUuQ29tbW9uLkRvbS5Tb2xpZENvbG9yQnJ1c2gsIE5MUkUuQ29tbW9uIiwiQ29sb3IiOnsiJGlkIjoiMTAwIiwiQSI6MjU1LCJSIjoyMDQsIkciOjIwNCwiQiI6MjA0fX0sIkxpbmVXZWlnaHQiOjAuMCwiTGluZVR5cGUiOjAsIlBhcmVudFN0eWxlIjpudWxsfSwiTWFyZ2luIjpudWxsLCJTdGFydERhdGVQb3NpdGlvbiI6NCwiRW5kRGF0ZVBvc2l0aW9uIjo0LCJEYXRlSXNWaXNpYmxlIjp0cnVlLCJUaXRsZVBvc2l0aW9uIjo1LCJEdXJhdGlvblBvc2l0aW9uIjo2LCJQZXJjZW50YWdlQ29tcGxldGVkUG9zaXRpb24iOjYsIlNwYWNpbmciOjUsIklzQmVsb3dUaW1lYmFuZCI6dHJ1ZSwiUGVyY2VudGFnZUNvbXBsZXRlU2hhcGVPcGFjaXR5IjozNSwiU2hhcGVTdHlsZSI6eyIkaWQiOiIxMDEiLCJNYXJnaW4iOnsiJGlkIjoiMTAyIiwiVG9wIjowLCJMZWZ0Ijo0LCJSaWdodCI6NCwiQm90dG9tIjowfSwiUGFkZGluZyI6eyIkaWQiOiIxMDMiLCJUb3AiOjAsIkxlZnQiOjAsIlJpZ2h0IjowLCJCb3R0b20iOjB9LCJCYWNrZ3JvdW5kIjpudWxsLCJJc1Zpc2libGUiOnRydWUsIldpZHRoIjowLjAsIkhlaWdodCI6MTYuMCwiQm9yZGVyU3R5bGUiOnsiJGlkIjoiMTA0IiwiTGluZUNvbG9yIjp7IiRpZCI6IjEwNSIsIiR0eXBlIjoiTkxSRS5Db21tb24uRG9tLlNvbGlkQ29sb3JCcnVzaCwgTkxSRS5Db21tb24iLCJDb2xvciI6eyIkaWQiOiIxMDYiLCJBIjoyNTUsIlIiOjI1NSwiRyI6MCwiQiI6MH19LCJMaW5lV2VpZ2h0IjowLjAsIkxpbmVUeXBlIjowLCJQYXJlbnRTdHlsZSI6bnVsbH0sIlBhcmVudFN0eWxlIjpudWxsfSwiVGl0bGVTdHlsZSI6eyIkaWQiOiIxMDciLCJGb250U2V0dGluZ3MiOnsiJGlkIjoiMTA4IiwiRm9udFNpemUiOjExLCJGb250TmFtZSI6IkNhbGlicmkiLCJJc0JvbGQiOnRydWUsIklzSXRhbGljIjpmYWxzZSwiSXNVbmRlcmxpbmVkIjpmYWxzZSwiUGFyZW50U3R5bGUiOm51bGx9LCJBdXRvU2l6ZSI6MCwiRm9yZWdyb3VuZCI6eyIkaWQiOiIxMDkiLCJDb2xvciI6eyIkaWQiOiIxMTAiLCJBIjoyNTUsIlIiOjAsIkciOjAsIkIiOjB9fSwiTWF4V2lkdGgiOjIwMC4wLCJNYXhIZWlnaHQiOiJJbmZpbml0eSIsIlNtYXJ0Rm9yZWdyb3VuZElzQWN0aXZlIjpmYWxzZSwiSG9yaXpvbnRhbEFsaWdubWVudCI6MCwiVmVydGljYWxBbGlnbm1lbnQiOjAsIlNtYXJ0Rm9yZWdyb3VuZCI6bnVsbCwiTWFyZ2luIjp7IiRpZCI6IjExMSIsIlRvcCI6MCwiTGVmdCI6MCwiUmlnaHQiOjAsIkJvdHRvbSI6MH0sIlBhZGRpbmciOnsiJGlkIjoiMTEyIiwiVG9wIjowLCJMZWZ0IjowLCJSaWdodCI6MCwiQm90dG9tIjowfSwiQmFja2dyb3VuZCI6eyIkaWQiOiIxMTMiLCJDb2xvciI6eyIkcmVmIjoiMjAifX0sIklzVmlzaWJsZSI6dHJ1ZSwiV2lkdGgiOjAuMCwiSGVpZ2h0IjowLjAsIkJvcmRlclN0eWxlIjpudWxsLCJQYXJlbnRTdHlsZSI6bnVsbH0sIkRhdGVTdHlsZSI6eyIkaWQiOiIxMTQiLCJGb250U2V0dGluZ3MiOnsiJGlkIjoiMTE1IiwiRm9udFNpemUiOjEwLCJGb250TmFtZSI6IkNhbGlicmkiLCJJc0JvbGQiOmZhbHNlLCJJc0l0YWxpYyI6ZmFsc2UsIklzVW5kZXJsaW5lZCI6ZmFsc2UsIlBhcmVudFN0eWxlIjpudWxsfSwiQXV0b1NpemUiOjAsIkZvcmVncm91bmQiOnsiJGlkIjoiMTE2IiwiQ29sb3IiOnsiJGlkIjoiMTE3IiwiQSI6MjU1LCJSIjozMSwiRyI6NzMsIkIiOjEyNn19LCJNYXhXaWR0aCI6MjAwLjAsIk1heEhlaWdodCI6IkluZmluaXR5IiwiU21hcnRGb3JlZ3JvdW5kSXNBY3RpdmUiOmZhbHNlLCJIb3Jpem9udGFsQWxpZ25tZW50IjowLCJWZXJ0aWNhbEFsaWdubWVudCI6MCwiU21hcnRGb3JlZ3JvdW5kIjpudWxsLCJNYXJnaW4iOnsiJGlkIjoiMTE4IiwiVG9wIjowLCJMZWZ0IjowLCJSaWdodCI6MCwiQm90dG9tIjowfSwiUGFkZGluZyI6eyIkaWQiOiIxMTkiLCJUb3AiOjAsIkxlZnQiOjAsIlJpZ2h0IjowLCJCb3R0b20iOjB9LCJCYWNrZ3JvdW5kIjp7IiRpZCI6IjEyMCIsIkNvbG9yIjp7IiRyZWYiOiIyMCJ9fSwiSXNWaXNpYmxlIjp0cnVlLCJXaWR0aCI6MC4wLCJIZWlnaHQiOjAuMCwiQm9yZGVyU3R5bGUiOm51bGwsIlBhcmVudFN0eWxlIjpudWxsfSwiRGF0ZUZvcm1hdCI6eyIkaWQiOiIxMjEiLCJGb3JtYXRTdHJpbmciOiJNL2Qv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wsIl9leHBsaWNpdGx5U2V0Ijp7IiRpZCI6IjEyMiIsIlNoYXBlU3R5bGUiOmZhbHNlLCJUaXRsZVN0eWxlIjpmYWxzZSwiRGF0ZVN0eWxlIjpmYWxzZSwiSG9yaXpvbnRhbENvbm5lY3RvclN0eWxlIjpmYWxzZSwiVmVydGljYWxDb25uZWN0b3JTdHlsZSI6ZmFsc2UsIlBlcmNlbnRhZ2VDb21wbGV0ZVNoYXBlT3BhY2l0eSI6ZmFsc2UsIlNoYXBlIjpmYWxzZSwiU2hhcGVUaGlja25lc3MiOmZhbHNlLCJEdXJhdGlvbkZvcm1hdCI6ZmFsc2UsIkluY2x1ZGVOb25Xb3JraW5nRGF5c0luRHVyYXRpb24iOmZhbHNlLCJNYXJnaW4iOmZhbHNlLCJTdGFydERhdGVQb3NpdGlvbiI6ZmFsc2UsIkVuZERhdGVQb3NpdGlvbiI6ZmFsc2UsIlRpdGxlUG9zaXRpb24iOmZhbHNlLCJEdXJhdGlvblBvc2l0aW9uIjpmYWxzZSwiUGVyY2VudGFnZUNvbXBsZXRlZFBvc2l0aW9uIjpmYWxzZSwiU3BhY2luZyI6ZmFsc2UsIklzQmVsb3dUaW1lYmFuZCI6ZmFsc2UsIkRhdGVGb3JtYXQiOmZhbHNlLCJJc1Zpc2libGUiOmZhbHNlfX0sIlNob3dFbGFwc2VkVGltZUdyYWRpZW50U3R5bGUiOmZhbHNlfSwiU2NhbGUiOnsiJGlkIjoiMTIzIiwiU3RhcnREYXRlIjoiMjAxNC0wMS0wMVQyMzo1OTowMCIsIkVuZERhdGUiOiIyMDE0LTEyLTMwVDIzOjU5OjAwIiwiRm9ybWF0IjoiTU1NIiwiVHlwZSI6MiwiQXV0b0RhdGVSYW5nZSI6dHJ1ZSwiV29ya2luZ0RheXMiOjEyNywiVG9kYXlNYXJrZXJUZXh0IjoiSG9qZSIsIkF1dG9TY2FsZVR5cGUiOnRydWV9LCJNaWxlc3RvbmVzIjpbeyIkaWQiOiIxMjQiLCJEYXRlIjoiMjAxNC0wMS0wMVQyMzo1OTowMFoiLCJTdHlsZSI6eyIkaWQiOiIxMjUiLCJTaGFwZSI6MiwiQ29ubmVjdG9yTWFyZ2luIjp7IiRyZWYiOiI1NCJ9LCJDb25uZWN0b3JTdHlsZSI6eyIkaWQiOiIxMjYiLCJMaW5lQ29sb3IiOnsiJHJlZiI6IjU2In0sIkxpbmVXZWlnaHQiOjEuMCwiTGluZVR5cGUiOjAsIlBhcmVudFN0eWxlIjp7IiRyZWYiOiI1NSJ9fSwiSXNCZWxvd1RpbWViYW5kIjpmYWxzZSwiSGlkZURhdGUiOmZhbHNlLCJTaGFwZVNpemUiOjEsIlNwYWNpbmciOjEuMCwiUGFkZGluZyI6eyIkcmVmIjoiNTgifSwiU2hhcGVTdHlsZSI6eyIkaWQiOiIxMjciLCJNYXJnaW4iOnsiJHJlZiI6IjYwIn0sIlBhZGRpbmciOnsiJHJlZiI6IjYxIn0sIkJhY2tncm91bmQiOnsiJGlkIjoiMTI4IiwiQ29sb3IiOnsiJGlkIjoiMTI5IiwiQSI6MjU1LCJSIjoyMzQsIkciOjIyLCJCIjozMH19LCJJc1Zpc2libGUiOnRydWUsIldpZHRoIjoxOC4wLCJIZWlnaHQiOjIwLjAsIkJvcmRlclN0eWxlIjp7IiRpZCI6IjEzMCIsIkxpbmVDb2xvciI6eyIkcmVmIjoiNjMifSwiTGluZVdlaWdodCI6MC4wLCJMaW5lVHlwZSI6MCwiUGFyZW50U3R5bGUiOnsiJHJlZiI6IjYyIn19LCJQYXJlbnRTdHlsZSI6eyIkcmVmIjoiNTkifX0sIlRpdGxlU3R5bGUiOnsiJGlkIjoiMTMxIiwiRm9udFNldHRpbmdzIjp7IiRpZCI6IjEzMi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TMzIiwiTGluZUNvbG9yIjpudWxsLCJMaW5lV2VpZ2h0IjowLjAsIkxpbmVUeXBlIjowLCJQYXJlbnRTdHlsZSI6bnVsbH0sIlBhcmVudFN0eWxlIjp7IiRyZWYiOiI2NSJ9fSwiRGF0ZVN0eWxlIjp7IiRpZCI6IjEzNCIsIkZvbnRTZXR0aW5ncyI6eyIkaWQiOiIxMzU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MzYiLCJMaW5lQ29sb3IiOm51bGwsIkxpbmVXZWlnaHQiOjAuMCwiTGluZVR5cGUiOjAsIlBhcmVudFN0eWxlIjpudWxsfSwiUGFyZW50U3R5bGUiOnsiJHJlZiI6IjcyIn19LCJEYXRlRm9ybWF0Ijp7IiRyZWYiOiI3OSJ9LCJJc1Zpc2libGUiOnRydWUsIlBhcmVudFN0eWxlIjp7IiRyZWYiOiI1MyJ9fSwiUG9zaXRpb24iOnsiUmF0aW8iOjAuMCwiSXNDdXN0b20iOmZhbHNlfSwiRGF0ZUZvcm1hdCI6eyIkcmVmIjoiNzkifSwiSWQiOiI3ZmQ1ODQ5Ni04MDdkLTRjOWQtOTBjZC0yNmI4OTgyYTI3N2YiLCJJbXBvcnRJZCI6bnVsbCwiVGl0bGUiOiJHUlBGT1ItU2VndXJhbsOnYSwgUGVzc29hLCBFbmRlcmXDp28sIE1lcmNhZG8gSW1vYmlsacOhcmlvLCBJUFRVIFN1amVpdG8gUGFzc2l2byBlIFNJVCwgU21hcnRGb3IiLCJOb3RlIjpudWxsLCJIeXBlcmxpbmsiOm51bGwsIklzQ2hhbmdlZCI6ZmFsc2UsIklzTmV3IjpmYWxzZX0seyIkaWQiOiIxMzciLCJEYXRlIjoiMjAxNC0wMy0zMFQyMzo1OTowMFoiLCJTdHlsZSI6eyIkaWQiOiIxMzgiLCJTaGFwZSI6MiwiQ29ubmVjdG9yTWFyZ2luIjp7IiRyZWYiOiI1NCJ9LCJDb25uZWN0b3JTdHlsZSI6eyIkaWQiOiIxMzkiLCJMaW5lQ29sb3IiOnsiJHJlZiI6IjU2In0sIkxpbmVXZWlnaHQiOjEuMCwiTGluZVR5cGUiOjAsIlBhcmVudFN0eWxlIjp7IiRyZWYiOiI1NSJ9fSwiSXNCZWxvd1RpbWViYW5kIjpmYWxzZSwiSGlkZURhdGUiOmZhbHNlLCJTaGFwZVNpemUiOjEsIlNwYWNpbmciOjEuMCwiUGFkZGluZyI6eyIkcmVmIjoiNTgifSwiU2hhcGVTdHlsZSI6eyIkaWQiOiIxNDAiLCJNYXJnaW4iOnsiJHJlZiI6IjYwIn0sIlBhZGRpbmciOnsiJHJlZiI6IjYxIn0sIkJhY2tncm91bmQiOnsiJGlkIjoiMTQxIiwiQ29sb3IiOnsiJGlkIjoiMTQyIiwiQSI6MjU1LCJSIjoyMzQsIkciOjIyLCJCIjozMH19LCJJc1Zpc2libGUiOnRydWUsIldpZHRoIjoxOC4wLCJIZWlnaHQiOjIwLjAsIkJvcmRlclN0eWxlIjp7IiRpZCI6IjE0MyIsIkxpbmVDb2xvciI6eyIkcmVmIjoiNjMifSwiTGluZVdlaWdodCI6MC4wLCJMaW5lVHlwZSI6MCwiUGFyZW50U3R5bGUiOnsiJHJlZiI6IjYyIn19LCJQYXJlbnRTdHlsZSI6eyIkcmVmIjoiNTkifX0sIlRpdGxlU3R5bGUiOnsiJGlkIjoiMTQ0IiwiRm9udFNldHRpbmdzIjp7IiRpZCI6IjE0NS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TQ2IiwiTGluZUNvbG9yIjpudWxsLCJMaW5lV2VpZ2h0IjowLjAsIkxpbmVUeXBlIjowLCJQYXJlbnRTdHlsZSI6bnVsbH0sIlBhcmVudFN0eWxlIjp7IiRyZWYiOiI2NSJ9fSwiRGF0ZVN0eWxlIjp7IiRpZCI6IjE0NyIsIkZvbnRTZXR0aW5ncyI6eyIkaWQiOiIxNDg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NDkiLCJMaW5lQ29sb3IiOm51bGwsIkxpbmVXZWlnaHQiOjAuMCwiTGluZVR5cGUiOjAsIlBhcmVudFN0eWxlIjpudWxsfSwiUGFyZW50U3R5bGUiOnsiJHJlZiI6IjcyIn19LCJEYXRlRm9ybWF0Ijp7IiRyZWYiOiI3OSJ9LCJJc1Zpc2libGUiOnRydWUsIlBhcmVudFN0eWxlIjp7IiRyZWYiOiI1MyJ9fSwiUG9zaXRpb24iOnsiUmF0aW8iOjAuMCwiSXNDdXN0b20iOmZhbHNlfSwiRGF0ZUZvcm1hdCI6eyIkcmVmIjoiNzkifSwiSWQiOiIyZDM4MTNhZC1jNDYxLTQ4YWYtODc4MC0zZTFhZjYyYjNkNzciLCJJbXBvcnRJZCI6bnVsbCwiVGl0bGUiOiJJVEJJIC0gY2FkYXN0cm8gZSBhdmFsaWHDp8OjbyBubyBHUlBGT1IiLCJOb3RlIjpudWxsLCJIeXBlcmxpbmsiOm51bGwsIklzQ2hhbmdlZCI6ZmFsc2UsIklzTmV3IjpmYWxzZX0seyIkaWQiOiIxNTAiLCJEYXRlIjoiMjAxNC0wNC0yNFQyMzo1OTowMFoiLCJTdHlsZSI6eyIkaWQiOiIxNTEiLCJTaGFwZSI6MiwiQ29ubmVjdG9yTWFyZ2luIjp7IiRyZWYiOiI1NCJ9LCJDb25uZWN0b3JTdHlsZSI6eyIkaWQiOiIxNTIiLCJMaW5lQ29sb3IiOnsiJHJlZiI6IjU2In0sIkxpbmVXZWlnaHQiOjEuMCwiTGluZVR5cGUiOjAsIlBhcmVudFN0eWxlIjp7IiRyZWYiOiI1NSJ9fSwiSXNCZWxvd1RpbWViYW5kIjpmYWxzZSwiSGlkZURhdGUiOmZhbHNlLCJTaGFwZVNpemUiOjEsIlNwYWNpbmciOjEuMCwiUGFkZGluZyI6eyIkcmVmIjoiNTgifSwiU2hhcGVTdHlsZSI6eyIkaWQiOiIxNTMiLCJNYXJnaW4iOnsiJHJlZiI6IjYwIn0sIlBhZGRpbmciOnsiJHJlZiI6IjYxIn0sIkJhY2tncm91bmQiOnsiJGlkIjoiMTU0IiwiQ29sb3IiOnsiJGlkIjoiMTU1IiwiQSI6MjU1LCJSIjo0NywiRyI6NTQsIkIiOjE1M319LCJJc1Zpc2libGUiOnRydWUsIldpZHRoIjoxOC4wLCJIZWlnaHQiOjIwLjAsIkJvcmRlclN0eWxlIjp7IiRpZCI6IjE1NiIsIkxpbmVDb2xvciI6eyIkcmVmIjoiNjMifSwiTGluZVdlaWdodCI6MC4wLCJMaW5lVHlwZSI6MCwiUGFyZW50U3R5bGUiOnsiJHJlZiI6IjYyIn19LCJQYXJlbnRTdHlsZSI6eyIkcmVmIjoiNTkifX0sIlRpdGxlU3R5bGUiOnsiJGlkIjoiMTU3IiwiRm9udFNldHRpbmdzIjp7IiRpZCI6IjE1OC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TU5IiwiTGluZUNvbG9yIjpudWxsLCJMaW5lV2VpZ2h0IjowLjAsIkxpbmVUeXBlIjowLCJQYXJlbnRTdHlsZSI6bnVsbH0sIlBhcmVudFN0eWxlIjp7IiRyZWYiOiI2NSJ9fSwiRGF0ZVN0eWxlIjp7IiRpZCI6IjE2MCIsIkZvbnRTZXR0aW5ncyI6eyIkaWQiOiIxNjE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NjIiLCJMaW5lQ29sb3IiOm51bGwsIkxpbmVXZWlnaHQiOjAuMCwiTGluZVR5cGUiOjAsIlBhcmVudFN0eWxlIjpudWxsfSwiUGFyZW50U3R5bGUiOnsiJHJlZiI6IjcyIn19LCJEYXRlRm9ybWF0Ijp7IiRyZWYiOiI3OSJ9LCJJc1Zpc2libGUiOnRydWUsIlBhcmVudFN0eWxlIjp7IiRyZWYiOiI1MyJ9fSwiUG9zaXRpb24iOnsiUmF0aW8iOjAuMCwiSXNDdXN0b20iOmZhbHNlfSwiRGF0ZUZvcm1hdCI6eyIkcmVmIjoiNzkifSwiSWQiOiIzM2UxYTg4Zi1mZTNhLTQ2NmQtOTg2YS1jNWE5MzI2ZDM5NzgiLCJJbXBvcnRJZCI6bnVsbCwiVGl0bGUiOiJOb3RhIEZvcnRhbGV6YSIsIk5vdGUiOm51bGwsIkh5cGVybGluayI6bnVsbCwiSXNDaGFuZ2VkIjpmYWxzZSwiSXNOZXciOmZhbHNlfSx7IiRpZCI6IjE2MyIsIkRhdGUiOiIyMDE0LTA2LTMwVDIzOjU5OjAwWiIsIlN0eWxlIjp7IiRpZCI6IjE2NCIsIlNoYXBlIjoyLCJDb25uZWN0b3JNYXJnaW4iOnsiJHJlZiI6IjU0In0sIkNvbm5lY3RvclN0eWxlIjp7IiRpZCI6IjE2NSIsIkxpbmVDb2xvciI6eyIkcmVmIjoiNTYifSwiTGluZVdlaWdodCI6MS4wLCJMaW5lVHlwZSI6MCwiUGFyZW50U3R5bGUiOnsiJHJlZiI6IjU1In19LCJJc0JlbG93VGltZWJhbmQiOmZhbHNlLCJIaWRlRGF0ZSI6ZmFsc2UsIlNoYXBlU2l6ZSI6MSwiU3BhY2luZyI6MS4wLCJQYWRkaW5nIjp7IiRyZWYiOiI1OCJ9LCJTaGFwZVN0eWxlIjp7IiRpZCI6IjE2NiIsIk1hcmdpbiI6eyIkcmVmIjoiNjAifSwiUGFkZGluZyI6eyIkcmVmIjoiNjEifSwiQmFja2dyb3VuZCI6eyIkaWQiOiIxNjciLCJDb2xvciI6eyIkaWQiOiIxNjgiLCJBIjoyNTUsIlIiOjI2LCJHIjoxNzAsIkIiOjY2fX0sIklzVmlzaWJsZSI6dHJ1ZSwiV2lkdGgiOjE4LjAsIkhlaWdodCI6MjAuMCwiQm9yZGVyU3R5bGUiOnsiJGlkIjoiMTY5IiwiTGluZUNvbG9yIjp7IiRyZWYiOiI2MyJ9LCJMaW5lV2VpZ2h0IjowLjAsIkxpbmVUeXBlIjowLCJQYXJlbnRTdHlsZSI6eyIkcmVmIjoiNjIifX0sIlBhcmVudFN0eWxlIjp7IiRyZWYiOiI1OSJ9fSwiVGl0bGVTdHlsZSI6eyIkaWQiOiIxNzAiLCJGb250U2V0dGluZ3MiOnsiJGlkIjoiMTcx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xNzIiLCJMaW5lQ29sb3IiOm51bGwsIkxpbmVXZWlnaHQiOjAuMCwiTGluZVR5cGUiOjAsIlBhcmVudFN0eWxlIjpudWxsfSwiUGFyZW50U3R5bGUiOnsiJHJlZiI6IjY1In19LCJEYXRlU3R5bGUiOnsiJGlkIjoiMTczIiwiRm9udFNldHRpbmdzIjp7IiRpZCI6IjE3NC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E3NSIsIkxpbmVDb2xvciI6bnVsbCwiTGluZVdlaWdodCI6MC4wLCJMaW5lVHlwZSI6MCwiUGFyZW50U3R5bGUiOm51bGx9LCJQYXJlbnRTdHlsZSI6eyIkcmVmIjoiNzIifX0sIkRhdGVGb3JtYXQiOnsiJHJlZiI6Ijc5In0sIklzVmlzaWJsZSI6dHJ1ZSwiUGFyZW50U3R5bGUiOnsiJHJlZiI6IjUzIn19LCJQb3NpdGlvbiI6eyJSYXRpbyI6MC4wLCJJc0N1c3RvbSI6ZmFsc2V9LCJEYXRlRm9ybWF0Ijp7IiRyZWYiOiI3OSJ9LCJJZCI6IjI1MDA2NjE4LWRkYjEtNDM1ZS04YjI1LTkxZGFhYzMyNzJhNSIsIkltcG9ydElkIjpudWxsLCJUaXRsZSI6IlNJR0VNIC0gRMOtdmlkYSBww7pibGljYSIsIk5vdGUiOm51bGwsIkh5cGVybGluayI6bnVsbCwiSXNDaGFuZ2VkIjpmYWxzZSwiSXNOZXciOmZhbHNlfSx7IiRpZCI6IjE3NiIsIkRhdGUiOiIyMDE0LTA2LTMwVDIzOjU5OjAwWiIsIlN0eWxlIjp7IiRpZCI6IjE3NyIsIlNoYXBlIjoyLCJDb25uZWN0b3JNYXJnaW4iOnsiJHJlZiI6IjU0In0sIkNvbm5lY3RvclN0eWxlIjp7IiRpZCI6IjE3OCIsIkxpbmVDb2xvciI6eyIkcmVmIjoiNTYifSwiTGluZVdlaWdodCI6MS4wLCJMaW5lVHlwZSI6MCwiUGFyZW50U3R5bGUiOnsiJHJlZiI6IjU1In19LCJJc0JlbG93VGltZWJhbmQiOmZhbHNlLCJIaWRlRGF0ZSI6ZmFsc2UsIlNoYXBlU2l6ZSI6MSwiU3BhY2luZyI6MS4wLCJQYWRkaW5nIjp7IiRyZWYiOiI1OCJ9LCJTaGFwZVN0eWxlIjp7IiRpZCI6IjE3OSIsIk1hcmdpbiI6eyIkcmVmIjoiNjAifSwiUGFkZGluZyI6eyIkcmVmIjoiNjEifSwiQmFja2dyb3VuZCI6eyIkaWQiOiIxODAiLCJDb2xvciI6eyIkaWQiOiIxODEiLCJBIjoyNTUsIlIiOjIzNCwiRyI6MjIsIkIiOjMwfX0sIklzVmlzaWJsZSI6dHJ1ZSwiV2lkdGgiOjE4LjAsIkhlaWdodCI6MjAuMCwiQm9yZGVyU3R5bGUiOnsiJGlkIjoiMTgyIiwiTGluZUNvbG9yIjp7IiRyZWYiOiI2MyJ9LCJMaW5lV2VpZ2h0IjowLjAsIkxpbmVUeXBlIjowLCJQYXJlbnRTdHlsZSI6eyIkcmVmIjoiNjIifX0sIlBhcmVudFN0eWxlIjp7IiRyZWYiOiI1OSJ9fSwiVGl0bGVTdHlsZSI6eyIkaWQiOiIxODMiLCJGb250U2V0dGluZ3MiOnsiJGlkIjoiMTg0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xODUiLCJMaW5lQ29sb3IiOm51bGwsIkxpbmVXZWlnaHQiOjAuMCwiTGluZVR5cGUiOjAsIlBhcmVudFN0eWxlIjpudWxsfSwiUGFyZW50U3R5bGUiOnsiJHJlZiI6IjY1In19LCJEYXRlU3R5bGUiOnsiJGlkIjoiMTg2IiwiRm9udFNldHRpbmdzIjp7IiRpZCI6IjE4Ny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E4OCIsIkxpbmVDb2xvciI6bnVsbCwiTGluZVdlaWdodCI6MC4wLCJMaW5lVHlwZSI6MCwiUGFyZW50U3R5bGUiOm51bGx9LCJQYXJlbnRTdHlsZSI6eyIkcmVmIjoiNzIifX0sIkRhdGVGb3JtYXQiOnsiJHJlZiI6Ijc5In0sIklzVmlzaWJsZSI6dHJ1ZSwiUGFyZW50U3R5bGUiOnsiJHJlZiI6IjUzIn19LCJQb3NpdGlvbiI6eyJSYXRpbyI6MC4wLCJJc0N1c3RvbSI6ZmFsc2V9LCJEYXRlRm9ybWF0Ijp7IiRyZWYiOiI3OSJ9LCJJZCI6ImE4NGQzYTQyLTZlZTAtNDFkYi05NDkzLWRhZTM2YTNlYTAwMSIsIkltcG9ydElkIjpudWxsLCJUaXRsZSI6IklTUyBGb3J0YWxlemEiLCJOb3RlIjpudWxsLCJIeXBlcmxpbmsiOm51bGwsIklzQ2hhbmdlZCI6ZmFsc2UsIklzTmV3IjpmYWxzZX0seyIkaWQiOiIxODkiLCJEYXRlIjoiMjAxNC0xMC0wMVQyMzo1OTowMFoiLCJTdHlsZSI6eyIkaWQiOiIxOTAiLCJTaGFwZSI6MiwiQ29ubmVjdG9yTWFyZ2luIjp7IiRyZWYiOiI1NCJ9LCJDb25uZWN0b3JTdHlsZSI6eyIkaWQiOiIxOTEiLCJMaW5lQ29sb3IiOnsiJHJlZiI6IjU2In0sIkxpbmVXZWlnaHQiOjEuMCwiTGluZVR5cGUiOjAsIlBhcmVudFN0eWxlIjp7IiRyZWYiOiI1NSJ9fSwiSXNCZWxvd1RpbWViYW5kIjpmYWxzZSwiSGlkZURhdGUiOmZhbHNlLCJTaGFwZVNpemUiOjEsIlNwYWNpbmciOjEuMCwiUGFkZGluZyI6eyIkcmVmIjoiNTgifSwiU2hhcGVTdHlsZSI6eyIkaWQiOiIxOTIiLCJNYXJnaW4iOnsiJHJlZiI6IjYwIn0sIlBhZGRpbmciOnsiJHJlZiI6IjYxIn0sIkJhY2tncm91bmQiOnsiJGlkIjoiMTkzIiwiQ29sb3IiOnsiJGlkIjoiMTk0IiwiQSI6MjU1LCJSIjoyNiwiRyI6MTcwLCJCIjo2Nn19LCJJc1Zpc2libGUiOnRydWUsIldpZHRoIjoxOC4wLCJIZWlnaHQiOjIwLjAsIkJvcmRlclN0eWxlIjp7IiRpZCI6IjE5NSIsIkxpbmVDb2xvciI6eyIkcmVmIjoiNjMifSwiTGluZVdlaWdodCI6MC4wLCJMaW5lVHlwZSI6MCwiUGFyZW50U3R5bGUiOnsiJHJlZiI6IjYyIn19LCJQYXJlbnRTdHlsZSI6eyIkcmVmIjoiNTkifX0sIlRpdGxlU3R5bGUiOnsiJGlkIjoiMTk2IiwiRm9udFNldHRpbmdzIjp7IiRpZCI6IjE5Ny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Tk4IiwiTGluZUNvbG9yIjpudWxsLCJMaW5lV2VpZ2h0IjowLjAsIkxpbmVUeXBlIjowLCJQYXJlbnRTdHlsZSI6bnVsbH0sIlBhcmVudFN0eWxlIjp7IiRyZWYiOiI2NSJ9fSwiRGF0ZVN0eWxlIjp7IiRpZCI6IjE5OSIsIkZvbnRTZXR0aW5ncyI6eyIkaWQiOiIyMDA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yMDEiLCJMaW5lQ29sb3IiOm51bGwsIkxpbmVXZWlnaHQiOjAuMCwiTGluZVR5cGUiOjAsIlBhcmVudFN0eWxlIjpudWxsfSwiUGFyZW50U3R5bGUiOnsiJHJlZiI6IjcyIn19LCJEYXRlRm9ybWF0Ijp7IiRyZWYiOiI3OSJ9LCJJc1Zpc2libGUiOnRydWUsIlBhcmVudFN0eWxlIjp7IiRyZWYiOiI1MyJ9fSwiUG9zaXRpb24iOnsiUmF0aW8iOjAuMCwiSXNDdXN0b20iOmZhbHNlfSwiRGF0ZUZvcm1hdCI6eyIkcmVmIjoiNzkifSwiSWQiOiIyYTkwZWRjMC01MGZmLTRlODYtOGIxNy02MDQwZjFhYjFkZDUiLCJJbXBvcnRJZCI6bnVsbCwiVGl0bGUiOiJOb3ZvIFBvcnRhbCBkYSBUcmFuc3BhcsOqbmNpYSIsIk5vdGUiOm51bGwsIkh5cGVybGluayI6bnVsbCwiSXNDaGFuZ2VkIjpmYWxzZSwiSXNOZXciOmZhbHNlfSx7IiRpZCI6IjIwMiIsIkRhdGUiOiIyMDE0LTExLTAxVDIzOjU5OjAwWiIsIlN0eWxlIjp7IiRpZCI6IjIwMyIsIlNoYXBlIjoyLCJDb25uZWN0b3JNYXJnaW4iOnsiJHJlZiI6IjU0In0sIkNvbm5lY3RvclN0eWxlIjp7IiRpZCI6IjIwNCIsIkxpbmVDb2xvciI6eyIkcmVmIjoiNTYifSwiTGluZVdlaWdodCI6MS4wLCJMaW5lVHlwZSI6MCwiUGFyZW50U3R5bGUiOnsiJHJlZiI6IjU1In19LCJJc0JlbG93VGltZWJhbmQiOmZhbHNlLCJIaWRlRGF0ZSI6ZmFsc2UsIlNoYXBlU2l6ZSI6MSwiU3BhY2luZyI6MS4wLCJQYWRkaW5nIjp7IiRyZWYiOiI1OCJ9LCJTaGFwZVN0eWxlIjp7IiRpZCI6IjIwNSIsIk1hcmdpbiI6eyIkcmVmIjoiNjAifSwiUGFkZGluZyI6eyIkcmVmIjoiNjEifSwiQmFja2dyb3VuZCI6eyIkaWQiOiIyMDYiLCJDb2xvciI6eyIkaWQiOiIyMDciLCJBIjoyNTUsIlIiOjIzNywiRyI6MTI1LCJCIjo0OX19LCJJc1Zpc2libGUiOnRydWUsIldpZHRoIjoxOC4wLCJIZWlnaHQiOjIwLjAsIkJvcmRlclN0eWxlIjp7IiRpZCI6IjIwOCIsIkxpbmVDb2xvciI6eyIkcmVmIjoiNjMifSwiTGluZVdlaWdodCI6MC4wLCJMaW5lVHlwZSI6MCwiUGFyZW50U3R5bGUiOnsiJHJlZiI6IjYyIn19LCJQYXJlbnRTdHlsZSI6eyIkcmVmIjoiNTkifX0sIlRpdGxlU3R5bGUiOnsiJGlkIjoiMjA5IiwiRm9udFNldHRpbmdzIjp7IiRpZCI6IjIxMC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jExIiwiTGluZUNvbG9yIjpudWxsLCJMaW5lV2VpZ2h0IjowLjAsIkxpbmVUeXBlIjowLCJQYXJlbnRTdHlsZSI6bnVsbH0sIlBhcmVudFN0eWxlIjp7IiRyZWYiOiI2NSJ9fSwiRGF0ZVN0eWxlIjp7IiRpZCI6IjIxMiIsIkZvbnRTZXR0aW5ncyI6eyIkaWQiOiIyMTM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yMTQiLCJMaW5lQ29sb3IiOm51bGwsIkxpbmVXZWlnaHQiOjAuMCwiTGluZVR5cGUiOjAsIlBhcmVudFN0eWxlIjpudWxsfSwiUGFyZW50U3R5bGUiOnsiJHJlZiI6IjcyIn19LCJEYXRlRm9ybWF0Ijp7IiRyZWYiOiI3OSJ9LCJJc1Zpc2libGUiOnRydWUsIlBhcmVudFN0eWxlIjp7IiRyZWYiOiI1MyJ9fSwiUG9zaXRpb24iOnsiUmF0aW8iOjAuMCwiSXNDdXN0b20iOmZhbHNlfSwiRGF0ZUZvcm1hdCI6eyIkcmVmIjoiNzkifSwiSWQiOiI4NjYzYWYwMy0xMTgxLTQ2ZGUtOTBhNi1kNGVjNmVmMDMxYjgiLCJJbXBvcnRJZCI6bnVsbCwiVGl0bGUiOiJHUlBGT1IgLSBWZXJzw6NvIEVBUDYiLCJOb3RlIjpudWxsLCJIeXBlcmxpbmsiOm51bGwsIklzQ2hhbmdlZCI6ZmFsc2UsIklzTmV3IjpmYWxzZX0seyIkaWQiOiIyMTUiLCJEYXRlIjoiMjAxNC0xMi0xNVQyMzo1OTowMFoiLCJTdHlsZSI6eyIkaWQiOiIyMTYiLCJTaGFwZSI6MiwiQ29ubmVjdG9yTWFyZ2luIjp7IiRyZWYiOiI1NCJ9LCJDb25uZWN0b3JTdHlsZSI6eyIkaWQiOiIyMTciLCJMaW5lQ29sb3IiOnsiJHJlZiI6IjU2In0sIkxpbmVXZWlnaHQiOjEuMCwiTGluZVR5cGUiOjAsIlBhcmVudFN0eWxlIjp7IiRyZWYiOiI1NSJ9fSwiSXNCZWxvd1RpbWViYW5kIjpmYWxzZSwiSGlkZURhdGUiOmZhbHNlLCJTaGFwZVNpemUiOjEsIlNwYWNpbmciOjEuMCwiUGFkZGluZyI6eyIkcmVmIjoiNTgifSwiU2hhcGVTdHlsZSI6eyIkaWQiOiIyMTgiLCJNYXJnaW4iOnsiJHJlZiI6IjYwIn0sIlBhZGRpbmciOnsiJHJlZiI6IjYxIn0sIkJhY2tncm91bmQiOnsiJGlkIjoiMjE5IiwiQ29sb3IiOnsiJGlkIjoiMjIwIiwiQSI6MjU1LCJSIjoyMzQsIkciOjIyLCJCIjozMH19LCJJc1Zpc2libGUiOnRydWUsIldpZHRoIjoxOC4wLCJIZWlnaHQiOjIwLjAsIkJvcmRlclN0eWxlIjp7IiRpZCI6IjIyMSIsIkxpbmVDb2xvciI6eyIkcmVmIjoiNjMifSwiTGluZVdlaWdodCI6MC4wLCJMaW5lVHlwZSI6MCwiUGFyZW50U3R5bGUiOnsiJHJlZiI6IjYyIn19LCJQYXJlbnRTdHlsZSI6eyIkcmVmIjoiNTkifX0sIlRpdGxlU3R5bGUiOnsiJGlkIjoiMjIyIiwiRm9udFNldHRpbmdzIjp7IiRpZCI6IjIyMy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jI0IiwiTGluZUNvbG9yIjpudWxsLCJMaW5lV2VpZ2h0IjowLjAsIkxpbmVUeXBlIjowLCJQYXJlbnRTdHlsZSI6bnVsbH0sIlBhcmVudFN0eWxlIjp7IiRyZWYiOiI2NSJ9fSwiRGF0ZVN0eWxlIjp7IiRpZCI6IjIyNSIsIkZvbnRTZXR0aW5ncyI6eyIkaWQiOiIyMjY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yMjciLCJMaW5lQ29sb3IiOm51bGwsIkxpbmVXZWlnaHQiOjAuMCwiTGluZVR5cGUiOjAsIlBhcmVudFN0eWxlIjpudWxsfSwiUGFyZW50U3R5bGUiOnsiJHJlZiI6IjcyIn19LCJEYXRlRm9ybWF0Ijp7IiRyZWYiOiI3OSJ9LCJJc1Zpc2libGUiOnRydWUsIlBhcmVudFN0eWxlIjp7IiRyZWYiOiI1MyJ9fSwiUG9zaXRpb24iOnsiUmF0aW8iOjAuMCwiSXNDdXN0b20iOmZhbHNlfSwiRGF0ZUZvcm1hdCI6eyIkcmVmIjoiNzkifSwiSWQiOiJjYWFmZDc2OS02NzU4LTQ3ZWUtYjExMi1iNTk3ZGQzMDBlZmQiLCJJbXBvcnRJZCI6bnVsbCwiVGl0bGUiOiJJU1MgRm9ydGFsZXphIC0gRGVsZWdhw6fDo28gZGUgZnVuY2lvbmFsaWRhZGUiLCJOb3RlIjpudWxsLCJIeXBlcmxpbmsiOm51bGwsIklzQ2hhbmdlZCI6ZmFsc2UsIklzTmV3IjpmYWxzZX0seyIkaWQiOiIyMjgiLCJEYXRlIjoiMjAxNC0xMi0zMFQyMzo1OTowMFoiLCJTdHlsZSI6eyIkaWQiOiIyMjkiLCJTaGFwZSI6MiwiQ29ubmVjdG9yTWFyZ2luIjp7IiRyZWYiOiI1NCJ9LCJDb25uZWN0b3JTdHlsZSI6eyIkaWQiOiIyMzAiLCJMaW5lQ29sb3IiOnsiJHJlZiI6IjU2In0sIkxpbmVXZWlnaHQiOjEuMCwiTGluZVR5cGUiOjAsIlBhcmVudFN0eWxlIjp7IiRyZWYiOiI1NSJ9fSwiSXNCZWxvd1RpbWViYW5kIjpmYWxzZSwiSGlkZURhdGUiOmZhbHNlLCJTaGFwZVNpemUiOjEsIlNwYWNpbmciOjEuMCwiUGFkZGluZyI6eyIkcmVmIjoiNTgifSwiU2hhcGVTdHlsZSI6eyIkaWQiOiIyMzEiLCJNYXJnaW4iOnsiJHJlZiI6IjYwIn0sIlBhZGRpbmciOnsiJHJlZiI6IjYxIn0sIkJhY2tncm91bmQiOnsiJGlkIjoiMjMyIiwiQ29sb3IiOnsiJGlkIjoiMjMzIiwiQSI6MjU1LCJSIjoyMzQsIkciOjIyLCJCIjozMH19LCJJc1Zpc2libGUiOnRydWUsIldpZHRoIjoxOC4wLCJIZWlnaHQiOjIwLjAsIkJvcmRlclN0eWxlIjp7IiRpZCI6IjIzNCIsIkxpbmVDb2xvciI6eyIkcmVmIjoiNjMifSwiTGluZVdlaWdodCI6MC4wLCJMaW5lVHlwZSI6MCwiUGFyZW50U3R5bGUiOnsiJHJlZiI6IjYyIn19LCJQYXJlbnRTdHlsZSI6eyIkcmVmIjoiNTkifX0sIlRpdGxlU3R5bGUiOnsiJGlkIjoiMjM1IiwiRm9udFNldHRpbmdzIjp7IiRpZCI6IjIzNi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jM3IiwiTGluZUNvbG9yIjpudWxsLCJMaW5lV2VpZ2h0IjowLjAsIkxpbmVUeXBlIjowLCJQYXJlbnRTdHlsZSI6bnVsbH0sIlBhcmVudFN0eWxlIjp7IiRyZWYiOiI2NSJ9fSwiRGF0ZVN0eWxlIjp7IiRpZCI6IjIzOCIsIkZvbnRTZXR0aW5ncyI6eyIkaWQiOiIyMzk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yNDAiLCJMaW5lQ29sb3IiOm51bGwsIkxpbmVXZWlnaHQiOjAuMCwiTGluZVR5cGUiOjAsIlBhcmVudFN0eWxlIjpudWxsfSwiUGFyZW50U3R5bGUiOnsiJHJlZiI6IjcyIn19LCJEYXRlRm9ybWF0Ijp7IiRyZWYiOiI3OSJ9LCJJc1Zpc2libGUiOnRydWUsIlBhcmVudFN0eWxlIjp7IiRyZWYiOiI1MyJ9fSwiUG9zaXRpb24iOnsiUmF0aW8iOjAuMCwiSXNDdXN0b20iOmZhbHNlfSwiRGF0ZUZvcm1hdCI6eyIkcmVmIjoiNzkifSwiSWQiOiIzMGJlMWUzZC1lYmFkLTQ0MDItYmY2Mi00ZDQzMDQxNGQ4NjgiLCJJbXBvcnRJZCI6bnVsbCwiVGl0bGUiOiJTSVQgLSBJbnRlZ3Jhw6fDo28gQWx2YXLDoSBGw6FjaWwiLCJOb3RlIjpudWxsLCJIeXBlcmxpbmsiOm51bGwsIklzQ2hhbmdlZCI6ZmFsc2UsIklzTmV3IjpmYWxzZX1dLCJUYXNrcyI6W10sIk1zUHJvamVjdEl0ZW1zVHJlZSI6eyIkaWQiOiIyNDEiLCJSb290Ijp7IkltcG9ydElkIjpudWxsLCJJc0ltcG9ydGVkIjpmYWxzZSwiQ2hpbGRyZW4iOltdfX0sIk1ldGFkYXRhIjp7IiRpZCI6IjI0MiJ9LCJTZXR0aW5ncyI6eyIkaWQiOiIyNDMiLCJJbXBhT3B0aW9ucyI6eyIkaWQiOiIyNDQiLCJMZWZ0VG9SaWdodCI6ZmFsc2UsIlBheWxvYWRPcHRpb25zIjoyfSwiVXNlQ29tcHJlc3Npb24iOmZhbHNlLCJDb21wcmVzaW9uUGVyY2VudGFnZSI6MC4wLCJJbmFjdGl2ZUludGVydmFsV2lkdGhUaHJlc2hvbGQiOjAuMCwiSW5hY3RpdmVJbnRlcnZhbFdpZHRoIjowLjAsIlNwbGl0VGFza3MiOmZhbHNlLCJVc2VDbHVzdGVyIjpmYWxzZSwiRXBzaWxvbiI6MC4wLCJNaW5Qb2ludHNUb0Zvcm1BQ2x1c3RlciI6MCwiR2VuZXJhdGVJbnZpc2libGVTaGFwZXMiOmZhbHNlLCJTbWFydFRpbWVsaW5lVGFza1BlcmNlbnRhZ2VGaXQiOmZhbHNlfSwiSXNOZXciOnRydWUsIkltcG9ydFR5cGUiOjAsIkZpbGVQYXRoIjpudWxsLCJUaW1lQ29uZmlndXJhdGlvbiI6eyIkaWQiOiIyNDUiLCJVc2VUaW1lIjpmYWxzZSwiV29ya0RheVN0YXJ0IjoiMDA6MDA6MDAiLCJXb3JrRGF5RW5kIjoiMjM6NTk6MDAifX0="/>
  <p:tag name="__MASTER" val="__part_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IkaWQiOiIxIiwiQ3VsdHVyZUluZm9OYW1lIjoicHQtQlIiLCJTdHlsZU5hbWUiOiJTdGFuZGFyZCIsIklzVGVtcGxhdGUiOmZhbHNlLCJWZXJzaW9uIjp7IiRpZCI6IjIiLCJWZXJzaW9uIjoiMy4xLjAiLCJPcmlnaW5hbEFzc2VtYmx5VmVyc2lvbiI6IjMuMDAuMDYuMDAiLCJFZGl0aW9uIjoiQmFzaWMiLCJJc1BsdXNFZGl0aW9uIjpmYWxzZX0sIkVmZmVjdCI6MSwiU3R5bGUiOnsiJGlkIjoiMyIsIlRpbWViYW5kU3R5bGUiOnsiJGlkIjoiNCIsIlNjYWxlTWFya2luZyI6MCwiU2hhcGUiOjAsIlNoYXBlU3R5bGUiOnsiJGlkIjoiNSIsIk1hcmdpbiI6eyIkaWQiOiI2IiwiVG9wIjowLCJMZWZ0IjoxMCwiUmlnaHQiOjEwLCJCb3R0b20iOjB9LCJQYWRkaW5nIjp7IiRpZCI6IjciLCJUb3AiOjUsIkxlZnQiOjAsIlJpZ2h0IjowLCJCb3R0b20iOjV9LCJCYWNrZ3JvdW5kIjp7IiRpZCI6IjgiLCJDb2xvciI6eyIkaWQiOiI5IiwiQSI6MjU1LCJSIjozMSwiRyI6NzMsIkIiOjEyNX19LCJJc1Zpc2libGUiOnRydWUsIldpZHRoIjo4NTguMCwiSGVpZ2h0IjozMC4wLCJCb3JkZXJTdHlsZSI6eyIkaWQiOiIxMCIsIkxpbmVDb2xvciI6eyIkaWQiOiIxMSIsIiR0eXBlIjoiTkxSRS5Db21tb24uRG9tLlNvbGlkQ29sb3JCcnVzaCwgTkxSRS5Db21tb24iLCJDb2xvciI6eyIkaWQiOiIxMiIsIkEiOjI1NSwiUiI6MjU1LCJHIjowLCJCIjowfX0sIkxpbmVXZWlnaHQiOjAuMCwiTGluZVR5cGUiOjAsIlBhcmVudFN0eWxlIjpudWxsfSwiUGFyZW50U3R5bGUiOm51bGx9LCJSaWdodEVuZENhcHNTdHlsZSI6eyIkaWQiOiIxMyIsIkZvbnRTZXR0aW5ncyI6eyIkaWQiOiIxNCIsIkZvbnRTaXplIjoxOCwiRm9udE5hbWUiOiJDYWxpYnJpIiwiSXNCb2xkIjp0cnVlLCJJc0l0YWxpYyI6ZmFsc2UsIklzVW5kZXJsaW5lZCI6ZmFsc2UsIlBhcmVudFN0eWxlIjpudWxsfSwiQXV0b1NpemUiOjAsIkZvcmVncm91bmQiOnsiJGlkIjoiMTUiLCJDb2xvciI6eyIkaWQiOiIxNiIsIkEiOjI1NSwiUiI6MTkyLCJHIjo4MCwiQiI6Nzd9fSwiTWF4V2lkdGgiOiJJbmZpbml0eSIsIk1heEhlaWdodCI6IkluZmluaXR5IiwiU21hcnRGb3JlZ3JvdW5kSXNBY3RpdmUiOmZhbHNlLCJIb3Jpem9udGFsQWxpZ25tZW50IjowLCJWZXJ0aWNhbEFsaWdubWVudCI6MCwiU21hcnRGb3JlZ3JvdW5kIjpudWxsLCJNYXJnaW4iOnsiJGlkIjoiMTciLCJUb3AiOjAsIkxlZnQiOjAsIlJpZ2h0IjoyMCwiQm90dG9tIjowfSwiUGFkZGluZyI6eyIkaWQiOiIxOCIsIlRvcCI6MCwiTGVmdCI6MCwiUmlnaHQiOjAsIkJvdHRvbSI6MH0sIkJhY2tncm91bmQiOnsiJGlkIjoiMTkiLCJDb2xvciI6eyIkaWQiOiIyMCIsIkEiOjg5LCJSIjowLCJHIjowLCJCIjowfX0sIklzVmlzaWJsZSI6dHJ1ZSwiV2lkdGgiOjAuMCwiSGVpZ2h0IjowLjAsIkJvcmRlclN0eWxlIjpudWxsLCJQYXJlbnRTdHlsZSI6bnVsbH0sIkxlZnRFbmRDYXBzU3R5bGUiOnsiJGlkIjoiMjEiLCJGb250U2V0dGluZ3MiOnsiJGlkIjoiMjIiLCJGb250U2l6ZSI6MTgsIkZvbnROYW1lIjoiQ2FsaWJyaSIsIklzQm9sZCI6dHJ1ZSwiSXNJdGFsaWMiOmZhbHNlLCJJc1VuZGVybGluZWQiOmZhbHNlLCJQYXJlbnRTdHlsZSI6bnVsbH0sIkF1dG9TaXplIjowLCJGb3JlZ3JvdW5kIjp7IiRpZCI6IjIzIiwiQ29sb3IiOnsiJGlkIjoiMjQiLCJBIjoyNTUsIlIiOjE5MiwiRyI6ODAsIkIiOjc3fX0sIk1heFdpZHRoIjoiSW5maW5pdHkiLCJNYXhIZWlnaHQiOiJJbmZpbml0eSIsIlNtYXJ0Rm9yZWdyb3VuZElzQWN0aXZlIjpmYWxzZSwiSG9yaXpvbnRhbEFsaWdubWVudCI6MCwiVmVydGljYWxBbGlnbm1lbnQiOjAsIlNtYXJ0Rm9yZWdyb3VuZCI6bnVsbCwiTWFyZ2luIjp7IiRpZCI6IjI1IiwiVG9wIjowLCJMZWZ0IjoyMCwiUmlnaHQiOjAsIkJvdHRvbSI6MH0sIlBhZGRpbmciOnsiJGlkIjoiMjYiLCJUb3AiOjAsIkxlZnQiOjAsIlJpZ2h0IjowLCJCb3R0b20iOjB9LCJCYWNrZ3JvdW5kIjp7IiRpZCI6IjI3IiwiQ29sb3IiOnsiJHJlZiI6IjIwIn19LCJJc1Zpc2libGUiOnRydWUsIldpZHRoIjowLjAsIkhlaWdodCI6MC4wLCJCb3JkZXJTdHlsZSI6bnVsbCwiUGFyZW50U3R5bGUiOm51bGx9LCJUb2RheVRleHRTdHlsZSI6eyIkaWQiOiIyOCIsIkZvbnRTZXR0aW5ncyI6eyIkaWQiOiIyOSIsIkZvbnRTaXplIjoxMiwiRm9udE5hbWUiOiJDYWxpYnJpIiwiSXNCb2xkIjpmYWxzZSwiSXNJdGFsaWMiOmZhbHNlLCJJc1VuZGVybGluZWQiOmZhbHNlLCJQYXJlbnRTdHlsZSI6bnVsbH0sIkF1dG9TaXplIjowLCJGb3JlZ3JvdW5kIjp7IiRpZCI6IjMwIiwiQ29sb3IiOnsiJGlkIjoiMzEiLCJBIjoyNTUsIlIiOjAsIkciOjAsIkIiOjB9fSwiTWF4V2lkdGgiOjIwMC4wLCJNYXhIZWlnaHQiOiJJbmZpbml0eSIsIlNtYXJ0Rm9yZWdyb3VuZElzQWN0aXZlIjpmYWxzZSwiSG9yaXpvbnRhbEFsaWdubWVudCI6MCwiVmVydGljYWxBbGlnbm1lbnQiOjAsIlNtYXJ0Rm9yZWdyb3VuZCI6bnVsbCwiTWFyZ2luIjp7IiRpZCI6IjMyIiwiVG9wIjowLCJMZWZ0IjowLCJSaWdodCI6MCwiQm90dG9tIjowfSwiUGFkZGluZyI6eyIkaWQiOiIzMyIsIlRvcCI6MCwiTGVmdCI6MCwiUmlnaHQiOjAsIkJvdHRvbSI6MH0sIkJhY2tncm91bmQiOnsiJGlkIjoiMzQiLCJDb2xvciI6eyIkcmVmIjoiMjAifX0sIklzVmlzaWJsZSI6dHJ1ZSwiV2lkdGgiOjAuMCwiSGVpZ2h0IjowLjAsIkJvcmRlclN0eWxlIjpudWxsLCJQYXJlbnRTdHlsZSI6bnVsbH0sIlRvZGF5TWFya2VyU3R5bGUiOnsiJGlkIjoiMzUiLCJNYXJnaW4iOnsiJGlkIjoiMzYiLCJUb3AiOjAsIkxlZnQiOjAsIlJpZ2h0IjowLCJCb3R0b20iOjB9LCJQYWRkaW5nIjp7IiRpZCI6IjM3IiwiVG9wIjowLCJMZWZ0IjowLCJSaWdodCI6MCwiQm90dG9tIjowfSwiQmFja2dyb3VuZCI6eyIkaWQiOiIzOCIsIkNvbG9yIjp7IiRpZCI6IjM5IiwiQSI6MjU1LCJSIjoyNTUsIkciOjAsIkIiOjB9fSwiSXNWaXNpYmxlIjp0cnVlLCJXaWR0aCI6MC4wLCJIZWlnaHQiOjAuMCwiQm9yZGVyU3R5bGUiOm51bGwsIlBhcmVudFN0eWxlIjpudWxsfSwiU2NhbGVTdHlsZSI6eyIkaWQiOiI0MCIsIlNob3dTZWdtZW50U2VwYXJhdG9ycyI6dHJ1ZSwiU2VnbWVudFNlcGFyYXRvck9wYWNpdHkiOjMwLCJGb250U2V0dGluZ3MiOnsiJGlkIjoiNDEiLCJGb250U2l6ZSI6MTIsIkZvbnROYW1lIjoiQ2FsaWJyaSIsIklzQm9sZCI6ZmFsc2UsIklzSXRhbGljIjpmYWxzZSwiSXNVbmRlcmxpbmVkIjpmYWxzZSwiUGFyZW50U3R5bGUiOm51bGx9LCJBdXRvU2l6ZSI6MCwiRm9yZWdyb3VuZCI6eyIkaWQiOiI0MiIsIkNvbG9yIjp7IiRpZCI6IjQzIiwiQSI6MjU1LCJSIjoyNTUsIkciOjI1NSwiQiI6MjU1fX0sIk1heFdpZHRoIjoyMDAuMCwiTWF4SGVpZ2h0IjoiSW5maW5pdHkiLCJTbWFydEZvcmVncm91bmRJc0FjdGl2ZSI6ZmFsc2UsIkhvcml6b250YWxBbGlnbm1lbnQiOjAsIlZlcnRpY2FsQWxpZ25tZW50IjoxLCJTbWFydEZvcmVncm91bmQiOm51bGwsIk1hcmdpbiI6eyIkaWQiOiI0NCIsIlRvcCI6MCwiTGVmdCI6NSwiUmlnaHQiOjAsIkJvdHRvbSI6MH0sIlBhZGRpbmciOnsiJGlkIjoiNDUiLCJUb3AiOjAsIkxlZnQiOjAsIlJpZ2h0IjowLCJCb3R0b20iOjB9LCJCYWNrZ3JvdW5kIjp7IiRpZCI6IjQ2IiwiQ29sb3IiOnsiJHJlZiI6IjIwIn19LCJJc1Zpc2libGUiOnRydWUsIldpZHRoIjowLjAsIkhlaWdodCI6MC4wLCJCb3JkZXJTdHlsZSI6bnVsbCwiUGFyZW50U3R5bGUiOm51bGx9LCJFbGFwc2VkVGltZUJhY2tncm91bmQiOnsiJGlkIjoiNDciLCJDb2xvciI6eyIkaWQiOiI0OCIsIkEiOjE5MSwiUiI6MjU1LCJHIjowLCJCIjowfX0sIkFwcGVuZFllYXJPblllYXJDaGFuZ2UiOnRydWUsIkVsYXBzZWRUaW1lRm9ybWF0IjoyLCJUb2RheU1hcmtlclBvc2l0aW9uIjoyLCJRdWlja1Bvc2l0aW9uIjoxLCJBYnNvbHV0ZVBvc2l0aW9uIjoyNDAuMCwiTWFyZ2luIjp7IiRpZCI6IjQ5IiwiVG9wIjowLCJMZWZ0IjoxMCwiUmlnaHQiOjEwLCJCb3R0b20iOjB9LCJQYWRkaW5nIjp7IiRpZCI6IjUwIiwiVG9wIjowLCJMZWZ0IjowLCJSaWdodCI6MCwiQm90dG9tIjowfSwiQmFja2dyb3VuZCI6eyIkaWQiOiI1MSIsIkNvbG9yIjp7IiRpZCI6IjUyIiwiQSI6MjU1LCJSIjozMSwiRyI6NzMsIkIiOjEyNX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E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A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AsIkZvbnROYW1lIjoiQ2FsaWJyaSIsIklzQm9sZCI6ZmFsc2UsIklzSXRhbGljIjpmYWxzZSwiSXNVbmRlcmxpbmVkIjpmYWxzZSwiUGFyZW50U3R5bGUiOm51bGx9LCJBdXRvU2l6ZSI6MCwiRm9yZWdyb3VuZCI6eyIkaWQiOiI3NCIsIkNvbG9yIjp7IiRpZCI6Ijc1IiwiQSI6MjU1LCJSIjozMSwiRyI6NzMsIkIiOjEyNn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k0v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RGVmYXVsdFRhc2tTdHlsZSI6eyIkaWQiOiI4MCIsIlNoYXBlIjowLCJTaGFwZVRoaWNrbmVzcyI6MSwiRHVyYXRpb25Gb3JtYXQiOjAsIkluY2x1ZGVOb25Xb3JraW5nRGF5c0luRHVyYXRpb24iOnRydWUsIlBlcmNlbnRhZ2VDb21wbGV0ZVN0eWxlIjp7IiRpZCI6IjgxIiwiRm9udFNldHRpbmdzIjp7IiRpZCI6IjgyIiwiRm9udFNpemUiOjEwLCJGb250TmFtZSI6IkNhbGlicmkiLCJJc0JvbGQiOmZhbHNlLCJJc0l0YWxpYyI6ZmFsc2UsIklzVW5kZXJsaW5lZCI6ZmFsc2UsIlBhcmVudFN0eWxlIjpudWxsfSwiQXV0b1NpemUiOjAsIkZvcmVncm91bmQiOnsiJGlkIjoiODMiLCJDb2xvciI6eyIkaWQiOiI4NCIsIkEiOjI1NSwiUiI6MTkyLCJHIjo4MCwiQiI6Nzd9fSwiTWF4V2lkdGgiOjIwMC4wLCJNYXhIZWlnaHQiOiJJbmZpbml0eSIsIlNtYXJ0Rm9yZWdyb3VuZElzQWN0aXZlIjpmYWxzZSwiSG9yaXpvbnRhbEFsaWdubWVudCI6MCwiVmVydGljYWxBbGlnbm1lbnQiOjAsIlNtYXJ0Rm9yZWdyb3VuZCI6bnVsbCwiTWFyZ2luIjp7IiRpZCI6Ijg1IiwiVG9wIjowLCJMZWZ0IjowLCJSaWdodCI6MCwiQm90dG9tIjowfSwiUGFkZGluZyI6eyIkaWQiOiI4NiIsIlRvcCI6MCwiTGVmdCI6MCwiUmlnaHQiOjAsIkJvdHRvbSI6MH0sIkJhY2tncm91bmQiOnsiJGlkIjoiODciLCJDb2xvciI6eyIkcmVmIjoiMjAifX0sIklzVmlzaWJsZSI6dHJ1ZSwiV2lkdGgiOjAuMCwiSGVpZ2h0IjowLjAsIkJvcmRlclN0eWxlIjpudWxsLCJQYXJlbnRTdHlsZSI6bnVsbH0sIkR1cmF0aW9uU3R5bGUiOnsiJGlkIjoiODgiLCJGb250U2V0dGluZ3MiOnsiJGlkIjoiODkiLCJGb250U2l6ZSI6MTAsIkZvbnROYW1lIjoiQ2FsaWJyaSIsIklzQm9sZCI6ZmFsc2UsIklzSXRhbGljIjpmYWxzZSwiSXNVbmRlcmxpbmVkIjpmYWxzZSwiUGFyZW50U3R5bGUiOm51bGx9LCJBdXRvU2l6ZSI6MCwiRm9yZWdyb3VuZCI6eyIkaWQiOiI5MCIsIkNvbG9yIjp7IiRpZCI6IjkxIiwiQSI6MjU1LCJSIjoxOTIsIkciOjgwLCJCIjo3N319LCJNYXhXaWR0aCI6MjAwLjAsIk1heEhlaWdodCI6IkluZmluaXR5IiwiU21hcnRGb3JlZ3JvdW5kSXNBY3RpdmUiOmZhbHNlLCJIb3Jpem9udGFsQWxpZ25tZW50IjowLCJWZXJ0aWNhbEFsaWdubWVudCI6MCwiU21hcnRGb3JlZ3JvdW5kIjpudWxsLCJNYXJnaW4iOnsiJGlkIjoiOTIiLCJUb3AiOjAsIkxlZnQiOjAsIlJpZ2h0IjowLCJCb3R0b20iOjB9LCJQYWRkaW5nIjp7IiRpZCI6IjkzIiwiVG9wIjowLCJMZWZ0IjowLCJSaWdodCI6MCwiQm90dG9tIjowfSwiQmFja2dyb3VuZCI6eyIkaWQiOiI5NCIsIkNvbG9yIjp7IiRyZWYiOiIyMCJ9fSwiSXNWaXNpYmxlIjp0cnVlLCJXaWR0aCI6MC4wLCJIZWlnaHQiOjAuMCwiQm9yZGVyU3R5bGUiOm51bGwsIlBhcmVudFN0eWxlIjpudWxsfSwiSG9yaXpvbnRhbENvbm5lY3RvclN0eWxlIjp7IiRpZCI6Ijk1IiwiTGluZUNvbG9yIjp7IiRpZCI6Ijk2IiwiJHR5cGUiOiJOTFJFLkNvbW1vbi5Eb20uU29saWRDb2xvckJydXNoLCBOTFJFLkNvbW1vbiIsIkNvbG9yIjp7IiRpZCI6Ijk3IiwiQSI6MjU1LCJSIjoyMDQsIkciOjIwNCwiQiI6MjA0fX0sIkxpbmVXZWlnaHQiOjEuMCwiTGluZVR5cGUiOjAsIlBhcmVudFN0eWxlIjpudWxsfSwiVmVydGljYWxDb25uZWN0b3JTdHlsZSI6eyIkaWQiOiI5OCIsIkxpbmVDb2xvciI6eyIkaWQiOiI5OSIsIiR0eXBlIjoiTkxSRS5Db21tb24uRG9tLlNvbGlkQ29sb3JCcnVzaCwgTkxSRS5Db21tb24iLCJDb2xvciI6eyIkaWQiOiIxMDAiLCJBIjoyNTUsIlIiOjIwNCwiRyI6MjA0LCJCIjoyMDR9fSwiTGluZVdlaWdodCI6MC4wLCJMaW5lVHlwZSI6MCwiUGFyZW50U3R5bGUiOm51bGx9LCJNYXJnaW4iOm51bGwsIlN0YXJ0RGF0ZVBvc2l0aW9uIjo0LCJFbmREYXRlUG9zaXRpb24iOjQsIkRhdGVJc1Zpc2libGUiOnRydWUsIlRpdGxlUG9zaXRpb24iOjUsIkR1cmF0aW9uUG9zaXRpb24iOjYsIlBlcmNlbnRhZ2VDb21wbGV0ZWRQb3NpdGlvbiI6NiwiU3BhY2luZyI6NSwiSXNCZWxvd1RpbWViYW5kIjp0cnVlLCJQZXJjZW50YWdlQ29tcGxldGVTaGFwZU9wYWNpdHkiOjM1LCJTaGFwZVN0eWxlIjp7IiRpZCI6IjEwMSIsIk1hcmdpbiI6eyIkaWQiOiIxMDIiLCJUb3AiOjAsIkxlZnQiOjQsIlJpZ2h0Ijo0LCJCb3R0b20iOjB9LCJQYWRkaW5nIjp7IiRpZCI6IjEwMyIsIlRvcCI6MCwiTGVmdCI6MCwiUmlnaHQiOjAsIkJvdHRvbSI6MH0sIkJhY2tncm91bmQiOm51bGwsIklzVmlzaWJsZSI6dHJ1ZSwiV2lkdGgiOjAuMCwiSGVpZ2h0IjoxNi4wLCJCb3JkZXJTdHlsZSI6eyIkaWQiOiIxMDQiLCJMaW5lQ29sb3IiOnsiJGlkIjoiMTA1IiwiJHR5cGUiOiJOTFJFLkNvbW1vbi5Eb20uU29saWRDb2xvckJydXNoLCBOTFJFLkNvbW1vbiIsIkNvbG9yIjp7IiRpZCI6IjEwNiIsIkEiOjI1NSwiUiI6MjU1LCJHIjowLCJCIjowfX0sIkxpbmVXZWlnaHQiOjAuMCwiTGluZVR5cGUiOjAsIlBhcmVudFN0eWxlIjpudWxsfSwiUGFyZW50U3R5bGUiOm51bGx9LCJUaXRsZVN0eWxlIjp7IiRpZCI6IjEwNyIsIkZvbnRTZXR0aW5ncyI6eyIkaWQiOiIxMDgiLCJGb250U2l6ZSI6MTEsIkZvbnROYW1lIjoiQ2FsaWJyaSIsIklzQm9sZCI6dHJ1ZSwiSXNJdGFsaWMiOmZhbHNlLCJJc1VuZGVybGluZWQiOmZhbHNlLCJQYXJlbnRTdHlsZSI6bnVsbH0sIkF1dG9TaXplIjowLCJGb3JlZ3JvdW5kIjp7IiRpZCI6IjEwOSIsIkNvbG9yIjp7IiRpZCI6IjExMCIsIkEiOjI1NSwiUiI6MCwiRyI6MCwiQiI6MH19LCJNYXhXaWR0aCI6MjAwLjAsIk1heEhlaWdodCI6IkluZmluaXR5IiwiU21hcnRGb3JlZ3JvdW5kSXNBY3RpdmUiOmZhbHNlLCJIb3Jpem9udGFsQWxpZ25tZW50IjowLCJWZXJ0aWNhbEFsaWdubWVudCI6MCwiU21hcnRGb3JlZ3JvdW5kIjpudWxsLCJNYXJnaW4iOnsiJGlkIjoiMTExIiwiVG9wIjowLCJMZWZ0IjowLCJSaWdodCI6MCwiQm90dG9tIjowfSwiUGFkZGluZyI6eyIkaWQiOiIxMTIiLCJUb3AiOjAsIkxlZnQiOjAsIlJpZ2h0IjowLCJCb3R0b20iOjB9LCJCYWNrZ3JvdW5kIjp7IiRpZCI6IjExMyIsIkNvbG9yIjp7IiRyZWYiOiIyMCJ9fSwiSXNWaXNpYmxlIjp0cnVlLCJXaWR0aCI6MC4wLCJIZWlnaHQiOjAuMCwiQm9yZGVyU3R5bGUiOm51bGwsIlBhcmVudFN0eWxlIjpudWxsfSwiRGF0ZVN0eWxlIjp7IiRpZCI6IjExNCIsIkZvbnRTZXR0aW5ncyI6eyIkaWQiOiIxMTUiLCJGb250U2l6ZSI6MTAsIkZvbnROYW1lIjoiQ2FsaWJyaSIsIklzQm9sZCI6ZmFsc2UsIklzSXRhbGljIjpmYWxzZSwiSXNVbmRlcmxpbmVkIjpmYWxzZSwiUGFyZW50U3R5bGUiOm51bGx9LCJBdXRvU2l6ZSI6MCwiRm9yZWdyb3VuZCI6eyIkaWQiOiIxMTYiLCJDb2xvciI6eyIkaWQiOiIxMTciLCJBIjoyNTUsIlIiOjMxLCJHIjo3MywiQiI6MTI2fX0sIk1heFdpZHRoIjoyMDAuMCwiTWF4SGVpZ2h0IjoiSW5maW5pdHkiLCJTbWFydEZvcmVncm91bmRJc0FjdGl2ZSI6ZmFsc2UsIkhvcml6b250YWxBbGlnbm1lbnQiOjAsIlZlcnRpY2FsQWxpZ25tZW50IjowLCJTbWFydEZvcmVncm91bmQiOm51bGwsIk1hcmdpbiI6eyIkaWQiOiIxMTgiLCJUb3AiOjAsIkxlZnQiOjAsIlJpZ2h0IjowLCJCb3R0b20iOjB9LCJQYWRkaW5nIjp7IiRpZCI6IjExOSIsIlRvcCI6MCwiTGVmdCI6MCwiUmlnaHQiOjAsIkJvdHRvbSI6MH0sIkJhY2tncm91bmQiOnsiJGlkIjoiMTIwIiwiQ29sb3IiOnsiJHJlZiI6IjIwIn19LCJJc1Zpc2libGUiOnRydWUsIldpZHRoIjowLjAsIkhlaWdodCI6MC4wLCJCb3JkZXJTdHlsZSI6bnVsbCwiUGFyZW50U3R5bGUiOm51bGx9LCJEYXRlRm9ybWF0Ijp7IiRpZCI6IjEyMSIsIkZvcm1hdFN0cmluZyI6Ik0vZC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CwiX2V4cGxpY2l0bHlTZXQiOnsiJGlkIjoiMTIyIiwiU2hhcGVTdHlsZSI6ZmFsc2UsIlRpdGxlU3R5bGUiOmZhbHNlLCJEYXRlU3R5bGUiOmZhbHNlLCJIb3Jpem9udGFsQ29ubmVjdG9yU3R5bGUiOmZhbHNlLCJWZXJ0aWNhbENvbm5lY3RvclN0eWxlIjpmYWxzZSwiUGVyY2VudGFnZUNvbXBsZXRlU2hhcGVPcGFjaXR5IjpmYWxzZSwiU2hhcGUiOmZhbHNlLCJTaGFwZVRoaWNrbmVzcyI6ZmFsc2UsIkR1cmF0aW9uRm9ybWF0IjpmYWxzZSwiSW5jbHVkZU5vbldvcmtpbmdEYXlzSW5EdXJhdGlvbiI6ZmFsc2UsIk1hcmdpbiI6ZmFsc2UsIlN0YXJ0RGF0ZVBvc2l0aW9uIjpmYWxzZSwiRW5kRGF0ZVBvc2l0aW9uIjpmYWxzZSwiVGl0bGVQb3NpdGlvbiI6ZmFsc2UsIkR1cmF0aW9uUG9zaXRpb24iOmZhbHNlLCJQZXJjZW50YWdlQ29tcGxldGVkUG9zaXRpb24iOmZhbHNlLCJTcGFjaW5nIjpmYWxzZSwiSXNCZWxvd1RpbWViYW5kIjpmYWxzZSwiRGF0ZUZvcm1hdCI6ZmFsc2UsIklzVmlzaWJsZSI6ZmFsc2V9fSwiU2hvd0VsYXBzZWRUaW1lR3JhZGllbnRTdHlsZSI6ZmFsc2V9LCJTY2FsZSI6eyIkaWQiOiIxMjMiLCJTdGFydERhdGUiOiIyMDE2LTAxLTA1VDIzOjU5OjAwIiwiRW5kRGF0ZSI6IjIwMTctMDYtMzBUMjM6NTk6MDAiLCJGb3JtYXQiOiJNTU0iLCJUeXBlIjoyLCJBdXRvRGF0ZVJhbmdlIjp0cnVlLCJXb3JraW5nRGF5cyI6MTI3LCJUb2RheU1hcmtlclRleHQiOiJIb2plIiwiQXV0b1NjYWxlVHlwZSI6dHJ1ZX0sIk1pbGVzdG9uZXMiOlt7IiRpZCI6IjEyNCIsIkRhdGUiOiIyMDE2LTAxLTA1VDIzOjU5OjAwWiIsIlN0eWxlIjp7IiRpZCI6IjEyNSIsIlNoYXBlIjoyLCJDb25uZWN0b3JNYXJnaW4iOnsiJHJlZiI6IjU0In0sIkNvbm5lY3RvclN0eWxlIjp7IiRpZCI6IjEyNiIsIkxpbmVDb2xvciI6eyIkcmVmIjoiNTYifSwiTGluZVdlaWdodCI6MS4wLCJMaW5lVHlwZSI6MCwiUGFyZW50U3R5bGUiOnsiJHJlZiI6IjU1In19LCJJc0JlbG93VGltZWJhbmQiOnRydWUsIkhpZGVEYXRlIjpmYWxzZSwiU2hhcGVTaXplIjoxLCJTcGFjaW5nIjoxLjAsIlBhZGRpbmciOnsiJHJlZiI6IjU4In0sIlNoYXBlU3R5bGUiOnsiJGlkIjoiMTI3IiwiTWFyZ2luIjp7IiRyZWYiOiI2MCJ9LCJQYWRkaW5nIjp7IiRyZWYiOiI2MSJ9LCJCYWNrZ3JvdW5kIjp7IiRpZCI6IjEyOCIsIkNvbG9yIjp7IiRpZCI6IjEyOSIsIkEiOjI1NSwiUiI6MjM0LCJHIjoyMiwiQiI6MzB9fSwiSXNWaXNpYmxlIjp0cnVlLCJXaWR0aCI6MTguMCwiSGVpZ2h0IjoyMC4wLCJCb3JkZXJTdHlsZSI6eyIkaWQiOiIxMzAiLCJMaW5lQ29sb3IiOnsiJHJlZiI6IjYzIn0sIkxpbmVXZWlnaHQiOjAuMCwiTGluZVR5cGUiOjAsIlBhcmVudFN0eWxlIjp7IiRyZWYiOiI2MiJ9fSwiUGFyZW50U3R5bGUiOnsiJHJlZiI6IjU5In19LCJUaXRsZVN0eWxlIjp7IiRpZCI6IjEzMSIsIkZvbnRTZXR0aW5ncyI6eyIkaWQiOiIxMzI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EzMyIsIkxpbmVDb2xvciI6bnVsbCwiTGluZVdlaWdodCI6MC4wLCJMaW5lVHlwZSI6MCwiUGFyZW50U3R5bGUiOm51bGx9LCJQYXJlbnRTdHlsZSI6eyIkcmVmIjoiNjUifX0sIkRhdGVTdHlsZSI6eyIkaWQiOiIxMzQiLCJGb250U2V0dGluZ3MiOnsiJGlkIjoiMTM1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M2IiwiTGluZUNvbG9yIjpudWxsLCJMaW5lV2VpZ2h0IjowLjAsIkxpbmVUeXBlIjowLCJQYXJlbnRTdHlsZSI6bnVsbH0sIlBhcmVudFN0eWxlIjp7IiRyZWYiOiI3MiJ9fSwiRGF0ZUZvcm1hdCI6eyIkcmVmIjoiNzkifSwiSXNWaXNpYmxlIjp0cnVlLCJQYXJlbnRTdHlsZSI6eyIkcmVmIjoiNTMifX0sIlBvc2l0aW9uIjp7IlJhdGlvIjowLjM3NDQxOTkxMzU4NjI3NTA4LCJJc0N1c3RvbSI6dHJ1ZX0sIkRhdGVGb3JtYXQiOnsiJHJlZiI6Ijc5In0sIklkIjoiZmQzM2YyYWEtZGI2Yy00NTM4LWExMDctMTUwZGJhYTMyZjFiIiwiSW1wb3J0SWQiOm51bGwsIlRpdGxlIjoiSVNTIEF1dG9ub21vIiwiTm90ZSI6bnVsbCwiSHlwZXJsaW5rIjpudWxsLCJJc0NoYW5nZWQiOmZhbHNlLCJJc05ldyI6ZmFsc2V9LHsiJGlkIjoiMTM3IiwiRGF0ZSI6IjIwMTYtMDEtMzBUMjM6NTk6MDBaIiwiU3R5bGUiOnsiJGlkIjoiMTM4IiwiU2hhcGUiOjIsIkNvbm5lY3Rvck1hcmdpbiI6eyIkcmVmIjoiNTQifSwiQ29ubmVjdG9yU3R5bGUiOnsiJGlkIjoiMTM5IiwiTGluZUNvbG9yIjp7IiRyZWYiOiI1NiJ9LCJMaW5lV2VpZ2h0IjoxLjAsIkxpbmVUeXBlIjowLCJQYXJlbnRTdHlsZSI6eyIkcmVmIjoiNTUifX0sIklzQmVsb3dUaW1lYmFuZCI6dHJ1ZSwiSGlkZURhdGUiOmZhbHNlLCJTaGFwZVNpemUiOjEsIlNwYWNpbmciOjEuMCwiUGFkZGluZyI6eyIkcmVmIjoiNTgifSwiU2hhcGVTdHlsZSI6eyIkaWQiOiIxNDAiLCJNYXJnaW4iOnsiJHJlZiI6IjYwIn0sIlBhZGRpbmciOnsiJHJlZiI6IjYxIn0sIkJhY2tncm91bmQiOnsiJGlkIjoiMTQxIiwiQ29sb3IiOnsiJGlkIjoiMTQyIiwiQSI6MjU1LCJSIjoyNiwiRyI6MTcwLCJCIjo2Nn19LCJJc1Zpc2libGUiOnRydWUsIldpZHRoIjoxOC4wLCJIZWlnaHQiOjIwLjAsIkJvcmRlclN0eWxlIjp7IiRpZCI6IjE0MyIsIkxpbmVDb2xvciI6eyIkcmVmIjoiNjMifSwiTGluZVdlaWdodCI6MC4wLCJMaW5lVHlwZSI6MCwiUGFyZW50U3R5bGUiOnsiJHJlZiI6IjYyIn19LCJQYXJlbnRTdHlsZSI6eyIkcmVmIjoiNTkifX0sIlRpdGxlU3R5bGUiOnsiJGlkIjoiMTQ0IiwiRm9udFNldHRpbmdzIjp7IiRpZCI6IjE0NS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TQ2IiwiTGluZUNvbG9yIjpudWxsLCJMaW5lV2VpZ2h0IjowLjAsIkxpbmVUeXBlIjowLCJQYXJlbnRTdHlsZSI6bnVsbH0sIlBhcmVudFN0eWxlIjp7IiRyZWYiOiI2NSJ9fSwiRGF0ZVN0eWxlIjp7IiRpZCI6IjE0NyIsIkZvbnRTZXR0aW5ncyI6eyIkaWQiOiIxNDg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NDkiLCJMaW5lQ29sb3IiOm51bGwsIkxpbmVXZWlnaHQiOjAuMCwiTGluZVR5cGUiOjAsIlBhcmVudFN0eWxlIjpudWxsfSwiUGFyZW50U3R5bGUiOnsiJHJlZiI6IjcyIn19LCJEYXRlRm9ybWF0Ijp7IiRyZWYiOiI3OSJ9LCJJc1Zpc2libGUiOnRydWUsIlBhcmVudFN0eWxlIjp7IiRyZWYiOiI1MyJ9fSwiUG9zaXRpb24iOnsiUmF0aW8iOjAuMzA4NDMyMzE5NTQ2OTIzMjQsIklzQ3VzdG9tIjp0cnVlfSwiRGF0ZUZvcm1hdCI6eyIkcmVmIjoiNzkifSwiSWQiOiJiZGY0NzcxNS1hOTc4LTRmNTItOTVmYy1mZmIxYjVkMzQ3NzMiLCJJbXBvcnRJZCI6bnVsbCwiVGl0bGUiOiJSZWVzdHJ1dHVyYcOnw6NvIGRvIFNJTSIsIk5vdGUiOm51bGwsIkh5cGVybGluayI6bnVsbCwiSXNDaGFuZ2VkIjpmYWxzZSwiSXNOZXciOmZhbHNlfSx7IiRpZCI6IjE1MCIsIkRhdGUiOiIyMDE2LTAzLTAxVDIzOjU5OjAwWiIsIlN0eWxlIjp7IiRpZCI6IjE1MSIsIlNoYXBlIjoyLCJDb25uZWN0b3JNYXJnaW4iOnsiJHJlZiI6IjU0In0sIkNvbm5lY3RvclN0eWxlIjp7IiRpZCI6IjE1MiIsIkxpbmVDb2xvciI6eyIkcmVmIjoiNTYifSwiTGluZVdlaWdodCI6MS4wLCJMaW5lVHlwZSI6MCwiUGFyZW50U3R5bGUiOnsiJHJlZiI6IjU1In19LCJJc0JlbG93VGltZWJhbmQiOnRydWUsIkhpZGVEYXRlIjpmYWxzZSwiU2hhcGVTaXplIjoxLCJTcGFjaW5nIjoxLjAsIlBhZGRpbmciOnsiJHJlZiI6IjU4In0sIlNoYXBlU3R5bGUiOnsiJGlkIjoiMTUzIiwiTWFyZ2luIjp7IiRyZWYiOiI2MCJ9LCJQYWRkaW5nIjp7IiRyZWYiOiI2MSJ9LCJCYWNrZ3JvdW5kIjp7IiRpZCI6IjE1NCIsIkNvbG9yIjp7IiRpZCI6IjE1NSIsIkEiOjI1NSwiUiI6MjM0LCJHIjoyMiwiQiI6MzB9fSwiSXNWaXNpYmxlIjp0cnVlLCJXaWR0aCI6MTguMCwiSGVpZ2h0IjoyMC4wLCJCb3JkZXJTdHlsZSI6eyIkaWQiOiIxNTYiLCJMaW5lQ29sb3IiOnsiJHJlZiI6IjYzIn0sIkxpbmVXZWlnaHQiOjAuMCwiTGluZVR5cGUiOjAsIlBhcmVudFN0eWxlIjp7IiRyZWYiOiI2MiJ9fSwiUGFyZW50U3R5bGUiOnsiJHJlZiI6IjU5In19LCJUaXRsZVN0eWxlIjp7IiRpZCI6IjE1NyIsIkZvbnRTZXR0aW5ncyI6eyIkaWQiOiIxNTg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E1OSIsIkxpbmVDb2xvciI6bnVsbCwiTGluZVdlaWdodCI6MC4wLCJMaW5lVHlwZSI6MCwiUGFyZW50U3R5bGUiOm51bGx9LCJQYXJlbnRTdHlsZSI6eyIkcmVmIjoiNjUifX0sIkRhdGVTdHlsZSI6eyIkaWQiOiIxNjAiLCJGb250U2V0dGluZ3MiOnsiJGlkIjoiMTYx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YyIiwiTGluZUNvbG9yIjpudWxsLCJMaW5lV2VpZ2h0IjowLjAsIkxpbmVUeXBlIjowLCJQYXJlbnRTdHlsZSI6bnVsbH0sIlBhcmVudFN0eWxlIjp7IiRyZWYiOiI3MiJ9fSwiRGF0ZUZvcm1hdCI6eyIkcmVmIjoiNzkifSwiSXNWaXNpYmxlIjp0cnVlLCJQYXJlbnRTdHlsZSI6eyIkcmVmIjoiNTMifX0sIlBvc2l0aW9uIjp7IlJhdGlvIjowLjI0MjQ0NDY2ODk5MzUzNzgxLCJJc0N1c3RvbSI6dHJ1ZX0sIkRhdGVGb3JtYXQiOnsiJHJlZiI6Ijc5In0sIklkIjoiN2QzOWJmNjgtNjNmZi00ZTNkLTgyMWUtMmIzMTY2ZWU2ZTYyIiwiSW1wb3J0SWQiOm51bGwsIlRpdGxlIjoiU0lURm9yIC0gTcOzZHVsbyBMb2dyYWRvdXJvcyBTRVVNQSIsIk5vdGUiOm51bGwsIkh5cGVybGluayI6bnVsbCwiSXNDaGFuZ2VkIjpmYWxzZSwiSXNOZXciOmZhbHNlfSx7IiRpZCI6IjE2MyIsIkRhdGUiOiIyMDE2LTAzLTMwVDIzOjU5OjAwWiIsIlN0eWxlIjp7IiRpZCI6IjE2NCIsIlNoYXBlIjoyLCJDb25uZWN0b3JNYXJnaW4iOnsiJHJlZiI6IjU0In0sIkNvbm5lY3RvclN0eWxlIjp7IiRpZCI6IjE2NSIsIkxpbmVDb2xvciI6eyIkcmVmIjoiNTYifSwiTGluZVdlaWdodCI6MS4wLCJMaW5lVHlwZSI6MCwiUGFyZW50U3R5bGUiOnsiJHJlZiI6IjU1In19LCJJc0JlbG93VGltZWJhbmQiOnRydWUsIkhpZGVEYXRlIjpmYWxzZSwiU2hhcGVTaXplIjoxLCJTcGFjaW5nIjoxLjAsIlBhZGRpbmciOnsiJHJlZiI6IjU4In0sIlNoYXBlU3R5bGUiOnsiJGlkIjoiMTY2IiwiTWFyZ2luIjp7IiRyZWYiOiI2MCJ9LCJQYWRkaW5nIjp7IiRyZWYiOiI2MSJ9LCJCYWNrZ3JvdW5kIjp7IiRpZCI6IjE2NyIsIkNvbG9yIjp7IiRpZCI6IjE2OCIsIkEiOjI1NSwiUiI6NDcsIkciOjU0LCJCIjoxNTN9fSwiSXNWaXNpYmxlIjp0cnVlLCJXaWR0aCI6MTguMCwiSGVpZ2h0IjoyMC4wLCJCb3JkZXJTdHlsZSI6eyIkaWQiOiIxNjkiLCJMaW5lQ29sb3IiOnsiJHJlZiI6IjYzIn0sIkxpbmVXZWlnaHQiOjAuMCwiTGluZVR5cGUiOjAsIlBhcmVudFN0eWxlIjp7IiRyZWYiOiI2MiJ9fSwiUGFyZW50U3R5bGUiOnsiJHJlZiI6IjU5In19LCJUaXRsZVN0eWxlIjp7IiRpZCI6IjE3MCIsIkZvbnRTZXR0aW5ncyI6eyIkaWQiOiIxNzE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E3MiIsIkxpbmVDb2xvciI6bnVsbCwiTGluZVdlaWdodCI6MC4wLCJMaW5lVHlwZSI6MCwiUGFyZW50U3R5bGUiOm51bGx9LCJQYXJlbnRTdHlsZSI6eyIkcmVmIjoiNjUifX0sIkRhdGVTdHlsZSI6eyIkaWQiOiIxNzMiLCJGb250U2V0dGluZ3MiOnsiJGlkIjoiMTc0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c1IiwiTGluZUNvbG9yIjpudWxsLCJMaW5lV2VpZ2h0IjowLjAsIkxpbmVUeXBlIjowLCJQYXJlbnRTdHlsZSI6bnVsbH0sIlBhcmVudFN0eWxlIjp7IiRyZWYiOiI3MiJ9fSwiRGF0ZUZvcm1hdCI6eyIkcmVmIjoiNzkifSwiSXNWaXNpYmxlIjp0cnVlLCJQYXJlbnRTdHlsZSI6eyIkcmVmIjoiNTMifX0sIlBvc2l0aW9uIjp7IlJhdGlvIjowLjM3NDQxOTkxMzU4NjI3NTA4LCJJc0N1c3RvbSI6dHJ1ZX0sIkRhdGVGb3JtYXQiOnsiJHJlZiI6Ijc5In0sIklkIjoiMTcwNjNkMzgtNjU1Ny00N2U2LWFhZGItOTRmZjZjYTgyY2RlIiwiSW1wb3J0SWQiOm51bGwsIlRpdGxlIjoiUmVlc3RydXR1cmHDp8OjbyBkYSBJbnRyYW5ldCIsIk5vdGUiOm51bGwsIkh5cGVybGluayI6bnVsbCwiSXNDaGFuZ2VkIjpmYWxzZSwiSXNOZXciOmZhbHNlfSx7IiRpZCI6IjE3NiIsIkRhdGUiOiIyMDE2LTA0LTMwVDIzOjU5OjAwWiIsIlN0eWxlIjp7IiRpZCI6IjE3NyIsIlNoYXBlIjoyLCJDb25uZWN0b3JNYXJnaW4iOnsiJHJlZiI6IjU0In0sIkNvbm5lY3RvclN0eWxlIjp7IiRpZCI6IjE3OCIsIkxpbmVDb2xvciI6eyIkcmVmIjoiNTYifSwiTGluZVdlaWdodCI6MS4wLCJMaW5lVHlwZSI6MCwiUGFyZW50U3R5bGUiOnsiJHJlZiI6IjU1In19LCJJc0JlbG93VGltZWJhbmQiOmZhbHNlLCJIaWRlRGF0ZSI6ZmFsc2UsIlNoYXBlU2l6ZSI6MSwiU3BhY2luZyI6MS4wLCJQYWRkaW5nIjp7IiRyZWYiOiI1OCJ9LCJTaGFwZVN0eWxlIjp7IiRpZCI6IjE3OSIsIk1hcmdpbiI6eyIkcmVmIjoiNjAifSwiUGFkZGluZyI6eyIkcmVmIjoiNjEifSwiQmFja2dyb3VuZCI6eyIkaWQiOiIxODAiLCJDb2xvciI6eyIkaWQiOiIxODEiLCJBIjoyNTUsIlIiOjI2LCJHIjoxNzAsIkIiOjY2fX0sIklzVmlzaWJsZSI6dHJ1ZSwiV2lkdGgiOjE4LjAsIkhlaWdodCI6MjAuMCwiQm9yZGVyU3R5bGUiOnsiJGlkIjoiMTgyIiwiTGluZUNvbG9yIjp7IiRyZWYiOiI2MyJ9LCJMaW5lV2VpZ2h0IjowLjAsIkxpbmVUeXBlIjowLCJQYXJlbnRTdHlsZSI6eyIkcmVmIjoiNjIifX0sIlBhcmVudFN0eWxlIjp7IiRyZWYiOiI1OSJ9fSwiVGl0bGVTdHlsZSI6eyIkaWQiOiIxODMiLCJGb250U2V0dGluZ3MiOnsiJGlkIjoiMTg0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xODUiLCJMaW5lQ29sb3IiOm51bGwsIkxpbmVXZWlnaHQiOjAuMCwiTGluZVR5cGUiOjAsIlBhcmVudFN0eWxlIjpudWxsfSwiUGFyZW50U3R5bGUiOnsiJHJlZiI6IjY1In19LCJEYXRlU3R5bGUiOnsiJGlkIjoiMTg2IiwiRm9udFNldHRpbmdzIjp7IiRpZCI6IjE4Ny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E4OCIsIkxpbmVDb2xvciI6bnVsbCwiTGluZVdlaWdodCI6MC4wLCJMaW5lVHlwZSI6MCwiUGFyZW50U3R5bGUiOm51bGx9LCJQYXJlbnRTdHlsZSI6eyIkcmVmIjoiNzIifX0sIkRhdGVGb3JtYXQiOnsiJHJlZiI6Ijc5In0sIklzVmlzaWJsZSI6dHJ1ZSwiUGFyZW50U3R5bGUiOnsiJHJlZiI6IjUzIn19LCJQb3NpdGlvbiI6eyJSYXRpbyI6MC4wLCJJc0N1c3RvbSI6ZmFsc2V9LCJEYXRlRm9ybWF0Ijp7IiRyZWYiOiI3OSJ9LCJJZCI6ImRhNWZjYjY5LTA3NzAtNDgyOS04NzNjLTJmNmE5OWU5OGIxZiIsIkltcG9ydElkIjpudWxsLCJUaXRsZSI6IkF1dG9tYcOnw6NvIGRvcyBSZWxhdMOzcmlvcyBkZSBDb250cm9sZSBkYSBUZXNvdXJhcmlhIiwiTm90ZSI6bnVsbCwiSHlwZXJsaW5rIjpudWxsLCJJc0NoYW5nZWQiOmZhbHNlLCJJc05ldyI6ZmFsc2V9LHsiJGlkIjoiMTg5IiwiRGF0ZSI6IjIwMTYtMDQtMzBUMjM6NTk6MDBaIiwiU3R5bGUiOnsiJGlkIjoiMTkwIiwiU2hhcGUiOjIsIkNvbm5lY3Rvck1hcmdpbiI6eyIkcmVmIjoiNTQifSwiQ29ubmVjdG9yU3R5bGUiOnsiJGlkIjoiMTkxIiwiTGluZUNvbG9yIjp7IiRyZWYiOiI1NiJ9LCJMaW5lV2VpZ2h0IjoxLjAsIkxpbmVUeXBlIjowLCJQYXJlbnRTdHlsZSI6eyIkcmVmIjoiNTUifX0sIklzQmVsb3dUaW1lYmFuZCI6dHJ1ZSwiSGlkZURhdGUiOmZhbHNlLCJTaGFwZVNpemUiOjEsIlNwYWNpbmciOjEuMCwiUGFkZGluZyI6eyIkcmVmIjoiNTgifSwiU2hhcGVTdHlsZSI6eyIkaWQiOiIxOTIiLCJNYXJnaW4iOnsiJHJlZiI6IjYwIn0sIlBhZGRpbmciOnsiJHJlZiI6IjYxIn0sIkJhY2tncm91bmQiOnsiJGlkIjoiMTkzIiwiQ29sb3IiOnsiJGlkIjoiMTk0IiwiQSI6MjU1LCJSIjoyMzQsIkciOjIyLCJCIjozMH19LCJJc1Zpc2libGUiOnRydWUsIldpZHRoIjoxOC4wLCJIZWlnaHQiOjIwLjAsIkJvcmRlclN0eWxlIjp7IiRpZCI6IjE5NSIsIkxpbmVDb2xvciI6eyIkcmVmIjoiNjMifSwiTGluZVdlaWdodCI6MC4wLCJMaW5lVHlwZSI6MCwiUGFyZW50U3R5bGUiOnsiJHJlZiI6IjYyIn19LCJQYXJlbnRTdHlsZSI6eyIkcmVmIjoiNTkifX0sIlRpdGxlU3R5bGUiOnsiJGlkIjoiMTk2IiwiRm9udFNldHRpbmdzIjp7IiRpZCI6IjE5Ny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Tk4IiwiTGluZUNvbG9yIjpudWxsLCJMaW5lV2VpZ2h0IjowLjAsIkxpbmVUeXBlIjowLCJQYXJlbnRTdHlsZSI6bnVsbH0sIlBhcmVudFN0eWxlIjp7IiRyZWYiOiI2NSJ9fSwiRGF0ZVN0eWxlIjp7IiRpZCI6IjE5OSIsIkZvbnRTZXR0aW5ncyI6eyIkaWQiOiIyMDA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yMDEiLCJMaW5lQ29sb3IiOm51bGwsIkxpbmVXZWlnaHQiOjAuMCwiTGluZVR5cGUiOjAsIlBhcmVudFN0eWxlIjpudWxsfSwiUGFyZW50U3R5bGUiOnsiJHJlZiI6IjcyIn19LCJEYXRlRm9ybWF0Ijp7IiRyZWYiOiI3OSJ9LCJJc1Zpc2libGUiOnRydWUsIlBhcmVudFN0eWxlIjp7IiRyZWYiOiI1MyJ9fSwiUG9zaXRpb24iOnsiUmF0aW8iOjAuMzA4NDMyMzE5NTQ2OTIzMjQsIklzQ3VzdG9tIjp0cnVlfSwiRGF0ZUZvcm1hdCI6eyIkcmVmIjoiNzkifSwiSWQiOiI2ZDA5OWQzYS1mMWQ1LTQ1ZDktYjY4Mi03NWI0MmFkOWFjMTUiLCJJbXBvcnRJZCI6bnVsbCwiVGl0bGUiOiJTSVRGb3IgLSBBdmFsaWHDp8OjbyBJbcOzdmVsIFBHVkkiLCJOb3RlIjpudWxsLCJIeXBlcmxpbmsiOm51bGwsIklzQ2hhbmdlZCI6ZmFsc2UsIklzTmV3IjpmYWxzZX0seyIkaWQiOiIyMDIiLCJEYXRlIjoiMjAxNi0wNS0xMFQyMzo1OTowMFoiLCJTdHlsZSI6eyIkaWQiOiIyMDMiLCJTaGFwZSI6MiwiQ29ubmVjdG9yTWFyZ2luIjp7IiRyZWYiOiI1NCJ9LCJDb25uZWN0b3JTdHlsZSI6eyIkaWQiOiIyMDQiLCJMaW5lQ29sb3IiOnsiJHJlZiI6IjU2In0sIkxpbmVXZWlnaHQiOjEuMCwiTGluZVR5cGUiOjAsIlBhcmVudFN0eWxlIjp7IiRyZWYiOiI1NSJ9fSwiSXNCZWxvd1RpbWViYW5kIjp0cnVlLCJIaWRlRGF0ZSI6ZmFsc2UsIlNoYXBlU2l6ZSI6MSwiU3BhY2luZyI6MS4wLCJQYWRkaW5nIjp7IiRyZWYiOiI1OCJ9LCJTaGFwZVN0eWxlIjp7IiRpZCI6IjIwNSIsIk1hcmdpbiI6eyIkcmVmIjoiNjAifSwiUGFkZGluZyI6eyIkcmVmIjoiNjEifSwiQmFja2dyb3VuZCI6eyIkaWQiOiIyMDYiLCJDb2xvciI6eyIkaWQiOiIyMDciLCJBIjoyNTUsIlIiOjIzNCwiRyI6MjIsIkIiOjMwfX0sIklzVmlzaWJsZSI6dHJ1ZSwiV2lkdGgiOjE4LjAsIkhlaWdodCI6MjAuMCwiQm9yZGVyU3R5bGUiOnsiJGlkIjoiMjA4IiwiTGluZUNvbG9yIjp7IiRyZWYiOiI2MyJ9LCJMaW5lV2VpZ2h0IjowLjAsIkxpbmVUeXBlIjowLCJQYXJlbnRTdHlsZSI6eyIkcmVmIjoiNjIifX0sIlBhcmVudFN0eWxlIjp7IiRyZWYiOiI1OSJ9fSwiVGl0bGVTdHlsZSI6eyIkaWQiOiIyMDkiLCJGb250U2V0dGluZ3MiOnsiJGlkIjoiMjEw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yMTEiLCJMaW5lQ29sb3IiOm51bGwsIkxpbmVXZWlnaHQiOjAuMCwiTGluZVR5cGUiOjAsIlBhcmVudFN0eWxlIjpudWxsfSwiUGFyZW50U3R5bGUiOnsiJHJlZiI6IjY1In19LCJEYXRlU3R5bGUiOnsiJGlkIjoiMjEyIiwiRm9udFNldHRpbmdzIjp7IiRpZCI6IjIxMy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IxNCIsIkxpbmVDb2xvciI6bnVsbCwiTGluZVdlaWdodCI6MC4wLCJMaW5lVHlwZSI6MCwiUGFyZW50U3R5bGUiOm51bGx9LCJQYXJlbnRTdHlsZSI6eyIkcmVmIjoiNzIifX0sIkRhdGVGb3JtYXQiOnsiJHJlZiI6Ijc5In0sIklzVmlzaWJsZSI6dHJ1ZSwiUGFyZW50U3R5bGUiOnsiJHJlZiI6IjUzIn19LCJQb3NpdGlvbiI6eyJSYXRpbyI6MC4xMTA0NjkzMTEzNzI3MzM0LCJJc0N1c3RvbSI6dHJ1ZX0sIkRhdGVGb3JtYXQiOnsiJHJlZiI6Ijc5In0sIklkIjoiNDVhZDUzZmItMGJkYS00MzVlLTkzMmEtODM0MTM4N2JiMTZiIiwiSW1wb3J0SWQiOm51bGwsIlRpdGxlIjoiUFJPREFUIC0gSW50ZWdyYcOnw6NvIEdSUEZPUi1BcnJlY2FkYcOnw6NvIiwiTm90ZSI6bnVsbCwiSHlwZXJsaW5rIjpudWxsLCJJc0NoYW5nZWQiOmZhbHNlLCJJc05ldyI6ZmFsc2V9LHsiJGlkIjoiMjE1IiwiRGF0ZSI6IjIwMTYtMDYtMzBUMjM6NTk6MDAiLCJTdHlsZSI6eyIkaWQiOiIyMTYiLCJTaGFwZSI6MiwiQ29ubmVjdG9yTWFyZ2luIjp7IiRyZWYiOiI1NCJ9LCJDb25uZWN0b3JTdHlsZSI6eyIkaWQiOiIyMTciLCJMaW5lQ29sb3IiOnsiJHJlZiI6IjU2In0sIkxpbmVXZWlnaHQiOjEuMCwiTGluZVR5cGUiOjAsIlBhcmVudFN0eWxlIjp7IiRyZWYiOiI1NSJ9fSwiSXNCZWxvd1RpbWViYW5kIjp0cnVlLCJIaWRlRGF0ZSI6ZmFsc2UsIlNoYXBlU2l6ZSI6MSwiU3BhY2luZyI6MS4wLCJQYWRkaW5nIjp7IiRyZWYiOiI1OCJ9LCJTaGFwZVN0eWxlIjp7IiRpZCI6IjIxOCIsIk1hcmdpbiI6eyIkcmVmIjoiNjAifSwiUGFkZGluZyI6eyIkcmVmIjoiNjEifSwiQmFja2dyb3VuZCI6eyIkaWQiOiIyMTkiLCJDb2xvciI6eyIkaWQiOiIyMjAiLCJBIjoyNTUsIlIiOjIzNCwiRyI6MjIsIkIiOjMwfX0sIklzVmlzaWJsZSI6dHJ1ZSwiV2lkdGgiOjE4LjAsIkhlaWdodCI6MjAuMCwiQm9yZGVyU3R5bGUiOnsiJGlkIjoiMjIxIiwiTGluZUNvbG9yIjp7IiRyZWYiOiI2MyJ9LCJMaW5lV2VpZ2h0IjowLjAsIkxpbmVUeXBlIjowLCJQYXJlbnRTdHlsZSI6eyIkcmVmIjoiNjIifX0sIlBhcmVudFN0eWxlIjp7IiRyZWYiOiI1OSJ9fSwiVGl0bGVTdHlsZSI6eyIkaWQiOiIyMjIiLCJGb250U2V0dGluZ3MiOnsiJGlkIjoiMjIz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yMjQiLCJMaW5lQ29sb3IiOm51bGwsIkxpbmVXZWlnaHQiOjAuMCwiTGluZVR5cGUiOjAsIlBhcmVudFN0eWxlIjpudWxsfSwiUGFyZW50U3R5bGUiOnsiJHJlZiI6IjY1In19LCJEYXRlU3R5bGUiOnsiJGlkIjoiMjI1IiwiRm9udFNldHRpbmdzIjp7IiRpZCI6IjIyNi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IyNyIsIkxpbmVDb2xvciI6bnVsbCwiTGluZVdlaWdodCI6MC4wLCJMaW5lVHlwZSI6MCwiUGFyZW50U3R5bGUiOm51bGx9LCJQYXJlbnRTdHlsZSI6eyIkcmVmIjoiNzIifX0sIkRhdGVGb3JtYXQiOnsiJHJlZiI6Ijc5In0sIklzVmlzaWJsZSI6dHJ1ZSwiUGFyZW50U3R5bGUiOnsiJHJlZiI6IjUzIn19LCJQb3NpdGlvbiI6eyJSYXRpbyI6MC4zNzQ0MTk5MTM1ODYyNzUwOCwiSXNDdXN0b20iOnRydWV9LCJEYXRlRm9ybWF0Ijp7IiRyZWYiOiI3OSJ9LCJJZCI6IjZhNjdlNGVmLWExNmMtNGE2Ny05OTJlLTliNDYzZjQwNGM0OSIsIkltcG9ydElkIjpudWxsLCJUaXRsZSI6IklTUyAtIEREUFMiLCJOb3RlIjpudWxsLCJIeXBlcmxpbmsiOm51bGwsIklzQ2hhbmdlZCI6ZmFsc2UsIklzTmV3IjpmYWxzZX0seyIkaWQiOiIyMjgiLCJEYXRlIjoiMjAxNi0wOC0xMVQyMzo1OTowMFoiLCJTdHlsZSI6eyIkaWQiOiIyMjkiLCJTaGFwZSI6MiwiQ29ubmVjdG9yTWFyZ2luIjp7IiRyZWYiOiI1NCJ9LCJDb25uZWN0b3JTdHlsZSI6eyIkaWQiOiIyMzAiLCJMaW5lQ29sb3IiOnsiJHJlZiI6IjU2In0sIkxpbmVXZWlnaHQiOjEuMCwiTGluZVR5cGUiOjAsIlBhcmVudFN0eWxlIjp7IiRyZWYiOiI1NSJ9fSwiSXNCZWxvd1RpbWViYW5kIjp0cnVlLCJIaWRlRGF0ZSI6ZmFsc2UsIlNoYXBlU2l6ZSI6MSwiU3BhY2luZyI6MS4wLCJQYWRkaW5nIjp7IiRyZWYiOiI1OCJ9LCJTaGFwZVN0eWxlIjp7IiRpZCI6IjIzMSIsIk1hcmdpbiI6eyIkcmVmIjoiNjAifSwiUGFkZGluZyI6eyIkcmVmIjoiNjEifSwiQmFja2dyb3VuZCI6eyIkaWQiOiIyMzIiLCJDb2xvciI6eyIkaWQiOiIyMzMiLCJBIjoyNTUsIlIiOjQ3LCJHIjo1NCwiQiI6MTUzfX0sIklzVmlzaWJsZSI6dHJ1ZSwiV2lkdGgiOjE4LjAsIkhlaWdodCI6MjAuMCwiQm9yZGVyU3R5bGUiOnsiJGlkIjoiMjM0IiwiTGluZUNvbG9yIjp7IiRyZWYiOiI2MyJ9LCJMaW5lV2VpZ2h0IjowLjAsIkxpbmVUeXBlIjowLCJQYXJlbnRTdHlsZSI6eyIkcmVmIjoiNjIifX0sIlBhcmVudFN0eWxlIjp7IiRyZWYiOiI1OSJ9fSwiVGl0bGVTdHlsZSI6eyIkaWQiOiIyMzUiLCJGb250U2V0dGluZ3MiOnsiJGlkIjoiMjM2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yMzciLCJMaW5lQ29sb3IiOm51bGwsIkxpbmVXZWlnaHQiOjAuMCwiTGluZVR5cGUiOjAsIlBhcmVudFN0eWxlIjpudWxsfSwiUGFyZW50U3R5bGUiOnsiJHJlZiI6IjY1In19LCJEYXRlU3R5bGUiOnsiJGlkIjoiMjM4IiwiRm9udFNldHRpbmdzIjp7IiRpZCI6IjIzOS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I0MCIsIkxpbmVDb2xvciI6bnVsbCwiTGluZVdlaWdodCI6MC4wLCJMaW5lVHlwZSI6MCwiUGFyZW50U3R5bGUiOm51bGx9LCJQYXJlbnRTdHlsZSI6eyIkcmVmIjoiNzIifX0sIkRhdGVGb3JtYXQiOnsiJHJlZiI6Ijc5In0sIklzVmlzaWJsZSI6dHJ1ZSwiUGFyZW50U3R5bGUiOnsiJHJlZiI6IjUzIn19LCJQb3NpdGlvbiI6eyJSYXRpbyI6MC4xNzY0NTY5NjE5MjYxMTg4MiwiSXNDdXN0b20iOnRydWV9LCJEYXRlRm9ybWF0Ijp7IiRyZWYiOiI3OSJ9LCJJZCI6IjRkNDRmYTMwLTViYjYtNDdjYS04M2UyLWVmYmY5NjkxOWYxNCIsIkltcG9ydElkIjpudWxsLCJUaXRsZSI6IlJlZXN0cnV0dXJhw6fDo28gUHLDqm1pbyBTRUZJTiIsIk5vdGUiOm51bGwsIkh5cGVybGluayI6bnVsbCwiSXNDaGFuZ2VkIjpmYWxzZSwiSXNOZXciOmZhbHNlfSx7IiRpZCI6IjI0MSIsIkRhdGUiOiIyMDE2LTA4LTMwVDIzOjU5OjAwWiIsIlN0eWxlIjp7IiRpZCI6IjI0MiIsIlNoYXBlIjoyLCJDb25uZWN0b3JNYXJnaW4iOnsiJHJlZiI6IjU0In0sIkNvbm5lY3RvclN0eWxlIjp7IiRpZCI6IjI0MyIsIkxpbmVDb2xvciI6eyIkcmVmIjoiNTYifSwiTGluZVdlaWdodCI6MS4wLCJMaW5lVHlwZSI6MCwiUGFyZW50U3R5bGUiOnsiJHJlZiI6IjU1In19LCJJc0JlbG93VGltZWJhbmQiOmZhbHNlLCJIaWRlRGF0ZSI6ZmFsc2UsIlNoYXBlU2l6ZSI6MSwiU3BhY2luZyI6MS4wLCJQYWRkaW5nIjp7IiRyZWYiOiI1OCJ9LCJTaGFwZVN0eWxlIjp7IiRpZCI6IjI0NCIsIk1hcmdpbiI6eyIkcmVmIjoiNjAifSwiUGFkZGluZyI6eyIkcmVmIjoiNjEifSwiQmFja2dyb3VuZCI6eyIkaWQiOiIyNDUiLCJDb2xvciI6eyIkaWQiOiIyNDYiLCJBIjoyNTUsIlIiOjI2LCJHIjoxNzAsIkIiOjY2fX0sIklzVmlzaWJsZSI6dHJ1ZSwiV2lkdGgiOjE4LjAsIkhlaWdodCI6MjAuMCwiQm9yZGVyU3R5bGUiOnsiJGlkIjoiMjQ3IiwiTGluZUNvbG9yIjp7IiRyZWYiOiI2MyJ9LCJMaW5lV2VpZ2h0IjowLjAsIkxpbmVUeXBlIjowLCJQYXJlbnRTdHlsZSI6eyIkcmVmIjoiNjIifX0sIlBhcmVudFN0eWxlIjp7IiRyZWYiOiI1OSJ9fSwiVGl0bGVTdHlsZSI6eyIkaWQiOiIyNDgiLCJGb250U2V0dGluZ3MiOnsiJGlkIjoiMjQ5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yNTAiLCJMaW5lQ29sb3IiOm51bGwsIkxpbmVXZWlnaHQiOjAuMCwiTGluZVR5cGUiOjAsIlBhcmVudFN0eWxlIjpudWxsfSwiUGFyZW50U3R5bGUiOnsiJHJlZiI6IjY1In19LCJEYXRlU3R5bGUiOnsiJGlkIjoiMjUxIiwiRm9udFNldHRpbmdzIjp7IiRpZCI6IjI1Mi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I1MyIsIkxpbmVDb2xvciI6bnVsbCwiTGluZVdlaWdodCI6MC4wLCJMaW5lVHlwZSI6MCwiUGFyZW50U3R5bGUiOm51bGx9LCJQYXJlbnRTdHlsZSI6eyIkcmVmIjoiNzIifX0sIkRhdGVGb3JtYXQiOnsiJHJlZiI6Ijc5In0sIklzVmlzaWJsZSI6dHJ1ZSwiUGFyZW50U3R5bGUiOnsiJHJlZiI6IjUzIn19LCJQb3NpdGlvbiI6eyJSYXRpbyI6MC40NzMxNDc5NTM3NzgxMzc0LCJJc0N1c3RvbSI6dHJ1ZX0sIkRhdGVGb3JtYXQiOnsiJHJlZiI6Ijc5In0sIklkIjoiYTBiMzUzYzAtNGRjNi00ZTM4LTg0NmMtMTMwYjgyNGQzN2NkIiwiSW1wb3J0SWQiOm51bGwsIlRpdGxlIjoiUmVmb3JtYXRhw6fDo28gZGFzIENvbnN1bHRhcyBCSS9TTUFSVEZPUiIsIk5vdGUiOm51bGwsIkh5cGVybGluayI6bnVsbCwiSXNDaGFuZ2VkIjpmYWxzZSwiSXNOZXciOmZhbHNlfSx7IiRpZCI6IjI1NCIsIkRhdGUiOiIyMDE2LTA4LTMwVDIzOjU5OjAwWiIsIlN0eWxlIjp7IiRpZCI6IjI1NSIsIlNoYXBlIjoyLCJDb25uZWN0b3JNYXJnaW4iOnsiJHJlZiI6IjU0In0sIkNvbm5lY3RvclN0eWxlIjp7IiRpZCI6IjI1NiIsIkxpbmVDb2xvciI6eyIkcmVmIjoiNTYifSwiTGluZVdlaWdodCI6MS4wLCJMaW5lVHlwZSI6MCwiUGFyZW50U3R5bGUiOnsiJHJlZiI6IjU1In19LCJJc0JlbG93VGltZWJhbmQiOmZhbHNlLCJIaWRlRGF0ZSI6ZmFsc2UsIlNoYXBlU2l6ZSI6MSwiU3BhY2luZyI6MS4wLCJQYWRkaW5nIjp7IiRyZWYiOiI1OCJ9LCJTaGFwZVN0eWxlIjp7IiRpZCI6IjI1NyIsIk1hcmdpbiI6eyIkcmVmIjoiNjAifSwiUGFkZGluZyI6eyIkcmVmIjoiNjEifSwiQmFja2dyb3VuZCI6eyIkaWQiOiIyNTgiLCJDb2xvciI6eyIkaWQiOiIyNTkiLCJBIjoyNTUsIlIiOjIzNCwiRyI6MjIsIkIiOjMwfX0sIklzVmlzaWJsZSI6dHJ1ZSwiV2lkdGgiOjE4LjAsIkhlaWdodCI6MjAuMCwiQm9yZGVyU3R5bGUiOnsiJGlkIjoiMjYwIiwiTGluZUNvbG9yIjp7IiRyZWYiOiI2MyJ9LCJMaW5lV2VpZ2h0IjowLjAsIkxpbmVUeXBlIjowLCJQYXJlbnRTdHlsZSI6eyIkcmVmIjoiNjIifX0sIlBhcmVudFN0eWxlIjp7IiRyZWYiOiI1OSJ9fSwiVGl0bGVTdHlsZSI6eyIkaWQiOiIyNjEiLCJGb250U2V0dGluZ3MiOnsiJGlkIjoiMjYy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yNjMiLCJMaW5lQ29sb3IiOm51bGwsIkxpbmVXZWlnaHQiOjAuMCwiTGluZVR5cGUiOjAsIlBhcmVudFN0eWxlIjpudWxsfSwiUGFyZW50U3R5bGUiOnsiJHJlZiI6IjY1In19LCJEYXRlU3R5bGUiOnsiJGlkIjoiMjY0IiwiRm9udFNldHRpbmdzIjp7IiRpZCI6IjI2NS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I2NiIsIkxpbmVDb2xvciI6bnVsbCwiTGluZVdlaWdodCI6MC4wLCJMaW5lVHlwZSI6MCwiUGFyZW50U3R5bGUiOm51bGx9LCJQYXJlbnRTdHlsZSI6eyIkcmVmIjoiNzIifX0sIkRhdGVGb3JtYXQiOnsiJHJlZiI6Ijc5In0sIklzVmlzaWJsZSI6dHJ1ZSwiUGFyZW50U3R5bGUiOnsiJHJlZiI6IjUzIn19LCJQb3NpdGlvbiI6eyJSYXRpbyI6MC41NjM5OTk4NTY0NTQzNTQ2OSwiSXNDdXN0b20iOnRydWV9LCJEYXRlRm9ybWF0Ijp7IiRyZWYiOiI3OSJ9LCJJZCI6ImRmN2NhYWQ5LTFjYWMtNDgzOC04Mjc1LWMyOTdmMTFmZThhYiIsIkltcG9ydElkIjpudWxsLCJUaXRsZSI6IklUQkktIExhbsOnYW1lbnRvIGUgQXJyZWNhZGHDp8OjbyBubyBHUlBGT1IiLCJOb3RlIjpudWxsLCJIeXBlcmxpbmsiOm51bGwsIklzQ2hhbmdlZCI6ZmFsc2UsIklzTmV3IjpmYWxzZX0seyIkaWQiOiIyNjciLCJEYXRlIjoiMjAxNi0wOS0xMlQyMzo1OTowMFoiLCJTdHlsZSI6eyIkaWQiOiIyNjgiLCJTaGFwZSI6MiwiQ29ubmVjdG9yTWFyZ2luIjp7IiRyZWYiOiI1NCJ9LCJDb25uZWN0b3JTdHlsZSI6eyIkaWQiOiIyNjkiLCJMaW5lQ29sb3IiOnsiJHJlZiI6IjU2In0sIkxpbmVXZWlnaHQiOjEuMCwiTGluZVR5cGUiOjAsIlBhcmVudFN0eWxlIjp7IiRyZWYiOiI1NSJ9fSwiSXNCZWxvd1RpbWViYW5kIjp0cnVlLCJIaWRlRGF0ZSI6ZmFsc2UsIlNoYXBlU2l6ZSI6MSwiU3BhY2luZyI6MS4wLCJQYWRkaW5nIjp7IiRyZWYiOiI1OCJ9LCJTaGFwZVN0eWxlIjp7IiRpZCI6IjI3MCIsIk1hcmdpbiI6eyIkcmVmIjoiNjAifSwiUGFkZGluZyI6eyIkcmVmIjoiNjEifSwiQmFja2dyb3VuZCI6eyIkaWQiOiIyNzEiLCJDb2xvciI6eyIkaWQiOiIyNzIiLCJBIjoyNTUsIlIiOjQ3LCJHIjo1NCwiQiI6MTUzfX0sIklzVmlzaWJsZSI6dHJ1ZSwiV2lkdGgiOjE4LjAsIkhlaWdodCI6MjAuMCwiQm9yZGVyU3R5bGUiOnsiJGlkIjoiMjczIiwiTGluZUNvbG9yIjp7IiRyZWYiOiI2MyJ9LCJMaW5lV2VpZ2h0IjowLjAsIkxpbmVUeXBlIjowLCJQYXJlbnRTdHlsZSI6eyIkcmVmIjoiNjIifX0sIlBhcmVudFN0eWxlIjp7IiRyZWYiOiI1OSJ9fSwiVGl0bGVTdHlsZSI6eyIkaWQiOiIyNzQiLCJGb250U2V0dGluZ3MiOnsiJGlkIjoiMjc1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yNzYiLCJMaW5lQ29sb3IiOm51bGwsIkxpbmVXZWlnaHQiOjAuMCwiTGluZVR5cGUiOjAsIlBhcmVudFN0eWxlIjpudWxsfSwiUGFyZW50U3R5bGUiOnsiJHJlZiI6IjY1In19LCJEYXRlU3R5bGUiOnsiJGlkIjoiMjc3IiwiRm9udFNldHRpbmdzIjp7IiRpZCI6IjI3OC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I3OSIsIkxpbmVDb2xvciI6bnVsbCwiTGluZVdlaWdodCI6MC4wLCJMaW5lVHlwZSI6MCwiUGFyZW50U3R5bGUiOm51bGx9LCJQYXJlbnRTdHlsZSI6eyIkcmVmIjoiNzIifX0sIkRhdGVGb3JtYXQiOnsiJHJlZiI6Ijc5In0sIklzVmlzaWJsZSI6dHJ1ZSwiUGFyZW50U3R5bGUiOnsiJHJlZiI6IjUzIn19LCJQb3NpdGlvbiI6eyJSYXRpbyI6MC4zMDg0MzIzMTk1NDY5MjMyNCwiSXNDdXN0b20iOnRydWV9LCJEYXRlRm9ybWF0Ijp7IiRyZWYiOiI3OSJ9LCJJZCI6ImIzNGFiMjMxLTBkMTAtNDU0Ni04OGQ1LWI3YjkxNzQxNTczZSIsIkltcG9ydElkIjpudWxsLCJUaXRsZSI6IkZhbGUgY29tIGEgU0VGSU4iLCJOb3RlIjpudWxsLCJIeXBlcmxpbmsiOm51bGwsIklzQ2hhbmdlZCI6ZmFsc2UsIklzTmV3IjpmYWxzZX0seyIkaWQiOiIyODAiLCJEYXRlIjoiMjAxNi0wOS0yMFQyMzo1OTowMFoiLCJTdHlsZSI6eyIkaWQiOiIyODEiLCJTaGFwZSI6MiwiQ29ubmVjdG9yTWFyZ2luIjp7IiRyZWYiOiI1NCJ9LCJDb25uZWN0b3JTdHlsZSI6eyIkaWQiOiIyODIiLCJMaW5lQ29sb3IiOnsiJHJlZiI6IjU2In0sIkxpbmVXZWlnaHQiOjEuMCwiTGluZVR5cGUiOjAsIlBhcmVudFN0eWxlIjp7IiRyZWYiOiI1NSJ9fSwiSXNCZWxvd1RpbWViYW5kIjpmYWxzZSwiSGlkZURhdGUiOmZhbHNlLCJTaGFwZVNpemUiOjEsIlNwYWNpbmciOjEuMCwiUGFkZGluZyI6eyIkcmVmIjoiNTgifSwiU2hhcGVTdHlsZSI6eyIkaWQiOiIyODMiLCJNYXJnaW4iOnsiJHJlZiI6IjYwIn0sIlBhZGRpbmciOnsiJHJlZiI6IjYxIn0sIkJhY2tncm91bmQiOnsiJGlkIjoiMjg0IiwiQ29sb3IiOnsiJGlkIjoiMjg1IiwiQSI6MjU1LCJSIjoyMzQsIkciOjIyLCJCIjozMH19LCJJc1Zpc2libGUiOnRydWUsIldpZHRoIjoxOC4wLCJIZWlnaHQiOjIwLjAsIkJvcmRlclN0eWxlIjp7IiRpZCI6IjI4NiIsIkxpbmVDb2xvciI6eyIkcmVmIjoiNjMifSwiTGluZVdlaWdodCI6MC4wLCJMaW5lVHlwZSI6MCwiUGFyZW50U3R5bGUiOnsiJHJlZiI6IjYyIn19LCJQYXJlbnRTdHlsZSI6eyIkcmVmIjoiNTkifX0sIlRpdGxlU3R5bGUiOnsiJGlkIjoiMjg3IiwiRm9udFNldHRpbmdzIjp7IiRpZCI6IjI4OC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jg5IiwiTGluZUNvbG9yIjpudWxsLCJMaW5lV2VpZ2h0IjowLjAsIkxpbmVUeXBlIjowLCJQYXJlbnRTdHlsZSI6bnVsbH0sIlBhcmVudFN0eWxlIjp7IiRyZWYiOiI2NSJ9fSwiRGF0ZVN0eWxlIjp7IiRpZCI6IjI5MCIsIkZvbnRTZXR0aW5ncyI6eyIkaWQiOiIyOTE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yOTIiLCJMaW5lQ29sb3IiOm51bGwsIkxpbmVXZWlnaHQiOjAuMCwiTGluZVR5cGUiOjAsIlBhcmVudFN0eWxlIjpudWxsfSwiUGFyZW50U3R5bGUiOnsiJHJlZiI6IjcyIn19LCJEYXRlRm9ybWF0Ijp7IiRyZWYiOiI3OSJ9LCJJc1Zpc2libGUiOnRydWUsIlBhcmVudFN0eWxlIjp7IiRyZWYiOiI1MyJ9fSwiUG9zaXRpb24iOnsiUmF0aW8iOjAuNDA3MTYwMjUyNjA2NDI3MjQsIklzQ3VzdG9tIjp0cnVlfSwiRGF0ZUZvcm1hdCI6eyIkcmVmIjoiNzkifSwiSWQiOiIyMDFhZDRiMy04ZDdlLTRjODYtYWZiMy0zZmQ1MDQ2NTczMTUiLCJJbXBvcnRJZCI6bnVsbCwiVGl0bGUiOiJJU01GIC0gw41uZGljZSBkZSBTaW5hbGl6YcOnw6NvIGRlIE1vbml0b3JhbWVudG8gZSBGaXNjYWxpemHDp8OjbyBkbyBJU1MiLCJOb3RlIjpudWxsLCJIeXBlcmxpbmsiOm51bGwsIklzQ2hhbmdlZCI6ZmFsc2UsIklzTmV3IjpmYWxzZX0seyIkaWQiOiIyOTMiLCJEYXRlIjoiMjAxNi0wOS0yMVQyMzo1OTowMFoiLCJTdHlsZSI6eyIkaWQiOiIyOTQiLCJTaGFwZSI6MiwiQ29ubmVjdG9yTWFyZ2luIjp7IiRyZWYiOiI1NCJ9LCJDb25uZWN0b3JTdHlsZSI6eyIkaWQiOiIyOTUiLCJMaW5lQ29sb3IiOnsiJHJlZiI6IjU2In0sIkxpbmVXZWlnaHQiOjEuMCwiTGluZVR5cGUiOjAsIlBhcmVudFN0eWxlIjp7IiRyZWYiOiI1NSJ9fSwiSXNCZWxvd1RpbWViYW5kIjp0cnVlLCJIaWRlRGF0ZSI6ZmFsc2UsIlNoYXBlU2l6ZSI6MSwiU3BhY2luZyI6MS4wLCJQYWRkaW5nIjp7IiRyZWYiOiI1OCJ9LCJTaGFwZVN0eWxlIjp7IiRpZCI6IjI5NiIsIk1hcmdpbiI6eyIkcmVmIjoiNjAifSwiUGFkZGluZyI6eyIkcmVmIjoiNjEifSwiQmFja2dyb3VuZCI6eyIkaWQiOiIyOTciLCJDb2xvciI6eyIkaWQiOiIyOTgiLCJBIjoyNTUsIlIiOjIzNywiRyI6MTI1LCJCIjo0OX19LCJJc1Zpc2libGUiOnRydWUsIldpZHRoIjoxOC4wLCJIZWlnaHQiOjIwLjAsIkJvcmRlclN0eWxlIjp7IiRpZCI6IjI5OSIsIkxpbmVDb2xvciI6eyIkcmVmIjoiNjMifSwiTGluZVdlaWdodCI6MC4wLCJMaW5lVHlwZSI6MCwiUGFyZW50U3R5bGUiOnsiJHJlZiI6IjYyIn19LCJQYXJlbnRTdHlsZSI6eyIkcmVmIjoiNTkifX0sIlRpdGxlU3R5bGUiOnsiJGlkIjoiMzAwIiwiRm9udFNldHRpbmdzIjp7IiRpZCI6IjMwMS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zAyIiwiTGluZUNvbG9yIjpudWxsLCJMaW5lV2VpZ2h0IjowLjAsIkxpbmVUeXBlIjowLCJQYXJlbnRTdHlsZSI6bnVsbH0sIlBhcmVudFN0eWxlIjp7IiRyZWYiOiI2NSJ9fSwiRGF0ZVN0eWxlIjp7IiRpZCI6IjMwMyIsIkZvbnRTZXR0aW5ncyI6eyIkaWQiOiIzMDQ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zMDUiLCJMaW5lQ29sb3IiOm51bGwsIkxpbmVXZWlnaHQiOjAuMCwiTGluZVR5cGUiOjAsIlBhcmVudFN0eWxlIjpudWxsfSwiUGFyZW50U3R5bGUiOnsiJHJlZiI6IjcyIn19LCJEYXRlRm9ybWF0Ijp7IiRyZWYiOiI3OSJ9LCJJc1Zpc2libGUiOnRydWUsIlBhcmVudFN0eWxlIjp7IiRyZWYiOiI1MyJ9fSwiUG9zaXRpb24iOnsiUmF0aW8iOjAuMzc0NDE5OTEzNTg2Mjc1MDgsIklzQ3VzdG9tIjp0cnVlfSwiRGF0ZUZvcm1hdCI6eyIkcmVmIjoiNzkifSwiSWQiOiIzNTU3NDk2NC0zYWRlLTQ5ZDEtYTUxMC05OGJiZjQzYjNmNGEiLCJJbXBvcnRJZCI6bnVsbCwiVGl0bGUiOiJKQVJWSVMiLCJOb3RlIjpudWxsLCJIeXBlcmxpbmsiOm51bGwsIklzQ2hhbmdlZCI6ZmFsc2UsIklzTmV3IjpmYWxzZX0seyIkaWQiOiIzMDYiLCJEYXRlIjoiMjAxNi0wOS0zMFQyMzo1OTowMFoiLCJTdHlsZSI6eyIkaWQiOiIzMDciLCJTaGFwZSI6MiwiQ29ubmVjdG9yTWFyZ2luIjp7IiRyZWYiOiI1NCJ9LCJDb25uZWN0b3JTdHlsZSI6eyIkaWQiOiIzMDgiLCJMaW5lQ29sb3IiOnsiJHJlZiI6IjU2In0sIkxpbmVXZWlnaHQiOjEuMCwiTGluZVR5cGUiOjAsIlBhcmVudFN0eWxlIjp7IiRyZWYiOiI1NSJ9fSwiSXNCZWxvd1RpbWViYW5kIjpmYWxzZSwiSGlkZURhdGUiOmZhbHNlLCJTaGFwZVNpemUiOjEsIlNwYWNpbmciOjEuMCwiUGFkZGluZyI6eyIkcmVmIjoiNTgifSwiU2hhcGVTdHlsZSI6eyIkaWQiOiIzMDkiLCJNYXJnaW4iOnsiJHJlZiI6IjYwIn0sIlBhZGRpbmciOnsiJHJlZiI6IjYxIn0sIkJhY2tncm91bmQiOnsiJGlkIjoiMzEwIiwiQ29sb3IiOnsiJGlkIjoiMzExIiwiQSI6MjU1LCJSIjoyNiwiRyI6MTcwLCJCIjo2Nn19LCJJc1Zpc2libGUiOnRydWUsIldpZHRoIjoxOC4wLCJIZWlnaHQiOjIwLjAsIkJvcmRlclN0eWxlIjp7IiRpZCI6IjMxMiIsIkxpbmVDb2xvciI6eyIkcmVmIjoiNjMifSwiTGluZVdlaWdodCI6MC4wLCJMaW5lVHlwZSI6MCwiUGFyZW50U3R5bGUiOnsiJHJlZiI6IjYyIn19LCJQYXJlbnRTdHlsZSI6eyIkcmVmIjoiNTkifX0sIlRpdGxlU3R5bGUiOnsiJGlkIjoiMzEzIiwiRm9udFNldHRpbmdzIjp7IiRpZCI6IjMxNC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zE1IiwiTGluZUNvbG9yIjpudWxsLCJMaW5lV2VpZ2h0IjowLjAsIkxpbmVUeXBlIjowLCJQYXJlbnRTdHlsZSI6bnVsbH0sIlBhcmVudFN0eWxlIjp7IiRyZWYiOiI2NSJ9fSwiRGF0ZVN0eWxlIjp7IiRpZCI6IjMxNiIsIkZvbnRTZXR0aW5ncyI6eyIkaWQiOiIzMTc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zMTgiLCJMaW5lQ29sb3IiOm51bGwsIkxpbmVXZWlnaHQiOjAuMCwiTGluZVR5cGUiOjAsIlBhcmVudFN0eWxlIjpudWxsfSwiUGFyZW50U3R5bGUiOnsiJHJlZiI6IjcyIn19LCJEYXRlRm9ybWF0Ijp7IiRyZWYiOiI3OSJ9LCJJc1Zpc2libGUiOnRydWUsIlBhcmVudFN0eWxlIjp7IiRyZWYiOiI1MyJ9fSwiUG9zaXRpb24iOnsiUmF0aW8iOjAuMzE2MzA4NDk2NzM0MjQyMzgsIklzQ3VzdG9tIjp0cnVlfSwiRGF0ZUZvcm1hdCI6eyIkcmVmIjoiNzkifSwiSWQiOiI0NDUwODY0NS1jZGJlLTQ0NzItYTg3MS0xNjQ5Y2E4N2EwODciLCJJbXBvcnRJZCI6bnVsbCwiVGl0bGUiOiJJbnRlZ3Jhw6fDo28gR1JQRk9SLUZDIGNvbSBTT0wiLCJOb3RlIjpudWxsLCJIeXBlcmxpbmsiOm51bGwsIklzQ2hhbmdlZCI6ZmFsc2UsIklzTmV3IjpmYWxzZX0seyIkaWQiOiIzMTkiLCJEYXRlIjoiMjAxNi0xMC0zMFQyMzo1OTowMFoiLCJTdHlsZSI6eyIkaWQiOiIzMjAiLCJTaGFwZSI6MiwiQ29ubmVjdG9yTWFyZ2luIjp7IiRyZWYiOiI1NCJ9LCJDb25uZWN0b3JTdHlsZSI6eyIkaWQiOiIzMjEiLCJMaW5lQ29sb3IiOnsiJHJlZiI6IjU2In0sIkxpbmVXZWlnaHQiOjEuMCwiTGluZVR5cGUiOjAsIlBhcmVudFN0eWxlIjp7IiRyZWYiOiI1NSJ9fSwiSXNCZWxvd1RpbWViYW5kIjp0cnVlLCJIaWRlRGF0ZSI6ZmFsc2UsIlNoYXBlU2l6ZSI6MSwiU3BhY2luZyI6MS4wLCJQYWRkaW5nIjp7IiRyZWYiOiI1OCJ9LCJTaGFwZVN0eWxlIjp7IiRpZCI6IjMyMiIsIk1hcmdpbiI6eyIkcmVmIjoiNjAifSwiUGFkZGluZyI6eyIkcmVmIjoiNjEifSwiQmFja2dyb3VuZCI6eyIkaWQiOiIzMjMiLCJDb2xvciI6eyIkaWQiOiIzMjQiLCJBIjoyNTUsIlIiOjIzNCwiRyI6MjIsIkIiOjMwfX0sIklzVmlzaWJsZSI6dHJ1ZSwiV2lkdGgiOjE4LjAsIkhlaWdodCI6MjAuMCwiQm9yZGVyU3R5bGUiOnsiJGlkIjoiMzI1IiwiTGluZUNvbG9yIjp7IiRyZWYiOiI2MyJ9LCJMaW5lV2VpZ2h0IjowLjAsIkxpbmVUeXBlIjowLCJQYXJlbnRTdHlsZSI6eyIkcmVmIjoiNjIifX0sIlBhcmVudFN0eWxlIjp7IiRyZWYiOiI1OSJ9fSwiVGl0bGVTdHlsZSI6eyIkaWQiOiIzMjYiLCJGb250U2V0dGluZ3MiOnsiJGlkIjoiMzI3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zMjgiLCJMaW5lQ29sb3IiOm51bGwsIkxpbmVXZWlnaHQiOjAuMCwiTGluZVR5cGUiOjAsIlBhcmVudFN0eWxlIjpudWxsfSwiUGFyZW50U3R5bGUiOnsiJHJlZiI6IjY1In19LCJEYXRlU3R5bGUiOnsiJGlkIjoiMzI5IiwiRm9udFNldHRpbmdzIjp7IiRpZCI6IjMzMC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MzMSIsIkxpbmVDb2xvciI6bnVsbCwiTGluZVdlaWdodCI6MC4wLCJMaW5lVHlwZSI6MCwiUGFyZW50U3R5bGUiOm51bGx9LCJQYXJlbnRTdHlsZSI6eyIkcmVmIjoiNzIifX0sIkRhdGVGb3JtYXQiOnsiJHJlZiI6Ijc5In0sIklzVmlzaWJsZSI6dHJ1ZSwiUGFyZW50U3R5bGUiOnsiJHJlZiI6IjUzIn19LCJQb3NpdGlvbiI6eyJSYXRpbyI6MC4yNDI0NDQ2Njg5OTM1Mzc4MSwiSXNDdXN0b20iOnRydWV9LCJEYXRlRm9ybWF0Ijp7IiRyZWYiOiI3OSJ9LCJJZCI6IjJjN2VlOGNhLWE4YTEtNDMzMC1hNTdjLTE0YWFiODU3ODg5MiIsIkltcG9ydElkIjpudWxsLCJUaXRsZSI6IkNGSUxBIiwiTm90ZSI6bnVsbCwiSHlwZXJsaW5rIjpudWxsLCJJc0NoYW5nZWQiOmZhbHNlLCJJc05ldyI6ZmFsc2V9LHsiJGlkIjoiMzMyIiwiRGF0ZSI6IjIwMTYtMTEtMzBUMjM6NTk6MDBaIiwiU3R5bGUiOnsiJGlkIjoiMzMzIiwiU2hhcGUiOjIsIkNvbm5lY3Rvck1hcmdpbiI6eyIkcmVmIjoiNTQifSwiQ29ubmVjdG9yU3R5bGUiOnsiJGlkIjoiMzM0IiwiTGluZUNvbG9yIjp7IiRyZWYiOiI1NiJ9LCJMaW5lV2VpZ2h0IjoxLjAsIkxpbmVUeXBlIjowLCJQYXJlbnRTdHlsZSI6eyIkcmVmIjoiNTUifX0sIklzQmVsb3dUaW1lYmFuZCI6dHJ1ZSwiSGlkZURhdGUiOmZhbHNlLCJTaGFwZVNpemUiOjEsIlNwYWNpbmciOjEuMCwiUGFkZGluZyI6eyIkcmVmIjoiNTgifSwiU2hhcGVTdHlsZSI6eyIkaWQiOiIzMzUiLCJNYXJnaW4iOnsiJHJlZiI6IjYwIn0sIlBhZGRpbmciOnsiJHJlZiI6IjYxIn0sIkJhY2tncm91bmQiOnsiJGlkIjoiMzM2IiwiQ29sb3IiOnsiJGlkIjoiMzM3IiwiQSI6MjU1LCJSIjoyNiwiRyI6MTcwLCJCIjo2Nn19LCJJc1Zpc2libGUiOnRydWUsIldpZHRoIjoxOC4wLCJIZWlnaHQiOjIwLjAsIkJvcmRlclN0eWxlIjp7IiRpZCI6IjMzOCIsIkxpbmVDb2xvciI6eyIkcmVmIjoiNjMifSwiTGluZVdlaWdodCI6MC4wLCJMaW5lVHlwZSI6MCwiUGFyZW50U3R5bGUiOnsiJHJlZiI6IjYyIn19LCJQYXJlbnRTdHlsZSI6eyIkcmVmIjoiNTkifX0sIlRpdGxlU3R5bGUiOnsiJGlkIjoiMzM5IiwiRm9udFNldHRpbmdzIjp7IiRpZCI6IjM0MC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zQxIiwiTGluZUNvbG9yIjpudWxsLCJMaW5lV2VpZ2h0IjowLjAsIkxpbmVUeXBlIjowLCJQYXJlbnRTdHlsZSI6bnVsbH0sIlBhcmVudFN0eWxlIjp7IiRyZWYiOiI2NSJ9fSwiRGF0ZVN0eWxlIjp7IiRpZCI6IjM0MiIsIkZvbnRTZXR0aW5ncyI6eyIkaWQiOiIzNDM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zNDQiLCJMaW5lQ29sb3IiOm51bGwsIkxpbmVXZWlnaHQiOjAuMCwiTGluZVR5cGUiOjAsIlBhcmVudFN0eWxlIjpudWxsfSwiUGFyZW50U3R5bGUiOnsiJHJlZiI6IjcyIn19LCJEYXRlRm9ybWF0Ijp7IiRyZWYiOiI3OSJ9LCJJc1Zpc2libGUiOnRydWUsIlBhcmVudFN0eWxlIjp7IiRyZWYiOiI1MyJ9fSwiUG9zaXRpb24iOnsiUmF0aW8iOjAuMzA4NDMyMzE5NTQ2OTIzMjQsIklzQ3VzdG9tIjp0cnVlfSwiRGF0ZUZvcm1hdCI6eyIkcmVmIjoiNzkifSwiSWQiOiJlYTA5Yjg5Zi1kN2Y5LTQwMzEtOWMwNC04ZTA4OGJjYWEzNjAiLCJJbXBvcnRJZCI6bnVsbCwiVGl0bGUiOiJHSUQiLCJOb3RlIjpudWxsLCJIeXBlcmxpbmsiOm51bGwsIklzQ2hhbmdlZCI6ZmFsc2UsIklzTmV3IjpmYWxzZX0seyIkaWQiOiIzNDUiLCJEYXRlIjoiMjAxNi0xMS0zMFQyMzo1OTowMFoiLCJTdHlsZSI6eyIkaWQiOiIzNDYiLCJTaGFwZSI6MiwiQ29ubmVjdG9yTWFyZ2luIjp7IiRyZWYiOiI1NCJ9LCJDb25uZWN0b3JTdHlsZSI6eyIkaWQiOiIzNDciLCJMaW5lQ29sb3IiOnsiJHJlZiI6IjU2In0sIkxpbmVXZWlnaHQiOjEuMCwiTGluZVR5cGUiOjAsIlBhcmVudFN0eWxlIjp7IiRyZWYiOiI1NSJ9fSwiSXNCZWxvd1RpbWViYW5kIjpmYWxzZSwiSGlkZURhdGUiOmZhbHNlLCJTaGFwZVNpemUiOjEsIlNwYWNpbmciOjEuMCwiUGFkZGluZyI6eyIkcmVmIjoiNTgifSwiU2hhcGVTdHlsZSI6eyIkaWQiOiIzNDgiLCJNYXJnaW4iOnsiJHJlZiI6IjYwIn0sIlBhZGRpbmciOnsiJHJlZiI6IjYxIn0sIkJhY2tncm91bmQiOnsiJGlkIjoiMzQ5IiwiQ29sb3IiOnsiJGlkIjoiMzUwIiwiQSI6MjU1LCJSIjoyMzQsIkciOjIyLCJCIjozMH19LCJJc1Zpc2libGUiOnRydWUsIldpZHRoIjoxOC4wLCJIZWlnaHQiOjIwLjAsIkJvcmRlclN0eWxlIjp7IiRpZCI6IjM1MSIsIkxpbmVDb2xvciI6eyIkcmVmIjoiNjMifSwiTGluZVdlaWdodCI6MC4wLCJMaW5lVHlwZSI6MCwiUGFyZW50U3R5bGUiOnsiJHJlZiI6IjYyIn19LCJQYXJlbnRTdHlsZSI6eyIkcmVmIjoiNTkifX0sIlRpdGxlU3R5bGUiOnsiJGlkIjoiMzUyIiwiRm9udFNldHRpbmdzIjp7IiRpZCI6IjM1My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zU0IiwiTGluZUNvbG9yIjpudWxsLCJMaW5lV2VpZ2h0IjowLjAsIkxpbmVUeXBlIjowLCJQYXJlbnRTdHlsZSI6bnVsbH0sIlBhcmVudFN0eWxlIjp7IiRyZWYiOiI2NSJ9fSwiRGF0ZVN0eWxlIjp7IiRpZCI6IjM1NSIsIkZvbnRTZXR0aW5ncyI6eyIkaWQiOiIzNTY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zNTciLCJMaW5lQ29sb3IiOm51bGwsIkxpbmVXZWlnaHQiOjAuMCwiTGluZVR5cGUiOjAsIlBhcmVudFN0eWxlIjpudWxsfSwiUGFyZW50U3R5bGUiOnsiJHJlZiI6IjcyIn19LCJEYXRlRm9ybWF0Ijp7IiRyZWYiOiI3OSJ9LCJJc1Zpc2libGUiOnRydWUsIlBhcmVudFN0eWxlIjp7IiRyZWYiOiI1MyJ9fSwiUG9zaXRpb24iOnsiUmF0aW8iOjAuMTE2NDQ0MjU3NTcxMzczNDQsIklzQ3VzdG9tIjp0cnVlfSwiRGF0ZUZvcm1hdCI6eyIkcmVmIjoiNzkifSwiSWQiOiIzZWVmYzFjMS1jZmM5LTQ3MmEtOTQxNC0yY2QwYzJmMmYwY2YiLCJJbXBvcnRJZCI6bnVsbCwiVGl0bGUiOiJJU1MgRm9ydGFsZXphIC0gQ2FyZ2EgTkZTZSBhbnRlcmlvciIsIk5vdGUiOm51bGwsIkh5cGVybGluayI6bnVsbCwiSXNDaGFuZ2VkIjpmYWxzZSwiSXNOZXciOmZhbHNlfSx7IiRpZCI6IjM1OCIsIkRhdGUiOiIyMDE2LTEyLTAxVDIzOjU5OjAwWiIsIlN0eWxlIjp7IiRpZCI6IjM1OSIsIlNoYXBlIjoyLCJDb25uZWN0b3JNYXJnaW4iOnsiJHJlZiI6IjU0In0sIkNvbm5lY3RvclN0eWxlIjp7IiRpZCI6IjM2MCIsIkxpbmVDb2xvciI6eyIkcmVmIjoiNTYifSwiTGluZVdlaWdodCI6MS4wLCJMaW5lVHlwZSI6MCwiUGFyZW50U3R5bGUiOnsiJHJlZiI6IjU1In19LCJJc0JlbG93VGltZWJhbmQiOmZhbHNlLCJIaWRlRGF0ZSI6ZmFsc2UsIlNoYXBlU2l6ZSI6MSwiU3BhY2luZyI6MS4wLCJQYWRkaW5nIjp7IiRyZWYiOiI1OCJ9LCJTaGFwZVN0eWxlIjp7IiRpZCI6IjM2MSIsIk1hcmdpbiI6eyIkcmVmIjoiNjAifSwiUGFkZGluZyI6eyIkcmVmIjoiNjEifSwiQmFja2dyb3VuZCI6eyIkaWQiOiIzNjIiLCJDb2xvciI6eyIkaWQiOiIzNjMiLCJBIjoyNTUsIlIiOjIzNCwiRyI6MjIsIkIiOjMwfX0sIklzVmlzaWJsZSI6dHJ1ZSwiV2lkdGgiOjE4LjAsIkhlaWdodCI6MjAuMCwiQm9yZGVyU3R5bGUiOnsiJGlkIjoiMzY0IiwiTGluZUNvbG9yIjp7IiRyZWYiOiI2MyJ9LCJMaW5lV2VpZ2h0IjowLjAsIkxpbmVUeXBlIjowLCJQYXJlbnRTdHlsZSI6eyIkcmVmIjoiNjIifX0sIlBhcmVudFN0eWxlIjp7IiRyZWYiOiI1OSJ9fSwiVGl0bGVTdHlsZSI6eyIkaWQiOiIzNjUiLCJGb250U2V0dGluZ3MiOnsiJGlkIjoiMzY2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zNjciLCJMaW5lQ29sb3IiOm51bGwsIkxpbmVXZWlnaHQiOjAuMCwiTGluZVR5cGUiOjAsIlBhcmVudFN0eWxlIjpudWxsfSwiUGFyZW50U3R5bGUiOnsiJHJlZiI6IjY1In19LCJEYXRlU3R5bGUiOnsiJGlkIjoiMzY4IiwiRm9udFNldHRpbmdzIjp7IiRpZCI6IjM2OS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M3MCIsIkxpbmVDb2xvciI6bnVsbCwiTGluZVdlaWdodCI6MC4wLCJMaW5lVHlwZSI6MCwiUGFyZW50U3R5bGUiOm51bGx9LCJQYXJlbnRTdHlsZSI6eyIkcmVmIjoiNzIifX0sIkRhdGVGb3JtYXQiOnsiJHJlZiI6Ijc5In0sIklzVmlzaWJsZSI6dHJ1ZSwiUGFyZW50U3R5bGUiOnsiJHJlZiI6IjUzIn19LCJQb3NpdGlvbiI6eyJSYXRpbyI6MC4yNTAzMjA3OTAwNDM1ODM2NSwiSXNDdXN0b20iOnRydWV9LCJEYXRlRm9ybWF0Ijp7IiRyZWYiOiI3OSJ9LCJJZCI6ImMwZDE4NzhmLTczNmYtNGYwZC05ZDU2LWY2NjE3MDdhOTQ5MiIsIkltcG9ydElkIjpudWxsLCJUaXRsZSI6IlBST0RBVCAtIEludGVncmHDp8OjbyBHUlBGT1ItRMOpYml0byB2aWEgV1MiLCJOb3RlIjpudWxsLCJIeXBlcmxpbmsiOm51bGwsIklzQ2hhbmdlZCI6ZmFsc2UsIklzTmV3IjpmYWxzZX0seyIkaWQiOiIzNzEiLCJEYXRlIjoiMjAxNi0xMi0xMFQyMzo1OTowMFoiLCJTdHlsZSI6eyIkaWQiOiIzNzIiLCJTaGFwZSI6MiwiQ29ubmVjdG9yTWFyZ2luIjp7IiRyZWYiOiI1NCJ9LCJDb25uZWN0b3JTdHlsZSI6eyIkaWQiOiIzNzMiLCJMaW5lQ29sb3IiOnsiJHJlZiI6IjU2In0sIkxpbmVXZWlnaHQiOjEuMCwiTGluZVR5cGUiOjAsIlBhcmVudFN0eWxlIjp7IiRyZWYiOiI1NSJ9fSwiSXNCZWxvd1RpbWViYW5kIjp0cnVlLCJIaWRlRGF0ZSI6ZmFsc2UsIlNoYXBlU2l6ZSI6MSwiU3BhY2luZyI6MS4wLCJQYWRkaW5nIjp7IiRyZWYiOiI1OCJ9LCJTaGFwZVN0eWxlIjp7IiRpZCI6IjM3NCIsIk1hcmdpbiI6eyIkcmVmIjoiNjAifSwiUGFkZGluZyI6eyIkcmVmIjoiNjEifSwiQmFja2dyb3VuZCI6eyIkaWQiOiIzNzUiLCJDb2xvciI6eyIkaWQiOiIzNzYiLCJBIjoyNTUsIlIiOjIzNCwiRyI6MjIsIkIiOjMwfX0sIklzVmlzaWJsZSI6dHJ1ZSwiV2lkdGgiOjE4LjAsIkhlaWdodCI6MjAuMCwiQm9yZGVyU3R5bGUiOnsiJGlkIjoiMzc3IiwiTGluZUNvbG9yIjp7IiRyZWYiOiI2MyJ9LCJMaW5lV2VpZ2h0IjowLjAsIkxpbmVUeXBlIjowLCJQYXJlbnRTdHlsZSI6eyIkcmVmIjoiNjIifX0sIlBhcmVudFN0eWxlIjp7IiRyZWYiOiI1OSJ9fSwiVGl0bGVTdHlsZSI6eyIkaWQiOiIzNzgiLCJGb250U2V0dGluZ3MiOnsiJGlkIjoiMzc5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zODAiLCJMaW5lQ29sb3IiOm51bGwsIkxpbmVXZWlnaHQiOjAuMCwiTGluZVR5cGUiOjAsIlBhcmVudFN0eWxlIjpudWxsfSwiUGFyZW50U3R5bGUiOnsiJHJlZiI6IjY1In19LCJEYXRlU3R5bGUiOnsiJGlkIjoiMzgxIiwiRm9udFNldHRpbmdzIjp7IiRpZCI6IjM4Mi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M4MyIsIkxpbmVDb2xvciI6bnVsbCwiTGluZVdlaWdodCI6MC4wLCJMaW5lVHlwZSI6MCwiUGFyZW50U3R5bGUiOm51bGx9LCJQYXJlbnRTdHlsZSI6eyIkcmVmIjoiNzIifX0sIkRhdGVGb3JtYXQiOnsiJHJlZiI6Ijc5In0sIklzVmlzaWJsZSI6dHJ1ZSwiUGFyZW50U3R5bGUiOnsiJHJlZiI6IjUzIn19LCJQb3NpdGlvbiI6eyJSYXRpbyI6MC4zNzQ0MTk5MTM1ODYyNzUwOCwiSXNDdXN0b20iOnRydWV9LCJEYXRlRm9ybWF0Ijp7IiRyZWYiOiI3OSJ9LCJJZCI6IjNhY2RlMTc1LTdkMGEtNGYyOC05OWEyLTY2YThiOWM0NGQ2OSIsIkltcG9ydElkIjpudWxsLCJUaXRsZSI6IklTUyAtIFBNT04iLCJOb3RlIjpudWxsLCJIeXBlcmxpbmsiOm51bGwsIklzQ2hhbmdlZCI6ZmFsc2UsIklzTmV3IjpmYWxzZX0seyIkaWQiOiIzODQiLCJEYXRlIjoiMjAxNi0xMi0xMlQyMzo1OTowMFoiLCJTdHlsZSI6eyIkaWQiOiIzODUiLCJTaGFwZSI6MiwiQ29ubmVjdG9yTWFyZ2luIjp7IiRyZWYiOiI1NCJ9LCJDb25uZWN0b3JTdHlsZSI6eyIkaWQiOiIzODYiLCJMaW5lQ29sb3IiOnsiJHJlZiI6IjU2In0sIkxpbmVXZWlnaHQiOjEuMCwiTGluZVR5cGUiOjAsIlBhcmVudFN0eWxlIjp7IiRyZWYiOiI1NSJ9fSwiSXNCZWxvd1RpbWViYW5kIjpmYWxzZSwiSGlkZURhdGUiOmZhbHNlLCJTaGFwZVNpemUiOjEsIlNwYWNpbmciOjEuMCwiUGFkZGluZyI6eyIkcmVmIjoiNTgifSwiU2hhcGVTdHlsZSI6eyIkaWQiOiIzODciLCJNYXJnaW4iOnsiJHJlZiI6IjYwIn0sIlBhZGRpbmciOnsiJHJlZiI6IjYxIn0sIkJhY2tncm91bmQiOnsiJGlkIjoiMzg4IiwiQ29sb3IiOnsiJGlkIjoiMzg5IiwiQSI6MjU1LCJSIjoyMzQsIkciOjIyLCJCIjozMH19LCJJc1Zpc2libGUiOnRydWUsIldpZHRoIjoxOC4wLCJIZWlnaHQiOjIwLjAsIkJvcmRlclN0eWxlIjp7IiRpZCI6IjM5MCIsIkxpbmVDb2xvciI6eyIkcmVmIjoiNjMifSwiTGluZVdlaWdodCI6MC4wLCJMaW5lVHlwZSI6MCwiUGFyZW50U3R5bGUiOnsiJHJlZiI6IjYyIn19LCJQYXJlbnRTdHlsZSI6eyIkcmVmIjoiNTkifX0sIlRpdGxlU3R5bGUiOnsiJGlkIjoiMzkxIiwiRm9udFNldHRpbmdzIjp7IiRpZCI6IjM5Mi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zkzIiwiTGluZUNvbG9yIjpudWxsLCJMaW5lV2VpZ2h0IjowLjAsIkxpbmVUeXBlIjowLCJQYXJlbnRTdHlsZSI6bnVsbH0sIlBhcmVudFN0eWxlIjp7IiRyZWYiOiI2NSJ9fSwiRGF0ZVN0eWxlIjp7IiRpZCI6IjM5NCIsIkZvbnRTZXR0aW5ncyI6eyIkaWQiOiIzOTU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zOTYiLCJMaW5lQ29sb3IiOm51bGwsIkxpbmVXZWlnaHQiOjAuMCwiTGluZVR5cGUiOjAsIlBhcmVudFN0eWxlIjpudWxsfSwiUGFyZW50U3R5bGUiOnsiJHJlZiI6IjcyIn19LCJEYXRlRm9ybWF0Ijp7IiRyZWYiOiI3OSJ9LCJJc1Zpc2libGUiOnRydWUsIlBhcmVudFN0eWxlIjp7IiRyZWYiOiI1MyJ9fSwiUG9zaXRpb24iOnsiUmF0aW8iOjAuMCwiSXNDdXN0b20iOmZhbHNlfSwiRGF0ZUZvcm1hdCI6eyIkcmVmIjoiNzkifSwiSWQiOiJjZWQ5MTI1Ni02ZmE0LTQyNjUtOTRmMC0zNjhmN2EzZWMzMmUiLCJJbXBvcnRJZCI6bnVsbCwiVGl0bGUiOiJQUk9EQVQgLSAgSVNTIFNpbXBsZXMgTmFjaW9uYWwiLCJOb3RlIjpudWxsLCJIeXBlcmxpbmsiOm51bGwsIklzQ2hhbmdlZCI6ZmFsc2UsIklzTmV3IjpmYWxzZX0seyIkaWQiOiIzOTciLCJEYXRlIjoiMjAxNi0xMi0xNVQyMzo1OTowMFoiLCJTdHlsZSI6eyIkaWQiOiIzOTgiLCJTaGFwZSI6MiwiQ29ubmVjdG9yTWFyZ2luIjp7IiRyZWYiOiI1NCJ9LCJDb25uZWN0b3JTdHlsZSI6eyIkaWQiOiIzOTkiLCJMaW5lQ29sb3IiOnsiJHJlZiI6IjU2In0sIkxpbmVXZWlnaHQiOjEuMCwiTGluZVR5cGUiOjAsIlBhcmVudFN0eWxlIjp7IiRyZWYiOiI1NSJ9fSwiSXNCZWxvd1RpbWViYW5kIjpmYWxzZSwiSGlkZURhdGUiOmZhbHNlLCJTaGFwZVNpemUiOjEsIlNwYWNpbmciOjEuMCwiUGFkZGluZyI6eyIkcmVmIjoiNTgifSwiU2hhcGVTdHlsZSI6eyIkaWQiOiI0MDAiLCJNYXJnaW4iOnsiJHJlZiI6IjYwIn0sIlBhZGRpbmciOnsiJHJlZiI6IjYxIn0sIkJhY2tncm91bmQiOnsiJGlkIjoiNDAxIiwiQ29sb3IiOnsiJGlkIjoiNDAyIiwiQSI6MjU1LCJSIjoyMzQsIkciOjIyLCJCIjozMH19LCJJc1Zpc2libGUiOnRydWUsIldpZHRoIjoxOC4wLCJIZWlnaHQiOjIwLjAsIkJvcmRlclN0eWxlIjp7IiRpZCI6IjQwMyIsIkxpbmVDb2xvciI6eyIkcmVmIjoiNjMifSwiTGluZVdlaWdodCI6MC4wLCJMaW5lVHlwZSI6MCwiUGFyZW50U3R5bGUiOnsiJHJlZiI6IjYyIn19LCJQYXJlbnRTdHlsZSI6eyIkcmVmIjoiNTkifX0sIlRpdGxlU3R5bGUiOnsiJGlkIjoiNDA0IiwiRm9udFNldHRpbmdzIjp7IiRpZCI6IjQwNS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NDA2IiwiTGluZUNvbG9yIjpudWxsLCJMaW5lV2VpZ2h0IjowLjAsIkxpbmVUeXBlIjowLCJQYXJlbnRTdHlsZSI6bnVsbH0sIlBhcmVudFN0eWxlIjp7IiRyZWYiOiI2NSJ9fSwiRGF0ZVN0eWxlIjp7IiRpZCI6IjQwNyIsIkZvbnRTZXR0aW5ncyI6eyIkaWQiOiI0MDg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0MDkiLCJMaW5lQ29sb3IiOm51bGwsIkxpbmVXZWlnaHQiOjAuMCwiTGluZVR5cGUiOjAsIlBhcmVudFN0eWxlIjpudWxsfSwiUGFyZW50U3R5bGUiOnsiJHJlZiI6IjcyIn19LCJEYXRlRm9ybWF0Ijp7IiRyZWYiOiI3OSJ9LCJJc1Zpc2libGUiOnRydWUsIlBhcmVudFN0eWxlIjp7IiRyZWYiOiI1MyJ9fSwiUG9zaXRpb24iOnsiUmF0aW8iOjAuMCwiSXNDdXN0b20iOmZhbHNlfSwiRGF0ZUZvcm1hdCI6eyIkcmVmIjoiNzkifSwiSWQiOiIyZTNiNjRlNC02MjNjLTQzMTEtOTVmYi0wN2EzOGQyY2NiZmMiLCJJbXBvcnRJZCI6bnVsbCwiVGl0bGUiOiJTSVRGb3IgLSBPdmVybGF5IERpZ2l0YWwiLCJOb3RlIjpudWxsLCJIeXBlcmxpbmsiOm51bGwsIklzQ2hhbmdlZCI6ZmFsc2UsIklzTmV3IjpmYWxzZX0seyIkaWQiOiI0MTAiLCJEYXRlIjoiMjAxNi0xMi0yMFQyMzo1OTowMFoiLCJTdHlsZSI6eyIkaWQiOiI0MTEiLCJTaGFwZSI6MiwiQ29ubmVjdG9yTWFyZ2luIjp7IiRyZWYiOiI1NCJ9LCJDb25uZWN0b3JTdHlsZSI6eyIkaWQiOiI0MTIiLCJMaW5lQ29sb3IiOnsiJHJlZiI6IjU2In0sIkxpbmVXZWlnaHQiOjEuMCwiTGluZVR5cGUiOjAsIlBhcmVudFN0eWxlIjp7IiRyZWYiOiI1NSJ9fSwiSXNCZWxvd1RpbWViYW5kIjp0cnVlLCJIaWRlRGF0ZSI6ZmFsc2UsIlNoYXBlU2l6ZSI6MSwiU3BhY2luZyI6MS4wLCJQYWRkaW5nIjp7IiRyZWYiOiI1OCJ9LCJTaGFwZVN0eWxlIjp7IiRpZCI6IjQxMyIsIk1hcmdpbiI6eyIkcmVmIjoiNjAifSwiUGFkZGluZyI6eyIkcmVmIjoiNjEifSwiQmFja2dyb3VuZCI6eyIkaWQiOiI0MTQiLCJDb2xvciI6eyIkaWQiOiI0MTUiLCJBIjoyNTUsIlIiOjIzNCwiRyI6MjIsIkIiOjMwfX0sIklzVmlzaWJsZSI6dHJ1ZSwiV2lkdGgiOjE4LjAsIkhlaWdodCI6MjAuMCwiQm9yZGVyU3R5bGUiOnsiJGlkIjoiNDE2IiwiTGluZUNvbG9yIjp7IiRyZWYiOiI2MyJ9LCJMaW5lV2VpZ2h0IjowLjAsIkxpbmVUeXBlIjowLCJQYXJlbnRTdHlsZSI6eyIkcmVmIjoiNjIifX0sIlBhcmVudFN0eWxlIjp7IiRyZWYiOiI1OSJ9fSwiVGl0bGVTdHlsZSI6eyIkaWQiOiI0MTciLCJGb250U2V0dGluZ3MiOnsiJGlkIjoiNDE4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0MTkiLCJMaW5lQ29sb3IiOm51bGwsIkxpbmVXZWlnaHQiOjAuMCwiTGluZVR5cGUiOjAsIlBhcmVudFN0eWxlIjpudWxsfSwiUGFyZW50U3R5bGUiOnsiJHJlZiI6IjY1In19LCJEYXRlU3R5bGUiOnsiJGlkIjoiNDIwIiwiRm9udFNldHRpbmdzIjp7IiRpZCI6IjQyMS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QyMiIsIkxpbmVDb2xvciI6bnVsbCwiTGluZVdlaWdodCI6MC4wLCJMaW5lVHlwZSI6MCwiUGFyZW50U3R5bGUiOm51bGx9LCJQYXJlbnRTdHlsZSI6eyIkcmVmIjoiNzIifX0sIkRhdGVGb3JtYXQiOnsiJHJlZiI6Ijc5In0sIklzVmlzaWJsZSI6dHJ1ZSwiUGFyZW50U3R5bGUiOnsiJHJlZiI6IjUzIn19LCJQb3NpdGlvbiI6eyJSYXRpbyI6MC4xMTA0NjkzMTEzNzI3MzM0LCJJc0N1c3RvbSI6dHJ1ZX0sIkRhdGVGb3JtYXQiOnsiJHJlZiI6Ijc5In0sIklkIjoiYjc0NTUzZTktYTMyZC00MDRjLTllZmMtOGE2ZmU0ODMyZDU0IiwiSW1wb3J0SWQiOm51bGwsIlRpdGxlIjoiSVNTIC0gQ29udsOqbmlvIENSRUEiLCJOb3RlIjpudWxsLCJIeXBlcmxpbmsiOm51bGwsIklzQ2hhbmdlZCI6ZmFsc2UsIklzTmV3IjpmYWxzZX0seyIkaWQiOiI0MjMiLCJEYXRlIjoiMjAxNy0wMS0zMFQyMzo1OTowMFoiLCJTdHlsZSI6eyIkaWQiOiI0MjQiLCJTaGFwZSI6MiwiQ29ubmVjdG9yTWFyZ2luIjp7IiRyZWYiOiI1NCJ9LCJDb25uZWN0b3JTdHlsZSI6eyIkaWQiOiI0MjUiLCJMaW5lQ29sb3IiOnsiJHJlZiI6IjU2In0sIkxpbmVXZWlnaHQiOjEuMCwiTGluZVR5cGUiOjAsIlBhcmVudFN0eWxlIjp7IiRyZWYiOiI1NSJ9fSwiSXNCZWxvd1RpbWViYW5kIjp0cnVlLCJIaWRlRGF0ZSI6ZmFsc2UsIlNoYXBlU2l6ZSI6MSwiU3BhY2luZyI6MS4wLCJQYWRkaW5nIjp7IiRyZWYiOiI1OCJ9LCJTaGFwZVN0eWxlIjp7IiRpZCI6IjQyNiIsIk1hcmdpbiI6eyIkcmVmIjoiNjAifSwiUGFkZGluZyI6eyIkcmVmIjoiNjEifSwiQmFja2dyb3VuZCI6eyIkaWQiOiI0MjciLCJDb2xvciI6eyIkaWQiOiI0MjgiLCJBIjoyNTUsIlIiOjIzNCwiRyI6MjIsIkIiOjMwfX0sIklzVmlzaWJsZSI6dHJ1ZSwiV2lkdGgiOjE4LjAsIkhlaWdodCI6MjAuMCwiQm9yZGVyU3R5bGUiOnsiJGlkIjoiNDI5IiwiTGluZUNvbG9yIjp7IiRyZWYiOiI2MyJ9LCJMaW5lV2VpZ2h0IjowLjAsIkxpbmVUeXBlIjowLCJQYXJlbnRTdHlsZSI6eyIkcmVmIjoiNjIifX0sIlBhcmVudFN0eWxlIjp7IiRyZWYiOiI1OSJ9fSwiVGl0bGVTdHlsZSI6eyIkaWQiOiI0MzAiLCJGb250U2V0dGluZ3MiOnsiJGlkIjoiNDMx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0MzIiLCJMaW5lQ29sb3IiOm51bGwsIkxpbmVXZWlnaHQiOjAuMCwiTGluZVR5cGUiOjAsIlBhcmVudFN0eWxlIjpudWxsfSwiUGFyZW50U3R5bGUiOnsiJHJlZiI6IjY1In19LCJEYXRlU3R5bGUiOnsiJGlkIjoiNDMzIiwiRm9udFNldHRpbmdzIjp7IiRpZCI6IjQzNC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QzNSIsIkxpbmVDb2xvciI6bnVsbCwiTGluZVdlaWdodCI6MC4wLCJMaW5lVHlwZSI6MCwiUGFyZW50U3R5bGUiOm51bGx9LCJQYXJlbnRTdHlsZSI6eyIkcmVmIjoiNzIifX0sIkRhdGVGb3JtYXQiOnsiJHJlZiI6Ijc5In0sIklzVmlzaWJsZSI6dHJ1ZSwiUGFyZW50U3R5bGUiOnsiJHJlZiI6IjUzIn19LCJQb3NpdGlvbiI6eyJSYXRpbyI6MC4zMDg0MzIzMTk1NDY5MjMyNCwiSXNDdXN0b20iOnRydWV9LCJEYXRlRm9ybWF0Ijp7IiRyZWYiOiI3OSJ9LCJJZCI6ImI2ZTcyYmFiLTVlY2YtNDBlYS04YzRjLTE3MGQ0ZTRiOTc1NCIsIkltcG9ydElkIjpudWxsLCJUaXRsZSI6ImUtU0VGSU4iLCJOb3RlIjpudWxsLCJIeXBlcmxpbmsiOm51bGwsIklzQ2hhbmdlZCI6ZmFsc2UsIklzTmV3IjpmYWxzZX0seyIkaWQiOiI0MzYiLCJEYXRlIjoiMjAxNy0wMi0xMFQyMzo1OTowMFoiLCJTdHlsZSI6eyIkaWQiOiI0MzciLCJTaGFwZSI6MiwiQ29ubmVjdG9yTWFyZ2luIjp7IiRyZWYiOiI1NCJ9LCJDb25uZWN0b3JTdHlsZSI6eyIkaWQiOiI0MzgiLCJMaW5lQ29sb3IiOnsiJHJlZiI6IjU2In0sIkxpbmVXZWlnaHQiOjEuMCwiTGluZVR5cGUiOjAsIlBhcmVudFN0eWxlIjp7IiRyZWYiOiI1NSJ9fSwiSXNCZWxvd1RpbWViYW5kIjp0cnVlLCJIaWRlRGF0ZSI6ZmFsc2UsIlNoYXBlU2l6ZSI6MSwiU3BhY2luZyI6MS4wLCJQYWRkaW5nIjp7IiRyZWYiOiI1OCJ9LCJTaGFwZVN0eWxlIjp7IiRpZCI6IjQzOSIsIk1hcmdpbiI6eyIkcmVmIjoiNjAifSwiUGFkZGluZyI6eyIkcmVmIjoiNjEifSwiQmFja2dyb3VuZCI6eyIkaWQiOiI0NDAiLCJDb2xvciI6eyIkaWQiOiI0NDEiLCJBIjoyNTUsIlIiOjIzNCwiRyI6MjIsIkIiOjMwfX0sIklzVmlzaWJsZSI6dHJ1ZSwiV2lkdGgiOjE4LjAsIkhlaWdodCI6MjAuMCwiQm9yZGVyU3R5bGUiOnsiJGlkIjoiNDQyIiwiTGluZUNvbG9yIjp7IiRyZWYiOiI2MyJ9LCJMaW5lV2VpZ2h0IjowLjAsIkxpbmVUeXBlIjowLCJQYXJlbnRTdHlsZSI6eyIkcmVmIjoiNjIifX0sIlBhcmVudFN0eWxlIjp7IiRyZWYiOiI1OSJ9fSwiVGl0bGVTdHlsZSI6eyIkaWQiOiI0NDMiLCJGb250U2V0dGluZ3MiOnsiJGlkIjoiNDQ0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0NDUiLCJMaW5lQ29sb3IiOm51bGwsIkxpbmVXZWlnaHQiOjAuMCwiTGluZVR5cGUiOjAsIlBhcmVudFN0eWxlIjpudWxsfSwiUGFyZW50U3R5bGUiOnsiJHJlZiI6IjY1In19LCJEYXRlU3R5bGUiOnsiJGlkIjoiNDQ2IiwiRm9udFNldHRpbmdzIjp7IiRpZCI6IjQ0Ny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Q0OCIsIkxpbmVDb2xvciI6bnVsbCwiTGluZVdlaWdodCI6MC4wLCJMaW5lVHlwZSI6MCwiUGFyZW50U3R5bGUiOm51bGx9LCJQYXJlbnRTdHlsZSI6eyIkcmVmIjoiNzIifX0sIkRhdGVGb3JtYXQiOnsiJHJlZiI6Ijc5In0sIklzVmlzaWJsZSI6dHJ1ZSwiUGFyZW50U3R5bGUiOnsiJHJlZiI6IjUzIn19LCJQb3NpdGlvbiI6eyJSYXRpbyI6MC4xNzY0NTY5NjE5MjYxMTg4MiwiSXNDdXN0b20iOnRydWV9LCJEYXRlRm9ybWF0Ijp7IiRyZWYiOiI3OSJ9LCJJZCI6IjM5NjdhZDkyLTcwYWItNDE4OS1hYTU1LWZjODY1ZjA2ZDBlZSIsIkltcG9ydElkIjpudWxsLCJUaXRsZSI6IlBST0RBVCAtIENvbnRyb2xlIGRldm9sdcOnw6NvIiwiTm90ZSI6bnVsbCwiSHlwZXJsaW5rIjpudWxsLCJJc0NoYW5nZWQiOmZhbHNlLCJJc05ldyI6ZmFsc2V9LHsiJGlkIjoiNDQ5IiwiRGF0ZSI6IjIwMTctMDItMjBUMjM6NTk6MDBaIiwiU3R5bGUiOnsiJGlkIjoiNDUwIiwiU2hhcGUiOjIsIkNvbm5lY3Rvck1hcmdpbiI6eyIkcmVmIjoiNTQifSwiQ29ubmVjdG9yU3R5bGUiOnsiJGlkIjoiNDUxIiwiTGluZUNvbG9yIjp7IiRyZWYiOiI1NiJ9LCJMaW5lV2VpZ2h0IjoxLjAsIkxpbmVUeXBlIjowLCJQYXJlbnRTdHlsZSI6eyIkcmVmIjoiNTUifX0sIklzQmVsb3dUaW1lYmFuZCI6dHJ1ZSwiSGlkZURhdGUiOmZhbHNlLCJTaGFwZVNpemUiOjEsIlNwYWNpbmciOjEuMCwiUGFkZGluZyI6eyIkcmVmIjoiNTgifSwiU2hhcGVTdHlsZSI6eyIkaWQiOiI0NTIiLCJNYXJnaW4iOnsiJHJlZiI6IjYwIn0sIlBhZGRpbmciOnsiJHJlZiI6IjYxIn0sIkJhY2tncm91bmQiOnsiJGlkIjoiNDUzIiwiQ29sb3IiOnsiJGlkIjoiNDU0IiwiQSI6MjU1LCJSIjoyMzQsIkciOjIyLCJCIjozMH19LCJJc1Zpc2libGUiOnRydWUsIldpZHRoIjoxOC4wLCJIZWlnaHQiOjIwLjAsIkJvcmRlclN0eWxlIjp7IiRpZCI6IjQ1NSIsIkxpbmVDb2xvciI6eyIkcmVmIjoiNjMifSwiTGluZVdlaWdodCI6MC4wLCJMaW5lVHlwZSI6MCwiUGFyZW50U3R5bGUiOnsiJHJlZiI6IjYyIn19LCJQYXJlbnRTdHlsZSI6eyIkcmVmIjoiNTkifX0sIlRpdGxlU3R5bGUiOnsiJGlkIjoiNDU2IiwiRm9udFNldHRpbmdzIjp7IiRpZCI6IjQ1Ny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NDU4IiwiTGluZUNvbG9yIjpudWxsLCJMaW5lV2VpZ2h0IjowLjAsIkxpbmVUeXBlIjowLCJQYXJlbnRTdHlsZSI6bnVsbH0sIlBhcmVudFN0eWxlIjp7IiRyZWYiOiI2NSJ9fSwiRGF0ZVN0eWxlIjp7IiRpZCI6IjQ1OSIsIkZvbnRTZXR0aW5ncyI6eyIkaWQiOiI0NjA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0NjEiLCJMaW5lQ29sb3IiOm51bGwsIkxpbmVXZWlnaHQiOjAuMCwiTGluZVR5cGUiOjAsIlBhcmVudFN0eWxlIjpudWxsfSwiUGFyZW50U3R5bGUiOnsiJHJlZiI6IjcyIn19LCJEYXRlRm9ybWF0Ijp7IiRyZWYiOiI3OSJ9LCJJc1Zpc2libGUiOnRydWUsIlBhcmVudFN0eWxlIjp7IiRyZWYiOiI1MyJ9fSwiUG9zaXRpb24iOnsiUmF0aW8iOjAuMzc0NDE5OTEzNTg2Mjc1MDgsIklzQ3VzdG9tIjp0cnVlfSwiRGF0ZUZvcm1hdCI6eyIkcmVmIjoiNzkifSwiSWQiOiI0MDdhNGUyZi03OTRiLTRkZGEtYmE2Yy1lMjY2ODYyMGUxNTMiLCJJbXBvcnRJZCI6bnVsbCwiVGl0bGUiOiJJU1MgLSBDUE9NIiwiTm90ZSI6bnVsbCwiSHlwZXJsaW5rIjpudWxsLCJJc0NoYW5nZWQiOmZhbHNlLCJJc05ldyI6ZmFsc2V9LHsiJGlkIjoiNDYyIiwiRGF0ZSI6IjIwMTctMDMtMjlUMjM6NTk6MDBaIiwiU3R5bGUiOnsiJGlkIjoiNDYzIiwiU2hhcGUiOjIsIkNvbm5lY3Rvck1hcmdpbiI6eyIkcmVmIjoiNTQifSwiQ29ubmVjdG9yU3R5bGUiOnsiJGlkIjoiNDY0IiwiTGluZUNvbG9yIjp7IiRyZWYiOiI1NiJ9LCJMaW5lV2VpZ2h0IjoxLjAsIkxpbmVUeXBlIjowLCJQYXJlbnRTdHlsZSI6eyIkcmVmIjoiNTUifX0sIklzQmVsb3dUaW1lYmFuZCI6dHJ1ZSwiSGlkZURhdGUiOmZhbHNlLCJTaGFwZVNpemUiOjEsIlNwYWNpbmciOjEuMCwiUGFkZGluZyI6eyIkcmVmIjoiNTgifSwiU2hhcGVTdHlsZSI6eyIkaWQiOiI0NjUiLCJNYXJnaW4iOnsiJHJlZiI6IjYwIn0sIlBhZGRpbmciOnsiJHJlZiI6IjYxIn0sIkJhY2tncm91bmQiOnsiJGlkIjoiNDY2IiwiQ29sb3IiOnsiJGlkIjoiNDY3IiwiQSI6MjU1LCJSIjoyMzQsIkciOjIyLCJCIjozMH19LCJJc1Zpc2libGUiOnRydWUsIldpZHRoIjoxOC4wLCJIZWlnaHQiOjIwLjAsIkJvcmRlclN0eWxlIjp7IiRpZCI6IjQ2OCIsIkxpbmVDb2xvciI6eyIkcmVmIjoiNjMifSwiTGluZVdlaWdodCI6MC4wLCJMaW5lVHlwZSI6MCwiUGFyZW50U3R5bGUiOnsiJHJlZiI6IjYyIn19LCJQYXJlbnRTdHlsZSI6eyIkcmVmIjoiNTkifX0sIlRpdGxlU3R5bGUiOnsiJGlkIjoiNDY5IiwiRm9udFNldHRpbmdzIjp7IiRpZCI6IjQ3MC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NDcxIiwiTGluZUNvbG9yIjpudWxsLCJMaW5lV2VpZ2h0IjowLjAsIkxpbmVUeXBlIjowLCJQYXJlbnRTdHlsZSI6bnVsbH0sIlBhcmVudFN0eWxlIjp7IiRyZWYiOiI2NSJ9fSwiRGF0ZVN0eWxlIjp7IiRpZCI6IjQ3MiIsIkZvbnRTZXR0aW5ncyI6eyIkaWQiOiI0NzM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0NzQiLCJMaW5lQ29sb3IiOm51bGwsIkxpbmVXZWlnaHQiOjAuMCwiTGluZVR5cGUiOjAsIlBhcmVudFN0eWxlIjpudWxsfSwiUGFyZW50U3R5bGUiOnsiJHJlZiI6IjcyIn19LCJEYXRlRm9ybWF0Ijp7IiRyZWYiOiI3OSJ9LCJJc1Zpc2libGUiOnRydWUsIlBhcmVudFN0eWxlIjp7IiRyZWYiOiI1MyJ9fSwiUG9zaXRpb24iOnsiUmF0aW8iOjAuMjQyNDQ0NjY4OTkzNTM3ODEsIklzQ3VzdG9tIjp0cnVlfSwiRGF0ZUZvcm1hdCI6eyIkcmVmIjoiNzkifSwiSWQiOiJmNTk4MjlhNi1mMDBjLTRmZTgtOGRkZC1iMGI2N2U0NTc5OWIiLCJJbXBvcnRJZCI6bnVsbCwiVGl0bGUiOiJSZWRlU2ltcGxlcyIsIk5vdGUiOm51bGwsIkh5cGVybGluayI6bnVsbCwiSXNDaGFuZ2VkIjpmYWxzZSwiSXNOZXciOmZhbHNlfSx7IiRpZCI6IjQ3NSIsIkRhdGUiOiIyMDE3LTAzLTMwVDIzOjU5OjAwWiIsIlN0eWxlIjp7IiRpZCI6IjQ3NiIsIlNoYXBlIjoyLCJDb25uZWN0b3JNYXJnaW4iOnsiJHJlZiI6IjU0In0sIkNvbm5lY3RvclN0eWxlIjp7IiRpZCI6IjQ3NyIsIkxpbmVDb2xvciI6eyIkcmVmIjoiNTYifSwiTGluZVdlaWdodCI6MS4wLCJMaW5lVHlwZSI6MCwiUGFyZW50U3R5bGUiOnsiJHJlZiI6IjU1In19LCJJc0JlbG93VGltZWJhbmQiOnRydWUsIkhpZGVEYXRlIjpmYWxzZSwiU2hhcGVTaXplIjoxLCJTcGFjaW5nIjoxLjAsIlBhZGRpbmciOnsiJHJlZiI6IjU4In0sIlNoYXBlU3R5bGUiOnsiJGlkIjoiNDc4IiwiTWFyZ2luIjp7IiRyZWYiOiI2MCJ9LCJQYWRkaW5nIjp7IiRyZWYiOiI2MSJ9LCJCYWNrZ3JvdW5kIjp7IiRpZCI6IjQ3OSIsIkNvbG9yIjp7IiRpZCI6IjQ4MCIsIkEiOjI1NSwiUiI6NDcsIkciOjU0LCJCIjoxNTN9fSwiSXNWaXNpYmxlIjp0cnVlLCJXaWR0aCI6MTguMCwiSGVpZ2h0IjoyMC4wLCJCb3JkZXJTdHlsZSI6eyIkaWQiOiI0ODEiLCJMaW5lQ29sb3IiOnsiJHJlZiI6IjYzIn0sIkxpbmVXZWlnaHQiOjAuMCwiTGluZVR5cGUiOjAsIlBhcmVudFN0eWxlIjp7IiRyZWYiOiI2MiJ9fSwiUGFyZW50U3R5bGUiOnsiJHJlZiI6IjU5In19LCJUaXRsZVN0eWxlIjp7IiRpZCI6IjQ4MiIsIkZvbnRTZXR0aW5ncyI6eyIkaWQiOiI0ODM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Q4NCIsIkxpbmVDb2xvciI6bnVsbCwiTGluZVdlaWdodCI6MC4wLCJMaW5lVHlwZSI6MCwiUGFyZW50U3R5bGUiOm51bGx9LCJQYXJlbnRTdHlsZSI6eyIkcmVmIjoiNjUifX0sIkRhdGVTdHlsZSI6eyIkaWQiOiI0ODUiLCJGb250U2V0dGluZ3MiOnsiJGlkIjoiNDg2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NDg3IiwiTGluZUNvbG9yIjpudWxsLCJMaW5lV2VpZ2h0IjowLjAsIkxpbmVUeXBlIjowLCJQYXJlbnRTdHlsZSI6bnVsbH0sIlBhcmVudFN0eWxlIjp7IiRyZWYiOiI3MiJ9fSwiRGF0ZUZvcm1hdCI6eyIkcmVmIjoiNzkifSwiSXNWaXNpYmxlIjp0cnVlLCJQYXJlbnRTdHlsZSI6eyIkcmVmIjoiNTMifX0sIlBvc2l0aW9uIjp7IlJhdGlvIjowLjMwODQzMjMxOTU0NjkyMzI0LCJJc0N1c3RvbSI6dHJ1ZX0sIkRhdGVGb3JtYXQiOnsiJHJlZiI6Ijc5In0sIklkIjoiZDVkNDAyNWMtMzkwZi00ZDNlLWI3MjctZjEzZTI0MWE5MWRmIiwiSW1wb3J0SWQiOm51bGwsIlRpdGxlIjoiQWdlbmRhIEVzdHJhdMOpZ2ljYSIsIk5vdGUiOm51bGwsIkh5cGVybGluayI6bnVsbCwiSXNDaGFuZ2VkIjpmYWxzZSwiSXNOZXciOmZhbHNlfSx7IiRpZCI6IjQ4OCIsIkRhdGUiOiIyMDE3LTA0LTEwVDIzOjU5OjAwWiIsIlN0eWxlIjp7IiRpZCI6IjQ4OSIsIlNoYXBlIjoyLCJDb25uZWN0b3JNYXJnaW4iOnsiJHJlZiI6IjU0In0sIkNvbm5lY3RvclN0eWxlIjp7IiRpZCI6IjQ5MCIsIkxpbmVDb2xvciI6eyIkcmVmIjoiNTYifSwiTGluZVdlaWdodCI6MS4wLCJMaW5lVHlwZSI6MCwiUGFyZW50U3R5bGUiOnsiJHJlZiI6IjU1In19LCJJc0JlbG93VGltZWJhbmQiOmZhbHNlLCJIaWRlRGF0ZSI6ZmFsc2UsIlNoYXBlU2l6ZSI6MSwiU3BhY2luZyI6MS4wLCJQYWRkaW5nIjp7IiRyZWYiOiI1OCJ9LCJTaGFwZVN0eWxlIjp7IiRpZCI6IjQ5MSIsIk1hcmdpbiI6eyIkcmVmIjoiNjAifSwiUGFkZGluZyI6eyIkcmVmIjoiNjEifSwiQmFja2dyb3VuZCI6eyIkaWQiOiI0OTIiLCJDb2xvciI6eyIkaWQiOiI0OTMiLCJBIjoyNTUsIlIiOjIzNCwiRyI6MjIsIkIiOjMwfX0sIklzVmlzaWJsZSI6dHJ1ZSwiV2lkdGgiOjE4LjAsIkhlaWdodCI6MjAuMCwiQm9yZGVyU3R5bGUiOnsiJGlkIjoiNDk0IiwiTGluZUNvbG9yIjp7IiRyZWYiOiI2MyJ9LCJMaW5lV2VpZ2h0IjowLjAsIkxpbmVUeXBlIjowLCJQYXJlbnRTdHlsZSI6eyIkcmVmIjoiNjIifX0sIlBhcmVudFN0eWxlIjp7IiRyZWYiOiI1OSJ9fSwiVGl0bGVTdHlsZSI6eyIkaWQiOiI0OTUiLCJGb250U2V0dGluZ3MiOnsiJGlkIjoiNDk2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0OTciLCJMaW5lQ29sb3IiOm51bGwsIkxpbmVXZWlnaHQiOjAuMCwiTGluZVR5cGUiOjAsIlBhcmVudFN0eWxlIjpudWxsfSwiUGFyZW50U3R5bGUiOnsiJHJlZiI6IjY1In19LCJEYXRlU3R5bGUiOnsiJGlkIjoiNDk4IiwiRm9udFNldHRpbmdzIjp7IiRpZCI6IjQ5OS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UwMCIsIkxpbmVDb2xvciI6bnVsbCwiTGluZVdlaWdodCI6MC4wLCJMaW5lVHlwZSI6MCwiUGFyZW50U3R5bGUiOm51bGx9LCJQYXJlbnRTdHlsZSI6eyIkcmVmIjoiNzIifX0sIkRhdGVGb3JtYXQiOnsiJHJlZiI6Ijc5In0sIklzVmlzaWJsZSI6dHJ1ZSwiUGFyZW50U3R5bGUiOnsiJHJlZiI6IjUzIn19LCJQb3NpdGlvbiI6eyJSYXRpbyI6MC4xNTk0Njg4OTk5NTA1NjkwNywiSXNDdXN0b20iOnRydWV9LCJEYXRlRm9ybWF0Ijp7IiRyZWYiOiI3OSJ9LCJJZCI6Ijc4NTFiNjVjLTk3YmMtNDk2MC1hYzgwLWU0ZTEzNzk2NTcxNSIsIkltcG9ydElkIjpudWxsLCJUaXRsZSI6IlN1c3BlbnPDo28gRXhpZ2liaWxpZGFkZSIsIk5vdGUiOm51bGwsIkh5cGVybGluayI6bnVsbCwiSXNDaGFuZ2VkIjpmYWxzZSwiSXNOZXciOmZhbHNlfSx7IiRpZCI6IjUwMSIsIkRhdGUiOiIyMDE3LTA0LTMwVDIzOjU5OjAwWiIsIlN0eWxlIjp7IiRpZCI6IjUwMiIsIlNoYXBlIjoyLCJDb25uZWN0b3JNYXJnaW4iOnsiJHJlZiI6IjU0In0sIkNvbm5lY3RvclN0eWxlIjp7IiRpZCI6IjUwMyIsIkxpbmVDb2xvciI6eyIkcmVmIjoiNTYifSwiTGluZVdlaWdodCI6MS4wLCJMaW5lVHlwZSI6MCwiUGFyZW50U3R5bGUiOnsiJHJlZiI6IjU1In19LCJJc0JlbG93VGltZWJhbmQiOnRydWUsIkhpZGVEYXRlIjpmYWxzZSwiU2hhcGVTaXplIjoxLCJTcGFjaW5nIjoxLjAsIlBhZGRpbmciOnsiJHJlZiI6IjU4In0sIlNoYXBlU3R5bGUiOnsiJGlkIjoiNTA0IiwiTWFyZ2luIjp7IiRyZWYiOiI2MCJ9LCJQYWRkaW5nIjp7IiRyZWYiOiI2MSJ9LCJCYWNrZ3JvdW5kIjp7IiRpZCI6IjUwNSIsIkNvbG9yIjp7IiRpZCI6IjUwNiIsIkEiOjI1NSwiUiI6MjM3LCJHIjoxMjUsIkIiOjQ5fX0sIklzVmlzaWJsZSI6dHJ1ZSwiV2lkdGgiOjE4LjAsIkhlaWdodCI6MjAuMCwiQm9yZGVyU3R5bGUiOnsiJGlkIjoiNTA3IiwiTGluZUNvbG9yIjp7IiRyZWYiOiI2MyJ9LCJMaW5lV2VpZ2h0IjowLjAsIkxpbmVUeXBlIjowLCJQYXJlbnRTdHlsZSI6eyIkcmVmIjoiNjIifX0sIlBhcmVudFN0eWxlIjp7IiRyZWYiOiI1OSJ9fSwiVGl0bGVTdHlsZSI6eyIkaWQiOiI1MDgiLCJGb250U2V0dGluZ3MiOnsiJGlkIjoiNTA5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1MTAiLCJMaW5lQ29sb3IiOm51bGwsIkxpbmVXZWlnaHQiOjAuMCwiTGluZVR5cGUiOjAsIlBhcmVudFN0eWxlIjpudWxsfSwiUGFyZW50U3R5bGUiOnsiJHJlZiI6IjY1In19LCJEYXRlU3R5bGUiOnsiJGlkIjoiNTExIiwiRm9udFNldHRpbmdzIjp7IiRpZCI6IjUxMi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UxMyIsIkxpbmVDb2xvciI6bnVsbCwiTGluZVdlaWdodCI6MC4wLCJMaW5lVHlwZSI6MCwiUGFyZW50U3R5bGUiOm51bGx9LCJQYXJlbnRTdHlsZSI6eyIkcmVmIjoiNzIifX0sIkRhdGVGb3JtYXQiOnsiJHJlZiI6Ijc5In0sIklzVmlzaWJsZSI6dHJ1ZSwiUGFyZW50U3R5bGUiOnsiJHJlZiI6IjUzIn19LCJQb3NpdGlvbiI6eyJSYXRpbyI6MC4zNzQ0MTk5MTM1ODYyNzUwOCwiSXNDdXN0b20iOnRydWV9LCJEYXRlRm9ybWF0Ijp7IiRyZWYiOiI3OSJ9LCJJZCI6IjcwMDk3NTk1LThkMjEtNGM5OS1iMDY2LTE3YzAxMjllNmJjYyIsIkltcG9ydElkIjpudWxsLCJUaXRsZSI6IkNPR05PUzExIiwiTm90ZSI6bnVsbCwiSHlwZXJsaW5rIjpudWxsLCJJc0NoYW5nZWQiOmZhbHNlLCJJc05ldyI6ZmFsc2V9LHsiJGlkIjoiNTE0IiwiRGF0ZSI6IjIwMTctMDYtMzBUMjM6NTk6MDBaIiwiU3R5bGUiOnsiJGlkIjoiNTE1IiwiU2hhcGUiOjIsIkNvbm5lY3Rvck1hcmdpbiI6eyIkcmVmIjoiNTQifSwiQ29ubmVjdG9yU3R5bGUiOnsiJGlkIjoiNTE2IiwiTGluZUNvbG9yIjp7IiRyZWYiOiI1NiJ9LCJMaW5lV2VpZ2h0IjoxLjAsIkxpbmVUeXBlIjowLCJQYXJlbnRTdHlsZSI6eyIkcmVmIjoiNTUifX0sIklzQmVsb3dUaW1lYmFuZCI6dHJ1ZSwiSGlkZURhdGUiOmZhbHNlLCJTaGFwZVNpemUiOjEsIlNwYWNpbmciOjEuMCwiUGFkZGluZyI6eyIkcmVmIjoiNTgifSwiU2hhcGVTdHlsZSI6eyIkaWQiOiI1MTciLCJNYXJnaW4iOnsiJHJlZiI6IjYwIn0sIlBhZGRpbmciOnsiJHJlZiI6IjYxIn0sIkJhY2tncm91bmQiOnsiJGlkIjoiNTE4IiwiQ29sb3IiOnsiJGlkIjoiNTE5IiwiQSI6MjU1LCJSIjoyMzQsIkciOjIyLCJCIjozMH19LCJJc1Zpc2libGUiOnRydWUsIldpZHRoIjoxOC4wLCJIZWlnaHQiOjIwLjAsIkJvcmRlclN0eWxlIjp7IiRpZCI6IjUyMCIsIkxpbmVDb2xvciI6eyIkcmVmIjoiNjMifSwiTGluZVdlaWdodCI6MC4wLCJMaW5lVHlwZSI6MCwiUGFyZW50U3R5bGUiOnsiJHJlZiI6IjYyIn19LCJQYXJlbnRTdHlsZSI6eyIkcmVmIjoiNTkifX0sIlRpdGxlU3R5bGUiOnsiJGlkIjoiNTIxIiwiRm9udFNldHRpbmdzIjp7IiRpZCI6IjUyMi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NTIzIiwiTGluZUNvbG9yIjpudWxsLCJMaW5lV2VpZ2h0IjowLjAsIkxpbmVUeXBlIjowLCJQYXJlbnRTdHlsZSI6bnVsbH0sIlBhcmVudFN0eWxlIjp7IiRyZWYiOiI2NSJ9fSwiRGF0ZVN0eWxlIjp7IiRpZCI6IjUyNCIsIkZvbnRTZXR0aW5ncyI6eyIkaWQiOiI1MjU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1MjYiLCJMaW5lQ29sb3IiOm51bGwsIkxpbmVXZWlnaHQiOjAuMCwiTGluZVR5cGUiOjAsIlBhcmVudFN0eWxlIjpudWxsfSwiUGFyZW50U3R5bGUiOnsiJHJlZiI6IjcyIn19LCJEYXRlRm9ybWF0Ijp7IiRyZWYiOiI3OSJ9LCJJc1Zpc2libGUiOnRydWUsIlBhcmVudFN0eWxlIjp7IiRyZWYiOiI1MyJ9fSwiUG9zaXRpb24iOnsiUmF0aW8iOjAuMCwiSXNDdXN0b20iOmZhbHNlfSwiRGF0ZUZvcm1hdCI6eyIkcmVmIjoiNzkifSwiSWQiOiJlNTVhMWRjOS02NTg1LTRmMTktYjcyMy00YWIxMWVlOWU4NWIiLCJJbXBvcnRJZCI6bnVsbCwiVGl0bGUiOiJJU1MgLSBHZXN0w6NvIGRvIENyw6lkaXRvIFRyaWJ1dMOhcmlvIGRvIElTU1FOIERlY2xhcmFkbyBlIE7Do28gUGFnbyIsIk5vdGUiOm51bGwsIkh5cGVybGluayI6bnVsbCwiSXNDaGFuZ2VkIjpmYWxzZSwiSXNOZXciOmZhbHNlfSx7IiRpZCI6IjUyNyIsIkRhdGUiOiIyMDE3LTA2LTMwVDIzOjU5OjAwWiIsIlN0eWxlIjp7IiRpZCI6IjUyOCIsIlNoYXBlIjoyLCJDb25uZWN0b3JNYXJnaW4iOnsiJHJlZiI6IjU0In0sIkNvbm5lY3RvclN0eWxlIjp7IiRpZCI6IjUyOSIsIkxpbmVDb2xvciI6eyIkcmVmIjoiNTYifSwiTGluZVdlaWdodCI6MS4wLCJMaW5lVHlwZSI6MCwiUGFyZW50U3R5bGUiOnsiJHJlZiI6IjU1In19LCJJc0JlbG93VGltZWJhbmQiOmZhbHNlLCJIaWRlRGF0ZSI6ZmFsc2UsIlNoYXBlU2l6ZSI6MSwiU3BhY2luZyI6MS4wLCJQYWRkaW5nIjp7IiRyZWYiOiI1OCJ9LCJTaGFwZVN0eWxlIjp7IiRpZCI6IjUzMCIsIk1hcmdpbiI6eyIkcmVmIjoiNjAifSwiUGFkZGluZyI6eyIkcmVmIjoiNjEifSwiQmFja2dyb3VuZCI6eyIkaWQiOiI1MzEiLCJDb2xvciI6eyIkaWQiOiI1MzIiLCJBIjoyNTUsIlIiOjIzNCwiRyI6MjIsIkIiOjMwfX0sIklzVmlzaWJsZSI6dHJ1ZSwiV2lkdGgiOjE4LjAsIkhlaWdodCI6MjAuMCwiQm9yZGVyU3R5bGUiOnsiJGlkIjoiNTMzIiwiTGluZUNvbG9yIjp7IiRyZWYiOiI2MyJ9LCJMaW5lV2VpZ2h0IjowLjAsIkxpbmVUeXBlIjowLCJQYXJlbnRTdHlsZSI6eyIkcmVmIjoiNjIifX0sIlBhcmVudFN0eWxlIjp7IiRyZWYiOiI1OSJ9fSwiVGl0bGVTdHlsZSI6eyIkaWQiOiI1MzQiLCJGb250U2V0dGluZ3MiOnsiJGlkIjoiNTM1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1MzYiLCJMaW5lQ29sb3IiOm51bGwsIkxpbmVXZWlnaHQiOjAuMCwiTGluZVR5cGUiOjAsIlBhcmVudFN0eWxlIjpudWxsfSwiUGFyZW50U3R5bGUiOnsiJHJlZiI6IjY1In19LCJEYXRlU3R5bGUiOnsiJGlkIjoiNTM3IiwiRm9udFNldHRpbmdzIjp7IiRpZCI6IjUzOC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UzOSIsIkxpbmVDb2xvciI6bnVsbCwiTGluZVdlaWdodCI6MC4wLCJMaW5lVHlwZSI6MCwiUGFyZW50U3R5bGUiOm51bGx9LCJQYXJlbnRTdHlsZSI6eyIkcmVmIjoiNzIifX0sIkRhdGVGb3JtYXQiOnsiJHJlZiI6Ijc5In0sIklzVmlzaWJsZSI6dHJ1ZSwiUGFyZW50U3R5bGUiOnsiJHJlZiI6IjUzIn19LCJQb3NpdGlvbiI6eyJSYXRpbyI6MC4wLCJJc0N1c3RvbSI6ZmFsc2V9LCJEYXRlRm9ybWF0Ijp7IiRyZWYiOiI3OSJ9LCJJZCI6IjAwMmFjN2VmLWZjMDItNDUyMi1hMTU2LTRiZWIyNjYyOTBlNyIsIkltcG9ydElkIjpudWxsLCJUaXRsZSI6IklTUyAtIGVzY3JpdHVyYcOnw6NvIGZpc2NhbCAoQWp1c3RlcyBlIEFwcm9wcmlhw6fDo28pIiwiTm90ZSI6bnVsbCwiSHlwZXJsaW5rIjpudWxsLCJJc0NoYW5nZWQiOmZhbHNlLCJJc05ldyI6ZmFsc2V9XSwiVGFza3MiOltdLCJNc1Byb2plY3RJdGVtc1RyZWUiOnsiJGlkIjoiNTQwIiwiUm9vdCI6eyJJbXBvcnRJZCI6bnVsbCwiSXNJbXBvcnRlZCI6ZmFsc2UsIkNoaWxkcmVuIjpbXX19LCJNZXRhZGF0YSI6eyIkaWQiOiI1NDEifSwiU2V0dGluZ3MiOnsiJGlkIjoiNTQyIiwiSW1wYU9wdGlvbnMiOnsiJGlkIjoiNTQzIiwiTGVmdFRvUmlnaHQiOmZhbHNlLCJQYXlsb2FkT3B0aW9ucyI6Mn0sIlVzZUNvbXByZXNzaW9uIjpmYWxzZSwiQ29tcHJlc2lvblBlcmNlbnRhZ2UiOjAuMCwiSW5hY3RpdmVJbnRlcnZhbFdpZHRoVGhyZXNob2xkIjowLjAsIkluYWN0aXZlSW50ZXJ2YWxXaWR0aCI6MC4wLCJTcGxpdFRhc2tzIjpmYWxzZSwiVXNlQ2x1c3RlciI6ZmFsc2UsIkVwc2lsb24iOjAuMCwiTWluUG9pbnRzVG9Gb3JtQUNsdXN0ZXIiOjAsIkdlbmVyYXRlSW52aXNpYmxlU2hhcGVzIjpmYWxzZSwiU21hcnRUaW1lbGluZVRhc2tQZXJjZW50YWdlRml0IjpmYWxzZX0sIklzTmV3Ijp0cnVlLCJJbXBvcnRUeXBlIjowLCJGaWxlUGF0aCI6bnVsbCwiVGltZUNvbmZpZ3VyYXRpb24iOnsiJGlkIjoiNTQ0IiwiVXNlVGltZSI6ZmFsc2UsIldvcmtEYXlTdGFydCI6IjAwOjAwOjAwIiwiV29ya0RheUVuZCI6IjIzOjU5OjAwIn19"/>
  <p:tag name="__MASTER" val="__part_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IkaWQiOiIxIiwiQ3VsdHVyZUluZm9OYW1lIjoicHQtQlIiLCJTdHlsZU5hbWUiOiJTdGFuZGFyZCIsIklzVGVtcGxhdGUiOmZhbHNlLCJWZXJzaW9uIjp7IiRpZCI6IjIiLCJWZXJzaW9uIjoiMy4xLjAiLCJPcmlnaW5hbEFzc2VtYmx5VmVyc2lvbiI6IjMuMDAuMDYuMDAiLCJFZGl0aW9uIjoiQmFzaWMiLCJJc1BsdXNFZGl0aW9uIjpmYWxzZX0sIkVmZmVjdCI6MSwiU3R5bGUiOnsiJGlkIjoiMyIsIlRpbWViYW5kU3R5bGUiOnsiJGlkIjoiNCIsIlNjYWxlTWFya2luZyI6MCwiU2hhcGUiOjAsIlNoYXBlU3R5bGUiOnsiJGlkIjoiNSIsIk1hcmdpbiI6eyIkaWQiOiI2IiwiVG9wIjowLCJMZWZ0IjoxMCwiUmlnaHQiOjEwLCJCb3R0b20iOjB9LCJQYWRkaW5nIjp7IiRpZCI6IjciLCJUb3AiOjUsIkxlZnQiOjAsIlJpZ2h0IjowLCJCb3R0b20iOjV9LCJCYWNrZ3JvdW5kIjp7IiRpZCI6IjgiLCJDb2xvciI6eyIkaWQiOiI5IiwiQSI6MjU1LCJSIjozMSwiRyI6NzMsIkIiOjEyNX19LCJJc1Zpc2libGUiOnRydWUsIldpZHRoIjo4NTguMCwiSGVpZ2h0IjozMC4wLCJCb3JkZXJTdHlsZSI6eyIkaWQiOiIxMCIsIkxpbmVDb2xvciI6eyIkaWQiOiIxMSIsIiR0eXBlIjoiTkxSRS5Db21tb24uRG9tLlNvbGlkQ29sb3JCcnVzaCwgTkxSRS5Db21tb24iLCJDb2xvciI6eyIkaWQiOiIxMiIsIkEiOjI1NSwiUiI6MjU1LCJHIjowLCJCIjowfX0sIkxpbmVXZWlnaHQiOjAuMCwiTGluZVR5cGUiOjAsIlBhcmVudFN0eWxlIjpudWxsfSwiUGFyZW50U3R5bGUiOm51bGx9LCJSaWdodEVuZENhcHNTdHlsZSI6eyIkaWQiOiIxMyIsIkZvbnRTZXR0aW5ncyI6eyIkaWQiOiIxNCIsIkZvbnRTaXplIjoxOCwiRm9udE5hbWUiOiJDYWxpYnJpIiwiSXNCb2xkIjp0cnVlLCJJc0l0YWxpYyI6ZmFsc2UsIklzVW5kZXJsaW5lZCI6ZmFsc2UsIlBhcmVudFN0eWxlIjpudWxsfSwiQXV0b1NpemUiOjAsIkZvcmVncm91bmQiOnsiJGlkIjoiMTUiLCJDb2xvciI6eyIkaWQiOiIxNiIsIkEiOjI1NSwiUiI6MTkyLCJHIjo4MCwiQiI6Nzd9fSwiTWF4V2lkdGgiOiJJbmZpbml0eSIsIk1heEhlaWdodCI6IkluZmluaXR5IiwiU21hcnRGb3JlZ3JvdW5kSXNBY3RpdmUiOmZhbHNlLCJIb3Jpem9udGFsQWxpZ25tZW50IjowLCJWZXJ0aWNhbEFsaWdubWVudCI6MCwiU21hcnRGb3JlZ3JvdW5kIjpudWxsLCJNYXJnaW4iOnsiJGlkIjoiMTciLCJUb3AiOjAsIkxlZnQiOjAsIlJpZ2h0IjoyMCwiQm90dG9tIjowfSwiUGFkZGluZyI6eyIkaWQiOiIxOCIsIlRvcCI6MCwiTGVmdCI6MCwiUmlnaHQiOjAsIkJvdHRvbSI6MH0sIkJhY2tncm91bmQiOnsiJGlkIjoiMTkiLCJDb2xvciI6eyIkaWQiOiIyMCIsIkEiOjg5LCJSIjowLCJHIjowLCJCIjowfX0sIklzVmlzaWJsZSI6dHJ1ZSwiV2lkdGgiOjAuMCwiSGVpZ2h0IjowLjAsIkJvcmRlclN0eWxlIjpudWxsLCJQYXJlbnRTdHlsZSI6bnVsbH0sIkxlZnRFbmRDYXBzU3R5bGUiOnsiJGlkIjoiMjEiLCJGb250U2V0dGluZ3MiOnsiJGlkIjoiMjIiLCJGb250U2l6ZSI6MTgsIkZvbnROYW1lIjoiQ2FsaWJyaSIsIklzQm9sZCI6dHJ1ZSwiSXNJdGFsaWMiOmZhbHNlLCJJc1VuZGVybGluZWQiOmZhbHNlLCJQYXJlbnRTdHlsZSI6bnVsbH0sIkF1dG9TaXplIjowLCJGb3JlZ3JvdW5kIjp7IiRpZCI6IjIzIiwiQ29sb3IiOnsiJGlkIjoiMjQiLCJBIjoyNTUsIlIiOjE5MiwiRyI6ODAsIkIiOjc3fX0sIk1heFdpZHRoIjoiSW5maW5pdHkiLCJNYXhIZWlnaHQiOiJJbmZpbml0eSIsIlNtYXJ0Rm9yZWdyb3VuZElzQWN0aXZlIjpmYWxzZSwiSG9yaXpvbnRhbEFsaWdubWVudCI6MCwiVmVydGljYWxBbGlnbm1lbnQiOjAsIlNtYXJ0Rm9yZWdyb3VuZCI6bnVsbCwiTWFyZ2luIjp7IiRpZCI6IjI1IiwiVG9wIjowLCJMZWZ0IjoyMCwiUmlnaHQiOjAsIkJvdHRvbSI6MH0sIlBhZGRpbmciOnsiJGlkIjoiMjYiLCJUb3AiOjAsIkxlZnQiOjAsIlJpZ2h0IjowLCJCb3R0b20iOjB9LCJCYWNrZ3JvdW5kIjp7IiRpZCI6IjI3IiwiQ29sb3IiOnsiJHJlZiI6IjIwIn19LCJJc1Zpc2libGUiOnRydWUsIldpZHRoIjowLjAsIkhlaWdodCI6MC4wLCJCb3JkZXJTdHlsZSI6bnVsbCwiUGFyZW50U3R5bGUiOm51bGx9LCJUb2RheVRleHRTdHlsZSI6eyIkaWQiOiIyOCIsIkZvbnRTZXR0aW5ncyI6eyIkaWQiOiIyOSIsIkZvbnRTaXplIjoxMiwiRm9udE5hbWUiOiJDYWxpYnJpIiwiSXNCb2xkIjpmYWxzZSwiSXNJdGFsaWMiOmZhbHNlLCJJc1VuZGVybGluZWQiOmZhbHNlLCJQYXJlbnRTdHlsZSI6bnVsbH0sIkF1dG9TaXplIjowLCJGb3JlZ3JvdW5kIjp7IiRpZCI6IjMwIiwiQ29sb3IiOnsiJGlkIjoiMzEiLCJBIjoyNTUsIlIiOjAsIkciOjAsIkIiOjB9fSwiTWF4V2lkdGgiOjIwMC4wLCJNYXhIZWlnaHQiOiJJbmZpbml0eSIsIlNtYXJ0Rm9yZWdyb3VuZElzQWN0aXZlIjpmYWxzZSwiSG9yaXpvbnRhbEFsaWdubWVudCI6MCwiVmVydGljYWxBbGlnbm1lbnQiOjAsIlNtYXJ0Rm9yZWdyb3VuZCI6bnVsbCwiTWFyZ2luIjp7IiRpZCI6IjMyIiwiVG9wIjowLCJMZWZ0IjowLCJSaWdodCI6MCwiQm90dG9tIjowfSwiUGFkZGluZyI6eyIkaWQiOiIzMyIsIlRvcCI6MCwiTGVmdCI6MCwiUmlnaHQiOjAsIkJvdHRvbSI6MH0sIkJhY2tncm91bmQiOnsiJGlkIjoiMzQiLCJDb2xvciI6eyIkcmVmIjoiMjAifX0sIklzVmlzaWJsZSI6dHJ1ZSwiV2lkdGgiOjAuMCwiSGVpZ2h0IjowLjAsIkJvcmRlclN0eWxlIjpudWxsLCJQYXJlbnRTdHlsZSI6bnVsbH0sIlRvZGF5TWFya2VyU3R5bGUiOnsiJGlkIjoiMzUiLCJNYXJnaW4iOnsiJGlkIjoiMzYiLCJUb3AiOjAsIkxlZnQiOjAsIlJpZ2h0IjowLCJCb3R0b20iOjB9LCJQYWRkaW5nIjp7IiRpZCI6IjM3IiwiVG9wIjowLCJMZWZ0IjowLCJSaWdodCI6MCwiQm90dG9tIjowfSwiQmFja2dyb3VuZCI6eyIkaWQiOiIzOCIsIkNvbG9yIjp7IiRpZCI6IjM5IiwiQSI6MjU1LCJSIjoyNTUsIkciOjAsIkIiOjB9fSwiSXNWaXNpYmxlIjp0cnVlLCJXaWR0aCI6MC4wLCJIZWlnaHQiOjAuMCwiQm9yZGVyU3R5bGUiOm51bGwsIlBhcmVudFN0eWxlIjpudWxsfSwiU2NhbGVTdHlsZSI6eyIkaWQiOiI0MCIsIlNob3dTZWdtZW50U2VwYXJhdG9ycyI6dHJ1ZSwiU2VnbWVudFNlcGFyYXRvck9wYWNpdHkiOjMwLCJGb250U2V0dGluZ3MiOnsiJGlkIjoiNDEiLCJGb250U2l6ZSI6MTIsIkZvbnROYW1lIjoiQ2FsaWJyaSIsIklzQm9sZCI6ZmFsc2UsIklzSXRhbGljIjpmYWxzZSwiSXNVbmRlcmxpbmVkIjpmYWxzZSwiUGFyZW50U3R5bGUiOm51bGx9LCJBdXRvU2l6ZSI6MCwiRm9yZWdyb3VuZCI6eyIkaWQiOiI0MiIsIkNvbG9yIjp7IiRpZCI6IjQzIiwiQSI6MjU1LCJSIjoyNTUsIkciOjI1NSwiQiI6MjU1fX0sIk1heFdpZHRoIjoyMDAuMCwiTWF4SGVpZ2h0IjoiSW5maW5pdHkiLCJTbWFydEZvcmVncm91bmRJc0FjdGl2ZSI6ZmFsc2UsIkhvcml6b250YWxBbGlnbm1lbnQiOjAsIlZlcnRpY2FsQWxpZ25tZW50IjoxLCJTbWFydEZvcmVncm91bmQiOm51bGwsIk1hcmdpbiI6eyIkaWQiOiI0NCIsIlRvcCI6MCwiTGVmdCI6NSwiUmlnaHQiOjAsIkJvdHRvbSI6MH0sIlBhZGRpbmciOnsiJGlkIjoiNDUiLCJUb3AiOjAsIkxlZnQiOjAsIlJpZ2h0IjowLCJCb3R0b20iOjB9LCJCYWNrZ3JvdW5kIjp7IiRpZCI6IjQ2IiwiQ29sb3IiOnsiJHJlZiI6IjIwIn19LCJJc1Zpc2libGUiOnRydWUsIldpZHRoIjowLjAsIkhlaWdodCI6MC4wLCJCb3JkZXJTdHlsZSI6bnVsbCwiUGFyZW50U3R5bGUiOm51bGx9LCJFbGFwc2VkVGltZUJhY2tncm91bmQiOnsiJGlkIjoiNDciLCJDb2xvciI6eyIkaWQiOiI0OCIsIkEiOjE5MSwiUiI6MjU1LCJHIjowLCJCIjowfX0sIkFwcGVuZFllYXJPblllYXJDaGFuZ2UiOnRydWUsIkVsYXBzZWRUaW1lRm9ybWF0IjoyLCJUb2RheU1hcmtlclBvc2l0aW9uIjoyLCJRdWlja1Bvc2l0aW9uIjoxLCJBYnNvbHV0ZVBvc2l0aW9uIjoyNDAuMCwiTWFyZ2luIjp7IiRpZCI6IjQ5IiwiVG9wIjowLCJMZWZ0IjoxMCwiUmlnaHQiOjEwLCJCb3R0b20iOjB9LCJQYWRkaW5nIjp7IiRpZCI6IjUwIiwiVG9wIjowLCJMZWZ0IjowLCJSaWdodCI6MCwiQm90dG9tIjowfSwiQmFja2dyb3VuZCI6eyIkaWQiOiI1MSIsIkNvbG9yIjp7IiRpZCI6IjUyIiwiQSI6MjU1LCJSIjozMSwiRyI6NzMsIkIiOjEyNX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E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A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AsIkZvbnROYW1lIjoiQ2FsaWJyaSIsIklzQm9sZCI6ZmFsc2UsIklzSXRhbGljIjpmYWxzZSwiSXNVbmRlcmxpbmVkIjpmYWxzZSwiUGFyZW50U3R5bGUiOm51bGx9LCJBdXRvU2l6ZSI6MCwiRm9yZWdyb3VuZCI6eyIkaWQiOiI3NCIsIkNvbG9yIjp7IiRpZCI6Ijc1IiwiQSI6MjU1LCJSIjozMSwiRyI6NzMsIkIiOjEyNn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k0vZC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RlZmF1bHRUYXNrU3R5bGUiOnsiJGlkIjoiODAiLCJTaGFwZSI6MCwiU2hhcGVUaGlja25lc3MiOjEsIkR1cmF0aW9uRm9ybWF0IjowLCJJbmNsdWRlTm9uV29ya2luZ0RheXNJbkR1cmF0aW9uIjp0cnVlLCJQZXJjZW50YWdlQ29tcGxldGVTdHlsZSI6eyIkaWQiOiI4MSIsIkZvbnRTZXR0aW5ncyI6eyIkaWQiOiI4MiIsIkZvbnRTaXplIjoxMCwiRm9udE5hbWUiOiJDYWxpYnJpIiwiSXNCb2xkIjpmYWxzZSwiSXNJdGFsaWMiOmZhbHNlLCJJc1VuZGVybGluZWQiOmZhbHNlLCJQYXJlbnRTdHlsZSI6bnVsbH0sIkF1dG9TaXplIjowLCJGb3JlZ3JvdW5kIjp7IiRpZCI6IjgzIiwiQ29sb3IiOnsiJGlkIjoiODQiLCJBIjoyNTUsIlIiOjE5MiwiRyI6ODAsIkIiOjc3fX0sIk1heFdpZHRoIjoyMDAuMCwiTWF4SGVpZ2h0IjoiSW5maW5pdHkiLCJTbWFydEZvcmVncm91bmRJc0FjdGl2ZSI6ZmFsc2UsIkhvcml6b250YWxBbGlnbm1lbnQiOjAsIlZlcnRpY2FsQWxpZ25tZW50IjowLCJTbWFydEZvcmVncm91bmQiOm51bGwsIk1hcmdpbiI6eyIkaWQiOiI4NSIsIlRvcCI6MCwiTGVmdCI6MCwiUmlnaHQiOjAsIkJvdHRvbSI6MH0sIlBhZGRpbmciOnsiJGlkIjoiODYiLCJUb3AiOjAsIkxlZnQiOjAsIlJpZ2h0IjowLCJCb3R0b20iOjB9LCJCYWNrZ3JvdW5kIjp7IiRpZCI6Ijg3IiwiQ29sb3IiOnsiJHJlZiI6IjIwIn19LCJJc1Zpc2libGUiOnRydWUsIldpZHRoIjowLjAsIkhlaWdodCI6MC4wLCJCb3JkZXJTdHlsZSI6bnVsbCwiUGFyZW50U3R5bGUiOm51bGx9LCJEdXJhdGlvblN0eWxlIjp7IiRpZCI6Ijg4IiwiRm9udFNldHRpbmdzIjp7IiRpZCI6Ijg5IiwiRm9udFNpemUiOjEwLCJGb250TmFtZSI6IkNhbGlicmkiLCJJc0JvbGQiOmZhbHNlLCJJc0l0YWxpYyI6ZmFsc2UsIklzVW5kZXJsaW5lZCI6ZmFsc2UsIlBhcmVudFN0eWxlIjpudWxsfSwiQXV0b1NpemUiOjAsIkZvcmVncm91bmQiOnsiJGlkIjoiOTAiLCJDb2xvciI6eyIkaWQiOiI5MSIsIkEiOjI1NSwiUiI6MTkyLCJHIjo4MCwiQiI6Nzd9fSwiTWF4V2lkdGgiOjIwMC4wLCJNYXhIZWlnaHQiOiJJbmZpbml0eSIsIlNtYXJ0Rm9yZWdyb3VuZElzQWN0aXZlIjpmYWxzZSwiSG9yaXpvbnRhbEFsaWdubWVudCI6MCwiVmVydGljYWxBbGlnbm1lbnQiOjAsIlNtYXJ0Rm9yZWdyb3VuZCI6bnVsbCwiTWFyZ2luIjp7IiRpZCI6IjkyIiwiVG9wIjowLCJMZWZ0IjowLCJSaWdodCI6MCwiQm90dG9tIjowfSwiUGFkZGluZyI6eyIkaWQiOiI5MyIsIlRvcCI6MCwiTGVmdCI6MCwiUmlnaHQiOjAsIkJvdHRvbSI6MH0sIkJhY2tncm91bmQiOnsiJGlkIjoiOTQiLCJDb2xvciI6eyIkcmVmIjoiMjAifX0sIklzVmlzaWJsZSI6dHJ1ZSwiV2lkdGgiOjAuMCwiSGVpZ2h0IjowLjAsIkJvcmRlclN0eWxlIjpudWxsLCJQYXJlbnRTdHlsZSI6bnVsbH0sIkhvcml6b250YWxDb25uZWN0b3JTdHlsZSI6eyIkaWQiOiI5NSIsIkxpbmVDb2xvciI6eyIkaWQiOiI5NiIsIiR0eXBlIjoiTkxSRS5Db21tb24uRG9tLlNvbGlkQ29sb3JCcnVzaCwgTkxSRS5Db21tb24iLCJDb2xvciI6eyIkaWQiOiI5NyIsIkEiOjI1NSwiUiI6MjA0LCJHIjoyMDQsIkIiOjIwNH19LCJMaW5lV2VpZ2h0IjoxLjAsIkxpbmVUeXBlIjowLCJQYXJlbnRTdHlsZSI6bnVsbH0sIlZlcnRpY2FsQ29ubmVjdG9yU3R5bGUiOnsiJGlkIjoiOTgiLCJMaW5lQ29sb3IiOnsiJGlkIjoiOTkiLCIkdHlwZSI6Ik5MUkUuQ29tbW9uLkRvbS5Tb2xpZENvbG9yQnJ1c2gsIE5MUkUuQ29tbW9uIiwiQ29sb3IiOnsiJGlkIjoiMTAwIiwiQSI6MjU1LCJSIjoyMDQsIkciOjIwNCwiQiI6MjA0fX0sIkxpbmVXZWlnaHQiOjAuMCwiTGluZVR5cGUiOjAsIlBhcmVudFN0eWxlIjpudWxsfSwiTWFyZ2luIjpudWxsLCJTdGFydERhdGVQb3NpdGlvbiI6NCwiRW5kRGF0ZVBvc2l0aW9uIjo0LCJEYXRlSXNWaXNpYmxlIjp0cnVlLCJUaXRsZVBvc2l0aW9uIjo1LCJEdXJhdGlvblBvc2l0aW9uIjo2LCJQZXJjZW50YWdlQ29tcGxldGVkUG9zaXRpb24iOjYsIlNwYWNpbmciOjUsIklzQmVsb3dUaW1lYmFuZCI6dHJ1ZSwiUGVyY2VudGFnZUNvbXBsZXRlU2hhcGVPcGFjaXR5IjozNSwiU2hhcGVTdHlsZSI6eyIkaWQiOiIxMDEiLCJNYXJnaW4iOnsiJGlkIjoiMTAyIiwiVG9wIjowLCJMZWZ0Ijo0LCJSaWdodCI6NCwiQm90dG9tIjowfSwiUGFkZGluZyI6eyIkaWQiOiIxMDMiLCJUb3AiOjAsIkxlZnQiOjAsIlJpZ2h0IjowLCJCb3R0b20iOjB9LCJCYWNrZ3JvdW5kIjpudWxsLCJJc1Zpc2libGUiOnRydWUsIldpZHRoIjowLjAsIkhlaWdodCI6MTYuMCwiQm9yZGVyU3R5bGUiOnsiJGlkIjoiMTA0IiwiTGluZUNvbG9yIjp7IiRpZCI6IjEwNSIsIiR0eXBlIjoiTkxSRS5Db21tb24uRG9tLlNvbGlkQ29sb3JCcnVzaCwgTkxSRS5Db21tb24iLCJDb2xvciI6eyIkaWQiOiIxMDYiLCJBIjoyNTUsIlIiOjI1NSwiRyI6MCwiQiI6MH19LCJMaW5lV2VpZ2h0IjowLjAsIkxpbmVUeXBlIjowLCJQYXJlbnRTdHlsZSI6bnVsbH0sIlBhcmVudFN0eWxlIjpudWxsfSwiVGl0bGVTdHlsZSI6eyIkaWQiOiIxMDciLCJGb250U2V0dGluZ3MiOnsiJGlkIjoiMTA4IiwiRm9udFNpemUiOjExLCJGb250TmFtZSI6IkNhbGlicmkiLCJJc0JvbGQiOnRydWUsIklzSXRhbGljIjpmYWxzZSwiSXNVbmRlcmxpbmVkIjpmYWxzZSwiUGFyZW50U3R5bGUiOm51bGx9LCJBdXRvU2l6ZSI6MCwiRm9yZWdyb3VuZCI6eyIkaWQiOiIxMDkiLCJDb2xvciI6eyIkaWQiOiIxMTAiLCJBIjoyNTUsIlIiOjAsIkciOjAsIkIiOjB9fSwiTWF4V2lkdGgiOjIwMC4wLCJNYXhIZWlnaHQiOiJJbmZpbml0eSIsIlNtYXJ0Rm9yZWdyb3VuZElzQWN0aXZlIjpmYWxzZSwiSG9yaXpvbnRhbEFsaWdubWVudCI6MCwiVmVydGljYWxBbGlnbm1lbnQiOjAsIlNtYXJ0Rm9yZWdyb3VuZCI6bnVsbCwiTWFyZ2luIjp7IiRpZCI6IjExMSIsIlRvcCI6MCwiTGVmdCI6MCwiUmlnaHQiOjAsIkJvdHRvbSI6MH0sIlBhZGRpbmciOnsiJGlkIjoiMTEyIiwiVG9wIjowLCJMZWZ0IjowLCJSaWdodCI6MCwiQm90dG9tIjowfSwiQmFja2dyb3VuZCI6eyIkaWQiOiIxMTMiLCJDb2xvciI6eyIkcmVmIjoiMjAifX0sIklzVmlzaWJsZSI6dHJ1ZSwiV2lkdGgiOjAuMCwiSGVpZ2h0IjowLjAsIkJvcmRlclN0eWxlIjpudWxsLCJQYXJlbnRTdHlsZSI6bnVsbH0sIkRhdGVTdHlsZSI6eyIkaWQiOiIxMTQiLCJGb250U2V0dGluZ3MiOnsiJGlkIjoiMTE1IiwiRm9udFNpemUiOjEwLCJGb250TmFtZSI6IkNhbGlicmkiLCJJc0JvbGQiOmZhbHNlLCJJc0l0YWxpYyI6ZmFsc2UsIklzVW5kZXJsaW5lZCI6ZmFsc2UsIlBhcmVudFN0eWxlIjpudWxsfSwiQXV0b1NpemUiOjAsIkZvcmVncm91bmQiOnsiJGlkIjoiMTE2IiwiQ29sb3IiOnsiJGlkIjoiMTE3IiwiQSI6MjU1LCJSIjozMSwiRyI6NzMsIkIiOjEyNn19LCJNYXhXaWR0aCI6MjAwLjAsIk1heEhlaWdodCI6IkluZmluaXR5IiwiU21hcnRGb3JlZ3JvdW5kSXNBY3RpdmUiOmZhbHNlLCJIb3Jpem9udGFsQWxpZ25tZW50IjowLCJWZXJ0aWNhbEFsaWdubWVudCI6MCwiU21hcnRGb3JlZ3JvdW5kIjpudWxsLCJNYXJnaW4iOnsiJGlkIjoiMTE4IiwiVG9wIjowLCJMZWZ0IjowLCJSaWdodCI6MCwiQm90dG9tIjowfSwiUGFkZGluZyI6eyIkaWQiOiIxMTkiLCJUb3AiOjAsIkxlZnQiOjAsIlJpZ2h0IjowLCJCb3R0b20iOjB9LCJCYWNrZ3JvdW5kIjp7IiRpZCI6IjEyMCIsIkNvbG9yIjp7IiRyZWYiOiIyMCJ9fSwiSXNWaXNpYmxlIjp0cnVlLCJXaWR0aCI6MC4wLCJIZWlnaHQiOjAuMCwiQm9yZGVyU3R5bGUiOm51bGwsIlBhcmVudFN0eWxlIjpudWxsfSwiRGF0ZUZvcm1hdCI6eyIkaWQiOiIxMjEiLCJGb3JtYXRTdHJpbmciOiJNL2Qv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wsIl9leHBsaWNpdGx5U2V0Ijp7IiRpZCI6IjEyMiIsIlNoYXBlU3R5bGUiOmZhbHNlLCJUaXRsZVN0eWxlIjpmYWxzZSwiRGF0ZVN0eWxlIjpmYWxzZSwiSG9yaXpvbnRhbENvbm5lY3RvclN0eWxlIjpmYWxzZSwiVmVydGljYWxDb25uZWN0b3JTdHlsZSI6ZmFsc2UsIlBlcmNlbnRhZ2VDb21wbGV0ZVNoYXBlT3BhY2l0eSI6ZmFsc2UsIlNoYXBlIjpmYWxzZSwiU2hhcGVUaGlja25lc3MiOmZhbHNlLCJEdXJhdGlvbkZvcm1hdCI6ZmFsc2UsIkluY2x1ZGVOb25Xb3JraW5nRGF5c0luRHVyYXRpb24iOmZhbHNlLCJNYXJnaW4iOmZhbHNlLCJTdGFydERhdGVQb3NpdGlvbiI6ZmFsc2UsIkVuZERhdGVQb3NpdGlvbiI6ZmFsc2UsIlRpdGxlUG9zaXRpb24iOmZhbHNlLCJEdXJhdGlvblBvc2l0aW9uIjpmYWxzZSwiUGVyY2VudGFnZUNvbXBsZXRlZFBvc2l0aW9uIjpmYWxzZSwiU3BhY2luZyI6ZmFsc2UsIklzQmVsb3dUaW1lYmFuZCI6ZmFsc2UsIkRhdGVGb3JtYXQiOmZhbHNlLCJJc1Zpc2libGUiOmZhbHNlfX0sIlNob3dFbGFwc2VkVGltZUdyYWRpZW50U3R5bGUiOmZhbHNlfSwiU2NhbGUiOnsiJGlkIjoiMTIzIiwiU3RhcnREYXRlIjoiMjAxNS0wMS0wMVQyMzo1OTowMCIsIkVuZERhdGUiOiIyMDE1LTEyLTMwVDIzOjU5OjAwIiwiRm9ybWF0IjoiTU1NIiwiVHlwZSI6MiwiQXV0b0RhdGVSYW5nZSI6dHJ1ZSwiV29ya2luZ0RheXMiOjEyNywiVG9kYXlNYXJrZXJUZXh0IjoiSG9qZSIsIkF1dG9TY2FsZVR5cGUiOnRydWV9LCJNaWxlc3RvbmVzIjpbeyIkaWQiOiIxMjQiLCJEYXRlIjoiMjAxNS0wMS0wMVQyMzo1OTowMFoiLCJTdHlsZSI6eyIkaWQiOiIxMjUiLCJTaGFwZSI6MiwiQ29ubmVjdG9yTWFyZ2luIjp7IiRyZWYiOiI1NCJ9LCJDb25uZWN0b3JTdHlsZSI6eyIkaWQiOiIxMjYiLCJMaW5lQ29sb3IiOnsiJHJlZiI6IjU2In0sIkxpbmVXZWlnaHQiOjEuMCwiTGluZVR5cGUiOjAsIlBhcmVudFN0eWxlIjp7IiRyZWYiOiI1NSJ9fSwiSXNCZWxvd1RpbWViYW5kIjpmYWxzZSwiSGlkZURhdGUiOmZhbHNlLCJTaGFwZVNpemUiOjEsIlNwYWNpbmciOjEuMCwiUGFkZGluZyI6eyIkcmVmIjoiNTgifSwiU2hhcGVTdHlsZSI6eyIkaWQiOiIxMjciLCJNYXJnaW4iOnsiJHJlZiI6IjYwIn0sIlBhZGRpbmciOnsiJHJlZiI6IjYxIn0sIkJhY2tncm91bmQiOnsiJGlkIjoiMTI4IiwiQ29sb3IiOnsiJGlkIjoiMTI5IiwiQSI6MjU1LCJSIjoyNiwiRyI6MTcwLCJCIjo2Nn19LCJJc1Zpc2libGUiOnRydWUsIldpZHRoIjoxOC4wLCJIZWlnaHQiOjIwLjAsIkJvcmRlclN0eWxlIjp7IiRpZCI6IjEzMCIsIkxpbmVDb2xvciI6eyIkcmVmIjoiNjMifSwiTGluZVdlaWdodCI6MC4wLCJMaW5lVHlwZSI6MCwiUGFyZW50U3R5bGUiOnsiJHJlZiI6IjYyIn19LCJQYXJlbnRTdHlsZSI6eyIkcmVmIjoiNTkifX0sIlRpdGxlU3R5bGUiOnsiJGlkIjoiMTMxIiwiRm9udFNldHRpbmdzIjp7IiRpZCI6IjEzMiIsIkZvbnRTaXplIjoxMSwiRm9udE5hbWUiOiJDYWxpYnJpIiwiSXNCb2xkIjp0cnVlLCJJc0l0YWxpYyI6ZmFsc2UsIklzVW5kZXJsaW5lZCI6ZmFsc2UsIlBhcmVudFN0eWxlIjp7IiRyZWYiOiI2NiJ9fSwiQXV0b1NpemUiOjIsIkZvcmVncm91bmQiOnsiJHJlZiI6IjY3In0sIk1heFdpZHRoIjoxNDUuNS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TMzIiwiTGluZUNvbG9yIjpudWxsLCJMaW5lV2VpZ2h0IjowLjAsIkxpbmVUeXBlIjowLCJQYXJlbnRTdHlsZSI6bnVsbH0sIlBhcmVudFN0eWxlIjp7IiRyZWYiOiI2NSJ9fSwiRGF0ZVN0eWxlIjp7IiRpZCI6IjEzNCIsIkZvbnRTZXR0aW5ncyI6eyIkaWQiOiIxMzU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MzYiLCJMaW5lQ29sb3IiOm51bGwsIkxpbmVXZWlnaHQiOjAuMCwiTGluZVR5cGUiOjAsIlBhcmVudFN0eWxlIjpudWxsfSwiUGFyZW50U3R5bGUiOnsiJHJlZiI6IjcyIn19LCJEYXRlRm9ybWF0Ijp7IiRyZWYiOiI3OSJ9LCJJc1Zpc2libGUiOnRydWUsIlBhcmVudFN0eWxlIjp7IiRyZWYiOiI1MyJ9fSwiUG9zaXRpb24iOnsiUmF0aW8iOjAuMCwiSXNDdXN0b20iOmZhbHNlfSwiRGF0ZUZvcm1hdCI6eyIkcmVmIjoiNzkifSwiSWQiOiJlMGM5ZGIwNS03ZGVhLTQ2YWMtOGNkOS04Yjc5ZmZkODZlNGMiLCJJbXBvcnRJZCI6bnVsbCwiVGl0bGUiOiJJbnRlZ3Jhw6fDo28gY29tIFNFUE9HIChQYXRyaW3DtG5pbyAvIENvdGEgRmluYW5jZWlyYSkiLCJOb3RlIjpudWxsLCJIeXBlcmxpbmsiOm51bGwsIklzQ2hhbmdlZCI6ZmFsc2UsIklzTmV3IjpmYWxzZX0seyIkaWQiOiIxMzciLCJEYXRlIjoiMjAxNS0wMS0xNVQyMzo1OTowMFoiLCJTdHlsZSI6eyIkaWQiOiIxMzgiLCJTaGFwZSI6MiwiQ29ubmVjdG9yTWFyZ2luIjp7IiRyZWYiOiI1NCJ9LCJDb25uZWN0b3JTdHlsZSI6eyIkaWQiOiIxMzkiLCJMaW5lQ29sb3IiOnsiJHJlZiI6IjU2In0sIkxpbmVXZWlnaHQiOjEuMCwiTGluZVR5cGUiOjAsIlBhcmVudFN0eWxlIjp7IiRyZWYiOiI1NSJ9fSwiSXNCZWxvd1RpbWViYW5kIjpmYWxzZSwiSGlkZURhdGUiOmZhbHNlLCJTaGFwZVNpemUiOjEsIlNwYWNpbmciOjEuMCwiUGFkZGluZyI6eyIkcmVmIjoiNTgifSwiU2hhcGVTdHlsZSI6eyIkaWQiOiIxNDAiLCJNYXJnaW4iOnsiJHJlZiI6IjYwIn0sIlBhZGRpbmciOnsiJHJlZiI6IjYxIn0sIkJhY2tncm91bmQiOnsiJGlkIjoiMTQxIiwiQ29sb3IiOnsiJGlkIjoiMTQyIiwiQSI6MjU1LCJSIjo0NywiRyI6NTQsIkIiOjE1M319LCJJc1Zpc2libGUiOnRydWUsIldpZHRoIjoxOC4wLCJIZWlnaHQiOjIwLjAsIkJvcmRlclN0eWxlIjp7IiRpZCI6IjE0MyIsIkxpbmVDb2xvciI6eyIkcmVmIjoiNjMifSwiTGluZVdlaWdodCI6MC4wLCJMaW5lVHlwZSI6MCwiUGFyZW50U3R5bGUiOnsiJHJlZiI6IjYyIn19LCJQYXJlbnRTdHlsZSI6eyIkcmVmIjoiNTkifX0sIlRpdGxlU3R5bGUiOnsiJGlkIjoiMTQ0IiwiRm9udFNldHRpbmdzIjp7IiRpZCI6IjE0NSIsIkZvbnRTaXplIjoxMSwiRm9udE5hbWUiOiJDYWxpYnJpIiwiSXNCb2xkIjp0cnVlLCJJc0l0YWxpYyI6ZmFsc2UsIklzVW5kZXJsaW5lZCI6ZmFsc2UsIlBhcmVudFN0eWxlIjp7IiRyZWYiOiI2NiJ9fSwiQXV0b1NpemUiOjIsIkZvcmVncm91bmQiOnsiJHJlZiI6IjY3In0sIk1heFdpZHRoIjo4NS41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xNDYiLCJMaW5lQ29sb3IiOm51bGwsIkxpbmVXZWlnaHQiOjAuMCwiTGluZVR5cGUiOjAsIlBhcmVudFN0eWxlIjpudWxsfSwiUGFyZW50U3R5bGUiOnsiJHJlZiI6IjY1In19LCJEYXRlU3R5bGUiOnsiJGlkIjoiMTQ3IiwiRm9udFNldHRpbmdzIjp7IiRpZCI6IjE0OC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E0OSIsIkxpbmVDb2xvciI6bnVsbCwiTGluZVdlaWdodCI6MC4wLCJMaW5lVHlwZSI6MCwiUGFyZW50U3R5bGUiOm51bGx9LCJQYXJlbnRTdHlsZSI6eyIkcmVmIjoiNzIifX0sIkRhdGVGb3JtYXQiOnsiJHJlZiI6Ijc5In0sIklzVmlzaWJsZSI6dHJ1ZSwiUGFyZW50U3R5bGUiOnsiJHJlZiI6IjUzIn19LCJQb3NpdGlvbiI6eyJSYXRpbyI6MC4wLCJJc0N1c3RvbSI6ZmFsc2V9LCJEYXRlRm9ybWF0Ijp7IiRyZWYiOiI3OSJ9LCJJZCI6Ijg2ZjNlOTU2LThjNWQtNDdjYy05MTFkLTQzZmNhYmU1ZTAxOSIsIkltcG9ydElkIjpudWxsLCJUaXRsZSI6IlJlZXN0cnV0dXJhw6fDo28gZG8gUG9ydGFsIiwiTm90ZSI6bnVsbCwiSHlwZXJsaW5rIjpudWxsLCJJc0NoYW5nZWQiOmZhbHNlLCJJc05ldyI6ZmFsc2V9LHsiJGlkIjoiMTUwIiwiRGF0ZSI6IjIwMTUtMDEtMjBUMjM6NTk6MDBaIiwiU3R5bGUiOnsiJGlkIjoiMTUxIiwiU2hhcGUiOjIsIkNvbm5lY3Rvck1hcmdpbiI6eyIkcmVmIjoiNTQifSwiQ29ubmVjdG9yU3R5bGUiOnsiJGlkIjoiMTUyIiwiTGluZUNvbG9yIjp7IiRyZWYiOiI1NiJ9LCJMaW5lV2VpZ2h0IjoxLjAsIkxpbmVUeXBlIjowLCJQYXJlbnRTdHlsZSI6eyIkcmVmIjoiNTUifX0sIklzQmVsb3dUaW1lYmFuZCI6dHJ1ZSwiSGlkZURhdGUiOmZhbHNlLCJTaGFwZVNpemUiOjEsIlNwYWNpbmciOjEuMCwiUGFkZGluZyI6eyIkcmVmIjoiNTgifSwiU2hhcGVTdHlsZSI6eyIkaWQiOiIxNTMiLCJNYXJnaW4iOnsiJHJlZiI6IjYwIn0sIlBhZGRpbmciOnsiJHJlZiI6IjYxIn0sIkJhY2tncm91bmQiOnsiJGlkIjoiMTU0IiwiQ29sb3IiOnsiJGlkIjoiMTU1IiwiQSI6MjU1LCJSIjoyMzQsIkciOjIyLCJCIjozMH19LCJJc1Zpc2libGUiOnRydWUsIldpZHRoIjoxOC4wLCJIZWlnaHQiOjIwLjAsIkJvcmRlclN0eWxlIjp7IiRpZCI6IjE1NiIsIkxpbmVDb2xvciI6eyIkcmVmIjoiNjMifSwiTGluZVdlaWdodCI6MC4wLCJMaW5lVHlwZSI6MCwiUGFyZW50U3R5bGUiOnsiJHJlZiI6IjYyIn19LCJQYXJlbnRTdHlsZSI6eyIkcmVmIjoiNTkifX0sIlRpdGxlU3R5bGUiOnsiJGlkIjoiMTU3IiwiRm9udFNldHRpbmdzIjp7IiRpZCI6IjE1OCIsIkZvbnRTaXplIjoxMSwiRm9udE5hbWUiOiJDYWxpYnJpIiwiSXNCb2xkIjp0cnVlLCJJc0l0YWxpYyI6ZmFsc2UsIklzVW5kZXJsaW5lZCI6ZmFsc2UsIlBhcmVudFN0eWxlIjp7IiRyZWYiOiI2NiJ9fSwiQXV0b1NpemUiOjIsIkZvcmVncm91bmQiOnsiJHJlZiI6IjY3In0sIk1heFdpZHRoIjoxMDQuMjU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E1OSIsIkxpbmVDb2xvciI6bnVsbCwiTGluZVdlaWdodCI6MC4wLCJMaW5lVHlwZSI6MCwiUGFyZW50U3R5bGUiOm51bGx9LCJQYXJlbnRTdHlsZSI6eyIkcmVmIjoiNjUifX0sIkRhdGVTdHlsZSI6eyIkaWQiOiIxNjAiLCJGb250U2V0dGluZ3MiOnsiJGlkIjoiMTYx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YyIiwiTGluZUNvbG9yIjpudWxsLCJMaW5lV2VpZ2h0IjowLjAsIkxpbmVUeXBlIjowLCJQYXJlbnRTdHlsZSI6bnVsbH0sIlBhcmVudFN0eWxlIjp7IiRyZWYiOiI3MiJ9fSwiRGF0ZUZvcm1hdCI6eyIkcmVmIjoiNzkifSwiSXNWaXNpYmxlIjp0cnVlLCJQYXJlbnRTdHlsZSI6eyIkcmVmIjoiNTMifX0sIlBvc2l0aW9uIjp7IlJhdGlvIjowLjAsIklzQ3VzdG9tIjpmYWxzZX0sIkRhdGVGb3JtYXQiOnsiJHJlZiI6Ijc5In0sIklkIjoiZDI4MTMyZWQtODk3Mi00YThjLWE4MGEtOGNkYTdkN2ExZjc2IiwiSW1wb3J0SWQiOm51bGwsIlRpdGxlIjoiSVBUVSAtIExhbsOnYW1lbnRvIGUgYmVuZWZpY2lvIiwiTm90ZSI6bnVsbCwiSHlwZXJsaW5rIjpudWxsLCJJc0NoYW5nZWQiOmZhbHNlLCJJc05ldyI6ZmFsc2V9LHsiJGlkIjoiMTYzIiwiRGF0ZSI6IjIwMTUtMDItMDFUMjM6NTk6MDBaIiwiU3R5bGUiOnsiJGlkIjoiMTY0IiwiU2hhcGUiOjIsIkNvbm5lY3Rvck1hcmdpbiI6eyIkcmVmIjoiNTQifSwiQ29ubmVjdG9yU3R5bGUiOnsiJGlkIjoiMTY1IiwiTGluZUNvbG9yIjp7IiRyZWYiOiI1NiJ9LCJMaW5lV2VpZ2h0IjoxLjAsIkxpbmVUeXBlIjowLCJQYXJlbnRTdHlsZSI6eyIkcmVmIjoiNTUifX0sIklzQmVsb3dUaW1lYmFuZCI6dHJ1ZSwiSGlkZURhdGUiOmZhbHNlLCJTaGFwZVNpemUiOjEsIlNwYWNpbmciOjEuMCwiUGFkZGluZyI6eyIkcmVmIjoiNTgifSwiU2hhcGVTdHlsZSI6eyIkaWQiOiIxNjYiLCJNYXJnaW4iOnsiJHJlZiI6IjYwIn0sIlBhZGRpbmciOnsiJHJlZiI6IjYxIn0sIkJhY2tncm91bmQiOnsiJGlkIjoiMTY3IiwiQ29sb3IiOnsiJGlkIjoiMTY4IiwiQSI6MjU1LCJSIjoyMzQsIkciOjIyLCJCIjozMH19LCJJc1Zpc2libGUiOnRydWUsIldpZHRoIjoxOC4wLCJIZWlnaHQiOjIwLjAsIkJvcmRlclN0eWxlIjp7IiRpZCI6IjE2OSIsIkxpbmVDb2xvciI6eyIkcmVmIjoiNjMifSwiTGluZVdlaWdodCI6MC4wLCJMaW5lVHlwZSI6MCwiUGFyZW50U3R5bGUiOnsiJHJlZiI6IjYyIn19LCJQYXJlbnRTdHlsZSI6eyIkcmVmIjoiNTkifX0sIlRpdGxlU3R5bGUiOnsiJGlkIjoiMTcwIiwiRm9udFNldHRpbmdzIjp7IiRpZCI6IjE3MSIsIkZvbnRTaXplIjoxMSwiRm9udE5hbWUiOiJDYWxpYnJpIiwiSXNCb2xkIjp0cnVlLCJJc0l0YWxpYyI6ZmFsc2UsIklzVW5kZXJsaW5lZCI6ZmFsc2UsIlBhcmVudFN0eWxlIjp7IiRyZWYiOiI2NiJ9fSwiQXV0b1NpemUiOjIsIkZvcmVncm91bmQiOnsiJHJlZiI6IjY3In0sIk1heFdpZHRoIjo2NC41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xNzIiLCJMaW5lQ29sb3IiOm51bGwsIkxpbmVXZWlnaHQiOjAuMCwiTGluZVR5cGUiOjAsIlBhcmVudFN0eWxlIjpudWxsfSwiUGFyZW50U3R5bGUiOnsiJHJlZiI6IjY1In19LCJEYXRlU3R5bGUiOnsiJGlkIjoiMTczIiwiRm9udFNldHRpbmdzIjp7IiRpZCI6IjE3NC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E3NSIsIkxpbmVDb2xvciI6bnVsbCwiTGluZVdlaWdodCI6MC4wLCJMaW5lVHlwZSI6MCwiUGFyZW50U3R5bGUiOm51bGx9LCJQYXJlbnRTdHlsZSI6eyIkcmVmIjoiNzIifX0sIkRhdGVGb3JtYXQiOnsiJHJlZiI6Ijc5In0sIklzVmlzaWJsZSI6dHJ1ZSwiUGFyZW50U3R5bGUiOnsiJHJlZiI6IjUzIn19LCJQb3NpdGlvbiI6eyJSYXRpbyI6MC4xMzUxNjUxNTI4NDQwODc1NiwiSXNDdXN0b20iOmZhbHNlfSwiRGF0ZUZvcm1hdCI6eyIkcmVmIjoiNzkifSwiSWQiOiJlZjI5NjdkZS04NzBmLTQzZjgtYjExMS1iMmJkNmRiYjI5NDEiLCJJbXBvcnRJZCI6bnVsbCwiVGl0bGUiOiJQb3N0YWdlbSBDb3JyZWlvcyIsIk5vdGUiOm51bGwsIkh5cGVybGluayI6bnVsbCwiSXNDaGFuZ2VkIjpmYWxzZSwiSXNOZXciOmZhbHNlfSx7IiRpZCI6IjE3NiIsIkRhdGUiOiIyMDE1LTAyLTI4VDIzOjU5OjAwWiIsIlN0eWxlIjp7IiRpZCI6IjE3NyIsIlNoYXBlIjoyLCJDb25uZWN0b3JNYXJnaW4iOnsiJHJlZiI6IjU0In0sIkNvbm5lY3RvclN0eWxlIjp7IiRpZCI6IjE3OCIsIkxpbmVDb2xvciI6eyIkcmVmIjoiNTYifSwiTGluZVdlaWdodCI6MS4wLCJMaW5lVHlwZSI6MCwiUGFyZW50U3R5bGUiOnsiJHJlZiI6IjU1In19LCJJc0JlbG93VGltZWJhbmQiOnRydWUsIkhpZGVEYXRlIjpmYWxzZSwiU2hhcGVTaXplIjoxLCJTcGFjaW5nIjoxLjAsIlBhZGRpbmciOnsiJHJlZiI6IjU4In0sIlNoYXBlU3R5bGUiOnsiJGlkIjoiMTc5IiwiTWFyZ2luIjp7IiRyZWYiOiI2MCJ9LCJQYWRkaW5nIjp7IiRyZWYiOiI2MSJ9LCJCYWNrZ3JvdW5kIjp7IiRpZCI6IjE4MCIsIkNvbG9yIjp7IiRpZCI6IjE4MSIsIkEiOjI1NSwiUiI6MjYsIkciOjE3MCwiQiI6NjZ9fSwiSXNWaXNpYmxlIjp0cnVlLCJXaWR0aCI6MTguMCwiSGVpZ2h0IjoyMC4wLCJCb3JkZXJTdHlsZSI6eyIkaWQiOiIxODIiLCJMaW5lQ29sb3IiOnsiJHJlZiI6IjYzIn0sIkxpbmVXZWlnaHQiOjAuMCwiTGluZVR5cGUiOjAsIlBhcmVudFN0eWxlIjp7IiRyZWYiOiI2MiJ9fSwiUGFyZW50U3R5bGUiOnsiJHJlZiI6IjU5In19LCJUaXRsZVN0eWxlIjp7IiRpZCI6IjE4MyIsIkZvbnRTZXR0aW5ncyI6eyIkaWQiOiIxODQiLCJGb250U2l6ZSI6MTEsIkZvbnROYW1lIjoiQ2FsaWJyaSIsIklzQm9sZCI6dHJ1ZSwiSXNJdGFsaWMiOmZhbHNlLCJJc1VuZGVybGluZWQiOmZhbHNlLCJQYXJlbnRTdHlsZSI6eyIkcmVmIjoiNjYifX0sIkF1dG9TaXplIjoyLCJGb3JlZ3JvdW5kIjp7IiRyZWYiOiI2NyJ9LCJNYXhXaWR0aCI6NzAuNS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Tg1IiwiTGluZUNvbG9yIjpudWxsLCJMaW5lV2VpZ2h0IjowLjAsIkxpbmVUeXBlIjowLCJQYXJlbnRTdHlsZSI6bnVsbH0sIlBhcmVudFN0eWxlIjp7IiRyZWYiOiI2NSJ9fSwiRGF0ZVN0eWxlIjp7IiRpZCI6IjE4NiIsIkZvbnRTZXR0aW5ncyI6eyIkaWQiOiIxODc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ODgiLCJMaW5lQ29sb3IiOm51bGwsIkxpbmVXZWlnaHQiOjAuMCwiTGluZVR5cGUiOjAsIlBhcmVudFN0eWxlIjpudWxsfSwiUGFyZW50U3R5bGUiOnsiJHJlZiI6IjcyIn19LCJEYXRlRm9ybWF0Ijp7IiRyZWYiOiI3OSJ9LCJJc1Zpc2libGUiOnRydWUsIlBhcmVudFN0eWxlIjp7IiRyZWYiOiI1MyJ9fSwiUG9zaXRpb24iOnsiUmF0aW8iOjAuMTk3MDg3OTQ3MTM5MDMzNTIsIklzQ3VzdG9tIjp0cnVlfSwiRGF0ZUZvcm1hdCI6eyIkcmVmIjoiNzkifSwiSWQiOiJhMTRlMWVmYy1lOTRmLTQ3MzAtYjcyOS1mNTBkZWZiMGNiZTIiLCJJbXBvcnRJZCI6bnVsbCwiVGl0bGUiOiJHUlBGT1ItRkMgKDFhIGZhc2UpIiwiTm90ZSI6bnVsbCwiSHlwZXJsaW5rIjpudWxsLCJJc0NoYW5nZWQiOmZhbHNlLCJJc05ldyI6ZmFsc2V9LHsiJGlkIjoiMTg5IiwiRGF0ZSI6IjIwMTUtMDMtMDFUMjM6NTk6MDBaIiwiU3R5bGUiOnsiJGlkIjoiMTkwIiwiU2hhcGUiOjIsIkNvbm5lY3Rvck1hcmdpbiI6eyIkcmVmIjoiNTQifSwiQ29ubmVjdG9yU3R5bGUiOnsiJGlkIjoiMTkxIiwiTGluZUNvbG9yIjp7IiRyZWYiOiI1NiJ9LCJMaW5lV2VpZ2h0IjoxLjAsIkxpbmVUeXBlIjowLCJQYXJlbnRTdHlsZSI6eyIkcmVmIjoiNTUifX0sIklzQmVsb3dUaW1lYmFuZCI6dHJ1ZSwiSGlkZURhdGUiOmZhbHNlLCJTaGFwZVNpemUiOjEsIlNwYWNpbmciOjEuMCwiUGFkZGluZyI6eyIkcmVmIjoiNTgifSwiU2hhcGVTdHlsZSI6eyIkaWQiOiIxOTIiLCJNYXJnaW4iOnsiJHJlZiI6IjYwIn0sIlBhZGRpbmciOnsiJHJlZiI6IjYxIn0sIkJhY2tncm91bmQiOnsiJGlkIjoiMTkzIiwiQ29sb3IiOnsiJGlkIjoiMTk0IiwiQSI6MjU1LCJSIjoyMzQsIkciOjIyLCJCIjozMH19LCJJc1Zpc2libGUiOnRydWUsIldpZHRoIjoxOC4wLCJIZWlnaHQiOjIwLjAsIkJvcmRlclN0eWxlIjp7IiRpZCI6IjE5NSIsIkxpbmVDb2xvciI6eyIkcmVmIjoiNjMifSwiTGluZVdlaWdodCI6MC4wLCJMaW5lVHlwZSI6MCwiUGFyZW50U3R5bGUiOnsiJHJlZiI6IjYyIn19LCJQYXJlbnRTdHlsZSI6eyIkcmVmIjoiNTkifX0sIlRpdGxlU3R5bGUiOnsiJGlkIjoiMTk2IiwiRm9udFNldHRpbmdzIjp7IiRpZCI6IjE5NyIsIkZvbnRTaXplIjoxMSwiRm9udE5hbWUiOiJDYWxpYnJpIiwiSXNCb2xkIjp0cnVlLCJJc0l0YWxpYyI6ZmFsc2UsIklzVW5kZXJsaW5lZCI6ZmFsc2UsIlBhcmVudFN0eWxlIjp7IiRyZWYiOiI2NiJ9fSwiQXV0b1NpemUiOjIsIkZvcmVncm91bmQiOnsiJHJlZiI6IjY3In0sIk1heFdpZHRoIjo3My41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xOTgiLCJMaW5lQ29sb3IiOm51bGwsIkxpbmVXZWlnaHQiOjAuMCwiTGluZVR5cGUiOjAsIlBhcmVudFN0eWxlIjpudWxsfSwiUGFyZW50U3R5bGUiOnsiJHJlZiI6IjY1In19LCJEYXRlU3R5bGUiOnsiJGlkIjoiMTk5IiwiRm9udFNldHRpbmdzIjp7IiRpZCI6IjIwMC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IwMSIsIkxpbmVDb2xvciI6bnVsbCwiTGluZVdlaWdodCI6MC4wLCJMaW5lVHlwZSI6MCwiUGFyZW50U3R5bGUiOm51bGx9LCJQYXJlbnRTdHlsZSI6eyIkcmVmIjoiNzIifX0sIkRhdGVGb3JtYXQiOnsiJHJlZiI6Ijc5In0sIklzVmlzaWJsZSI6dHJ1ZSwiUGFyZW50U3R5bGUiOnsiJHJlZiI6IjUzIn19LCJQb3NpdGlvbiI6eyJSYXRpbyI6MC4yNDY1Nzg1ODYxNTQ1MTM4MywiSXNDdXN0b20iOnRydWV9LCJEYXRlRm9ybWF0Ijp7IiRyZWYiOiI3OSJ9LCJJZCI6IjUxODQwMmI0LTk4MTAtNDU4ZC1hYWU4LTg5NzkyNTBmYTFmOCIsIkltcG9ydElkIjpudWxsLCJUaXRsZSI6IkJJIC0gTGFuw6dhbWVudG8gSVBUVSIsIk5vdGUiOm51bGwsIkh5cGVybGluayI6bnVsbCwiSXNDaGFuZ2VkIjpmYWxzZSwiSXNOZXciOmZhbHNlfSx7IiRpZCI6IjIwMiIsIkRhdGUiOiIyMDE1LTA0LTE4VDIzOjU5OjAwWiIsIlN0eWxlIjp7IiRpZCI6IjIwMyIsIlNoYXBlIjoyLCJDb25uZWN0b3JNYXJnaW4iOnsiJHJlZiI6IjU0In0sIkNvbm5lY3RvclN0eWxlIjp7IiRpZCI6IjIwNCIsIkxpbmVDb2xvciI6eyIkcmVmIjoiNTYifSwiTGluZVdlaWdodCI6MS4wLCJMaW5lVHlwZSI6MCwiUGFyZW50U3R5bGUiOnsiJHJlZiI6IjU1In19LCJJc0JlbG93VGltZWJhbmQiOnRydWUsIkhpZGVEYXRlIjpmYWxzZSwiU2hhcGVTaXplIjoxLCJTcGFjaW5nIjoxLjAsIlBhZGRpbmciOnsiJHJlZiI6IjU4In0sIlNoYXBlU3R5bGUiOnsiJGlkIjoiMjA1IiwiTWFyZ2luIjp7IiRyZWYiOiI2MCJ9LCJQYWRkaW5nIjp7IiRyZWYiOiI2MSJ9LCJCYWNrZ3JvdW5kIjp7IiRpZCI6IjIwNiIsIkNvbG9yIjp7IiRpZCI6IjIwNyIsIkEiOjI1NSwiUiI6NDcsIkciOjU0LCJCIjoxNTN9fSwiSXNWaXNpYmxlIjp0cnVlLCJXaWR0aCI6MTguMCwiSGVpZ2h0IjoyMC4wLCJCb3JkZXJTdHlsZSI6eyIkaWQiOiIyMDgiLCJMaW5lQ29sb3IiOnsiJHJlZiI6IjYzIn0sIkxpbmVXZWlnaHQiOjAuMCwiTGluZVR5cGUiOjAsIlBhcmVudFN0eWxlIjp7IiRyZWYiOiI2MiJ9fSwiUGFyZW50U3R5bGUiOnsiJHJlZiI6IjU5In19LCJUaXRsZVN0eWxlIjp7IiRpZCI6IjIwOSIsIkZvbnRTZXR0aW5ncyI6eyIkaWQiOiIyMTAiLCJGb250U2l6ZSI6MTEsIkZvbnROYW1lIjoiQ2FsaWJyaSIsIklzQm9sZCI6dHJ1ZSwiSXNJdGFsaWMiOmZhbHNlLCJJc1VuZGVybGluZWQiOmZhbHNlLCJQYXJlbnRTdHlsZSI6eyIkcmVmIjoiNjYifX0sIkF1dG9TaXplIjoyLCJGb3JlZ3JvdW5kIjp7IiRyZWYiOiI2NyJ9LCJNYXhXaWR0aCI6MTE2LjI1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yMTEiLCJMaW5lQ29sb3IiOm51bGwsIkxpbmVXZWlnaHQiOjAuMCwiTGluZVR5cGUiOjAsIlBhcmVudFN0eWxlIjpudWxsfSwiUGFyZW50U3R5bGUiOnsiJHJlZiI6IjY1In19LCJEYXRlU3R5bGUiOnsiJGlkIjoiMjEyIiwiRm9udFNldHRpbmdzIjp7IiRpZCI6IjIxMy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IxNCIsIkxpbmVDb2xvciI6bnVsbCwiTGluZVdlaWdodCI6MC4wLCJMaW5lVHlwZSI6MCwiUGFyZW50U3R5bGUiOm51bGx9LCJQYXJlbnRTdHlsZSI6eyIkcmVmIjoiNzIifX0sIkRhdGVGb3JtYXQiOnsiJHJlZiI6Ijc5In0sIklzVmlzaWJsZSI6dHJ1ZSwiUGFyZW50U3R5bGUiOnsiJHJlZiI6IjUzIn19LCJQb3NpdGlvbiI6eyJSYXRpbyI6MC4wLCJJc0N1c3RvbSI6ZmFsc2V9LCJEYXRlRm9ybWF0Ijp7IiRyZWYiOiI3OSJ9LCJJZCI6IjQyZjE3MGEwLWE4ODQtNDVjOS04OWUzLTNlNjA5MDM2MzlkMCIsIkltcG9ydElkIjpudWxsLCJUaXRsZSI6Ik5vdGEgRm9ydGFsZXphIC0gQXVkaXRvcmlhIEV4dGVybmEiLCJOb3RlIjpudWxsLCJIeXBlcmxpbmsiOm51bGwsIklzQ2hhbmdlZCI6ZmFsc2UsIklzTmV3IjpmYWxzZX0seyIkaWQiOiIyMTUiLCJEYXRlIjoiMjAxNS0wNC0zMFQyMzo1OTowMFoiLCJTdHlsZSI6eyIkaWQiOiIyMTYiLCJTaGFwZSI6MiwiQ29ubmVjdG9yTWFyZ2luIjp7IiRyZWYiOiI1NCJ9LCJDb25uZWN0b3JTdHlsZSI6eyIkaWQiOiIyMTciLCJMaW5lQ29sb3IiOnsiJHJlZiI6IjU2In0sIkxpbmVXZWlnaHQiOjEuMCwiTGluZVR5cGUiOjAsIlBhcmVudFN0eWxlIjp7IiRyZWYiOiI1NSJ9fSwiSXNCZWxvd1RpbWViYW5kIjp0cnVlLCJIaWRlRGF0ZSI6ZmFsc2UsIlNoYXBlU2l6ZSI6MSwiU3BhY2luZyI6MS4wLCJQYWRkaW5nIjp7IiRyZWYiOiI1OCJ9LCJTaGFwZVN0eWxlIjp7IiRpZCI6IjIxOCIsIk1hcmdpbiI6eyIkcmVmIjoiNjAifSwiUGFkZGluZyI6eyIkcmVmIjoiNjEifSwiQmFja2dyb3VuZCI6eyIkaWQiOiIyMTkiLCJDb2xvciI6eyIkaWQiOiIyMjAiLCJBIjoyNTUsIlIiOjAsIkciOjE2MSwiQiI6MTQ5fX0sIklzVmlzaWJsZSI6dHJ1ZSwiV2lkdGgiOjE4LjAsIkhlaWdodCI6MjAuMCwiQm9yZGVyU3R5bGUiOnsiJGlkIjoiMjIxIiwiTGluZUNvbG9yIjp7IiRyZWYiOiI2MyJ9LCJMaW5lV2VpZ2h0IjowLjAsIkxpbmVUeXBlIjowLCJQYXJlbnRTdHlsZSI6eyIkcmVmIjoiNjIifX0sIlBhcmVudFN0eWxlIjp7IiRyZWYiOiI1OSJ9fSwiVGl0bGVTdHlsZSI6eyIkaWQiOiIyMjIiLCJGb250U2V0dGluZ3MiOnsiJGlkIjoiMjIzIiwiRm9udFNpemUiOjExLCJGb250TmFtZSI6IkNhbGlicmkiLCJJc0JvbGQiOnRydWUsIklzSXRhbGljIjpmYWxzZSwiSXNVbmRlcmxpbmVkIjpmYWxzZSwiUGFyZW50U3R5bGUiOnsiJHJlZiI6IjY2In19LCJBdXRvU2l6ZSI6MiwiRm9yZWdyb3VuZCI6eyIkcmVmIjoiNjcifSwiTWF4V2lkdGgiOjEwNi41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yMjQiLCJMaW5lQ29sb3IiOm51bGwsIkxpbmVXZWlnaHQiOjAuMCwiTGluZVR5cGUiOjAsIlBhcmVudFN0eWxlIjpudWxsfSwiUGFyZW50U3R5bGUiOnsiJHJlZiI6IjY1In19LCJEYXRlU3R5bGUiOnsiJGlkIjoiMjI1IiwiRm9udFNldHRpbmdzIjp7IiRpZCI6IjIyNi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IyNyIsIkxpbmVDb2xvciI6bnVsbCwiTGluZVdlaWdodCI6MC4wLCJMaW5lVHlwZSI6MCwiUGFyZW50U3R5bGUiOm51bGx9LCJQYXJlbnRTdHlsZSI6eyIkcmVmIjoiNzIifX0sIkRhdGVGb3JtYXQiOnsiJHJlZiI6Ijc5In0sIklzVmlzaWJsZSI6dHJ1ZSwiUGFyZW50U3R5bGUiOnsiJHJlZiI6IjUzIn19LCJQb3NpdGlvbiI6eyJSYXRpbyI6MC4xMzUxNjUxNTI4NDQwODc1NiwiSXNDdXN0b20iOmZhbHNlfSwiRGF0ZUZvcm1hdCI6eyIkcmVmIjoiNzkifSwiSWQiOiIzOWM3ODUwMy1kMGU3LTRiNGItYjQ0YS03NmMwYjQ2OGI3YzEiLCJJbXBvcnRJZCI6bnVsbCwiVGl0bGUiOiJHUlBGT1IgLSBNb2R1bGFyaXphw6fDo28gZSBTU08iLCJOb3RlIjpudWxsLCJIeXBlcmxpbmsiOm51bGwsIklzQ2hhbmdlZCI6ZmFsc2UsIklzTmV3IjpmYWxzZX0seyIkaWQiOiIyMjgiLCJEYXRlIjoiMjAxNS0wNS0zMFQyMzo1OTowMFoiLCJTdHlsZSI6eyIkaWQiOiIyMjkiLCJTaGFwZSI6MiwiQ29ubmVjdG9yTWFyZ2luIjp7IiRyZWYiOiI1NCJ9LCJDb25uZWN0b3JTdHlsZSI6eyIkaWQiOiIyMzAiLCJMaW5lQ29sb3IiOnsiJHJlZiI6IjU2In0sIkxpbmVXZWlnaHQiOjEuMCwiTGluZVR5cGUiOjAsIlBhcmVudFN0eWxlIjp7IiRyZWYiOiI1NSJ9fSwiSXNCZWxvd1RpbWViYW5kIjp0cnVlLCJIaWRlRGF0ZSI6ZmFsc2UsIlNoYXBlU2l6ZSI6MSwiU3BhY2luZyI6MS4wLCJQYWRkaW5nIjp7IiRyZWYiOiI1OCJ9LCJTaGFwZVN0eWxlIjp7IiRpZCI6IjIzMSIsIk1hcmdpbiI6eyIkcmVmIjoiNjAifSwiUGFkZGluZyI6eyIkcmVmIjoiNjEifSwiQmFja2dyb3VuZCI6eyIkaWQiOiIyMzIiLCJDb2xvciI6eyIkaWQiOiIyMzMiLCJBIjoyNTUsIlIiOjI2LCJHIjoxNzAsIkIiOjY2fX0sIklzVmlzaWJsZSI6dHJ1ZSwiV2lkdGgiOjE4LjAsIkhlaWdodCI6MjAuMCwiQm9yZGVyU3R5bGUiOnsiJGlkIjoiMjM0IiwiTGluZUNvbG9yIjp7IiRyZWYiOiI2MyJ9LCJMaW5lV2VpZ2h0IjowLjAsIkxpbmVUeXBlIjowLCJQYXJlbnRTdHlsZSI6eyIkcmVmIjoiNjIifX0sIlBhcmVudFN0eWxlIjp7IiRyZWYiOiI1OSJ9fSwiVGl0bGVTdHlsZSI6eyIkaWQiOiIyMzUiLCJGb250U2V0dGluZ3MiOnsiJGlkIjoiMjM2IiwiRm9udFNpemUiOjExLCJGb250TmFtZSI6IkNhbGlicmkiLCJJc0JvbGQiOnRydWUsIklzSXRhbGljIjpmYWxzZSwiSXNVbmRlcmxpbmVkIjpmYWxzZSwiUGFyZW50U3R5bGUiOnsiJHJlZiI6IjY2In19LCJBdXRvU2l6ZSI6MiwiRm9yZWdyb3VuZCI6eyIkcmVmIjoiNjcifSwiTWF4V2lkdGgiOjE0OC41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yMzciLCJMaW5lQ29sb3IiOm51bGwsIkxpbmVXZWlnaHQiOjAuMCwiTGluZVR5cGUiOjAsIlBhcmVudFN0eWxlIjpudWxsfSwiUGFyZW50U3R5bGUiOnsiJHJlZiI6IjY1In19LCJEYXRlU3R5bGUiOnsiJGlkIjoiMjM4IiwiRm9udFNldHRpbmdzIjp7IiRpZCI6IjIzOS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I0MCIsIkxpbmVDb2xvciI6bnVsbCwiTGluZVdlaWdodCI6MC4wLCJMaW5lVHlwZSI6MCwiUGFyZW50U3R5bGUiOm51bGx9LCJQYXJlbnRTdHlsZSI6eyIkcmVmIjoiNzIifX0sIkRhdGVGb3JtYXQiOnsiJHJlZiI6Ijc5In0sIklzVmlzaWJsZSI6dHJ1ZSwiUGFyZW50U3R5bGUiOnsiJHJlZiI6IjUzIn19LCJQb3NpdGlvbiI6eyJSYXRpbyI6MC4xOTcwODc5NDcxMzkwMzM1MiwiSXNDdXN0b20iOnRydWV9LCJEYXRlRm9ybWF0Ijp7IiRyZWYiOiI3OSJ9LCJJZCI6ImUzZDJjODRiLTgxOTctNGNjNS1hYmIwLWNiNDU3YzM0NTdlZiIsIkltcG9ydElkIjpudWxsLCJUaXRsZSI6IkdSUEZPUi1GQyAtIFJlZXN0cnV0dXJhw6fDo28gZG9zIFJlbGF0w7NyaW9zIiwiTm90ZSI6bnVsbCwiSHlwZXJsaW5rIjpudWxsLCJJc0NoYW5nZWQiOmZhbHNlLCJJc05ldyI6ZmFsc2V9LHsiJGlkIjoiMjQxIiwiRGF0ZSI6IjIwMTUtMDYtMzBUMjM6NTk6MDBaIiwiU3R5bGUiOnsiJGlkIjoiMjQyIiwiU2hhcGUiOjIsIkNvbm5lY3Rvck1hcmdpbiI6eyIkcmVmIjoiNTQifSwiQ29ubmVjdG9yU3R5bGUiOnsiJGlkIjoiMjQzIiwiTGluZUNvbG9yIjp7IiRyZWYiOiI1NiJ9LCJMaW5lV2VpZ2h0IjoxLjAsIkxpbmVUeXBlIjowLCJQYXJlbnRTdHlsZSI6eyIkcmVmIjoiNTUifX0sIklzQmVsb3dUaW1lYmFuZCI6dHJ1ZSwiSGlkZURhdGUiOmZhbHNlLCJTaGFwZVNpemUiOjEsIlNwYWNpbmciOjEuMCwiUGFkZGluZyI6eyIkcmVmIjoiNTgifSwiU2hhcGVTdHlsZSI6eyIkaWQiOiIyNDQiLCJNYXJnaW4iOnsiJHJlZiI6IjYwIn0sIlBhZGRpbmciOnsiJHJlZiI6IjYxIn0sIkJhY2tncm91bmQiOnsiJGlkIjoiMjQ1IiwiQ29sb3IiOnsiJGlkIjoiMjQ2IiwiQSI6MjU1LCJSIjoyMzQsIkciOjIyLCJCIjozMH19LCJJc1Zpc2libGUiOnRydWUsIldpZHRoIjoxOC4wLCJIZWlnaHQiOjIwLjAsIkJvcmRlclN0eWxlIjp7IiRpZCI6IjI0NyIsIkxpbmVDb2xvciI6eyIkcmVmIjoiNjMifSwiTGluZVdlaWdodCI6MC4wLCJMaW5lVHlwZSI6MCwiUGFyZW50U3R5bGUiOnsiJHJlZiI6IjYyIn19LCJQYXJlbnRTdHlsZSI6eyIkcmVmIjoiNTkifX0sIlRpdGxlU3R5bGUiOnsiJGlkIjoiMjQ4IiwiRm9udFNldHRpbmdzIjp7IiRpZCI6IjI0OSIsIkZvbnRTaXplIjoxMSwiRm9udE5hbWUiOiJDYWxpYnJpIiwiSXNCb2xkIjp0cnVlLCJJc0l0YWxpYyI6ZmFsc2UsIklzVW5kZXJsaW5lZCI6ZmFsc2UsIlBhcmVudFN0eWxlIjp7IiRyZWYiOiI2NiJ9fSwiQXV0b1NpemUiOjIsIkZvcmVncm91bmQiOnsiJHJlZiI6IjY3In0sIk1heFdpZHRoIjozMy43NS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jUwIiwiTGluZUNvbG9yIjpudWxsLCJMaW5lV2VpZ2h0IjowLjAsIkxpbmVUeXBlIjowLCJQYXJlbnRTdHlsZSI6bnVsbH0sIlBhcmVudFN0eWxlIjp7IiRyZWYiOiI2NSJ9fSwiRGF0ZVN0eWxlIjp7IiRpZCI6IjI1MSIsIkZvbnRTZXR0aW5ncyI6eyIkaWQiOiIyNTI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yNTMiLCJMaW5lQ29sb3IiOm51bGwsIkxpbmVXZWlnaHQiOjAuMCwiTGluZVR5cGUiOjAsIlBhcmVudFN0eWxlIjpudWxsfSwiUGFyZW50U3R5bGUiOnsiJHJlZiI6IjcyIn19LCJEYXRlRm9ybWF0Ijp7IiRyZWYiOiI3OSJ9LCJJc1Zpc2libGUiOnRydWUsIlBhcmVudFN0eWxlIjp7IiRyZWYiOiI1MyJ9fSwiUG9zaXRpb24iOnsiUmF0aW8iOjAuMjQ2NTc4NTg2MTU0NTEzODMsIklzQ3VzdG9tIjp0cnVlfSwiRGF0ZUZvcm1hdCI6eyIkcmVmIjoiNzkifSwiSWQiOiIxMTMzMjE3MS05MWZkLTRiY2YtOTM5NC0zZWY1N2E0ZjRmY2YiLCJJbXBvcnRJZCI6bnVsbCwiVGl0bGUiOiJJU1MgLSBDUEJTIiwiTm90ZSI6bnVsbCwiSHlwZXJsaW5rIjpudWxsLCJJc0NoYW5nZWQiOmZhbHNlLCJJc05ldyI6ZmFsc2V9LHsiJGlkIjoiMjU0IiwiRGF0ZSI6IjIwMTUtMDctMTBUMjM6NTk6MDBaIiwiU3R5bGUiOnsiJGlkIjoiMjU1IiwiU2hhcGUiOjIsIkNvbm5lY3Rvck1hcmdpbiI6eyIkcmVmIjoiNTQifSwiQ29ubmVjdG9yU3R5bGUiOnsiJGlkIjoiMjU2IiwiTGluZUNvbG9yIjp7IiRyZWYiOiI1NiJ9LCJMaW5lV2VpZ2h0IjoxLjAsIkxpbmVUeXBlIjowLCJQYXJlbnRTdHlsZSI6eyIkcmVmIjoiNTUifX0sIklzQmVsb3dUaW1lYmFuZCI6ZmFsc2UsIkhpZGVEYXRlIjpmYWxzZSwiU2hhcGVTaXplIjoxLCJTcGFjaW5nIjoxLjAsIlBhZGRpbmciOnsiJHJlZiI6IjU4In0sIlNoYXBlU3R5bGUiOnsiJGlkIjoiMjU3IiwiTWFyZ2luIjp7IiRyZWYiOiI2MCJ9LCJQYWRkaW5nIjp7IiRyZWYiOiI2MSJ9LCJCYWNrZ3JvdW5kIjp7IiRpZCI6IjI1OCIsIkNvbG9yIjp7IiRpZCI6IjI1OSIsIkEiOjI1NSwiUiI6MjYsIkciOjE3MCwiQiI6NjZ9fSwiSXNWaXNpYmxlIjp0cnVlLCJXaWR0aCI6MTguMCwiSGVpZ2h0IjoyMC4wLCJCb3JkZXJTdHlsZSI6eyIkaWQiOiIyNjAiLCJMaW5lQ29sb3IiOnsiJHJlZiI6IjYzIn0sIkxpbmVXZWlnaHQiOjAuMCwiTGluZVR5cGUiOjAsIlBhcmVudFN0eWxlIjp7IiRyZWYiOiI2MiJ9fSwiUGFyZW50U3R5bGUiOnsiJHJlZiI6IjU5In19LCJUaXRsZVN0eWxlIjp7IiRpZCI6IjI2MSIsIkZvbnRTZXR0aW5ncyI6eyIkaWQiOiIyNjIiLCJGb250U2l6ZSI6MTEsIkZvbnROYW1lIjoiQ2FsaWJyaSIsIklzQm9sZCI6dHJ1ZSwiSXNJdGFsaWMiOmZhbHNlLCJJc1VuZGVybGluZWQiOmZhbHNlLCJQYXJlbnRTdHlsZSI6eyIkcmVmIjoiNjYifX0sIkF1dG9TaXplIjoyLCJGb3JlZ3JvdW5kIjp7IiRyZWYiOiI2NyJ9LCJNYXhXaWR0aCI6MTQ0LjA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I2MyIsIkxpbmVDb2xvciI6bnVsbCwiTGluZVdlaWdodCI6MC4wLCJMaW5lVHlwZSI6MCwiUGFyZW50U3R5bGUiOm51bGx9LCJQYXJlbnRTdHlsZSI6eyIkcmVmIjoiNjUifX0sIkRhdGVTdHlsZSI6eyIkaWQiOiIyNjQiLCJGb250U2V0dGluZ3MiOnsiJGlkIjoiMjY1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jY2IiwiTGluZUNvbG9yIjpudWxsLCJMaW5lV2VpZ2h0IjowLjAsIkxpbmVUeXBlIjowLCJQYXJlbnRTdHlsZSI6bnVsbH0sIlBhcmVudFN0eWxlIjp7IiRyZWYiOiI3MiJ9fSwiRGF0ZUZvcm1hdCI6eyIkcmVmIjoiNzkifSwiSXNWaXNpYmxlIjp0cnVlLCJQYXJlbnRTdHlsZSI6eyIkcmVmIjoiNTMifX0sIlBvc2l0aW9uIjp7IlJhdGlvIjowLjAsIklzQ3VzdG9tIjpmYWxzZX0sIkRhdGVGb3JtYXQiOnsiJHJlZiI6Ijc5In0sIklkIjoiODBiYTIzNzYtZDNmZC00ZTQzLThiMGYtMTBmYmUxOWYxMWUzIiwiSW1wb3J0SWQiOm51bGwsIlRpdGxlIjoiRGlnaXRhbGl6YcOnw6NvIGRvcyBDb250cmF0b3MgdmluY3VsYW5kby1vcyBhbyBHUlBGT1ItRkMiLCJOb3RlIjpudWxsLCJIeXBlcmxpbmsiOm51bGwsIklzQ2hhbmdlZCI6ZmFsc2UsIklzTmV3IjpmYWxzZX0seyIkaWQiOiIyNjciLCJEYXRlIjoiMjAxNS0wNy0zMFQyMzo1OTowMFoiLCJTdHlsZSI6eyIkaWQiOiIyNjgiLCJTaGFwZSI6MiwiQ29ubmVjdG9yTWFyZ2luIjp7IiRyZWYiOiI1NCJ9LCJDb25uZWN0b3JTdHlsZSI6eyIkaWQiOiIyNjkiLCJMaW5lQ29sb3IiOnsiJHJlZiI6IjU2In0sIkxpbmVXZWlnaHQiOjEuMCwiTGluZVR5cGUiOjAsIlBhcmVudFN0eWxlIjp7IiRyZWYiOiI1NSJ9fSwiSXNCZWxvd1RpbWViYW5kIjp0cnVlLCJIaWRlRGF0ZSI6ZmFsc2UsIlNoYXBlU2l6ZSI6MSwiU3BhY2luZyI6MS4wLCJQYWRkaW5nIjp7IiRyZWYiOiI1OCJ9LCJTaGFwZVN0eWxlIjp7IiRpZCI6IjI3MCIsIk1hcmdpbiI6eyIkcmVmIjoiNjAifSwiUGFkZGluZyI6eyIkcmVmIjoiNjEifSwiQmFja2dyb3VuZCI6eyIkaWQiOiIyNzEiLCJDb2xvciI6eyIkaWQiOiIyNzIiLCJBIjoyNTUsIlIiOjI2LCJHIjoxNzAsIkIiOjY2fX0sIklzVmlzaWJsZSI6dHJ1ZSwiV2lkdGgiOjE4LjAsIkhlaWdodCI6MjAuMCwiQm9yZGVyU3R5bGUiOnsiJGlkIjoiMjczIiwiTGluZUNvbG9yIjp7IiRyZWYiOiI2MyJ9LCJMaW5lV2VpZ2h0IjowLjAsIkxpbmVUeXBlIjowLCJQYXJlbnRTdHlsZSI6eyIkcmVmIjoiNjIifX0sIlBhcmVudFN0eWxlIjp7IiRyZWYiOiI1OSJ9fSwiVGl0bGVTdHlsZSI6eyIkaWQiOiIyNzQiLCJGb250U2V0dGluZ3MiOnsiJGlkIjoiMjc1IiwiRm9udFNpemUiOjExLCJGb250TmFtZSI6IkNhbGlicmkiLCJJc0JvbGQiOnRydWUsIklzSXRhbGljIjpmYWxzZSwiSXNVbmRlcmxpbmVkIjpmYWxzZSwiUGFyZW50U3R5bGUiOnsiJHJlZiI6IjY2In19LCJBdXRvU2l6ZSI6MiwiRm9yZWdyb3VuZCI6eyIkcmVmIjoiNjcifSwiTWF4V2lkdGgiOjgxLjA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I3NiIsIkxpbmVDb2xvciI6bnVsbCwiTGluZVdlaWdodCI6MC4wLCJMaW5lVHlwZSI6MCwiUGFyZW50U3R5bGUiOm51bGx9LCJQYXJlbnRTdHlsZSI6eyIkcmVmIjoiNjUifX0sIkRhdGVTdHlsZSI6eyIkaWQiOiIyNzciLCJGb250U2V0dGluZ3MiOnsiJGlkIjoiMjc4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jc5IiwiTGluZUNvbG9yIjpudWxsLCJMaW5lV2VpZ2h0IjowLjAsIkxpbmVUeXBlIjowLCJQYXJlbnRTdHlsZSI6bnVsbH0sIlBhcmVudFN0eWxlIjp7IiRyZWYiOiI3MiJ9fSwiRGF0ZUZvcm1hdCI6eyIkcmVmIjoiNzkifSwiSXNWaXNpYmxlIjp0cnVlLCJQYXJlbnRTdHlsZSI6eyIkcmVmIjoiNTMifX0sIlBvc2l0aW9uIjp7IlJhdGlvIjowLjI0NjU3ODU4NjE1NDUxMzgzLCJJc0N1c3RvbSI6dHJ1ZX0sIkRhdGVGb3JtYXQiOnsiJHJlZiI6Ijc5In0sIklkIjoiYzI1MTg2Y2UtMzZjYy00MDY4LTllN2QtMjM0ZjYwZmI4Zjk5IiwiSW1wb3J0SWQiOm51bGwsIlRpdGxlIjoiUmVsYXTDs3Jpb3Mgb2ZpY2lhaXMgUlJFTyIsIk5vdGUiOm51bGwsIkh5cGVybGluayI6bnVsbCwiSXNDaGFuZ2VkIjpmYWxzZSwiSXNOZXciOmZhbHNlfSx7IiRpZCI6IjI4MCIsIkRhdGUiOiIyMDE1LTA4LTMwVDIzOjU5OjAwWiIsIlN0eWxlIjp7IiRpZCI6IjI4MSIsIlNoYXBlIjoyLCJDb25uZWN0b3JNYXJnaW4iOnsiJHJlZiI6IjU0In0sIkNvbm5lY3RvclN0eWxlIjp7IiRpZCI6IjI4MiIsIkxpbmVDb2xvciI6eyIkcmVmIjoiNTYifSwiTGluZVdlaWdodCI6MS4wLCJMaW5lVHlwZSI6MCwiUGFyZW50U3R5bGUiOnsiJHJlZiI6IjU1In19LCJJc0JlbG93VGltZWJhbmQiOnRydWUsIkhpZGVEYXRlIjpmYWxzZSwiU2hhcGVTaXplIjoxLCJTcGFjaW5nIjoxLjAsIlBhZGRpbmciOnsiJHJlZiI6IjU4In0sIlNoYXBlU3R5bGUiOnsiJGlkIjoiMjgzIiwiTWFyZ2luIjp7IiRyZWYiOiI2MCJ9LCJQYWRkaW5nIjp7IiRyZWYiOiI2MSJ9LCJCYWNrZ3JvdW5kIjp7IiRpZCI6IjI4NCIsIkNvbG9yIjp7IiRpZCI6IjI4NSIsIkEiOjI1NSwiUiI6MjYsIkciOjE3MCwiQiI6NjZ9fSwiSXNWaXNpYmxlIjp0cnVlLCJXaWR0aCI6MTguMCwiSGVpZ2h0IjoyMC4wLCJCb3JkZXJTdHlsZSI6eyIkaWQiOiIyODYiLCJMaW5lQ29sb3IiOnsiJHJlZiI6IjYzIn0sIkxpbmVXZWlnaHQiOjAuMCwiTGluZVR5cGUiOjAsIlBhcmVudFN0eWxlIjp7IiRyZWYiOiI2MiJ9fSwiUGFyZW50U3R5bGUiOnsiJHJlZiI6IjU5In19LCJUaXRsZVN0eWxlIjp7IiRpZCI6IjI4NyIsIkZvbnRTZXR0aW5ncyI6eyIkaWQiOiIyODgiLCJGb250U2l6ZSI6MTEsIkZvbnROYW1lIjoiQ2FsaWJyaSIsIklzQm9sZCI6dHJ1ZSwiSXNJdGFsaWMiOmZhbHNlLCJJc1VuZGVybGluZWQiOmZhbHNlLCJQYXJlbnRTdHlsZSI6eyIkcmVmIjoiNjYifX0sIkF1dG9TaXplIjoyLCJGb3JlZ3JvdW5kIjp7IiRyZWYiOiI2NyJ9LCJNYXhXaWR0aCI6NzYuNS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jg5IiwiTGluZUNvbG9yIjpudWxsLCJMaW5lV2VpZ2h0IjowLjAsIkxpbmVUeXBlIjowLCJQYXJlbnRTdHlsZSI6bnVsbH0sIlBhcmVudFN0eWxlIjp7IiRyZWYiOiI2NSJ9fSwiRGF0ZVN0eWxlIjp7IiRpZCI6IjI5MCIsIkZvbnRTZXR0aW5ncyI6eyIkaWQiOiIyOTE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yOTIiLCJMaW5lQ29sb3IiOm51bGwsIkxpbmVXZWlnaHQiOjAuMCwiTGluZVR5cGUiOjAsIlBhcmVudFN0eWxlIjpudWxsfSwiUGFyZW50U3R5bGUiOnsiJHJlZiI6IjcyIn19LCJEYXRlRm9ybWF0Ijp7IiRyZWYiOiI3OSJ9LCJJc1Zpc2libGUiOnRydWUsIlBhcmVudFN0eWxlIjp7IiRyZWYiOiI1MyJ9fSwiUG9zaXRpb24iOnsiUmF0aW8iOjAuMCwiSXNDdXN0b20iOmZhbHNlfSwiRGF0ZUZvcm1hdCI6eyIkcmVmIjoiNzkifSwiSWQiOiI3YzZiOTg4MS1hMDkwLTQ3MzItYTM1Zi05ODM4MzM2YTRkN2UiLCJJbXBvcnRJZCI6bnVsbCwiVGl0bGUiOiJSZWxhdMOzcmlvcyBvZmljaWFpcyBSR0YiLCJOb3RlIjpudWxsLCJIeXBlcmxpbmsiOm51bGwsIklzQ2hhbmdlZCI6ZmFsc2UsIklzTmV3IjpmYWxzZX0seyIkaWQiOiIyOTMiLCJEYXRlIjoiMjAxNS0wOS0xNVQyMzo1OTowMFoiLCJTdHlsZSI6eyIkaWQiOiIyOTQiLCJTaGFwZSI6MiwiQ29ubmVjdG9yTWFyZ2luIjp7IiRyZWYiOiI1NCJ9LCJDb25uZWN0b3JTdHlsZSI6eyIkaWQiOiIyOTUiLCJMaW5lQ29sb3IiOnsiJHJlZiI6IjU2In0sIkxpbmVXZWlnaHQiOjEuMCwiTGluZVR5cGUiOjAsIlBhcmVudFN0eWxlIjp7IiRyZWYiOiI1NSJ9fSwiSXNCZWxvd1RpbWViYW5kIjp0cnVlLCJIaWRlRGF0ZSI6ZmFsc2UsIlNoYXBlU2l6ZSI6MSwiU3BhY2luZyI6MS4wLCJQYWRkaW5nIjp7IiRyZWYiOiI1OCJ9LCJTaGFwZVN0eWxlIjp7IiRpZCI6IjI5NiIsIk1hcmdpbiI6eyIkcmVmIjoiNjAifSwiUGFkZGluZyI6eyIkcmVmIjoiNjEifSwiQmFja2dyb3VuZCI6eyIkaWQiOiIyOTciLCJDb2xvciI6eyIkaWQiOiIyOTgiLCJBIjoyNTUsIlIiOjIzNCwiRyI6MjIsIkIiOjMwfX0sIklzVmlzaWJsZSI6dHJ1ZSwiV2lkdGgiOjE4LjAsIkhlaWdodCI6MjAuMCwiQm9yZGVyU3R5bGUiOnsiJGlkIjoiMjk5IiwiTGluZUNvbG9yIjp7IiRyZWYiOiI2MyJ9LCJMaW5lV2VpZ2h0IjowLjAsIkxpbmVUeXBlIjowLCJQYXJlbnRTdHlsZSI6eyIkcmVmIjoiNjIifX0sIlBhcmVudFN0eWxlIjp7IiRyZWYiOiI1OSJ9fSwiVGl0bGVTdHlsZSI6eyIkaWQiOiIzMDAiLCJGb250U2V0dGluZ3MiOnsiJGlkIjoiMzAxIiwiRm9udFNpemUiOjExLCJGb250TmFtZSI6IkNhbGlicmkiLCJJc0JvbGQiOnRydWUsIklzSXRhbGljIjpmYWxzZSwiSXNVbmRlcmxpbmVkIjpmYWxzZSwiUGFyZW50U3R5bGUiOnsiJHJlZiI6IjY2In19LCJBdXRvU2l6ZSI6MiwiRm9yZWdyb3VuZCI6eyIkcmVmIjoiNjcifSwiTWF4V2lkdGgiOjY4LjI1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zMDIiLCJMaW5lQ29sb3IiOm51bGwsIkxpbmVXZWlnaHQiOjAuMCwiTGluZVR5cGUiOjAsIlBhcmVudFN0eWxlIjpudWxsfSwiUGFyZW50U3R5bGUiOnsiJHJlZiI6IjY1In19LCJEYXRlU3R5bGUiOnsiJGlkIjoiMzAzIiwiRm9udFNldHRpbmdzIjp7IiRpZCI6IjMwNC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MwNSIsIkxpbmVDb2xvciI6bnVsbCwiTGluZVdlaWdodCI6MC4wLCJMaW5lVHlwZSI6MCwiUGFyZW50U3R5bGUiOm51bGx9LCJQYXJlbnRTdHlsZSI6eyIkcmVmIjoiNzIifX0sIkRhdGVGb3JtYXQiOnsiJHJlZiI6Ijc5In0sIklzVmlzaWJsZSI6dHJ1ZSwiUGFyZW50U3R5bGUiOnsiJHJlZiI6IjUzIn19LCJQb3NpdGlvbiI6eyJSYXRpbyI6MC4xMzUxNjUxNTI4NDQwODc1NiwiSXNDdXN0b20iOmZhbHNlfSwiRGF0ZUZvcm1hdCI6eyIkcmVmIjoiNzkifSwiSWQiOiJhMTlhZTAzMS0zYWQwLTQ0MmUtOWRkYi02OTY5ZjVhYzU1MjAiLCJJbXBvcnRJZCI6bnVsbCwiVGl0bGUiOiJFc3BhY2lhbGl6YcOnw6NvIENQQlMiLCJOb3RlIjpudWxsLCJIeXBlcmxpbmsiOm51bGwsIklzQ2hhbmdlZCI6ZmFsc2UsIklzTmV3IjpmYWxzZX0seyIkaWQiOiIzMDYiLCJEYXRlIjoiMjAxNS0wOS0zMFQyMzo1OTowMFoiLCJTdHlsZSI6eyIkaWQiOiIzMDciLCJTaGFwZSI6MiwiQ29ubmVjdG9yTWFyZ2luIjp7IiRyZWYiOiI1NCJ9LCJDb25uZWN0b3JTdHlsZSI6eyIkaWQiOiIzMDgiLCJMaW5lQ29sb3IiOnsiJHJlZiI6IjU2In0sIkxpbmVXZWlnaHQiOjEuMCwiTGluZVR5cGUiOjAsIlBhcmVudFN0eWxlIjp7IiRyZWYiOiI1NSJ9fSwiSXNCZWxvd1RpbWViYW5kIjp0cnVlLCJIaWRlRGF0ZSI6ZmFsc2UsIlNoYXBlU2l6ZSI6MSwiU3BhY2luZyI6MS4wLCJQYWRkaW5nIjp7IiRyZWYiOiI1OCJ9LCJTaGFwZVN0eWxlIjp7IiRpZCI6IjMwOSIsIk1hcmdpbiI6eyIkcmVmIjoiNjAifSwiUGFkZGluZyI6eyIkcmVmIjoiNjEifSwiQmFja2dyb3VuZCI6eyIkaWQiOiIzMTAiLCJDb2xvciI6eyIkaWQiOiIzMTEiLCJBIjoyNTUsIlIiOjI2LCJHIjoxNzAsIkIiOjY2fX0sIklzVmlzaWJsZSI6dHJ1ZSwiV2lkdGgiOjE4LjAsIkhlaWdodCI6MjAuMCwiQm9yZGVyU3R5bGUiOnsiJGlkIjoiMzEyIiwiTGluZUNvbG9yIjp7IiRyZWYiOiI2MyJ9LCJMaW5lV2VpZ2h0IjowLjAsIkxpbmVUeXBlIjowLCJQYXJlbnRTdHlsZSI6eyIkcmVmIjoiNjIifX0sIlBhcmVudFN0eWxlIjp7IiRyZWYiOiI1OSJ9fSwiVGl0bGVTdHlsZSI6eyIkaWQiOiIzMTMiLCJGb250U2V0dGluZ3MiOnsiJGlkIjoiMzE0IiwiRm9udFNpemUiOjExLCJGb250TmFtZSI6IkNhbGlicmkiLCJJc0JvbGQiOnRydWUsIklzSXRhbGljIjpmYWxzZSwiSXNVbmRlcmxpbmVkIjpmYWxzZSwiUGFyZW50U3R5bGUiOnsiJHJlZiI6IjY2In19LCJBdXRvU2l6ZSI6MiwiRm9yZWdyb3VuZCI6eyIkcmVmIjoiNjcifSwiTWF4V2lkdGgiOjUwLjI1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zMTUiLCJMaW5lQ29sb3IiOm51bGwsIkxpbmVXZWlnaHQiOjAuMCwiTGluZVR5cGUiOjAsIlBhcmVudFN0eWxlIjpudWxsfSwiUGFyZW50U3R5bGUiOnsiJHJlZiI6IjY1In19LCJEYXRlU3R5bGUiOnsiJGlkIjoiMzE2IiwiRm9udFNldHRpbmdzIjp7IiRpZCI6IjMxNy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MxOCIsIkxpbmVDb2xvciI6bnVsbCwiTGluZVdlaWdodCI6MC4wLCJMaW5lVHlwZSI6MCwiUGFyZW50U3R5bGUiOm51bGx9LCJQYXJlbnRTdHlsZSI6eyIkcmVmIjoiNzIifX0sIkRhdGVGb3JtYXQiOnsiJHJlZiI6Ijc5In0sIklzVmlzaWJsZSI6dHJ1ZSwiUGFyZW50U3R5bGUiOnsiJHJlZiI6IjUzIn19LCJQb3NpdGlvbiI6eyJSYXRpbyI6MC4yNDY1Nzg1ODYxNTQ1MTM4MywiSXNDdXN0b20iOnRydWV9LCJEYXRlRm9ybWF0Ijp7IiRyZWYiOiI3OSJ9LCJJZCI6IjI3OWU4NDJmLWFiZTYtNGM5Mi1hNDUwLTc3YTNiZGYzMzY3YSIsIkltcG9ydElkIjpudWxsLCJUaXRsZSI6IlNJR0VNIC0gU0lHT0MiLCJOb3RlIjpudWxsLCJIeXBlcmxpbmsiOm51bGwsIklzQ2hhbmdlZCI6ZmFsc2UsIklzTmV3IjpmYWxzZX0seyIkaWQiOiIzMTkiLCJEYXRlIjoiMjAxNS0wOS0zMFQyMzo1OTowMFoiLCJTdHlsZSI6eyIkaWQiOiIzMjAiLCJTaGFwZSI6MiwiQ29ubmVjdG9yTWFyZ2luIjp7IiRyZWYiOiI1NCJ9LCJDb25uZWN0b3JTdHlsZSI6eyIkaWQiOiIzMjEiLCJMaW5lQ29sb3IiOnsiJHJlZiI6IjU2In0sIkxpbmVXZWlnaHQiOjEuMCwiTGluZVR5cGUiOjAsIlBhcmVudFN0eWxlIjp7IiRyZWYiOiI1NSJ9fSwiSXNCZWxvd1RpbWViYW5kIjp0cnVlLCJIaWRlRGF0ZSI6ZmFsc2UsIlNoYXBlU2l6ZSI6MSwiU3BhY2luZyI6MS4wLCJQYWRkaW5nIjp7IiRyZWYiOiI1OCJ9LCJTaGFwZVN0eWxlIjp7IiRpZCI6IjMyMiIsIk1hcmdpbiI6eyIkcmVmIjoiNjAifSwiUGFkZGluZyI6eyIkcmVmIjoiNjEifSwiQmFja2dyb3VuZCI6eyIkaWQiOiIzMjMiLCJDb2xvciI6eyIkaWQiOiIzMjQiLCJBIjoyNTUsIlIiOjIzNCwiRyI6MjIsIkIiOjMwfX0sIklzVmlzaWJsZSI6dHJ1ZSwiV2lkdGgiOjE4LjAsIkhlaWdodCI6MjAuMCwiQm9yZGVyU3R5bGUiOnsiJGlkIjoiMzI1IiwiTGluZUNvbG9yIjp7IiRyZWYiOiI2MyJ9LCJMaW5lV2VpZ2h0IjowLjAsIkxpbmVUeXBlIjowLCJQYXJlbnRTdHlsZSI6eyIkcmVmIjoiNjIifX0sIlBhcmVudFN0eWxlIjp7IiRyZWYiOiI1OSJ9fSwiVGl0bGVTdHlsZSI6eyIkaWQiOiIzMjYiLCJGb250U2V0dGluZ3MiOnsiJGlkIjoiMzI3IiwiRm9udFNpemUiOjExLCJGb250TmFtZSI6IkNhbGlicmkiLCJJc0JvbGQiOnRydWUsIklzSXRhbGljIjpmYWxzZSwiSXNVbmRlcmxpbmVkIjpmYWxzZSwiUGFyZW50U3R5bGUiOnsiJHJlZiI6IjY2In19LCJBdXRvU2l6ZSI6MiwiRm9yZWdyb3VuZCI6eyIkcmVmIjoiNjcifSwiTWF4V2lkdGgiOjk4LjI1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zMjgiLCJMaW5lQ29sb3IiOm51bGwsIkxpbmVXZWlnaHQiOjAuMCwiTGluZVR5cGUiOjAsIlBhcmVudFN0eWxlIjpudWxsfSwiUGFyZW50U3R5bGUiOnsiJHJlZiI6IjY1In19LCJEYXRlU3R5bGUiOnsiJGlkIjoiMzI5IiwiRm9udFNldHRpbmdzIjp7IiRpZCI6IjMzMC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MzMSIsIkxpbmVDb2xvciI6bnVsbCwiTGluZVdlaWdodCI6MC4wLCJMaW5lVHlwZSI6MCwiUGFyZW50U3R5bGUiOm51bGx9LCJQYXJlbnRTdHlsZSI6eyIkcmVmIjoiNzIifX0sIkRhdGVGb3JtYXQiOnsiJHJlZiI6Ijc5In0sIklzVmlzaWJsZSI6dHJ1ZSwiUGFyZW50U3R5bGUiOnsiJHJlZiI6IjUzIn19LCJQb3NpdGlvbiI6eyJSYXRpbyI6MC4xOTcwODc5NDcxMzkwMzM1MiwiSXNDdXN0b20iOnRydWV9LCJEYXRlRm9ybWF0Ijp7IiRyZWYiOiI3OSJ9LCJJZCI6Ijg0MDVjZGZlLTg3ZTktNDNlZi1iYjQwLTY2NWMzZWU3NjQyYyIsIkltcG9ydElkIjpudWxsLCJUaXRsZSI6IlNJVCAtIFBHVkkgaW50ZWdyYWRvIEdSUEZPUiIsIk5vdGUiOm51bGwsIkh5cGVybGluayI6bnVsbCwiSXNDaGFuZ2VkIjpmYWxzZSwiSXNOZXciOmZhbHNlfSx7IiRpZCI6IjMzMiIsIkRhdGUiOiIyMDE1LTExLTMwVDIzOjU5OjAwWiIsIlN0eWxlIjp7IiRpZCI6IjMzMyIsIlNoYXBlIjoyLCJDb25uZWN0b3JNYXJnaW4iOnsiJHJlZiI6IjU0In0sIkNvbm5lY3RvclN0eWxlIjp7IiRpZCI6IjMzNCIsIkxpbmVDb2xvciI6eyIkcmVmIjoiNTYifSwiTGluZVdlaWdodCI6MS4wLCJMaW5lVHlwZSI6MCwiUGFyZW50U3R5bGUiOnsiJHJlZiI6IjU1In19LCJJc0JlbG93VGltZWJhbmQiOmZhbHNlLCJIaWRlRGF0ZSI6ZmFsc2UsIlNoYXBlU2l6ZSI6MSwiU3BhY2luZyI6MS4wLCJQYWRkaW5nIjp7IiRyZWYiOiI1OCJ9LCJTaGFwZVN0eWxlIjp7IiRpZCI6IjMzNSIsIk1hcmdpbiI6eyIkcmVmIjoiNjAifSwiUGFkZGluZyI6eyIkcmVmIjoiNjEifSwiQmFja2dyb3VuZCI6eyIkaWQiOiIzMzYiLCJDb2xvciI6eyIkaWQiOiIzMzciLCJBIjoyNTUsIlIiOjI2LCJHIjoxNzAsIkIiOjY2fX0sIklzVmlzaWJsZSI6dHJ1ZSwiV2lkdGgiOjE4LjAsIkhlaWdodCI6MjAuMCwiQm9yZGVyU3R5bGUiOnsiJGlkIjoiMzM4IiwiTGluZUNvbG9yIjp7IiRyZWYiOiI2MyJ9LCJMaW5lV2VpZ2h0IjowLjAsIkxpbmVUeXBlIjowLCJQYXJlbnRTdHlsZSI6eyIkcmVmIjoiNjIifX0sIlBhcmVudFN0eWxlIjp7IiRyZWYiOiI1OSJ9fSwiVGl0bGVTdHlsZSI6eyIkaWQiOiIzMzkiLCJGb250U2V0dGluZ3MiOnsiJGlkIjoiMzQwIiwiRm9udFNpemUiOjExLCJGb250TmFtZSI6IkNhbGlicmkiLCJJc0JvbGQiOnRydWUsIklzSXRhbGljIjpmYWxzZSwiSXNVbmRlcmxpbmVkIjpmYWxzZSwiUGFyZW50U3R5bGUiOnsiJHJlZiI6IjY2In19LCJBdXRvU2l6ZSI6MiwiRm9yZWdyb3VuZCI6eyIkcmVmIjoiNjcifSwiTWF4V2lkdGgiOjcwLjU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M0MSIsIkxpbmVDb2xvciI6bnVsbCwiTGluZVdlaWdodCI6MC4wLCJMaW5lVHlwZSI6MCwiUGFyZW50U3R5bGUiOm51bGx9LCJQYXJlbnRTdHlsZSI6eyIkcmVmIjoiNjUifX0sIkRhdGVTdHlsZSI6eyIkaWQiOiIzNDIiLCJGb250U2V0dGluZ3MiOnsiJGlkIjoiMzQz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zQ0IiwiTGluZUNvbG9yIjpudWxsLCJMaW5lV2VpZ2h0IjowLjAsIkxpbmVUeXBlIjowLCJQYXJlbnRTdHlsZSI6bnVsbH0sIlBhcmVudFN0eWxlIjp7IiRyZWYiOiI3MiJ9fSwiRGF0ZUZvcm1hdCI6eyIkcmVmIjoiNzkifSwiSXNWaXNpYmxlIjp0cnVlLCJQYXJlbnRTdHlsZSI6eyIkcmVmIjoiNTMifX0sIlBvc2l0aW9uIjp7IlJhdGlvIjowLjIwNjkzOTc4NDI5NzIzNjcsIklzQ3VzdG9tIjp0cnVlfSwiRGF0ZUZvcm1hdCI6eyIkcmVmIjoiNzkifSwiSWQiOiJkZmI2MjU3NC1lMGFhLTQ1NTEtYjMyZS0xN2ZmYWQ2NjhkMTUiLCJJbXBvcnRJZCI6bnVsbCwiVGl0bGUiOiJDb25jaWxpYcOnw6NvIEJhbmPDoXJpYSIsIk5vdGUiOm51bGwsIkh5cGVybGluayI6bnVsbCwiSXNDaGFuZ2VkIjpmYWxzZSwiSXNOZXciOmZhbHNlfSx7IiRpZCI6IjM0NSIsIkRhdGUiOiIyMDE1LTEyLTEwVDIzOjU5OjAwWiIsIlN0eWxlIjp7IiRpZCI6IjM0NiIsIlNoYXBlIjoyLCJDb25uZWN0b3JNYXJnaW4iOnsiJHJlZiI6IjU0In0sIkNvbm5lY3RvclN0eWxlIjp7IiRpZCI6IjM0NyIsIkxpbmVDb2xvciI6eyIkcmVmIjoiNTYifSwiTGluZVdlaWdodCI6MS4wLCJMaW5lVHlwZSI6MCwiUGFyZW50U3R5bGUiOnsiJHJlZiI6IjU1In19LCJJc0JlbG93VGltZWJhbmQiOmZhbHNlLCJIaWRlRGF0ZSI6ZmFsc2UsIlNoYXBlU2l6ZSI6MSwiU3BhY2luZyI6MS4wLCJQYWRkaW5nIjp7IiRyZWYiOiI1OCJ9LCJTaGFwZVN0eWxlIjp7IiRpZCI6IjM0OCIsIk1hcmdpbiI6eyIkcmVmIjoiNjAifSwiUGFkZGluZyI6eyIkcmVmIjoiNjEifSwiQmFja2dyb3VuZCI6eyIkaWQiOiIzNDkiLCJDb2xvciI6eyIkaWQiOiIzNTAiLCJBIjoyNTUsIlIiOjIzNCwiRyI6MjIsIkIiOjMwfX0sIklzVmlzaWJsZSI6dHJ1ZSwiV2lkdGgiOjE4LjAsIkhlaWdodCI6MjAuMCwiQm9yZGVyU3R5bGUiOnsiJGlkIjoiMzUxIiwiTGluZUNvbG9yIjp7IiRyZWYiOiI2MyJ9LCJMaW5lV2VpZ2h0IjowLjAsIkxpbmVUeXBlIjowLCJQYXJlbnRTdHlsZSI6eyIkcmVmIjoiNjIifX0sIlBhcmVudFN0eWxlIjp7IiRyZWYiOiI1OSJ9fSwiVGl0bGVTdHlsZSI6eyIkaWQiOiIzNTIiLCJGb250U2V0dGluZ3MiOnsiJGlkIjoiMzUzIiwiRm9udFNpemUiOjExLCJGb250TmFtZSI6IkNhbGlicmkiLCJJc0JvbGQiOnRydWUsIklzSXRhbGljIjpmYWxzZSwiSXNVbmRlcmxpbmVkIjpmYWxzZSwiUGFyZW50U3R5bGUiOnsiJHJlZiI6IjY2In19LCJBdXRvU2l6ZSI6MiwiRm9yZWdyb3VuZCI6eyIkcmVmIjoiNjcifSwiTWF4V2lkdGgiOjY3LjU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M1NCIsIkxpbmVDb2xvciI6bnVsbCwiTGluZVdlaWdodCI6MC4wLCJMaW5lVHlwZSI6MCwiUGFyZW50U3R5bGUiOm51bGx9LCJQYXJlbnRTdHlsZSI6eyIkcmVmIjoiNjUifX0sIkRhdGVTdHlsZSI6eyIkaWQiOiIzNTUiLCJGb250U2V0dGluZ3MiOnsiJGlkIjoiMzU2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zU3IiwiTGluZUNvbG9yIjpudWxsLCJMaW5lV2VpZ2h0IjowLjAsIkxpbmVUeXBlIjowLCJQYXJlbnRTdHlsZSI6bnVsbH0sIlBhcmVudFN0eWxlIjp7IiRyZWYiOiI3MiJ9fSwiRGF0ZUZvcm1hdCI6eyIkcmVmIjoiNzkifSwiSXNWaXNpYmxlIjp0cnVlLCJQYXJlbnRTdHlsZSI6eyIkcmVmIjoiNTMifX0sIlBvc2l0aW9uIjp7IlJhdGlvIjowLjE2MzY2NTE1Mjg0NDA4NzU5LCJJc0N1c3RvbSI6ZmFsc2V9LCJEYXRlRm9ybWF0Ijp7IiRyZWYiOiI3OSJ9LCJJZCI6IjUwNmE5MTczLWI0MjAtNDA2Yy05YTY5LTdjY2UzMjZmOTEzZCIsIkltcG9ydElkIjpudWxsLCJUaXRsZSI6IkdSUEZPUi1OZWdvY2lhw6fDo28gUFBJIGUgUmVtaXNzw6NvIGRlIGTDqWJpdG8iLCJOb3RlIjpudWxsLCJIeXBlcmxpbmsiOm51bGwsIklzQ2hhbmdlZCI6ZmFsc2UsIklzTmV3IjpmYWxzZX0seyIkaWQiOiIzNTgiLCJEYXRlIjoiMjAxNS0xMi0yMFQyMzo1OTowMFoiLCJTdHlsZSI6eyIkaWQiOiIzNTkiLCJTaGFwZSI6MiwiQ29ubmVjdG9yTWFyZ2luIjp7IiRyZWYiOiI1NCJ9LCJDb25uZWN0b3JTdHlsZSI6eyIkaWQiOiIzNjAiLCJMaW5lQ29sb3IiOnsiJHJlZiI6IjU2In0sIkxpbmVXZWlnaHQiOjEuMCwiTGluZVR5cGUiOjAsIlBhcmVudFN0eWxlIjp7IiRyZWYiOiI1NSJ9fSwiSXNCZWxvd1RpbWViYW5kIjpmYWxzZSwiSGlkZURhdGUiOmZhbHNlLCJTaGFwZVNpemUiOjEsIlNwYWNpbmciOjEuMCwiUGFkZGluZyI6eyIkcmVmIjoiNTgifSwiU2hhcGVTdHlsZSI6eyIkaWQiOiIzNjEiLCJNYXJnaW4iOnsiJHJlZiI6IjYwIn0sIlBhZGRpbmciOnsiJHJlZiI6IjYxIn0sIkJhY2tncm91bmQiOnsiJGlkIjoiMzYyIiwiQ29sb3IiOnsiJGlkIjoiMzYzIiwiQSI6MjU1LCJSIjoyMzQsIkciOjIyLCJCIjozMH19LCJJc1Zpc2libGUiOnRydWUsIldpZHRoIjoxOC4wLCJIZWlnaHQiOjIwLjAsIkJvcmRlclN0eWxlIjp7IiRpZCI6IjM2NCIsIkxpbmVDb2xvciI6eyIkcmVmIjoiNjMifSwiTGluZVdlaWdodCI6MC4wLCJMaW5lVHlwZSI6MCwiUGFyZW50U3R5bGUiOnsiJHJlZiI6IjYyIn19LCJQYXJlbnRTdHlsZSI6eyIkcmVmIjoiNTkifX0sIlRpdGxlU3R5bGUiOnsiJGlkIjoiMzY1IiwiRm9udFNldHRpbmdzIjp7IiRpZCI6IjM2NiIsIkZvbnRTaXplIjoxMSwiRm9udE5hbWUiOiJDYWxpYnJpIiwiSXNCb2xkIjp0cnVlLCJJc0l0YWxpYyI6ZmFsc2UsIklzVW5kZXJsaW5lZCI6ZmFsc2UsIlBhcmVudFN0eWxlIjp7IiRyZWYiOiI2NiJ9fSwiQXV0b1NpemUiOjIsIkZvcmVncm91bmQiOnsiJHJlZiI6IjY3In0sIk1heFdpZHRoIjo0MS4yNS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zY3IiwiTGluZUNvbG9yIjpudWxsLCJMaW5lV2VpZ2h0IjowLjAsIkxpbmVUeXBlIjowLCJQYXJlbnRTdHlsZSI6bnVsbH0sIlBhcmVudFN0eWxlIjp7IiRyZWYiOiI2NSJ9fSwiRGF0ZVN0eWxlIjp7IiRpZCI6IjM2OCIsIkZvbnRTZXR0aW5ncyI6eyIkaWQiOiIzNjk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zNzAiLCJMaW5lQ29sb3IiOm51bGwsIkxpbmVXZWlnaHQiOjAuMCwiTGluZVR5cGUiOjAsIlBhcmVudFN0eWxlIjpudWxsfSwiUGFyZW50U3R5bGUiOnsiJHJlZiI6IjcyIn19LCJEYXRlRm9ybWF0Ijp7IiRyZWYiOiI3OSJ9LCJJc1Zpc2libGUiOnRydWUsIlBhcmVudFN0eWxlIjp7IiRyZWYiOiI1MyJ9fSwiUG9zaXRpb24iOnsiUmF0aW8iOjAuMCwiSXNDdXN0b20iOmZhbHNlfSwiRGF0ZUZvcm1hdCI6eyIkcmVmIjoiNzkifSwiSWQiOiJiYmYyMzFhOC0xNGJmLTRhNTktYmY0OC1iYWU3MDg2YTUyZmQiLCJJbXBvcnRJZCI6bnVsbCwiVGl0bGUiOiJCSS1Qcm9qZcOnw6NvIHJlY2VpdGEgdHJpYnV0w6FyaWEiLCJOb3RlIjpudWxsLCJIeXBlcmxpbmsiOm51bGwsIklzQ2hhbmdlZCI6ZmFsc2UsIklzTmV3IjpmYWxzZX0seyIkaWQiOiIzNzEiLCJEYXRlIjoiMjAxNS0xMi0zMFQyMzo1OTowMFoiLCJTdHlsZSI6eyIkaWQiOiIzNzIiLCJTaGFwZSI6MiwiQ29ubmVjdG9yTWFyZ2luIjp7IiRyZWYiOiI1NCJ9LCJDb25uZWN0b3JTdHlsZSI6eyIkaWQiOiIzNzMiLCJMaW5lQ29sb3IiOnsiJHJlZiI6IjU2In0sIkxpbmVXZWlnaHQiOjEuMCwiTGluZVR5cGUiOjAsIlBhcmVudFN0eWxlIjp7IiRyZWYiOiI1NSJ9fSwiSXNCZWxvd1RpbWViYW5kIjp0cnVlLCJIaWRlRGF0ZSI6ZmFsc2UsIlNoYXBlU2l6ZSI6MSwiU3BhY2luZyI6MS4wLCJQYWRkaW5nIjp7IiRyZWYiOiI1OCJ9LCJTaGFwZVN0eWxlIjp7IiRpZCI6IjM3NCIsIk1hcmdpbiI6eyIkcmVmIjoiNjAifSwiUGFkZGluZyI6eyIkcmVmIjoiNjEifSwiQmFja2dyb3VuZCI6eyIkaWQiOiIzNzUiLCJDb2xvciI6eyIkaWQiOiIzNzYiLCJBIjoyNTUsIlIiOjIzNCwiRyI6MjIsIkIiOjMwfX0sIklzVmlzaWJsZSI6dHJ1ZSwiV2lkdGgiOjE4LjAsIkhlaWdodCI6MjAuMCwiQm9yZGVyU3R5bGUiOnsiJGlkIjoiMzc3IiwiTGluZUNvbG9yIjp7IiRyZWYiOiI2MyJ9LCJMaW5lV2VpZ2h0IjowLjAsIkxpbmVUeXBlIjowLCJQYXJlbnRTdHlsZSI6eyIkcmVmIjoiNjIifX0sIlBhcmVudFN0eWxlIjp7IiRyZWYiOiI1OSJ9fSwiVGl0bGVTdHlsZSI6eyIkaWQiOiIzNzgiLCJGb250U2V0dGluZ3MiOnsiJGlkIjoiMzc5IiwiRm9udFNpemUiOjExLCJGb250TmFtZSI6IkNhbGlicmkiLCJJc0JvbGQiOnRydWUsIklzSXRhbGljIjpmYWxzZSwiSXNVbmRlcmxpbmVkIjpmYWxzZSwiUGFyZW50U3R5bGUiOnsiJHJlZiI6IjY2In19LCJBdXRvU2l6ZSI6MiwiRm9yZWdyb3VuZCI6eyIkcmVmIjoiNjcifSwiTWF4V2lkdGgiOjMwLjA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M4MCIsIkxpbmVDb2xvciI6bnVsbCwiTGluZVdlaWdodCI6MC4wLCJMaW5lVHlwZSI6MCwiUGFyZW50U3R5bGUiOm51bGx9LCJQYXJlbnRTdHlsZSI6eyIkcmVmIjoiNjUifX0sIkRhdGVTdHlsZSI6eyIkaWQiOiIzODEiLCJGb250U2V0dGluZ3MiOnsiJGlkIjoiMzgy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zgzIiwiTGluZUNvbG9yIjpudWxsLCJMaW5lV2VpZ2h0IjowLjAsIkxpbmVUeXBlIjowLCJQYXJlbnRTdHlsZSI6bnVsbH0sIlBhcmVudFN0eWxlIjp7IiRyZWYiOiI3MiJ9fSwiRGF0ZUZvcm1hdCI6eyIkcmVmIjoiNzkifSwiSXNWaXNpYmxlIjp0cnVlLCJQYXJlbnRTdHlsZSI6eyIkcmVmIjoiNTMifX0sIlBvc2l0aW9uIjp7IlJhdGlvIjowLjAsIklzQ3VzdG9tIjpmYWxzZX0sIkRhdGVGb3JtYXQiOnsiJHJlZiI6Ijc5In0sIklkIjoiZjYxYTM0MmMtMWQzOC00OWRlLTlhNmMtMGNlNWZjYzdjNmNlIiwiSW1wb3J0SWQiOm51bGwsIlRpdGxlIjoiR2VzdMOjbyBkbyBTaW1wbGVzIE5hY2lvbmFsIiwiTm90ZSI6bnVsbCwiSHlwZXJsaW5rIjpudWxsLCJJc0NoYW5nZWQiOmZhbHNlLCJJc05ldyI6ZmFsc2V9LHsiJGlkIjoiMzg0IiwiRGF0ZSI6IjIwMTUtMTItMzBUMjM6NTk6MDBaIiwiU3R5bGUiOnsiJGlkIjoiMzg1IiwiU2hhcGUiOjIsIkNvbm5lY3Rvck1hcmdpbiI6eyIkcmVmIjoiNTQifSwiQ29ubmVjdG9yU3R5bGUiOnsiJGlkIjoiMzg2IiwiTGluZUNvbG9yIjp7IiRyZWYiOiI1NiJ9LCJMaW5lV2VpZ2h0IjoxLjAsIkxpbmVUeXBlIjowLCJQYXJlbnRTdHlsZSI6eyIkcmVmIjoiNTUifX0sIklzQmVsb3dUaW1lYmFuZCI6dHJ1ZSwiSGlkZURhdGUiOmZhbHNlLCJTaGFwZVNpemUiOjEsIlNwYWNpbmciOjEuMCwiUGFkZGluZyI6eyIkcmVmIjoiNTgifSwiU2hhcGVTdHlsZSI6eyIkaWQiOiIzODciLCJNYXJnaW4iOnsiJHJlZiI6IjYwIn0sIlBhZGRpbmciOnsiJHJlZiI6IjYxIn0sIkJhY2tncm91bmQiOnsiJGlkIjoiMzg4IiwiQ29sb3IiOnsiJGlkIjoiMzg5IiwiQSI6MjU1LCJSIjowLCJHIjoxNjEsIkIiOjE0OX19LCJJc1Zpc2libGUiOnRydWUsIldpZHRoIjoxOC4wLCJIZWlnaHQiOjIwLjAsIkJvcmRlclN0eWxlIjp7IiRpZCI6IjM5MCIsIkxpbmVDb2xvciI6eyIkcmVmIjoiNjMifSwiTGluZVdlaWdodCI6MC4wLCJMaW5lVHlwZSI6MCwiUGFyZW50U3R5bGUiOnsiJHJlZiI6IjYyIn19LCJQYXJlbnRTdHlsZSI6eyIkcmVmIjoiNTkifX0sIlRpdGxlU3R5bGUiOnsiJGlkIjoiMzkxIiwiRm9udFNldHRpbmdzIjp7IiRpZCI6IjM5MiIsIkZvbnRTaXplIjoxMSwiRm9udE5hbWUiOiJDYWxpYnJpIiwiSXNCb2xkIjp0cnVlLCJJc0l0YWxpYyI6ZmFsc2UsIklzVW5kZXJsaW5lZCI6ZmFsc2UsIlBhcmVudFN0eWxlIjp7IiRyZWYiOiI2NiJ9fSwiQXV0b1NpemUiOjIsIkZvcmVncm91bmQiOnsiJHJlZiI6IjY3In0sIk1heFdpZHRoIjozNC41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zOTMiLCJMaW5lQ29sb3IiOm51bGwsIkxpbmVXZWlnaHQiOjAuMCwiTGluZVR5cGUiOjAsIlBhcmVudFN0eWxlIjpudWxsfSwiUGFyZW50U3R5bGUiOnsiJHJlZiI6IjY1In19LCJEYXRlU3R5bGUiOnsiJGlkIjoiMzk0IiwiRm9udFNldHRpbmdzIjp7IiRpZCI6IjM5NS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M5NiIsIkxpbmVDb2xvciI6bnVsbCwiTGluZVdlaWdodCI6MC4wLCJMaW5lVHlwZSI6MCwiUGFyZW50U3R5bGUiOm51bGx9LCJQYXJlbnRTdHlsZSI6eyIkcmVmIjoiNzIifX0sIkRhdGVGb3JtYXQiOnsiJHJlZiI6Ijc5In0sIklzVmlzaWJsZSI6dHJ1ZSwiUGFyZW50U3R5bGUiOnsiJHJlZiI6IjUzIn19LCJQb3NpdGlvbiI6eyJSYXRpbyI6MC4wLCJJc0N1c3RvbSI6ZmFsc2V9LCJEYXRlRm9ybWF0Ijp7IiRyZWYiOiI3OSJ9LCJJZCI6Ijk4NzIyNTJjLWViZWItNGJlYi04ZWEyLTc1NmM2MjVmY2M3OSIsIkltcG9ydElkIjpudWxsLCJUaXRsZSI6IlNJVCAtIE5vdmEgYXJxdWl0ZXR1cmEiLCJOb3RlIjpudWxsLCJIeXBlcmxpbmsiOm51bGwsIklzQ2hhbmdlZCI6ZmFsc2UsIklzTmV3IjpmYWxzZX1dLCJUYXNrcyI6W10sIk1zUHJvamVjdEl0ZW1zVHJlZSI6eyIkaWQiOiIzOTciLCJSb290Ijp7IkltcG9ydElkIjpudWxsLCJJc0ltcG9ydGVkIjpmYWxzZSwiQ2hpbGRyZW4iOltdfX0sIk1ldGFkYXRhIjp7IiRpZCI6IjM5OCJ9LCJTZXR0aW5ncyI6eyIkaWQiOiIzOTkiLCJJbXBhT3B0aW9ucyI6eyIkaWQiOiI0MDAiLCJMZWZ0VG9SaWdodCI6ZmFsc2UsIlBheWxvYWRPcHRpb25zIjoyfSwiVXNlQ29tcHJlc3Npb24iOmZhbHNlLCJDb21wcmVzaW9uUGVyY2VudGFnZSI6MC4wLCJJbmFjdGl2ZUludGVydmFsV2lkdGhUaHJlc2hvbGQiOjAuMCwiSW5hY3RpdmVJbnRlcnZhbFdpZHRoIjowLjAsIlNwbGl0VGFza3MiOmZhbHNlLCJVc2VDbHVzdGVyIjpmYWxzZSwiRXBzaWxvbiI6MC4wLCJNaW5Qb2ludHNUb0Zvcm1BQ2x1c3RlciI6MCwiR2VuZXJhdGVJbnZpc2libGVTaGFwZXMiOmZhbHNlLCJTbWFydFRpbWVsaW5lVGFza1BlcmNlbnRhZ2VGaXQiOmZhbHNlfSwiSXNOZXciOnRydWUsIkltcG9ydFR5cGUiOjAsIkZpbGVQYXRoIjpudWxsLCJUaW1lQ29uZmlndXJhdGlvbiI6eyIkaWQiOiI0MDEiLCJVc2VUaW1lIjpmYWxzZSwiV29ya0RheVN0YXJ0IjoiMDA6MDA6MDAiLCJXb3JrRGF5RW5kIjoiMjM6NTk6MDAifX0="/>
  <p:tag name="__MASTER" val="__part_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1_Tema do Office">
  <a:themeElements>
    <a:clrScheme name="1_Tema do Office 5">
      <a:dk1>
        <a:srgbClr val="000000"/>
      </a:dk1>
      <a:lt1>
        <a:srgbClr val="FFFFFF"/>
      </a:lt1>
      <a:dk2>
        <a:srgbClr val="000000"/>
      </a:dk2>
      <a:lt2>
        <a:srgbClr val="EEECE1"/>
      </a:lt2>
      <a:accent1>
        <a:srgbClr val="BBE0E3"/>
      </a:accent1>
      <a:accent2>
        <a:srgbClr val="00A195"/>
      </a:accent2>
      <a:accent3>
        <a:srgbClr val="FFFFFF"/>
      </a:accent3>
      <a:accent4>
        <a:srgbClr val="000000"/>
      </a:accent4>
      <a:accent5>
        <a:srgbClr val="DAEDEF"/>
      </a:accent5>
      <a:accent6>
        <a:srgbClr val="009187"/>
      </a:accent6>
      <a:hlink>
        <a:srgbClr val="333399"/>
      </a:hlink>
      <a:folHlink>
        <a:srgbClr val="99CC00"/>
      </a:folHlink>
    </a:clrScheme>
    <a:fontScheme name="1_Tema do Offic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Tema do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a do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a do Office 2">
        <a:dk1>
          <a:srgbClr val="000000"/>
        </a:dk1>
        <a:lt1>
          <a:srgbClr val="FFFFFF"/>
        </a:lt1>
        <a:dk2>
          <a:srgbClr val="00A195"/>
        </a:dk2>
        <a:lt2>
          <a:srgbClr val="EEECE1"/>
        </a:lt2>
        <a:accent1>
          <a:srgbClr val="49C36F"/>
        </a:accent1>
        <a:accent2>
          <a:srgbClr val="C3F01E"/>
        </a:accent2>
        <a:accent3>
          <a:srgbClr val="FFFFFF"/>
        </a:accent3>
        <a:accent4>
          <a:srgbClr val="000000"/>
        </a:accent4>
        <a:accent5>
          <a:srgbClr val="B1DEBB"/>
        </a:accent5>
        <a:accent6>
          <a:srgbClr val="B0D91A"/>
        </a:accent6>
        <a:hlink>
          <a:srgbClr val="0066FF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a do Office 3">
        <a:dk1>
          <a:srgbClr val="000000"/>
        </a:dk1>
        <a:lt1>
          <a:srgbClr val="FFFFFF"/>
        </a:lt1>
        <a:dk2>
          <a:srgbClr val="00A195"/>
        </a:dk2>
        <a:lt2>
          <a:srgbClr val="EEECE1"/>
        </a:lt2>
        <a:accent1>
          <a:srgbClr val="BBE0E3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a do Office 4">
        <a:dk1>
          <a:srgbClr val="000000"/>
        </a:dk1>
        <a:lt1>
          <a:srgbClr val="FFFFFF"/>
        </a:lt1>
        <a:dk2>
          <a:srgbClr val="00A195"/>
        </a:dk2>
        <a:lt2>
          <a:srgbClr val="EEECE1"/>
        </a:lt2>
        <a:accent1>
          <a:srgbClr val="BBE0E3"/>
        </a:accent1>
        <a:accent2>
          <a:srgbClr val="00A195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009187"/>
        </a:accent6>
        <a:hlink>
          <a:srgbClr val="660066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a do Office 5">
        <a:dk1>
          <a:srgbClr val="000000"/>
        </a:dk1>
        <a:lt1>
          <a:srgbClr val="FFFFFF"/>
        </a:lt1>
        <a:dk2>
          <a:srgbClr val="000000"/>
        </a:dk2>
        <a:lt2>
          <a:srgbClr val="EEECE1"/>
        </a:lt2>
        <a:accent1>
          <a:srgbClr val="BBE0E3"/>
        </a:accent1>
        <a:accent2>
          <a:srgbClr val="00A195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009187"/>
        </a:accent6>
        <a:hlink>
          <a:srgbClr val="3333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Tema do Office">
  <a:themeElements>
    <a:clrScheme name="1_Tema do Office 5">
      <a:dk1>
        <a:srgbClr val="000000"/>
      </a:dk1>
      <a:lt1>
        <a:srgbClr val="FFFFFF"/>
      </a:lt1>
      <a:dk2>
        <a:srgbClr val="000000"/>
      </a:dk2>
      <a:lt2>
        <a:srgbClr val="EEECE1"/>
      </a:lt2>
      <a:accent1>
        <a:srgbClr val="BBE0E3"/>
      </a:accent1>
      <a:accent2>
        <a:srgbClr val="00A195"/>
      </a:accent2>
      <a:accent3>
        <a:srgbClr val="FFFFFF"/>
      </a:accent3>
      <a:accent4>
        <a:srgbClr val="000000"/>
      </a:accent4>
      <a:accent5>
        <a:srgbClr val="DAEDEF"/>
      </a:accent5>
      <a:accent6>
        <a:srgbClr val="009187"/>
      </a:accent6>
      <a:hlink>
        <a:srgbClr val="333399"/>
      </a:hlink>
      <a:folHlink>
        <a:srgbClr val="99CC00"/>
      </a:folHlink>
    </a:clrScheme>
    <a:fontScheme name="1_Tema do Offic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Tema do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a do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a do Office 2">
        <a:dk1>
          <a:srgbClr val="000000"/>
        </a:dk1>
        <a:lt1>
          <a:srgbClr val="FFFFFF"/>
        </a:lt1>
        <a:dk2>
          <a:srgbClr val="00A195"/>
        </a:dk2>
        <a:lt2>
          <a:srgbClr val="EEECE1"/>
        </a:lt2>
        <a:accent1>
          <a:srgbClr val="49C36F"/>
        </a:accent1>
        <a:accent2>
          <a:srgbClr val="C3F01E"/>
        </a:accent2>
        <a:accent3>
          <a:srgbClr val="FFFFFF"/>
        </a:accent3>
        <a:accent4>
          <a:srgbClr val="000000"/>
        </a:accent4>
        <a:accent5>
          <a:srgbClr val="B1DEBB"/>
        </a:accent5>
        <a:accent6>
          <a:srgbClr val="B0D91A"/>
        </a:accent6>
        <a:hlink>
          <a:srgbClr val="0066FF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a do Office 3">
        <a:dk1>
          <a:srgbClr val="000000"/>
        </a:dk1>
        <a:lt1>
          <a:srgbClr val="FFFFFF"/>
        </a:lt1>
        <a:dk2>
          <a:srgbClr val="00A195"/>
        </a:dk2>
        <a:lt2>
          <a:srgbClr val="EEECE1"/>
        </a:lt2>
        <a:accent1>
          <a:srgbClr val="BBE0E3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a do Office 4">
        <a:dk1>
          <a:srgbClr val="000000"/>
        </a:dk1>
        <a:lt1>
          <a:srgbClr val="FFFFFF"/>
        </a:lt1>
        <a:dk2>
          <a:srgbClr val="00A195"/>
        </a:dk2>
        <a:lt2>
          <a:srgbClr val="EEECE1"/>
        </a:lt2>
        <a:accent1>
          <a:srgbClr val="BBE0E3"/>
        </a:accent1>
        <a:accent2>
          <a:srgbClr val="00A195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009187"/>
        </a:accent6>
        <a:hlink>
          <a:srgbClr val="660066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a do Office 5">
        <a:dk1>
          <a:srgbClr val="000000"/>
        </a:dk1>
        <a:lt1>
          <a:srgbClr val="FFFFFF"/>
        </a:lt1>
        <a:dk2>
          <a:srgbClr val="000000"/>
        </a:dk2>
        <a:lt2>
          <a:srgbClr val="EEECE1"/>
        </a:lt2>
        <a:accent1>
          <a:srgbClr val="BBE0E3"/>
        </a:accent1>
        <a:accent2>
          <a:srgbClr val="00A195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009187"/>
        </a:accent6>
        <a:hlink>
          <a:srgbClr val="3333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modelo_Sefin [Modo de Compatibilidade]" id="{BA875DBA-3F7E-4A92-B53B-840DD5C96D2A}" vid="{43AFEB8D-19AA-4F84-A329-483E731FF628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Tema do Office 5">
    <a:dk1>
      <a:srgbClr val="000000"/>
    </a:dk1>
    <a:lt1>
      <a:srgbClr val="FFFFFF"/>
    </a:lt1>
    <a:dk2>
      <a:srgbClr val="000000"/>
    </a:dk2>
    <a:lt2>
      <a:srgbClr val="EEECE1"/>
    </a:lt2>
    <a:accent1>
      <a:srgbClr val="BBE0E3"/>
    </a:accent1>
    <a:accent2>
      <a:srgbClr val="00A195"/>
    </a:accent2>
    <a:accent3>
      <a:srgbClr val="FFFFFF"/>
    </a:accent3>
    <a:accent4>
      <a:srgbClr val="000000"/>
    </a:accent4>
    <a:accent5>
      <a:srgbClr val="DAEDEF"/>
    </a:accent5>
    <a:accent6>
      <a:srgbClr val="009187"/>
    </a:accent6>
    <a:hlink>
      <a:srgbClr val="333399"/>
    </a:hlink>
    <a:folHlink>
      <a:srgbClr val="99CC00"/>
    </a:folHlink>
  </a:clrScheme>
  <a:fontScheme name="1_Tema do Office">
    <a:majorFont>
      <a:latin typeface="Calibri"/>
      <a:ea typeface=""/>
      <a:cs typeface="Arial"/>
    </a:majorFont>
    <a:minorFont>
      <a:latin typeface="Calibri"/>
      <a:ea typeface=""/>
      <a:cs typeface="Arial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1_Tema do Office 5">
    <a:dk1>
      <a:srgbClr val="000000"/>
    </a:dk1>
    <a:lt1>
      <a:srgbClr val="FFFFFF"/>
    </a:lt1>
    <a:dk2>
      <a:srgbClr val="000000"/>
    </a:dk2>
    <a:lt2>
      <a:srgbClr val="EEECE1"/>
    </a:lt2>
    <a:accent1>
      <a:srgbClr val="BBE0E3"/>
    </a:accent1>
    <a:accent2>
      <a:srgbClr val="00A195"/>
    </a:accent2>
    <a:accent3>
      <a:srgbClr val="FFFFFF"/>
    </a:accent3>
    <a:accent4>
      <a:srgbClr val="000000"/>
    </a:accent4>
    <a:accent5>
      <a:srgbClr val="DAEDEF"/>
    </a:accent5>
    <a:accent6>
      <a:srgbClr val="009187"/>
    </a:accent6>
    <a:hlink>
      <a:srgbClr val="333399"/>
    </a:hlink>
    <a:folHlink>
      <a:srgbClr val="99CC00"/>
    </a:folHlink>
  </a:clrScheme>
  <a:fontScheme name="1_Tema do Office">
    <a:majorFont>
      <a:latin typeface="Calibri"/>
      <a:ea typeface=""/>
      <a:cs typeface="Arial"/>
    </a:majorFont>
    <a:minorFont>
      <a:latin typeface="Calibri"/>
      <a:ea typeface=""/>
      <a:cs typeface="Arial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1_Tema do Office 5">
    <a:dk1>
      <a:srgbClr val="000000"/>
    </a:dk1>
    <a:lt1>
      <a:srgbClr val="FFFFFF"/>
    </a:lt1>
    <a:dk2>
      <a:srgbClr val="000000"/>
    </a:dk2>
    <a:lt2>
      <a:srgbClr val="EEECE1"/>
    </a:lt2>
    <a:accent1>
      <a:srgbClr val="BBE0E3"/>
    </a:accent1>
    <a:accent2>
      <a:srgbClr val="00A195"/>
    </a:accent2>
    <a:accent3>
      <a:srgbClr val="FFFFFF"/>
    </a:accent3>
    <a:accent4>
      <a:srgbClr val="000000"/>
    </a:accent4>
    <a:accent5>
      <a:srgbClr val="DAEDEF"/>
    </a:accent5>
    <a:accent6>
      <a:srgbClr val="009187"/>
    </a:accent6>
    <a:hlink>
      <a:srgbClr val="333399"/>
    </a:hlink>
    <a:folHlink>
      <a:srgbClr val="99CC00"/>
    </a:folHlink>
  </a:clrScheme>
  <a:fontScheme name="1_Tema do Office">
    <a:majorFont>
      <a:latin typeface="Calibri"/>
      <a:ea typeface=""/>
      <a:cs typeface="Arial"/>
    </a:majorFont>
    <a:minorFont>
      <a:latin typeface="Calibri"/>
      <a:ea typeface=""/>
      <a:cs typeface="Arial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53488</TotalTime>
  <Words>2302</Words>
  <Application>Microsoft Office PowerPoint</Application>
  <PresentationFormat>Apresentação na tela (4:3)</PresentationFormat>
  <Paragraphs>805</Paragraphs>
  <Slides>44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16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44</vt:i4>
      </vt:variant>
    </vt:vector>
  </HeadingPairs>
  <TitlesOfParts>
    <vt:vector size="62" baseType="lpstr">
      <vt:lpstr>Arial</vt:lpstr>
      <vt:lpstr>Calibri</vt:lpstr>
      <vt:lpstr>Arial Black</vt:lpstr>
      <vt:lpstr>Trebuchet MS</vt:lpstr>
      <vt:lpstr>Wingdings</vt:lpstr>
      <vt:lpstr>Agency FB</vt:lpstr>
      <vt:lpstr>Times New Roman</vt:lpstr>
      <vt:lpstr>Champagne &amp; Limousines Thick</vt:lpstr>
      <vt:lpstr>Myriad Pro</vt:lpstr>
      <vt:lpstr>MS PGothic</vt:lpstr>
      <vt:lpstr>Bauhaus 93</vt:lpstr>
      <vt:lpstr>Batang</vt:lpstr>
      <vt:lpstr>Century Gothic</vt:lpstr>
      <vt:lpstr>Arial Narrow</vt:lpstr>
      <vt:lpstr>Tahoma</vt:lpstr>
      <vt:lpstr>Lucida Grande</vt:lpstr>
      <vt:lpstr>1_Tema do Office</vt:lpstr>
      <vt:lpstr>2_Tema do Office</vt:lpstr>
      <vt:lpstr>Slide 1</vt:lpstr>
      <vt:lpstr>Parque Tecnológico</vt:lpstr>
      <vt:lpstr>Parque Tecnológico</vt:lpstr>
      <vt:lpstr>Sistemas de Informação</vt:lpstr>
      <vt:lpstr>Slide 5</vt:lpstr>
      <vt:lpstr>Slide 6</vt:lpstr>
      <vt:lpstr>Slide 7</vt:lpstr>
      <vt:lpstr>Slide 8</vt:lpstr>
      <vt:lpstr>Principais Desafios</vt:lpstr>
      <vt:lpstr>Slide 10</vt:lpstr>
      <vt:lpstr>Planejamento: Elaboração do PDTI</vt:lpstr>
      <vt:lpstr>Slide 12</vt:lpstr>
      <vt:lpstr>Segurança da Informação</vt:lpstr>
      <vt:lpstr>Projetos: Implantação do PMO</vt:lpstr>
      <vt:lpstr>Serviços: Implantação de controle de incidentes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Gestão de Projetos TRENSURB</dc:title>
  <dc:creator>istefani</dc:creator>
  <cp:lastModifiedBy>IrmaBC</cp:lastModifiedBy>
  <cp:revision>3120</cp:revision>
  <cp:lastPrinted>2015-02-09T13:53:25Z</cp:lastPrinted>
  <dcterms:created xsi:type="dcterms:W3CDTF">2009-11-17T13:45:18Z</dcterms:created>
  <dcterms:modified xsi:type="dcterms:W3CDTF">2017-09-20T18:19:20Z</dcterms:modified>
</cp:coreProperties>
</file>