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7" r:id="rId7"/>
    <p:sldId id="260" r:id="rId8"/>
    <p:sldId id="263" r:id="rId9"/>
    <p:sldId id="266" r:id="rId1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8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BB21E-7E7F-4FC4-BD97-A1E7D99B4D38}" type="datetimeFigureOut">
              <a:rPr lang="pt-BR" smtClean="0"/>
              <a:t>15/04/2019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D84C0-F243-4951-AEE1-57BC539248CA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logo seemp 20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09064" y="404664"/>
            <a:ext cx="4872542" cy="2088232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899592" y="3212976"/>
            <a:ext cx="770485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Capacitação SEEMP para os Municípios de Belo Horizonte, Bom Despacho</a:t>
            </a:r>
          </a:p>
          <a:p>
            <a:pPr algn="ctr"/>
            <a:r>
              <a:rPr lang="pt-BR" sz="3200" b="1" dirty="0" smtClean="0"/>
              <a:t> e Juiz de Fora – MG</a:t>
            </a:r>
          </a:p>
          <a:p>
            <a:endParaRPr lang="pt-BR" b="1" dirty="0"/>
          </a:p>
          <a:p>
            <a:endParaRPr lang="pt-BR" b="1" dirty="0" smtClean="0"/>
          </a:p>
          <a:p>
            <a:pPr algn="r"/>
            <a:endParaRPr lang="pt-BR" b="1" dirty="0" smtClean="0"/>
          </a:p>
          <a:p>
            <a:pPr algn="r"/>
            <a:r>
              <a:rPr lang="pt-BR" b="1" dirty="0" smtClean="0"/>
              <a:t>09 a 12 de abril de 2019</a:t>
            </a:r>
          </a:p>
          <a:p>
            <a:pPr algn="r"/>
            <a:r>
              <a:rPr lang="pt-BR" b="1" dirty="0" smtClean="0"/>
              <a:t>Belo Horizonte - MG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Foto capacbhz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to capacbhz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07293"/>
            <a:ext cx="9144000" cy="44434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to capacbhz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5035"/>
            <a:ext cx="9144000" cy="51479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to capacbhz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3" name="Imagem 2" descr="IMG-20190412-WA00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4" name="Imagem 3" descr="IMG-20190412-WA00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412-WA001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412-WA001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412-WA00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IMG-20190412-WA00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29</Words>
  <Application>Microsoft Office PowerPoint</Application>
  <PresentationFormat>Apresentação na tela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0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2</cp:revision>
  <dcterms:created xsi:type="dcterms:W3CDTF">2019-04-15T13:06:25Z</dcterms:created>
  <dcterms:modified xsi:type="dcterms:W3CDTF">2019-04-15T13:21:13Z</dcterms:modified>
</cp:coreProperties>
</file>