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1" r:id="rId4"/>
    <p:sldId id="275" r:id="rId5"/>
    <p:sldId id="274" r:id="rId6"/>
    <p:sldId id="273" r:id="rId7"/>
    <p:sldId id="276" r:id="rId8"/>
    <p:sldId id="272" r:id="rId9"/>
    <p:sldId id="277" r:id="rId10"/>
    <p:sldId id="279" r:id="rId11"/>
    <p:sldId id="280" r:id="rId12"/>
    <p:sldId id="283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BCE18-9140-4BE9-9020-B843B1B5DCDD}" type="datetimeFigureOut">
              <a:rPr lang="pt-BR"/>
              <a:pPr>
                <a:defRPr/>
              </a:pPr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0AF4B-02A9-4D83-BA3B-2A8BBF54FD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F6A1-8BFB-4E7D-9CEA-77DCF0CDF12F}" type="datetimeFigureOut">
              <a:rPr lang="pt-BR"/>
              <a:pPr>
                <a:defRPr/>
              </a:pPr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FAFBD-9075-4AC5-8C99-DA9C5FB45A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5DDE-41E5-4EA8-8584-1D346945A965}" type="datetimeFigureOut">
              <a:rPr lang="pt-BR"/>
              <a:pPr>
                <a:defRPr/>
              </a:pPr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35F5B-78CF-4780-A5C9-EDE87F05D8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C467E-BF5D-4DC5-8BF0-02FA71532F78}" type="datetimeFigureOut">
              <a:rPr lang="pt-BR"/>
              <a:pPr>
                <a:defRPr/>
              </a:pPr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6F231-091F-4906-8130-9D29878658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11030-D30E-44DE-8082-EB1FA38D47FC}" type="datetimeFigureOut">
              <a:rPr lang="pt-BR"/>
              <a:pPr>
                <a:defRPr/>
              </a:pPr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DC29F-A71D-44C8-8772-904795A506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3F297-839A-4356-9F0C-DA8DFEA64D0D}" type="datetimeFigureOut">
              <a:rPr lang="pt-BR"/>
              <a:pPr>
                <a:defRPr/>
              </a:pPr>
              <a:t>12/08/2019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467D0-D6C9-4C0E-8A99-0BDE39AD76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5956D-6B2F-4B62-A675-31CED5CB747F}" type="datetimeFigureOut">
              <a:rPr lang="pt-BR"/>
              <a:pPr>
                <a:defRPr/>
              </a:pPr>
              <a:t>12/08/2019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3474-7153-4599-953B-E7B60F9F2A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1AC41-2159-42F9-AEEA-8C52CE097A32}" type="datetimeFigureOut">
              <a:rPr lang="pt-BR"/>
              <a:pPr>
                <a:defRPr/>
              </a:pPr>
              <a:t>12/08/2019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FA4D-CB12-4D33-BDD6-91555C9337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1A85F-8DBA-4669-85D4-7C26E00935D7}" type="datetimeFigureOut">
              <a:rPr lang="pt-BR"/>
              <a:pPr>
                <a:defRPr/>
              </a:pPr>
              <a:t>12/08/2019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BF4B8-EA90-467E-8F2C-C8C38E6AB7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CF508-8F93-4DE1-BDF4-9DFBECE5A7C8}" type="datetimeFigureOut">
              <a:rPr lang="pt-BR"/>
              <a:pPr>
                <a:defRPr/>
              </a:pPr>
              <a:t>12/08/2019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8D922-5DDD-4CA3-B077-904FD41A47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56451-E369-49B7-A5E7-673FE89316BD}" type="datetimeFigureOut">
              <a:rPr lang="pt-BR"/>
              <a:pPr>
                <a:defRPr/>
              </a:pPr>
              <a:t>12/08/2019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42A85-4976-463E-A4A0-214DABD192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E54150-2C3A-480B-B15D-DEF6FC536B04}" type="datetimeFigureOut">
              <a:rPr lang="pt-BR"/>
              <a:pPr>
                <a:defRPr/>
              </a:pPr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042B8E-8FFB-41EF-B80D-47F86309C3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Z:\SE-ME\COOPE\Ucp\05 Coordenação Administrativa\Treinamentos e eventos\TREINAMENTOS\2019\Capacitação - SEEMP 06 a 09.08.19 Helder\Site\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938" y="685800"/>
            <a:ext cx="4048125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-20190812-WA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90807_0935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6500"/>
            <a:ext cx="91440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90808_161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6500"/>
            <a:ext cx="91440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-20190807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-20190808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-20190812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-20190808-WA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-20190808-WA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-20190812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-20190808-WA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9365"/>
            <a:ext cx="9144000" cy="5579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-20190812-WA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Apresentação na tela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Calibri</vt:lpstr>
      <vt:lpstr>Arial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IrmaBC</dc:creator>
  <cp:lastModifiedBy>IrmaBC</cp:lastModifiedBy>
  <cp:revision>6</cp:revision>
  <dcterms:created xsi:type="dcterms:W3CDTF">2019-04-15T13:06:25Z</dcterms:created>
  <dcterms:modified xsi:type="dcterms:W3CDTF">2019-08-12T14:00:49Z</dcterms:modified>
</cp:coreProperties>
</file>