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60" r:id="rId3"/>
    <p:sldId id="261" r:id="rId4"/>
    <p:sldId id="262" r:id="rId5"/>
    <p:sldId id="263" r:id="rId6"/>
    <p:sldId id="264" r:id="rId7"/>
    <p:sldId id="265" r:id="rId8"/>
    <p:sldId id="267" r:id="rId9"/>
    <p:sldId id="272" r:id="rId10"/>
    <p:sldId id="274" r:id="rId11"/>
    <p:sldId id="275" r:id="rId12"/>
    <p:sldId id="279" r:id="rId13"/>
    <p:sldId id="285" r:id="rId14"/>
    <p:sldId id="289" r:id="rId15"/>
    <p:sldId id="290" r:id="rId16"/>
    <p:sldId id="295" r:id="rId17"/>
    <p:sldId id="297" r:id="rId18"/>
    <p:sldId id="294" r:id="rId1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573CA-15F3-46FF-A48A-318F30D1741F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E1629-0CF9-4A58-A4B4-23A0FABD95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DA94-B199-444C-9055-53C423BB8024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90382-6D50-416F-8214-5D4901B29DF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0A41F-6315-4E1E-89E7-7CA0E55D883E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62282-1F3F-4EF8-99BC-F337176ED3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0291E-2B98-4A4D-80F8-BEAFCFC4D932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BF26B-3551-4F58-AA18-DC920A05CA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CAC12-3F89-4388-A5D0-41E8BEF45A29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D0152-956D-4621-B66B-2D89625FA5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529B-BEB9-45E8-BE53-28C76D5C1E82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273A9-8502-40F8-BC28-95AA0B707F2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A930B-121C-4543-950B-0EF9DEEA0BDA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931A0-4AFB-44C1-A98A-D3320EAE659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68655-D909-46C6-9881-E66E3B4EA370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18ED9-FB0A-4B74-BA11-E8C66A56A06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CA376-0C10-4BE5-BC60-0309F47FE563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37C9-A784-49D6-B367-1B3FBF282A6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C1202-C214-480F-BC67-D33E8D6B1AD0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C6C3D-4BD1-461E-A8A0-6E2350CFB1F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E2D98-37A2-4483-AE94-BB68AE014550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FD9FA-181A-4EF7-8542-200B3FF3EF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advClick="0"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29E296-A866-4DFF-87C4-3CCCC4B7A5C0}" type="datetimeFigureOut">
              <a:rPr lang="pt-BR"/>
              <a:pPr>
                <a:defRPr/>
              </a:pPr>
              <a:t>19/09/2017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93C0DF-0891-4CE6-8D80-1E5E9654C18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1" descr="Banner 15ª Reunião COGE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 descr="DSC056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" descr="DSC057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1" descr="DSC057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 descr="DSC0575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1" descr="DSC0575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1" descr="DSC0575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1" descr="DSC0576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1" descr="DSC0566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1" descr="DSC0576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1" descr="DSC0566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1" descr="DSC0566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1" descr="DSC0566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" descr="DSC0566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1" descr="DSC0567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1" descr="DSC056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1" descr="DSC0568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 descr="DSC0569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Apresentação na tela (4:3)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1" baseType="lpstr">
      <vt:lpstr>Calibri</vt:lpstr>
      <vt:lpstr>Arial</vt:lpstr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IrmaBC</dc:creator>
  <cp:lastModifiedBy>IrmaBC</cp:lastModifiedBy>
  <cp:revision>6</cp:revision>
  <dcterms:created xsi:type="dcterms:W3CDTF">2017-09-18T18:21:27Z</dcterms:created>
  <dcterms:modified xsi:type="dcterms:W3CDTF">2017-09-19T13:23:48Z</dcterms:modified>
</cp:coreProperties>
</file>