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89" r:id="rId3"/>
    <p:sldId id="300" r:id="rId4"/>
    <p:sldId id="301" r:id="rId5"/>
    <p:sldId id="295" r:id="rId6"/>
    <p:sldId id="302" r:id="rId7"/>
    <p:sldId id="291" r:id="rId8"/>
    <p:sldId id="299" r:id="rId9"/>
    <p:sldId id="303" r:id="rId10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image" Target="../media/image7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image" Target="../media/image7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52755-5B56-4B08-9E26-9D2FBD91E6F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A63389-1783-49BC-86ED-409BC36A3A2F}">
      <dgm:prSet phldrT="[Texto]" custT="1"/>
      <dgm:spPr/>
      <dgm:t>
        <a:bodyPr/>
        <a:lstStyle/>
        <a:p>
          <a:r>
            <a:rPr lang="pt-BR" sz="900" dirty="0" smtClean="0"/>
            <a:t>Cidadão</a:t>
          </a:r>
          <a:endParaRPr lang="pt-BR" sz="900" dirty="0"/>
        </a:p>
      </dgm:t>
    </dgm:pt>
    <dgm:pt modelId="{967A8CC9-55F8-4181-AA9C-8503FB20C9A0}" type="parTrans" cxnId="{59EFB371-1DE5-4467-8CC2-FBDE67CCB398}">
      <dgm:prSet/>
      <dgm:spPr/>
      <dgm:t>
        <a:bodyPr/>
        <a:lstStyle/>
        <a:p>
          <a:endParaRPr lang="pt-BR" sz="2400"/>
        </a:p>
      </dgm:t>
    </dgm:pt>
    <dgm:pt modelId="{1A2802A7-F066-44B8-A29E-7A7FDA058336}" type="sibTrans" cxnId="{59EFB371-1DE5-4467-8CC2-FBDE67CCB398}">
      <dgm:prSet/>
      <dgm:spPr/>
      <dgm:t>
        <a:bodyPr/>
        <a:lstStyle/>
        <a:p>
          <a:endParaRPr lang="pt-BR" sz="2400"/>
        </a:p>
      </dgm:t>
    </dgm:pt>
    <dgm:pt modelId="{56756591-2E8B-46B4-A052-E1034FAF1D2D}">
      <dgm:prSet phldrT="[Texto]" custT="1"/>
      <dgm:spPr/>
      <dgm:t>
        <a:bodyPr/>
        <a:lstStyle/>
        <a:p>
          <a:r>
            <a:rPr lang="pt-BR" sz="900" dirty="0" smtClean="0"/>
            <a:t>Meu Imóvel</a:t>
          </a:r>
          <a:endParaRPr lang="pt-BR" sz="900" dirty="0"/>
        </a:p>
      </dgm:t>
    </dgm:pt>
    <dgm:pt modelId="{892FA4C8-BB92-40EA-9798-F2A91BF5825B}" type="parTrans" cxnId="{064CCDA8-3B58-4AAE-8400-99367B79F66E}">
      <dgm:prSet/>
      <dgm:spPr/>
      <dgm:t>
        <a:bodyPr/>
        <a:lstStyle/>
        <a:p>
          <a:endParaRPr lang="pt-BR" sz="2400"/>
        </a:p>
      </dgm:t>
    </dgm:pt>
    <dgm:pt modelId="{7086689D-F8D6-4C67-BD45-E65C38CC5944}" type="sibTrans" cxnId="{064CCDA8-3B58-4AAE-8400-99367B79F66E}">
      <dgm:prSet/>
      <dgm:spPr/>
      <dgm:t>
        <a:bodyPr/>
        <a:lstStyle/>
        <a:p>
          <a:endParaRPr lang="pt-BR" sz="2400"/>
        </a:p>
      </dgm:t>
    </dgm:pt>
    <dgm:pt modelId="{68A02E41-0ECC-4B03-94B2-0E3592163DE4}">
      <dgm:prSet phldrT="[Texto]" custT="1"/>
      <dgm:spPr/>
      <dgm:t>
        <a:bodyPr/>
        <a:lstStyle/>
        <a:p>
          <a:r>
            <a:rPr lang="pt-BR" sz="900" dirty="0" smtClean="0"/>
            <a:t>Meu Carro</a:t>
          </a:r>
          <a:endParaRPr lang="pt-BR" sz="900" dirty="0"/>
        </a:p>
      </dgm:t>
    </dgm:pt>
    <dgm:pt modelId="{8435E98E-A1F9-45B4-A93C-489D19EAE615}" type="parTrans" cxnId="{4142D21F-0C65-4956-AA52-8931CDC786EC}">
      <dgm:prSet/>
      <dgm:spPr/>
      <dgm:t>
        <a:bodyPr/>
        <a:lstStyle/>
        <a:p>
          <a:endParaRPr lang="pt-BR" sz="2400"/>
        </a:p>
      </dgm:t>
    </dgm:pt>
    <dgm:pt modelId="{548FFA41-B654-48BA-A225-FDB29200D027}" type="sibTrans" cxnId="{4142D21F-0C65-4956-AA52-8931CDC786EC}">
      <dgm:prSet/>
      <dgm:spPr/>
      <dgm:t>
        <a:bodyPr/>
        <a:lstStyle/>
        <a:p>
          <a:endParaRPr lang="pt-BR" sz="2400"/>
        </a:p>
      </dgm:t>
    </dgm:pt>
    <dgm:pt modelId="{1D9B2870-7A7D-4F58-9AC9-2A2EE658F97E}">
      <dgm:prSet phldrT="[Texto]" custT="1"/>
      <dgm:spPr/>
      <dgm:t>
        <a:bodyPr/>
        <a:lstStyle/>
        <a:p>
          <a:r>
            <a:rPr lang="pt-BR" sz="900" dirty="0" smtClean="0"/>
            <a:t>Minha Escola</a:t>
          </a:r>
          <a:endParaRPr lang="pt-BR" sz="900" dirty="0"/>
        </a:p>
      </dgm:t>
    </dgm:pt>
    <dgm:pt modelId="{95A99F28-DD47-40BA-A3C7-6714AFEE4BBE}" type="parTrans" cxnId="{A63B4048-8503-4BA7-A71F-6FE2C8C2144B}">
      <dgm:prSet/>
      <dgm:spPr/>
      <dgm:t>
        <a:bodyPr/>
        <a:lstStyle/>
        <a:p>
          <a:endParaRPr lang="pt-BR" sz="2400"/>
        </a:p>
      </dgm:t>
    </dgm:pt>
    <dgm:pt modelId="{D3E1EBE8-9BEE-4750-B035-FD7EE4B21440}" type="sibTrans" cxnId="{A63B4048-8503-4BA7-A71F-6FE2C8C2144B}">
      <dgm:prSet/>
      <dgm:spPr/>
      <dgm:t>
        <a:bodyPr/>
        <a:lstStyle/>
        <a:p>
          <a:endParaRPr lang="pt-BR" sz="2400"/>
        </a:p>
      </dgm:t>
    </dgm:pt>
    <dgm:pt modelId="{E6B045B2-8675-4639-9CA2-AC945D5B05AA}">
      <dgm:prSet phldrT="[Texto]" custT="1"/>
      <dgm:spPr/>
      <dgm:t>
        <a:bodyPr/>
        <a:lstStyle/>
        <a:p>
          <a:r>
            <a:rPr lang="pt-BR" sz="900" dirty="0" smtClean="0"/>
            <a:t>Agenda Cultural</a:t>
          </a:r>
          <a:endParaRPr lang="pt-BR" sz="900" dirty="0"/>
        </a:p>
      </dgm:t>
    </dgm:pt>
    <dgm:pt modelId="{9CFC073C-C293-457C-A7EE-1C6499035AEB}" type="parTrans" cxnId="{93115765-A6EC-4C7C-B60E-345B493592AB}">
      <dgm:prSet/>
      <dgm:spPr/>
      <dgm:t>
        <a:bodyPr/>
        <a:lstStyle/>
        <a:p>
          <a:endParaRPr lang="pt-BR" sz="2400"/>
        </a:p>
      </dgm:t>
    </dgm:pt>
    <dgm:pt modelId="{02886DB6-D993-4278-B9D4-AAE1EC2212C8}" type="sibTrans" cxnId="{93115765-A6EC-4C7C-B60E-345B493592AB}">
      <dgm:prSet/>
      <dgm:spPr/>
      <dgm:t>
        <a:bodyPr/>
        <a:lstStyle/>
        <a:p>
          <a:endParaRPr lang="pt-BR" sz="2400"/>
        </a:p>
      </dgm:t>
    </dgm:pt>
    <dgm:pt modelId="{24CA92B8-AD60-4778-9BB5-3139B34E1BAA}">
      <dgm:prSet phldrT="[Texto]" custT="1"/>
      <dgm:spPr/>
      <dgm:t>
        <a:bodyPr/>
        <a:lstStyle/>
        <a:p>
          <a:endParaRPr lang="pt-BR" sz="900" dirty="0"/>
        </a:p>
      </dgm:t>
    </dgm:pt>
    <dgm:pt modelId="{612C43D8-4080-4BBD-8957-42572CDF7C4C}" type="parTrans" cxnId="{DAD6E3A4-D77C-45C7-AE20-2785FFF0EC4F}">
      <dgm:prSet/>
      <dgm:spPr/>
      <dgm:t>
        <a:bodyPr/>
        <a:lstStyle/>
        <a:p>
          <a:endParaRPr lang="pt-BR" sz="2400"/>
        </a:p>
      </dgm:t>
    </dgm:pt>
    <dgm:pt modelId="{3A24EAF6-FE16-4E9C-9141-C08DE55FA913}" type="sibTrans" cxnId="{DAD6E3A4-D77C-45C7-AE20-2785FFF0EC4F}">
      <dgm:prSet/>
      <dgm:spPr/>
      <dgm:t>
        <a:bodyPr/>
        <a:lstStyle/>
        <a:p>
          <a:endParaRPr lang="pt-BR" sz="2400"/>
        </a:p>
      </dgm:t>
    </dgm:pt>
    <dgm:pt modelId="{6B7AA95C-4EE1-4913-9A72-DA47F956248F}">
      <dgm:prSet phldrT="[Texto]" custT="1"/>
      <dgm:spPr/>
      <dgm:t>
        <a:bodyPr/>
        <a:lstStyle/>
        <a:p>
          <a:endParaRPr lang="pt-BR" sz="900" dirty="0"/>
        </a:p>
      </dgm:t>
    </dgm:pt>
    <dgm:pt modelId="{295B9142-1ED3-446A-B631-C03C4D0169AC}" type="sibTrans" cxnId="{7B799A5C-55F8-4CD3-90B1-BB168CF5DD3D}">
      <dgm:prSet/>
      <dgm:spPr/>
      <dgm:t>
        <a:bodyPr/>
        <a:lstStyle/>
        <a:p>
          <a:endParaRPr lang="pt-BR" sz="2400"/>
        </a:p>
      </dgm:t>
    </dgm:pt>
    <dgm:pt modelId="{5A44035B-C5A2-491F-B51F-D19E65C1E1CF}" type="parTrans" cxnId="{7B799A5C-55F8-4CD3-90B1-BB168CF5DD3D}">
      <dgm:prSet/>
      <dgm:spPr/>
      <dgm:t>
        <a:bodyPr/>
        <a:lstStyle/>
        <a:p>
          <a:endParaRPr lang="pt-BR" sz="2400"/>
        </a:p>
      </dgm:t>
    </dgm:pt>
    <dgm:pt modelId="{6434B97A-7253-4969-BF8C-E35D1EC37CED}" type="pres">
      <dgm:prSet presAssocID="{A5552755-5B56-4B08-9E26-9D2FBD91E6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D44F22-B306-4CA6-91A3-558719BE2E61}" type="pres">
      <dgm:prSet presAssocID="{EBA63389-1783-49BC-86ED-409BC36A3A2F}" presName="hierRoot1" presStyleCnt="0"/>
      <dgm:spPr/>
    </dgm:pt>
    <dgm:pt modelId="{0C82F233-55BD-4537-9241-FBA2092C52C1}" type="pres">
      <dgm:prSet presAssocID="{EBA63389-1783-49BC-86ED-409BC36A3A2F}" presName="composite" presStyleCnt="0"/>
      <dgm:spPr/>
    </dgm:pt>
    <dgm:pt modelId="{EC8D9589-3D32-495D-BE15-3D990A2375EB}" type="pres">
      <dgm:prSet presAssocID="{EBA63389-1783-49BC-86ED-409BC36A3A2F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F893FF3-898C-48F6-83C5-8885018B7CF7}" type="pres">
      <dgm:prSet presAssocID="{EBA63389-1783-49BC-86ED-409BC36A3A2F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EF46C0-3112-4E60-AAA8-116B8C601469}" type="pres">
      <dgm:prSet presAssocID="{EBA63389-1783-49BC-86ED-409BC36A3A2F}" presName="hierChild2" presStyleCnt="0"/>
      <dgm:spPr/>
    </dgm:pt>
    <dgm:pt modelId="{457DB375-C2F1-4AFB-8E6A-39EDFCD01DA7}" type="pres">
      <dgm:prSet presAssocID="{892FA4C8-BB92-40EA-9798-F2A91BF5825B}" presName="Name10" presStyleLbl="parChTrans1D2" presStyleIdx="0" presStyleCnt="6"/>
      <dgm:spPr/>
      <dgm:t>
        <a:bodyPr/>
        <a:lstStyle/>
        <a:p>
          <a:endParaRPr lang="pt-BR"/>
        </a:p>
      </dgm:t>
    </dgm:pt>
    <dgm:pt modelId="{74469B3B-7939-4165-AA7E-2EC49652D599}" type="pres">
      <dgm:prSet presAssocID="{56756591-2E8B-46B4-A052-E1034FAF1D2D}" presName="hierRoot2" presStyleCnt="0"/>
      <dgm:spPr/>
    </dgm:pt>
    <dgm:pt modelId="{525C2A6C-3E28-4FD0-93C1-43615400983E}" type="pres">
      <dgm:prSet presAssocID="{56756591-2E8B-46B4-A052-E1034FAF1D2D}" presName="composite2" presStyleCnt="0"/>
      <dgm:spPr/>
    </dgm:pt>
    <dgm:pt modelId="{8B40ECAF-9ADE-4EFC-8B95-4B5B7DA75EA8}" type="pres">
      <dgm:prSet presAssocID="{56756591-2E8B-46B4-A052-E1034FAF1D2D}" presName="image2" presStyleLbl="node2" presStyleIdx="0" presStyleCnt="6"/>
      <dgm:spPr>
        <a:blipFill dpi="0" rotWithShape="1">
          <a:blip xmlns:r="http://schemas.openxmlformats.org/officeDocument/2006/relationships" r:embed="rId2"/>
          <a:srcRect/>
          <a:stretch>
            <a:fillRect t="9835" b="9835"/>
          </a:stretch>
        </a:blipFill>
      </dgm:spPr>
      <dgm:t>
        <a:bodyPr/>
        <a:lstStyle/>
        <a:p>
          <a:endParaRPr lang="pt-BR"/>
        </a:p>
      </dgm:t>
    </dgm:pt>
    <dgm:pt modelId="{FC556E4A-FA63-46BE-AA8F-2CC0941177CD}" type="pres">
      <dgm:prSet presAssocID="{56756591-2E8B-46B4-A052-E1034FAF1D2D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1AD079-F0D0-4BC3-88FC-7F762C27C20E}" type="pres">
      <dgm:prSet presAssocID="{56756591-2E8B-46B4-A052-E1034FAF1D2D}" presName="hierChild3" presStyleCnt="0"/>
      <dgm:spPr/>
    </dgm:pt>
    <dgm:pt modelId="{3D3802B1-A374-4A22-9893-849EE1CF1DC8}" type="pres">
      <dgm:prSet presAssocID="{5A44035B-C5A2-491F-B51F-D19E65C1E1CF}" presName="Name10" presStyleLbl="parChTrans1D2" presStyleIdx="1" presStyleCnt="6"/>
      <dgm:spPr/>
      <dgm:t>
        <a:bodyPr/>
        <a:lstStyle/>
        <a:p>
          <a:endParaRPr lang="pt-BR"/>
        </a:p>
      </dgm:t>
    </dgm:pt>
    <dgm:pt modelId="{D326B0F6-0259-4952-BDB6-708F39BBD32A}" type="pres">
      <dgm:prSet presAssocID="{6B7AA95C-4EE1-4913-9A72-DA47F956248F}" presName="hierRoot2" presStyleCnt="0"/>
      <dgm:spPr/>
    </dgm:pt>
    <dgm:pt modelId="{A13B018A-7D19-4385-A398-659BD9FF01E5}" type="pres">
      <dgm:prSet presAssocID="{6B7AA95C-4EE1-4913-9A72-DA47F956248F}" presName="composite2" presStyleCnt="0"/>
      <dgm:spPr/>
    </dgm:pt>
    <dgm:pt modelId="{9DC664A4-99C2-4A11-AC61-410C319DED7C}" type="pres">
      <dgm:prSet presAssocID="{6B7AA95C-4EE1-4913-9A72-DA47F956248F}" presName="image2" presStyleLbl="node2" presStyleIdx="1" presStyleCnt="6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7C399774-6BFD-4472-ABB1-105877428850}" type="pres">
      <dgm:prSet presAssocID="{6B7AA95C-4EE1-4913-9A72-DA47F956248F}" presName="text2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4FD8CF5-6EC5-4D2C-A85D-FE7CBE48F0EB}" type="pres">
      <dgm:prSet presAssocID="{6B7AA95C-4EE1-4913-9A72-DA47F956248F}" presName="hierChild3" presStyleCnt="0"/>
      <dgm:spPr/>
    </dgm:pt>
    <dgm:pt modelId="{69E6804F-362D-4382-AE46-92C956500C7A}" type="pres">
      <dgm:prSet presAssocID="{612C43D8-4080-4BBD-8957-42572CDF7C4C}" presName="Name10" presStyleLbl="parChTrans1D2" presStyleIdx="2" presStyleCnt="6"/>
      <dgm:spPr/>
      <dgm:t>
        <a:bodyPr/>
        <a:lstStyle/>
        <a:p>
          <a:endParaRPr lang="pt-BR"/>
        </a:p>
      </dgm:t>
    </dgm:pt>
    <dgm:pt modelId="{A0BE4ED8-5A48-4834-A7CF-B4BD184669A5}" type="pres">
      <dgm:prSet presAssocID="{24CA92B8-AD60-4778-9BB5-3139B34E1BAA}" presName="hierRoot2" presStyleCnt="0"/>
      <dgm:spPr/>
    </dgm:pt>
    <dgm:pt modelId="{4A99FCD6-10BB-40E6-9EE5-C5D58E48325D}" type="pres">
      <dgm:prSet presAssocID="{24CA92B8-AD60-4778-9BB5-3139B34E1BAA}" presName="composite2" presStyleCnt="0"/>
      <dgm:spPr/>
    </dgm:pt>
    <dgm:pt modelId="{45D64D64-652F-4FA6-A37C-FFFD792DF1C3}" type="pres">
      <dgm:prSet presAssocID="{24CA92B8-AD60-4778-9BB5-3139B34E1BAA}" presName="image2" presStyleLbl="node2" presStyleIdx="2" presStyleCnt="6"/>
      <dgm:spPr>
        <a:blipFill dpi="0" rotWithShape="1">
          <a:blip xmlns:r="http://schemas.openxmlformats.org/officeDocument/2006/relationships" r:embed="rId4"/>
          <a:srcRect/>
          <a:stretch>
            <a:fillRect t="13181" b="13181"/>
          </a:stretch>
        </a:blipFill>
      </dgm:spPr>
      <dgm:t>
        <a:bodyPr/>
        <a:lstStyle/>
        <a:p>
          <a:endParaRPr lang="pt-BR"/>
        </a:p>
      </dgm:t>
    </dgm:pt>
    <dgm:pt modelId="{1CE51601-EF96-480A-A334-978141E59E7D}" type="pres">
      <dgm:prSet presAssocID="{24CA92B8-AD60-4778-9BB5-3139B34E1BAA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E5B9E5-2FA5-41E6-9A5C-56552440D119}" type="pres">
      <dgm:prSet presAssocID="{24CA92B8-AD60-4778-9BB5-3139B34E1BAA}" presName="hierChild3" presStyleCnt="0"/>
      <dgm:spPr/>
    </dgm:pt>
    <dgm:pt modelId="{2D4AAE54-0AAE-4145-A867-8E86B0E37F9E}" type="pres">
      <dgm:prSet presAssocID="{9CFC073C-C293-457C-A7EE-1C6499035AEB}" presName="Name10" presStyleLbl="parChTrans1D2" presStyleIdx="3" presStyleCnt="6"/>
      <dgm:spPr/>
      <dgm:t>
        <a:bodyPr/>
        <a:lstStyle/>
        <a:p>
          <a:endParaRPr lang="pt-BR"/>
        </a:p>
      </dgm:t>
    </dgm:pt>
    <dgm:pt modelId="{92D00BF1-2943-4E1C-BF1A-83AE8B602A5D}" type="pres">
      <dgm:prSet presAssocID="{E6B045B2-8675-4639-9CA2-AC945D5B05AA}" presName="hierRoot2" presStyleCnt="0"/>
      <dgm:spPr/>
    </dgm:pt>
    <dgm:pt modelId="{588A2BF1-3AD4-4A95-BDA9-14340C396FAF}" type="pres">
      <dgm:prSet presAssocID="{E6B045B2-8675-4639-9CA2-AC945D5B05AA}" presName="composite2" presStyleCnt="0"/>
      <dgm:spPr/>
    </dgm:pt>
    <dgm:pt modelId="{55FDBC1C-3F19-4EE6-B48E-54C9A4681DD0}" type="pres">
      <dgm:prSet presAssocID="{E6B045B2-8675-4639-9CA2-AC945D5B05AA}" presName="image2" presStyleLbl="node2" presStyleIdx="3" presStyleCnt="6"/>
      <dgm:spPr>
        <a:blipFill dpi="0" rotWithShape="1">
          <a:blip xmlns:r="http://schemas.openxmlformats.org/officeDocument/2006/relationships" r:embed="rId5"/>
          <a:srcRect/>
          <a:stretch>
            <a:fillRect l="-6000" t="9835" r="-6000" b="9835"/>
          </a:stretch>
        </a:blipFill>
      </dgm:spPr>
      <dgm:t>
        <a:bodyPr/>
        <a:lstStyle/>
        <a:p>
          <a:endParaRPr lang="pt-BR"/>
        </a:p>
      </dgm:t>
    </dgm:pt>
    <dgm:pt modelId="{B42F2247-68D8-4B06-A9D1-E8ECEECB8AEF}" type="pres">
      <dgm:prSet presAssocID="{E6B045B2-8675-4639-9CA2-AC945D5B05AA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5342BE-28AB-4A2D-A3D1-A5337CD307E6}" type="pres">
      <dgm:prSet presAssocID="{E6B045B2-8675-4639-9CA2-AC945D5B05AA}" presName="hierChild3" presStyleCnt="0"/>
      <dgm:spPr/>
    </dgm:pt>
    <dgm:pt modelId="{7911384C-0C46-456E-B879-49BE5CBCBEA5}" type="pres">
      <dgm:prSet presAssocID="{95A99F28-DD47-40BA-A3C7-6714AFEE4BBE}" presName="Name10" presStyleLbl="parChTrans1D2" presStyleIdx="4" presStyleCnt="6"/>
      <dgm:spPr/>
      <dgm:t>
        <a:bodyPr/>
        <a:lstStyle/>
        <a:p>
          <a:endParaRPr lang="pt-BR"/>
        </a:p>
      </dgm:t>
    </dgm:pt>
    <dgm:pt modelId="{8723121C-723A-422F-A414-8F872F120FA6}" type="pres">
      <dgm:prSet presAssocID="{1D9B2870-7A7D-4F58-9AC9-2A2EE658F97E}" presName="hierRoot2" presStyleCnt="0"/>
      <dgm:spPr/>
    </dgm:pt>
    <dgm:pt modelId="{4226D807-2326-4D99-8FDD-BE6400423BDB}" type="pres">
      <dgm:prSet presAssocID="{1D9B2870-7A7D-4F58-9AC9-2A2EE658F97E}" presName="composite2" presStyleCnt="0"/>
      <dgm:spPr/>
    </dgm:pt>
    <dgm:pt modelId="{953A6879-A428-4273-B5F7-D88B05D987AA}" type="pres">
      <dgm:prSet presAssocID="{1D9B2870-7A7D-4F58-9AC9-2A2EE658F97E}" presName="image2" presStyleLbl="node2" presStyleIdx="4" presStyleCnt="6"/>
      <dgm:spPr>
        <a:blipFill dpi="0" rotWithShape="1">
          <a:blip xmlns:r="http://schemas.openxmlformats.org/officeDocument/2006/relationships" r:embed="rId6"/>
          <a:srcRect/>
          <a:stretch>
            <a:fillRect t="13181" b="13181"/>
          </a:stretch>
        </a:blipFill>
      </dgm:spPr>
      <dgm:t>
        <a:bodyPr/>
        <a:lstStyle/>
        <a:p>
          <a:endParaRPr lang="pt-BR"/>
        </a:p>
      </dgm:t>
    </dgm:pt>
    <dgm:pt modelId="{39F3026F-B6B3-45B9-A8D4-8D984F855A6F}" type="pres">
      <dgm:prSet presAssocID="{1D9B2870-7A7D-4F58-9AC9-2A2EE658F97E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B13E4D-C252-4F83-80CD-61643AC6C872}" type="pres">
      <dgm:prSet presAssocID="{1D9B2870-7A7D-4F58-9AC9-2A2EE658F97E}" presName="hierChild3" presStyleCnt="0"/>
      <dgm:spPr/>
    </dgm:pt>
    <dgm:pt modelId="{91097254-3B65-4141-8AC9-D4B4EF2E1F21}" type="pres">
      <dgm:prSet presAssocID="{8435E98E-A1F9-45B4-A93C-489D19EAE615}" presName="Name10" presStyleLbl="parChTrans1D2" presStyleIdx="5" presStyleCnt="6"/>
      <dgm:spPr/>
      <dgm:t>
        <a:bodyPr/>
        <a:lstStyle/>
        <a:p>
          <a:endParaRPr lang="pt-BR"/>
        </a:p>
      </dgm:t>
    </dgm:pt>
    <dgm:pt modelId="{DC7029DE-3A19-4AD6-B663-A5AC6566EDDB}" type="pres">
      <dgm:prSet presAssocID="{68A02E41-0ECC-4B03-94B2-0E3592163DE4}" presName="hierRoot2" presStyleCnt="0"/>
      <dgm:spPr/>
    </dgm:pt>
    <dgm:pt modelId="{932285EF-2639-482F-96A7-14858012B4A6}" type="pres">
      <dgm:prSet presAssocID="{68A02E41-0ECC-4B03-94B2-0E3592163DE4}" presName="composite2" presStyleCnt="0"/>
      <dgm:spPr/>
    </dgm:pt>
    <dgm:pt modelId="{83D22506-7FB3-4CD6-A119-BC581BBE6162}" type="pres">
      <dgm:prSet presAssocID="{68A02E41-0ECC-4B03-94B2-0E3592163DE4}" presName="image2" presStyleLbl="node2" presStyleIdx="5" presStyleCnt="6" custScaleX="93423"/>
      <dgm:spPr>
        <a:blipFill dpi="0" rotWithShape="1">
          <a:blip xmlns:r="http://schemas.openxmlformats.org/officeDocument/2006/relationships" r:embed="rId7"/>
          <a:srcRect/>
          <a:stretch>
            <a:fillRect l="14229" t="23265" r="14229" b="23265"/>
          </a:stretch>
        </a:blipFill>
      </dgm:spPr>
      <dgm:t>
        <a:bodyPr/>
        <a:lstStyle/>
        <a:p>
          <a:endParaRPr lang="pt-BR"/>
        </a:p>
      </dgm:t>
    </dgm:pt>
    <dgm:pt modelId="{0FEE35E1-28D1-4F54-AF23-803B6C53ACC7}" type="pres">
      <dgm:prSet presAssocID="{68A02E41-0ECC-4B03-94B2-0E3592163DE4}" presName="text2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29A181-9E58-4482-9D66-5C030004A81C}" type="pres">
      <dgm:prSet presAssocID="{68A02E41-0ECC-4B03-94B2-0E3592163DE4}" presName="hierChild3" presStyleCnt="0"/>
      <dgm:spPr/>
    </dgm:pt>
  </dgm:ptLst>
  <dgm:cxnLst>
    <dgm:cxn modelId="{6330A960-8E5B-4758-B8F9-B808B329D8E5}" type="presOf" srcId="{5A44035B-C5A2-491F-B51F-D19E65C1E1CF}" destId="{3D3802B1-A374-4A22-9893-849EE1CF1DC8}" srcOrd="0" destOrd="0" presId="urn:microsoft.com/office/officeart/2009/layout/CirclePictureHierarchy"/>
    <dgm:cxn modelId="{7B799A5C-55F8-4CD3-90B1-BB168CF5DD3D}" srcId="{EBA63389-1783-49BC-86ED-409BC36A3A2F}" destId="{6B7AA95C-4EE1-4913-9A72-DA47F956248F}" srcOrd="1" destOrd="0" parTransId="{5A44035B-C5A2-491F-B51F-D19E65C1E1CF}" sibTransId="{295B9142-1ED3-446A-B631-C03C4D0169AC}"/>
    <dgm:cxn modelId="{064CCDA8-3B58-4AAE-8400-99367B79F66E}" srcId="{EBA63389-1783-49BC-86ED-409BC36A3A2F}" destId="{56756591-2E8B-46B4-A052-E1034FAF1D2D}" srcOrd="0" destOrd="0" parTransId="{892FA4C8-BB92-40EA-9798-F2A91BF5825B}" sibTransId="{7086689D-F8D6-4C67-BD45-E65C38CC5944}"/>
    <dgm:cxn modelId="{4F0B07CA-1F9F-432B-B1F8-49779461E284}" type="presOf" srcId="{A5552755-5B56-4B08-9E26-9D2FBD91E6F5}" destId="{6434B97A-7253-4969-BF8C-E35D1EC37CED}" srcOrd="0" destOrd="0" presId="urn:microsoft.com/office/officeart/2009/layout/CirclePictureHierarchy"/>
    <dgm:cxn modelId="{186048E1-236C-4F2D-981C-7A71559F8A50}" type="presOf" srcId="{1D9B2870-7A7D-4F58-9AC9-2A2EE658F97E}" destId="{39F3026F-B6B3-45B9-A8D4-8D984F855A6F}" srcOrd="0" destOrd="0" presId="urn:microsoft.com/office/officeart/2009/layout/CirclePictureHierarchy"/>
    <dgm:cxn modelId="{C6A1BA10-1B5A-4206-848E-CFF02025677A}" type="presOf" srcId="{892FA4C8-BB92-40EA-9798-F2A91BF5825B}" destId="{457DB375-C2F1-4AFB-8E6A-39EDFCD01DA7}" srcOrd="0" destOrd="0" presId="urn:microsoft.com/office/officeart/2009/layout/CirclePictureHierarchy"/>
    <dgm:cxn modelId="{56CE28F6-FE40-408F-8927-BA264ADCD005}" type="presOf" srcId="{612C43D8-4080-4BBD-8957-42572CDF7C4C}" destId="{69E6804F-362D-4382-AE46-92C956500C7A}" srcOrd="0" destOrd="0" presId="urn:microsoft.com/office/officeart/2009/layout/CirclePictureHierarchy"/>
    <dgm:cxn modelId="{A63B4048-8503-4BA7-A71F-6FE2C8C2144B}" srcId="{EBA63389-1783-49BC-86ED-409BC36A3A2F}" destId="{1D9B2870-7A7D-4F58-9AC9-2A2EE658F97E}" srcOrd="4" destOrd="0" parTransId="{95A99F28-DD47-40BA-A3C7-6714AFEE4BBE}" sibTransId="{D3E1EBE8-9BEE-4750-B035-FD7EE4B21440}"/>
    <dgm:cxn modelId="{9A1F4946-FC21-490A-9931-C442C19B7298}" type="presOf" srcId="{68A02E41-0ECC-4B03-94B2-0E3592163DE4}" destId="{0FEE35E1-28D1-4F54-AF23-803B6C53ACC7}" srcOrd="0" destOrd="0" presId="urn:microsoft.com/office/officeart/2009/layout/CirclePictureHierarchy"/>
    <dgm:cxn modelId="{DD6CEE5A-4C30-4F46-B57E-173B44B2CF7E}" type="presOf" srcId="{95A99F28-DD47-40BA-A3C7-6714AFEE4BBE}" destId="{7911384C-0C46-456E-B879-49BE5CBCBEA5}" srcOrd="0" destOrd="0" presId="urn:microsoft.com/office/officeart/2009/layout/CirclePictureHierarchy"/>
    <dgm:cxn modelId="{C7674656-1DD1-4C9E-B004-C3EFE5F10195}" type="presOf" srcId="{8435E98E-A1F9-45B4-A93C-489D19EAE615}" destId="{91097254-3B65-4141-8AC9-D4B4EF2E1F21}" srcOrd="0" destOrd="0" presId="urn:microsoft.com/office/officeart/2009/layout/CirclePictureHierarchy"/>
    <dgm:cxn modelId="{31C458AC-3D02-4ACB-B8E5-958FF2EDCD4E}" type="presOf" srcId="{6B7AA95C-4EE1-4913-9A72-DA47F956248F}" destId="{7C399774-6BFD-4472-ABB1-105877428850}" srcOrd="0" destOrd="0" presId="urn:microsoft.com/office/officeart/2009/layout/CirclePictureHierarchy"/>
    <dgm:cxn modelId="{E9CE8A02-23A7-4E7C-BD1E-3547FF3C0670}" type="presOf" srcId="{56756591-2E8B-46B4-A052-E1034FAF1D2D}" destId="{FC556E4A-FA63-46BE-AA8F-2CC0941177CD}" srcOrd="0" destOrd="0" presId="urn:microsoft.com/office/officeart/2009/layout/CirclePictureHierarchy"/>
    <dgm:cxn modelId="{93115765-A6EC-4C7C-B60E-345B493592AB}" srcId="{EBA63389-1783-49BC-86ED-409BC36A3A2F}" destId="{E6B045B2-8675-4639-9CA2-AC945D5B05AA}" srcOrd="3" destOrd="0" parTransId="{9CFC073C-C293-457C-A7EE-1C6499035AEB}" sibTransId="{02886DB6-D993-4278-B9D4-AAE1EC2212C8}"/>
    <dgm:cxn modelId="{73873160-21AB-43F3-8552-24246DB1BD78}" type="presOf" srcId="{24CA92B8-AD60-4778-9BB5-3139B34E1BAA}" destId="{1CE51601-EF96-480A-A334-978141E59E7D}" srcOrd="0" destOrd="0" presId="urn:microsoft.com/office/officeart/2009/layout/CirclePictureHierarchy"/>
    <dgm:cxn modelId="{59EFB371-1DE5-4467-8CC2-FBDE67CCB398}" srcId="{A5552755-5B56-4B08-9E26-9D2FBD91E6F5}" destId="{EBA63389-1783-49BC-86ED-409BC36A3A2F}" srcOrd="0" destOrd="0" parTransId="{967A8CC9-55F8-4181-AA9C-8503FB20C9A0}" sibTransId="{1A2802A7-F066-44B8-A29E-7A7FDA058336}"/>
    <dgm:cxn modelId="{4142D21F-0C65-4956-AA52-8931CDC786EC}" srcId="{EBA63389-1783-49BC-86ED-409BC36A3A2F}" destId="{68A02E41-0ECC-4B03-94B2-0E3592163DE4}" srcOrd="5" destOrd="0" parTransId="{8435E98E-A1F9-45B4-A93C-489D19EAE615}" sibTransId="{548FFA41-B654-48BA-A225-FDB29200D027}"/>
    <dgm:cxn modelId="{10988B68-539F-4C78-BC5C-AC3C4F7D11E2}" type="presOf" srcId="{9CFC073C-C293-457C-A7EE-1C6499035AEB}" destId="{2D4AAE54-0AAE-4145-A867-8E86B0E37F9E}" srcOrd="0" destOrd="0" presId="urn:microsoft.com/office/officeart/2009/layout/CirclePictureHierarchy"/>
    <dgm:cxn modelId="{DAD6E3A4-D77C-45C7-AE20-2785FFF0EC4F}" srcId="{EBA63389-1783-49BC-86ED-409BC36A3A2F}" destId="{24CA92B8-AD60-4778-9BB5-3139B34E1BAA}" srcOrd="2" destOrd="0" parTransId="{612C43D8-4080-4BBD-8957-42572CDF7C4C}" sibTransId="{3A24EAF6-FE16-4E9C-9141-C08DE55FA913}"/>
    <dgm:cxn modelId="{1222F1F2-B31D-4FBF-87E0-D83D1BF48DA3}" type="presOf" srcId="{E6B045B2-8675-4639-9CA2-AC945D5B05AA}" destId="{B42F2247-68D8-4B06-A9D1-E8ECEECB8AEF}" srcOrd="0" destOrd="0" presId="urn:microsoft.com/office/officeart/2009/layout/CirclePictureHierarchy"/>
    <dgm:cxn modelId="{5AEDFBDC-D453-48B3-B83E-816C95871FF0}" type="presOf" srcId="{EBA63389-1783-49BC-86ED-409BC36A3A2F}" destId="{AF893FF3-898C-48F6-83C5-8885018B7CF7}" srcOrd="0" destOrd="0" presId="urn:microsoft.com/office/officeart/2009/layout/CirclePictureHierarchy"/>
    <dgm:cxn modelId="{B4E28EEB-A4B2-45C5-BDBF-AD48F92120A8}" type="presParOf" srcId="{6434B97A-7253-4969-BF8C-E35D1EC37CED}" destId="{D5D44F22-B306-4CA6-91A3-558719BE2E61}" srcOrd="0" destOrd="0" presId="urn:microsoft.com/office/officeart/2009/layout/CirclePictureHierarchy"/>
    <dgm:cxn modelId="{20361B65-EF55-4B3E-A25E-A100EAE1E2C1}" type="presParOf" srcId="{D5D44F22-B306-4CA6-91A3-558719BE2E61}" destId="{0C82F233-55BD-4537-9241-FBA2092C52C1}" srcOrd="0" destOrd="0" presId="urn:microsoft.com/office/officeart/2009/layout/CirclePictureHierarchy"/>
    <dgm:cxn modelId="{CF10F4AE-8ED3-4D11-B306-C6549D6BC0D0}" type="presParOf" srcId="{0C82F233-55BD-4537-9241-FBA2092C52C1}" destId="{EC8D9589-3D32-495D-BE15-3D990A2375EB}" srcOrd="0" destOrd="0" presId="urn:microsoft.com/office/officeart/2009/layout/CirclePictureHierarchy"/>
    <dgm:cxn modelId="{16430391-9699-4D67-8000-00DFFD5D2087}" type="presParOf" srcId="{0C82F233-55BD-4537-9241-FBA2092C52C1}" destId="{AF893FF3-898C-48F6-83C5-8885018B7CF7}" srcOrd="1" destOrd="0" presId="urn:microsoft.com/office/officeart/2009/layout/CirclePictureHierarchy"/>
    <dgm:cxn modelId="{1E09381F-80B1-465A-8087-E431D8764BB1}" type="presParOf" srcId="{D5D44F22-B306-4CA6-91A3-558719BE2E61}" destId="{44EF46C0-3112-4E60-AAA8-116B8C601469}" srcOrd="1" destOrd="0" presId="urn:microsoft.com/office/officeart/2009/layout/CirclePictureHierarchy"/>
    <dgm:cxn modelId="{25411881-A5C3-4A9B-9630-8D5A9C3C4440}" type="presParOf" srcId="{44EF46C0-3112-4E60-AAA8-116B8C601469}" destId="{457DB375-C2F1-4AFB-8E6A-39EDFCD01DA7}" srcOrd="0" destOrd="0" presId="urn:microsoft.com/office/officeart/2009/layout/CirclePictureHierarchy"/>
    <dgm:cxn modelId="{6CB986A0-9D1F-4540-9C73-9770F5295DE6}" type="presParOf" srcId="{44EF46C0-3112-4E60-AAA8-116B8C601469}" destId="{74469B3B-7939-4165-AA7E-2EC49652D599}" srcOrd="1" destOrd="0" presId="urn:microsoft.com/office/officeart/2009/layout/CirclePictureHierarchy"/>
    <dgm:cxn modelId="{D46DC657-CD4A-4957-9C0B-99D333853290}" type="presParOf" srcId="{74469B3B-7939-4165-AA7E-2EC49652D599}" destId="{525C2A6C-3E28-4FD0-93C1-43615400983E}" srcOrd="0" destOrd="0" presId="urn:microsoft.com/office/officeart/2009/layout/CirclePictureHierarchy"/>
    <dgm:cxn modelId="{30160286-E044-460A-A67F-70548E8585B9}" type="presParOf" srcId="{525C2A6C-3E28-4FD0-93C1-43615400983E}" destId="{8B40ECAF-9ADE-4EFC-8B95-4B5B7DA75EA8}" srcOrd="0" destOrd="0" presId="urn:microsoft.com/office/officeart/2009/layout/CirclePictureHierarchy"/>
    <dgm:cxn modelId="{BFF51111-6241-46CC-AAEA-34D6CBC9F572}" type="presParOf" srcId="{525C2A6C-3E28-4FD0-93C1-43615400983E}" destId="{FC556E4A-FA63-46BE-AA8F-2CC0941177CD}" srcOrd="1" destOrd="0" presId="urn:microsoft.com/office/officeart/2009/layout/CirclePictureHierarchy"/>
    <dgm:cxn modelId="{CCE18B40-EC62-43ED-A3BA-93113C4242E1}" type="presParOf" srcId="{74469B3B-7939-4165-AA7E-2EC49652D599}" destId="{C71AD079-F0D0-4BC3-88FC-7F762C27C20E}" srcOrd="1" destOrd="0" presId="urn:microsoft.com/office/officeart/2009/layout/CirclePictureHierarchy"/>
    <dgm:cxn modelId="{1E482302-1E1B-4168-973D-EFAFA172960A}" type="presParOf" srcId="{44EF46C0-3112-4E60-AAA8-116B8C601469}" destId="{3D3802B1-A374-4A22-9893-849EE1CF1DC8}" srcOrd="2" destOrd="0" presId="urn:microsoft.com/office/officeart/2009/layout/CirclePictureHierarchy"/>
    <dgm:cxn modelId="{3D99D256-6B79-49BF-A215-5EF9F2799B93}" type="presParOf" srcId="{44EF46C0-3112-4E60-AAA8-116B8C601469}" destId="{D326B0F6-0259-4952-BDB6-708F39BBD32A}" srcOrd="3" destOrd="0" presId="urn:microsoft.com/office/officeart/2009/layout/CirclePictureHierarchy"/>
    <dgm:cxn modelId="{2D1CFAFD-2060-440F-9421-B346ED0F0FDF}" type="presParOf" srcId="{D326B0F6-0259-4952-BDB6-708F39BBD32A}" destId="{A13B018A-7D19-4385-A398-659BD9FF01E5}" srcOrd="0" destOrd="0" presId="urn:microsoft.com/office/officeart/2009/layout/CirclePictureHierarchy"/>
    <dgm:cxn modelId="{7EF16895-9012-4098-8608-48986012E3B1}" type="presParOf" srcId="{A13B018A-7D19-4385-A398-659BD9FF01E5}" destId="{9DC664A4-99C2-4A11-AC61-410C319DED7C}" srcOrd="0" destOrd="0" presId="urn:microsoft.com/office/officeart/2009/layout/CirclePictureHierarchy"/>
    <dgm:cxn modelId="{CC662D31-2A1C-49EE-9F7C-73B5B6C3B290}" type="presParOf" srcId="{A13B018A-7D19-4385-A398-659BD9FF01E5}" destId="{7C399774-6BFD-4472-ABB1-105877428850}" srcOrd="1" destOrd="0" presId="urn:microsoft.com/office/officeart/2009/layout/CirclePictureHierarchy"/>
    <dgm:cxn modelId="{8F085DCA-8C48-44CB-A3F0-A116F366F164}" type="presParOf" srcId="{D326B0F6-0259-4952-BDB6-708F39BBD32A}" destId="{54FD8CF5-6EC5-4D2C-A85D-FE7CBE48F0EB}" srcOrd="1" destOrd="0" presId="urn:microsoft.com/office/officeart/2009/layout/CirclePictureHierarchy"/>
    <dgm:cxn modelId="{D948ADDC-E998-4C3C-A23A-829769A7EBA3}" type="presParOf" srcId="{44EF46C0-3112-4E60-AAA8-116B8C601469}" destId="{69E6804F-362D-4382-AE46-92C956500C7A}" srcOrd="4" destOrd="0" presId="urn:microsoft.com/office/officeart/2009/layout/CirclePictureHierarchy"/>
    <dgm:cxn modelId="{EF2F30FE-4F08-409F-AFA2-58850B48F5BA}" type="presParOf" srcId="{44EF46C0-3112-4E60-AAA8-116B8C601469}" destId="{A0BE4ED8-5A48-4834-A7CF-B4BD184669A5}" srcOrd="5" destOrd="0" presId="urn:microsoft.com/office/officeart/2009/layout/CirclePictureHierarchy"/>
    <dgm:cxn modelId="{C16EB846-A117-48C7-AD50-917672EB9AB7}" type="presParOf" srcId="{A0BE4ED8-5A48-4834-A7CF-B4BD184669A5}" destId="{4A99FCD6-10BB-40E6-9EE5-C5D58E48325D}" srcOrd="0" destOrd="0" presId="urn:microsoft.com/office/officeart/2009/layout/CirclePictureHierarchy"/>
    <dgm:cxn modelId="{820D192E-1AD8-4B32-A43A-E3F8B0EF75DD}" type="presParOf" srcId="{4A99FCD6-10BB-40E6-9EE5-C5D58E48325D}" destId="{45D64D64-652F-4FA6-A37C-FFFD792DF1C3}" srcOrd="0" destOrd="0" presId="urn:microsoft.com/office/officeart/2009/layout/CirclePictureHierarchy"/>
    <dgm:cxn modelId="{DE6CBB34-F91E-44AA-B28A-4F4A03868007}" type="presParOf" srcId="{4A99FCD6-10BB-40E6-9EE5-C5D58E48325D}" destId="{1CE51601-EF96-480A-A334-978141E59E7D}" srcOrd="1" destOrd="0" presId="urn:microsoft.com/office/officeart/2009/layout/CirclePictureHierarchy"/>
    <dgm:cxn modelId="{27F39852-B8F6-44BF-8898-5C0F4BB621ED}" type="presParOf" srcId="{A0BE4ED8-5A48-4834-A7CF-B4BD184669A5}" destId="{64E5B9E5-2FA5-41E6-9A5C-56552440D119}" srcOrd="1" destOrd="0" presId="urn:microsoft.com/office/officeart/2009/layout/CirclePictureHierarchy"/>
    <dgm:cxn modelId="{046D5E9E-0BB7-404F-B08D-A5D9E6A995B1}" type="presParOf" srcId="{44EF46C0-3112-4E60-AAA8-116B8C601469}" destId="{2D4AAE54-0AAE-4145-A867-8E86B0E37F9E}" srcOrd="6" destOrd="0" presId="urn:microsoft.com/office/officeart/2009/layout/CirclePictureHierarchy"/>
    <dgm:cxn modelId="{6C30BB06-6831-4C12-9459-5BD8AF4EFAC1}" type="presParOf" srcId="{44EF46C0-3112-4E60-AAA8-116B8C601469}" destId="{92D00BF1-2943-4E1C-BF1A-83AE8B602A5D}" srcOrd="7" destOrd="0" presId="urn:microsoft.com/office/officeart/2009/layout/CirclePictureHierarchy"/>
    <dgm:cxn modelId="{1BF26831-7CD4-41E6-AD7D-97FD3392DE66}" type="presParOf" srcId="{92D00BF1-2943-4E1C-BF1A-83AE8B602A5D}" destId="{588A2BF1-3AD4-4A95-BDA9-14340C396FAF}" srcOrd="0" destOrd="0" presId="urn:microsoft.com/office/officeart/2009/layout/CirclePictureHierarchy"/>
    <dgm:cxn modelId="{6D4A219F-E390-4EEE-8EE4-868A31CFD9B8}" type="presParOf" srcId="{588A2BF1-3AD4-4A95-BDA9-14340C396FAF}" destId="{55FDBC1C-3F19-4EE6-B48E-54C9A4681DD0}" srcOrd="0" destOrd="0" presId="urn:microsoft.com/office/officeart/2009/layout/CirclePictureHierarchy"/>
    <dgm:cxn modelId="{7B7CD291-4ADA-4005-A30E-D61B27299AD0}" type="presParOf" srcId="{588A2BF1-3AD4-4A95-BDA9-14340C396FAF}" destId="{B42F2247-68D8-4B06-A9D1-E8ECEECB8AEF}" srcOrd="1" destOrd="0" presId="urn:microsoft.com/office/officeart/2009/layout/CirclePictureHierarchy"/>
    <dgm:cxn modelId="{D36C62A7-849F-463F-ABC8-03365900A16E}" type="presParOf" srcId="{92D00BF1-2943-4E1C-BF1A-83AE8B602A5D}" destId="{745342BE-28AB-4A2D-A3D1-A5337CD307E6}" srcOrd="1" destOrd="0" presId="urn:microsoft.com/office/officeart/2009/layout/CirclePictureHierarchy"/>
    <dgm:cxn modelId="{EDC6FA31-3893-44A4-BC51-CDF00AD723CC}" type="presParOf" srcId="{44EF46C0-3112-4E60-AAA8-116B8C601469}" destId="{7911384C-0C46-456E-B879-49BE5CBCBEA5}" srcOrd="8" destOrd="0" presId="urn:microsoft.com/office/officeart/2009/layout/CirclePictureHierarchy"/>
    <dgm:cxn modelId="{3F3015B4-00E0-465B-83CC-69A184672018}" type="presParOf" srcId="{44EF46C0-3112-4E60-AAA8-116B8C601469}" destId="{8723121C-723A-422F-A414-8F872F120FA6}" srcOrd="9" destOrd="0" presId="urn:microsoft.com/office/officeart/2009/layout/CirclePictureHierarchy"/>
    <dgm:cxn modelId="{11C64069-9348-40C3-9CF3-23847C285A13}" type="presParOf" srcId="{8723121C-723A-422F-A414-8F872F120FA6}" destId="{4226D807-2326-4D99-8FDD-BE6400423BDB}" srcOrd="0" destOrd="0" presId="urn:microsoft.com/office/officeart/2009/layout/CirclePictureHierarchy"/>
    <dgm:cxn modelId="{A3C6D56B-CB47-44BE-ABCC-5D63093ECDC8}" type="presParOf" srcId="{4226D807-2326-4D99-8FDD-BE6400423BDB}" destId="{953A6879-A428-4273-B5F7-D88B05D987AA}" srcOrd="0" destOrd="0" presId="urn:microsoft.com/office/officeart/2009/layout/CirclePictureHierarchy"/>
    <dgm:cxn modelId="{ADBC0232-AD92-4D2C-86AC-EAA53E5EE0B6}" type="presParOf" srcId="{4226D807-2326-4D99-8FDD-BE6400423BDB}" destId="{39F3026F-B6B3-45B9-A8D4-8D984F855A6F}" srcOrd="1" destOrd="0" presId="urn:microsoft.com/office/officeart/2009/layout/CirclePictureHierarchy"/>
    <dgm:cxn modelId="{66A214FF-962A-4FDD-89E1-BBAFC865BE05}" type="presParOf" srcId="{8723121C-723A-422F-A414-8F872F120FA6}" destId="{D5B13E4D-C252-4F83-80CD-61643AC6C872}" srcOrd="1" destOrd="0" presId="urn:microsoft.com/office/officeart/2009/layout/CirclePictureHierarchy"/>
    <dgm:cxn modelId="{EDB6A7A0-1B3E-4872-8035-C778F18EC45A}" type="presParOf" srcId="{44EF46C0-3112-4E60-AAA8-116B8C601469}" destId="{91097254-3B65-4141-8AC9-D4B4EF2E1F21}" srcOrd="10" destOrd="0" presId="urn:microsoft.com/office/officeart/2009/layout/CirclePictureHierarchy"/>
    <dgm:cxn modelId="{FCE2E289-E20B-4012-A0CF-23E5ED0E94C8}" type="presParOf" srcId="{44EF46C0-3112-4E60-AAA8-116B8C601469}" destId="{DC7029DE-3A19-4AD6-B663-A5AC6566EDDB}" srcOrd="11" destOrd="0" presId="urn:microsoft.com/office/officeart/2009/layout/CirclePictureHierarchy"/>
    <dgm:cxn modelId="{F9DD0636-6894-4D02-B7CA-1FFA6B20EF68}" type="presParOf" srcId="{DC7029DE-3A19-4AD6-B663-A5AC6566EDDB}" destId="{932285EF-2639-482F-96A7-14858012B4A6}" srcOrd="0" destOrd="0" presId="urn:microsoft.com/office/officeart/2009/layout/CirclePictureHierarchy"/>
    <dgm:cxn modelId="{18620AD7-6D3E-488E-A84A-16724E44BC5F}" type="presParOf" srcId="{932285EF-2639-482F-96A7-14858012B4A6}" destId="{83D22506-7FB3-4CD6-A119-BC581BBE6162}" srcOrd="0" destOrd="0" presId="urn:microsoft.com/office/officeart/2009/layout/CirclePictureHierarchy"/>
    <dgm:cxn modelId="{A5EA6FB0-517C-411C-83F6-76DFC89EB0F3}" type="presParOf" srcId="{932285EF-2639-482F-96A7-14858012B4A6}" destId="{0FEE35E1-28D1-4F54-AF23-803B6C53ACC7}" srcOrd="1" destOrd="0" presId="urn:microsoft.com/office/officeart/2009/layout/CirclePictureHierarchy"/>
    <dgm:cxn modelId="{395C462B-770C-4521-96A2-90BD59BE7266}" type="presParOf" srcId="{DC7029DE-3A19-4AD6-B663-A5AC6566EDDB}" destId="{6029A181-9E58-4482-9D66-5C030004A81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38833-092D-4E40-8989-19EB009087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69873FE-A7AA-4C3A-B521-32400DF33503}">
      <dgm:prSet phldrT="[Texto]"/>
      <dgm:spPr/>
      <dgm:t>
        <a:bodyPr lIns="720000"/>
        <a:lstStyle/>
        <a:p>
          <a:r>
            <a:rPr lang="pt-BR" b="1" dirty="0" smtClean="0"/>
            <a:t>Rio Feiras</a:t>
          </a:r>
          <a:r>
            <a:rPr lang="pt-BR" dirty="0" smtClean="0"/>
            <a:t/>
          </a:r>
          <a:br>
            <a:rPr lang="pt-BR" dirty="0" smtClean="0"/>
          </a:br>
          <a:r>
            <a:rPr lang="pt-BR" dirty="0" smtClean="0"/>
            <a:t>Localização de Feiras</a:t>
          </a:r>
          <a:br>
            <a:rPr lang="pt-BR" dirty="0" smtClean="0"/>
          </a:br>
          <a:r>
            <a:rPr lang="pt-BR" dirty="0" smtClean="0"/>
            <a:t>Avaliação de Feirantes</a:t>
          </a:r>
          <a:br>
            <a:rPr lang="pt-BR" dirty="0" smtClean="0"/>
          </a:br>
          <a:r>
            <a:rPr lang="pt-BR" dirty="0" smtClean="0"/>
            <a:t>Consulta de Feiras por Dia</a:t>
          </a:r>
          <a:endParaRPr lang="pt-BR" dirty="0"/>
        </a:p>
      </dgm:t>
    </dgm:pt>
    <dgm:pt modelId="{5BCC59A4-A4D2-43AC-8A52-CD08EE1207C7}" type="parTrans" cxnId="{5451CB56-CD33-4F8F-88BB-46CCD91A26DD}">
      <dgm:prSet/>
      <dgm:spPr/>
      <dgm:t>
        <a:bodyPr/>
        <a:lstStyle/>
        <a:p>
          <a:endParaRPr lang="pt-BR"/>
        </a:p>
      </dgm:t>
    </dgm:pt>
    <dgm:pt modelId="{2A952452-0649-4D96-BF3C-C7056E98A3F8}" type="sibTrans" cxnId="{5451CB56-CD33-4F8F-88BB-46CCD91A26DD}">
      <dgm:prSet/>
      <dgm:spPr/>
      <dgm:t>
        <a:bodyPr/>
        <a:lstStyle/>
        <a:p>
          <a:endParaRPr lang="pt-BR"/>
        </a:p>
      </dgm:t>
    </dgm:pt>
    <dgm:pt modelId="{79D68F41-E98D-4672-8627-E4BA1B2AD285}" type="pres">
      <dgm:prSet presAssocID="{D4F38833-092D-4E40-8989-19EB009087CC}" presName="Name0" presStyleCnt="0">
        <dgm:presLayoutVars>
          <dgm:dir/>
          <dgm:resizeHandles val="exact"/>
        </dgm:presLayoutVars>
      </dgm:prSet>
      <dgm:spPr/>
    </dgm:pt>
    <dgm:pt modelId="{2DEF21D5-7DF0-4CEC-BB10-7BCF744AD0E8}" type="pres">
      <dgm:prSet presAssocID="{C69873FE-A7AA-4C3A-B521-32400DF33503}" presName="composite" presStyleCnt="0"/>
      <dgm:spPr/>
    </dgm:pt>
    <dgm:pt modelId="{81C99D3B-082C-4845-BDFA-2DD428A8FAD3}" type="pres">
      <dgm:prSet presAssocID="{C69873FE-A7AA-4C3A-B521-32400DF3350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4A098-F3B7-472C-B955-448137F09A01}" type="pres">
      <dgm:prSet presAssocID="{C69873FE-A7AA-4C3A-B521-32400DF33503}" presName="rect2" presStyleLbl="fgImgPlace1" presStyleIdx="0" presStyleCnt="1" custFlipVert="0" custFlipHor="1" custScaleX="6238" custScaleY="4159"/>
      <dgm:spPr/>
      <dgm:t>
        <a:bodyPr/>
        <a:lstStyle/>
        <a:p>
          <a:endParaRPr lang="pt-BR"/>
        </a:p>
      </dgm:t>
    </dgm:pt>
  </dgm:ptLst>
  <dgm:cxnLst>
    <dgm:cxn modelId="{5451CB56-CD33-4F8F-88BB-46CCD91A26DD}" srcId="{D4F38833-092D-4E40-8989-19EB009087CC}" destId="{C69873FE-A7AA-4C3A-B521-32400DF33503}" srcOrd="0" destOrd="0" parTransId="{5BCC59A4-A4D2-43AC-8A52-CD08EE1207C7}" sibTransId="{2A952452-0649-4D96-BF3C-C7056E98A3F8}"/>
    <dgm:cxn modelId="{CD7CD5CD-074C-4139-A374-EC33D7AB360D}" type="presOf" srcId="{C69873FE-A7AA-4C3A-B521-32400DF33503}" destId="{81C99D3B-082C-4845-BDFA-2DD428A8FAD3}" srcOrd="0" destOrd="0" presId="urn:microsoft.com/office/officeart/2008/layout/PictureStrips"/>
    <dgm:cxn modelId="{C73FDB8D-19B0-4037-9E42-EFED19B8B717}" type="presOf" srcId="{D4F38833-092D-4E40-8989-19EB009087CC}" destId="{79D68F41-E98D-4672-8627-E4BA1B2AD285}" srcOrd="0" destOrd="0" presId="urn:microsoft.com/office/officeart/2008/layout/PictureStrips"/>
    <dgm:cxn modelId="{982C0176-AFD7-4517-B00A-AB6FBC73F869}" type="presParOf" srcId="{79D68F41-E98D-4672-8627-E4BA1B2AD285}" destId="{2DEF21D5-7DF0-4CEC-BB10-7BCF744AD0E8}" srcOrd="0" destOrd="0" presId="urn:microsoft.com/office/officeart/2008/layout/PictureStrips"/>
    <dgm:cxn modelId="{F4BF7884-8F9C-4F27-BE2E-BBEA7E64C37D}" type="presParOf" srcId="{2DEF21D5-7DF0-4CEC-BB10-7BCF744AD0E8}" destId="{81C99D3B-082C-4845-BDFA-2DD428A8FAD3}" srcOrd="0" destOrd="0" presId="urn:microsoft.com/office/officeart/2008/layout/PictureStrips"/>
    <dgm:cxn modelId="{CC38D746-B9B8-4615-8490-26C7D6FE0341}" type="presParOf" srcId="{2DEF21D5-7DF0-4CEC-BB10-7BCF744AD0E8}" destId="{9AC4A098-F3B7-472C-B955-448137F09A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52755-5B56-4B08-9E26-9D2FBD91E6F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A63389-1783-49BC-86ED-409BC36A3A2F}">
      <dgm:prSet phldrT="[Texto]" custT="1"/>
      <dgm:spPr/>
      <dgm:t>
        <a:bodyPr/>
        <a:lstStyle/>
        <a:p>
          <a:r>
            <a:rPr lang="pt-BR" sz="1200" dirty="0" smtClean="0"/>
            <a:t>Cidadão</a:t>
          </a:r>
          <a:endParaRPr lang="pt-BR" sz="1200" dirty="0"/>
        </a:p>
      </dgm:t>
    </dgm:pt>
    <dgm:pt modelId="{967A8CC9-55F8-4181-AA9C-8503FB20C9A0}" type="parTrans" cxnId="{59EFB371-1DE5-4467-8CC2-FBDE67CCB398}">
      <dgm:prSet/>
      <dgm:spPr/>
      <dgm:t>
        <a:bodyPr/>
        <a:lstStyle/>
        <a:p>
          <a:endParaRPr lang="pt-BR" sz="4000"/>
        </a:p>
      </dgm:t>
    </dgm:pt>
    <dgm:pt modelId="{1A2802A7-F066-44B8-A29E-7A7FDA058336}" type="sibTrans" cxnId="{59EFB371-1DE5-4467-8CC2-FBDE67CCB398}">
      <dgm:prSet/>
      <dgm:spPr/>
      <dgm:t>
        <a:bodyPr/>
        <a:lstStyle/>
        <a:p>
          <a:endParaRPr lang="pt-BR" sz="4000"/>
        </a:p>
      </dgm:t>
    </dgm:pt>
    <dgm:pt modelId="{4F811F67-46ED-4969-B250-10C7F59AEC5C}">
      <dgm:prSet phldrT="[Texto]" custT="1"/>
      <dgm:spPr/>
      <dgm:t>
        <a:bodyPr/>
        <a:lstStyle/>
        <a:p>
          <a:endParaRPr lang="pt-BR" sz="1200" dirty="0"/>
        </a:p>
      </dgm:t>
    </dgm:pt>
    <dgm:pt modelId="{767EE1F3-BD87-4981-9C8A-B2108A751E7F}" type="parTrans" cxnId="{258704B5-7D91-471F-AD99-27270F42A840}">
      <dgm:prSet/>
      <dgm:spPr/>
      <dgm:t>
        <a:bodyPr/>
        <a:lstStyle/>
        <a:p>
          <a:endParaRPr lang="pt-BR" sz="4000"/>
        </a:p>
      </dgm:t>
    </dgm:pt>
    <dgm:pt modelId="{879C95A6-92B0-4176-BD73-A57E51767811}" type="sibTrans" cxnId="{258704B5-7D91-471F-AD99-27270F42A840}">
      <dgm:prSet/>
      <dgm:spPr/>
      <dgm:t>
        <a:bodyPr/>
        <a:lstStyle/>
        <a:p>
          <a:endParaRPr lang="pt-BR" sz="4000"/>
        </a:p>
      </dgm:t>
    </dgm:pt>
    <dgm:pt modelId="{3F179C50-FEA5-4562-8C63-00DFBA6DEF59}">
      <dgm:prSet phldrT="[Texto]" custT="1"/>
      <dgm:spPr/>
      <dgm:t>
        <a:bodyPr/>
        <a:lstStyle/>
        <a:p>
          <a:r>
            <a:rPr lang="pt-BR" sz="1200" dirty="0" smtClean="0"/>
            <a:t>Transporte</a:t>
          </a:r>
          <a:endParaRPr lang="pt-BR" sz="1200" dirty="0"/>
        </a:p>
      </dgm:t>
    </dgm:pt>
    <dgm:pt modelId="{CE85B3AF-6DBA-4EEB-9D16-C688B89D757C}" type="parTrans" cxnId="{AC0F27E8-404B-4920-96F1-C01583723BB5}">
      <dgm:prSet/>
      <dgm:spPr/>
      <dgm:t>
        <a:bodyPr/>
        <a:lstStyle/>
        <a:p>
          <a:endParaRPr lang="pt-BR" sz="4000"/>
        </a:p>
      </dgm:t>
    </dgm:pt>
    <dgm:pt modelId="{2AF4B6FF-900C-4809-9ED7-C588FAFB9411}" type="sibTrans" cxnId="{AC0F27E8-404B-4920-96F1-C01583723BB5}">
      <dgm:prSet/>
      <dgm:spPr/>
      <dgm:t>
        <a:bodyPr/>
        <a:lstStyle/>
        <a:p>
          <a:endParaRPr lang="pt-BR" sz="4000"/>
        </a:p>
      </dgm:t>
    </dgm:pt>
    <dgm:pt modelId="{58AC0CC5-4977-4108-81E7-A5D67B4B029B}">
      <dgm:prSet phldrT="[Texto]" custT="1"/>
      <dgm:spPr/>
      <dgm:t>
        <a:bodyPr/>
        <a:lstStyle/>
        <a:p>
          <a:r>
            <a:rPr lang="pt-BR" sz="1200" dirty="0" smtClean="0"/>
            <a:t>Licenças</a:t>
          </a:r>
          <a:endParaRPr lang="pt-BR" sz="1200" dirty="0"/>
        </a:p>
      </dgm:t>
    </dgm:pt>
    <dgm:pt modelId="{26CB5498-01DB-4B60-8B5E-4587E925AA98}" type="sibTrans" cxnId="{1E0CA835-56D4-446E-8756-DA717284A0B1}">
      <dgm:prSet/>
      <dgm:spPr/>
      <dgm:t>
        <a:bodyPr/>
        <a:lstStyle/>
        <a:p>
          <a:endParaRPr lang="pt-BR" sz="4000"/>
        </a:p>
      </dgm:t>
    </dgm:pt>
    <dgm:pt modelId="{872E188B-FB11-4CCA-B70D-2600E3F5B2D5}" type="parTrans" cxnId="{1E0CA835-56D4-446E-8756-DA717284A0B1}">
      <dgm:prSet/>
      <dgm:spPr/>
      <dgm:t>
        <a:bodyPr/>
        <a:lstStyle/>
        <a:p>
          <a:endParaRPr lang="pt-BR" sz="4000"/>
        </a:p>
      </dgm:t>
    </dgm:pt>
    <dgm:pt modelId="{1056B558-86A2-4A63-B521-A27FB4A8B281}">
      <dgm:prSet phldrT="[Texto]" custT="1"/>
      <dgm:spPr/>
      <dgm:t>
        <a:bodyPr/>
        <a:lstStyle/>
        <a:p>
          <a:r>
            <a:rPr lang="pt-BR" sz="1200" dirty="0" smtClean="0"/>
            <a:t>Servidor</a:t>
          </a:r>
          <a:endParaRPr lang="pt-BR" sz="1200" dirty="0"/>
        </a:p>
      </dgm:t>
    </dgm:pt>
    <dgm:pt modelId="{785DF828-A325-41E1-9E72-A0083B7D9436}" type="parTrans" cxnId="{801D9531-671B-4042-AD18-82184DADE029}">
      <dgm:prSet/>
      <dgm:spPr/>
      <dgm:t>
        <a:bodyPr/>
        <a:lstStyle/>
        <a:p>
          <a:endParaRPr lang="pt-BR" sz="2000"/>
        </a:p>
      </dgm:t>
    </dgm:pt>
    <dgm:pt modelId="{C933C7E3-36B3-4560-907F-4E51239F1709}" type="sibTrans" cxnId="{801D9531-671B-4042-AD18-82184DADE029}">
      <dgm:prSet/>
      <dgm:spPr/>
      <dgm:t>
        <a:bodyPr/>
        <a:lstStyle/>
        <a:p>
          <a:endParaRPr lang="pt-BR" sz="2000"/>
        </a:p>
      </dgm:t>
    </dgm:pt>
    <dgm:pt modelId="{9C963D6A-BCC7-4C5E-A25F-B632D7315E0C}">
      <dgm:prSet phldrT="[Texto]" custT="1"/>
      <dgm:spPr/>
      <dgm:t>
        <a:bodyPr/>
        <a:lstStyle/>
        <a:p>
          <a:r>
            <a:rPr lang="pt-BR" sz="1200" dirty="0" err="1" smtClean="0"/>
            <a:t>Comuni</a:t>
          </a:r>
          <a:r>
            <a:rPr lang="pt-BR" sz="1200" dirty="0" smtClean="0"/>
            <a:t> cação</a:t>
          </a:r>
          <a:endParaRPr lang="pt-BR" sz="1200" dirty="0"/>
        </a:p>
      </dgm:t>
    </dgm:pt>
    <dgm:pt modelId="{A13D6882-CC1B-4A8E-AB15-86239C3C8D6A}" type="parTrans" cxnId="{A9F976A9-CB97-48B3-9FA4-397A509F46CF}">
      <dgm:prSet/>
      <dgm:spPr/>
      <dgm:t>
        <a:bodyPr/>
        <a:lstStyle/>
        <a:p>
          <a:endParaRPr lang="pt-BR" sz="2000"/>
        </a:p>
      </dgm:t>
    </dgm:pt>
    <dgm:pt modelId="{F8F81B6E-685D-417B-9008-4678160A7D76}" type="sibTrans" cxnId="{A9F976A9-CB97-48B3-9FA4-397A509F46CF}">
      <dgm:prSet/>
      <dgm:spPr/>
      <dgm:t>
        <a:bodyPr/>
        <a:lstStyle/>
        <a:p>
          <a:endParaRPr lang="pt-BR" sz="2000"/>
        </a:p>
      </dgm:t>
    </dgm:pt>
    <dgm:pt modelId="{711506B6-C048-4EDB-A056-F5F97302740C}">
      <dgm:prSet phldrT="[Texto]" custT="1"/>
      <dgm:spPr/>
      <dgm:t>
        <a:bodyPr/>
        <a:lstStyle/>
        <a:p>
          <a:r>
            <a:rPr lang="pt-BR" sz="1200" dirty="0" smtClean="0"/>
            <a:t>Saúde</a:t>
          </a:r>
          <a:endParaRPr lang="pt-BR" sz="1200" dirty="0"/>
        </a:p>
      </dgm:t>
    </dgm:pt>
    <dgm:pt modelId="{7F67BB24-510E-487E-A9CA-9E038FDFF2C1}" type="parTrans" cxnId="{90042100-F8BE-4968-8894-77A8B47C21F5}">
      <dgm:prSet/>
      <dgm:spPr/>
      <dgm:t>
        <a:bodyPr/>
        <a:lstStyle/>
        <a:p>
          <a:endParaRPr lang="pt-BR"/>
        </a:p>
      </dgm:t>
    </dgm:pt>
    <dgm:pt modelId="{EC71759A-8150-492E-822E-D563809DDCF9}" type="sibTrans" cxnId="{90042100-F8BE-4968-8894-77A8B47C21F5}">
      <dgm:prSet/>
      <dgm:spPr/>
      <dgm:t>
        <a:bodyPr/>
        <a:lstStyle/>
        <a:p>
          <a:endParaRPr lang="pt-BR"/>
        </a:p>
      </dgm:t>
    </dgm:pt>
    <dgm:pt modelId="{6434B97A-7253-4969-BF8C-E35D1EC37CED}" type="pres">
      <dgm:prSet presAssocID="{A5552755-5B56-4B08-9E26-9D2FBD91E6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D44F22-B306-4CA6-91A3-558719BE2E61}" type="pres">
      <dgm:prSet presAssocID="{EBA63389-1783-49BC-86ED-409BC36A3A2F}" presName="hierRoot1" presStyleCnt="0"/>
      <dgm:spPr/>
    </dgm:pt>
    <dgm:pt modelId="{0C82F233-55BD-4537-9241-FBA2092C52C1}" type="pres">
      <dgm:prSet presAssocID="{EBA63389-1783-49BC-86ED-409BC36A3A2F}" presName="composite" presStyleCnt="0"/>
      <dgm:spPr/>
    </dgm:pt>
    <dgm:pt modelId="{EC8D9589-3D32-495D-BE15-3D990A2375EB}" type="pres">
      <dgm:prSet presAssocID="{EBA63389-1783-49BC-86ED-409BC36A3A2F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F893FF3-898C-48F6-83C5-8885018B7CF7}" type="pres">
      <dgm:prSet presAssocID="{EBA63389-1783-49BC-86ED-409BC36A3A2F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EF46C0-3112-4E60-AAA8-116B8C601469}" type="pres">
      <dgm:prSet presAssocID="{EBA63389-1783-49BC-86ED-409BC36A3A2F}" presName="hierChild2" presStyleCnt="0"/>
      <dgm:spPr/>
    </dgm:pt>
    <dgm:pt modelId="{B05058A5-5ABA-479A-93CB-CBB1720BEFA3}" type="pres">
      <dgm:prSet presAssocID="{872E188B-FB11-4CCA-B70D-2600E3F5B2D5}" presName="Name10" presStyleLbl="parChTrans1D2" presStyleIdx="0" presStyleCnt="6"/>
      <dgm:spPr/>
      <dgm:t>
        <a:bodyPr/>
        <a:lstStyle/>
        <a:p>
          <a:endParaRPr lang="pt-BR"/>
        </a:p>
      </dgm:t>
    </dgm:pt>
    <dgm:pt modelId="{E13EB586-CF99-4B16-82F6-7BF83034A27F}" type="pres">
      <dgm:prSet presAssocID="{58AC0CC5-4977-4108-81E7-A5D67B4B029B}" presName="hierRoot2" presStyleCnt="0"/>
      <dgm:spPr/>
    </dgm:pt>
    <dgm:pt modelId="{8E956244-2690-455E-A3A2-7569911AE219}" type="pres">
      <dgm:prSet presAssocID="{58AC0CC5-4977-4108-81E7-A5D67B4B029B}" presName="composite2" presStyleCnt="0"/>
      <dgm:spPr/>
    </dgm:pt>
    <dgm:pt modelId="{47EAF4AC-5513-421B-84B1-966D2D065230}" type="pres">
      <dgm:prSet presAssocID="{58AC0CC5-4977-4108-81E7-A5D67B4B029B}" presName="image2" presStyleLbl="node2" presStyleIdx="0" presStyleCnt="6"/>
      <dgm:spPr>
        <a:blipFill dpi="0" rotWithShape="1">
          <a:blip xmlns:r="http://schemas.openxmlformats.org/officeDocument/2006/relationships" r:embed="rId2"/>
          <a:srcRect/>
          <a:stretch>
            <a:fillRect l="-5696" t="16582" r="-5696" b="16582"/>
          </a:stretch>
        </a:blipFill>
      </dgm:spPr>
      <dgm:t>
        <a:bodyPr/>
        <a:lstStyle/>
        <a:p>
          <a:endParaRPr lang="pt-BR"/>
        </a:p>
      </dgm:t>
    </dgm:pt>
    <dgm:pt modelId="{75B8C972-C127-42F2-A31F-B9737363D70D}" type="pres">
      <dgm:prSet presAssocID="{58AC0CC5-4977-4108-81E7-A5D67B4B029B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82877D-BB52-4719-B6DD-84C26157B071}" type="pres">
      <dgm:prSet presAssocID="{58AC0CC5-4977-4108-81E7-A5D67B4B029B}" presName="hierChild3" presStyleCnt="0"/>
      <dgm:spPr/>
    </dgm:pt>
    <dgm:pt modelId="{DA87092E-798E-43B2-8569-DC81C7EF5911}" type="pres">
      <dgm:prSet presAssocID="{785DF828-A325-41E1-9E72-A0083B7D9436}" presName="Name10" presStyleLbl="parChTrans1D2" presStyleIdx="1" presStyleCnt="6"/>
      <dgm:spPr/>
      <dgm:t>
        <a:bodyPr/>
        <a:lstStyle/>
        <a:p>
          <a:endParaRPr lang="pt-BR"/>
        </a:p>
      </dgm:t>
    </dgm:pt>
    <dgm:pt modelId="{51282EEB-0519-4F09-A31C-86306563B716}" type="pres">
      <dgm:prSet presAssocID="{1056B558-86A2-4A63-B521-A27FB4A8B281}" presName="hierRoot2" presStyleCnt="0"/>
      <dgm:spPr/>
    </dgm:pt>
    <dgm:pt modelId="{3A6D8738-D4A5-46CC-BF49-7F9E45CA6689}" type="pres">
      <dgm:prSet presAssocID="{1056B558-86A2-4A63-B521-A27FB4A8B281}" presName="composite2" presStyleCnt="0"/>
      <dgm:spPr/>
    </dgm:pt>
    <dgm:pt modelId="{B9C4084D-21E3-48DB-A61C-7B476B82DFC9}" type="pres">
      <dgm:prSet presAssocID="{1056B558-86A2-4A63-B521-A27FB4A8B281}" presName="image2" presStyleLbl="node2" presStyleIdx="1" presStyleCnt="6"/>
      <dgm:spPr>
        <a:blipFill dpi="0" rotWithShape="1">
          <a:blip xmlns:r="http://schemas.openxmlformats.org/officeDocument/2006/relationships" r:embed="rId3"/>
          <a:srcRect/>
          <a:stretch>
            <a:fillRect l="-19620" t="16582" r="-19620" b="16582"/>
          </a:stretch>
        </a:blipFill>
      </dgm:spPr>
      <dgm:t>
        <a:bodyPr/>
        <a:lstStyle/>
        <a:p>
          <a:endParaRPr lang="pt-BR"/>
        </a:p>
      </dgm:t>
    </dgm:pt>
    <dgm:pt modelId="{53D9AF67-63F6-441A-8CF6-4874DF1E0A2A}" type="pres">
      <dgm:prSet presAssocID="{1056B558-86A2-4A63-B521-A27FB4A8B281}" presName="text2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FEF43E-D823-4D36-8D24-3AD74519CECF}" type="pres">
      <dgm:prSet presAssocID="{1056B558-86A2-4A63-B521-A27FB4A8B281}" presName="hierChild3" presStyleCnt="0"/>
      <dgm:spPr/>
    </dgm:pt>
    <dgm:pt modelId="{2AD0FDA5-0EEF-4136-BB73-BBBB46A68FE4}" type="pres">
      <dgm:prSet presAssocID="{A13D6882-CC1B-4A8E-AB15-86239C3C8D6A}" presName="Name10" presStyleLbl="parChTrans1D2" presStyleIdx="2" presStyleCnt="6"/>
      <dgm:spPr/>
      <dgm:t>
        <a:bodyPr/>
        <a:lstStyle/>
        <a:p>
          <a:endParaRPr lang="pt-BR"/>
        </a:p>
      </dgm:t>
    </dgm:pt>
    <dgm:pt modelId="{A14BA08D-344B-497D-8A59-3B222559718D}" type="pres">
      <dgm:prSet presAssocID="{9C963D6A-BCC7-4C5E-A25F-B632D7315E0C}" presName="hierRoot2" presStyleCnt="0"/>
      <dgm:spPr/>
    </dgm:pt>
    <dgm:pt modelId="{62860348-3A3C-4913-8305-8D486D28590F}" type="pres">
      <dgm:prSet presAssocID="{9C963D6A-BCC7-4C5E-A25F-B632D7315E0C}" presName="composite2" presStyleCnt="0"/>
      <dgm:spPr/>
    </dgm:pt>
    <dgm:pt modelId="{8C4220DB-32A2-41E9-B4C1-EC87DDC84359}" type="pres">
      <dgm:prSet presAssocID="{9C963D6A-BCC7-4C5E-A25F-B632D7315E0C}" presName="image2" presStyleLbl="node2" presStyleIdx="2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5443" t="5443" r="5443" b="5443"/>
          </a:stretch>
        </a:blipFill>
      </dgm:spPr>
      <dgm:t>
        <a:bodyPr/>
        <a:lstStyle/>
        <a:p>
          <a:endParaRPr lang="pt-BR"/>
        </a:p>
      </dgm:t>
    </dgm:pt>
    <dgm:pt modelId="{148A1EB2-378E-43ED-8944-E9D52334CDA9}" type="pres">
      <dgm:prSet presAssocID="{9C963D6A-BCC7-4C5E-A25F-B632D7315E0C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BF46F3-2893-4918-B0E3-9013F1691B5F}" type="pres">
      <dgm:prSet presAssocID="{9C963D6A-BCC7-4C5E-A25F-B632D7315E0C}" presName="hierChild3" presStyleCnt="0"/>
      <dgm:spPr/>
    </dgm:pt>
    <dgm:pt modelId="{4343BBB4-5FA1-4BB5-BAF0-366D979F3A07}" type="pres">
      <dgm:prSet presAssocID="{CE85B3AF-6DBA-4EEB-9D16-C688B89D757C}" presName="Name10" presStyleLbl="parChTrans1D2" presStyleIdx="3" presStyleCnt="6"/>
      <dgm:spPr/>
      <dgm:t>
        <a:bodyPr/>
        <a:lstStyle/>
        <a:p>
          <a:endParaRPr lang="pt-BR"/>
        </a:p>
      </dgm:t>
    </dgm:pt>
    <dgm:pt modelId="{955F7832-72E1-4779-9271-1674CAA8C6C7}" type="pres">
      <dgm:prSet presAssocID="{3F179C50-FEA5-4562-8C63-00DFBA6DEF59}" presName="hierRoot2" presStyleCnt="0"/>
      <dgm:spPr/>
    </dgm:pt>
    <dgm:pt modelId="{E864BBD0-BE9D-47E9-8229-42ACE91CB2AB}" type="pres">
      <dgm:prSet presAssocID="{3F179C50-FEA5-4562-8C63-00DFBA6DEF59}" presName="composite2" presStyleCnt="0"/>
      <dgm:spPr/>
    </dgm:pt>
    <dgm:pt modelId="{1A20CF58-7C01-49CA-A704-DAF0C3DC396A}" type="pres">
      <dgm:prSet presAssocID="{3F179C50-FEA5-4562-8C63-00DFBA6DEF59}" presName="image2" presStyleLbl="node2" presStyleIdx="3" presStyleCnt="6"/>
      <dgm:spPr>
        <a:blipFill dpi="0" rotWithShape="1">
          <a:blip xmlns:r="http://schemas.openxmlformats.org/officeDocument/2006/relationships" r:embed="rId5"/>
          <a:srcRect/>
          <a:stretch>
            <a:fillRect l="-17000" t="11012" r="-17000" b="11012"/>
          </a:stretch>
        </a:blipFill>
      </dgm:spPr>
      <dgm:t>
        <a:bodyPr/>
        <a:lstStyle/>
        <a:p>
          <a:endParaRPr lang="pt-BR"/>
        </a:p>
      </dgm:t>
    </dgm:pt>
    <dgm:pt modelId="{CE7A2ED9-3293-4159-AFA2-EE4918E229ED}" type="pres">
      <dgm:prSet presAssocID="{3F179C50-FEA5-4562-8C63-00DFBA6DEF59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F82577-4657-43B9-B0F7-B152C91700E1}" type="pres">
      <dgm:prSet presAssocID="{3F179C50-FEA5-4562-8C63-00DFBA6DEF59}" presName="hierChild3" presStyleCnt="0"/>
      <dgm:spPr/>
    </dgm:pt>
    <dgm:pt modelId="{729F4EC9-8745-410B-96C0-B389EFBDAB61}" type="pres">
      <dgm:prSet presAssocID="{767EE1F3-BD87-4981-9C8A-B2108A751E7F}" presName="Name10" presStyleLbl="parChTrans1D2" presStyleIdx="4" presStyleCnt="6"/>
      <dgm:spPr/>
      <dgm:t>
        <a:bodyPr/>
        <a:lstStyle/>
        <a:p>
          <a:endParaRPr lang="pt-BR"/>
        </a:p>
      </dgm:t>
    </dgm:pt>
    <dgm:pt modelId="{91A28D8E-5750-429C-BE7E-E8F1EF67DC91}" type="pres">
      <dgm:prSet presAssocID="{4F811F67-46ED-4969-B250-10C7F59AEC5C}" presName="hierRoot2" presStyleCnt="0"/>
      <dgm:spPr/>
    </dgm:pt>
    <dgm:pt modelId="{382F186F-6E06-4F31-8A4E-50065E9E8EF6}" type="pres">
      <dgm:prSet presAssocID="{4F811F67-46ED-4969-B250-10C7F59AEC5C}" presName="composite2" presStyleCnt="0"/>
      <dgm:spPr/>
    </dgm:pt>
    <dgm:pt modelId="{E88A9E7A-EC19-46F5-9C86-7AB21496449E}" type="pres">
      <dgm:prSet presAssocID="{4F811F67-46ED-4969-B250-10C7F59AEC5C}" presName="image2" presStyleLbl="node2" presStyleIdx="4" presStyleCnt="6"/>
      <dgm:spPr>
        <a:blipFill dpi="0" rotWithShape="1">
          <a:blip xmlns:r="http://schemas.openxmlformats.org/officeDocument/2006/relationships" r:embed="rId6"/>
          <a:srcRect/>
          <a:stretch>
            <a:fillRect t="16582" b="16582"/>
          </a:stretch>
        </a:blipFill>
      </dgm:spPr>
      <dgm:t>
        <a:bodyPr/>
        <a:lstStyle/>
        <a:p>
          <a:endParaRPr lang="pt-BR"/>
        </a:p>
      </dgm:t>
    </dgm:pt>
    <dgm:pt modelId="{A73A5191-BB4D-487E-90A1-60A9A050E76A}" type="pres">
      <dgm:prSet presAssocID="{4F811F67-46ED-4969-B250-10C7F59AEC5C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97F22A-5970-44EE-B923-9267684B9144}" type="pres">
      <dgm:prSet presAssocID="{4F811F67-46ED-4969-B250-10C7F59AEC5C}" presName="hierChild3" presStyleCnt="0"/>
      <dgm:spPr/>
    </dgm:pt>
    <dgm:pt modelId="{78A78EEB-3C29-40E6-9039-3F661EB2151C}" type="pres">
      <dgm:prSet presAssocID="{7F67BB24-510E-487E-A9CA-9E038FDFF2C1}" presName="Name10" presStyleLbl="parChTrans1D2" presStyleIdx="5" presStyleCnt="6"/>
      <dgm:spPr/>
      <dgm:t>
        <a:bodyPr/>
        <a:lstStyle/>
        <a:p>
          <a:endParaRPr lang="pt-BR"/>
        </a:p>
      </dgm:t>
    </dgm:pt>
    <dgm:pt modelId="{F8F60349-D0F0-4A5B-A08A-53148412A972}" type="pres">
      <dgm:prSet presAssocID="{711506B6-C048-4EDB-A056-F5F97302740C}" presName="hierRoot2" presStyleCnt="0"/>
      <dgm:spPr/>
    </dgm:pt>
    <dgm:pt modelId="{FE802865-1DD5-4530-B270-0072959FE0C7}" type="pres">
      <dgm:prSet presAssocID="{711506B6-C048-4EDB-A056-F5F97302740C}" presName="composite2" presStyleCnt="0"/>
      <dgm:spPr/>
    </dgm:pt>
    <dgm:pt modelId="{CC6A53C9-B1B7-48C3-B953-FCC12047D77C}" type="pres">
      <dgm:prSet presAssocID="{711506B6-C048-4EDB-A056-F5F97302740C}" presName="image2" presStyleLbl="node2" presStyleIdx="5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2DD523A6-CE0A-4CA6-BD8B-0544189EA1EA}" type="pres">
      <dgm:prSet presAssocID="{711506B6-C048-4EDB-A056-F5F97302740C}" presName="text2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4DC125-CCCD-47D0-99A6-6B50347FD697}" type="pres">
      <dgm:prSet presAssocID="{711506B6-C048-4EDB-A056-F5F97302740C}" presName="hierChild3" presStyleCnt="0"/>
      <dgm:spPr/>
    </dgm:pt>
  </dgm:ptLst>
  <dgm:cxnLst>
    <dgm:cxn modelId="{1E0CA835-56D4-446E-8756-DA717284A0B1}" srcId="{EBA63389-1783-49BC-86ED-409BC36A3A2F}" destId="{58AC0CC5-4977-4108-81E7-A5D67B4B029B}" srcOrd="0" destOrd="0" parTransId="{872E188B-FB11-4CCA-B70D-2600E3F5B2D5}" sibTransId="{26CB5498-01DB-4B60-8B5E-4587E925AA98}"/>
    <dgm:cxn modelId="{79EC1F6C-BA15-4612-A06D-A77BFBC510D0}" type="presOf" srcId="{1056B558-86A2-4A63-B521-A27FB4A8B281}" destId="{53D9AF67-63F6-441A-8CF6-4874DF1E0A2A}" srcOrd="0" destOrd="0" presId="urn:microsoft.com/office/officeart/2009/layout/CirclePictureHierarchy"/>
    <dgm:cxn modelId="{CD68C34E-64D3-418C-9EC6-BC734CDDF790}" type="presOf" srcId="{EBA63389-1783-49BC-86ED-409BC36A3A2F}" destId="{AF893FF3-898C-48F6-83C5-8885018B7CF7}" srcOrd="0" destOrd="0" presId="urn:microsoft.com/office/officeart/2009/layout/CirclePictureHierarchy"/>
    <dgm:cxn modelId="{800D4D03-7E07-4798-AADC-2EB9BAB74406}" type="presOf" srcId="{7F67BB24-510E-487E-A9CA-9E038FDFF2C1}" destId="{78A78EEB-3C29-40E6-9039-3F661EB2151C}" srcOrd="0" destOrd="0" presId="urn:microsoft.com/office/officeart/2009/layout/CirclePictureHierarchy"/>
    <dgm:cxn modelId="{D5BFB260-A7E8-49FF-B389-E69B1F3B7635}" type="presOf" srcId="{A13D6882-CC1B-4A8E-AB15-86239C3C8D6A}" destId="{2AD0FDA5-0EEF-4136-BB73-BBBB46A68FE4}" srcOrd="0" destOrd="0" presId="urn:microsoft.com/office/officeart/2009/layout/CirclePictureHierarchy"/>
    <dgm:cxn modelId="{A9F976A9-CB97-48B3-9FA4-397A509F46CF}" srcId="{EBA63389-1783-49BC-86ED-409BC36A3A2F}" destId="{9C963D6A-BCC7-4C5E-A25F-B632D7315E0C}" srcOrd="2" destOrd="0" parTransId="{A13D6882-CC1B-4A8E-AB15-86239C3C8D6A}" sibTransId="{F8F81B6E-685D-417B-9008-4678160A7D76}"/>
    <dgm:cxn modelId="{8390A2CA-9FD1-40BD-825B-98CC703DCB55}" type="presOf" srcId="{58AC0CC5-4977-4108-81E7-A5D67B4B029B}" destId="{75B8C972-C127-42F2-A31F-B9737363D70D}" srcOrd="0" destOrd="0" presId="urn:microsoft.com/office/officeart/2009/layout/CirclePictureHierarchy"/>
    <dgm:cxn modelId="{E736B8AF-BEC0-4AC9-B32D-5F5162FD74DA}" type="presOf" srcId="{9C963D6A-BCC7-4C5E-A25F-B632D7315E0C}" destId="{148A1EB2-378E-43ED-8944-E9D52334CDA9}" srcOrd="0" destOrd="0" presId="urn:microsoft.com/office/officeart/2009/layout/CirclePictureHierarchy"/>
    <dgm:cxn modelId="{EAC63FAD-3F87-4090-8BF0-5E390FA83205}" type="presOf" srcId="{785DF828-A325-41E1-9E72-A0083B7D9436}" destId="{DA87092E-798E-43B2-8569-DC81C7EF5911}" srcOrd="0" destOrd="0" presId="urn:microsoft.com/office/officeart/2009/layout/CirclePictureHierarchy"/>
    <dgm:cxn modelId="{61605AD4-B0DD-45C0-9DEA-86526AC19109}" type="presOf" srcId="{4F811F67-46ED-4969-B250-10C7F59AEC5C}" destId="{A73A5191-BB4D-487E-90A1-60A9A050E76A}" srcOrd="0" destOrd="0" presId="urn:microsoft.com/office/officeart/2009/layout/CirclePictureHierarchy"/>
    <dgm:cxn modelId="{C3FC555D-ADEA-4C0B-A1B8-4893C4C27CEB}" type="presOf" srcId="{767EE1F3-BD87-4981-9C8A-B2108A751E7F}" destId="{729F4EC9-8745-410B-96C0-B389EFBDAB61}" srcOrd="0" destOrd="0" presId="urn:microsoft.com/office/officeart/2009/layout/CirclePictureHierarchy"/>
    <dgm:cxn modelId="{D2859058-3727-4E85-BE2E-BF9C0B887518}" type="presOf" srcId="{872E188B-FB11-4CCA-B70D-2600E3F5B2D5}" destId="{B05058A5-5ABA-479A-93CB-CBB1720BEFA3}" srcOrd="0" destOrd="0" presId="urn:microsoft.com/office/officeart/2009/layout/CirclePictureHierarchy"/>
    <dgm:cxn modelId="{258704B5-7D91-471F-AD99-27270F42A840}" srcId="{EBA63389-1783-49BC-86ED-409BC36A3A2F}" destId="{4F811F67-46ED-4969-B250-10C7F59AEC5C}" srcOrd="4" destOrd="0" parTransId="{767EE1F3-BD87-4981-9C8A-B2108A751E7F}" sibTransId="{879C95A6-92B0-4176-BD73-A57E51767811}"/>
    <dgm:cxn modelId="{D63C62DC-BF1F-452E-9896-7D62F7E8C653}" type="presOf" srcId="{3F179C50-FEA5-4562-8C63-00DFBA6DEF59}" destId="{CE7A2ED9-3293-4159-AFA2-EE4918E229ED}" srcOrd="0" destOrd="0" presId="urn:microsoft.com/office/officeart/2009/layout/CirclePictureHierarchy"/>
    <dgm:cxn modelId="{90042100-F8BE-4968-8894-77A8B47C21F5}" srcId="{EBA63389-1783-49BC-86ED-409BC36A3A2F}" destId="{711506B6-C048-4EDB-A056-F5F97302740C}" srcOrd="5" destOrd="0" parTransId="{7F67BB24-510E-487E-A9CA-9E038FDFF2C1}" sibTransId="{EC71759A-8150-492E-822E-D563809DDCF9}"/>
    <dgm:cxn modelId="{59EFB371-1DE5-4467-8CC2-FBDE67CCB398}" srcId="{A5552755-5B56-4B08-9E26-9D2FBD91E6F5}" destId="{EBA63389-1783-49BC-86ED-409BC36A3A2F}" srcOrd="0" destOrd="0" parTransId="{967A8CC9-55F8-4181-AA9C-8503FB20C9A0}" sibTransId="{1A2802A7-F066-44B8-A29E-7A7FDA058336}"/>
    <dgm:cxn modelId="{99BB41F7-F3EE-43C6-89CA-7B0559225484}" type="presOf" srcId="{CE85B3AF-6DBA-4EEB-9D16-C688B89D757C}" destId="{4343BBB4-5FA1-4BB5-BAF0-366D979F3A07}" srcOrd="0" destOrd="0" presId="urn:microsoft.com/office/officeart/2009/layout/CirclePictureHierarchy"/>
    <dgm:cxn modelId="{897C91A0-BCE5-4997-9327-A1C1E948A451}" type="presOf" srcId="{711506B6-C048-4EDB-A056-F5F97302740C}" destId="{2DD523A6-CE0A-4CA6-BD8B-0544189EA1EA}" srcOrd="0" destOrd="0" presId="urn:microsoft.com/office/officeart/2009/layout/CirclePictureHierarchy"/>
    <dgm:cxn modelId="{801D9531-671B-4042-AD18-82184DADE029}" srcId="{EBA63389-1783-49BC-86ED-409BC36A3A2F}" destId="{1056B558-86A2-4A63-B521-A27FB4A8B281}" srcOrd="1" destOrd="0" parTransId="{785DF828-A325-41E1-9E72-A0083B7D9436}" sibTransId="{C933C7E3-36B3-4560-907F-4E51239F1709}"/>
    <dgm:cxn modelId="{AC0F27E8-404B-4920-96F1-C01583723BB5}" srcId="{EBA63389-1783-49BC-86ED-409BC36A3A2F}" destId="{3F179C50-FEA5-4562-8C63-00DFBA6DEF59}" srcOrd="3" destOrd="0" parTransId="{CE85B3AF-6DBA-4EEB-9D16-C688B89D757C}" sibTransId="{2AF4B6FF-900C-4809-9ED7-C588FAFB9411}"/>
    <dgm:cxn modelId="{222B166B-F4F3-42D3-A98B-0763CA15BCFC}" type="presOf" srcId="{A5552755-5B56-4B08-9E26-9D2FBD91E6F5}" destId="{6434B97A-7253-4969-BF8C-E35D1EC37CED}" srcOrd="0" destOrd="0" presId="urn:microsoft.com/office/officeart/2009/layout/CirclePictureHierarchy"/>
    <dgm:cxn modelId="{859DBD61-63D7-4FE4-9322-02EEF797B014}" type="presParOf" srcId="{6434B97A-7253-4969-BF8C-E35D1EC37CED}" destId="{D5D44F22-B306-4CA6-91A3-558719BE2E61}" srcOrd="0" destOrd="0" presId="urn:microsoft.com/office/officeart/2009/layout/CirclePictureHierarchy"/>
    <dgm:cxn modelId="{CE992E52-F872-4B82-B3AA-3A3198AA062A}" type="presParOf" srcId="{D5D44F22-B306-4CA6-91A3-558719BE2E61}" destId="{0C82F233-55BD-4537-9241-FBA2092C52C1}" srcOrd="0" destOrd="0" presId="urn:microsoft.com/office/officeart/2009/layout/CirclePictureHierarchy"/>
    <dgm:cxn modelId="{E980D079-DBF4-4DB1-985B-2C7B2D889616}" type="presParOf" srcId="{0C82F233-55BD-4537-9241-FBA2092C52C1}" destId="{EC8D9589-3D32-495D-BE15-3D990A2375EB}" srcOrd="0" destOrd="0" presId="urn:microsoft.com/office/officeart/2009/layout/CirclePictureHierarchy"/>
    <dgm:cxn modelId="{DA1DC7C4-711B-4256-B641-14E975E52356}" type="presParOf" srcId="{0C82F233-55BD-4537-9241-FBA2092C52C1}" destId="{AF893FF3-898C-48F6-83C5-8885018B7CF7}" srcOrd="1" destOrd="0" presId="urn:microsoft.com/office/officeart/2009/layout/CirclePictureHierarchy"/>
    <dgm:cxn modelId="{4D8FD7AF-7337-4A31-AF93-10ED1A26550A}" type="presParOf" srcId="{D5D44F22-B306-4CA6-91A3-558719BE2E61}" destId="{44EF46C0-3112-4E60-AAA8-116B8C601469}" srcOrd="1" destOrd="0" presId="urn:microsoft.com/office/officeart/2009/layout/CirclePictureHierarchy"/>
    <dgm:cxn modelId="{EB39FC9F-0944-4E81-AA33-021E46AD7ADC}" type="presParOf" srcId="{44EF46C0-3112-4E60-AAA8-116B8C601469}" destId="{B05058A5-5ABA-479A-93CB-CBB1720BEFA3}" srcOrd="0" destOrd="0" presId="urn:microsoft.com/office/officeart/2009/layout/CirclePictureHierarchy"/>
    <dgm:cxn modelId="{169C9199-FD60-4660-BB31-FBC837C9C8D2}" type="presParOf" srcId="{44EF46C0-3112-4E60-AAA8-116B8C601469}" destId="{E13EB586-CF99-4B16-82F6-7BF83034A27F}" srcOrd="1" destOrd="0" presId="urn:microsoft.com/office/officeart/2009/layout/CirclePictureHierarchy"/>
    <dgm:cxn modelId="{29BB7F5E-8EC1-4DC5-B987-CF887E52AF11}" type="presParOf" srcId="{E13EB586-CF99-4B16-82F6-7BF83034A27F}" destId="{8E956244-2690-455E-A3A2-7569911AE219}" srcOrd="0" destOrd="0" presId="urn:microsoft.com/office/officeart/2009/layout/CirclePictureHierarchy"/>
    <dgm:cxn modelId="{2C78C3E0-D5FB-4804-96DA-13B4934DDA0E}" type="presParOf" srcId="{8E956244-2690-455E-A3A2-7569911AE219}" destId="{47EAF4AC-5513-421B-84B1-966D2D065230}" srcOrd="0" destOrd="0" presId="urn:microsoft.com/office/officeart/2009/layout/CirclePictureHierarchy"/>
    <dgm:cxn modelId="{B457A662-1676-4513-BDB1-65C29DF9796D}" type="presParOf" srcId="{8E956244-2690-455E-A3A2-7569911AE219}" destId="{75B8C972-C127-42F2-A31F-B9737363D70D}" srcOrd="1" destOrd="0" presId="urn:microsoft.com/office/officeart/2009/layout/CirclePictureHierarchy"/>
    <dgm:cxn modelId="{3806793D-10BD-4000-82C0-0E35B3C3FD67}" type="presParOf" srcId="{E13EB586-CF99-4B16-82F6-7BF83034A27F}" destId="{3782877D-BB52-4719-B6DD-84C26157B071}" srcOrd="1" destOrd="0" presId="urn:microsoft.com/office/officeart/2009/layout/CirclePictureHierarchy"/>
    <dgm:cxn modelId="{CB43C815-3139-4A86-A3AF-B47D593FA58A}" type="presParOf" srcId="{44EF46C0-3112-4E60-AAA8-116B8C601469}" destId="{DA87092E-798E-43B2-8569-DC81C7EF5911}" srcOrd="2" destOrd="0" presId="urn:microsoft.com/office/officeart/2009/layout/CirclePictureHierarchy"/>
    <dgm:cxn modelId="{D94A60C3-88A1-4919-A091-3B6F4F091921}" type="presParOf" srcId="{44EF46C0-3112-4E60-AAA8-116B8C601469}" destId="{51282EEB-0519-4F09-A31C-86306563B716}" srcOrd="3" destOrd="0" presId="urn:microsoft.com/office/officeart/2009/layout/CirclePictureHierarchy"/>
    <dgm:cxn modelId="{359714E3-2787-44C2-8291-8F0928C9D9F8}" type="presParOf" srcId="{51282EEB-0519-4F09-A31C-86306563B716}" destId="{3A6D8738-D4A5-46CC-BF49-7F9E45CA6689}" srcOrd="0" destOrd="0" presId="urn:microsoft.com/office/officeart/2009/layout/CirclePictureHierarchy"/>
    <dgm:cxn modelId="{5862AB8D-FB01-4B7F-AFD7-93A4E82D5052}" type="presParOf" srcId="{3A6D8738-D4A5-46CC-BF49-7F9E45CA6689}" destId="{B9C4084D-21E3-48DB-A61C-7B476B82DFC9}" srcOrd="0" destOrd="0" presId="urn:microsoft.com/office/officeart/2009/layout/CirclePictureHierarchy"/>
    <dgm:cxn modelId="{34ED15B7-6CAC-4F59-A1A4-4E4DAF599362}" type="presParOf" srcId="{3A6D8738-D4A5-46CC-BF49-7F9E45CA6689}" destId="{53D9AF67-63F6-441A-8CF6-4874DF1E0A2A}" srcOrd="1" destOrd="0" presId="urn:microsoft.com/office/officeart/2009/layout/CirclePictureHierarchy"/>
    <dgm:cxn modelId="{1EE454BB-9955-44FF-AB26-5542F374A731}" type="presParOf" srcId="{51282EEB-0519-4F09-A31C-86306563B716}" destId="{5BFEF43E-D823-4D36-8D24-3AD74519CECF}" srcOrd="1" destOrd="0" presId="urn:microsoft.com/office/officeart/2009/layout/CirclePictureHierarchy"/>
    <dgm:cxn modelId="{EBD37D94-5F53-427E-98EC-90C49EB5E482}" type="presParOf" srcId="{44EF46C0-3112-4E60-AAA8-116B8C601469}" destId="{2AD0FDA5-0EEF-4136-BB73-BBBB46A68FE4}" srcOrd="4" destOrd="0" presId="urn:microsoft.com/office/officeart/2009/layout/CirclePictureHierarchy"/>
    <dgm:cxn modelId="{BBD5D52C-E638-4C16-B5C3-8E66E5A60048}" type="presParOf" srcId="{44EF46C0-3112-4E60-AAA8-116B8C601469}" destId="{A14BA08D-344B-497D-8A59-3B222559718D}" srcOrd="5" destOrd="0" presId="urn:microsoft.com/office/officeart/2009/layout/CirclePictureHierarchy"/>
    <dgm:cxn modelId="{0FCE7920-9BBB-4B88-91FE-3D01CC565331}" type="presParOf" srcId="{A14BA08D-344B-497D-8A59-3B222559718D}" destId="{62860348-3A3C-4913-8305-8D486D28590F}" srcOrd="0" destOrd="0" presId="urn:microsoft.com/office/officeart/2009/layout/CirclePictureHierarchy"/>
    <dgm:cxn modelId="{C233A016-2203-4EBF-9ED1-4A8A45D8D2A7}" type="presParOf" srcId="{62860348-3A3C-4913-8305-8D486D28590F}" destId="{8C4220DB-32A2-41E9-B4C1-EC87DDC84359}" srcOrd="0" destOrd="0" presId="urn:microsoft.com/office/officeart/2009/layout/CirclePictureHierarchy"/>
    <dgm:cxn modelId="{11BA4F7B-B61D-4553-90AD-A11A16F35D2D}" type="presParOf" srcId="{62860348-3A3C-4913-8305-8D486D28590F}" destId="{148A1EB2-378E-43ED-8944-E9D52334CDA9}" srcOrd="1" destOrd="0" presId="urn:microsoft.com/office/officeart/2009/layout/CirclePictureHierarchy"/>
    <dgm:cxn modelId="{108EF4FC-E847-44A2-B218-2E1D6C98E874}" type="presParOf" srcId="{A14BA08D-344B-497D-8A59-3B222559718D}" destId="{52BF46F3-2893-4918-B0E3-9013F1691B5F}" srcOrd="1" destOrd="0" presId="urn:microsoft.com/office/officeart/2009/layout/CirclePictureHierarchy"/>
    <dgm:cxn modelId="{129D5109-DFB0-4F88-A2EC-D7B1AB2492D3}" type="presParOf" srcId="{44EF46C0-3112-4E60-AAA8-116B8C601469}" destId="{4343BBB4-5FA1-4BB5-BAF0-366D979F3A07}" srcOrd="6" destOrd="0" presId="urn:microsoft.com/office/officeart/2009/layout/CirclePictureHierarchy"/>
    <dgm:cxn modelId="{DC4FB7A4-7832-4C38-931E-969DBE5874FB}" type="presParOf" srcId="{44EF46C0-3112-4E60-AAA8-116B8C601469}" destId="{955F7832-72E1-4779-9271-1674CAA8C6C7}" srcOrd="7" destOrd="0" presId="urn:microsoft.com/office/officeart/2009/layout/CirclePictureHierarchy"/>
    <dgm:cxn modelId="{5E595BCB-D089-4393-BCAA-D311A8EF4764}" type="presParOf" srcId="{955F7832-72E1-4779-9271-1674CAA8C6C7}" destId="{E864BBD0-BE9D-47E9-8229-42ACE91CB2AB}" srcOrd="0" destOrd="0" presId="urn:microsoft.com/office/officeart/2009/layout/CirclePictureHierarchy"/>
    <dgm:cxn modelId="{5883E3B9-7563-448E-824A-F72815FF7916}" type="presParOf" srcId="{E864BBD0-BE9D-47E9-8229-42ACE91CB2AB}" destId="{1A20CF58-7C01-49CA-A704-DAF0C3DC396A}" srcOrd="0" destOrd="0" presId="urn:microsoft.com/office/officeart/2009/layout/CirclePictureHierarchy"/>
    <dgm:cxn modelId="{712B7C84-DE9C-4329-A010-EE8F6EB4C25F}" type="presParOf" srcId="{E864BBD0-BE9D-47E9-8229-42ACE91CB2AB}" destId="{CE7A2ED9-3293-4159-AFA2-EE4918E229ED}" srcOrd="1" destOrd="0" presId="urn:microsoft.com/office/officeart/2009/layout/CirclePictureHierarchy"/>
    <dgm:cxn modelId="{2DE5F64D-C03E-41A3-8928-3F3009907907}" type="presParOf" srcId="{955F7832-72E1-4779-9271-1674CAA8C6C7}" destId="{AEF82577-4657-43B9-B0F7-B152C91700E1}" srcOrd="1" destOrd="0" presId="urn:microsoft.com/office/officeart/2009/layout/CirclePictureHierarchy"/>
    <dgm:cxn modelId="{DB33314E-AB89-45C1-8661-2FF0640EDD37}" type="presParOf" srcId="{44EF46C0-3112-4E60-AAA8-116B8C601469}" destId="{729F4EC9-8745-410B-96C0-B389EFBDAB61}" srcOrd="8" destOrd="0" presId="urn:microsoft.com/office/officeart/2009/layout/CirclePictureHierarchy"/>
    <dgm:cxn modelId="{88AFA81F-E8C0-4F53-AB1B-D241ACC5FD89}" type="presParOf" srcId="{44EF46C0-3112-4E60-AAA8-116B8C601469}" destId="{91A28D8E-5750-429C-BE7E-E8F1EF67DC91}" srcOrd="9" destOrd="0" presId="urn:microsoft.com/office/officeart/2009/layout/CirclePictureHierarchy"/>
    <dgm:cxn modelId="{B8A2A8F9-372B-458B-9800-548AE7CEDD13}" type="presParOf" srcId="{91A28D8E-5750-429C-BE7E-E8F1EF67DC91}" destId="{382F186F-6E06-4F31-8A4E-50065E9E8EF6}" srcOrd="0" destOrd="0" presId="urn:microsoft.com/office/officeart/2009/layout/CirclePictureHierarchy"/>
    <dgm:cxn modelId="{02C51CF2-C031-4722-9C4A-23435A6D3B6B}" type="presParOf" srcId="{382F186F-6E06-4F31-8A4E-50065E9E8EF6}" destId="{E88A9E7A-EC19-46F5-9C86-7AB21496449E}" srcOrd="0" destOrd="0" presId="urn:microsoft.com/office/officeart/2009/layout/CirclePictureHierarchy"/>
    <dgm:cxn modelId="{7CC81563-5D19-4D39-86CA-B30930117852}" type="presParOf" srcId="{382F186F-6E06-4F31-8A4E-50065E9E8EF6}" destId="{A73A5191-BB4D-487E-90A1-60A9A050E76A}" srcOrd="1" destOrd="0" presId="urn:microsoft.com/office/officeart/2009/layout/CirclePictureHierarchy"/>
    <dgm:cxn modelId="{0AE42155-C5FA-4E9C-8CC7-EFB626BE1A48}" type="presParOf" srcId="{91A28D8E-5750-429C-BE7E-E8F1EF67DC91}" destId="{AE97F22A-5970-44EE-B923-9267684B9144}" srcOrd="1" destOrd="0" presId="urn:microsoft.com/office/officeart/2009/layout/CirclePictureHierarchy"/>
    <dgm:cxn modelId="{A6C3E335-1DE2-4D64-8A82-8202BE4AE994}" type="presParOf" srcId="{44EF46C0-3112-4E60-AAA8-116B8C601469}" destId="{78A78EEB-3C29-40E6-9039-3F661EB2151C}" srcOrd="10" destOrd="0" presId="urn:microsoft.com/office/officeart/2009/layout/CirclePictureHierarchy"/>
    <dgm:cxn modelId="{B55742E1-58A9-4831-8447-A985D0B6B476}" type="presParOf" srcId="{44EF46C0-3112-4E60-AAA8-116B8C601469}" destId="{F8F60349-D0F0-4A5B-A08A-53148412A972}" srcOrd="11" destOrd="0" presId="urn:microsoft.com/office/officeart/2009/layout/CirclePictureHierarchy"/>
    <dgm:cxn modelId="{55AA7FD5-902B-4F9C-9A41-57505D16B528}" type="presParOf" srcId="{F8F60349-D0F0-4A5B-A08A-53148412A972}" destId="{FE802865-1DD5-4530-B270-0072959FE0C7}" srcOrd="0" destOrd="0" presId="urn:microsoft.com/office/officeart/2009/layout/CirclePictureHierarchy"/>
    <dgm:cxn modelId="{CEE05008-7F6A-4207-B381-D4698526D658}" type="presParOf" srcId="{FE802865-1DD5-4530-B270-0072959FE0C7}" destId="{CC6A53C9-B1B7-48C3-B953-FCC12047D77C}" srcOrd="0" destOrd="0" presId="urn:microsoft.com/office/officeart/2009/layout/CirclePictureHierarchy"/>
    <dgm:cxn modelId="{9B9ED636-84D6-46E0-884E-4CA4F4D36365}" type="presParOf" srcId="{FE802865-1DD5-4530-B270-0072959FE0C7}" destId="{2DD523A6-CE0A-4CA6-BD8B-0544189EA1EA}" srcOrd="1" destOrd="0" presId="urn:microsoft.com/office/officeart/2009/layout/CirclePictureHierarchy"/>
    <dgm:cxn modelId="{F3B7548C-66D3-4E07-813F-CCDFF77A5433}" type="presParOf" srcId="{F8F60349-D0F0-4A5B-A08A-53148412A972}" destId="{DD4DC125-CCCD-47D0-99A6-6B50347FD69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38833-092D-4E40-8989-19EB009087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69873FE-A7AA-4C3A-B521-32400DF33503}">
      <dgm:prSet phldrT="[Texto]"/>
      <dgm:spPr/>
      <dgm:t>
        <a:bodyPr lIns="720000"/>
        <a:lstStyle/>
        <a:p>
          <a:r>
            <a:rPr lang="pt-BR" b="1" dirty="0" err="1" smtClean="0"/>
            <a:t>Zap</a:t>
          </a:r>
          <a:r>
            <a:rPr lang="pt-BR" b="1" dirty="0" smtClean="0"/>
            <a:t> Carioca</a:t>
          </a:r>
          <a:r>
            <a:rPr lang="pt-BR" dirty="0" smtClean="0"/>
            <a:t/>
          </a:r>
          <a:br>
            <a:rPr lang="pt-BR" dirty="0" smtClean="0"/>
          </a:br>
          <a:r>
            <a:rPr lang="pt-BR" dirty="0" smtClean="0"/>
            <a:t>Ferramenta de Mensageria da PCRJ</a:t>
          </a:r>
        </a:p>
        <a:p>
          <a:r>
            <a:rPr lang="pt-BR" dirty="0" smtClean="0"/>
            <a:t>PCRJ =&gt; Cidadão | PCRJ =&gt; PCRJ</a:t>
          </a:r>
          <a:endParaRPr lang="pt-BR" dirty="0"/>
        </a:p>
      </dgm:t>
    </dgm:pt>
    <dgm:pt modelId="{5BCC59A4-A4D2-43AC-8A52-CD08EE1207C7}" type="parTrans" cxnId="{5451CB56-CD33-4F8F-88BB-46CCD91A26DD}">
      <dgm:prSet/>
      <dgm:spPr/>
      <dgm:t>
        <a:bodyPr/>
        <a:lstStyle/>
        <a:p>
          <a:endParaRPr lang="pt-BR"/>
        </a:p>
      </dgm:t>
    </dgm:pt>
    <dgm:pt modelId="{2A952452-0649-4D96-BF3C-C7056E98A3F8}" type="sibTrans" cxnId="{5451CB56-CD33-4F8F-88BB-46CCD91A26DD}">
      <dgm:prSet/>
      <dgm:spPr/>
      <dgm:t>
        <a:bodyPr/>
        <a:lstStyle/>
        <a:p>
          <a:endParaRPr lang="pt-BR"/>
        </a:p>
      </dgm:t>
    </dgm:pt>
    <dgm:pt modelId="{79D68F41-E98D-4672-8627-E4BA1B2AD285}" type="pres">
      <dgm:prSet presAssocID="{D4F38833-092D-4E40-8989-19EB009087CC}" presName="Name0" presStyleCnt="0">
        <dgm:presLayoutVars>
          <dgm:dir/>
          <dgm:resizeHandles val="exact"/>
        </dgm:presLayoutVars>
      </dgm:prSet>
      <dgm:spPr/>
    </dgm:pt>
    <dgm:pt modelId="{2DEF21D5-7DF0-4CEC-BB10-7BCF744AD0E8}" type="pres">
      <dgm:prSet presAssocID="{C69873FE-A7AA-4C3A-B521-32400DF33503}" presName="composite" presStyleCnt="0"/>
      <dgm:spPr/>
    </dgm:pt>
    <dgm:pt modelId="{81C99D3B-082C-4845-BDFA-2DD428A8FAD3}" type="pres">
      <dgm:prSet presAssocID="{C69873FE-A7AA-4C3A-B521-32400DF33503}" presName="rect1" presStyleLbl="trAlignAcc1" presStyleIdx="0" presStyleCnt="1" custScaleY="766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4A098-F3B7-472C-B955-448137F09A01}" type="pres">
      <dgm:prSet presAssocID="{C69873FE-A7AA-4C3A-B521-32400DF33503}" presName="rect2" presStyleLbl="fgImgPlace1" presStyleIdx="0" presStyleCnt="1" custScaleX="133058" custScaleY="78657" custLinFactNeighborX="-2716" custLinFactNeighborY="-1112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6046" t="431" r="6046" b="431"/>
          </a:stretch>
        </a:blipFill>
        <a:ln>
          <a:noFill/>
        </a:ln>
      </dgm:spPr>
    </dgm:pt>
  </dgm:ptLst>
  <dgm:cxnLst>
    <dgm:cxn modelId="{5532D564-D0CD-4A7A-BC1C-5593A353CF0E}" type="presOf" srcId="{D4F38833-092D-4E40-8989-19EB009087CC}" destId="{79D68F41-E98D-4672-8627-E4BA1B2AD285}" srcOrd="0" destOrd="0" presId="urn:microsoft.com/office/officeart/2008/layout/PictureStrips"/>
    <dgm:cxn modelId="{5451CB56-CD33-4F8F-88BB-46CCD91A26DD}" srcId="{D4F38833-092D-4E40-8989-19EB009087CC}" destId="{C69873FE-A7AA-4C3A-B521-32400DF33503}" srcOrd="0" destOrd="0" parTransId="{5BCC59A4-A4D2-43AC-8A52-CD08EE1207C7}" sibTransId="{2A952452-0649-4D96-BF3C-C7056E98A3F8}"/>
    <dgm:cxn modelId="{5D9EF025-41DC-4E8F-B83A-D21B21480563}" type="presOf" srcId="{C69873FE-A7AA-4C3A-B521-32400DF33503}" destId="{81C99D3B-082C-4845-BDFA-2DD428A8FAD3}" srcOrd="0" destOrd="0" presId="urn:microsoft.com/office/officeart/2008/layout/PictureStrips"/>
    <dgm:cxn modelId="{CE205A2D-5D35-4CAF-B81C-40562DADE1AE}" type="presParOf" srcId="{79D68F41-E98D-4672-8627-E4BA1B2AD285}" destId="{2DEF21D5-7DF0-4CEC-BB10-7BCF744AD0E8}" srcOrd="0" destOrd="0" presId="urn:microsoft.com/office/officeart/2008/layout/PictureStrips"/>
    <dgm:cxn modelId="{B8D86387-AB3D-45DC-80BB-262FC63E2E16}" type="presParOf" srcId="{2DEF21D5-7DF0-4CEC-BB10-7BCF744AD0E8}" destId="{81C99D3B-082C-4845-BDFA-2DD428A8FAD3}" srcOrd="0" destOrd="0" presId="urn:microsoft.com/office/officeart/2008/layout/PictureStrips"/>
    <dgm:cxn modelId="{6B194B9C-6F6B-443F-9C37-D12F91A0BD49}" type="presParOf" srcId="{2DEF21D5-7DF0-4CEC-BB10-7BCF744AD0E8}" destId="{9AC4A098-F3B7-472C-B955-448137F09A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552755-5B56-4B08-9E26-9D2FBD91E6F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EBA63389-1783-49BC-86ED-409BC36A3A2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pt-BR" sz="1200" dirty="0"/>
        </a:p>
      </dgm:t>
    </dgm:pt>
    <dgm:pt modelId="{967A8CC9-55F8-4181-AA9C-8503FB20C9A0}" type="parTrans" cxnId="{59EFB371-1DE5-4467-8CC2-FBDE67CCB398}">
      <dgm:prSet/>
      <dgm:spPr/>
      <dgm:t>
        <a:bodyPr/>
        <a:lstStyle/>
        <a:p>
          <a:endParaRPr lang="pt-BR" sz="4000"/>
        </a:p>
      </dgm:t>
    </dgm:pt>
    <dgm:pt modelId="{1A2802A7-F066-44B8-A29E-7A7FDA058336}" type="sibTrans" cxnId="{59EFB371-1DE5-4467-8CC2-FBDE67CCB398}">
      <dgm:prSet/>
      <dgm:spPr/>
      <dgm:t>
        <a:bodyPr/>
        <a:lstStyle/>
        <a:p>
          <a:endParaRPr lang="pt-BR" sz="4000"/>
        </a:p>
      </dgm:t>
    </dgm:pt>
    <dgm:pt modelId="{4F811F67-46ED-4969-B250-10C7F59AEC5C}">
      <dgm:prSet phldrT="[Texto]" custT="1"/>
      <dgm:spPr/>
      <dgm:t>
        <a:bodyPr/>
        <a:lstStyle/>
        <a:p>
          <a:r>
            <a:rPr lang="pt-BR" sz="1200" dirty="0" smtClean="0"/>
            <a:t>Licença Sanitária</a:t>
          </a:r>
          <a:endParaRPr lang="pt-BR" sz="1200" dirty="0"/>
        </a:p>
      </dgm:t>
    </dgm:pt>
    <dgm:pt modelId="{767EE1F3-BD87-4981-9C8A-B2108A751E7F}" type="parTrans" cxnId="{258704B5-7D91-471F-AD99-27270F42A840}">
      <dgm:prSet/>
      <dgm:spPr/>
      <dgm:t>
        <a:bodyPr/>
        <a:lstStyle/>
        <a:p>
          <a:endParaRPr lang="pt-BR" sz="4000"/>
        </a:p>
      </dgm:t>
    </dgm:pt>
    <dgm:pt modelId="{879C95A6-92B0-4176-BD73-A57E51767811}" type="sibTrans" cxnId="{258704B5-7D91-471F-AD99-27270F42A840}">
      <dgm:prSet/>
      <dgm:spPr/>
      <dgm:t>
        <a:bodyPr/>
        <a:lstStyle/>
        <a:p>
          <a:endParaRPr lang="pt-BR" sz="4000"/>
        </a:p>
      </dgm:t>
    </dgm:pt>
    <dgm:pt modelId="{3F179C50-FEA5-4562-8C63-00DFBA6DEF59}">
      <dgm:prSet phldrT="[Texto]" custT="1"/>
      <dgm:spPr/>
      <dgm:t>
        <a:bodyPr/>
        <a:lstStyle/>
        <a:p>
          <a:r>
            <a:rPr lang="pt-BR" sz="1200" dirty="0" smtClean="0"/>
            <a:t>Alvará de Estabelecimento</a:t>
          </a:r>
          <a:br>
            <a:rPr lang="pt-BR" sz="1200" dirty="0" smtClean="0"/>
          </a:br>
          <a:r>
            <a:rPr lang="pt-BR" sz="1200" dirty="0" smtClean="0"/>
            <a:t>~40 mil / ano</a:t>
          </a:r>
          <a:endParaRPr lang="pt-BR" sz="1200" dirty="0"/>
        </a:p>
      </dgm:t>
    </dgm:pt>
    <dgm:pt modelId="{CE85B3AF-6DBA-4EEB-9D16-C688B89D757C}" type="parTrans" cxnId="{AC0F27E8-404B-4920-96F1-C01583723BB5}">
      <dgm:prSet/>
      <dgm:spPr/>
      <dgm:t>
        <a:bodyPr/>
        <a:lstStyle/>
        <a:p>
          <a:endParaRPr lang="pt-BR" sz="4000"/>
        </a:p>
      </dgm:t>
    </dgm:pt>
    <dgm:pt modelId="{2AF4B6FF-900C-4809-9ED7-C588FAFB9411}" type="sibTrans" cxnId="{AC0F27E8-404B-4920-96F1-C01583723BB5}">
      <dgm:prSet/>
      <dgm:spPr/>
      <dgm:t>
        <a:bodyPr/>
        <a:lstStyle/>
        <a:p>
          <a:endParaRPr lang="pt-BR" sz="4000"/>
        </a:p>
      </dgm:t>
    </dgm:pt>
    <dgm:pt modelId="{58AC0CC5-4977-4108-81E7-A5D67B4B029B}">
      <dgm:prSet phldrT="[Texto]" custT="1"/>
      <dgm:spPr/>
      <dgm:t>
        <a:bodyPr/>
        <a:lstStyle/>
        <a:p>
          <a:r>
            <a:rPr lang="pt-BR" sz="1200" dirty="0" smtClean="0"/>
            <a:t>Serviços para Taxistas</a:t>
          </a:r>
          <a:br>
            <a:rPr lang="pt-BR" sz="1200" dirty="0" smtClean="0"/>
          </a:br>
          <a:r>
            <a:rPr lang="pt-BR" sz="1200" dirty="0" smtClean="0"/>
            <a:t>33 mil usuários</a:t>
          </a:r>
          <a:endParaRPr lang="pt-BR" sz="1200" dirty="0"/>
        </a:p>
      </dgm:t>
    </dgm:pt>
    <dgm:pt modelId="{26CB5498-01DB-4B60-8B5E-4587E925AA98}" type="sibTrans" cxnId="{1E0CA835-56D4-446E-8756-DA717284A0B1}">
      <dgm:prSet/>
      <dgm:spPr/>
      <dgm:t>
        <a:bodyPr/>
        <a:lstStyle/>
        <a:p>
          <a:endParaRPr lang="pt-BR" sz="4000"/>
        </a:p>
      </dgm:t>
    </dgm:pt>
    <dgm:pt modelId="{872E188B-FB11-4CCA-B70D-2600E3F5B2D5}" type="parTrans" cxnId="{1E0CA835-56D4-446E-8756-DA717284A0B1}">
      <dgm:prSet/>
      <dgm:spPr/>
      <dgm:t>
        <a:bodyPr/>
        <a:lstStyle/>
        <a:p>
          <a:endParaRPr lang="pt-BR" sz="4000"/>
        </a:p>
      </dgm:t>
    </dgm:pt>
    <dgm:pt modelId="{1056B558-86A2-4A63-B521-A27FB4A8B281}">
      <dgm:prSet phldrT="[Texto]" custT="1"/>
      <dgm:spPr/>
      <dgm:t>
        <a:bodyPr/>
        <a:lstStyle/>
        <a:p>
          <a:r>
            <a:rPr lang="pt-BR" sz="1200" dirty="0" smtClean="0"/>
            <a:t>Servidor Prefeitura</a:t>
          </a:r>
          <a:br>
            <a:rPr lang="pt-BR" sz="1200" dirty="0" smtClean="0"/>
          </a:br>
          <a:r>
            <a:rPr lang="pt-BR" sz="1200" dirty="0" smtClean="0"/>
            <a:t>200 mil usuários</a:t>
          </a:r>
          <a:endParaRPr lang="pt-BR" sz="1200" dirty="0"/>
        </a:p>
      </dgm:t>
    </dgm:pt>
    <dgm:pt modelId="{785DF828-A325-41E1-9E72-A0083B7D9436}" type="parTrans" cxnId="{801D9531-671B-4042-AD18-82184DADE029}">
      <dgm:prSet/>
      <dgm:spPr/>
      <dgm:t>
        <a:bodyPr/>
        <a:lstStyle/>
        <a:p>
          <a:endParaRPr lang="pt-BR" sz="2000"/>
        </a:p>
      </dgm:t>
    </dgm:pt>
    <dgm:pt modelId="{C933C7E3-36B3-4560-907F-4E51239F1709}" type="sibTrans" cxnId="{801D9531-671B-4042-AD18-82184DADE029}">
      <dgm:prSet/>
      <dgm:spPr/>
      <dgm:t>
        <a:bodyPr/>
        <a:lstStyle/>
        <a:p>
          <a:endParaRPr lang="pt-BR" sz="2000"/>
        </a:p>
      </dgm:t>
    </dgm:pt>
    <dgm:pt modelId="{9C963D6A-BCC7-4C5E-A25F-B632D7315E0C}">
      <dgm:prSet phldrT="[Texto]" custT="1"/>
      <dgm:spPr/>
      <dgm:t>
        <a:bodyPr/>
        <a:lstStyle/>
        <a:p>
          <a:r>
            <a:rPr lang="pt-BR" sz="1200" dirty="0" smtClean="0"/>
            <a:t>Bancas de Jornais</a:t>
          </a:r>
          <a:br>
            <a:rPr lang="pt-BR" sz="1200" dirty="0" smtClean="0"/>
          </a:br>
          <a:r>
            <a:rPr lang="pt-BR" sz="1200" dirty="0" smtClean="0"/>
            <a:t>2.200 usuários</a:t>
          </a:r>
          <a:endParaRPr lang="pt-BR" sz="1200" dirty="0"/>
        </a:p>
      </dgm:t>
    </dgm:pt>
    <dgm:pt modelId="{A13D6882-CC1B-4A8E-AB15-86239C3C8D6A}" type="parTrans" cxnId="{A9F976A9-CB97-48B3-9FA4-397A509F46CF}">
      <dgm:prSet/>
      <dgm:spPr/>
      <dgm:t>
        <a:bodyPr/>
        <a:lstStyle/>
        <a:p>
          <a:endParaRPr lang="pt-BR" sz="2000"/>
        </a:p>
      </dgm:t>
    </dgm:pt>
    <dgm:pt modelId="{F8F81B6E-685D-417B-9008-4678160A7D76}" type="sibTrans" cxnId="{A9F976A9-CB97-48B3-9FA4-397A509F46CF}">
      <dgm:prSet/>
      <dgm:spPr/>
      <dgm:t>
        <a:bodyPr/>
        <a:lstStyle/>
        <a:p>
          <a:endParaRPr lang="pt-BR" sz="2000"/>
        </a:p>
      </dgm:t>
    </dgm:pt>
    <dgm:pt modelId="{5AE23F5C-900F-4634-AE9A-421D87809394}">
      <dgm:prSet phldrT="[Texto]" custT="1"/>
      <dgm:spPr/>
      <dgm:t>
        <a:bodyPr/>
        <a:lstStyle/>
        <a:p>
          <a:r>
            <a:rPr lang="pt-BR" sz="1200" dirty="0" smtClean="0"/>
            <a:t>Serviços p/ Alunos e Pais</a:t>
          </a:r>
          <a:br>
            <a:rPr lang="pt-BR" sz="1200" dirty="0" smtClean="0"/>
          </a:br>
          <a:r>
            <a:rPr lang="pt-BR" sz="1200" dirty="0" smtClean="0"/>
            <a:t>600 mil</a:t>
          </a:r>
          <a:endParaRPr lang="pt-BR" sz="1200" dirty="0"/>
        </a:p>
      </dgm:t>
    </dgm:pt>
    <dgm:pt modelId="{A0F8FCBB-6F8B-4D50-80BC-0F04A7024EA8}" type="parTrans" cxnId="{BD1988AE-0CE6-43DC-ABAF-3BE73F954270}">
      <dgm:prSet/>
      <dgm:spPr/>
      <dgm:t>
        <a:bodyPr/>
        <a:lstStyle/>
        <a:p>
          <a:endParaRPr lang="pt-BR"/>
        </a:p>
      </dgm:t>
    </dgm:pt>
    <dgm:pt modelId="{4F99D42B-EAC3-4542-89D7-ACCD8532B56B}" type="sibTrans" cxnId="{BD1988AE-0CE6-43DC-ABAF-3BE73F954270}">
      <dgm:prSet/>
      <dgm:spPr/>
      <dgm:t>
        <a:bodyPr/>
        <a:lstStyle/>
        <a:p>
          <a:endParaRPr lang="pt-BR"/>
        </a:p>
      </dgm:t>
    </dgm:pt>
    <dgm:pt modelId="{94AB10D5-C681-4B93-9A79-9ED54B590632}">
      <dgm:prSet phldrT="[Texto]" custT="1"/>
      <dgm:spPr/>
      <dgm:t>
        <a:bodyPr/>
        <a:lstStyle/>
        <a:p>
          <a:r>
            <a:rPr lang="pt-BR" sz="1200" dirty="0" smtClean="0"/>
            <a:t>Eventos</a:t>
          </a:r>
          <a:endParaRPr lang="pt-BR" sz="1200" dirty="0"/>
        </a:p>
      </dgm:t>
    </dgm:pt>
    <dgm:pt modelId="{438E43B6-4250-45FE-9484-B2BA0B4E8164}" type="parTrans" cxnId="{EB0B02EB-242F-4E55-8315-119C16B6B554}">
      <dgm:prSet/>
      <dgm:spPr/>
      <dgm:t>
        <a:bodyPr/>
        <a:lstStyle/>
        <a:p>
          <a:endParaRPr lang="pt-BR"/>
        </a:p>
      </dgm:t>
    </dgm:pt>
    <dgm:pt modelId="{84AEF204-F6C4-4A94-BB51-A8439CFB1FE2}" type="sibTrans" cxnId="{EB0B02EB-242F-4E55-8315-119C16B6B554}">
      <dgm:prSet/>
      <dgm:spPr/>
      <dgm:t>
        <a:bodyPr/>
        <a:lstStyle/>
        <a:p>
          <a:endParaRPr lang="pt-BR"/>
        </a:p>
      </dgm:t>
    </dgm:pt>
    <dgm:pt modelId="{49EA11E5-A16F-4A6A-A6C7-E2D4D1AE2086}">
      <dgm:prSet phldrT="[Texto]" custT="1"/>
      <dgm:spPr/>
      <dgm:t>
        <a:bodyPr/>
        <a:lstStyle/>
        <a:p>
          <a:r>
            <a:rPr lang="pt-BR" sz="1200" dirty="0" smtClean="0"/>
            <a:t>Nota Carioca</a:t>
          </a:r>
          <a:br>
            <a:rPr lang="pt-BR" sz="1200" dirty="0" smtClean="0"/>
          </a:br>
          <a:r>
            <a:rPr lang="pt-BR" sz="1200" dirty="0" smtClean="0"/>
            <a:t>689 mil tomadores</a:t>
          </a:r>
          <a:endParaRPr lang="pt-BR" sz="1200" dirty="0"/>
        </a:p>
      </dgm:t>
    </dgm:pt>
    <dgm:pt modelId="{9C4B6BB9-D4C1-40D4-9629-2C017B596A78}" type="parTrans" cxnId="{EA018C04-5BCA-452B-9EA4-200A48F16CB3}">
      <dgm:prSet/>
      <dgm:spPr/>
      <dgm:t>
        <a:bodyPr/>
        <a:lstStyle/>
        <a:p>
          <a:endParaRPr lang="pt-BR"/>
        </a:p>
      </dgm:t>
    </dgm:pt>
    <dgm:pt modelId="{DBB1B0BC-6F6A-40E8-9971-E7B41093DEFE}" type="sibTrans" cxnId="{EA018C04-5BCA-452B-9EA4-200A48F16CB3}">
      <dgm:prSet/>
      <dgm:spPr/>
      <dgm:t>
        <a:bodyPr/>
        <a:lstStyle/>
        <a:p>
          <a:endParaRPr lang="pt-BR"/>
        </a:p>
      </dgm:t>
    </dgm:pt>
    <dgm:pt modelId="{6E5D3FEC-5C84-4E30-8150-634A60362F26}">
      <dgm:prSet phldrT="[Texto]" custT="1"/>
      <dgm:spPr/>
      <dgm:t>
        <a:bodyPr/>
        <a:lstStyle/>
        <a:p>
          <a:r>
            <a:rPr lang="pt-BR" sz="1200" dirty="0" smtClean="0"/>
            <a:t>Agenda Cultural</a:t>
          </a:r>
          <a:endParaRPr lang="pt-BR" sz="1200" dirty="0"/>
        </a:p>
      </dgm:t>
    </dgm:pt>
    <dgm:pt modelId="{DF0A7DCA-C5B8-4896-9EBD-368AC7948813}" type="parTrans" cxnId="{1EB40D7B-A496-453F-8059-DDD9E7F12973}">
      <dgm:prSet/>
      <dgm:spPr/>
      <dgm:t>
        <a:bodyPr/>
        <a:lstStyle/>
        <a:p>
          <a:endParaRPr lang="pt-BR"/>
        </a:p>
      </dgm:t>
    </dgm:pt>
    <dgm:pt modelId="{3392CEF3-5E65-47CE-B540-3EF21F434CA9}" type="sibTrans" cxnId="{1EB40D7B-A496-453F-8059-DDD9E7F12973}">
      <dgm:prSet/>
      <dgm:spPr/>
      <dgm:t>
        <a:bodyPr/>
        <a:lstStyle/>
        <a:p>
          <a:endParaRPr lang="pt-BR"/>
        </a:p>
      </dgm:t>
    </dgm:pt>
    <dgm:pt modelId="{60AAEE43-E80A-46DA-8C6C-37C1059A4350}">
      <dgm:prSet phldrT="[Texto]" custT="1"/>
      <dgm:spPr/>
      <dgm:t>
        <a:bodyPr/>
        <a:lstStyle/>
        <a:p>
          <a:r>
            <a:rPr lang="pt-BR" sz="1200" dirty="0" smtClean="0"/>
            <a:t>Veículos</a:t>
          </a:r>
          <a:br>
            <a:rPr lang="pt-BR" sz="1200" dirty="0" smtClean="0"/>
          </a:br>
          <a:r>
            <a:rPr lang="pt-BR" sz="1200" dirty="0" smtClean="0"/>
            <a:t>350 mil / ano</a:t>
          </a:r>
          <a:endParaRPr lang="pt-BR" sz="1200" dirty="0"/>
        </a:p>
      </dgm:t>
    </dgm:pt>
    <dgm:pt modelId="{65341556-11AE-4CAB-88B3-C439C9F387DA}" type="parTrans" cxnId="{A6647F34-697B-4085-9EFE-EA7980ABE8F6}">
      <dgm:prSet/>
      <dgm:spPr/>
      <dgm:t>
        <a:bodyPr/>
        <a:lstStyle/>
        <a:p>
          <a:endParaRPr lang="pt-BR"/>
        </a:p>
      </dgm:t>
    </dgm:pt>
    <dgm:pt modelId="{CAAFE9EB-558D-45F4-BB68-19383C303B3E}" type="sibTrans" cxnId="{A6647F34-697B-4085-9EFE-EA7980ABE8F6}">
      <dgm:prSet/>
      <dgm:spPr/>
      <dgm:t>
        <a:bodyPr/>
        <a:lstStyle/>
        <a:p>
          <a:endParaRPr lang="pt-BR"/>
        </a:p>
      </dgm:t>
    </dgm:pt>
    <dgm:pt modelId="{885AB41C-A3DE-4033-8DED-567C3E4D9CBB}">
      <dgm:prSet phldrT="[Texto]" custT="1"/>
      <dgm:spPr/>
      <dgm:t>
        <a:bodyPr/>
        <a:lstStyle/>
        <a:p>
          <a:r>
            <a:rPr lang="pt-BR" sz="1200" dirty="0" smtClean="0"/>
            <a:t>Imóveis</a:t>
          </a:r>
          <a:br>
            <a:rPr lang="pt-BR" sz="1200" dirty="0" smtClean="0"/>
          </a:br>
          <a:r>
            <a:rPr lang="pt-BR" sz="1200" dirty="0" smtClean="0"/>
            <a:t>1,8 milhão</a:t>
          </a:r>
          <a:endParaRPr lang="pt-BR" sz="1200" dirty="0"/>
        </a:p>
      </dgm:t>
    </dgm:pt>
    <dgm:pt modelId="{8300A270-E9E1-4CC4-8C2A-C79A23106DDD}" type="parTrans" cxnId="{EAC49BAC-6BAE-49EE-9FAA-BA03D5E2F25D}">
      <dgm:prSet/>
      <dgm:spPr/>
      <dgm:t>
        <a:bodyPr/>
        <a:lstStyle/>
        <a:p>
          <a:endParaRPr lang="pt-BR"/>
        </a:p>
      </dgm:t>
    </dgm:pt>
    <dgm:pt modelId="{F057558A-3C1D-4AAF-874E-E7602613A2E0}" type="sibTrans" cxnId="{EAC49BAC-6BAE-49EE-9FAA-BA03D5E2F25D}">
      <dgm:prSet/>
      <dgm:spPr/>
      <dgm:t>
        <a:bodyPr/>
        <a:lstStyle/>
        <a:p>
          <a:endParaRPr lang="pt-BR"/>
        </a:p>
      </dgm:t>
    </dgm:pt>
    <dgm:pt modelId="{631C210E-E574-4468-BE5C-9EC1DAB96251}">
      <dgm:prSet phldrT="[Texto]" custT="1"/>
      <dgm:spPr/>
      <dgm:t>
        <a:bodyPr/>
        <a:lstStyle/>
        <a:p>
          <a:r>
            <a:rPr lang="pt-BR" sz="1200" dirty="0" smtClean="0"/>
            <a:t>1746</a:t>
          </a:r>
          <a:br>
            <a:rPr lang="pt-BR" sz="1200" dirty="0" smtClean="0"/>
          </a:br>
          <a:r>
            <a:rPr lang="pt-BR" sz="1200" dirty="0" smtClean="0"/>
            <a:t>6.000 pessoas/dia</a:t>
          </a:r>
          <a:endParaRPr lang="pt-BR" sz="1200" dirty="0"/>
        </a:p>
      </dgm:t>
    </dgm:pt>
    <dgm:pt modelId="{C3D839D4-7259-48CE-91FA-5028DE13984B}" type="parTrans" cxnId="{4B48A0C3-5CD8-4DF3-96EA-E2227CBE1A5A}">
      <dgm:prSet/>
      <dgm:spPr/>
      <dgm:t>
        <a:bodyPr/>
        <a:lstStyle/>
        <a:p>
          <a:endParaRPr lang="pt-BR"/>
        </a:p>
      </dgm:t>
    </dgm:pt>
    <dgm:pt modelId="{26D57A50-2F27-4062-9F74-B961331EF92B}" type="sibTrans" cxnId="{4B48A0C3-5CD8-4DF3-96EA-E2227CBE1A5A}">
      <dgm:prSet/>
      <dgm:spPr/>
      <dgm:t>
        <a:bodyPr/>
        <a:lstStyle/>
        <a:p>
          <a:endParaRPr lang="pt-BR"/>
        </a:p>
      </dgm:t>
    </dgm:pt>
    <dgm:pt modelId="{AA33FFC6-E587-49B2-8A6F-CAE732548FE8}">
      <dgm:prSet phldrT="[Texto]" custT="1"/>
      <dgm:spPr/>
      <dgm:t>
        <a:bodyPr/>
        <a:lstStyle/>
        <a:p>
          <a:r>
            <a:rPr lang="pt-BR" sz="1200" dirty="0" smtClean="0"/>
            <a:t>Usuários: 600 mil</a:t>
          </a:r>
          <a:endParaRPr lang="pt-BR" sz="1200" dirty="0"/>
        </a:p>
      </dgm:t>
    </dgm:pt>
    <dgm:pt modelId="{DF927F0C-AF40-49F1-9E99-BD33B4986D07}" type="parTrans" cxnId="{FC638A86-B4A3-4BE4-944A-30968FCB0817}">
      <dgm:prSet/>
      <dgm:spPr/>
      <dgm:t>
        <a:bodyPr/>
        <a:lstStyle/>
        <a:p>
          <a:endParaRPr lang="pt-BR"/>
        </a:p>
      </dgm:t>
    </dgm:pt>
    <dgm:pt modelId="{F17B9F9B-808C-4A8D-9C4B-7B73496BEA4F}" type="sibTrans" cxnId="{FC638A86-B4A3-4BE4-944A-30968FCB0817}">
      <dgm:prSet/>
      <dgm:spPr/>
      <dgm:t>
        <a:bodyPr/>
        <a:lstStyle/>
        <a:p>
          <a:endParaRPr lang="pt-BR"/>
        </a:p>
      </dgm:t>
    </dgm:pt>
    <dgm:pt modelId="{34FE083B-28C1-45EC-8353-E985D1E8801B}">
      <dgm:prSet phldrT="[Texto]" custT="1"/>
      <dgm:spPr/>
      <dgm:t>
        <a:bodyPr/>
        <a:lstStyle/>
        <a:p>
          <a:r>
            <a:rPr lang="pt-BR" sz="1200" b="0" dirty="0" smtClean="0">
              <a:solidFill>
                <a:schemeClr val="bg1"/>
              </a:solidFill>
            </a:rPr>
            <a:t>3 Milhões de serviços atendidos por mês</a:t>
          </a:r>
          <a:endParaRPr lang="pt-BR" sz="1200" b="0" dirty="0">
            <a:solidFill>
              <a:schemeClr val="bg1"/>
            </a:solidFill>
          </a:endParaRPr>
        </a:p>
      </dgm:t>
    </dgm:pt>
    <dgm:pt modelId="{697E1389-50B8-499F-932B-76234A805820}" type="parTrans" cxnId="{4B74A68E-9781-427B-BF8A-7F3C66E74249}">
      <dgm:prSet/>
      <dgm:spPr/>
      <dgm:t>
        <a:bodyPr/>
        <a:lstStyle/>
        <a:p>
          <a:endParaRPr lang="pt-BR"/>
        </a:p>
      </dgm:t>
    </dgm:pt>
    <dgm:pt modelId="{CE932936-E5A2-424C-9AD8-3401868461BC}" type="sibTrans" cxnId="{4B74A68E-9781-427B-BF8A-7F3C66E74249}">
      <dgm:prSet/>
      <dgm:spPr/>
      <dgm:t>
        <a:bodyPr/>
        <a:lstStyle/>
        <a:p>
          <a:endParaRPr lang="pt-BR"/>
        </a:p>
      </dgm:t>
    </dgm:pt>
    <dgm:pt modelId="{91CF74AD-2F8D-4A14-84F8-9E05EC0844DD}" type="pres">
      <dgm:prSet presAssocID="{A5552755-5B56-4B08-9E26-9D2FBD91E6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3C314C-D444-40F9-937A-105D9C221853}" type="pres">
      <dgm:prSet presAssocID="{EBA63389-1783-49BC-86ED-409BC36A3A2F}" presName="centerShape" presStyleLbl="node0" presStyleIdx="0" presStyleCnt="1" custScaleX="189293" custScaleY="190224"/>
      <dgm:spPr/>
      <dgm:t>
        <a:bodyPr/>
        <a:lstStyle/>
        <a:p>
          <a:endParaRPr lang="pt-BR"/>
        </a:p>
      </dgm:t>
    </dgm:pt>
    <dgm:pt modelId="{ACE4D858-C0AC-406F-924B-7F71A6947B1E}" type="pres">
      <dgm:prSet presAssocID="{58AC0CC5-4977-4108-81E7-A5D67B4B029B}" presName="node" presStyleLbl="node1" presStyleIdx="0" presStyleCnt="14" custScaleX="148185" custScaleY="139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1F1D42-E452-43E7-9CDA-B25F09055F7F}" type="pres">
      <dgm:prSet presAssocID="{58AC0CC5-4977-4108-81E7-A5D67B4B029B}" presName="dummy" presStyleCnt="0"/>
      <dgm:spPr/>
      <dgm:t>
        <a:bodyPr/>
        <a:lstStyle/>
        <a:p>
          <a:endParaRPr lang="pt-BR"/>
        </a:p>
      </dgm:t>
    </dgm:pt>
    <dgm:pt modelId="{DEE77968-32D5-48FD-BE94-EE75D0879098}" type="pres">
      <dgm:prSet presAssocID="{26CB5498-01DB-4B60-8B5E-4587E925AA98}" presName="sibTrans" presStyleLbl="sibTrans2D1" presStyleIdx="0" presStyleCnt="14"/>
      <dgm:spPr/>
      <dgm:t>
        <a:bodyPr/>
        <a:lstStyle/>
        <a:p>
          <a:endParaRPr lang="pt-BR"/>
        </a:p>
      </dgm:t>
    </dgm:pt>
    <dgm:pt modelId="{F93C7DAC-DBEE-4107-A9A7-6489FFE75BAE}" type="pres">
      <dgm:prSet presAssocID="{1056B558-86A2-4A63-B521-A27FB4A8B281}" presName="node" presStyleLbl="node1" presStyleIdx="1" presStyleCnt="14" custScaleX="164556" custScaleY="149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03794-E2BE-4736-82ED-CD97727E4355}" type="pres">
      <dgm:prSet presAssocID="{1056B558-86A2-4A63-B521-A27FB4A8B281}" presName="dummy" presStyleCnt="0"/>
      <dgm:spPr/>
      <dgm:t>
        <a:bodyPr/>
        <a:lstStyle/>
        <a:p>
          <a:endParaRPr lang="pt-BR"/>
        </a:p>
      </dgm:t>
    </dgm:pt>
    <dgm:pt modelId="{539EE430-9BEF-4701-A936-0EFF7F3603D5}" type="pres">
      <dgm:prSet presAssocID="{C933C7E3-36B3-4560-907F-4E51239F1709}" presName="sibTrans" presStyleLbl="sibTrans2D1" presStyleIdx="1" presStyleCnt="14"/>
      <dgm:spPr/>
      <dgm:t>
        <a:bodyPr/>
        <a:lstStyle/>
        <a:p>
          <a:endParaRPr lang="pt-BR"/>
        </a:p>
      </dgm:t>
    </dgm:pt>
    <dgm:pt modelId="{4F3CBD46-9AB2-4DEC-B8D1-059743612C4C}" type="pres">
      <dgm:prSet presAssocID="{9C963D6A-BCC7-4C5E-A25F-B632D7315E0C}" presName="node" presStyleLbl="node1" presStyleIdx="2" presStyleCnt="14" custScaleX="147722" custScaleY="1450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DE13D8-3CE9-45C8-8CDD-434B29128939}" type="pres">
      <dgm:prSet presAssocID="{9C963D6A-BCC7-4C5E-A25F-B632D7315E0C}" presName="dummy" presStyleCnt="0"/>
      <dgm:spPr/>
      <dgm:t>
        <a:bodyPr/>
        <a:lstStyle/>
        <a:p>
          <a:endParaRPr lang="pt-BR"/>
        </a:p>
      </dgm:t>
    </dgm:pt>
    <dgm:pt modelId="{CA0F53DD-DA05-4188-A492-E598E604864C}" type="pres">
      <dgm:prSet presAssocID="{F8F81B6E-685D-417B-9008-4678160A7D76}" presName="sibTrans" presStyleLbl="sibTrans2D1" presStyleIdx="2" presStyleCnt="14"/>
      <dgm:spPr/>
      <dgm:t>
        <a:bodyPr/>
        <a:lstStyle/>
        <a:p>
          <a:endParaRPr lang="pt-BR"/>
        </a:p>
      </dgm:t>
    </dgm:pt>
    <dgm:pt modelId="{C950A318-537F-49E2-86F3-0DA2544C1C74}" type="pres">
      <dgm:prSet presAssocID="{3F179C50-FEA5-4562-8C63-00DFBA6DEF59}" presName="node" presStyleLbl="node1" presStyleIdx="3" presStyleCnt="14" custScaleX="147679" custScaleY="1535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3BCF69-611B-4CC4-9EC2-D759478D0543}" type="pres">
      <dgm:prSet presAssocID="{3F179C50-FEA5-4562-8C63-00DFBA6DEF59}" presName="dummy" presStyleCnt="0"/>
      <dgm:spPr/>
      <dgm:t>
        <a:bodyPr/>
        <a:lstStyle/>
        <a:p>
          <a:endParaRPr lang="pt-BR"/>
        </a:p>
      </dgm:t>
    </dgm:pt>
    <dgm:pt modelId="{73BDFBE0-D875-465B-8D99-E03C095894BD}" type="pres">
      <dgm:prSet presAssocID="{2AF4B6FF-900C-4809-9ED7-C588FAFB9411}" presName="sibTrans" presStyleLbl="sibTrans2D1" presStyleIdx="3" presStyleCnt="14"/>
      <dgm:spPr/>
      <dgm:t>
        <a:bodyPr/>
        <a:lstStyle/>
        <a:p>
          <a:endParaRPr lang="pt-BR"/>
        </a:p>
      </dgm:t>
    </dgm:pt>
    <dgm:pt modelId="{A2F9B52C-FBA3-4AE9-81A5-289622CD00D5}" type="pres">
      <dgm:prSet presAssocID="{4F811F67-46ED-4969-B250-10C7F59AEC5C}" presName="node" presStyleLbl="node1" presStyleIdx="4" presStyleCnt="14" custScaleX="153019" custScaleY="1580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FE9720-11E4-4E0F-A05C-3114A8B1A7AF}" type="pres">
      <dgm:prSet presAssocID="{4F811F67-46ED-4969-B250-10C7F59AEC5C}" presName="dummy" presStyleCnt="0"/>
      <dgm:spPr/>
      <dgm:t>
        <a:bodyPr/>
        <a:lstStyle/>
        <a:p>
          <a:endParaRPr lang="pt-BR"/>
        </a:p>
      </dgm:t>
    </dgm:pt>
    <dgm:pt modelId="{EC4E1D89-3C6A-4F26-9FC0-F1C8C2C350EF}" type="pres">
      <dgm:prSet presAssocID="{879C95A6-92B0-4176-BD73-A57E51767811}" presName="sibTrans" presStyleLbl="sibTrans2D1" presStyleIdx="4" presStyleCnt="14"/>
      <dgm:spPr/>
      <dgm:t>
        <a:bodyPr/>
        <a:lstStyle/>
        <a:p>
          <a:endParaRPr lang="pt-BR"/>
        </a:p>
      </dgm:t>
    </dgm:pt>
    <dgm:pt modelId="{4F5DD573-FAAE-4D03-AE7D-361B235BDECD}" type="pres">
      <dgm:prSet presAssocID="{5AE23F5C-900F-4634-AE9A-421D87809394}" presName="node" presStyleLbl="node1" presStyleIdx="5" presStyleCnt="14" custScaleX="152701" custScaleY="146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507B19-67A8-48AE-A82C-1BD8175D20CF}" type="pres">
      <dgm:prSet presAssocID="{5AE23F5C-900F-4634-AE9A-421D87809394}" presName="dummy" presStyleCnt="0"/>
      <dgm:spPr/>
      <dgm:t>
        <a:bodyPr/>
        <a:lstStyle/>
        <a:p>
          <a:endParaRPr lang="pt-BR"/>
        </a:p>
      </dgm:t>
    </dgm:pt>
    <dgm:pt modelId="{E0395333-59EB-454B-8128-9DF27B936C07}" type="pres">
      <dgm:prSet presAssocID="{4F99D42B-EAC3-4542-89D7-ACCD8532B56B}" presName="sibTrans" presStyleLbl="sibTrans2D1" presStyleIdx="5" presStyleCnt="14"/>
      <dgm:spPr/>
      <dgm:t>
        <a:bodyPr/>
        <a:lstStyle/>
        <a:p>
          <a:endParaRPr lang="pt-BR"/>
        </a:p>
      </dgm:t>
    </dgm:pt>
    <dgm:pt modelId="{F8737A6C-AB7B-4AB1-8740-D3BAC4EB1820}" type="pres">
      <dgm:prSet presAssocID="{94AB10D5-C681-4B93-9A79-9ED54B590632}" presName="node" presStyleLbl="node1" presStyleIdx="6" presStyleCnt="14" custScaleX="142843" custScaleY="132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FD60F5-7FE9-4CC6-934D-CB070F357C7E}" type="pres">
      <dgm:prSet presAssocID="{94AB10D5-C681-4B93-9A79-9ED54B590632}" presName="dummy" presStyleCnt="0"/>
      <dgm:spPr/>
      <dgm:t>
        <a:bodyPr/>
        <a:lstStyle/>
        <a:p>
          <a:endParaRPr lang="pt-BR"/>
        </a:p>
      </dgm:t>
    </dgm:pt>
    <dgm:pt modelId="{99A53210-D883-410A-B290-78A2ACC89DA7}" type="pres">
      <dgm:prSet presAssocID="{84AEF204-F6C4-4A94-BB51-A8439CFB1FE2}" presName="sibTrans" presStyleLbl="sibTrans2D1" presStyleIdx="6" presStyleCnt="14"/>
      <dgm:spPr/>
      <dgm:t>
        <a:bodyPr/>
        <a:lstStyle/>
        <a:p>
          <a:endParaRPr lang="pt-BR"/>
        </a:p>
      </dgm:t>
    </dgm:pt>
    <dgm:pt modelId="{441EDFBA-E3D8-46D4-8B54-A407D3671538}" type="pres">
      <dgm:prSet presAssocID="{49EA11E5-A16F-4A6A-A6C7-E2D4D1AE2086}" presName="node" presStyleLbl="node1" presStyleIdx="7" presStyleCnt="14" custScaleX="174616" custScaleY="172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1E498-8EAD-4BB2-9743-3F4BC84B2690}" type="pres">
      <dgm:prSet presAssocID="{49EA11E5-A16F-4A6A-A6C7-E2D4D1AE2086}" presName="dummy" presStyleCnt="0"/>
      <dgm:spPr/>
      <dgm:t>
        <a:bodyPr/>
        <a:lstStyle/>
        <a:p>
          <a:endParaRPr lang="pt-BR"/>
        </a:p>
      </dgm:t>
    </dgm:pt>
    <dgm:pt modelId="{B9B2453D-6171-4AB9-A508-B8773968C362}" type="pres">
      <dgm:prSet presAssocID="{DBB1B0BC-6F6A-40E8-9971-E7B41093DEFE}" presName="sibTrans" presStyleLbl="sibTrans2D1" presStyleIdx="7" presStyleCnt="14"/>
      <dgm:spPr/>
      <dgm:t>
        <a:bodyPr/>
        <a:lstStyle/>
        <a:p>
          <a:endParaRPr lang="pt-BR"/>
        </a:p>
      </dgm:t>
    </dgm:pt>
    <dgm:pt modelId="{B0ED68B9-D86E-4B55-BA47-056E63A33B1D}" type="pres">
      <dgm:prSet presAssocID="{6E5D3FEC-5C84-4E30-8150-634A60362F26}" presName="node" presStyleLbl="node1" presStyleIdx="8" presStyleCnt="14" custScaleX="128016" custScaleY="1230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EAAA02-BCE4-476C-80C4-B47E9911A04D}" type="pres">
      <dgm:prSet presAssocID="{6E5D3FEC-5C84-4E30-8150-634A60362F26}" presName="dummy" presStyleCnt="0"/>
      <dgm:spPr/>
      <dgm:t>
        <a:bodyPr/>
        <a:lstStyle/>
        <a:p>
          <a:endParaRPr lang="pt-BR"/>
        </a:p>
      </dgm:t>
    </dgm:pt>
    <dgm:pt modelId="{E1249782-8A43-4AD0-936E-623909D8332B}" type="pres">
      <dgm:prSet presAssocID="{3392CEF3-5E65-47CE-B540-3EF21F434CA9}" presName="sibTrans" presStyleLbl="sibTrans2D1" presStyleIdx="8" presStyleCnt="14"/>
      <dgm:spPr/>
      <dgm:t>
        <a:bodyPr/>
        <a:lstStyle/>
        <a:p>
          <a:endParaRPr lang="pt-BR"/>
        </a:p>
      </dgm:t>
    </dgm:pt>
    <dgm:pt modelId="{BE70B008-6F7D-4837-B5AE-0F328BE139F2}" type="pres">
      <dgm:prSet presAssocID="{60AAEE43-E80A-46DA-8C6C-37C1059A4350}" presName="node" presStyleLbl="node1" presStyleIdx="9" presStyleCnt="14" custScaleX="132817" custScaleY="125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A66BA7-5504-450B-ADBC-54388B90A3E9}" type="pres">
      <dgm:prSet presAssocID="{60AAEE43-E80A-46DA-8C6C-37C1059A4350}" presName="dummy" presStyleCnt="0"/>
      <dgm:spPr/>
      <dgm:t>
        <a:bodyPr/>
        <a:lstStyle/>
        <a:p>
          <a:endParaRPr lang="pt-BR"/>
        </a:p>
      </dgm:t>
    </dgm:pt>
    <dgm:pt modelId="{ED25E6FE-AA9E-4526-9A7D-7AA25217F4D9}" type="pres">
      <dgm:prSet presAssocID="{CAAFE9EB-558D-45F4-BB68-19383C303B3E}" presName="sibTrans" presStyleLbl="sibTrans2D1" presStyleIdx="9" presStyleCnt="14"/>
      <dgm:spPr/>
      <dgm:t>
        <a:bodyPr/>
        <a:lstStyle/>
        <a:p>
          <a:endParaRPr lang="pt-BR"/>
        </a:p>
      </dgm:t>
    </dgm:pt>
    <dgm:pt modelId="{ED0C5DCC-A8EB-46FC-96A1-7C24C50CEBE8}" type="pres">
      <dgm:prSet presAssocID="{AA33FFC6-E587-49B2-8A6F-CAE732548FE8}" presName="node" presStyleLbl="node1" presStyleIdx="10" presStyleCnt="14" custScaleX="151951" custScaleY="145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4F079-7161-46AA-B660-8F1EF95505F9}" type="pres">
      <dgm:prSet presAssocID="{AA33FFC6-E587-49B2-8A6F-CAE732548FE8}" presName="dummy" presStyleCnt="0"/>
      <dgm:spPr/>
    </dgm:pt>
    <dgm:pt modelId="{C215BD3D-3073-4F26-B9D8-39EDA5F227D8}" type="pres">
      <dgm:prSet presAssocID="{F17B9F9B-808C-4A8D-9C4B-7B73496BEA4F}" presName="sibTrans" presStyleLbl="sibTrans2D1" presStyleIdx="10" presStyleCnt="14"/>
      <dgm:spPr/>
      <dgm:t>
        <a:bodyPr/>
        <a:lstStyle/>
        <a:p>
          <a:endParaRPr lang="pt-BR"/>
        </a:p>
      </dgm:t>
    </dgm:pt>
    <dgm:pt modelId="{E61641CF-E4A5-477B-8E22-5AEEF2F483B1}" type="pres">
      <dgm:prSet presAssocID="{34FE083B-28C1-45EC-8353-E985D1E8801B}" presName="node" presStyleLbl="node1" presStyleIdx="11" presStyleCnt="14" custScaleX="179053" custScaleY="1781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4EED2-EC02-481B-8AE9-3EFFF47CA44C}" type="pres">
      <dgm:prSet presAssocID="{34FE083B-28C1-45EC-8353-E985D1E8801B}" presName="dummy" presStyleCnt="0"/>
      <dgm:spPr/>
    </dgm:pt>
    <dgm:pt modelId="{348CCBAD-EA05-4D00-8EF7-0AA3125A79E5}" type="pres">
      <dgm:prSet presAssocID="{CE932936-E5A2-424C-9AD8-3401868461BC}" presName="sibTrans" presStyleLbl="sibTrans2D1" presStyleIdx="11" presStyleCnt="14"/>
      <dgm:spPr/>
      <dgm:t>
        <a:bodyPr/>
        <a:lstStyle/>
        <a:p>
          <a:endParaRPr lang="pt-BR"/>
        </a:p>
      </dgm:t>
    </dgm:pt>
    <dgm:pt modelId="{DAE14BF1-F38C-4B87-BF3C-834048E541F2}" type="pres">
      <dgm:prSet presAssocID="{885AB41C-A3DE-4033-8DED-567C3E4D9CBB}" presName="node" presStyleLbl="node1" presStyleIdx="12" presStyleCnt="14" custScaleX="141239" custScaleY="1340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2B41F2-FD08-47D5-B450-1F9A1CD66F35}" type="pres">
      <dgm:prSet presAssocID="{885AB41C-A3DE-4033-8DED-567C3E4D9CBB}" presName="dummy" presStyleCnt="0"/>
      <dgm:spPr/>
      <dgm:t>
        <a:bodyPr/>
        <a:lstStyle/>
        <a:p>
          <a:endParaRPr lang="pt-BR"/>
        </a:p>
      </dgm:t>
    </dgm:pt>
    <dgm:pt modelId="{28D43192-57D8-43C5-B6E3-000C972DB7D5}" type="pres">
      <dgm:prSet presAssocID="{F057558A-3C1D-4AAF-874E-E7602613A2E0}" presName="sibTrans" presStyleLbl="sibTrans2D1" presStyleIdx="12" presStyleCnt="14"/>
      <dgm:spPr/>
      <dgm:t>
        <a:bodyPr/>
        <a:lstStyle/>
        <a:p>
          <a:endParaRPr lang="pt-BR"/>
        </a:p>
      </dgm:t>
    </dgm:pt>
    <dgm:pt modelId="{5F627977-B1A9-41D7-90A1-124BFE1D6C76}" type="pres">
      <dgm:prSet presAssocID="{631C210E-E574-4468-BE5C-9EC1DAB96251}" presName="node" presStyleLbl="node1" presStyleIdx="13" presStyleCnt="14" custScaleX="126741" custScaleY="118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7C70E-8D5D-48C7-BA72-49E0AA33CC86}" type="pres">
      <dgm:prSet presAssocID="{631C210E-E574-4468-BE5C-9EC1DAB96251}" presName="dummy" presStyleCnt="0"/>
      <dgm:spPr/>
      <dgm:t>
        <a:bodyPr/>
        <a:lstStyle/>
        <a:p>
          <a:endParaRPr lang="pt-BR"/>
        </a:p>
      </dgm:t>
    </dgm:pt>
    <dgm:pt modelId="{3DAEC946-CBED-40C0-AF52-B76D928C658E}" type="pres">
      <dgm:prSet presAssocID="{26D57A50-2F27-4062-9F74-B961331EF92B}" presName="sibTrans" presStyleLbl="sibTrans2D1" presStyleIdx="13" presStyleCnt="14"/>
      <dgm:spPr/>
      <dgm:t>
        <a:bodyPr/>
        <a:lstStyle/>
        <a:p>
          <a:endParaRPr lang="pt-BR"/>
        </a:p>
      </dgm:t>
    </dgm:pt>
  </dgm:ptLst>
  <dgm:cxnLst>
    <dgm:cxn modelId="{A9F976A9-CB97-48B3-9FA4-397A509F46CF}" srcId="{EBA63389-1783-49BC-86ED-409BC36A3A2F}" destId="{9C963D6A-BCC7-4C5E-A25F-B632D7315E0C}" srcOrd="2" destOrd="0" parTransId="{A13D6882-CC1B-4A8E-AB15-86239C3C8D6A}" sibTransId="{F8F81B6E-685D-417B-9008-4678160A7D76}"/>
    <dgm:cxn modelId="{4D5C8133-7EC0-4050-962D-F4F1BC84F5AF}" type="presOf" srcId="{CAAFE9EB-558D-45F4-BB68-19383C303B3E}" destId="{ED25E6FE-AA9E-4526-9A7D-7AA25217F4D9}" srcOrd="0" destOrd="0" presId="urn:microsoft.com/office/officeart/2005/8/layout/radial6"/>
    <dgm:cxn modelId="{C8F8E4F0-2E1F-4D89-8E6E-B16A062F4E99}" type="presOf" srcId="{84AEF204-F6C4-4A94-BB51-A8439CFB1FE2}" destId="{99A53210-D883-410A-B290-78A2ACC89DA7}" srcOrd="0" destOrd="0" presId="urn:microsoft.com/office/officeart/2005/8/layout/radial6"/>
    <dgm:cxn modelId="{1E0CA835-56D4-446E-8756-DA717284A0B1}" srcId="{EBA63389-1783-49BC-86ED-409BC36A3A2F}" destId="{58AC0CC5-4977-4108-81E7-A5D67B4B029B}" srcOrd="0" destOrd="0" parTransId="{872E188B-FB11-4CCA-B70D-2600E3F5B2D5}" sibTransId="{26CB5498-01DB-4B60-8B5E-4587E925AA98}"/>
    <dgm:cxn modelId="{EB0B02EB-242F-4E55-8315-119C16B6B554}" srcId="{EBA63389-1783-49BC-86ED-409BC36A3A2F}" destId="{94AB10D5-C681-4B93-9A79-9ED54B590632}" srcOrd="6" destOrd="0" parTransId="{438E43B6-4250-45FE-9484-B2BA0B4E8164}" sibTransId="{84AEF204-F6C4-4A94-BB51-A8439CFB1FE2}"/>
    <dgm:cxn modelId="{C41B8639-B048-4274-B574-8B6379179B72}" type="presOf" srcId="{F17B9F9B-808C-4A8D-9C4B-7B73496BEA4F}" destId="{C215BD3D-3073-4F26-B9D8-39EDA5F227D8}" srcOrd="0" destOrd="0" presId="urn:microsoft.com/office/officeart/2005/8/layout/radial6"/>
    <dgm:cxn modelId="{29587DE8-5CE7-404F-8B4A-B10FE841CB37}" type="presOf" srcId="{EBA63389-1783-49BC-86ED-409BC36A3A2F}" destId="{813C314C-D444-40F9-937A-105D9C221853}" srcOrd="0" destOrd="0" presId="urn:microsoft.com/office/officeart/2005/8/layout/radial6"/>
    <dgm:cxn modelId="{FC638A86-B4A3-4BE4-944A-30968FCB0817}" srcId="{EBA63389-1783-49BC-86ED-409BC36A3A2F}" destId="{AA33FFC6-E587-49B2-8A6F-CAE732548FE8}" srcOrd="10" destOrd="0" parTransId="{DF927F0C-AF40-49F1-9E99-BD33B4986D07}" sibTransId="{F17B9F9B-808C-4A8D-9C4B-7B73496BEA4F}"/>
    <dgm:cxn modelId="{AE9C8DB1-4141-4A46-8C41-D94A62384D7E}" type="presOf" srcId="{631C210E-E574-4468-BE5C-9EC1DAB96251}" destId="{5F627977-B1A9-41D7-90A1-124BFE1D6C76}" srcOrd="0" destOrd="0" presId="urn:microsoft.com/office/officeart/2005/8/layout/radial6"/>
    <dgm:cxn modelId="{C9D96A0B-C48B-4FF8-91AE-C0C037C67E6D}" type="presOf" srcId="{94AB10D5-C681-4B93-9A79-9ED54B590632}" destId="{F8737A6C-AB7B-4AB1-8740-D3BAC4EB1820}" srcOrd="0" destOrd="0" presId="urn:microsoft.com/office/officeart/2005/8/layout/radial6"/>
    <dgm:cxn modelId="{1102A78C-673D-4810-AFB9-19FB1446031B}" type="presOf" srcId="{AA33FFC6-E587-49B2-8A6F-CAE732548FE8}" destId="{ED0C5DCC-A8EB-46FC-96A1-7C24C50CEBE8}" srcOrd="0" destOrd="0" presId="urn:microsoft.com/office/officeart/2005/8/layout/radial6"/>
    <dgm:cxn modelId="{E59356D9-5777-4C74-88AF-8FB8A50DEB6A}" type="presOf" srcId="{6E5D3FEC-5C84-4E30-8150-634A60362F26}" destId="{B0ED68B9-D86E-4B55-BA47-056E63A33B1D}" srcOrd="0" destOrd="0" presId="urn:microsoft.com/office/officeart/2005/8/layout/radial6"/>
    <dgm:cxn modelId="{870A8A13-2229-4B61-977B-6156EAED33EC}" type="presOf" srcId="{26D57A50-2F27-4062-9F74-B961331EF92B}" destId="{3DAEC946-CBED-40C0-AF52-B76D928C658E}" srcOrd="0" destOrd="0" presId="urn:microsoft.com/office/officeart/2005/8/layout/radial6"/>
    <dgm:cxn modelId="{01B1B033-0479-4574-83B8-966F65DA192D}" type="presOf" srcId="{4F811F67-46ED-4969-B250-10C7F59AEC5C}" destId="{A2F9B52C-FBA3-4AE9-81A5-289622CD00D5}" srcOrd="0" destOrd="0" presId="urn:microsoft.com/office/officeart/2005/8/layout/radial6"/>
    <dgm:cxn modelId="{C9DB7920-204E-4A47-8FCE-9945EE3B042A}" type="presOf" srcId="{58AC0CC5-4977-4108-81E7-A5D67B4B029B}" destId="{ACE4D858-C0AC-406F-924B-7F71A6947B1E}" srcOrd="0" destOrd="0" presId="urn:microsoft.com/office/officeart/2005/8/layout/radial6"/>
    <dgm:cxn modelId="{940E1723-3304-4052-A32B-4C6FAEFB780C}" type="presOf" srcId="{2AF4B6FF-900C-4809-9ED7-C588FAFB9411}" destId="{73BDFBE0-D875-465B-8D99-E03C095894BD}" srcOrd="0" destOrd="0" presId="urn:microsoft.com/office/officeart/2005/8/layout/radial6"/>
    <dgm:cxn modelId="{613A74B2-3438-4409-9E7D-036893A4DE43}" type="presOf" srcId="{60AAEE43-E80A-46DA-8C6C-37C1059A4350}" destId="{BE70B008-6F7D-4837-B5AE-0F328BE139F2}" srcOrd="0" destOrd="0" presId="urn:microsoft.com/office/officeart/2005/8/layout/radial6"/>
    <dgm:cxn modelId="{1EB40D7B-A496-453F-8059-DDD9E7F12973}" srcId="{EBA63389-1783-49BC-86ED-409BC36A3A2F}" destId="{6E5D3FEC-5C84-4E30-8150-634A60362F26}" srcOrd="8" destOrd="0" parTransId="{DF0A7DCA-C5B8-4896-9EBD-368AC7948813}" sibTransId="{3392CEF3-5E65-47CE-B540-3EF21F434CA9}"/>
    <dgm:cxn modelId="{BD1988AE-0CE6-43DC-ABAF-3BE73F954270}" srcId="{EBA63389-1783-49BC-86ED-409BC36A3A2F}" destId="{5AE23F5C-900F-4634-AE9A-421D87809394}" srcOrd="5" destOrd="0" parTransId="{A0F8FCBB-6F8B-4D50-80BC-0F04A7024EA8}" sibTransId="{4F99D42B-EAC3-4542-89D7-ACCD8532B56B}"/>
    <dgm:cxn modelId="{3F065504-5678-480D-8CF3-74F9132700DC}" type="presOf" srcId="{9C963D6A-BCC7-4C5E-A25F-B632D7315E0C}" destId="{4F3CBD46-9AB2-4DEC-B8D1-059743612C4C}" srcOrd="0" destOrd="0" presId="urn:microsoft.com/office/officeart/2005/8/layout/radial6"/>
    <dgm:cxn modelId="{F0CBC09B-9973-45FF-AAC3-1250752B95C6}" type="presOf" srcId="{CE932936-E5A2-424C-9AD8-3401868461BC}" destId="{348CCBAD-EA05-4D00-8EF7-0AA3125A79E5}" srcOrd="0" destOrd="0" presId="urn:microsoft.com/office/officeart/2005/8/layout/radial6"/>
    <dgm:cxn modelId="{53A6A3AF-9532-48B0-B219-487D3A7CB0C7}" type="presOf" srcId="{F057558A-3C1D-4AAF-874E-E7602613A2E0}" destId="{28D43192-57D8-43C5-B6E3-000C972DB7D5}" srcOrd="0" destOrd="0" presId="urn:microsoft.com/office/officeart/2005/8/layout/radial6"/>
    <dgm:cxn modelId="{466B6BFB-4144-4876-8493-A47C2EBB7D30}" type="presOf" srcId="{34FE083B-28C1-45EC-8353-E985D1E8801B}" destId="{E61641CF-E4A5-477B-8E22-5AEEF2F483B1}" srcOrd="0" destOrd="0" presId="urn:microsoft.com/office/officeart/2005/8/layout/radial6"/>
    <dgm:cxn modelId="{BF6EA0C9-E4B1-45B0-A25D-50C0A571FDC3}" type="presOf" srcId="{3F179C50-FEA5-4562-8C63-00DFBA6DEF59}" destId="{C950A318-537F-49E2-86F3-0DA2544C1C74}" srcOrd="0" destOrd="0" presId="urn:microsoft.com/office/officeart/2005/8/layout/radial6"/>
    <dgm:cxn modelId="{E88FD0C9-9ED7-4BCA-B59B-DE2CEAC4DB61}" type="presOf" srcId="{DBB1B0BC-6F6A-40E8-9971-E7B41093DEFE}" destId="{B9B2453D-6171-4AB9-A508-B8773968C362}" srcOrd="0" destOrd="0" presId="urn:microsoft.com/office/officeart/2005/8/layout/radial6"/>
    <dgm:cxn modelId="{FAFE94B4-4FC9-40F2-93EC-3BDC52487E05}" type="presOf" srcId="{4F99D42B-EAC3-4542-89D7-ACCD8532B56B}" destId="{E0395333-59EB-454B-8128-9DF27B936C07}" srcOrd="0" destOrd="0" presId="urn:microsoft.com/office/officeart/2005/8/layout/radial6"/>
    <dgm:cxn modelId="{801D9531-671B-4042-AD18-82184DADE029}" srcId="{EBA63389-1783-49BC-86ED-409BC36A3A2F}" destId="{1056B558-86A2-4A63-B521-A27FB4A8B281}" srcOrd="1" destOrd="0" parTransId="{785DF828-A325-41E1-9E72-A0083B7D9436}" sibTransId="{C933C7E3-36B3-4560-907F-4E51239F1709}"/>
    <dgm:cxn modelId="{051D7F1D-8738-4E0F-9FD3-9848023722CA}" type="presOf" srcId="{A5552755-5B56-4B08-9E26-9D2FBD91E6F5}" destId="{91CF74AD-2F8D-4A14-84F8-9E05EC0844DD}" srcOrd="0" destOrd="0" presId="urn:microsoft.com/office/officeart/2005/8/layout/radial6"/>
    <dgm:cxn modelId="{EAC49BAC-6BAE-49EE-9FAA-BA03D5E2F25D}" srcId="{EBA63389-1783-49BC-86ED-409BC36A3A2F}" destId="{885AB41C-A3DE-4033-8DED-567C3E4D9CBB}" srcOrd="12" destOrd="0" parTransId="{8300A270-E9E1-4CC4-8C2A-C79A23106DDD}" sibTransId="{F057558A-3C1D-4AAF-874E-E7602613A2E0}"/>
    <dgm:cxn modelId="{DD146A3F-9AED-485B-BE36-C54C9FE2079C}" type="presOf" srcId="{885AB41C-A3DE-4033-8DED-567C3E4D9CBB}" destId="{DAE14BF1-F38C-4B87-BF3C-834048E541F2}" srcOrd="0" destOrd="0" presId="urn:microsoft.com/office/officeart/2005/8/layout/radial6"/>
    <dgm:cxn modelId="{4B74A68E-9781-427B-BF8A-7F3C66E74249}" srcId="{EBA63389-1783-49BC-86ED-409BC36A3A2F}" destId="{34FE083B-28C1-45EC-8353-E985D1E8801B}" srcOrd="11" destOrd="0" parTransId="{697E1389-50B8-499F-932B-76234A805820}" sibTransId="{CE932936-E5A2-424C-9AD8-3401868461BC}"/>
    <dgm:cxn modelId="{EA018C04-5BCA-452B-9EA4-200A48F16CB3}" srcId="{EBA63389-1783-49BC-86ED-409BC36A3A2F}" destId="{49EA11E5-A16F-4A6A-A6C7-E2D4D1AE2086}" srcOrd="7" destOrd="0" parTransId="{9C4B6BB9-D4C1-40D4-9629-2C017B596A78}" sibTransId="{DBB1B0BC-6F6A-40E8-9971-E7B41093DEFE}"/>
    <dgm:cxn modelId="{4B48A0C3-5CD8-4DF3-96EA-E2227CBE1A5A}" srcId="{EBA63389-1783-49BC-86ED-409BC36A3A2F}" destId="{631C210E-E574-4468-BE5C-9EC1DAB96251}" srcOrd="13" destOrd="0" parTransId="{C3D839D4-7259-48CE-91FA-5028DE13984B}" sibTransId="{26D57A50-2F27-4062-9F74-B961331EF92B}"/>
    <dgm:cxn modelId="{42405AA5-5E16-4D4C-A499-7AAA0F152F01}" type="presOf" srcId="{3392CEF3-5E65-47CE-B540-3EF21F434CA9}" destId="{E1249782-8A43-4AD0-936E-623909D8332B}" srcOrd="0" destOrd="0" presId="urn:microsoft.com/office/officeart/2005/8/layout/radial6"/>
    <dgm:cxn modelId="{2D5BDD4C-9A44-4334-AF7E-D28DFA6EF565}" type="presOf" srcId="{C933C7E3-36B3-4560-907F-4E51239F1709}" destId="{539EE430-9BEF-4701-A936-0EFF7F3603D5}" srcOrd="0" destOrd="0" presId="urn:microsoft.com/office/officeart/2005/8/layout/radial6"/>
    <dgm:cxn modelId="{1231B474-ADF3-48A8-9687-60FE53C0B99D}" type="presOf" srcId="{5AE23F5C-900F-4634-AE9A-421D87809394}" destId="{4F5DD573-FAAE-4D03-AE7D-361B235BDECD}" srcOrd="0" destOrd="0" presId="urn:microsoft.com/office/officeart/2005/8/layout/radial6"/>
    <dgm:cxn modelId="{A6647F34-697B-4085-9EFE-EA7980ABE8F6}" srcId="{EBA63389-1783-49BC-86ED-409BC36A3A2F}" destId="{60AAEE43-E80A-46DA-8C6C-37C1059A4350}" srcOrd="9" destOrd="0" parTransId="{65341556-11AE-4CAB-88B3-C439C9F387DA}" sibTransId="{CAAFE9EB-558D-45F4-BB68-19383C303B3E}"/>
    <dgm:cxn modelId="{1971616A-D2E5-4B38-B22E-01B91E51843B}" type="presOf" srcId="{26CB5498-01DB-4B60-8B5E-4587E925AA98}" destId="{DEE77968-32D5-48FD-BE94-EE75D0879098}" srcOrd="0" destOrd="0" presId="urn:microsoft.com/office/officeart/2005/8/layout/radial6"/>
    <dgm:cxn modelId="{992626DF-06AF-4A5D-A820-9C9287370407}" type="presOf" srcId="{F8F81B6E-685D-417B-9008-4678160A7D76}" destId="{CA0F53DD-DA05-4188-A492-E598E604864C}" srcOrd="0" destOrd="0" presId="urn:microsoft.com/office/officeart/2005/8/layout/radial6"/>
    <dgm:cxn modelId="{258704B5-7D91-471F-AD99-27270F42A840}" srcId="{EBA63389-1783-49BC-86ED-409BC36A3A2F}" destId="{4F811F67-46ED-4969-B250-10C7F59AEC5C}" srcOrd="4" destOrd="0" parTransId="{767EE1F3-BD87-4981-9C8A-B2108A751E7F}" sibTransId="{879C95A6-92B0-4176-BD73-A57E51767811}"/>
    <dgm:cxn modelId="{59EFB371-1DE5-4467-8CC2-FBDE67CCB398}" srcId="{A5552755-5B56-4B08-9E26-9D2FBD91E6F5}" destId="{EBA63389-1783-49BC-86ED-409BC36A3A2F}" srcOrd="0" destOrd="0" parTransId="{967A8CC9-55F8-4181-AA9C-8503FB20C9A0}" sibTransId="{1A2802A7-F066-44B8-A29E-7A7FDA058336}"/>
    <dgm:cxn modelId="{8406BFF1-B496-4810-A61C-953914F8CB48}" type="presOf" srcId="{879C95A6-92B0-4176-BD73-A57E51767811}" destId="{EC4E1D89-3C6A-4F26-9FC0-F1C8C2C350EF}" srcOrd="0" destOrd="0" presId="urn:microsoft.com/office/officeart/2005/8/layout/radial6"/>
    <dgm:cxn modelId="{AC0F27E8-404B-4920-96F1-C01583723BB5}" srcId="{EBA63389-1783-49BC-86ED-409BC36A3A2F}" destId="{3F179C50-FEA5-4562-8C63-00DFBA6DEF59}" srcOrd="3" destOrd="0" parTransId="{CE85B3AF-6DBA-4EEB-9D16-C688B89D757C}" sibTransId="{2AF4B6FF-900C-4809-9ED7-C588FAFB9411}"/>
    <dgm:cxn modelId="{C9B35083-9EBC-48DF-8BE9-65176AB2FB7A}" type="presOf" srcId="{49EA11E5-A16F-4A6A-A6C7-E2D4D1AE2086}" destId="{441EDFBA-E3D8-46D4-8B54-A407D3671538}" srcOrd="0" destOrd="0" presId="urn:microsoft.com/office/officeart/2005/8/layout/radial6"/>
    <dgm:cxn modelId="{2383A2EB-E43E-489B-A077-6611594D4C05}" type="presOf" srcId="{1056B558-86A2-4A63-B521-A27FB4A8B281}" destId="{F93C7DAC-DBEE-4107-A9A7-6489FFE75BAE}" srcOrd="0" destOrd="0" presId="urn:microsoft.com/office/officeart/2005/8/layout/radial6"/>
    <dgm:cxn modelId="{83FE0EB9-A906-4D81-BDA3-671379F734F5}" type="presParOf" srcId="{91CF74AD-2F8D-4A14-84F8-9E05EC0844DD}" destId="{813C314C-D444-40F9-937A-105D9C221853}" srcOrd="0" destOrd="0" presId="urn:microsoft.com/office/officeart/2005/8/layout/radial6"/>
    <dgm:cxn modelId="{CB8C849A-C587-499E-AEA2-349129CF25B1}" type="presParOf" srcId="{91CF74AD-2F8D-4A14-84F8-9E05EC0844DD}" destId="{ACE4D858-C0AC-406F-924B-7F71A6947B1E}" srcOrd="1" destOrd="0" presId="urn:microsoft.com/office/officeart/2005/8/layout/radial6"/>
    <dgm:cxn modelId="{9BC98006-174B-4CEE-84DD-26FEB847FDE4}" type="presParOf" srcId="{91CF74AD-2F8D-4A14-84F8-9E05EC0844DD}" destId="{F11F1D42-E452-43E7-9CDA-B25F09055F7F}" srcOrd="2" destOrd="0" presId="urn:microsoft.com/office/officeart/2005/8/layout/radial6"/>
    <dgm:cxn modelId="{07159E7C-256F-4133-B244-43FC7EC5F7D7}" type="presParOf" srcId="{91CF74AD-2F8D-4A14-84F8-9E05EC0844DD}" destId="{DEE77968-32D5-48FD-BE94-EE75D0879098}" srcOrd="3" destOrd="0" presId="urn:microsoft.com/office/officeart/2005/8/layout/radial6"/>
    <dgm:cxn modelId="{06162151-CCD8-4209-B17D-DD346517AFF8}" type="presParOf" srcId="{91CF74AD-2F8D-4A14-84F8-9E05EC0844DD}" destId="{F93C7DAC-DBEE-4107-A9A7-6489FFE75BAE}" srcOrd="4" destOrd="0" presId="urn:microsoft.com/office/officeart/2005/8/layout/radial6"/>
    <dgm:cxn modelId="{65A36CF8-6493-4F03-A6B4-6C05286D3C08}" type="presParOf" srcId="{91CF74AD-2F8D-4A14-84F8-9E05EC0844DD}" destId="{C1D03794-E2BE-4736-82ED-CD97727E4355}" srcOrd="5" destOrd="0" presId="urn:microsoft.com/office/officeart/2005/8/layout/radial6"/>
    <dgm:cxn modelId="{3B59B1A8-0FBE-4019-BEF3-D9DDDD65B82B}" type="presParOf" srcId="{91CF74AD-2F8D-4A14-84F8-9E05EC0844DD}" destId="{539EE430-9BEF-4701-A936-0EFF7F3603D5}" srcOrd="6" destOrd="0" presId="urn:microsoft.com/office/officeart/2005/8/layout/radial6"/>
    <dgm:cxn modelId="{00A1FBF8-4DA8-4482-9AA3-B3B5E67A142C}" type="presParOf" srcId="{91CF74AD-2F8D-4A14-84F8-9E05EC0844DD}" destId="{4F3CBD46-9AB2-4DEC-B8D1-059743612C4C}" srcOrd="7" destOrd="0" presId="urn:microsoft.com/office/officeart/2005/8/layout/radial6"/>
    <dgm:cxn modelId="{F71F95B0-1655-4682-81CE-11620EE649A3}" type="presParOf" srcId="{91CF74AD-2F8D-4A14-84F8-9E05EC0844DD}" destId="{98DE13D8-3CE9-45C8-8CDD-434B29128939}" srcOrd="8" destOrd="0" presId="urn:microsoft.com/office/officeart/2005/8/layout/radial6"/>
    <dgm:cxn modelId="{9124565D-005A-4441-94C6-243F4421E190}" type="presParOf" srcId="{91CF74AD-2F8D-4A14-84F8-9E05EC0844DD}" destId="{CA0F53DD-DA05-4188-A492-E598E604864C}" srcOrd="9" destOrd="0" presId="urn:microsoft.com/office/officeart/2005/8/layout/radial6"/>
    <dgm:cxn modelId="{1CED66E4-EA14-4479-BEDC-B214B675E8F2}" type="presParOf" srcId="{91CF74AD-2F8D-4A14-84F8-9E05EC0844DD}" destId="{C950A318-537F-49E2-86F3-0DA2544C1C74}" srcOrd="10" destOrd="0" presId="urn:microsoft.com/office/officeart/2005/8/layout/radial6"/>
    <dgm:cxn modelId="{64DB6E5D-6280-4CB2-8EE0-FE14BF818253}" type="presParOf" srcId="{91CF74AD-2F8D-4A14-84F8-9E05EC0844DD}" destId="{673BCF69-611B-4CC4-9EC2-D759478D0543}" srcOrd="11" destOrd="0" presId="urn:microsoft.com/office/officeart/2005/8/layout/radial6"/>
    <dgm:cxn modelId="{6BE4F559-F01D-4DC4-A442-0227512F5B46}" type="presParOf" srcId="{91CF74AD-2F8D-4A14-84F8-9E05EC0844DD}" destId="{73BDFBE0-D875-465B-8D99-E03C095894BD}" srcOrd="12" destOrd="0" presId="urn:microsoft.com/office/officeart/2005/8/layout/radial6"/>
    <dgm:cxn modelId="{0C377ADE-3F95-42B0-8307-0343F4D7FD43}" type="presParOf" srcId="{91CF74AD-2F8D-4A14-84F8-9E05EC0844DD}" destId="{A2F9B52C-FBA3-4AE9-81A5-289622CD00D5}" srcOrd="13" destOrd="0" presId="urn:microsoft.com/office/officeart/2005/8/layout/radial6"/>
    <dgm:cxn modelId="{CF38475F-C5FE-44D6-AAA7-DE77030B4E10}" type="presParOf" srcId="{91CF74AD-2F8D-4A14-84F8-9E05EC0844DD}" destId="{BCFE9720-11E4-4E0F-A05C-3114A8B1A7AF}" srcOrd="14" destOrd="0" presId="urn:microsoft.com/office/officeart/2005/8/layout/radial6"/>
    <dgm:cxn modelId="{E1A690F6-07EE-456D-8A8B-70E6E83C4057}" type="presParOf" srcId="{91CF74AD-2F8D-4A14-84F8-9E05EC0844DD}" destId="{EC4E1D89-3C6A-4F26-9FC0-F1C8C2C350EF}" srcOrd="15" destOrd="0" presId="urn:microsoft.com/office/officeart/2005/8/layout/radial6"/>
    <dgm:cxn modelId="{EBE5D708-F08B-4323-9CF8-83E5AA31468F}" type="presParOf" srcId="{91CF74AD-2F8D-4A14-84F8-9E05EC0844DD}" destId="{4F5DD573-FAAE-4D03-AE7D-361B235BDECD}" srcOrd="16" destOrd="0" presId="urn:microsoft.com/office/officeart/2005/8/layout/radial6"/>
    <dgm:cxn modelId="{D738B987-C412-403F-A5B6-9A4E7C1D4E32}" type="presParOf" srcId="{91CF74AD-2F8D-4A14-84F8-9E05EC0844DD}" destId="{6A507B19-67A8-48AE-A82C-1BD8175D20CF}" srcOrd="17" destOrd="0" presId="urn:microsoft.com/office/officeart/2005/8/layout/radial6"/>
    <dgm:cxn modelId="{0DBFF364-5C31-4C80-B12B-83A7899474E4}" type="presParOf" srcId="{91CF74AD-2F8D-4A14-84F8-9E05EC0844DD}" destId="{E0395333-59EB-454B-8128-9DF27B936C07}" srcOrd="18" destOrd="0" presId="urn:microsoft.com/office/officeart/2005/8/layout/radial6"/>
    <dgm:cxn modelId="{D22F7A01-2592-479E-A4E8-13804AEBC110}" type="presParOf" srcId="{91CF74AD-2F8D-4A14-84F8-9E05EC0844DD}" destId="{F8737A6C-AB7B-4AB1-8740-D3BAC4EB1820}" srcOrd="19" destOrd="0" presId="urn:microsoft.com/office/officeart/2005/8/layout/radial6"/>
    <dgm:cxn modelId="{54E382CD-A668-4973-93A9-B14D2B282EE9}" type="presParOf" srcId="{91CF74AD-2F8D-4A14-84F8-9E05EC0844DD}" destId="{25FD60F5-7FE9-4CC6-934D-CB070F357C7E}" srcOrd="20" destOrd="0" presId="urn:microsoft.com/office/officeart/2005/8/layout/radial6"/>
    <dgm:cxn modelId="{15811090-3EDA-4DDF-8CE7-88ACF246A8B4}" type="presParOf" srcId="{91CF74AD-2F8D-4A14-84F8-9E05EC0844DD}" destId="{99A53210-D883-410A-B290-78A2ACC89DA7}" srcOrd="21" destOrd="0" presId="urn:microsoft.com/office/officeart/2005/8/layout/radial6"/>
    <dgm:cxn modelId="{511C491B-74CE-4C70-BC18-AE2B957BFF2F}" type="presParOf" srcId="{91CF74AD-2F8D-4A14-84F8-9E05EC0844DD}" destId="{441EDFBA-E3D8-46D4-8B54-A407D3671538}" srcOrd="22" destOrd="0" presId="urn:microsoft.com/office/officeart/2005/8/layout/radial6"/>
    <dgm:cxn modelId="{56BBA87F-DDF9-45C3-91C4-2B5F5D1A6718}" type="presParOf" srcId="{91CF74AD-2F8D-4A14-84F8-9E05EC0844DD}" destId="{7FA1E498-8EAD-4BB2-9743-3F4BC84B2690}" srcOrd="23" destOrd="0" presId="urn:microsoft.com/office/officeart/2005/8/layout/radial6"/>
    <dgm:cxn modelId="{6DF01018-3A5D-4227-841C-FFE4E5F2C61C}" type="presParOf" srcId="{91CF74AD-2F8D-4A14-84F8-9E05EC0844DD}" destId="{B9B2453D-6171-4AB9-A508-B8773968C362}" srcOrd="24" destOrd="0" presId="urn:microsoft.com/office/officeart/2005/8/layout/radial6"/>
    <dgm:cxn modelId="{F8BB3637-F432-414E-ABBA-988B7D1CD513}" type="presParOf" srcId="{91CF74AD-2F8D-4A14-84F8-9E05EC0844DD}" destId="{B0ED68B9-D86E-4B55-BA47-056E63A33B1D}" srcOrd="25" destOrd="0" presId="urn:microsoft.com/office/officeart/2005/8/layout/radial6"/>
    <dgm:cxn modelId="{8C5F8420-3670-4C1F-B080-4CE90B9C505C}" type="presParOf" srcId="{91CF74AD-2F8D-4A14-84F8-9E05EC0844DD}" destId="{F0EAAA02-BCE4-476C-80C4-B47E9911A04D}" srcOrd="26" destOrd="0" presId="urn:microsoft.com/office/officeart/2005/8/layout/radial6"/>
    <dgm:cxn modelId="{31C22977-4C21-44DF-A099-0EBB44312669}" type="presParOf" srcId="{91CF74AD-2F8D-4A14-84F8-9E05EC0844DD}" destId="{E1249782-8A43-4AD0-936E-623909D8332B}" srcOrd="27" destOrd="0" presId="urn:microsoft.com/office/officeart/2005/8/layout/radial6"/>
    <dgm:cxn modelId="{ECBFDB21-E285-40E0-87FF-EDFE257F97C8}" type="presParOf" srcId="{91CF74AD-2F8D-4A14-84F8-9E05EC0844DD}" destId="{BE70B008-6F7D-4837-B5AE-0F328BE139F2}" srcOrd="28" destOrd="0" presId="urn:microsoft.com/office/officeart/2005/8/layout/radial6"/>
    <dgm:cxn modelId="{87B70F99-7EB7-481D-A90F-7D21E04AFDF8}" type="presParOf" srcId="{91CF74AD-2F8D-4A14-84F8-9E05EC0844DD}" destId="{6DA66BA7-5504-450B-ADBC-54388B90A3E9}" srcOrd="29" destOrd="0" presId="urn:microsoft.com/office/officeart/2005/8/layout/radial6"/>
    <dgm:cxn modelId="{9F243D1A-098F-420E-959D-B5AA0BE6E1C8}" type="presParOf" srcId="{91CF74AD-2F8D-4A14-84F8-9E05EC0844DD}" destId="{ED25E6FE-AA9E-4526-9A7D-7AA25217F4D9}" srcOrd="30" destOrd="0" presId="urn:microsoft.com/office/officeart/2005/8/layout/radial6"/>
    <dgm:cxn modelId="{0CC00C88-A312-4183-84EC-A27DBD27AF13}" type="presParOf" srcId="{91CF74AD-2F8D-4A14-84F8-9E05EC0844DD}" destId="{ED0C5DCC-A8EB-46FC-96A1-7C24C50CEBE8}" srcOrd="31" destOrd="0" presId="urn:microsoft.com/office/officeart/2005/8/layout/radial6"/>
    <dgm:cxn modelId="{032A0ACE-530F-4126-903D-D4FBC9852C69}" type="presParOf" srcId="{91CF74AD-2F8D-4A14-84F8-9E05EC0844DD}" destId="{1A04F079-7161-46AA-B660-8F1EF95505F9}" srcOrd="32" destOrd="0" presId="urn:microsoft.com/office/officeart/2005/8/layout/radial6"/>
    <dgm:cxn modelId="{9EAE7F5C-243B-4B15-81CB-D9D11C8B64C6}" type="presParOf" srcId="{91CF74AD-2F8D-4A14-84F8-9E05EC0844DD}" destId="{C215BD3D-3073-4F26-B9D8-39EDA5F227D8}" srcOrd="33" destOrd="0" presId="urn:microsoft.com/office/officeart/2005/8/layout/radial6"/>
    <dgm:cxn modelId="{1405651F-DCB9-4814-80ED-935B95261812}" type="presParOf" srcId="{91CF74AD-2F8D-4A14-84F8-9E05EC0844DD}" destId="{E61641CF-E4A5-477B-8E22-5AEEF2F483B1}" srcOrd="34" destOrd="0" presId="urn:microsoft.com/office/officeart/2005/8/layout/radial6"/>
    <dgm:cxn modelId="{6FC5EFF3-8375-4D2C-947B-4E9216937191}" type="presParOf" srcId="{91CF74AD-2F8D-4A14-84F8-9E05EC0844DD}" destId="{7D64EED2-EC02-481B-8AE9-3EFFF47CA44C}" srcOrd="35" destOrd="0" presId="urn:microsoft.com/office/officeart/2005/8/layout/radial6"/>
    <dgm:cxn modelId="{86BF9E56-7A0F-4C76-AE6D-1161A5524EB8}" type="presParOf" srcId="{91CF74AD-2F8D-4A14-84F8-9E05EC0844DD}" destId="{348CCBAD-EA05-4D00-8EF7-0AA3125A79E5}" srcOrd="36" destOrd="0" presId="urn:microsoft.com/office/officeart/2005/8/layout/radial6"/>
    <dgm:cxn modelId="{84BEE46F-B7D4-47B8-A0B5-2AE36D7AD679}" type="presParOf" srcId="{91CF74AD-2F8D-4A14-84F8-9E05EC0844DD}" destId="{DAE14BF1-F38C-4B87-BF3C-834048E541F2}" srcOrd="37" destOrd="0" presId="urn:microsoft.com/office/officeart/2005/8/layout/radial6"/>
    <dgm:cxn modelId="{03ACA093-D207-4975-ACD2-01C494D99DC3}" type="presParOf" srcId="{91CF74AD-2F8D-4A14-84F8-9E05EC0844DD}" destId="{062B41F2-FD08-47D5-B450-1F9A1CD66F35}" srcOrd="38" destOrd="0" presId="urn:microsoft.com/office/officeart/2005/8/layout/radial6"/>
    <dgm:cxn modelId="{BEAE4EEB-301B-4DC7-9612-8DF8CA2B9D39}" type="presParOf" srcId="{91CF74AD-2F8D-4A14-84F8-9E05EC0844DD}" destId="{28D43192-57D8-43C5-B6E3-000C972DB7D5}" srcOrd="39" destOrd="0" presId="urn:microsoft.com/office/officeart/2005/8/layout/radial6"/>
    <dgm:cxn modelId="{9C6A6B12-A375-432F-93A4-21BCAC4A9A92}" type="presParOf" srcId="{91CF74AD-2F8D-4A14-84F8-9E05EC0844DD}" destId="{5F627977-B1A9-41D7-90A1-124BFE1D6C76}" srcOrd="40" destOrd="0" presId="urn:microsoft.com/office/officeart/2005/8/layout/radial6"/>
    <dgm:cxn modelId="{C1DE1DCF-F14B-4D6D-9A3B-B7568BAC8A20}" type="presParOf" srcId="{91CF74AD-2F8D-4A14-84F8-9E05EC0844DD}" destId="{AF57C70E-8D5D-48C7-BA72-49E0AA33CC86}" srcOrd="41" destOrd="0" presId="urn:microsoft.com/office/officeart/2005/8/layout/radial6"/>
    <dgm:cxn modelId="{EBC9CAB7-2BF6-4AB3-ABBF-D4D2AD96F135}" type="presParOf" srcId="{91CF74AD-2F8D-4A14-84F8-9E05EC0844DD}" destId="{3DAEC946-CBED-40C0-AF52-B76D928C658E}" srcOrd="4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552755-5B56-4B08-9E26-9D2FBD91E6F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A63389-1783-49BC-86ED-409BC36A3A2F}">
      <dgm:prSet phldrT="[Texto]" custT="1"/>
      <dgm:spPr/>
      <dgm:t>
        <a:bodyPr/>
        <a:lstStyle/>
        <a:p>
          <a:r>
            <a:rPr lang="pt-BR" sz="1000" dirty="0" smtClean="0"/>
            <a:t>Cidadão</a:t>
          </a:r>
          <a:endParaRPr lang="pt-BR" sz="1000" dirty="0"/>
        </a:p>
      </dgm:t>
    </dgm:pt>
    <dgm:pt modelId="{967A8CC9-55F8-4181-AA9C-8503FB20C9A0}" type="parTrans" cxnId="{59EFB371-1DE5-4467-8CC2-FBDE67CCB398}">
      <dgm:prSet/>
      <dgm:spPr/>
      <dgm:t>
        <a:bodyPr/>
        <a:lstStyle/>
        <a:p>
          <a:endParaRPr lang="pt-BR" sz="1000"/>
        </a:p>
      </dgm:t>
    </dgm:pt>
    <dgm:pt modelId="{1A2802A7-F066-44B8-A29E-7A7FDA058336}" type="sibTrans" cxnId="{59EFB371-1DE5-4467-8CC2-FBDE67CCB398}">
      <dgm:prSet/>
      <dgm:spPr/>
      <dgm:t>
        <a:bodyPr/>
        <a:lstStyle/>
        <a:p>
          <a:endParaRPr lang="pt-BR" sz="1000"/>
        </a:p>
      </dgm:t>
    </dgm:pt>
    <dgm:pt modelId="{6471EB62-58CE-4BC8-BE5F-B777C33A708C}">
      <dgm:prSet phldrT="[Texto]" custT="1"/>
      <dgm:spPr/>
      <dgm:t>
        <a:bodyPr/>
        <a:lstStyle/>
        <a:p>
          <a:r>
            <a:rPr lang="pt-BR" sz="1000" dirty="0" smtClean="0"/>
            <a:t>Veículo</a:t>
          </a:r>
          <a:endParaRPr lang="pt-BR" sz="1000" dirty="0"/>
        </a:p>
      </dgm:t>
    </dgm:pt>
    <dgm:pt modelId="{470C5D3D-A751-43C7-815D-71520143CD70}" type="parTrans" cxnId="{96E73525-9A22-41C7-B308-501F1AC1B5C9}">
      <dgm:prSet/>
      <dgm:spPr/>
      <dgm:t>
        <a:bodyPr/>
        <a:lstStyle/>
        <a:p>
          <a:endParaRPr lang="pt-BR" sz="1000"/>
        </a:p>
      </dgm:t>
    </dgm:pt>
    <dgm:pt modelId="{7504D0E3-842C-4977-B710-D89A0B0291EF}" type="sibTrans" cxnId="{96E73525-9A22-41C7-B308-501F1AC1B5C9}">
      <dgm:prSet/>
      <dgm:spPr/>
      <dgm:t>
        <a:bodyPr/>
        <a:lstStyle/>
        <a:p>
          <a:endParaRPr lang="pt-BR" sz="1000"/>
        </a:p>
      </dgm:t>
    </dgm:pt>
    <dgm:pt modelId="{877D21AC-05FB-450C-BC39-8EF45C65480D}">
      <dgm:prSet phldrT="[Texto]" custT="1"/>
      <dgm:spPr/>
      <dgm:t>
        <a:bodyPr/>
        <a:lstStyle/>
        <a:p>
          <a:r>
            <a:rPr lang="pt-BR" sz="1000" dirty="0" smtClean="0"/>
            <a:t>Licenças</a:t>
          </a:r>
          <a:endParaRPr lang="pt-BR" sz="1000" dirty="0"/>
        </a:p>
      </dgm:t>
    </dgm:pt>
    <dgm:pt modelId="{111B06C8-6C34-4A8D-934E-279365FDD0D7}" type="parTrans" cxnId="{48B50EFC-BEC3-4231-9A20-1EC83E73666B}">
      <dgm:prSet/>
      <dgm:spPr/>
      <dgm:t>
        <a:bodyPr/>
        <a:lstStyle/>
        <a:p>
          <a:endParaRPr lang="pt-BR" sz="1000"/>
        </a:p>
      </dgm:t>
    </dgm:pt>
    <dgm:pt modelId="{10B56EBD-4DAB-483C-AA4E-C2CD02147DC2}" type="sibTrans" cxnId="{48B50EFC-BEC3-4231-9A20-1EC83E73666B}">
      <dgm:prSet/>
      <dgm:spPr/>
      <dgm:t>
        <a:bodyPr/>
        <a:lstStyle/>
        <a:p>
          <a:endParaRPr lang="pt-BR" sz="1000"/>
        </a:p>
      </dgm:t>
    </dgm:pt>
    <dgm:pt modelId="{54C1AFAE-3D7D-4D09-A571-3828FB1837D4}">
      <dgm:prSet phldrT="[Texto]" custT="1"/>
      <dgm:spPr/>
      <dgm:t>
        <a:bodyPr/>
        <a:lstStyle/>
        <a:p>
          <a:r>
            <a:rPr lang="pt-BR" sz="1000" dirty="0" smtClean="0"/>
            <a:t>Servidor</a:t>
          </a:r>
          <a:endParaRPr lang="pt-BR" sz="1000" dirty="0"/>
        </a:p>
      </dgm:t>
    </dgm:pt>
    <dgm:pt modelId="{ED9C7380-9EC5-4E7F-97CA-20BED2E4105D}" type="sibTrans" cxnId="{3CDB274D-B008-4BFF-BE48-39CB95F5D612}">
      <dgm:prSet/>
      <dgm:spPr/>
      <dgm:t>
        <a:bodyPr/>
        <a:lstStyle/>
        <a:p>
          <a:endParaRPr lang="pt-BR" sz="1000"/>
        </a:p>
      </dgm:t>
    </dgm:pt>
    <dgm:pt modelId="{CA2C0527-F766-45B5-A785-525D00218B33}" type="parTrans" cxnId="{3CDB274D-B008-4BFF-BE48-39CB95F5D612}">
      <dgm:prSet/>
      <dgm:spPr/>
      <dgm:t>
        <a:bodyPr/>
        <a:lstStyle/>
        <a:p>
          <a:endParaRPr lang="pt-BR" sz="1000"/>
        </a:p>
      </dgm:t>
    </dgm:pt>
    <dgm:pt modelId="{F53745D2-7E22-45E9-B972-87445C8114E9}">
      <dgm:prSet phldrT="[Texto]" custT="1"/>
      <dgm:spPr/>
      <dgm:t>
        <a:bodyPr/>
        <a:lstStyle/>
        <a:p>
          <a:r>
            <a:rPr lang="pt-BR" sz="1000" dirty="0" smtClean="0"/>
            <a:t>Empresas</a:t>
          </a:r>
          <a:endParaRPr lang="pt-BR" sz="1000" dirty="0"/>
        </a:p>
      </dgm:t>
    </dgm:pt>
    <dgm:pt modelId="{5EEDBE63-5A38-46FB-8022-14C1E3B80F88}" type="parTrans" cxnId="{4BF2E4D9-A047-4A5D-B672-E2187498913F}">
      <dgm:prSet/>
      <dgm:spPr/>
      <dgm:t>
        <a:bodyPr/>
        <a:lstStyle/>
        <a:p>
          <a:endParaRPr lang="pt-BR"/>
        </a:p>
      </dgm:t>
    </dgm:pt>
    <dgm:pt modelId="{140B4B3A-4FC9-444C-898F-CF86839D641B}" type="sibTrans" cxnId="{4BF2E4D9-A047-4A5D-B672-E2187498913F}">
      <dgm:prSet/>
      <dgm:spPr/>
      <dgm:t>
        <a:bodyPr/>
        <a:lstStyle/>
        <a:p>
          <a:endParaRPr lang="pt-BR"/>
        </a:p>
      </dgm:t>
    </dgm:pt>
    <dgm:pt modelId="{ABDBA876-68A8-4F67-87B2-63BD4500EF47}">
      <dgm:prSet phldrT="[Texto]" custT="1"/>
      <dgm:spPr/>
      <dgm:t>
        <a:bodyPr/>
        <a:lstStyle/>
        <a:p>
          <a:r>
            <a:rPr lang="pt-BR" sz="1000" dirty="0" smtClean="0"/>
            <a:t>Imóveis</a:t>
          </a:r>
          <a:endParaRPr lang="pt-BR" sz="1000" dirty="0"/>
        </a:p>
      </dgm:t>
    </dgm:pt>
    <dgm:pt modelId="{7BDA25E3-43DE-410E-A8E8-740DCE6E2429}" type="parTrans" cxnId="{2665D4A9-86AF-4B00-84DD-05D51D432617}">
      <dgm:prSet/>
      <dgm:spPr/>
      <dgm:t>
        <a:bodyPr/>
        <a:lstStyle/>
        <a:p>
          <a:endParaRPr lang="pt-BR"/>
        </a:p>
      </dgm:t>
    </dgm:pt>
    <dgm:pt modelId="{1025FF09-6C3E-48DF-B1F6-A6F0DD070667}" type="sibTrans" cxnId="{2665D4A9-86AF-4B00-84DD-05D51D432617}">
      <dgm:prSet/>
      <dgm:spPr/>
      <dgm:t>
        <a:bodyPr/>
        <a:lstStyle/>
        <a:p>
          <a:endParaRPr lang="pt-BR"/>
        </a:p>
      </dgm:t>
    </dgm:pt>
    <dgm:pt modelId="{9A3B08B9-540B-40EB-94D7-9BC273BFA930}">
      <dgm:prSet phldrT="[Texto]" custT="1"/>
      <dgm:spPr/>
      <dgm:t>
        <a:bodyPr/>
        <a:lstStyle/>
        <a:p>
          <a:r>
            <a:rPr lang="pt-BR" sz="1000" dirty="0" smtClean="0"/>
            <a:t>Transportes</a:t>
          </a:r>
          <a:endParaRPr lang="pt-BR" sz="1000" dirty="0"/>
        </a:p>
      </dgm:t>
    </dgm:pt>
    <dgm:pt modelId="{5D2D2FAC-288D-4DA5-99F4-341EDF2EF98C}" type="parTrans" cxnId="{180771B2-82C7-4D0C-9021-331B86647D81}">
      <dgm:prSet/>
      <dgm:spPr/>
      <dgm:t>
        <a:bodyPr/>
        <a:lstStyle/>
        <a:p>
          <a:endParaRPr lang="pt-BR"/>
        </a:p>
      </dgm:t>
    </dgm:pt>
    <dgm:pt modelId="{8FFF6B5A-51F1-4395-809A-01104B6BB5F2}" type="sibTrans" cxnId="{180771B2-82C7-4D0C-9021-331B86647D81}">
      <dgm:prSet/>
      <dgm:spPr/>
      <dgm:t>
        <a:bodyPr/>
        <a:lstStyle/>
        <a:p>
          <a:endParaRPr lang="pt-BR"/>
        </a:p>
      </dgm:t>
    </dgm:pt>
    <dgm:pt modelId="{6434B97A-7253-4969-BF8C-E35D1EC37CED}" type="pres">
      <dgm:prSet presAssocID="{A5552755-5B56-4B08-9E26-9D2FBD91E6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D44F22-B306-4CA6-91A3-558719BE2E61}" type="pres">
      <dgm:prSet presAssocID="{EBA63389-1783-49BC-86ED-409BC36A3A2F}" presName="hierRoot1" presStyleCnt="0"/>
      <dgm:spPr/>
    </dgm:pt>
    <dgm:pt modelId="{0C82F233-55BD-4537-9241-FBA2092C52C1}" type="pres">
      <dgm:prSet presAssocID="{EBA63389-1783-49BC-86ED-409BC36A3A2F}" presName="composite" presStyleCnt="0"/>
      <dgm:spPr/>
    </dgm:pt>
    <dgm:pt modelId="{EC8D9589-3D32-495D-BE15-3D990A2375EB}" type="pres">
      <dgm:prSet presAssocID="{EBA63389-1783-49BC-86ED-409BC36A3A2F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F893FF3-898C-48F6-83C5-8885018B7CF7}" type="pres">
      <dgm:prSet presAssocID="{EBA63389-1783-49BC-86ED-409BC36A3A2F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EF46C0-3112-4E60-AAA8-116B8C601469}" type="pres">
      <dgm:prSet presAssocID="{EBA63389-1783-49BC-86ED-409BC36A3A2F}" presName="hierChild2" presStyleCnt="0"/>
      <dgm:spPr/>
    </dgm:pt>
    <dgm:pt modelId="{6DFAB10F-3E28-43B9-855E-D8D483264009}" type="pres">
      <dgm:prSet presAssocID="{CA2C0527-F766-45B5-A785-525D00218B33}" presName="Name10" presStyleLbl="parChTrans1D2" presStyleIdx="0" presStyleCnt="6"/>
      <dgm:spPr/>
      <dgm:t>
        <a:bodyPr/>
        <a:lstStyle/>
        <a:p>
          <a:endParaRPr lang="pt-BR"/>
        </a:p>
      </dgm:t>
    </dgm:pt>
    <dgm:pt modelId="{0C766DF6-EB8A-49DD-8DAE-B76242E19B67}" type="pres">
      <dgm:prSet presAssocID="{54C1AFAE-3D7D-4D09-A571-3828FB1837D4}" presName="hierRoot2" presStyleCnt="0"/>
      <dgm:spPr/>
    </dgm:pt>
    <dgm:pt modelId="{769C7032-80A2-444E-A48C-44DE6114EF2F}" type="pres">
      <dgm:prSet presAssocID="{54C1AFAE-3D7D-4D09-A571-3828FB1837D4}" presName="composite2" presStyleCnt="0"/>
      <dgm:spPr/>
    </dgm:pt>
    <dgm:pt modelId="{F53B4CDB-2C41-42CA-83CD-3D3FE9CB7C8E}" type="pres">
      <dgm:prSet presAssocID="{54C1AFAE-3D7D-4D09-A571-3828FB1837D4}" presName="image2" presStyleLbl="node2" presStyleIdx="0" presStyleCnt="6"/>
      <dgm:spPr>
        <a:blipFill dpi="0" rotWithShape="1">
          <a:blip xmlns:r="http://schemas.openxmlformats.org/officeDocument/2006/relationships" r:embed="rId2"/>
          <a:srcRect/>
          <a:stretch>
            <a:fillRect l="-6000" t="15574" r="-6000" b="15574"/>
          </a:stretch>
        </a:blipFill>
      </dgm:spPr>
      <dgm:t>
        <a:bodyPr/>
        <a:lstStyle/>
        <a:p>
          <a:endParaRPr lang="pt-BR"/>
        </a:p>
      </dgm:t>
    </dgm:pt>
    <dgm:pt modelId="{D1C35CBE-9ADA-4B9D-A1FA-875399D1666A}" type="pres">
      <dgm:prSet presAssocID="{54C1AFAE-3D7D-4D09-A571-3828FB1837D4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204C41-D433-45D3-9E1B-E8068AA20807}" type="pres">
      <dgm:prSet presAssocID="{54C1AFAE-3D7D-4D09-A571-3828FB1837D4}" presName="hierChild3" presStyleCnt="0"/>
      <dgm:spPr/>
    </dgm:pt>
    <dgm:pt modelId="{C0AC6F57-5CB3-48E5-A9E9-1B60A24391BC}" type="pres">
      <dgm:prSet presAssocID="{470C5D3D-A751-43C7-815D-71520143CD70}" presName="Name10" presStyleLbl="parChTrans1D2" presStyleIdx="1" presStyleCnt="6"/>
      <dgm:spPr/>
      <dgm:t>
        <a:bodyPr/>
        <a:lstStyle/>
        <a:p>
          <a:endParaRPr lang="pt-BR"/>
        </a:p>
      </dgm:t>
    </dgm:pt>
    <dgm:pt modelId="{08BBBFBF-A5BD-4D23-82C8-88DB79E22DDD}" type="pres">
      <dgm:prSet presAssocID="{6471EB62-58CE-4BC8-BE5F-B777C33A708C}" presName="hierRoot2" presStyleCnt="0"/>
      <dgm:spPr/>
    </dgm:pt>
    <dgm:pt modelId="{9EFE068A-04AD-4DEF-A16B-99F62788773B}" type="pres">
      <dgm:prSet presAssocID="{6471EB62-58CE-4BC8-BE5F-B777C33A708C}" presName="composite2" presStyleCnt="0"/>
      <dgm:spPr/>
    </dgm:pt>
    <dgm:pt modelId="{35DC1C50-B177-47A0-9197-B79A6E088C39}" type="pres">
      <dgm:prSet presAssocID="{6471EB62-58CE-4BC8-BE5F-B777C33A708C}" presName="image2" presStyleLbl="node2" presStyleIdx="1" presStyleCnt="6" custScaleY="1024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31D836E-8A77-4176-AE8C-B2B91D141B6C}" type="pres">
      <dgm:prSet presAssocID="{6471EB62-58CE-4BC8-BE5F-B777C33A708C}" presName="text2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E58DB6-CB41-4743-A7E8-07C174A4303C}" type="pres">
      <dgm:prSet presAssocID="{6471EB62-58CE-4BC8-BE5F-B777C33A708C}" presName="hierChild3" presStyleCnt="0"/>
      <dgm:spPr/>
    </dgm:pt>
    <dgm:pt modelId="{1BB99D41-8BAE-4A54-9D41-071C580A1E42}" type="pres">
      <dgm:prSet presAssocID="{111B06C8-6C34-4A8D-934E-279365FDD0D7}" presName="Name10" presStyleLbl="parChTrans1D2" presStyleIdx="2" presStyleCnt="6"/>
      <dgm:spPr/>
      <dgm:t>
        <a:bodyPr/>
        <a:lstStyle/>
        <a:p>
          <a:endParaRPr lang="pt-BR"/>
        </a:p>
      </dgm:t>
    </dgm:pt>
    <dgm:pt modelId="{88AAA86E-4138-4EDF-A5F2-EBB35E7922F5}" type="pres">
      <dgm:prSet presAssocID="{877D21AC-05FB-450C-BC39-8EF45C65480D}" presName="hierRoot2" presStyleCnt="0"/>
      <dgm:spPr/>
    </dgm:pt>
    <dgm:pt modelId="{E8A245CA-6818-40FE-A404-977B1A550B51}" type="pres">
      <dgm:prSet presAssocID="{877D21AC-05FB-450C-BC39-8EF45C65480D}" presName="composite2" presStyleCnt="0"/>
      <dgm:spPr/>
    </dgm:pt>
    <dgm:pt modelId="{9CA9802C-033D-4EAE-9942-41F8DE7CEFE2}" type="pres">
      <dgm:prSet presAssocID="{877D21AC-05FB-450C-BC39-8EF45C65480D}" presName="image2" presStyleLbl="node2" presStyleIdx="2" presStyleCnt="6" custLinFactNeighborX="498"/>
      <dgm:spPr>
        <a:blipFill dpi="0" rotWithShape="1">
          <a:blip xmlns:r="http://schemas.openxmlformats.org/officeDocument/2006/relationships" r:embed="rId4"/>
          <a:srcRect/>
          <a:stretch>
            <a:fillRect l="-8093" t="13422" r="-8093" b="13422"/>
          </a:stretch>
        </a:blipFill>
      </dgm:spPr>
      <dgm:t>
        <a:bodyPr/>
        <a:lstStyle/>
        <a:p>
          <a:endParaRPr lang="pt-BR"/>
        </a:p>
      </dgm:t>
    </dgm:pt>
    <dgm:pt modelId="{EC399476-0C2D-4B77-B4D7-5332A00979BD}" type="pres">
      <dgm:prSet presAssocID="{877D21AC-05FB-450C-BC39-8EF45C65480D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E0E6EB-59CC-4DD5-AC16-E50AC44C8C40}" type="pres">
      <dgm:prSet presAssocID="{877D21AC-05FB-450C-BC39-8EF45C65480D}" presName="hierChild3" presStyleCnt="0"/>
      <dgm:spPr/>
    </dgm:pt>
    <dgm:pt modelId="{DD4039C0-4B32-48A8-8C17-5C36B9C02931}" type="pres">
      <dgm:prSet presAssocID="{5EEDBE63-5A38-46FB-8022-14C1E3B80F88}" presName="Name10" presStyleLbl="parChTrans1D2" presStyleIdx="3" presStyleCnt="6"/>
      <dgm:spPr/>
      <dgm:t>
        <a:bodyPr/>
        <a:lstStyle/>
        <a:p>
          <a:endParaRPr lang="pt-BR"/>
        </a:p>
      </dgm:t>
    </dgm:pt>
    <dgm:pt modelId="{D6754190-068E-47FB-9101-698CC880E581}" type="pres">
      <dgm:prSet presAssocID="{F53745D2-7E22-45E9-B972-87445C8114E9}" presName="hierRoot2" presStyleCnt="0"/>
      <dgm:spPr/>
    </dgm:pt>
    <dgm:pt modelId="{801F88BF-564B-4CC7-B965-FA206844350B}" type="pres">
      <dgm:prSet presAssocID="{F53745D2-7E22-45E9-B972-87445C8114E9}" presName="composite2" presStyleCnt="0"/>
      <dgm:spPr/>
    </dgm:pt>
    <dgm:pt modelId="{B992A8A7-4E78-441A-B679-2EA2EBA38498}" type="pres">
      <dgm:prSet presAssocID="{F53745D2-7E22-45E9-B972-87445C8114E9}" presName="image2" presStyleLbl="node2" presStyleIdx="3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BR"/>
        </a:p>
      </dgm:t>
    </dgm:pt>
    <dgm:pt modelId="{1CB625C1-5477-4108-B9EE-62B75AF3E7B2}" type="pres">
      <dgm:prSet presAssocID="{F53745D2-7E22-45E9-B972-87445C8114E9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EF8D67-51BA-4A66-9FB1-E34524FE407D}" type="pres">
      <dgm:prSet presAssocID="{F53745D2-7E22-45E9-B972-87445C8114E9}" presName="hierChild3" presStyleCnt="0"/>
      <dgm:spPr/>
    </dgm:pt>
    <dgm:pt modelId="{A91ACEB2-1D65-473E-960A-2D9AE05D88BB}" type="pres">
      <dgm:prSet presAssocID="{7BDA25E3-43DE-410E-A8E8-740DCE6E2429}" presName="Name10" presStyleLbl="parChTrans1D2" presStyleIdx="4" presStyleCnt="6"/>
      <dgm:spPr/>
      <dgm:t>
        <a:bodyPr/>
        <a:lstStyle/>
        <a:p>
          <a:endParaRPr lang="pt-BR"/>
        </a:p>
      </dgm:t>
    </dgm:pt>
    <dgm:pt modelId="{CA6A169D-7276-4E8B-BB04-3800CE7827BD}" type="pres">
      <dgm:prSet presAssocID="{ABDBA876-68A8-4F67-87B2-63BD4500EF47}" presName="hierRoot2" presStyleCnt="0"/>
      <dgm:spPr/>
    </dgm:pt>
    <dgm:pt modelId="{64F8B51F-0A0F-4113-92A2-8824E7FCB9D1}" type="pres">
      <dgm:prSet presAssocID="{ABDBA876-68A8-4F67-87B2-63BD4500EF47}" presName="composite2" presStyleCnt="0"/>
      <dgm:spPr/>
    </dgm:pt>
    <dgm:pt modelId="{B7B72228-2CD9-493E-A794-FC1352DD62F2}" type="pres">
      <dgm:prSet presAssocID="{ABDBA876-68A8-4F67-87B2-63BD4500EF47}" presName="image2" presStyleLbl="node2" presStyleIdx="4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8642F8EC-218F-451E-884F-77FB43FFC022}" type="pres">
      <dgm:prSet presAssocID="{ABDBA876-68A8-4F67-87B2-63BD4500EF47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72495F-2389-4499-BDF7-B04948FF970D}" type="pres">
      <dgm:prSet presAssocID="{ABDBA876-68A8-4F67-87B2-63BD4500EF47}" presName="hierChild3" presStyleCnt="0"/>
      <dgm:spPr/>
    </dgm:pt>
    <dgm:pt modelId="{509FCFCF-2D42-4DD9-A5D9-F20782887F19}" type="pres">
      <dgm:prSet presAssocID="{5D2D2FAC-288D-4DA5-99F4-341EDF2EF98C}" presName="Name10" presStyleLbl="parChTrans1D2" presStyleIdx="5" presStyleCnt="6"/>
      <dgm:spPr/>
      <dgm:t>
        <a:bodyPr/>
        <a:lstStyle/>
        <a:p>
          <a:endParaRPr lang="pt-BR"/>
        </a:p>
      </dgm:t>
    </dgm:pt>
    <dgm:pt modelId="{EACBF5D3-875A-4A26-8E79-C44585121E99}" type="pres">
      <dgm:prSet presAssocID="{9A3B08B9-540B-40EB-94D7-9BC273BFA930}" presName="hierRoot2" presStyleCnt="0"/>
      <dgm:spPr/>
    </dgm:pt>
    <dgm:pt modelId="{536381A3-AE3E-4C3D-9023-B23965E5B434}" type="pres">
      <dgm:prSet presAssocID="{9A3B08B9-540B-40EB-94D7-9BC273BFA930}" presName="composite2" presStyleCnt="0"/>
      <dgm:spPr/>
    </dgm:pt>
    <dgm:pt modelId="{5A6D13BA-E856-48D6-819C-2A9DFEF7DAC5}" type="pres">
      <dgm:prSet presAssocID="{9A3B08B9-540B-40EB-94D7-9BC273BFA930}" presName="image2" presStyleLbl="node2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A23096F7-5D03-4241-89DD-6E9263CE65FF}" type="pres">
      <dgm:prSet presAssocID="{9A3B08B9-540B-40EB-94D7-9BC273BFA930}" presName="text2" presStyleLbl="revTx" presStyleIdx="6" presStyleCnt="7" custLinFactY="-7238" custLinFactNeighborX="-8361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07DC3C-8087-407D-AF6D-7BE39C342C7C}" type="pres">
      <dgm:prSet presAssocID="{9A3B08B9-540B-40EB-94D7-9BC273BFA930}" presName="hierChild3" presStyleCnt="0"/>
      <dgm:spPr/>
    </dgm:pt>
  </dgm:ptLst>
  <dgm:cxnLst>
    <dgm:cxn modelId="{9FB16C1F-6CDD-4C31-BF17-3E84291501E0}" type="presOf" srcId="{6471EB62-58CE-4BC8-BE5F-B777C33A708C}" destId="{131D836E-8A77-4176-AE8C-B2B91D141B6C}" srcOrd="0" destOrd="0" presId="urn:microsoft.com/office/officeart/2009/layout/CirclePictureHierarchy"/>
    <dgm:cxn modelId="{4BF2E4D9-A047-4A5D-B672-E2187498913F}" srcId="{EBA63389-1783-49BC-86ED-409BC36A3A2F}" destId="{F53745D2-7E22-45E9-B972-87445C8114E9}" srcOrd="3" destOrd="0" parTransId="{5EEDBE63-5A38-46FB-8022-14C1E3B80F88}" sibTransId="{140B4B3A-4FC9-444C-898F-CF86839D641B}"/>
    <dgm:cxn modelId="{180771B2-82C7-4D0C-9021-331B86647D81}" srcId="{EBA63389-1783-49BC-86ED-409BC36A3A2F}" destId="{9A3B08B9-540B-40EB-94D7-9BC273BFA930}" srcOrd="5" destOrd="0" parTransId="{5D2D2FAC-288D-4DA5-99F4-341EDF2EF98C}" sibTransId="{8FFF6B5A-51F1-4395-809A-01104B6BB5F2}"/>
    <dgm:cxn modelId="{A922BFE0-15DE-44F0-8D46-D77DA96EA75B}" type="presOf" srcId="{F53745D2-7E22-45E9-B972-87445C8114E9}" destId="{1CB625C1-5477-4108-B9EE-62B75AF3E7B2}" srcOrd="0" destOrd="0" presId="urn:microsoft.com/office/officeart/2009/layout/CirclePictureHierarchy"/>
    <dgm:cxn modelId="{96E73525-9A22-41C7-B308-501F1AC1B5C9}" srcId="{EBA63389-1783-49BC-86ED-409BC36A3A2F}" destId="{6471EB62-58CE-4BC8-BE5F-B777C33A708C}" srcOrd="1" destOrd="0" parTransId="{470C5D3D-A751-43C7-815D-71520143CD70}" sibTransId="{7504D0E3-842C-4977-B710-D89A0B0291EF}"/>
    <dgm:cxn modelId="{892D8F77-21D1-459D-8589-37F1884C2DC5}" type="presOf" srcId="{A5552755-5B56-4B08-9E26-9D2FBD91E6F5}" destId="{6434B97A-7253-4969-BF8C-E35D1EC37CED}" srcOrd="0" destOrd="0" presId="urn:microsoft.com/office/officeart/2009/layout/CirclePictureHierarchy"/>
    <dgm:cxn modelId="{DD086270-5DBC-46EA-8EEA-5076FD54C8DB}" type="presOf" srcId="{54C1AFAE-3D7D-4D09-A571-3828FB1837D4}" destId="{D1C35CBE-9ADA-4B9D-A1FA-875399D1666A}" srcOrd="0" destOrd="0" presId="urn:microsoft.com/office/officeart/2009/layout/CirclePictureHierarchy"/>
    <dgm:cxn modelId="{1E67CDDE-C69F-4AB4-84AC-CC2454AEC8DA}" type="presOf" srcId="{5EEDBE63-5A38-46FB-8022-14C1E3B80F88}" destId="{DD4039C0-4B32-48A8-8C17-5C36B9C02931}" srcOrd="0" destOrd="0" presId="urn:microsoft.com/office/officeart/2009/layout/CirclePictureHierarchy"/>
    <dgm:cxn modelId="{3CDB274D-B008-4BFF-BE48-39CB95F5D612}" srcId="{EBA63389-1783-49BC-86ED-409BC36A3A2F}" destId="{54C1AFAE-3D7D-4D09-A571-3828FB1837D4}" srcOrd="0" destOrd="0" parTransId="{CA2C0527-F766-45B5-A785-525D00218B33}" sibTransId="{ED9C7380-9EC5-4E7F-97CA-20BED2E4105D}"/>
    <dgm:cxn modelId="{3C58901C-940D-485D-9645-1508FA7C0615}" type="presOf" srcId="{470C5D3D-A751-43C7-815D-71520143CD70}" destId="{C0AC6F57-5CB3-48E5-A9E9-1B60A24391BC}" srcOrd="0" destOrd="0" presId="urn:microsoft.com/office/officeart/2009/layout/CirclePictureHierarchy"/>
    <dgm:cxn modelId="{CF27A608-C6AB-4567-97CF-AEA51F191D7B}" type="presOf" srcId="{9A3B08B9-540B-40EB-94D7-9BC273BFA930}" destId="{A23096F7-5D03-4241-89DD-6E9263CE65FF}" srcOrd="0" destOrd="0" presId="urn:microsoft.com/office/officeart/2009/layout/CirclePictureHierarchy"/>
    <dgm:cxn modelId="{3D764A1F-9659-4D28-8795-CD0FDB16F0EC}" type="presOf" srcId="{877D21AC-05FB-450C-BC39-8EF45C65480D}" destId="{EC399476-0C2D-4B77-B4D7-5332A00979BD}" srcOrd="0" destOrd="0" presId="urn:microsoft.com/office/officeart/2009/layout/CirclePictureHierarchy"/>
    <dgm:cxn modelId="{05ADF5A3-26A6-4E60-9385-5D87DFDBAAF1}" type="presOf" srcId="{EBA63389-1783-49BC-86ED-409BC36A3A2F}" destId="{AF893FF3-898C-48F6-83C5-8885018B7CF7}" srcOrd="0" destOrd="0" presId="urn:microsoft.com/office/officeart/2009/layout/CirclePictureHierarchy"/>
    <dgm:cxn modelId="{F572101E-E02D-412C-BC1F-8BA4DAA4A24A}" type="presOf" srcId="{111B06C8-6C34-4A8D-934E-279365FDD0D7}" destId="{1BB99D41-8BAE-4A54-9D41-071C580A1E42}" srcOrd="0" destOrd="0" presId="urn:microsoft.com/office/officeart/2009/layout/CirclePictureHierarchy"/>
    <dgm:cxn modelId="{ACE6E785-94B9-4951-8DBA-5989262887C1}" type="presOf" srcId="{CA2C0527-F766-45B5-A785-525D00218B33}" destId="{6DFAB10F-3E28-43B9-855E-D8D483264009}" srcOrd="0" destOrd="0" presId="urn:microsoft.com/office/officeart/2009/layout/CirclePictureHierarchy"/>
    <dgm:cxn modelId="{59EFB371-1DE5-4467-8CC2-FBDE67CCB398}" srcId="{A5552755-5B56-4B08-9E26-9D2FBD91E6F5}" destId="{EBA63389-1783-49BC-86ED-409BC36A3A2F}" srcOrd="0" destOrd="0" parTransId="{967A8CC9-55F8-4181-AA9C-8503FB20C9A0}" sibTransId="{1A2802A7-F066-44B8-A29E-7A7FDA058336}"/>
    <dgm:cxn modelId="{D20DDB4F-8BD5-4593-9A10-D41980A34B1F}" type="presOf" srcId="{ABDBA876-68A8-4F67-87B2-63BD4500EF47}" destId="{8642F8EC-218F-451E-884F-77FB43FFC022}" srcOrd="0" destOrd="0" presId="urn:microsoft.com/office/officeart/2009/layout/CirclePictureHierarchy"/>
    <dgm:cxn modelId="{48B50EFC-BEC3-4231-9A20-1EC83E73666B}" srcId="{EBA63389-1783-49BC-86ED-409BC36A3A2F}" destId="{877D21AC-05FB-450C-BC39-8EF45C65480D}" srcOrd="2" destOrd="0" parTransId="{111B06C8-6C34-4A8D-934E-279365FDD0D7}" sibTransId="{10B56EBD-4DAB-483C-AA4E-C2CD02147DC2}"/>
    <dgm:cxn modelId="{2665D4A9-86AF-4B00-84DD-05D51D432617}" srcId="{EBA63389-1783-49BC-86ED-409BC36A3A2F}" destId="{ABDBA876-68A8-4F67-87B2-63BD4500EF47}" srcOrd="4" destOrd="0" parTransId="{7BDA25E3-43DE-410E-A8E8-740DCE6E2429}" sibTransId="{1025FF09-6C3E-48DF-B1F6-A6F0DD070667}"/>
    <dgm:cxn modelId="{E52B3741-30DE-44E3-A649-F56DAE4F0EA7}" type="presOf" srcId="{7BDA25E3-43DE-410E-A8E8-740DCE6E2429}" destId="{A91ACEB2-1D65-473E-960A-2D9AE05D88BB}" srcOrd="0" destOrd="0" presId="urn:microsoft.com/office/officeart/2009/layout/CirclePictureHierarchy"/>
    <dgm:cxn modelId="{11BBA62B-9411-4509-85F3-86E6507191AA}" type="presOf" srcId="{5D2D2FAC-288D-4DA5-99F4-341EDF2EF98C}" destId="{509FCFCF-2D42-4DD9-A5D9-F20782887F19}" srcOrd="0" destOrd="0" presId="urn:microsoft.com/office/officeart/2009/layout/CirclePictureHierarchy"/>
    <dgm:cxn modelId="{1561E8B9-5F23-4F88-8A78-14A3CF809197}" type="presParOf" srcId="{6434B97A-7253-4969-BF8C-E35D1EC37CED}" destId="{D5D44F22-B306-4CA6-91A3-558719BE2E61}" srcOrd="0" destOrd="0" presId="urn:microsoft.com/office/officeart/2009/layout/CirclePictureHierarchy"/>
    <dgm:cxn modelId="{E220EB8D-6E9E-4499-99A2-7F0BE952F38A}" type="presParOf" srcId="{D5D44F22-B306-4CA6-91A3-558719BE2E61}" destId="{0C82F233-55BD-4537-9241-FBA2092C52C1}" srcOrd="0" destOrd="0" presId="urn:microsoft.com/office/officeart/2009/layout/CirclePictureHierarchy"/>
    <dgm:cxn modelId="{C4E3F7EB-D86E-4509-87C7-112D4C0EF036}" type="presParOf" srcId="{0C82F233-55BD-4537-9241-FBA2092C52C1}" destId="{EC8D9589-3D32-495D-BE15-3D990A2375EB}" srcOrd="0" destOrd="0" presId="urn:microsoft.com/office/officeart/2009/layout/CirclePictureHierarchy"/>
    <dgm:cxn modelId="{C4301BAF-0A93-4EB9-B622-B7F0FD4C1465}" type="presParOf" srcId="{0C82F233-55BD-4537-9241-FBA2092C52C1}" destId="{AF893FF3-898C-48F6-83C5-8885018B7CF7}" srcOrd="1" destOrd="0" presId="urn:microsoft.com/office/officeart/2009/layout/CirclePictureHierarchy"/>
    <dgm:cxn modelId="{57289C76-D8CE-443F-A06E-F391750B3A2C}" type="presParOf" srcId="{D5D44F22-B306-4CA6-91A3-558719BE2E61}" destId="{44EF46C0-3112-4E60-AAA8-116B8C601469}" srcOrd="1" destOrd="0" presId="urn:microsoft.com/office/officeart/2009/layout/CirclePictureHierarchy"/>
    <dgm:cxn modelId="{DA2289F6-3FCF-4A68-A647-6F81EC4A4FB7}" type="presParOf" srcId="{44EF46C0-3112-4E60-AAA8-116B8C601469}" destId="{6DFAB10F-3E28-43B9-855E-D8D483264009}" srcOrd="0" destOrd="0" presId="urn:microsoft.com/office/officeart/2009/layout/CirclePictureHierarchy"/>
    <dgm:cxn modelId="{F94E6340-7783-44E5-AE88-4D9E3E278EEB}" type="presParOf" srcId="{44EF46C0-3112-4E60-AAA8-116B8C601469}" destId="{0C766DF6-EB8A-49DD-8DAE-B76242E19B67}" srcOrd="1" destOrd="0" presId="urn:microsoft.com/office/officeart/2009/layout/CirclePictureHierarchy"/>
    <dgm:cxn modelId="{605656BB-26AB-4B96-9092-32B2A3948FF5}" type="presParOf" srcId="{0C766DF6-EB8A-49DD-8DAE-B76242E19B67}" destId="{769C7032-80A2-444E-A48C-44DE6114EF2F}" srcOrd="0" destOrd="0" presId="urn:microsoft.com/office/officeart/2009/layout/CirclePictureHierarchy"/>
    <dgm:cxn modelId="{0F82CF53-9CF1-4671-96BC-5C7E3D039D3D}" type="presParOf" srcId="{769C7032-80A2-444E-A48C-44DE6114EF2F}" destId="{F53B4CDB-2C41-42CA-83CD-3D3FE9CB7C8E}" srcOrd="0" destOrd="0" presId="urn:microsoft.com/office/officeart/2009/layout/CirclePictureHierarchy"/>
    <dgm:cxn modelId="{CC45A3B7-C8BC-4588-8062-C54608EC2D9B}" type="presParOf" srcId="{769C7032-80A2-444E-A48C-44DE6114EF2F}" destId="{D1C35CBE-9ADA-4B9D-A1FA-875399D1666A}" srcOrd="1" destOrd="0" presId="urn:microsoft.com/office/officeart/2009/layout/CirclePictureHierarchy"/>
    <dgm:cxn modelId="{4CA4B086-9CB6-4BA7-992E-1AE3B6ED3233}" type="presParOf" srcId="{0C766DF6-EB8A-49DD-8DAE-B76242E19B67}" destId="{B2204C41-D433-45D3-9E1B-E8068AA20807}" srcOrd="1" destOrd="0" presId="urn:microsoft.com/office/officeart/2009/layout/CirclePictureHierarchy"/>
    <dgm:cxn modelId="{43BBDB3D-4A6C-4E7A-BAEC-A14DECB17EC8}" type="presParOf" srcId="{44EF46C0-3112-4E60-AAA8-116B8C601469}" destId="{C0AC6F57-5CB3-48E5-A9E9-1B60A24391BC}" srcOrd="2" destOrd="0" presId="urn:microsoft.com/office/officeart/2009/layout/CirclePictureHierarchy"/>
    <dgm:cxn modelId="{BF682490-F5E1-490E-8265-1C8A7FD94236}" type="presParOf" srcId="{44EF46C0-3112-4E60-AAA8-116B8C601469}" destId="{08BBBFBF-A5BD-4D23-82C8-88DB79E22DDD}" srcOrd="3" destOrd="0" presId="urn:microsoft.com/office/officeart/2009/layout/CirclePictureHierarchy"/>
    <dgm:cxn modelId="{D0D94FF5-5719-4BCD-A315-474646744E51}" type="presParOf" srcId="{08BBBFBF-A5BD-4D23-82C8-88DB79E22DDD}" destId="{9EFE068A-04AD-4DEF-A16B-99F62788773B}" srcOrd="0" destOrd="0" presId="urn:microsoft.com/office/officeart/2009/layout/CirclePictureHierarchy"/>
    <dgm:cxn modelId="{55E88C6D-3819-490F-927A-C3C4A2B1406A}" type="presParOf" srcId="{9EFE068A-04AD-4DEF-A16B-99F62788773B}" destId="{35DC1C50-B177-47A0-9197-B79A6E088C39}" srcOrd="0" destOrd="0" presId="urn:microsoft.com/office/officeart/2009/layout/CirclePictureHierarchy"/>
    <dgm:cxn modelId="{865AB561-0FBE-43CC-9867-6CC597D3FFE2}" type="presParOf" srcId="{9EFE068A-04AD-4DEF-A16B-99F62788773B}" destId="{131D836E-8A77-4176-AE8C-B2B91D141B6C}" srcOrd="1" destOrd="0" presId="urn:microsoft.com/office/officeart/2009/layout/CirclePictureHierarchy"/>
    <dgm:cxn modelId="{BC1776F6-3481-4651-8596-7086DB19F66A}" type="presParOf" srcId="{08BBBFBF-A5BD-4D23-82C8-88DB79E22DDD}" destId="{00E58DB6-CB41-4743-A7E8-07C174A4303C}" srcOrd="1" destOrd="0" presId="urn:microsoft.com/office/officeart/2009/layout/CirclePictureHierarchy"/>
    <dgm:cxn modelId="{57C86804-6C35-44C7-8EA6-A0C163A36BC9}" type="presParOf" srcId="{44EF46C0-3112-4E60-AAA8-116B8C601469}" destId="{1BB99D41-8BAE-4A54-9D41-071C580A1E42}" srcOrd="4" destOrd="0" presId="urn:microsoft.com/office/officeart/2009/layout/CirclePictureHierarchy"/>
    <dgm:cxn modelId="{4FDA87E4-AF63-4AE8-94A3-AFA1F7C642CC}" type="presParOf" srcId="{44EF46C0-3112-4E60-AAA8-116B8C601469}" destId="{88AAA86E-4138-4EDF-A5F2-EBB35E7922F5}" srcOrd="5" destOrd="0" presId="urn:microsoft.com/office/officeart/2009/layout/CirclePictureHierarchy"/>
    <dgm:cxn modelId="{34758FDF-6F2E-41BB-8E30-E5A28EA53B8B}" type="presParOf" srcId="{88AAA86E-4138-4EDF-A5F2-EBB35E7922F5}" destId="{E8A245CA-6818-40FE-A404-977B1A550B51}" srcOrd="0" destOrd="0" presId="urn:microsoft.com/office/officeart/2009/layout/CirclePictureHierarchy"/>
    <dgm:cxn modelId="{1450E7B7-DB57-464A-B16D-0FF6A08400DF}" type="presParOf" srcId="{E8A245CA-6818-40FE-A404-977B1A550B51}" destId="{9CA9802C-033D-4EAE-9942-41F8DE7CEFE2}" srcOrd="0" destOrd="0" presId="urn:microsoft.com/office/officeart/2009/layout/CirclePictureHierarchy"/>
    <dgm:cxn modelId="{DB19E276-AFE4-4134-8AD6-C908CB51376A}" type="presParOf" srcId="{E8A245CA-6818-40FE-A404-977B1A550B51}" destId="{EC399476-0C2D-4B77-B4D7-5332A00979BD}" srcOrd="1" destOrd="0" presId="urn:microsoft.com/office/officeart/2009/layout/CirclePictureHierarchy"/>
    <dgm:cxn modelId="{62C5A1BF-5DA4-484C-BB8A-E907CF85CB39}" type="presParOf" srcId="{88AAA86E-4138-4EDF-A5F2-EBB35E7922F5}" destId="{04E0E6EB-59CC-4DD5-AC16-E50AC44C8C40}" srcOrd="1" destOrd="0" presId="urn:microsoft.com/office/officeart/2009/layout/CirclePictureHierarchy"/>
    <dgm:cxn modelId="{8CA6DD16-F59E-432B-8A24-5E3F9DA7CB39}" type="presParOf" srcId="{44EF46C0-3112-4E60-AAA8-116B8C601469}" destId="{DD4039C0-4B32-48A8-8C17-5C36B9C02931}" srcOrd="6" destOrd="0" presId="urn:microsoft.com/office/officeart/2009/layout/CirclePictureHierarchy"/>
    <dgm:cxn modelId="{3585E074-13A7-4E9B-B65C-4AB4A488388F}" type="presParOf" srcId="{44EF46C0-3112-4E60-AAA8-116B8C601469}" destId="{D6754190-068E-47FB-9101-698CC880E581}" srcOrd="7" destOrd="0" presId="urn:microsoft.com/office/officeart/2009/layout/CirclePictureHierarchy"/>
    <dgm:cxn modelId="{2FEE92B1-81D4-4382-9CBE-CF6FB17924CA}" type="presParOf" srcId="{D6754190-068E-47FB-9101-698CC880E581}" destId="{801F88BF-564B-4CC7-B965-FA206844350B}" srcOrd="0" destOrd="0" presId="urn:microsoft.com/office/officeart/2009/layout/CirclePictureHierarchy"/>
    <dgm:cxn modelId="{7E07B997-5450-4977-8481-30920D2B2F1B}" type="presParOf" srcId="{801F88BF-564B-4CC7-B965-FA206844350B}" destId="{B992A8A7-4E78-441A-B679-2EA2EBA38498}" srcOrd="0" destOrd="0" presId="urn:microsoft.com/office/officeart/2009/layout/CirclePictureHierarchy"/>
    <dgm:cxn modelId="{54A7A7D0-D58A-4B1D-98DE-117AC01F4C64}" type="presParOf" srcId="{801F88BF-564B-4CC7-B965-FA206844350B}" destId="{1CB625C1-5477-4108-B9EE-62B75AF3E7B2}" srcOrd="1" destOrd="0" presId="urn:microsoft.com/office/officeart/2009/layout/CirclePictureHierarchy"/>
    <dgm:cxn modelId="{7BCC24DB-C756-42C3-88F5-EC61139A0EDB}" type="presParOf" srcId="{D6754190-068E-47FB-9101-698CC880E581}" destId="{F2EF8D67-51BA-4A66-9FB1-E34524FE407D}" srcOrd="1" destOrd="0" presId="urn:microsoft.com/office/officeart/2009/layout/CirclePictureHierarchy"/>
    <dgm:cxn modelId="{26C453CB-492F-4B6E-B27B-983DDA24E1D9}" type="presParOf" srcId="{44EF46C0-3112-4E60-AAA8-116B8C601469}" destId="{A91ACEB2-1D65-473E-960A-2D9AE05D88BB}" srcOrd="8" destOrd="0" presId="urn:microsoft.com/office/officeart/2009/layout/CirclePictureHierarchy"/>
    <dgm:cxn modelId="{EE129A34-C408-4E96-89DA-1D22E9C19E79}" type="presParOf" srcId="{44EF46C0-3112-4E60-AAA8-116B8C601469}" destId="{CA6A169D-7276-4E8B-BB04-3800CE7827BD}" srcOrd="9" destOrd="0" presId="urn:microsoft.com/office/officeart/2009/layout/CirclePictureHierarchy"/>
    <dgm:cxn modelId="{A7D8A253-8AFD-44AF-BE4B-03EA16942261}" type="presParOf" srcId="{CA6A169D-7276-4E8B-BB04-3800CE7827BD}" destId="{64F8B51F-0A0F-4113-92A2-8824E7FCB9D1}" srcOrd="0" destOrd="0" presId="urn:microsoft.com/office/officeart/2009/layout/CirclePictureHierarchy"/>
    <dgm:cxn modelId="{668D167E-CBA8-4345-8AE3-0E268465AE9F}" type="presParOf" srcId="{64F8B51F-0A0F-4113-92A2-8824E7FCB9D1}" destId="{B7B72228-2CD9-493E-A794-FC1352DD62F2}" srcOrd="0" destOrd="0" presId="urn:microsoft.com/office/officeart/2009/layout/CirclePictureHierarchy"/>
    <dgm:cxn modelId="{EA3BD946-5660-433A-871C-B7954CCE4754}" type="presParOf" srcId="{64F8B51F-0A0F-4113-92A2-8824E7FCB9D1}" destId="{8642F8EC-218F-451E-884F-77FB43FFC022}" srcOrd="1" destOrd="0" presId="urn:microsoft.com/office/officeart/2009/layout/CirclePictureHierarchy"/>
    <dgm:cxn modelId="{ED4E22B2-B04F-4F6E-81B0-412EF8DF7C0A}" type="presParOf" srcId="{CA6A169D-7276-4E8B-BB04-3800CE7827BD}" destId="{9F72495F-2389-4499-BDF7-B04948FF970D}" srcOrd="1" destOrd="0" presId="urn:microsoft.com/office/officeart/2009/layout/CirclePictureHierarchy"/>
    <dgm:cxn modelId="{E6555EFF-71F1-4832-B32F-E1B1661E7B43}" type="presParOf" srcId="{44EF46C0-3112-4E60-AAA8-116B8C601469}" destId="{509FCFCF-2D42-4DD9-A5D9-F20782887F19}" srcOrd="10" destOrd="0" presId="urn:microsoft.com/office/officeart/2009/layout/CirclePictureHierarchy"/>
    <dgm:cxn modelId="{49000246-A62D-406D-B497-74AFF05788CD}" type="presParOf" srcId="{44EF46C0-3112-4E60-AAA8-116B8C601469}" destId="{EACBF5D3-875A-4A26-8E79-C44585121E99}" srcOrd="11" destOrd="0" presId="urn:microsoft.com/office/officeart/2009/layout/CirclePictureHierarchy"/>
    <dgm:cxn modelId="{2475796D-1F85-4FF1-9D58-59759C9AA9B6}" type="presParOf" srcId="{EACBF5D3-875A-4A26-8E79-C44585121E99}" destId="{536381A3-AE3E-4C3D-9023-B23965E5B434}" srcOrd="0" destOrd="0" presId="urn:microsoft.com/office/officeart/2009/layout/CirclePictureHierarchy"/>
    <dgm:cxn modelId="{6DBAFDDC-87CD-4EF6-978B-87CCE9863A47}" type="presParOf" srcId="{536381A3-AE3E-4C3D-9023-B23965E5B434}" destId="{5A6D13BA-E856-48D6-819C-2A9DFEF7DAC5}" srcOrd="0" destOrd="0" presId="urn:microsoft.com/office/officeart/2009/layout/CirclePictureHierarchy"/>
    <dgm:cxn modelId="{55792317-ED62-41E9-8C70-3DB0BB7762AE}" type="presParOf" srcId="{536381A3-AE3E-4C3D-9023-B23965E5B434}" destId="{A23096F7-5D03-4241-89DD-6E9263CE65FF}" srcOrd="1" destOrd="0" presId="urn:microsoft.com/office/officeart/2009/layout/CirclePictureHierarchy"/>
    <dgm:cxn modelId="{50BF3659-043B-498A-BED5-4967E321B1A5}" type="presParOf" srcId="{EACBF5D3-875A-4A26-8E79-C44585121E99}" destId="{2707DC3C-8087-407D-AF6D-7BE39C342C7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552755-5B56-4B08-9E26-9D2FBD91E6F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AC0CC5-4977-4108-81E7-A5D67B4B029B}">
      <dgm:prSet phldrT="[Texto]" custT="1"/>
      <dgm:spPr/>
      <dgm:t>
        <a:bodyPr/>
        <a:lstStyle/>
        <a:p>
          <a:r>
            <a:rPr lang="pt-BR" sz="1200" dirty="0" smtClean="0"/>
            <a:t>Licenças</a:t>
          </a:r>
          <a:endParaRPr lang="pt-BR" sz="1200" dirty="0"/>
        </a:p>
      </dgm:t>
    </dgm:pt>
    <dgm:pt modelId="{26CB5498-01DB-4B60-8B5E-4587E925AA98}" type="sibTrans" cxnId="{1E0CA835-56D4-446E-8756-DA717284A0B1}">
      <dgm:prSet/>
      <dgm:spPr/>
      <dgm:t>
        <a:bodyPr/>
        <a:lstStyle/>
        <a:p>
          <a:endParaRPr lang="pt-BR" sz="4000"/>
        </a:p>
      </dgm:t>
    </dgm:pt>
    <dgm:pt modelId="{872E188B-FB11-4CCA-B70D-2600E3F5B2D5}" type="parTrans" cxnId="{1E0CA835-56D4-446E-8756-DA717284A0B1}">
      <dgm:prSet/>
      <dgm:spPr/>
      <dgm:t>
        <a:bodyPr/>
        <a:lstStyle/>
        <a:p>
          <a:endParaRPr lang="pt-BR" sz="4000"/>
        </a:p>
      </dgm:t>
    </dgm:pt>
    <dgm:pt modelId="{1056B558-86A2-4A63-B521-A27FB4A8B281}">
      <dgm:prSet phldrT="[Texto]" custT="1"/>
      <dgm:spPr/>
      <dgm:t>
        <a:bodyPr/>
        <a:lstStyle/>
        <a:p>
          <a:r>
            <a:rPr lang="pt-BR" sz="1200" dirty="0" smtClean="0"/>
            <a:t>Veículo</a:t>
          </a:r>
          <a:endParaRPr lang="pt-BR" sz="1200" dirty="0"/>
        </a:p>
      </dgm:t>
    </dgm:pt>
    <dgm:pt modelId="{785DF828-A325-41E1-9E72-A0083B7D9436}" type="parTrans" cxnId="{801D9531-671B-4042-AD18-82184DADE029}">
      <dgm:prSet/>
      <dgm:spPr/>
      <dgm:t>
        <a:bodyPr/>
        <a:lstStyle/>
        <a:p>
          <a:endParaRPr lang="pt-BR" sz="2000"/>
        </a:p>
      </dgm:t>
    </dgm:pt>
    <dgm:pt modelId="{C933C7E3-36B3-4560-907F-4E51239F1709}" type="sibTrans" cxnId="{801D9531-671B-4042-AD18-82184DADE029}">
      <dgm:prSet/>
      <dgm:spPr/>
      <dgm:t>
        <a:bodyPr/>
        <a:lstStyle/>
        <a:p>
          <a:endParaRPr lang="pt-BR" sz="2000"/>
        </a:p>
      </dgm:t>
    </dgm:pt>
    <dgm:pt modelId="{9C963D6A-BCC7-4C5E-A25F-B632D7315E0C}">
      <dgm:prSet phldrT="[Texto]" custT="1"/>
      <dgm:spPr/>
      <dgm:t>
        <a:bodyPr/>
        <a:lstStyle/>
        <a:p>
          <a:r>
            <a:rPr lang="pt-BR" sz="1200" dirty="0" smtClean="0"/>
            <a:t>Comunicação</a:t>
          </a:r>
          <a:endParaRPr lang="pt-BR" sz="1200" dirty="0"/>
        </a:p>
      </dgm:t>
    </dgm:pt>
    <dgm:pt modelId="{A13D6882-CC1B-4A8E-AB15-86239C3C8D6A}" type="parTrans" cxnId="{A9F976A9-CB97-48B3-9FA4-397A509F46CF}">
      <dgm:prSet/>
      <dgm:spPr/>
      <dgm:t>
        <a:bodyPr/>
        <a:lstStyle/>
        <a:p>
          <a:endParaRPr lang="pt-BR" sz="2000"/>
        </a:p>
      </dgm:t>
    </dgm:pt>
    <dgm:pt modelId="{F8F81B6E-685D-417B-9008-4678160A7D76}" type="sibTrans" cxnId="{A9F976A9-CB97-48B3-9FA4-397A509F46CF}">
      <dgm:prSet/>
      <dgm:spPr/>
      <dgm:t>
        <a:bodyPr/>
        <a:lstStyle/>
        <a:p>
          <a:endParaRPr lang="pt-BR" sz="2000"/>
        </a:p>
      </dgm:t>
    </dgm:pt>
    <dgm:pt modelId="{EBA63389-1783-49BC-86ED-409BC36A3A2F}">
      <dgm:prSet phldrT="[Texto]" custT="1"/>
      <dgm:spPr/>
      <dgm:t>
        <a:bodyPr/>
        <a:lstStyle/>
        <a:p>
          <a:endParaRPr lang="pt-BR" sz="1200" dirty="0"/>
        </a:p>
      </dgm:t>
    </dgm:pt>
    <dgm:pt modelId="{1A2802A7-F066-44B8-A29E-7A7FDA058336}" type="sibTrans" cxnId="{59EFB371-1DE5-4467-8CC2-FBDE67CCB398}">
      <dgm:prSet/>
      <dgm:spPr/>
      <dgm:t>
        <a:bodyPr/>
        <a:lstStyle/>
        <a:p>
          <a:endParaRPr lang="pt-BR" sz="4000"/>
        </a:p>
      </dgm:t>
    </dgm:pt>
    <dgm:pt modelId="{967A8CC9-55F8-4181-AA9C-8503FB20C9A0}" type="parTrans" cxnId="{59EFB371-1DE5-4467-8CC2-FBDE67CCB398}">
      <dgm:prSet/>
      <dgm:spPr/>
      <dgm:t>
        <a:bodyPr/>
        <a:lstStyle/>
        <a:p>
          <a:endParaRPr lang="pt-BR" sz="4000"/>
        </a:p>
      </dgm:t>
    </dgm:pt>
    <dgm:pt modelId="{6434B97A-7253-4969-BF8C-E35D1EC37CED}" type="pres">
      <dgm:prSet presAssocID="{A5552755-5B56-4B08-9E26-9D2FBD91E6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D44F22-B306-4CA6-91A3-558719BE2E61}" type="pres">
      <dgm:prSet presAssocID="{EBA63389-1783-49BC-86ED-409BC36A3A2F}" presName="hierRoot1" presStyleCnt="0"/>
      <dgm:spPr/>
    </dgm:pt>
    <dgm:pt modelId="{0C82F233-55BD-4537-9241-FBA2092C52C1}" type="pres">
      <dgm:prSet presAssocID="{EBA63389-1783-49BC-86ED-409BC36A3A2F}" presName="composite" presStyleCnt="0"/>
      <dgm:spPr/>
    </dgm:pt>
    <dgm:pt modelId="{EC8D9589-3D32-495D-BE15-3D990A2375EB}" type="pres">
      <dgm:prSet presAssocID="{EBA63389-1783-49BC-86ED-409BC36A3A2F}" presName="image" presStyleLbl="node0" presStyleIdx="0" presStyleCnt="1" custScaleX="245724" custScaleY="199842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</dgm:pt>
    <dgm:pt modelId="{AF893FF3-898C-48F6-83C5-8885018B7CF7}" type="pres">
      <dgm:prSet presAssocID="{EBA63389-1783-49BC-86ED-409BC36A3A2F}" presName="text" presStyleLbl="revTx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EF46C0-3112-4E60-AAA8-116B8C601469}" type="pres">
      <dgm:prSet presAssocID="{EBA63389-1783-49BC-86ED-409BC36A3A2F}" presName="hierChild2" presStyleCnt="0"/>
      <dgm:spPr/>
    </dgm:pt>
    <dgm:pt modelId="{B05058A5-5ABA-479A-93CB-CBB1720BEFA3}" type="pres">
      <dgm:prSet presAssocID="{872E188B-FB11-4CCA-B70D-2600E3F5B2D5}" presName="Name10" presStyleLbl="parChTrans1D2" presStyleIdx="0" presStyleCnt="3"/>
      <dgm:spPr/>
      <dgm:t>
        <a:bodyPr/>
        <a:lstStyle/>
        <a:p>
          <a:endParaRPr lang="pt-BR"/>
        </a:p>
      </dgm:t>
    </dgm:pt>
    <dgm:pt modelId="{E13EB586-CF99-4B16-82F6-7BF83034A27F}" type="pres">
      <dgm:prSet presAssocID="{58AC0CC5-4977-4108-81E7-A5D67B4B029B}" presName="hierRoot2" presStyleCnt="0"/>
      <dgm:spPr/>
    </dgm:pt>
    <dgm:pt modelId="{8E956244-2690-455E-A3A2-7569911AE219}" type="pres">
      <dgm:prSet presAssocID="{58AC0CC5-4977-4108-81E7-A5D67B4B029B}" presName="composite2" presStyleCnt="0"/>
      <dgm:spPr/>
    </dgm:pt>
    <dgm:pt modelId="{47EAF4AC-5513-421B-84B1-966D2D065230}" type="pres">
      <dgm:prSet presAssocID="{58AC0CC5-4977-4108-81E7-A5D67B4B029B}" presName="image2" presStyleLbl="node2" presStyleIdx="0" presStyleCnt="3"/>
      <dgm:spPr>
        <a:blipFill dpi="0" rotWithShape="1">
          <a:blip xmlns:r="http://schemas.openxmlformats.org/officeDocument/2006/relationships" r:embed="rId2"/>
          <a:srcRect/>
          <a:stretch>
            <a:fillRect l="-5696" t="16582" r="-5696" b="16582"/>
          </a:stretch>
        </a:blipFill>
      </dgm:spPr>
      <dgm:t>
        <a:bodyPr/>
        <a:lstStyle/>
        <a:p>
          <a:endParaRPr lang="pt-BR"/>
        </a:p>
      </dgm:t>
    </dgm:pt>
    <dgm:pt modelId="{75B8C972-C127-42F2-A31F-B9737363D70D}" type="pres">
      <dgm:prSet presAssocID="{58AC0CC5-4977-4108-81E7-A5D67B4B029B}" presName="text2" presStyleLbl="revTx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82877D-BB52-4719-B6DD-84C26157B071}" type="pres">
      <dgm:prSet presAssocID="{58AC0CC5-4977-4108-81E7-A5D67B4B029B}" presName="hierChild3" presStyleCnt="0"/>
      <dgm:spPr/>
    </dgm:pt>
    <dgm:pt modelId="{DA87092E-798E-43B2-8569-DC81C7EF5911}" type="pres">
      <dgm:prSet presAssocID="{785DF828-A325-41E1-9E72-A0083B7D9436}" presName="Name10" presStyleLbl="parChTrans1D2" presStyleIdx="1" presStyleCnt="3"/>
      <dgm:spPr/>
      <dgm:t>
        <a:bodyPr/>
        <a:lstStyle/>
        <a:p>
          <a:endParaRPr lang="pt-BR"/>
        </a:p>
      </dgm:t>
    </dgm:pt>
    <dgm:pt modelId="{51282EEB-0519-4F09-A31C-86306563B716}" type="pres">
      <dgm:prSet presAssocID="{1056B558-86A2-4A63-B521-A27FB4A8B281}" presName="hierRoot2" presStyleCnt="0"/>
      <dgm:spPr/>
    </dgm:pt>
    <dgm:pt modelId="{3A6D8738-D4A5-46CC-BF49-7F9E45CA6689}" type="pres">
      <dgm:prSet presAssocID="{1056B558-86A2-4A63-B521-A27FB4A8B281}" presName="composite2" presStyleCnt="0"/>
      <dgm:spPr/>
    </dgm:pt>
    <dgm:pt modelId="{B9C4084D-21E3-48DB-A61C-7B476B82DFC9}" type="pres">
      <dgm:prSet presAssocID="{1056B558-86A2-4A63-B521-A27FB4A8B281}" presName="image2" presStyleLbl="node2" presStyleIdx="1" presStyleCnt="3"/>
      <dgm:spPr>
        <a:blipFill dpi="0" rotWithShape="1">
          <a:blip xmlns:r="http://schemas.openxmlformats.org/officeDocument/2006/relationships" r:embed="rId3"/>
          <a:srcRect/>
          <a:stretch>
            <a:fillRect l="13143" t="16582" r="13143" b="16582"/>
          </a:stretch>
        </a:blipFill>
      </dgm:spPr>
      <dgm:t>
        <a:bodyPr/>
        <a:lstStyle/>
        <a:p>
          <a:endParaRPr lang="pt-BR"/>
        </a:p>
      </dgm:t>
    </dgm:pt>
    <dgm:pt modelId="{53D9AF67-63F6-441A-8CF6-4874DF1E0A2A}" type="pres">
      <dgm:prSet presAssocID="{1056B558-86A2-4A63-B521-A27FB4A8B281}" presName="text2" presStyleLbl="revTx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FEF43E-D823-4D36-8D24-3AD74519CECF}" type="pres">
      <dgm:prSet presAssocID="{1056B558-86A2-4A63-B521-A27FB4A8B281}" presName="hierChild3" presStyleCnt="0"/>
      <dgm:spPr/>
    </dgm:pt>
    <dgm:pt modelId="{2AD0FDA5-0EEF-4136-BB73-BBBB46A68FE4}" type="pres">
      <dgm:prSet presAssocID="{A13D6882-CC1B-4A8E-AB15-86239C3C8D6A}" presName="Name10" presStyleLbl="parChTrans1D2" presStyleIdx="2" presStyleCnt="3"/>
      <dgm:spPr/>
      <dgm:t>
        <a:bodyPr/>
        <a:lstStyle/>
        <a:p>
          <a:endParaRPr lang="pt-BR"/>
        </a:p>
      </dgm:t>
    </dgm:pt>
    <dgm:pt modelId="{A14BA08D-344B-497D-8A59-3B222559718D}" type="pres">
      <dgm:prSet presAssocID="{9C963D6A-BCC7-4C5E-A25F-B632D7315E0C}" presName="hierRoot2" presStyleCnt="0"/>
      <dgm:spPr/>
    </dgm:pt>
    <dgm:pt modelId="{62860348-3A3C-4913-8305-8D486D28590F}" type="pres">
      <dgm:prSet presAssocID="{9C963D6A-BCC7-4C5E-A25F-B632D7315E0C}" presName="composite2" presStyleCnt="0"/>
      <dgm:spPr/>
    </dgm:pt>
    <dgm:pt modelId="{8C4220DB-32A2-41E9-B4C1-EC87DDC84359}" type="pres">
      <dgm:prSet presAssocID="{9C963D6A-BCC7-4C5E-A25F-B632D7315E0C}" presName="image2" presStyleLbl="node2" presStyleIdx="2" presStyleCnt="3"/>
      <dgm:spPr>
        <a:blipFill dpi="0" rotWithShape="1">
          <a:blip xmlns:r="http://schemas.openxmlformats.org/officeDocument/2006/relationships" r:embed="rId4"/>
          <a:srcRect/>
          <a:stretch>
            <a:fillRect l="5443" t="26546" r="5443" b="26546"/>
          </a:stretch>
        </a:blipFill>
      </dgm:spPr>
      <dgm:t>
        <a:bodyPr/>
        <a:lstStyle/>
        <a:p>
          <a:endParaRPr lang="pt-BR"/>
        </a:p>
      </dgm:t>
    </dgm:pt>
    <dgm:pt modelId="{148A1EB2-378E-43ED-8944-E9D52334CDA9}" type="pres">
      <dgm:prSet presAssocID="{9C963D6A-BCC7-4C5E-A25F-B632D7315E0C}" presName="text2" presStyleLbl="revTx" presStyleIdx="3" presStyleCnt="4" custScaleX="124023" custLinFactNeighborX="167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BF46F3-2893-4918-B0E3-9013F1691B5F}" type="pres">
      <dgm:prSet presAssocID="{9C963D6A-BCC7-4C5E-A25F-B632D7315E0C}" presName="hierChild3" presStyleCnt="0"/>
      <dgm:spPr/>
    </dgm:pt>
  </dgm:ptLst>
  <dgm:cxnLst>
    <dgm:cxn modelId="{A69193C2-E5E6-4523-A1CE-3F6ECFE109A2}" type="presOf" srcId="{A5552755-5B56-4B08-9E26-9D2FBD91E6F5}" destId="{6434B97A-7253-4969-BF8C-E35D1EC37CED}" srcOrd="0" destOrd="0" presId="urn:microsoft.com/office/officeart/2009/layout/CirclePictureHierarchy"/>
    <dgm:cxn modelId="{59EFB371-1DE5-4467-8CC2-FBDE67CCB398}" srcId="{A5552755-5B56-4B08-9E26-9D2FBD91E6F5}" destId="{EBA63389-1783-49BC-86ED-409BC36A3A2F}" srcOrd="0" destOrd="0" parTransId="{967A8CC9-55F8-4181-AA9C-8503FB20C9A0}" sibTransId="{1A2802A7-F066-44B8-A29E-7A7FDA058336}"/>
    <dgm:cxn modelId="{A9F976A9-CB97-48B3-9FA4-397A509F46CF}" srcId="{EBA63389-1783-49BC-86ED-409BC36A3A2F}" destId="{9C963D6A-BCC7-4C5E-A25F-B632D7315E0C}" srcOrd="2" destOrd="0" parTransId="{A13D6882-CC1B-4A8E-AB15-86239C3C8D6A}" sibTransId="{F8F81B6E-685D-417B-9008-4678160A7D76}"/>
    <dgm:cxn modelId="{C9798C14-819D-4309-80E0-3360567047E9}" type="presOf" srcId="{A13D6882-CC1B-4A8E-AB15-86239C3C8D6A}" destId="{2AD0FDA5-0EEF-4136-BB73-BBBB46A68FE4}" srcOrd="0" destOrd="0" presId="urn:microsoft.com/office/officeart/2009/layout/CirclePictureHierarchy"/>
    <dgm:cxn modelId="{801D9531-671B-4042-AD18-82184DADE029}" srcId="{EBA63389-1783-49BC-86ED-409BC36A3A2F}" destId="{1056B558-86A2-4A63-B521-A27FB4A8B281}" srcOrd="1" destOrd="0" parTransId="{785DF828-A325-41E1-9E72-A0083B7D9436}" sibTransId="{C933C7E3-36B3-4560-907F-4E51239F1709}"/>
    <dgm:cxn modelId="{1E0CA835-56D4-446E-8756-DA717284A0B1}" srcId="{EBA63389-1783-49BC-86ED-409BC36A3A2F}" destId="{58AC0CC5-4977-4108-81E7-A5D67B4B029B}" srcOrd="0" destOrd="0" parTransId="{872E188B-FB11-4CCA-B70D-2600E3F5B2D5}" sibTransId="{26CB5498-01DB-4B60-8B5E-4587E925AA98}"/>
    <dgm:cxn modelId="{9C823AFC-C589-44D1-80AB-890D4B5BABBA}" type="presOf" srcId="{872E188B-FB11-4CCA-B70D-2600E3F5B2D5}" destId="{B05058A5-5ABA-479A-93CB-CBB1720BEFA3}" srcOrd="0" destOrd="0" presId="urn:microsoft.com/office/officeart/2009/layout/CirclePictureHierarchy"/>
    <dgm:cxn modelId="{7E211514-7E88-4C78-BCCF-F098C6D68267}" type="presOf" srcId="{785DF828-A325-41E1-9E72-A0083B7D9436}" destId="{DA87092E-798E-43B2-8569-DC81C7EF5911}" srcOrd="0" destOrd="0" presId="urn:microsoft.com/office/officeart/2009/layout/CirclePictureHierarchy"/>
    <dgm:cxn modelId="{00D563C6-1990-48F5-8545-6A7476588EEC}" type="presOf" srcId="{1056B558-86A2-4A63-B521-A27FB4A8B281}" destId="{53D9AF67-63F6-441A-8CF6-4874DF1E0A2A}" srcOrd="0" destOrd="0" presId="urn:microsoft.com/office/officeart/2009/layout/CirclePictureHierarchy"/>
    <dgm:cxn modelId="{CB033C65-4EC3-4F8A-9A69-664499656868}" type="presOf" srcId="{9C963D6A-BCC7-4C5E-A25F-B632D7315E0C}" destId="{148A1EB2-378E-43ED-8944-E9D52334CDA9}" srcOrd="0" destOrd="0" presId="urn:microsoft.com/office/officeart/2009/layout/CirclePictureHierarchy"/>
    <dgm:cxn modelId="{37D61FA0-917D-4CD2-A298-C21F2D17A69C}" type="presOf" srcId="{EBA63389-1783-49BC-86ED-409BC36A3A2F}" destId="{AF893FF3-898C-48F6-83C5-8885018B7CF7}" srcOrd="0" destOrd="0" presId="urn:microsoft.com/office/officeart/2009/layout/CirclePictureHierarchy"/>
    <dgm:cxn modelId="{B7D120A0-B39B-4127-A9BF-598556852DA8}" type="presOf" srcId="{58AC0CC5-4977-4108-81E7-A5D67B4B029B}" destId="{75B8C972-C127-42F2-A31F-B9737363D70D}" srcOrd="0" destOrd="0" presId="urn:microsoft.com/office/officeart/2009/layout/CirclePictureHierarchy"/>
    <dgm:cxn modelId="{6ACE697E-B014-4F8F-92A3-A60783685B55}" type="presParOf" srcId="{6434B97A-7253-4969-BF8C-E35D1EC37CED}" destId="{D5D44F22-B306-4CA6-91A3-558719BE2E61}" srcOrd="0" destOrd="0" presId="urn:microsoft.com/office/officeart/2009/layout/CirclePictureHierarchy"/>
    <dgm:cxn modelId="{5901B697-5DDF-471C-9496-B9241BCFF591}" type="presParOf" srcId="{D5D44F22-B306-4CA6-91A3-558719BE2E61}" destId="{0C82F233-55BD-4537-9241-FBA2092C52C1}" srcOrd="0" destOrd="0" presId="urn:microsoft.com/office/officeart/2009/layout/CirclePictureHierarchy"/>
    <dgm:cxn modelId="{52610051-7225-435D-9D31-809F9AFAA1EE}" type="presParOf" srcId="{0C82F233-55BD-4537-9241-FBA2092C52C1}" destId="{EC8D9589-3D32-495D-BE15-3D990A2375EB}" srcOrd="0" destOrd="0" presId="urn:microsoft.com/office/officeart/2009/layout/CirclePictureHierarchy"/>
    <dgm:cxn modelId="{D17A91C4-377B-435B-9285-7C22E70C141E}" type="presParOf" srcId="{0C82F233-55BD-4537-9241-FBA2092C52C1}" destId="{AF893FF3-898C-48F6-83C5-8885018B7CF7}" srcOrd="1" destOrd="0" presId="urn:microsoft.com/office/officeart/2009/layout/CirclePictureHierarchy"/>
    <dgm:cxn modelId="{BC03F668-24FA-4AA1-A97F-18BA30ABC814}" type="presParOf" srcId="{D5D44F22-B306-4CA6-91A3-558719BE2E61}" destId="{44EF46C0-3112-4E60-AAA8-116B8C601469}" srcOrd="1" destOrd="0" presId="urn:microsoft.com/office/officeart/2009/layout/CirclePictureHierarchy"/>
    <dgm:cxn modelId="{749028E5-6589-498E-9DAF-769C12B7294C}" type="presParOf" srcId="{44EF46C0-3112-4E60-AAA8-116B8C601469}" destId="{B05058A5-5ABA-479A-93CB-CBB1720BEFA3}" srcOrd="0" destOrd="0" presId="urn:microsoft.com/office/officeart/2009/layout/CirclePictureHierarchy"/>
    <dgm:cxn modelId="{BFABAB72-D0B1-45EC-9E88-2260DD29C024}" type="presParOf" srcId="{44EF46C0-3112-4E60-AAA8-116B8C601469}" destId="{E13EB586-CF99-4B16-82F6-7BF83034A27F}" srcOrd="1" destOrd="0" presId="urn:microsoft.com/office/officeart/2009/layout/CirclePictureHierarchy"/>
    <dgm:cxn modelId="{6F0F78A8-6E74-4738-8ED4-7AC6E424C852}" type="presParOf" srcId="{E13EB586-CF99-4B16-82F6-7BF83034A27F}" destId="{8E956244-2690-455E-A3A2-7569911AE219}" srcOrd="0" destOrd="0" presId="urn:microsoft.com/office/officeart/2009/layout/CirclePictureHierarchy"/>
    <dgm:cxn modelId="{3F3C8D97-ADEA-4E48-B16A-2541D7EDA374}" type="presParOf" srcId="{8E956244-2690-455E-A3A2-7569911AE219}" destId="{47EAF4AC-5513-421B-84B1-966D2D065230}" srcOrd="0" destOrd="0" presId="urn:microsoft.com/office/officeart/2009/layout/CirclePictureHierarchy"/>
    <dgm:cxn modelId="{E00CBE0D-EB54-47F1-9043-848AD93250BC}" type="presParOf" srcId="{8E956244-2690-455E-A3A2-7569911AE219}" destId="{75B8C972-C127-42F2-A31F-B9737363D70D}" srcOrd="1" destOrd="0" presId="urn:microsoft.com/office/officeart/2009/layout/CirclePictureHierarchy"/>
    <dgm:cxn modelId="{72CE5EB4-33DD-4DC6-A520-3D847C296E36}" type="presParOf" srcId="{E13EB586-CF99-4B16-82F6-7BF83034A27F}" destId="{3782877D-BB52-4719-B6DD-84C26157B071}" srcOrd="1" destOrd="0" presId="urn:microsoft.com/office/officeart/2009/layout/CirclePictureHierarchy"/>
    <dgm:cxn modelId="{8A459EFA-9902-4360-B8C4-72DB8C11EC70}" type="presParOf" srcId="{44EF46C0-3112-4E60-AAA8-116B8C601469}" destId="{DA87092E-798E-43B2-8569-DC81C7EF5911}" srcOrd="2" destOrd="0" presId="urn:microsoft.com/office/officeart/2009/layout/CirclePictureHierarchy"/>
    <dgm:cxn modelId="{174D2649-47B9-41CF-874B-2CD3569722AB}" type="presParOf" srcId="{44EF46C0-3112-4E60-AAA8-116B8C601469}" destId="{51282EEB-0519-4F09-A31C-86306563B716}" srcOrd="3" destOrd="0" presId="urn:microsoft.com/office/officeart/2009/layout/CirclePictureHierarchy"/>
    <dgm:cxn modelId="{4FE8B8B2-BC79-4508-AAB9-BAE1FD49F158}" type="presParOf" srcId="{51282EEB-0519-4F09-A31C-86306563B716}" destId="{3A6D8738-D4A5-46CC-BF49-7F9E45CA6689}" srcOrd="0" destOrd="0" presId="urn:microsoft.com/office/officeart/2009/layout/CirclePictureHierarchy"/>
    <dgm:cxn modelId="{CE56C880-625F-42FC-9257-D2908965F611}" type="presParOf" srcId="{3A6D8738-D4A5-46CC-BF49-7F9E45CA6689}" destId="{B9C4084D-21E3-48DB-A61C-7B476B82DFC9}" srcOrd="0" destOrd="0" presId="urn:microsoft.com/office/officeart/2009/layout/CirclePictureHierarchy"/>
    <dgm:cxn modelId="{8EED091B-3CD8-4658-A2FB-B9430A603DDF}" type="presParOf" srcId="{3A6D8738-D4A5-46CC-BF49-7F9E45CA6689}" destId="{53D9AF67-63F6-441A-8CF6-4874DF1E0A2A}" srcOrd="1" destOrd="0" presId="urn:microsoft.com/office/officeart/2009/layout/CirclePictureHierarchy"/>
    <dgm:cxn modelId="{143DDE29-25B3-4553-BC82-646271FA6EAB}" type="presParOf" srcId="{51282EEB-0519-4F09-A31C-86306563B716}" destId="{5BFEF43E-D823-4D36-8D24-3AD74519CECF}" srcOrd="1" destOrd="0" presId="urn:microsoft.com/office/officeart/2009/layout/CirclePictureHierarchy"/>
    <dgm:cxn modelId="{B71BCD3E-DFD2-4187-BB63-2BFBB8CE7867}" type="presParOf" srcId="{44EF46C0-3112-4E60-AAA8-116B8C601469}" destId="{2AD0FDA5-0EEF-4136-BB73-BBBB46A68FE4}" srcOrd="4" destOrd="0" presId="urn:microsoft.com/office/officeart/2009/layout/CirclePictureHierarchy"/>
    <dgm:cxn modelId="{3FB242DE-5008-421F-832F-1797C789F4E1}" type="presParOf" srcId="{44EF46C0-3112-4E60-AAA8-116B8C601469}" destId="{A14BA08D-344B-497D-8A59-3B222559718D}" srcOrd="5" destOrd="0" presId="urn:microsoft.com/office/officeart/2009/layout/CirclePictureHierarchy"/>
    <dgm:cxn modelId="{6F9CAB29-797F-4AF1-A0A1-648BCBA6ADFC}" type="presParOf" srcId="{A14BA08D-344B-497D-8A59-3B222559718D}" destId="{62860348-3A3C-4913-8305-8D486D28590F}" srcOrd="0" destOrd="0" presId="urn:microsoft.com/office/officeart/2009/layout/CirclePictureHierarchy"/>
    <dgm:cxn modelId="{711D30EE-8CC1-452D-BF7D-F449991FA4F9}" type="presParOf" srcId="{62860348-3A3C-4913-8305-8D486D28590F}" destId="{8C4220DB-32A2-41E9-B4C1-EC87DDC84359}" srcOrd="0" destOrd="0" presId="urn:microsoft.com/office/officeart/2009/layout/CirclePictureHierarchy"/>
    <dgm:cxn modelId="{E8EE64F4-9A6F-445E-804C-CEA7DAAD9D53}" type="presParOf" srcId="{62860348-3A3C-4913-8305-8D486D28590F}" destId="{148A1EB2-378E-43ED-8944-E9D52334CDA9}" srcOrd="1" destOrd="0" presId="urn:microsoft.com/office/officeart/2009/layout/CirclePictureHierarchy"/>
    <dgm:cxn modelId="{6EAC7958-8415-4494-8113-B8B050EC69BB}" type="presParOf" srcId="{A14BA08D-344B-497D-8A59-3B222559718D}" destId="{52BF46F3-2893-4918-B0E3-9013F1691B5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97254-3B65-4141-8AC9-D4B4EF2E1F21}">
      <dsp:nvSpPr>
        <dsp:cNvPr id="0" name=""/>
        <dsp:cNvSpPr/>
      </dsp:nvSpPr>
      <dsp:spPr>
        <a:xfrm>
          <a:off x="3966504" y="1326693"/>
          <a:ext cx="3694203" cy="16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07"/>
              </a:lnTo>
              <a:lnTo>
                <a:pt x="3694203" y="85507"/>
              </a:lnTo>
              <a:lnTo>
                <a:pt x="3694203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1384C-0C46-456E-B879-49BE5CBCBEA5}">
      <dsp:nvSpPr>
        <dsp:cNvPr id="0" name=""/>
        <dsp:cNvSpPr/>
      </dsp:nvSpPr>
      <dsp:spPr>
        <a:xfrm>
          <a:off x="3966504" y="1326693"/>
          <a:ext cx="2230692" cy="16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07"/>
              </a:lnTo>
              <a:lnTo>
                <a:pt x="2230692" y="85507"/>
              </a:lnTo>
              <a:lnTo>
                <a:pt x="2230692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AAE54-0AAE-4145-A867-8E86B0E37F9E}">
      <dsp:nvSpPr>
        <dsp:cNvPr id="0" name=""/>
        <dsp:cNvSpPr/>
      </dsp:nvSpPr>
      <dsp:spPr>
        <a:xfrm>
          <a:off x="3966504" y="1326693"/>
          <a:ext cx="749468" cy="16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07"/>
              </a:lnTo>
              <a:lnTo>
                <a:pt x="749468" y="85507"/>
              </a:lnTo>
              <a:lnTo>
                <a:pt x="749468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6804F-362D-4382-AE46-92C956500C7A}">
      <dsp:nvSpPr>
        <dsp:cNvPr id="0" name=""/>
        <dsp:cNvSpPr/>
      </dsp:nvSpPr>
      <dsp:spPr>
        <a:xfrm>
          <a:off x="3234749" y="1326693"/>
          <a:ext cx="731755" cy="169667"/>
        </a:xfrm>
        <a:custGeom>
          <a:avLst/>
          <a:gdLst/>
          <a:ahLst/>
          <a:cxnLst/>
          <a:rect l="0" t="0" r="0" b="0"/>
          <a:pathLst>
            <a:path>
              <a:moveTo>
                <a:pt x="731755" y="0"/>
              </a:moveTo>
              <a:lnTo>
                <a:pt x="731755" y="85507"/>
              </a:lnTo>
              <a:lnTo>
                <a:pt x="0" y="85507"/>
              </a:lnTo>
              <a:lnTo>
                <a:pt x="0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802B1-A374-4A22-9893-849EE1CF1DC8}">
      <dsp:nvSpPr>
        <dsp:cNvPr id="0" name=""/>
        <dsp:cNvSpPr/>
      </dsp:nvSpPr>
      <dsp:spPr>
        <a:xfrm>
          <a:off x="1753525" y="1326693"/>
          <a:ext cx="2212979" cy="169667"/>
        </a:xfrm>
        <a:custGeom>
          <a:avLst/>
          <a:gdLst/>
          <a:ahLst/>
          <a:cxnLst/>
          <a:rect l="0" t="0" r="0" b="0"/>
          <a:pathLst>
            <a:path>
              <a:moveTo>
                <a:pt x="2212979" y="0"/>
              </a:moveTo>
              <a:lnTo>
                <a:pt x="2212979" y="85507"/>
              </a:lnTo>
              <a:lnTo>
                <a:pt x="0" y="85507"/>
              </a:lnTo>
              <a:lnTo>
                <a:pt x="0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DB375-C2F1-4AFB-8E6A-39EDFCD01DA7}">
      <dsp:nvSpPr>
        <dsp:cNvPr id="0" name=""/>
        <dsp:cNvSpPr/>
      </dsp:nvSpPr>
      <dsp:spPr>
        <a:xfrm>
          <a:off x="272301" y="1326693"/>
          <a:ext cx="3694203" cy="169667"/>
        </a:xfrm>
        <a:custGeom>
          <a:avLst/>
          <a:gdLst/>
          <a:ahLst/>
          <a:cxnLst/>
          <a:rect l="0" t="0" r="0" b="0"/>
          <a:pathLst>
            <a:path>
              <a:moveTo>
                <a:pt x="3694203" y="0"/>
              </a:moveTo>
              <a:lnTo>
                <a:pt x="3694203" y="85507"/>
              </a:lnTo>
              <a:lnTo>
                <a:pt x="0" y="85507"/>
              </a:lnTo>
              <a:lnTo>
                <a:pt x="0" y="169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D9589-3D32-495D-BE15-3D990A2375EB}">
      <dsp:nvSpPr>
        <dsp:cNvPr id="0" name=""/>
        <dsp:cNvSpPr/>
      </dsp:nvSpPr>
      <dsp:spPr>
        <a:xfrm>
          <a:off x="3697191" y="788066"/>
          <a:ext cx="538626" cy="5386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3FF3-898C-48F6-83C5-8885018B7CF7}">
      <dsp:nvSpPr>
        <dsp:cNvPr id="0" name=""/>
        <dsp:cNvSpPr/>
      </dsp:nvSpPr>
      <dsp:spPr>
        <a:xfrm>
          <a:off x="4235818" y="786720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Cidadão</a:t>
          </a:r>
          <a:endParaRPr lang="pt-BR" sz="900" kern="1200" dirty="0"/>
        </a:p>
      </dsp:txBody>
      <dsp:txXfrm>
        <a:off x="4235818" y="786720"/>
        <a:ext cx="807940" cy="538626"/>
      </dsp:txXfrm>
    </dsp:sp>
    <dsp:sp modelId="{8B40ECAF-9ADE-4EFC-8B95-4B5B7DA75EA8}">
      <dsp:nvSpPr>
        <dsp:cNvPr id="0" name=""/>
        <dsp:cNvSpPr/>
      </dsp:nvSpPr>
      <dsp:spPr>
        <a:xfrm>
          <a:off x="2987" y="1496361"/>
          <a:ext cx="538626" cy="538626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t="9835" b="983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56E4A-FA63-46BE-AA8F-2CC0941177CD}">
      <dsp:nvSpPr>
        <dsp:cNvPr id="0" name=""/>
        <dsp:cNvSpPr/>
      </dsp:nvSpPr>
      <dsp:spPr>
        <a:xfrm>
          <a:off x="541614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Meu Imóvel</a:t>
          </a:r>
          <a:endParaRPr lang="pt-BR" sz="900" kern="1200" dirty="0"/>
        </a:p>
      </dsp:txBody>
      <dsp:txXfrm>
        <a:off x="541614" y="1495014"/>
        <a:ext cx="807940" cy="538626"/>
      </dsp:txXfrm>
    </dsp:sp>
    <dsp:sp modelId="{9DC664A4-99C2-4A11-AC61-410C319DED7C}">
      <dsp:nvSpPr>
        <dsp:cNvPr id="0" name=""/>
        <dsp:cNvSpPr/>
      </dsp:nvSpPr>
      <dsp:spPr>
        <a:xfrm>
          <a:off x="1484211" y="1496361"/>
          <a:ext cx="538626" cy="53862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99774-6BFD-4472-ABB1-105877428850}">
      <dsp:nvSpPr>
        <dsp:cNvPr id="0" name=""/>
        <dsp:cNvSpPr/>
      </dsp:nvSpPr>
      <dsp:spPr>
        <a:xfrm>
          <a:off x="2022838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2022838" y="1495014"/>
        <a:ext cx="807940" cy="538626"/>
      </dsp:txXfrm>
    </dsp:sp>
    <dsp:sp modelId="{45D64D64-652F-4FA6-A37C-FFFD792DF1C3}">
      <dsp:nvSpPr>
        <dsp:cNvPr id="0" name=""/>
        <dsp:cNvSpPr/>
      </dsp:nvSpPr>
      <dsp:spPr>
        <a:xfrm>
          <a:off x="2965435" y="1496361"/>
          <a:ext cx="538626" cy="538626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t="13181" b="1318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51601-EF96-480A-A334-978141E59E7D}">
      <dsp:nvSpPr>
        <dsp:cNvPr id="0" name=""/>
        <dsp:cNvSpPr/>
      </dsp:nvSpPr>
      <dsp:spPr>
        <a:xfrm>
          <a:off x="3504062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3504062" y="1495014"/>
        <a:ext cx="807940" cy="538626"/>
      </dsp:txXfrm>
    </dsp:sp>
    <dsp:sp modelId="{55FDBC1C-3F19-4EE6-B48E-54C9A4681DD0}">
      <dsp:nvSpPr>
        <dsp:cNvPr id="0" name=""/>
        <dsp:cNvSpPr/>
      </dsp:nvSpPr>
      <dsp:spPr>
        <a:xfrm>
          <a:off x="4446659" y="1496361"/>
          <a:ext cx="538626" cy="538626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6000" t="9835" r="-6000" b="983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F2247-68D8-4B06-A9D1-E8ECEECB8AEF}">
      <dsp:nvSpPr>
        <dsp:cNvPr id="0" name=""/>
        <dsp:cNvSpPr/>
      </dsp:nvSpPr>
      <dsp:spPr>
        <a:xfrm>
          <a:off x="4985286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Agenda Cultural</a:t>
          </a:r>
          <a:endParaRPr lang="pt-BR" sz="900" kern="1200" dirty="0"/>
        </a:p>
      </dsp:txBody>
      <dsp:txXfrm>
        <a:off x="4985286" y="1495014"/>
        <a:ext cx="807940" cy="538626"/>
      </dsp:txXfrm>
    </dsp:sp>
    <dsp:sp modelId="{953A6879-A428-4273-B5F7-D88B05D987AA}">
      <dsp:nvSpPr>
        <dsp:cNvPr id="0" name=""/>
        <dsp:cNvSpPr/>
      </dsp:nvSpPr>
      <dsp:spPr>
        <a:xfrm>
          <a:off x="5927883" y="1496361"/>
          <a:ext cx="538626" cy="538626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t="13181" b="1318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3026F-B6B3-45B9-A8D4-8D984F855A6F}">
      <dsp:nvSpPr>
        <dsp:cNvPr id="0" name=""/>
        <dsp:cNvSpPr/>
      </dsp:nvSpPr>
      <dsp:spPr>
        <a:xfrm>
          <a:off x="6466510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Minha Escola</a:t>
          </a:r>
          <a:endParaRPr lang="pt-BR" sz="900" kern="1200" dirty="0"/>
        </a:p>
      </dsp:txBody>
      <dsp:txXfrm>
        <a:off x="6466510" y="1495014"/>
        <a:ext cx="807940" cy="538626"/>
      </dsp:txXfrm>
    </dsp:sp>
    <dsp:sp modelId="{83D22506-7FB3-4CD6-A119-BC581BBE6162}">
      <dsp:nvSpPr>
        <dsp:cNvPr id="0" name=""/>
        <dsp:cNvSpPr/>
      </dsp:nvSpPr>
      <dsp:spPr>
        <a:xfrm>
          <a:off x="7409107" y="1496361"/>
          <a:ext cx="503201" cy="538626"/>
        </a:xfrm>
        <a:prstGeom prst="ellipse">
          <a:avLst/>
        </a:prstGeom>
        <a:blipFill dpi="0" rotWithShape="1">
          <a:blip xmlns:r="http://schemas.openxmlformats.org/officeDocument/2006/relationships" r:embed="rId7"/>
          <a:srcRect/>
          <a:stretch>
            <a:fillRect l="14229" t="23265" r="14229" b="232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E35E1-28D1-4F54-AF23-803B6C53ACC7}">
      <dsp:nvSpPr>
        <dsp:cNvPr id="0" name=""/>
        <dsp:cNvSpPr/>
      </dsp:nvSpPr>
      <dsp:spPr>
        <a:xfrm>
          <a:off x="7930021" y="1495014"/>
          <a:ext cx="807940" cy="53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Meu Carro</a:t>
          </a:r>
          <a:endParaRPr lang="pt-BR" sz="900" kern="1200" dirty="0"/>
        </a:p>
      </dsp:txBody>
      <dsp:txXfrm>
        <a:off x="7930021" y="1495014"/>
        <a:ext cx="807940" cy="5386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99D3B-082C-4845-BDFA-2DD428A8FAD3}">
      <dsp:nvSpPr>
        <dsp:cNvPr id="0" name=""/>
        <dsp:cNvSpPr/>
      </dsp:nvSpPr>
      <dsp:spPr>
        <a:xfrm>
          <a:off x="69803" y="195564"/>
          <a:ext cx="3350568" cy="10470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Rio Feiras</a:t>
          </a:r>
          <a:r>
            <a:rPr lang="pt-BR" sz="1600" kern="1200" dirty="0" smtClean="0"/>
            <a:t/>
          </a:r>
          <a:br>
            <a:rPr lang="pt-BR" sz="1600" kern="1200" dirty="0" smtClean="0"/>
          </a:br>
          <a:r>
            <a:rPr lang="pt-BR" sz="1600" kern="1200" dirty="0" smtClean="0"/>
            <a:t>Localização de Feiras</a:t>
          </a:r>
          <a:br>
            <a:rPr lang="pt-BR" sz="1600" kern="1200" dirty="0" smtClean="0"/>
          </a:br>
          <a:r>
            <a:rPr lang="pt-BR" sz="1600" kern="1200" dirty="0" smtClean="0"/>
            <a:t>Avaliação de Feirantes</a:t>
          </a:r>
          <a:br>
            <a:rPr lang="pt-BR" sz="1600" kern="1200" dirty="0" smtClean="0"/>
          </a:br>
          <a:r>
            <a:rPr lang="pt-BR" sz="1600" kern="1200" dirty="0" smtClean="0"/>
            <a:t>Consulta de Feiras por Dia</a:t>
          </a:r>
          <a:endParaRPr lang="pt-BR" sz="1600" kern="1200" dirty="0"/>
        </a:p>
      </dsp:txBody>
      <dsp:txXfrm>
        <a:off x="69803" y="195564"/>
        <a:ext cx="3350568" cy="1047052"/>
      </dsp:txXfrm>
    </dsp:sp>
    <dsp:sp modelId="{9AC4A098-F3B7-472C-B955-448137F09A01}">
      <dsp:nvSpPr>
        <dsp:cNvPr id="0" name=""/>
        <dsp:cNvSpPr/>
      </dsp:nvSpPr>
      <dsp:spPr>
        <a:xfrm flipH="1">
          <a:off x="273804" y="571163"/>
          <a:ext cx="45720" cy="4572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78EEB-3C29-40E6-9039-3F661EB2151C}">
      <dsp:nvSpPr>
        <dsp:cNvPr id="0" name=""/>
        <dsp:cNvSpPr/>
      </dsp:nvSpPr>
      <dsp:spPr>
        <a:xfrm>
          <a:off x="3963026" y="939930"/>
          <a:ext cx="3693353" cy="16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82"/>
              </a:lnTo>
              <a:lnTo>
                <a:pt x="3693353" y="85282"/>
              </a:lnTo>
              <a:lnTo>
                <a:pt x="3693353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F4EC9-8745-410B-96C0-B389EFBDAB61}">
      <dsp:nvSpPr>
        <dsp:cNvPr id="0" name=""/>
        <dsp:cNvSpPr/>
      </dsp:nvSpPr>
      <dsp:spPr>
        <a:xfrm>
          <a:off x="3963026" y="939930"/>
          <a:ext cx="2216011" cy="16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82"/>
              </a:lnTo>
              <a:lnTo>
                <a:pt x="2216011" y="85282"/>
              </a:lnTo>
              <a:lnTo>
                <a:pt x="2216011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BBB4-5FA1-4BB5-BAF0-366D979F3A07}">
      <dsp:nvSpPr>
        <dsp:cNvPr id="0" name=""/>
        <dsp:cNvSpPr/>
      </dsp:nvSpPr>
      <dsp:spPr>
        <a:xfrm>
          <a:off x="3963026" y="939930"/>
          <a:ext cx="738670" cy="16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82"/>
              </a:lnTo>
              <a:lnTo>
                <a:pt x="738670" y="85282"/>
              </a:lnTo>
              <a:lnTo>
                <a:pt x="738670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0FDA5-0EEF-4136-BB73-BBBB46A68FE4}">
      <dsp:nvSpPr>
        <dsp:cNvPr id="0" name=""/>
        <dsp:cNvSpPr/>
      </dsp:nvSpPr>
      <dsp:spPr>
        <a:xfrm>
          <a:off x="3224356" y="939930"/>
          <a:ext cx="738670" cy="169222"/>
        </a:xfrm>
        <a:custGeom>
          <a:avLst/>
          <a:gdLst/>
          <a:ahLst/>
          <a:cxnLst/>
          <a:rect l="0" t="0" r="0" b="0"/>
          <a:pathLst>
            <a:path>
              <a:moveTo>
                <a:pt x="738670" y="0"/>
              </a:moveTo>
              <a:lnTo>
                <a:pt x="738670" y="85282"/>
              </a:lnTo>
              <a:lnTo>
                <a:pt x="0" y="85282"/>
              </a:lnTo>
              <a:lnTo>
                <a:pt x="0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7092E-798E-43B2-8569-DC81C7EF5911}">
      <dsp:nvSpPr>
        <dsp:cNvPr id="0" name=""/>
        <dsp:cNvSpPr/>
      </dsp:nvSpPr>
      <dsp:spPr>
        <a:xfrm>
          <a:off x="1747014" y="939930"/>
          <a:ext cx="2216011" cy="169222"/>
        </a:xfrm>
        <a:custGeom>
          <a:avLst/>
          <a:gdLst/>
          <a:ahLst/>
          <a:cxnLst/>
          <a:rect l="0" t="0" r="0" b="0"/>
          <a:pathLst>
            <a:path>
              <a:moveTo>
                <a:pt x="2216011" y="0"/>
              </a:moveTo>
              <a:lnTo>
                <a:pt x="2216011" y="85282"/>
              </a:lnTo>
              <a:lnTo>
                <a:pt x="0" y="85282"/>
              </a:lnTo>
              <a:lnTo>
                <a:pt x="0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058A5-5ABA-479A-93CB-CBB1720BEFA3}">
      <dsp:nvSpPr>
        <dsp:cNvPr id="0" name=""/>
        <dsp:cNvSpPr/>
      </dsp:nvSpPr>
      <dsp:spPr>
        <a:xfrm>
          <a:off x="269673" y="939930"/>
          <a:ext cx="3693353" cy="169222"/>
        </a:xfrm>
        <a:custGeom>
          <a:avLst/>
          <a:gdLst/>
          <a:ahLst/>
          <a:cxnLst/>
          <a:rect l="0" t="0" r="0" b="0"/>
          <a:pathLst>
            <a:path>
              <a:moveTo>
                <a:pt x="3693353" y="0"/>
              </a:moveTo>
              <a:lnTo>
                <a:pt x="3693353" y="85282"/>
              </a:lnTo>
              <a:lnTo>
                <a:pt x="0" y="85282"/>
              </a:lnTo>
              <a:lnTo>
                <a:pt x="0" y="169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D9589-3D32-495D-BE15-3D990A2375EB}">
      <dsp:nvSpPr>
        <dsp:cNvPr id="0" name=""/>
        <dsp:cNvSpPr/>
      </dsp:nvSpPr>
      <dsp:spPr>
        <a:xfrm>
          <a:off x="3694419" y="402715"/>
          <a:ext cx="537215" cy="5372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3FF3-898C-48F6-83C5-8885018B7CF7}">
      <dsp:nvSpPr>
        <dsp:cNvPr id="0" name=""/>
        <dsp:cNvSpPr/>
      </dsp:nvSpPr>
      <dsp:spPr>
        <a:xfrm>
          <a:off x="4231634" y="401372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Cidadão</a:t>
          </a:r>
          <a:endParaRPr lang="pt-BR" sz="1200" kern="1200" dirty="0"/>
        </a:p>
      </dsp:txBody>
      <dsp:txXfrm>
        <a:off x="4231634" y="401372"/>
        <a:ext cx="805822" cy="537215"/>
      </dsp:txXfrm>
    </dsp:sp>
    <dsp:sp modelId="{47EAF4AC-5513-421B-84B1-966D2D065230}">
      <dsp:nvSpPr>
        <dsp:cNvPr id="0" name=""/>
        <dsp:cNvSpPr/>
      </dsp:nvSpPr>
      <dsp:spPr>
        <a:xfrm>
          <a:off x="1065" y="1109153"/>
          <a:ext cx="537215" cy="537215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5696" t="16582" r="-5696" b="165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8C972-C127-42F2-A31F-B9737363D70D}">
      <dsp:nvSpPr>
        <dsp:cNvPr id="0" name=""/>
        <dsp:cNvSpPr/>
      </dsp:nvSpPr>
      <dsp:spPr>
        <a:xfrm>
          <a:off x="538280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Licenças</a:t>
          </a:r>
          <a:endParaRPr lang="pt-BR" sz="1200" kern="1200" dirty="0"/>
        </a:p>
      </dsp:txBody>
      <dsp:txXfrm>
        <a:off x="538280" y="1107810"/>
        <a:ext cx="805822" cy="537215"/>
      </dsp:txXfrm>
    </dsp:sp>
    <dsp:sp modelId="{B9C4084D-21E3-48DB-A61C-7B476B82DFC9}">
      <dsp:nvSpPr>
        <dsp:cNvPr id="0" name=""/>
        <dsp:cNvSpPr/>
      </dsp:nvSpPr>
      <dsp:spPr>
        <a:xfrm>
          <a:off x="1478407" y="1109153"/>
          <a:ext cx="537215" cy="537215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19620" t="16582" r="-19620" b="165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9AF67-63F6-441A-8CF6-4874DF1E0A2A}">
      <dsp:nvSpPr>
        <dsp:cNvPr id="0" name=""/>
        <dsp:cNvSpPr/>
      </dsp:nvSpPr>
      <dsp:spPr>
        <a:xfrm>
          <a:off x="2015622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Servidor</a:t>
          </a:r>
          <a:endParaRPr lang="pt-BR" sz="1200" kern="1200" dirty="0"/>
        </a:p>
      </dsp:txBody>
      <dsp:txXfrm>
        <a:off x="2015622" y="1107810"/>
        <a:ext cx="805822" cy="537215"/>
      </dsp:txXfrm>
    </dsp:sp>
    <dsp:sp modelId="{8C4220DB-32A2-41E9-B4C1-EC87DDC84359}">
      <dsp:nvSpPr>
        <dsp:cNvPr id="0" name=""/>
        <dsp:cNvSpPr/>
      </dsp:nvSpPr>
      <dsp:spPr>
        <a:xfrm>
          <a:off x="2955748" y="1109153"/>
          <a:ext cx="537215" cy="53721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5443" t="5443" r="5443" b="54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1EB2-378E-43ED-8944-E9D52334CDA9}">
      <dsp:nvSpPr>
        <dsp:cNvPr id="0" name=""/>
        <dsp:cNvSpPr/>
      </dsp:nvSpPr>
      <dsp:spPr>
        <a:xfrm>
          <a:off x="3492963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Comuni</a:t>
          </a:r>
          <a:r>
            <a:rPr lang="pt-BR" sz="1200" kern="1200" dirty="0" smtClean="0"/>
            <a:t> cação</a:t>
          </a:r>
          <a:endParaRPr lang="pt-BR" sz="1200" kern="1200" dirty="0"/>
        </a:p>
      </dsp:txBody>
      <dsp:txXfrm>
        <a:off x="3492963" y="1107810"/>
        <a:ext cx="805822" cy="537215"/>
      </dsp:txXfrm>
    </dsp:sp>
    <dsp:sp modelId="{1A20CF58-7C01-49CA-A704-DAF0C3DC396A}">
      <dsp:nvSpPr>
        <dsp:cNvPr id="0" name=""/>
        <dsp:cNvSpPr/>
      </dsp:nvSpPr>
      <dsp:spPr>
        <a:xfrm>
          <a:off x="4433089" y="1109153"/>
          <a:ext cx="537215" cy="537215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17000" t="11012" r="-17000" b="1101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2ED9-3293-4159-AFA2-EE4918E229ED}">
      <dsp:nvSpPr>
        <dsp:cNvPr id="0" name=""/>
        <dsp:cNvSpPr/>
      </dsp:nvSpPr>
      <dsp:spPr>
        <a:xfrm>
          <a:off x="4970304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Transporte</a:t>
          </a:r>
          <a:endParaRPr lang="pt-BR" sz="1200" kern="1200" dirty="0"/>
        </a:p>
      </dsp:txBody>
      <dsp:txXfrm>
        <a:off x="4970304" y="1107810"/>
        <a:ext cx="805822" cy="537215"/>
      </dsp:txXfrm>
    </dsp:sp>
    <dsp:sp modelId="{E88A9E7A-EC19-46F5-9C86-7AB21496449E}">
      <dsp:nvSpPr>
        <dsp:cNvPr id="0" name=""/>
        <dsp:cNvSpPr/>
      </dsp:nvSpPr>
      <dsp:spPr>
        <a:xfrm>
          <a:off x="5910431" y="1109153"/>
          <a:ext cx="537215" cy="537215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t="16582" b="165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5191-BB4D-487E-90A1-60A9A050E76A}">
      <dsp:nvSpPr>
        <dsp:cNvPr id="0" name=""/>
        <dsp:cNvSpPr/>
      </dsp:nvSpPr>
      <dsp:spPr>
        <a:xfrm>
          <a:off x="6447646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6447646" y="1107810"/>
        <a:ext cx="805822" cy="537215"/>
      </dsp:txXfrm>
    </dsp:sp>
    <dsp:sp modelId="{CC6A53C9-B1B7-48C3-B953-FCC12047D77C}">
      <dsp:nvSpPr>
        <dsp:cNvPr id="0" name=""/>
        <dsp:cNvSpPr/>
      </dsp:nvSpPr>
      <dsp:spPr>
        <a:xfrm>
          <a:off x="7387772" y="1109153"/>
          <a:ext cx="537215" cy="53721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23A6-CE0A-4CA6-BD8B-0544189EA1EA}">
      <dsp:nvSpPr>
        <dsp:cNvPr id="0" name=""/>
        <dsp:cNvSpPr/>
      </dsp:nvSpPr>
      <dsp:spPr>
        <a:xfrm>
          <a:off x="7924987" y="1107810"/>
          <a:ext cx="805822" cy="53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Saúde</a:t>
          </a:r>
          <a:endParaRPr lang="pt-BR" sz="1200" kern="1200" dirty="0"/>
        </a:p>
      </dsp:txBody>
      <dsp:txXfrm>
        <a:off x="7924987" y="1107810"/>
        <a:ext cx="805822" cy="537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99D3B-082C-4845-BDFA-2DD428A8FAD3}">
      <dsp:nvSpPr>
        <dsp:cNvPr id="0" name=""/>
        <dsp:cNvSpPr/>
      </dsp:nvSpPr>
      <dsp:spPr>
        <a:xfrm>
          <a:off x="252984" y="407155"/>
          <a:ext cx="3236046" cy="7748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err="1" smtClean="0"/>
            <a:t>Zap</a:t>
          </a:r>
          <a:r>
            <a:rPr lang="pt-BR" sz="1300" b="1" kern="1200" dirty="0" smtClean="0"/>
            <a:t> Carioca</a:t>
          </a:r>
          <a:r>
            <a:rPr lang="pt-BR" sz="1300" kern="1200" dirty="0" smtClean="0"/>
            <a:t/>
          </a:r>
          <a:br>
            <a:rPr lang="pt-BR" sz="1300" kern="1200" dirty="0" smtClean="0"/>
          </a:br>
          <a:r>
            <a:rPr lang="pt-BR" sz="1300" kern="1200" dirty="0" smtClean="0"/>
            <a:t>Ferramenta de Mensageria da PCRJ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PCRJ =&gt; Cidadão | PCRJ =&gt; PCRJ</a:t>
          </a:r>
          <a:endParaRPr lang="pt-BR" sz="1300" kern="1200" dirty="0"/>
        </a:p>
      </dsp:txBody>
      <dsp:txXfrm>
        <a:off x="252984" y="407155"/>
        <a:ext cx="3236046" cy="774841"/>
      </dsp:txXfrm>
    </dsp:sp>
    <dsp:sp modelId="{9AC4A098-F3B7-472C-B955-448137F09A01}">
      <dsp:nvSpPr>
        <dsp:cNvPr id="0" name=""/>
        <dsp:cNvSpPr/>
      </dsp:nvSpPr>
      <dsp:spPr>
        <a:xfrm>
          <a:off x="0" y="138109"/>
          <a:ext cx="941897" cy="83520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6046" t="431" r="6046" b="43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AEC946-CBED-40C0-AF52-B76D928C658E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4657143"/>
            <a:gd name="adj2" fmla="val 16200000"/>
            <a:gd name="adj3" fmla="val 1985"/>
          </a:avLst>
        </a:prstGeom>
        <a:solidFill>
          <a:schemeClr val="accent1">
            <a:shade val="90000"/>
            <a:hueOff val="350916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3192-57D8-43C5-B6E3-000C972DB7D5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3114286"/>
            <a:gd name="adj2" fmla="val 14657143"/>
            <a:gd name="adj3" fmla="val 1985"/>
          </a:avLst>
        </a:prstGeom>
        <a:solidFill>
          <a:schemeClr val="accent1">
            <a:shade val="90000"/>
            <a:hueOff val="323923"/>
            <a:satOff val="-2968"/>
            <a:lumOff val="25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CBAD-EA05-4D00-8EF7-0AA3125A79E5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1571429"/>
            <a:gd name="adj2" fmla="val 13114286"/>
            <a:gd name="adj3" fmla="val 1985"/>
          </a:avLst>
        </a:prstGeom>
        <a:solidFill>
          <a:schemeClr val="accent1">
            <a:shade val="90000"/>
            <a:hueOff val="296929"/>
            <a:satOff val="-2720"/>
            <a:lumOff val="23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5BD3D-3073-4F26-B9D8-39EDA5F227D8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0028571"/>
            <a:gd name="adj2" fmla="val 11571429"/>
            <a:gd name="adj3" fmla="val 1985"/>
          </a:avLst>
        </a:prstGeom>
        <a:solidFill>
          <a:schemeClr val="accent1">
            <a:shade val="90000"/>
            <a:hueOff val="269935"/>
            <a:satOff val="-2473"/>
            <a:lumOff val="213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5E6FE-AA9E-4526-9A7D-7AA25217F4D9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8485714"/>
            <a:gd name="adj2" fmla="val 10028571"/>
            <a:gd name="adj3" fmla="val 1985"/>
          </a:avLst>
        </a:prstGeom>
        <a:solidFill>
          <a:schemeClr val="accent1">
            <a:shade val="90000"/>
            <a:hueOff val="242942"/>
            <a:satOff val="-2226"/>
            <a:lumOff val="192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49782-8A43-4AD0-936E-623909D8332B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6942857"/>
            <a:gd name="adj2" fmla="val 8485714"/>
            <a:gd name="adj3" fmla="val 1985"/>
          </a:avLst>
        </a:prstGeom>
        <a:solidFill>
          <a:schemeClr val="accent1">
            <a:shade val="90000"/>
            <a:hueOff val="215948"/>
            <a:satOff val="-1978"/>
            <a:lumOff val="17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2453D-6171-4AB9-A508-B8773968C362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5400000"/>
            <a:gd name="adj2" fmla="val 6942857"/>
            <a:gd name="adj3" fmla="val 1985"/>
          </a:avLst>
        </a:prstGeom>
        <a:solidFill>
          <a:schemeClr val="accent1">
            <a:shade val="90000"/>
            <a:hueOff val="188955"/>
            <a:satOff val="-1731"/>
            <a:lumOff val="149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53210-D883-410A-B290-78A2ACC89DA7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3857143"/>
            <a:gd name="adj2" fmla="val 5400000"/>
            <a:gd name="adj3" fmla="val 1985"/>
          </a:avLst>
        </a:prstGeom>
        <a:solidFill>
          <a:schemeClr val="accent1">
            <a:shade val="90000"/>
            <a:hueOff val="161961"/>
            <a:satOff val="-1484"/>
            <a:lumOff val="128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95333-59EB-454B-8128-9DF27B936C07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2314286"/>
            <a:gd name="adj2" fmla="val 3857143"/>
            <a:gd name="adj3" fmla="val 1985"/>
          </a:avLst>
        </a:prstGeom>
        <a:solidFill>
          <a:schemeClr val="accent1">
            <a:shade val="90000"/>
            <a:hueOff val="134968"/>
            <a:satOff val="-1237"/>
            <a:lumOff val="106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E1D89-3C6A-4F26-9FC0-F1C8C2C350EF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771429"/>
            <a:gd name="adj2" fmla="val 2314286"/>
            <a:gd name="adj3" fmla="val 1985"/>
          </a:avLst>
        </a:prstGeom>
        <a:solidFill>
          <a:schemeClr val="accent1">
            <a:shade val="90000"/>
            <a:hueOff val="107974"/>
            <a:satOff val="-989"/>
            <a:lumOff val="8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DFBE0-D875-465B-8D99-E03C095894BD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20828571"/>
            <a:gd name="adj2" fmla="val 771429"/>
            <a:gd name="adj3" fmla="val 1985"/>
          </a:avLst>
        </a:prstGeom>
        <a:solidFill>
          <a:schemeClr val="accent1">
            <a:shade val="90000"/>
            <a:hueOff val="80981"/>
            <a:satOff val="-742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F53DD-DA05-4188-A492-E598E604864C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9285714"/>
            <a:gd name="adj2" fmla="val 20828571"/>
            <a:gd name="adj3" fmla="val 1985"/>
          </a:avLst>
        </a:prstGeom>
        <a:solidFill>
          <a:schemeClr val="accent1">
            <a:shade val="90000"/>
            <a:hueOff val="53987"/>
            <a:satOff val="-495"/>
            <a:lumOff val="42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EE430-9BEF-4701-A936-0EFF7F3603D5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7742857"/>
            <a:gd name="adj2" fmla="val 19285714"/>
            <a:gd name="adj3" fmla="val 1985"/>
          </a:avLst>
        </a:prstGeom>
        <a:solidFill>
          <a:schemeClr val="accent1">
            <a:shade val="90000"/>
            <a:hueOff val="26994"/>
            <a:satOff val="-247"/>
            <a:lumOff val="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7968-32D5-48FD-BE94-EE75D0879098}">
      <dsp:nvSpPr>
        <dsp:cNvPr id="0" name=""/>
        <dsp:cNvSpPr/>
      </dsp:nvSpPr>
      <dsp:spPr>
        <a:xfrm>
          <a:off x="2199623" y="236722"/>
          <a:ext cx="4411785" cy="4411785"/>
        </a:xfrm>
        <a:prstGeom prst="blockArc">
          <a:avLst>
            <a:gd name="adj1" fmla="val 16200000"/>
            <a:gd name="adj2" fmla="val 17742857"/>
            <a:gd name="adj3" fmla="val 1985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C314C-D444-40F9-937A-105D9C221853}">
      <dsp:nvSpPr>
        <dsp:cNvPr id="0" name=""/>
        <dsp:cNvSpPr/>
      </dsp:nvSpPr>
      <dsp:spPr>
        <a:xfrm>
          <a:off x="3583311" y="1616366"/>
          <a:ext cx="1644408" cy="1652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3583311" y="1616366"/>
        <a:ext cx="1644408" cy="1652496"/>
      </dsp:txXfrm>
    </dsp:sp>
    <dsp:sp modelId="{ACE4D858-C0AC-406F-924B-7F71A6947B1E}">
      <dsp:nvSpPr>
        <dsp:cNvPr id="0" name=""/>
        <dsp:cNvSpPr/>
      </dsp:nvSpPr>
      <dsp:spPr>
        <a:xfrm>
          <a:off x="3954961" y="-165999"/>
          <a:ext cx="901109" cy="84922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Serviços para Taxistas</a:t>
          </a:r>
          <a:br>
            <a:rPr lang="pt-BR" sz="1200" kern="1200" dirty="0" smtClean="0"/>
          </a:br>
          <a:r>
            <a:rPr lang="pt-BR" sz="1200" kern="1200" dirty="0" smtClean="0"/>
            <a:t>33 mil usuários</a:t>
          </a:r>
          <a:endParaRPr lang="pt-BR" sz="1200" kern="1200" dirty="0"/>
        </a:p>
      </dsp:txBody>
      <dsp:txXfrm>
        <a:off x="3954961" y="-165999"/>
        <a:ext cx="901109" cy="849226"/>
      </dsp:txXfrm>
    </dsp:sp>
    <dsp:sp modelId="{F93C7DAC-DBEE-4107-A9A7-6489FFE75BAE}">
      <dsp:nvSpPr>
        <dsp:cNvPr id="0" name=""/>
        <dsp:cNvSpPr/>
      </dsp:nvSpPr>
      <dsp:spPr>
        <a:xfrm>
          <a:off x="4852788" y="20071"/>
          <a:ext cx="1000661" cy="90965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7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Servidor Prefeitura</a:t>
          </a:r>
          <a:br>
            <a:rPr lang="pt-BR" sz="1200" kern="1200" dirty="0" smtClean="0"/>
          </a:br>
          <a:r>
            <a:rPr lang="pt-BR" sz="1200" kern="1200" dirty="0" smtClean="0"/>
            <a:t>200 mil usuários</a:t>
          </a:r>
          <a:endParaRPr lang="pt-BR" sz="1200" kern="1200" dirty="0"/>
        </a:p>
      </dsp:txBody>
      <dsp:txXfrm>
        <a:off x="4852788" y="20071"/>
        <a:ext cx="1000661" cy="909653"/>
      </dsp:txXfrm>
    </dsp:sp>
    <dsp:sp modelId="{4F3CBD46-9AB2-4DEC-B8D1-059743612C4C}">
      <dsp:nvSpPr>
        <dsp:cNvPr id="0" name=""/>
        <dsp:cNvSpPr/>
      </dsp:nvSpPr>
      <dsp:spPr>
        <a:xfrm>
          <a:off x="5663889" y="639944"/>
          <a:ext cx="898293" cy="88193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615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Bancas de Jornais</a:t>
          </a:r>
          <a:br>
            <a:rPr lang="pt-BR" sz="1200" kern="1200" dirty="0" smtClean="0"/>
          </a:br>
          <a:r>
            <a:rPr lang="pt-BR" sz="1200" kern="1200" dirty="0" smtClean="0"/>
            <a:t>2.200 usuários</a:t>
          </a:r>
          <a:endParaRPr lang="pt-BR" sz="1200" kern="1200" dirty="0"/>
        </a:p>
      </dsp:txBody>
      <dsp:txXfrm>
        <a:off x="5663889" y="639944"/>
        <a:ext cx="898293" cy="881936"/>
      </dsp:txXfrm>
    </dsp:sp>
    <dsp:sp modelId="{C950A318-537F-49E2-86F3-0DA2544C1C74}">
      <dsp:nvSpPr>
        <dsp:cNvPr id="0" name=""/>
        <dsp:cNvSpPr/>
      </dsp:nvSpPr>
      <dsp:spPr>
        <a:xfrm>
          <a:off x="6085743" y="1489822"/>
          <a:ext cx="898032" cy="93361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923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Alvará de Estabelecimento</a:t>
          </a:r>
          <a:br>
            <a:rPr lang="pt-BR" sz="1200" kern="1200" dirty="0" smtClean="0"/>
          </a:br>
          <a:r>
            <a:rPr lang="pt-BR" sz="1200" kern="1200" dirty="0" smtClean="0"/>
            <a:t>~40 mil / ano</a:t>
          </a:r>
          <a:endParaRPr lang="pt-BR" sz="1200" kern="1200" dirty="0"/>
        </a:p>
      </dsp:txBody>
      <dsp:txXfrm>
        <a:off x="6085743" y="1489822"/>
        <a:ext cx="898032" cy="933612"/>
      </dsp:txXfrm>
    </dsp:sp>
    <dsp:sp modelId="{A2F9B52C-FBA3-4AE9-81A5-289622CD00D5}">
      <dsp:nvSpPr>
        <dsp:cNvPr id="0" name=""/>
        <dsp:cNvSpPr/>
      </dsp:nvSpPr>
      <dsp:spPr>
        <a:xfrm>
          <a:off x="6069507" y="2448161"/>
          <a:ext cx="930504" cy="9608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230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Licença Sanitária</a:t>
          </a:r>
          <a:endParaRPr lang="pt-BR" sz="1200" kern="1200" dirty="0"/>
        </a:p>
      </dsp:txBody>
      <dsp:txXfrm>
        <a:off x="6069507" y="2448161"/>
        <a:ext cx="930504" cy="960879"/>
      </dsp:txXfrm>
    </dsp:sp>
    <dsp:sp modelId="{4F5DD573-FAAE-4D03-AE7D-361B235BDECD}">
      <dsp:nvSpPr>
        <dsp:cNvPr id="0" name=""/>
        <dsp:cNvSpPr/>
      </dsp:nvSpPr>
      <dsp:spPr>
        <a:xfrm>
          <a:off x="5648751" y="3360296"/>
          <a:ext cx="928571" cy="8880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538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Serviços p/ Alunos e Pais</a:t>
          </a:r>
          <a:br>
            <a:rPr lang="pt-BR" sz="1200" kern="1200" dirty="0" smtClean="0"/>
          </a:br>
          <a:r>
            <a:rPr lang="pt-BR" sz="1200" kern="1200" dirty="0" smtClean="0"/>
            <a:t>600 mil</a:t>
          </a:r>
          <a:endParaRPr lang="pt-BR" sz="1200" kern="1200" dirty="0"/>
        </a:p>
      </dsp:txBody>
      <dsp:txXfrm>
        <a:off x="5648751" y="3360296"/>
        <a:ext cx="928571" cy="888041"/>
      </dsp:txXfrm>
    </dsp:sp>
    <dsp:sp modelId="{F8737A6C-AB7B-4AB1-8740-D3BAC4EB1820}">
      <dsp:nvSpPr>
        <dsp:cNvPr id="0" name=""/>
        <dsp:cNvSpPr/>
      </dsp:nvSpPr>
      <dsp:spPr>
        <a:xfrm>
          <a:off x="4918806" y="4006357"/>
          <a:ext cx="868624" cy="80794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846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Eventos</a:t>
          </a:r>
          <a:endParaRPr lang="pt-BR" sz="1200" kern="1200" dirty="0"/>
        </a:p>
      </dsp:txBody>
      <dsp:txXfrm>
        <a:off x="4918806" y="4006357"/>
        <a:ext cx="868624" cy="807948"/>
      </dsp:txXfrm>
    </dsp:sp>
    <dsp:sp modelId="{441EDFBA-E3D8-46D4-8B54-A407D3671538}">
      <dsp:nvSpPr>
        <dsp:cNvPr id="0" name=""/>
        <dsp:cNvSpPr/>
      </dsp:nvSpPr>
      <dsp:spPr>
        <a:xfrm>
          <a:off x="3874598" y="4103107"/>
          <a:ext cx="1061835" cy="104701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153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Nota Carioca</a:t>
          </a:r>
          <a:br>
            <a:rPr lang="pt-BR" sz="1200" kern="1200" dirty="0" smtClean="0"/>
          </a:br>
          <a:r>
            <a:rPr lang="pt-BR" sz="1200" kern="1200" dirty="0" smtClean="0"/>
            <a:t>689 mil tomadores</a:t>
          </a:r>
          <a:endParaRPr lang="pt-BR" sz="1200" kern="1200" dirty="0"/>
        </a:p>
      </dsp:txBody>
      <dsp:txXfrm>
        <a:off x="3874598" y="4103107"/>
        <a:ext cx="1061835" cy="1047016"/>
      </dsp:txXfrm>
    </dsp:sp>
    <dsp:sp modelId="{B0ED68B9-D86E-4B55-BA47-056E63A33B1D}">
      <dsp:nvSpPr>
        <dsp:cNvPr id="0" name=""/>
        <dsp:cNvSpPr/>
      </dsp:nvSpPr>
      <dsp:spPr>
        <a:xfrm>
          <a:off x="3068682" y="4036166"/>
          <a:ext cx="778462" cy="7483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61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Agenda Cultural</a:t>
          </a:r>
          <a:endParaRPr lang="pt-BR" sz="1200" kern="1200" dirty="0"/>
        </a:p>
      </dsp:txBody>
      <dsp:txXfrm>
        <a:off x="3068682" y="4036166"/>
        <a:ext cx="778462" cy="748330"/>
      </dsp:txXfrm>
    </dsp:sp>
    <dsp:sp modelId="{BE70B008-6F7D-4837-B5AE-0F328BE139F2}">
      <dsp:nvSpPr>
        <dsp:cNvPr id="0" name=""/>
        <dsp:cNvSpPr/>
      </dsp:nvSpPr>
      <dsp:spPr>
        <a:xfrm>
          <a:off x="2294166" y="3421261"/>
          <a:ext cx="807656" cy="76611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769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Veículos</a:t>
          </a:r>
          <a:br>
            <a:rPr lang="pt-BR" sz="1200" kern="1200" dirty="0" smtClean="0"/>
          </a:br>
          <a:r>
            <a:rPr lang="pt-BR" sz="1200" kern="1200" dirty="0" smtClean="0"/>
            <a:t>350 mil / ano</a:t>
          </a:r>
          <a:endParaRPr lang="pt-BR" sz="1200" kern="1200" dirty="0"/>
        </a:p>
      </dsp:txBody>
      <dsp:txXfrm>
        <a:off x="2294166" y="3421261"/>
        <a:ext cx="807656" cy="766111"/>
      </dsp:txXfrm>
    </dsp:sp>
    <dsp:sp modelId="{ED0C5DCC-A8EB-46FC-96A1-7C24C50CEBE8}">
      <dsp:nvSpPr>
        <dsp:cNvPr id="0" name=""/>
        <dsp:cNvSpPr/>
      </dsp:nvSpPr>
      <dsp:spPr>
        <a:xfrm>
          <a:off x="1814267" y="2485954"/>
          <a:ext cx="924010" cy="88529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76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Usuários: 600 mil</a:t>
          </a:r>
          <a:endParaRPr lang="pt-BR" sz="1200" kern="1200" dirty="0"/>
        </a:p>
      </dsp:txBody>
      <dsp:txXfrm>
        <a:off x="1814267" y="2485954"/>
        <a:ext cx="924010" cy="885292"/>
      </dsp:txXfrm>
    </dsp:sp>
    <dsp:sp modelId="{E61641CF-E4A5-477B-8E22-5AEEF2F483B1}">
      <dsp:nvSpPr>
        <dsp:cNvPr id="0" name=""/>
        <dsp:cNvSpPr/>
      </dsp:nvSpPr>
      <dsp:spPr>
        <a:xfrm>
          <a:off x="1731863" y="1414865"/>
          <a:ext cx="1088816" cy="108352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384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bg1"/>
              </a:solidFill>
            </a:rPr>
            <a:t>3 Milhões de serviços atendidos por mês</a:t>
          </a:r>
          <a:endParaRPr lang="pt-BR" sz="1200" b="0" kern="1200" dirty="0">
            <a:solidFill>
              <a:schemeClr val="bg1"/>
            </a:solidFill>
          </a:endParaRPr>
        </a:p>
      </dsp:txBody>
      <dsp:txXfrm>
        <a:off x="1731863" y="1414865"/>
        <a:ext cx="1088816" cy="1083526"/>
      </dsp:txXfrm>
    </dsp:sp>
    <dsp:sp modelId="{DAE14BF1-F38C-4B87-BF3C-834048E541F2}">
      <dsp:nvSpPr>
        <dsp:cNvPr id="0" name=""/>
        <dsp:cNvSpPr/>
      </dsp:nvSpPr>
      <dsp:spPr>
        <a:xfrm>
          <a:off x="2268559" y="673250"/>
          <a:ext cx="858870" cy="81532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692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Imóveis</a:t>
          </a:r>
          <a:br>
            <a:rPr lang="pt-BR" sz="1200" kern="1200" dirty="0" smtClean="0"/>
          </a:br>
          <a:r>
            <a:rPr lang="pt-BR" sz="1200" kern="1200" dirty="0" smtClean="0"/>
            <a:t>1,8 milhão</a:t>
          </a:r>
          <a:endParaRPr lang="pt-BR" sz="1200" kern="1200" dirty="0"/>
        </a:p>
      </dsp:txBody>
      <dsp:txXfrm>
        <a:off x="2268559" y="673250"/>
        <a:ext cx="858870" cy="815325"/>
      </dsp:txXfrm>
    </dsp:sp>
    <dsp:sp modelId="{5F627977-B1A9-41D7-90A1-124BFE1D6C76}">
      <dsp:nvSpPr>
        <dsp:cNvPr id="0" name=""/>
        <dsp:cNvSpPr/>
      </dsp:nvSpPr>
      <dsp:spPr>
        <a:xfrm>
          <a:off x="3072559" y="115773"/>
          <a:ext cx="770708" cy="71824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1746</a:t>
          </a:r>
          <a:br>
            <a:rPr lang="pt-BR" sz="1200" kern="1200" dirty="0" smtClean="0"/>
          </a:br>
          <a:r>
            <a:rPr lang="pt-BR" sz="1200" kern="1200" dirty="0" smtClean="0"/>
            <a:t>6.000 pessoas/dia</a:t>
          </a:r>
          <a:endParaRPr lang="pt-BR" sz="1200" kern="1200" dirty="0"/>
        </a:p>
      </dsp:txBody>
      <dsp:txXfrm>
        <a:off x="3072559" y="115773"/>
        <a:ext cx="770708" cy="7182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FCFCF-2D42-4DD9-A5D9-F20782887F19}">
      <dsp:nvSpPr>
        <dsp:cNvPr id="0" name=""/>
        <dsp:cNvSpPr/>
      </dsp:nvSpPr>
      <dsp:spPr>
        <a:xfrm>
          <a:off x="4084048" y="1318139"/>
          <a:ext cx="3806139" cy="17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87"/>
              </a:lnTo>
              <a:lnTo>
                <a:pt x="3806139" y="87887"/>
              </a:lnTo>
              <a:lnTo>
                <a:pt x="3806139" y="17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ACEB2-1D65-473E-960A-2D9AE05D88BB}">
      <dsp:nvSpPr>
        <dsp:cNvPr id="0" name=""/>
        <dsp:cNvSpPr/>
      </dsp:nvSpPr>
      <dsp:spPr>
        <a:xfrm>
          <a:off x="4084048" y="1318139"/>
          <a:ext cx="2283683" cy="17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87"/>
              </a:lnTo>
              <a:lnTo>
                <a:pt x="2283683" y="87887"/>
              </a:lnTo>
              <a:lnTo>
                <a:pt x="2283683" y="17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039C0-4B32-48A8-8C17-5C36B9C02931}">
      <dsp:nvSpPr>
        <dsp:cNvPr id="0" name=""/>
        <dsp:cNvSpPr/>
      </dsp:nvSpPr>
      <dsp:spPr>
        <a:xfrm>
          <a:off x="4084048" y="1318139"/>
          <a:ext cx="761227" cy="17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87"/>
              </a:lnTo>
              <a:lnTo>
                <a:pt x="761227" y="87887"/>
              </a:lnTo>
              <a:lnTo>
                <a:pt x="761227" y="17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99D41-8BAE-4A54-9D41-071C580A1E42}">
      <dsp:nvSpPr>
        <dsp:cNvPr id="0" name=""/>
        <dsp:cNvSpPr/>
      </dsp:nvSpPr>
      <dsp:spPr>
        <a:xfrm>
          <a:off x="3325577" y="1318139"/>
          <a:ext cx="758470" cy="174390"/>
        </a:xfrm>
        <a:custGeom>
          <a:avLst/>
          <a:gdLst/>
          <a:ahLst/>
          <a:cxnLst/>
          <a:rect l="0" t="0" r="0" b="0"/>
          <a:pathLst>
            <a:path>
              <a:moveTo>
                <a:pt x="758470" y="0"/>
              </a:moveTo>
              <a:lnTo>
                <a:pt x="758470" y="87887"/>
              </a:lnTo>
              <a:lnTo>
                <a:pt x="0" y="87887"/>
              </a:lnTo>
              <a:lnTo>
                <a:pt x="0" y="17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6F57-5CB3-48E5-A9E9-1B60A24391BC}">
      <dsp:nvSpPr>
        <dsp:cNvPr id="0" name=""/>
        <dsp:cNvSpPr/>
      </dsp:nvSpPr>
      <dsp:spPr>
        <a:xfrm>
          <a:off x="1800364" y="1318139"/>
          <a:ext cx="2283683" cy="173006"/>
        </a:xfrm>
        <a:custGeom>
          <a:avLst/>
          <a:gdLst/>
          <a:ahLst/>
          <a:cxnLst/>
          <a:rect l="0" t="0" r="0" b="0"/>
          <a:pathLst>
            <a:path>
              <a:moveTo>
                <a:pt x="2283683" y="0"/>
              </a:moveTo>
              <a:lnTo>
                <a:pt x="2283683" y="86503"/>
              </a:lnTo>
              <a:lnTo>
                <a:pt x="0" y="86503"/>
              </a:lnTo>
              <a:lnTo>
                <a:pt x="0" y="1730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AB10F-3E28-43B9-855E-D8D483264009}">
      <dsp:nvSpPr>
        <dsp:cNvPr id="0" name=""/>
        <dsp:cNvSpPr/>
      </dsp:nvSpPr>
      <dsp:spPr>
        <a:xfrm>
          <a:off x="277908" y="1318139"/>
          <a:ext cx="3806139" cy="174390"/>
        </a:xfrm>
        <a:custGeom>
          <a:avLst/>
          <a:gdLst/>
          <a:ahLst/>
          <a:cxnLst/>
          <a:rect l="0" t="0" r="0" b="0"/>
          <a:pathLst>
            <a:path>
              <a:moveTo>
                <a:pt x="3806139" y="0"/>
              </a:moveTo>
              <a:lnTo>
                <a:pt x="3806139" y="87887"/>
              </a:lnTo>
              <a:lnTo>
                <a:pt x="0" y="87887"/>
              </a:lnTo>
              <a:lnTo>
                <a:pt x="0" y="17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D9589-3D32-495D-BE15-3D990A2375EB}">
      <dsp:nvSpPr>
        <dsp:cNvPr id="0" name=""/>
        <dsp:cNvSpPr/>
      </dsp:nvSpPr>
      <dsp:spPr>
        <a:xfrm>
          <a:off x="3807238" y="764518"/>
          <a:ext cx="553620" cy="5536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3FF3-898C-48F6-83C5-8885018B7CF7}">
      <dsp:nvSpPr>
        <dsp:cNvPr id="0" name=""/>
        <dsp:cNvSpPr/>
      </dsp:nvSpPr>
      <dsp:spPr>
        <a:xfrm>
          <a:off x="4360858" y="763134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Cidadão</a:t>
          </a:r>
          <a:endParaRPr lang="pt-BR" sz="1000" kern="1200" dirty="0"/>
        </a:p>
      </dsp:txBody>
      <dsp:txXfrm>
        <a:off x="4360858" y="763134"/>
        <a:ext cx="830430" cy="553620"/>
      </dsp:txXfrm>
    </dsp:sp>
    <dsp:sp modelId="{F53B4CDB-2C41-42CA-83CD-3D3FE9CB7C8E}">
      <dsp:nvSpPr>
        <dsp:cNvPr id="0" name=""/>
        <dsp:cNvSpPr/>
      </dsp:nvSpPr>
      <dsp:spPr>
        <a:xfrm>
          <a:off x="1098" y="1492529"/>
          <a:ext cx="553620" cy="55362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6000" t="15574" r="-6000" b="1557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35CBE-9ADA-4B9D-A1FA-875399D1666A}">
      <dsp:nvSpPr>
        <dsp:cNvPr id="0" name=""/>
        <dsp:cNvSpPr/>
      </dsp:nvSpPr>
      <dsp:spPr>
        <a:xfrm>
          <a:off x="554718" y="1491145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Servidor</a:t>
          </a:r>
          <a:endParaRPr lang="pt-BR" sz="1000" kern="1200" dirty="0"/>
        </a:p>
      </dsp:txBody>
      <dsp:txXfrm>
        <a:off x="554718" y="1491145"/>
        <a:ext cx="830430" cy="553620"/>
      </dsp:txXfrm>
    </dsp:sp>
    <dsp:sp modelId="{35DC1C50-B177-47A0-9197-B79A6E088C39}">
      <dsp:nvSpPr>
        <dsp:cNvPr id="0" name=""/>
        <dsp:cNvSpPr/>
      </dsp:nvSpPr>
      <dsp:spPr>
        <a:xfrm>
          <a:off x="1523554" y="1491145"/>
          <a:ext cx="553620" cy="5674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D836E-8A77-4176-AE8C-B2B91D141B6C}">
      <dsp:nvSpPr>
        <dsp:cNvPr id="0" name=""/>
        <dsp:cNvSpPr/>
      </dsp:nvSpPr>
      <dsp:spPr>
        <a:xfrm>
          <a:off x="2077174" y="1496665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Veículo</a:t>
          </a:r>
          <a:endParaRPr lang="pt-BR" sz="1000" kern="1200" dirty="0"/>
        </a:p>
      </dsp:txBody>
      <dsp:txXfrm>
        <a:off x="2077174" y="1496665"/>
        <a:ext cx="830430" cy="553620"/>
      </dsp:txXfrm>
    </dsp:sp>
    <dsp:sp modelId="{9CA9802C-033D-4EAE-9942-41F8DE7CEFE2}">
      <dsp:nvSpPr>
        <dsp:cNvPr id="0" name=""/>
        <dsp:cNvSpPr/>
      </dsp:nvSpPr>
      <dsp:spPr>
        <a:xfrm>
          <a:off x="3048767" y="1492529"/>
          <a:ext cx="553620" cy="553620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8093" t="13422" r="-8093" b="1342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9476-0C2D-4B77-B4D7-5332A00979BD}">
      <dsp:nvSpPr>
        <dsp:cNvPr id="0" name=""/>
        <dsp:cNvSpPr/>
      </dsp:nvSpPr>
      <dsp:spPr>
        <a:xfrm>
          <a:off x="3599630" y="1491145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Licenças</a:t>
          </a:r>
          <a:endParaRPr lang="pt-BR" sz="1000" kern="1200" dirty="0"/>
        </a:p>
      </dsp:txBody>
      <dsp:txXfrm>
        <a:off x="3599630" y="1491145"/>
        <a:ext cx="830430" cy="553620"/>
      </dsp:txXfrm>
    </dsp:sp>
    <dsp:sp modelId="{B992A8A7-4E78-441A-B679-2EA2EBA38498}">
      <dsp:nvSpPr>
        <dsp:cNvPr id="0" name=""/>
        <dsp:cNvSpPr/>
      </dsp:nvSpPr>
      <dsp:spPr>
        <a:xfrm>
          <a:off x="4568466" y="1492529"/>
          <a:ext cx="553620" cy="5536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625C1-5477-4108-B9EE-62B75AF3E7B2}">
      <dsp:nvSpPr>
        <dsp:cNvPr id="0" name=""/>
        <dsp:cNvSpPr/>
      </dsp:nvSpPr>
      <dsp:spPr>
        <a:xfrm>
          <a:off x="5122086" y="1491145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Empresas</a:t>
          </a:r>
          <a:endParaRPr lang="pt-BR" sz="1000" kern="1200" dirty="0"/>
        </a:p>
      </dsp:txBody>
      <dsp:txXfrm>
        <a:off x="5122086" y="1491145"/>
        <a:ext cx="830430" cy="553620"/>
      </dsp:txXfrm>
    </dsp:sp>
    <dsp:sp modelId="{B7B72228-2CD9-493E-A794-FC1352DD62F2}">
      <dsp:nvSpPr>
        <dsp:cNvPr id="0" name=""/>
        <dsp:cNvSpPr/>
      </dsp:nvSpPr>
      <dsp:spPr>
        <a:xfrm>
          <a:off x="6090921" y="1492529"/>
          <a:ext cx="553620" cy="55362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2F8EC-218F-451E-884F-77FB43FFC022}">
      <dsp:nvSpPr>
        <dsp:cNvPr id="0" name=""/>
        <dsp:cNvSpPr/>
      </dsp:nvSpPr>
      <dsp:spPr>
        <a:xfrm>
          <a:off x="6644542" y="1491145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Imóveis</a:t>
          </a:r>
          <a:endParaRPr lang="pt-BR" sz="1000" kern="1200" dirty="0"/>
        </a:p>
      </dsp:txBody>
      <dsp:txXfrm>
        <a:off x="6644542" y="1491145"/>
        <a:ext cx="830430" cy="553620"/>
      </dsp:txXfrm>
    </dsp:sp>
    <dsp:sp modelId="{5A6D13BA-E856-48D6-819C-2A9DFEF7DAC5}">
      <dsp:nvSpPr>
        <dsp:cNvPr id="0" name=""/>
        <dsp:cNvSpPr/>
      </dsp:nvSpPr>
      <dsp:spPr>
        <a:xfrm>
          <a:off x="7613377" y="1492529"/>
          <a:ext cx="553620" cy="55362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096F7-5D03-4241-89DD-6E9263CE65FF}">
      <dsp:nvSpPr>
        <dsp:cNvPr id="0" name=""/>
        <dsp:cNvSpPr/>
      </dsp:nvSpPr>
      <dsp:spPr>
        <a:xfrm>
          <a:off x="7472641" y="897454"/>
          <a:ext cx="830430" cy="5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Transportes</a:t>
          </a:r>
          <a:endParaRPr lang="pt-BR" sz="1000" kern="1200" dirty="0"/>
        </a:p>
      </dsp:txBody>
      <dsp:txXfrm>
        <a:off x="7472641" y="897454"/>
        <a:ext cx="830430" cy="5536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0FDA5-0EEF-4136-BB73-BBBB46A68FE4}">
      <dsp:nvSpPr>
        <dsp:cNvPr id="0" name=""/>
        <dsp:cNvSpPr/>
      </dsp:nvSpPr>
      <dsp:spPr>
        <a:xfrm>
          <a:off x="4129468" y="1233375"/>
          <a:ext cx="1407451" cy="19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0"/>
              </a:lnTo>
              <a:lnTo>
                <a:pt x="1407451" y="97330"/>
              </a:lnTo>
              <a:lnTo>
                <a:pt x="1407451" y="193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7092E-798E-43B2-8569-DC81C7EF5911}">
      <dsp:nvSpPr>
        <dsp:cNvPr id="0" name=""/>
        <dsp:cNvSpPr/>
      </dsp:nvSpPr>
      <dsp:spPr>
        <a:xfrm>
          <a:off x="3850874" y="1233375"/>
          <a:ext cx="278593" cy="193128"/>
        </a:xfrm>
        <a:custGeom>
          <a:avLst/>
          <a:gdLst/>
          <a:ahLst/>
          <a:cxnLst/>
          <a:rect l="0" t="0" r="0" b="0"/>
          <a:pathLst>
            <a:path>
              <a:moveTo>
                <a:pt x="278593" y="0"/>
              </a:moveTo>
              <a:lnTo>
                <a:pt x="278593" y="97330"/>
              </a:lnTo>
              <a:lnTo>
                <a:pt x="0" y="97330"/>
              </a:lnTo>
              <a:lnTo>
                <a:pt x="0" y="193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058A5-5ABA-479A-93CB-CBB1720BEFA3}">
      <dsp:nvSpPr>
        <dsp:cNvPr id="0" name=""/>
        <dsp:cNvSpPr/>
      </dsp:nvSpPr>
      <dsp:spPr>
        <a:xfrm>
          <a:off x="2164829" y="1233375"/>
          <a:ext cx="1964638" cy="193128"/>
        </a:xfrm>
        <a:custGeom>
          <a:avLst/>
          <a:gdLst/>
          <a:ahLst/>
          <a:cxnLst/>
          <a:rect l="0" t="0" r="0" b="0"/>
          <a:pathLst>
            <a:path>
              <a:moveTo>
                <a:pt x="1964638" y="0"/>
              </a:moveTo>
              <a:lnTo>
                <a:pt x="1964638" y="97330"/>
              </a:lnTo>
              <a:lnTo>
                <a:pt x="0" y="97330"/>
              </a:lnTo>
              <a:lnTo>
                <a:pt x="0" y="193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D9589-3D32-495D-BE15-3D990A2375EB}">
      <dsp:nvSpPr>
        <dsp:cNvPr id="0" name=""/>
        <dsp:cNvSpPr/>
      </dsp:nvSpPr>
      <dsp:spPr>
        <a:xfrm>
          <a:off x="3376192" y="8129"/>
          <a:ext cx="1506551" cy="122524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3FF3-898C-48F6-83C5-8885018B7CF7}">
      <dsp:nvSpPr>
        <dsp:cNvPr id="0" name=""/>
        <dsp:cNvSpPr/>
      </dsp:nvSpPr>
      <dsp:spPr>
        <a:xfrm>
          <a:off x="4436022" y="312666"/>
          <a:ext cx="919660" cy="61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4436022" y="312666"/>
        <a:ext cx="919660" cy="613107"/>
      </dsp:txXfrm>
    </dsp:sp>
    <dsp:sp modelId="{47EAF4AC-5513-421B-84B1-966D2D065230}">
      <dsp:nvSpPr>
        <dsp:cNvPr id="0" name=""/>
        <dsp:cNvSpPr/>
      </dsp:nvSpPr>
      <dsp:spPr>
        <a:xfrm>
          <a:off x="1858276" y="1426504"/>
          <a:ext cx="613107" cy="613107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5696" t="16582" r="-5696" b="165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8C972-C127-42F2-A31F-B9737363D70D}">
      <dsp:nvSpPr>
        <dsp:cNvPr id="0" name=""/>
        <dsp:cNvSpPr/>
      </dsp:nvSpPr>
      <dsp:spPr>
        <a:xfrm>
          <a:off x="2471383" y="1424971"/>
          <a:ext cx="919660" cy="61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Licenças</a:t>
          </a:r>
          <a:endParaRPr lang="pt-BR" sz="1200" kern="1200" dirty="0"/>
        </a:p>
      </dsp:txBody>
      <dsp:txXfrm>
        <a:off x="2471383" y="1424971"/>
        <a:ext cx="919660" cy="613107"/>
      </dsp:txXfrm>
    </dsp:sp>
    <dsp:sp modelId="{B9C4084D-21E3-48DB-A61C-7B476B82DFC9}">
      <dsp:nvSpPr>
        <dsp:cNvPr id="0" name=""/>
        <dsp:cNvSpPr/>
      </dsp:nvSpPr>
      <dsp:spPr>
        <a:xfrm>
          <a:off x="3544321" y="1426504"/>
          <a:ext cx="613107" cy="613107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13143" t="16582" r="13143" b="165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9AF67-63F6-441A-8CF6-4874DF1E0A2A}">
      <dsp:nvSpPr>
        <dsp:cNvPr id="0" name=""/>
        <dsp:cNvSpPr/>
      </dsp:nvSpPr>
      <dsp:spPr>
        <a:xfrm>
          <a:off x="4157428" y="1424971"/>
          <a:ext cx="919660" cy="61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Veículo</a:t>
          </a:r>
          <a:endParaRPr lang="pt-BR" sz="1200" kern="1200" dirty="0"/>
        </a:p>
      </dsp:txBody>
      <dsp:txXfrm>
        <a:off x="4157428" y="1424971"/>
        <a:ext cx="919660" cy="613107"/>
      </dsp:txXfrm>
    </dsp:sp>
    <dsp:sp modelId="{8C4220DB-32A2-41E9-B4C1-EC87DDC84359}">
      <dsp:nvSpPr>
        <dsp:cNvPr id="0" name=""/>
        <dsp:cNvSpPr/>
      </dsp:nvSpPr>
      <dsp:spPr>
        <a:xfrm>
          <a:off x="5230366" y="1426504"/>
          <a:ext cx="613107" cy="613107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5443" t="26546" r="5443" b="265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1EB2-378E-43ED-8944-E9D52334CDA9}">
      <dsp:nvSpPr>
        <dsp:cNvPr id="0" name=""/>
        <dsp:cNvSpPr/>
      </dsp:nvSpPr>
      <dsp:spPr>
        <a:xfrm>
          <a:off x="5886674" y="1424971"/>
          <a:ext cx="1140591" cy="61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Comunicação</a:t>
          </a:r>
          <a:endParaRPr lang="pt-BR" sz="1200" kern="1200" dirty="0"/>
        </a:p>
      </dsp:txBody>
      <dsp:txXfrm>
        <a:off x="5886674" y="1424971"/>
        <a:ext cx="1140591" cy="61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120D-7702-4735-A73B-F6AD15EBDE80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1E1B9-217F-407D-9DBA-06DC9987CA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2768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2789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72808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2217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F7F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51"/>
          <p:cNvSpPr/>
          <p:nvPr userDrawn="1"/>
        </p:nvSpPr>
        <p:spPr>
          <a:xfrm>
            <a:off x="1" y="0"/>
            <a:ext cx="9144000" cy="875763"/>
          </a:xfrm>
          <a:prstGeom prst="rect">
            <a:avLst/>
          </a:prstGeom>
          <a:solidFill>
            <a:srgbClr val="378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ardrop 54"/>
          <p:cNvSpPr/>
          <p:nvPr userDrawn="1"/>
        </p:nvSpPr>
        <p:spPr>
          <a:xfrm rot="8018092">
            <a:off x="428126" y="284917"/>
            <a:ext cx="702090" cy="736367"/>
          </a:xfrm>
          <a:prstGeom prst="teardrop">
            <a:avLst>
              <a:gd name="adj" fmla="val 101303"/>
            </a:avLst>
          </a:prstGeom>
          <a:solidFill>
            <a:srgbClr val="378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logocariocadigi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6" y="73281"/>
            <a:ext cx="1799717" cy="753112"/>
          </a:xfrm>
          <a:prstGeom prst="rect">
            <a:avLst/>
          </a:prstGeom>
        </p:spPr>
      </p:pic>
      <p:sp>
        <p:nvSpPr>
          <p:cNvPr id="11" name="Rectangle 51"/>
          <p:cNvSpPr/>
          <p:nvPr userDrawn="1"/>
        </p:nvSpPr>
        <p:spPr>
          <a:xfrm>
            <a:off x="1" y="6311899"/>
            <a:ext cx="9144000" cy="581015"/>
          </a:xfrm>
          <a:prstGeom prst="rect">
            <a:avLst/>
          </a:prstGeom>
          <a:solidFill>
            <a:srgbClr val="378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54"/>
          <p:cNvSpPr/>
          <p:nvPr userDrawn="1"/>
        </p:nvSpPr>
        <p:spPr>
          <a:xfrm rot="8018092">
            <a:off x="428126" y="6016592"/>
            <a:ext cx="702090" cy="736367"/>
          </a:xfrm>
          <a:prstGeom prst="teardrop">
            <a:avLst>
              <a:gd name="adj" fmla="val 101303"/>
            </a:avLst>
          </a:prstGeom>
          <a:solidFill>
            <a:srgbClr val="378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54" y="6377013"/>
            <a:ext cx="1146635" cy="4680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436" y="6370168"/>
            <a:ext cx="871127" cy="4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545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193524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721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05583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0727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89159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48456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97398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6580-D7C4-4B05-8779-CF9B8ABE7B45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241F-AB4A-4258-B601-6F3D5711D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1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1" b="17689"/>
          <a:stretch/>
        </p:blipFill>
        <p:spPr>
          <a:xfrm>
            <a:off x="1" y="-1"/>
            <a:ext cx="9144000" cy="6877319"/>
          </a:xfrm>
          <a:prstGeom prst="rect">
            <a:avLst/>
          </a:prstGeom>
        </p:spPr>
      </p:pic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2228862" y="4833450"/>
            <a:ext cx="46862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Muito mais que um portal,  a Prefeitura do Rio sob medida 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7" y="5758027"/>
            <a:ext cx="1417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19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S</a:t>
            </a:r>
            <a:r>
              <a:rPr lang="pt-BR" sz="3600" b="1" dirty="0" smtClean="0">
                <a:solidFill>
                  <a:schemeClr val="bg1"/>
                </a:solidFill>
              </a:rPr>
              <a:t>erviços</a:t>
            </a:r>
            <a:r>
              <a:rPr lang="pt-BR" sz="3600" b="1" dirty="0" smtClean="0">
                <a:solidFill>
                  <a:srgbClr val="FFC000"/>
                </a:solidFill>
              </a:rPr>
              <a:t> A</a:t>
            </a:r>
            <a:r>
              <a:rPr lang="pt-BR" sz="3600" b="1" dirty="0" smtClean="0">
                <a:solidFill>
                  <a:schemeClr val="bg1"/>
                </a:solidFill>
              </a:rPr>
              <a:t>tuais</a:t>
            </a:r>
            <a:r>
              <a:rPr lang="pt-BR" sz="3600" b="1" dirty="0" smtClean="0">
                <a:solidFill>
                  <a:srgbClr val="FFC000"/>
                </a:solidFill>
              </a:rPr>
              <a:t> (</a:t>
            </a:r>
            <a:r>
              <a:rPr lang="pt-BR" sz="2800" b="1" dirty="0" smtClean="0">
                <a:solidFill>
                  <a:srgbClr val="FFC000"/>
                </a:solidFill>
              </a:rPr>
              <a:t>V</a:t>
            </a:r>
            <a:r>
              <a:rPr lang="pt-BR" sz="2400" b="1" dirty="0" smtClean="0">
                <a:solidFill>
                  <a:schemeClr val="bg1"/>
                </a:solidFill>
              </a:rPr>
              <a:t>ersões </a:t>
            </a:r>
            <a:r>
              <a:rPr lang="pt-BR" sz="2400" b="1" dirty="0" smtClean="0">
                <a:solidFill>
                  <a:schemeClr val="accent4"/>
                </a:solidFill>
              </a:rPr>
              <a:t>1, 2 e 3.1</a:t>
            </a:r>
            <a:r>
              <a:rPr lang="pt-BR" sz="3200" b="1" dirty="0" smtClean="0">
                <a:solidFill>
                  <a:schemeClr val="accent4"/>
                </a:solidFill>
              </a:rPr>
              <a:t>)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504831257"/>
              </p:ext>
            </p:extLst>
          </p:nvPr>
        </p:nvGraphicFramePr>
        <p:xfrm>
          <a:off x="274263" y="273614"/>
          <a:ext cx="8740950" cy="282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133573" y="2348385"/>
            <a:ext cx="1643712" cy="138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2ª Via IPTU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Histórico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Cotas em Atraso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Certidão Fiscal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Dívida Ativa / 2ª Via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Dívida Ativa </a:t>
            </a:r>
            <a:r>
              <a:rPr lang="pt-BR" sz="1100" dirty="0" smtClean="0"/>
              <a:t>Parcelada</a:t>
            </a:r>
            <a:endParaRPr lang="pt-BR" sz="11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902862" y="3918906"/>
            <a:ext cx="2146778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Consulta aos Pontos da Nota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Informe sobre Sorteio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Consulta às Notas</a:t>
            </a:r>
            <a:endParaRPr lang="pt-BR" sz="11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664155" y="2348385"/>
            <a:ext cx="1779056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Painel Histórico de Chamados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Abertura de Chamados</a:t>
            </a:r>
            <a:endParaRPr lang="pt-BR" sz="11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003131" y="3464194"/>
            <a:ext cx="1955828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 smtClean="0"/>
              <a:t>Eventos Culturais por localidade, tipo, custo e data</a:t>
            </a:r>
            <a:endParaRPr lang="pt-BR" sz="11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95641" y="2348385"/>
            <a:ext cx="1800476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Boletim Escolar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Frequência Escolar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IDEB da escola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Calendário Escolar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Cardápio Escolar</a:t>
            </a:r>
            <a:endParaRPr lang="pt-BR" sz="11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956038" y="3463295"/>
            <a:ext cx="2030618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Consulta de Multas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SMS para veículo rebocado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Declaração de Real Infrator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Recurso em Defesa </a:t>
            </a:r>
            <a:r>
              <a:rPr lang="pt-BR" sz="1100" dirty="0" smtClean="0"/>
              <a:t>Prévia</a:t>
            </a:r>
            <a:endParaRPr lang="pt-BR" sz="11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74262" y="5249578"/>
            <a:ext cx="7886700" cy="677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Descontinuado: Prontuário Eletrônico</a:t>
            </a:r>
            <a:endParaRPr lang="pt-BR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271930752"/>
              </p:ext>
            </p:extLst>
          </p:nvPr>
        </p:nvGraphicFramePr>
        <p:xfrm>
          <a:off x="5525037" y="4869363"/>
          <a:ext cx="3490175" cy="143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525037" y="4638016"/>
            <a:ext cx="4052449" cy="525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</a:rPr>
              <a:t>Apps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 Vinculados:</a:t>
            </a:r>
            <a:endParaRPr lang="pt-BR" sz="2000" b="1" dirty="0"/>
          </a:p>
        </p:txBody>
      </p:sp>
      <p:cxnSp>
        <p:nvCxnSpPr>
          <p:cNvPr id="17" name="Conector reto 16"/>
          <p:cNvCxnSpPr>
            <a:endCxn id="6" idx="0"/>
          </p:cNvCxnSpPr>
          <p:nvPr/>
        </p:nvCxnSpPr>
        <p:spPr>
          <a:xfrm flipH="1">
            <a:off x="1976251" y="2295829"/>
            <a:ext cx="26026" cy="1623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955183" y="2296727"/>
            <a:ext cx="0" cy="125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971347" y="2295829"/>
            <a:ext cx="0" cy="125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4975227" y="5083844"/>
            <a:ext cx="1240828" cy="1009219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16278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 flipH="1">
            <a:off x="2279341" y="2243861"/>
            <a:ext cx="24256" cy="157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S</a:t>
            </a:r>
            <a:r>
              <a:rPr lang="pt-BR" sz="3600" b="1" dirty="0" smtClean="0">
                <a:solidFill>
                  <a:schemeClr val="bg1"/>
                </a:solidFill>
              </a:rPr>
              <a:t>erviços</a:t>
            </a:r>
            <a:r>
              <a:rPr lang="pt-BR" sz="3600" b="1" dirty="0" smtClean="0">
                <a:solidFill>
                  <a:srgbClr val="FFC000"/>
                </a:solidFill>
              </a:rPr>
              <a:t> A</a:t>
            </a:r>
            <a:r>
              <a:rPr lang="pt-BR" sz="3600" b="1" dirty="0" smtClean="0">
                <a:solidFill>
                  <a:schemeClr val="bg1"/>
                </a:solidFill>
              </a:rPr>
              <a:t>tuais</a:t>
            </a:r>
            <a:r>
              <a:rPr lang="pt-BR" sz="3600" b="1" dirty="0" smtClean="0">
                <a:solidFill>
                  <a:srgbClr val="FFC000"/>
                </a:solidFill>
              </a:rPr>
              <a:t> (</a:t>
            </a:r>
            <a:r>
              <a:rPr lang="pt-BR" sz="2800" b="1" dirty="0" smtClean="0">
                <a:solidFill>
                  <a:srgbClr val="FFC000"/>
                </a:solidFill>
              </a:rPr>
              <a:t>Continuação</a:t>
            </a:r>
            <a:r>
              <a:rPr lang="pt-BR" sz="3200" b="1" dirty="0" smtClean="0">
                <a:solidFill>
                  <a:schemeClr val="accent4"/>
                </a:solidFill>
              </a:rPr>
              <a:t>)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389148381"/>
              </p:ext>
            </p:extLst>
          </p:nvPr>
        </p:nvGraphicFramePr>
        <p:xfrm>
          <a:off x="540913" y="586703"/>
          <a:ext cx="8731876" cy="204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4083933" y="3814905"/>
            <a:ext cx="2364918" cy="1340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13 serviços, como: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Agendamento de Vistoria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Certidão de Isenção Tributária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 smtClean="0"/>
              <a:t>DARMs</a:t>
            </a:r>
            <a:r>
              <a:rPr lang="pt-BR" sz="1200" dirty="0" smtClean="0"/>
              <a:t> para serviços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Certidões do Transporte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Procuração Virtual</a:t>
            </a:r>
          </a:p>
          <a:p>
            <a:endParaRPr lang="pt-BR" sz="12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861513" y="2447112"/>
            <a:ext cx="1675962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Localização de:</a:t>
            </a:r>
          </a:p>
          <a:p>
            <a:r>
              <a:rPr lang="pt-BR" sz="1200" dirty="0" smtClean="0"/>
              <a:t>Unidades de Saúde</a:t>
            </a:r>
          </a:p>
          <a:p>
            <a:r>
              <a:rPr lang="pt-BR" sz="1200" dirty="0" smtClean="0"/>
              <a:t>Feiras</a:t>
            </a:r>
          </a:p>
          <a:p>
            <a:r>
              <a:rPr lang="pt-BR" sz="1200" dirty="0" smtClean="0"/>
              <a:t>Eventos</a:t>
            </a:r>
          </a:p>
          <a:p>
            <a:r>
              <a:rPr lang="pt-BR" sz="1200" dirty="0" smtClean="0"/>
              <a:t>Escolas...</a:t>
            </a:r>
            <a:endParaRPr lang="pt-BR" sz="1200" dirty="0"/>
          </a:p>
        </p:txBody>
      </p:sp>
      <p:cxnSp>
        <p:nvCxnSpPr>
          <p:cNvPr id="20" name="Conector reto 19"/>
          <p:cNvCxnSpPr>
            <a:endCxn id="12" idx="0"/>
          </p:cNvCxnSpPr>
          <p:nvPr/>
        </p:nvCxnSpPr>
        <p:spPr>
          <a:xfrm>
            <a:off x="5266392" y="2253564"/>
            <a:ext cx="0" cy="156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55179" y="2447112"/>
            <a:ext cx="1671145" cy="2156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Alvará na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Licenciamento de Estabelecimento Comercial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Alvará de Eventos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Procuração Virtual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 smtClean="0"/>
              <a:t>Autodeclaração</a:t>
            </a:r>
            <a:r>
              <a:rPr lang="pt-BR" sz="1200" dirty="0" smtClean="0"/>
              <a:t> Sanitária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DARM Bancas de Jornal</a:t>
            </a:r>
            <a:endParaRPr lang="pt-BR" sz="12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89386" y="3814905"/>
            <a:ext cx="2044774" cy="120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Contracheque da </a:t>
            </a:r>
            <a:r>
              <a:rPr lang="pt-BR" sz="1200" dirty="0" err="1" smtClean="0"/>
              <a:t>Adm</a:t>
            </a:r>
            <a:r>
              <a:rPr lang="pt-BR" sz="1200" dirty="0" smtClean="0"/>
              <a:t> Direta e Indireta com Histórico dos últimos 12 meses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DIRF dos últimos 6 </a:t>
            </a:r>
            <a:r>
              <a:rPr lang="pt-BR" sz="1200" dirty="0" smtClean="0"/>
              <a:t>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Sorteios de Benefícios</a:t>
            </a:r>
            <a:endParaRPr lang="pt-BR" sz="12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972024" y="2447112"/>
            <a:ext cx="1724272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Informes por idade, sexo, preferências, bairro etc.</a:t>
            </a:r>
            <a:endParaRPr lang="pt-BR" sz="12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768308853"/>
              </p:ext>
            </p:extLst>
          </p:nvPr>
        </p:nvGraphicFramePr>
        <p:xfrm>
          <a:off x="5525037" y="5041533"/>
          <a:ext cx="3490175" cy="143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7631309" y="3814905"/>
            <a:ext cx="1113445" cy="71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Bebê carioca</a:t>
            </a:r>
          </a:p>
          <a:p>
            <a:endParaRPr lang="pt-BR" sz="1200" dirty="0"/>
          </a:p>
        </p:txBody>
      </p:sp>
      <p:cxnSp>
        <p:nvCxnSpPr>
          <p:cNvPr id="17" name="Conector reto 16"/>
          <p:cNvCxnSpPr>
            <a:endCxn id="16" idx="0"/>
          </p:cNvCxnSpPr>
          <p:nvPr/>
        </p:nvCxnSpPr>
        <p:spPr>
          <a:xfrm>
            <a:off x="8187751" y="2253564"/>
            <a:ext cx="281" cy="156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972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S</a:t>
            </a:r>
            <a:r>
              <a:rPr lang="pt-BR" sz="3600" b="1" dirty="0" smtClean="0">
                <a:solidFill>
                  <a:schemeClr val="bg1"/>
                </a:solidFill>
              </a:rPr>
              <a:t>erviços</a:t>
            </a:r>
            <a:r>
              <a:rPr lang="pt-BR" sz="3600" b="1" dirty="0" smtClean="0">
                <a:solidFill>
                  <a:srgbClr val="FFC000"/>
                </a:solidFill>
              </a:rPr>
              <a:t> x P</a:t>
            </a:r>
            <a:r>
              <a:rPr lang="pt-BR" sz="3600" b="1" dirty="0" smtClean="0">
                <a:solidFill>
                  <a:schemeClr val="bg1"/>
                </a:solidFill>
              </a:rPr>
              <a:t>úblico </a:t>
            </a:r>
            <a:r>
              <a:rPr lang="pt-BR" sz="3600" b="1" dirty="0" smtClean="0">
                <a:solidFill>
                  <a:srgbClr val="FFC000"/>
                </a:solidFill>
              </a:rPr>
              <a:t>P</a:t>
            </a:r>
            <a:r>
              <a:rPr lang="pt-BR" sz="3600" b="1" dirty="0" smtClean="0">
                <a:solidFill>
                  <a:schemeClr val="bg1"/>
                </a:solidFill>
              </a:rPr>
              <a:t>otencial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851772479"/>
              </p:ext>
            </p:extLst>
          </p:nvPr>
        </p:nvGraphicFramePr>
        <p:xfrm>
          <a:off x="283336" y="1068292"/>
          <a:ext cx="8731876" cy="498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708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1287887" y="166565"/>
            <a:ext cx="77273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200" b="1" dirty="0" smtClean="0">
                <a:solidFill>
                  <a:srgbClr val="FFC000"/>
                </a:solidFill>
              </a:rPr>
              <a:t>N</a:t>
            </a:r>
            <a:r>
              <a:rPr lang="pt-BR" sz="3200" b="1" dirty="0" smtClean="0">
                <a:solidFill>
                  <a:schemeClr val="bg1"/>
                </a:solidFill>
              </a:rPr>
              <a:t>ovos </a:t>
            </a:r>
            <a:r>
              <a:rPr lang="pt-BR" sz="3200" b="1" dirty="0" smtClean="0">
                <a:solidFill>
                  <a:srgbClr val="FFC000"/>
                </a:solidFill>
              </a:rPr>
              <a:t>S</a:t>
            </a:r>
            <a:r>
              <a:rPr lang="pt-BR" sz="3200" b="1" dirty="0" smtClean="0">
                <a:solidFill>
                  <a:schemeClr val="bg1"/>
                </a:solidFill>
              </a:rPr>
              <a:t>erviços</a:t>
            </a:r>
            <a:r>
              <a:rPr lang="pt-BR" sz="3200" b="1" dirty="0" smtClean="0">
                <a:solidFill>
                  <a:srgbClr val="FFC000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em 2017</a:t>
            </a:r>
            <a:r>
              <a:rPr lang="pt-BR" sz="3200" b="1" dirty="0" smtClean="0">
                <a:solidFill>
                  <a:srgbClr val="FFC000"/>
                </a:solidFill>
              </a:rPr>
              <a:t> 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69544679"/>
              </p:ext>
            </p:extLst>
          </p:nvPr>
        </p:nvGraphicFramePr>
        <p:xfrm>
          <a:off x="750780" y="1199796"/>
          <a:ext cx="8998527" cy="282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51515" y="3329760"/>
            <a:ext cx="193597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Contracheque da indireta</a:t>
            </a:r>
            <a:endParaRPr lang="pt-BR" sz="12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219825" y="4642736"/>
            <a:ext cx="1996226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Conversão de Autuação em Penalidade</a:t>
            </a:r>
          </a:p>
          <a:p>
            <a:r>
              <a:rPr lang="pt-BR" sz="1200" dirty="0" smtClean="0"/>
              <a:t>Cancelamento de Multa</a:t>
            </a:r>
          </a:p>
          <a:p>
            <a:r>
              <a:rPr lang="pt-BR" sz="1200" dirty="0" smtClean="0"/>
              <a:t>2ª Via do auto</a:t>
            </a:r>
            <a:endParaRPr lang="pt-BR" sz="12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16051" y="3351890"/>
            <a:ext cx="2024052" cy="1356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Publicidade Indicativa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Consulta prévia de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Novos requerimentos da Vigilância Sanitária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52305" y="4793869"/>
            <a:ext cx="1996226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Cadastro de Empresas como usuárias do Carioca Digital</a:t>
            </a:r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00776" y="1068947"/>
            <a:ext cx="3193961" cy="48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Certificação Digital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063804" y="3303420"/>
            <a:ext cx="1996226" cy="1258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Novos serviços para IPTU: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Troca de endereço de correspondência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Impressão em Lote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Impressão por data de vencimento</a:t>
            </a:r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7061917" y="4642736"/>
            <a:ext cx="1996226" cy="1258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Cadastro e serviços para os permissionários de Transporte Especial</a:t>
            </a:r>
            <a:endParaRPr lang="pt-BR" sz="1200" dirty="0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2435796" y="3244791"/>
            <a:ext cx="24256" cy="157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8589989" y="3209261"/>
            <a:ext cx="24256" cy="157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5589223" y="3244791"/>
            <a:ext cx="24256" cy="157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2954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S</a:t>
            </a:r>
            <a:r>
              <a:rPr lang="pt-BR" sz="3600" b="1" dirty="0" smtClean="0">
                <a:solidFill>
                  <a:schemeClr val="bg1"/>
                </a:solidFill>
              </a:rPr>
              <a:t>erviços</a:t>
            </a:r>
            <a:r>
              <a:rPr lang="pt-BR" sz="3600" b="1" dirty="0" smtClean="0">
                <a:solidFill>
                  <a:srgbClr val="FFC000"/>
                </a:solidFill>
              </a:rPr>
              <a:t> A</a:t>
            </a:r>
            <a:r>
              <a:rPr lang="pt-BR" sz="3600" b="1" dirty="0" smtClean="0">
                <a:solidFill>
                  <a:schemeClr val="bg1"/>
                </a:solidFill>
              </a:rPr>
              <a:t>tuais</a:t>
            </a:r>
            <a:r>
              <a:rPr lang="pt-BR" sz="3600" b="1" dirty="0" smtClean="0">
                <a:solidFill>
                  <a:srgbClr val="FFC000"/>
                </a:solidFill>
              </a:rPr>
              <a:t> (</a:t>
            </a:r>
            <a:r>
              <a:rPr lang="pt-BR" sz="2800" b="1" dirty="0" err="1" smtClean="0">
                <a:solidFill>
                  <a:srgbClr val="FFC000"/>
                </a:solidFill>
              </a:rPr>
              <a:t>Zap</a:t>
            </a:r>
            <a:r>
              <a:rPr lang="pt-BR" sz="2800" b="1" dirty="0" smtClean="0">
                <a:solidFill>
                  <a:srgbClr val="FFC000"/>
                </a:solidFill>
              </a:rPr>
              <a:t> Carioca</a:t>
            </a:r>
            <a:r>
              <a:rPr lang="pt-BR" sz="3200" b="1" dirty="0" smtClean="0">
                <a:solidFill>
                  <a:schemeClr val="accent4"/>
                </a:solidFill>
              </a:rPr>
              <a:t>)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377978370"/>
              </p:ext>
            </p:extLst>
          </p:nvPr>
        </p:nvGraphicFramePr>
        <p:xfrm>
          <a:off x="540913" y="840703"/>
          <a:ext cx="8731876" cy="204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5589606" y="3008584"/>
            <a:ext cx="193165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err="1" smtClean="0"/>
              <a:t>Zap</a:t>
            </a:r>
            <a:r>
              <a:rPr lang="pt-BR" sz="1200" dirty="0" smtClean="0"/>
              <a:t> Writer para Envio de Mensagens Avulsas</a:t>
            </a:r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864565" y="3008584"/>
            <a:ext cx="1456958" cy="108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Token de Validação de Alvarás (Interno)</a:t>
            </a:r>
            <a:endParaRPr lang="pt-BR" sz="12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459192" y="3008584"/>
            <a:ext cx="1966823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/>
              <a:t>Indicação e Aceitação de Real Infrator</a:t>
            </a:r>
          </a:p>
          <a:p>
            <a:r>
              <a:rPr lang="pt-BR" sz="1200" dirty="0" smtClean="0"/>
              <a:t>Remoção de Veículos</a:t>
            </a:r>
          </a:p>
          <a:p>
            <a:r>
              <a:rPr lang="pt-BR" sz="1200" dirty="0" smtClean="0"/>
              <a:t>Resultado de Defesa Prévia</a:t>
            </a:r>
          </a:p>
        </p:txBody>
      </p:sp>
    </p:spTree>
    <p:extLst>
      <p:ext uri="{BB962C8B-B14F-4D97-AF65-F5344CB8AC3E}">
        <p14:creationId xmlns:p14="http://schemas.microsoft.com/office/powerpoint/2010/main" xmlns="" val="58340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V</a:t>
            </a:r>
            <a:r>
              <a:rPr lang="pt-BR" sz="3200" b="1" dirty="0" smtClean="0">
                <a:solidFill>
                  <a:schemeClr val="bg1"/>
                </a:solidFill>
              </a:rPr>
              <a:t>ersão 4  - </a:t>
            </a:r>
            <a:r>
              <a:rPr lang="pt-BR" sz="3200" b="1" dirty="0" smtClean="0">
                <a:solidFill>
                  <a:schemeClr val="accent4"/>
                </a:solidFill>
              </a:rPr>
              <a:t>2018</a:t>
            </a:r>
            <a:endParaRPr lang="pt-BR" sz="3200" b="1" dirty="0">
              <a:solidFill>
                <a:schemeClr val="accent4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093394" y="1033462"/>
            <a:ext cx="7872244" cy="5091290"/>
          </a:xfrm>
          <a:prstGeom prst="roundRect">
            <a:avLst>
              <a:gd name="adj" fmla="val 6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Restabelecimento do Prontuário Eletrônico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Abertura de Processos em Geral para a PCRJ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Concursos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Serviços da SMF (ITBI)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Licenciamento de Mesas e Cadeiras, Publicidade e Banca de Jornal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Revisão e Aprimoramento dos serviços atuais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Inclusão de Busca e novo layout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Recurso de Multas em Penalidade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Evolução do ZAP </a:t>
            </a:r>
            <a:r>
              <a:rPr lang="pt-BR" sz="2000" dirty="0" smtClean="0"/>
              <a:t>Carioca</a:t>
            </a:r>
            <a:endParaRPr lang="pt-B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Inclusão </a:t>
            </a:r>
            <a:r>
              <a:rPr lang="pt-BR" sz="2000" dirty="0"/>
              <a:t>de imagens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Inclusão de Serviços específicos do Carioca Digital (Alvará, p. ex.)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Coleta Seletiva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Serviços de Saúde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Matrícula Online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Transferência de Renda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Relatório de Retorno para o Cidadão </a:t>
            </a:r>
          </a:p>
        </p:txBody>
      </p:sp>
    </p:spTree>
    <p:extLst>
      <p:ext uri="{BB962C8B-B14F-4D97-AF65-F5344CB8AC3E}">
        <p14:creationId xmlns:p14="http://schemas.microsoft.com/office/powerpoint/2010/main" xmlns="" val="332530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F</a:t>
            </a:r>
            <a:r>
              <a:rPr lang="pt-BR" sz="3200" b="1" dirty="0" smtClean="0">
                <a:solidFill>
                  <a:schemeClr val="bg1"/>
                </a:solidFill>
              </a:rPr>
              <a:t>oco </a:t>
            </a:r>
            <a:r>
              <a:rPr lang="pt-BR" sz="3200" b="1" dirty="0" smtClean="0">
                <a:solidFill>
                  <a:schemeClr val="accent4"/>
                </a:solidFill>
              </a:rPr>
              <a:t>T</a:t>
            </a:r>
            <a:r>
              <a:rPr lang="pt-BR" sz="3200" b="1" dirty="0" smtClean="0">
                <a:solidFill>
                  <a:schemeClr val="bg1"/>
                </a:solidFill>
              </a:rPr>
              <a:t>axistas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38786" y="987769"/>
            <a:ext cx="7983241" cy="40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13 serviços online: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Listar Multas do Permissionário</a:t>
            </a:r>
          </a:p>
          <a:p>
            <a:pPr lvl="1">
              <a:lnSpc>
                <a:spcPct val="10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Impressão de Guia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 Multa de Permissionário</a:t>
            </a:r>
          </a:p>
          <a:p>
            <a:pPr lvl="1">
              <a:lnSpc>
                <a:spcPct val="10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Listar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Permissões Por CPF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Consultar veículos da permissão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Consultar Tipos de Agendamento Conforme Perfil do Permissionário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Consultar Pendências da Permissão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Consultar relação de serviços disponíveis para a permissão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Impressão de Guia de Serviço </a:t>
            </a:r>
          </a:p>
          <a:p>
            <a:pPr lvl="1">
              <a:lnSpc>
                <a:spcPct val="10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Consultar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detalhe da Permissão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Certidão de Isenção Fiscal</a:t>
            </a:r>
          </a:p>
          <a:p>
            <a:pPr lvl="1">
              <a:lnSpc>
                <a:spcPct val="10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Agendar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Vistoria</a:t>
            </a:r>
          </a:p>
          <a:p>
            <a:pPr lvl="1">
              <a:lnSpc>
                <a:spcPct val="10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Consultar Agendamento de Vistoria SMTR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Impressão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Darm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de Vistoria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Avaliando com a SMTR a troca online de auxiliar como próximo serviço e integração com o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App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Taxi.Rio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1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258355" y="166565"/>
            <a:ext cx="5756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pt-BR" sz="3600" b="1" dirty="0" smtClean="0">
                <a:solidFill>
                  <a:srgbClr val="FFC000"/>
                </a:solidFill>
              </a:rPr>
              <a:t>R</a:t>
            </a:r>
            <a:r>
              <a:rPr lang="pt-BR" sz="3200" b="1" dirty="0" smtClean="0">
                <a:solidFill>
                  <a:schemeClr val="bg1"/>
                </a:solidFill>
              </a:rPr>
              <a:t>esumo </a:t>
            </a:r>
            <a:r>
              <a:rPr lang="pt-BR" sz="3200" b="1" dirty="0" smtClean="0">
                <a:solidFill>
                  <a:srgbClr val="FFC000"/>
                </a:solidFill>
              </a:rPr>
              <a:t>A</a:t>
            </a:r>
            <a:r>
              <a:rPr lang="pt-BR" sz="3200" b="1" dirty="0" smtClean="0">
                <a:solidFill>
                  <a:schemeClr val="bg1"/>
                </a:solidFill>
              </a:rPr>
              <a:t>tualizado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40341" y="1169161"/>
            <a:ext cx="2356017" cy="2149479"/>
            <a:chOff x="6235824" y="1857376"/>
            <a:chExt cx="2130743" cy="2295055"/>
          </a:xfrm>
        </p:grpSpPr>
        <p:grpSp>
          <p:nvGrpSpPr>
            <p:cNvPr id="25" name="Grupo 24"/>
            <p:cNvGrpSpPr/>
            <p:nvPr/>
          </p:nvGrpSpPr>
          <p:grpSpPr>
            <a:xfrm>
              <a:off x="6475876" y="1857376"/>
              <a:ext cx="1597353" cy="1532964"/>
              <a:chOff x="6475876" y="1857376"/>
              <a:chExt cx="1597353" cy="1532964"/>
            </a:xfrm>
          </p:grpSpPr>
          <p:grpSp>
            <p:nvGrpSpPr>
              <p:cNvPr id="18" name="Grupo 17"/>
              <p:cNvGrpSpPr/>
              <p:nvPr/>
            </p:nvGrpSpPr>
            <p:grpSpPr>
              <a:xfrm>
                <a:off x="6830549" y="1857376"/>
                <a:ext cx="941294" cy="1532964"/>
                <a:chOff x="236012" y="2635624"/>
                <a:chExt cx="941294" cy="1532964"/>
              </a:xfrm>
            </p:grpSpPr>
            <p:sp>
              <p:nvSpPr>
                <p:cNvPr id="3" name="Elipse 2"/>
                <p:cNvSpPr/>
                <p:nvPr/>
              </p:nvSpPr>
              <p:spPr>
                <a:xfrm>
                  <a:off x="416859" y="2635624"/>
                  <a:ext cx="579600" cy="578223"/>
                </a:xfrm>
                <a:prstGeom prst="ellips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" name="Retângulo de cantos arredondados 3"/>
                <p:cNvSpPr/>
                <p:nvPr/>
              </p:nvSpPr>
              <p:spPr>
                <a:xfrm>
                  <a:off x="236012" y="3213847"/>
                  <a:ext cx="941294" cy="954741"/>
                </a:xfrm>
                <a:prstGeom prst="roundRect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6" name="Conector reto 5"/>
                <p:cNvCxnSpPr/>
                <p:nvPr/>
              </p:nvCxnSpPr>
              <p:spPr>
                <a:xfrm flipH="1">
                  <a:off x="416859" y="3502958"/>
                  <a:ext cx="13447" cy="66563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reto 8"/>
                <p:cNvCxnSpPr/>
                <p:nvPr/>
              </p:nvCxnSpPr>
              <p:spPr>
                <a:xfrm>
                  <a:off x="996459" y="3502958"/>
                  <a:ext cx="0" cy="66563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o 18"/>
              <p:cNvGrpSpPr/>
              <p:nvPr/>
            </p:nvGrpSpPr>
            <p:grpSpPr>
              <a:xfrm>
                <a:off x="7470457" y="2442031"/>
                <a:ext cx="602772" cy="948309"/>
                <a:chOff x="7611827" y="3502667"/>
                <a:chExt cx="602772" cy="948309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1" name="Elipse 10"/>
                <p:cNvSpPr/>
                <p:nvPr/>
              </p:nvSpPr>
              <p:spPr>
                <a:xfrm>
                  <a:off x="7733213" y="3502667"/>
                  <a:ext cx="360000" cy="360000"/>
                </a:xfrm>
                <a:prstGeom prst="ellips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2" name="Retângulo de cantos arredondados 11"/>
                <p:cNvSpPr/>
                <p:nvPr/>
              </p:nvSpPr>
              <p:spPr>
                <a:xfrm>
                  <a:off x="7611827" y="3859305"/>
                  <a:ext cx="602772" cy="591671"/>
                </a:xfrm>
                <a:prstGeom prst="roundRect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3" name="Conector reto 12"/>
                <p:cNvCxnSpPr/>
                <p:nvPr/>
              </p:nvCxnSpPr>
              <p:spPr>
                <a:xfrm flipH="1">
                  <a:off x="7758396" y="4080522"/>
                  <a:ext cx="13447" cy="360000"/>
                </a:xfrm>
                <a:prstGeom prst="lin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to 13"/>
                <p:cNvCxnSpPr/>
                <p:nvPr/>
              </p:nvCxnSpPr>
              <p:spPr>
                <a:xfrm>
                  <a:off x="8058918" y="4080522"/>
                  <a:ext cx="0" cy="360000"/>
                </a:xfrm>
                <a:prstGeom prst="lin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upo 19"/>
              <p:cNvGrpSpPr/>
              <p:nvPr/>
            </p:nvGrpSpPr>
            <p:grpSpPr>
              <a:xfrm>
                <a:off x="6475876" y="2431577"/>
                <a:ext cx="602772" cy="948309"/>
                <a:chOff x="7611827" y="3502667"/>
                <a:chExt cx="602772" cy="948309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1" name="Elipse 20"/>
                <p:cNvSpPr/>
                <p:nvPr/>
              </p:nvSpPr>
              <p:spPr>
                <a:xfrm>
                  <a:off x="7733213" y="3502667"/>
                  <a:ext cx="360000" cy="360000"/>
                </a:xfrm>
                <a:prstGeom prst="ellips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Retângulo de cantos arredondados 21"/>
                <p:cNvSpPr/>
                <p:nvPr/>
              </p:nvSpPr>
              <p:spPr>
                <a:xfrm>
                  <a:off x="7611827" y="3859305"/>
                  <a:ext cx="602772" cy="591671"/>
                </a:xfrm>
                <a:prstGeom prst="roundRect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23" name="Conector reto 22"/>
                <p:cNvCxnSpPr/>
                <p:nvPr/>
              </p:nvCxnSpPr>
              <p:spPr>
                <a:xfrm flipH="1">
                  <a:off x="7758396" y="4080522"/>
                  <a:ext cx="13447" cy="360000"/>
                </a:xfrm>
                <a:prstGeom prst="lin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23"/>
                <p:cNvCxnSpPr/>
                <p:nvPr/>
              </p:nvCxnSpPr>
              <p:spPr>
                <a:xfrm>
                  <a:off x="8058918" y="4080522"/>
                  <a:ext cx="0" cy="360000"/>
                </a:xfrm>
                <a:prstGeom prst="line">
                  <a:avLst/>
                </a:prstGeom>
                <a:grpFill/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Elipse 25"/>
            <p:cNvSpPr/>
            <p:nvPr/>
          </p:nvSpPr>
          <p:spPr>
            <a:xfrm>
              <a:off x="6235824" y="3165100"/>
              <a:ext cx="2130743" cy="98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600 Mil usuários cadastrados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0" name="Elipse 69"/>
          <p:cNvSpPr/>
          <p:nvPr/>
        </p:nvSpPr>
        <p:spPr>
          <a:xfrm>
            <a:off x="6056504" y="1335193"/>
            <a:ext cx="1390397" cy="134923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6852177" y="1398006"/>
            <a:ext cx="2130743" cy="9873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1,5 MM de mensagens enviadas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030089" y="1372123"/>
            <a:ext cx="1506551" cy="1225245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Elipse 72"/>
          <p:cNvSpPr/>
          <p:nvPr/>
        </p:nvSpPr>
        <p:spPr>
          <a:xfrm>
            <a:off x="188181" y="4779962"/>
            <a:ext cx="2130743" cy="9873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Serviços de Todos os Órgãos do Município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3060883" y="971544"/>
            <a:ext cx="2130743" cy="2175929"/>
            <a:chOff x="2816272" y="3651420"/>
            <a:chExt cx="2130743" cy="2175929"/>
          </a:xfrm>
        </p:grpSpPr>
        <p:grpSp>
          <p:nvGrpSpPr>
            <p:cNvPr id="79" name="Grupo 78"/>
            <p:cNvGrpSpPr/>
            <p:nvPr/>
          </p:nvGrpSpPr>
          <p:grpSpPr>
            <a:xfrm>
              <a:off x="2996079" y="3651420"/>
              <a:ext cx="1783534" cy="1431463"/>
              <a:chOff x="3056385" y="4147220"/>
              <a:chExt cx="1783534" cy="1431463"/>
            </a:xfrm>
          </p:grpSpPr>
          <p:pic>
            <p:nvPicPr>
              <p:cNvPr id="84" name="Imagem 8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56385" y="4147220"/>
                <a:ext cx="1115559" cy="1226263"/>
              </a:xfrm>
              <a:prstGeom prst="rect">
                <a:avLst/>
              </a:prstGeom>
            </p:spPr>
          </p:pic>
          <p:pic>
            <p:nvPicPr>
              <p:cNvPr id="87" name="Imagem 8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21804" y="4569458"/>
                <a:ext cx="918115" cy="1009225"/>
              </a:xfrm>
              <a:prstGeom prst="rect">
                <a:avLst/>
              </a:prstGeom>
            </p:spPr>
          </p:pic>
        </p:grpSp>
        <p:sp>
          <p:nvSpPr>
            <p:cNvPr id="81" name="Elipse 80"/>
            <p:cNvSpPr/>
            <p:nvPr/>
          </p:nvSpPr>
          <p:spPr>
            <a:xfrm>
              <a:off x="2816272" y="4840018"/>
              <a:ext cx="2130743" cy="987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+ de 100 serviços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8" name="Nuvem 87"/>
          <p:cNvSpPr/>
          <p:nvPr/>
        </p:nvSpPr>
        <p:spPr>
          <a:xfrm>
            <a:off x="2720563" y="3080238"/>
            <a:ext cx="1569050" cy="105307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Alvará Online</a:t>
            </a:r>
            <a:endParaRPr lang="pt-BR" dirty="0"/>
          </a:p>
        </p:txBody>
      </p:sp>
      <p:sp>
        <p:nvSpPr>
          <p:cNvPr id="89" name="Nuvem 88"/>
          <p:cNvSpPr/>
          <p:nvPr/>
        </p:nvSpPr>
        <p:spPr>
          <a:xfrm>
            <a:off x="3839740" y="2920485"/>
            <a:ext cx="1542097" cy="1100440"/>
          </a:xfrm>
          <a:prstGeom prst="cloud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Consulta Prévia de Local</a:t>
            </a:r>
            <a:endParaRPr lang="pt-BR" sz="1400" b="1" dirty="0"/>
          </a:p>
        </p:txBody>
      </p:sp>
      <p:sp>
        <p:nvSpPr>
          <p:cNvPr id="90" name="Nuvem 89"/>
          <p:cNvSpPr/>
          <p:nvPr/>
        </p:nvSpPr>
        <p:spPr>
          <a:xfrm>
            <a:off x="4473076" y="3613811"/>
            <a:ext cx="1518719" cy="99447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Contra cheque</a:t>
            </a:r>
            <a:endParaRPr lang="pt-BR" sz="1400" b="1" dirty="0"/>
          </a:p>
        </p:txBody>
      </p:sp>
      <p:sp>
        <p:nvSpPr>
          <p:cNvPr id="91" name="Nuvem 90"/>
          <p:cNvSpPr/>
          <p:nvPr/>
        </p:nvSpPr>
        <p:spPr>
          <a:xfrm>
            <a:off x="3258355" y="3768964"/>
            <a:ext cx="1542097" cy="1083044"/>
          </a:xfrm>
          <a:prstGeom prst="cloud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Recurso de Multas</a:t>
            </a:r>
            <a:endParaRPr lang="pt-BR" sz="1600" b="1" dirty="0"/>
          </a:p>
        </p:txBody>
      </p:sp>
      <p:grpSp>
        <p:nvGrpSpPr>
          <p:cNvPr id="92" name="Grupo 91"/>
          <p:cNvGrpSpPr/>
          <p:nvPr/>
        </p:nvGrpSpPr>
        <p:grpSpPr>
          <a:xfrm>
            <a:off x="6611594" y="3000964"/>
            <a:ext cx="2403618" cy="3102061"/>
            <a:chOff x="6447008" y="1205066"/>
            <a:chExt cx="2403618" cy="3102061"/>
          </a:xfrm>
        </p:grpSpPr>
        <p:sp>
          <p:nvSpPr>
            <p:cNvPr id="93" name="Retângulo 92"/>
            <p:cNvSpPr/>
            <p:nvPr/>
          </p:nvSpPr>
          <p:spPr>
            <a:xfrm>
              <a:off x="7167043" y="2148121"/>
              <a:ext cx="252000" cy="405315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7432888" y="1774599"/>
              <a:ext cx="252000" cy="77883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7698733" y="1599497"/>
              <a:ext cx="252000" cy="953940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6" name="Grupo 95"/>
            <p:cNvGrpSpPr/>
            <p:nvPr/>
          </p:nvGrpSpPr>
          <p:grpSpPr>
            <a:xfrm>
              <a:off x="6978785" y="1205066"/>
              <a:ext cx="1007074" cy="926132"/>
              <a:chOff x="6481482" y="2725288"/>
              <a:chExt cx="1007074" cy="926132"/>
            </a:xfrm>
          </p:grpSpPr>
          <p:cxnSp>
            <p:nvCxnSpPr>
              <p:cNvPr id="99" name="Conector reto 98"/>
              <p:cNvCxnSpPr/>
              <p:nvPr/>
            </p:nvCxnSpPr>
            <p:spPr>
              <a:xfrm flipV="1">
                <a:off x="6481482" y="3294820"/>
                <a:ext cx="188259" cy="35660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reto 99"/>
              <p:cNvCxnSpPr/>
              <p:nvPr/>
            </p:nvCxnSpPr>
            <p:spPr>
              <a:xfrm>
                <a:off x="6669741" y="3294820"/>
                <a:ext cx="0" cy="214862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reto 100"/>
              <p:cNvCxnSpPr/>
              <p:nvPr/>
            </p:nvCxnSpPr>
            <p:spPr>
              <a:xfrm flipV="1">
                <a:off x="6669741" y="3119719"/>
                <a:ext cx="376519" cy="41685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to 101"/>
              <p:cNvCxnSpPr/>
              <p:nvPr/>
            </p:nvCxnSpPr>
            <p:spPr>
              <a:xfrm>
                <a:off x="7025745" y="3118312"/>
                <a:ext cx="281170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reto 102"/>
              <p:cNvCxnSpPr/>
              <p:nvPr/>
            </p:nvCxnSpPr>
            <p:spPr>
              <a:xfrm flipV="1">
                <a:off x="7285633" y="2725288"/>
                <a:ext cx="202923" cy="393024"/>
              </a:xfrm>
              <a:prstGeom prst="line">
                <a:avLst/>
              </a:prstGeom>
              <a:ln w="34925">
                <a:solidFill>
                  <a:srgbClr val="C00000"/>
                </a:solidFill>
                <a:headEnd type="none" w="med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tângulo 96"/>
            <p:cNvSpPr/>
            <p:nvPr/>
          </p:nvSpPr>
          <p:spPr>
            <a:xfrm>
              <a:off x="7964577" y="1451578"/>
              <a:ext cx="252000" cy="110185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de cantos arredondados 97"/>
            <p:cNvSpPr/>
            <p:nvPr/>
          </p:nvSpPr>
          <p:spPr>
            <a:xfrm>
              <a:off x="6447008" y="2442052"/>
              <a:ext cx="2403618" cy="18650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700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mil </a:t>
              </a:r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páginas visualizadas /dia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milhões </a:t>
              </a: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de serviços </a:t>
              </a:r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consumidos /mês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73,2% taxa de retorno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4" name="Elipse 103"/>
          <p:cNvSpPr/>
          <p:nvPr/>
        </p:nvSpPr>
        <p:spPr>
          <a:xfrm>
            <a:off x="3461080" y="5497826"/>
            <a:ext cx="1771355" cy="7512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90 e-mails por dia de dúvidas de cidadãos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3996743" y="4970336"/>
            <a:ext cx="880730" cy="5000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Triângulo isósceles 105"/>
          <p:cNvSpPr/>
          <p:nvPr/>
        </p:nvSpPr>
        <p:spPr>
          <a:xfrm rot="10800000">
            <a:off x="4021359" y="4974564"/>
            <a:ext cx="840867" cy="29581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32" y="4093831"/>
            <a:ext cx="1417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16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2355</TotalTime>
  <Words>596</Words>
  <Application>Microsoft Office PowerPoint</Application>
  <PresentationFormat>Apresentação na tela (4:3)</PresentationFormat>
  <Paragraphs>154</Paragraphs>
  <Slides>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Ivo Cavalcante</dc:creator>
  <cp:lastModifiedBy>IrmaBC</cp:lastModifiedBy>
  <cp:revision>140</cp:revision>
  <cp:lastPrinted>2016-06-23T13:33:27Z</cp:lastPrinted>
  <dcterms:created xsi:type="dcterms:W3CDTF">2015-01-20T14:27:38Z</dcterms:created>
  <dcterms:modified xsi:type="dcterms:W3CDTF">2017-09-20T18:19:45Z</dcterms:modified>
</cp:coreProperties>
</file>