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2" d="100"/>
          <a:sy n="102" d="100"/>
        </p:scale>
        <p:origin x="-42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2181F-4AC6-47CF-8131-533AD23E5EA3}" type="datetimeFigureOut">
              <a:rPr lang="pt-BR" smtClean="0"/>
              <a:t>26/11/2019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FA289-3287-4F23-A03D-B96DBCA477C7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2181F-4AC6-47CF-8131-533AD23E5EA3}" type="datetimeFigureOut">
              <a:rPr lang="pt-BR" smtClean="0"/>
              <a:t>26/11/2019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FA289-3287-4F23-A03D-B96DBCA477C7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2181F-4AC6-47CF-8131-533AD23E5EA3}" type="datetimeFigureOut">
              <a:rPr lang="pt-BR" smtClean="0"/>
              <a:t>26/11/2019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FA289-3287-4F23-A03D-B96DBCA477C7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2181F-4AC6-47CF-8131-533AD23E5EA3}" type="datetimeFigureOut">
              <a:rPr lang="pt-BR" smtClean="0"/>
              <a:t>26/11/2019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FA289-3287-4F23-A03D-B96DBCA477C7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2181F-4AC6-47CF-8131-533AD23E5EA3}" type="datetimeFigureOut">
              <a:rPr lang="pt-BR" smtClean="0"/>
              <a:t>26/11/2019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FA289-3287-4F23-A03D-B96DBCA477C7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2181F-4AC6-47CF-8131-533AD23E5EA3}" type="datetimeFigureOut">
              <a:rPr lang="pt-BR" smtClean="0"/>
              <a:t>26/11/2019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FA289-3287-4F23-A03D-B96DBCA477C7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2181F-4AC6-47CF-8131-533AD23E5EA3}" type="datetimeFigureOut">
              <a:rPr lang="pt-BR" smtClean="0"/>
              <a:t>26/11/2019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FA289-3287-4F23-A03D-B96DBCA477C7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2181F-4AC6-47CF-8131-533AD23E5EA3}" type="datetimeFigureOut">
              <a:rPr lang="pt-BR" smtClean="0"/>
              <a:t>26/11/2019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FA289-3287-4F23-A03D-B96DBCA477C7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2181F-4AC6-47CF-8131-533AD23E5EA3}" type="datetimeFigureOut">
              <a:rPr lang="pt-BR" smtClean="0"/>
              <a:t>26/11/2019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FA289-3287-4F23-A03D-B96DBCA477C7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2181F-4AC6-47CF-8131-533AD23E5EA3}" type="datetimeFigureOut">
              <a:rPr lang="pt-BR" smtClean="0"/>
              <a:t>26/11/2019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FA289-3287-4F23-A03D-B96DBCA477C7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2181F-4AC6-47CF-8131-533AD23E5EA3}" type="datetimeFigureOut">
              <a:rPr lang="pt-BR" smtClean="0"/>
              <a:t>26/11/2019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FA289-3287-4F23-A03D-B96DBCA477C7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32181F-4AC6-47CF-8131-533AD23E5EA3}" type="datetimeFigureOut">
              <a:rPr lang="pt-BR" smtClean="0"/>
              <a:t>26/11/2019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BFA289-3287-4F23-A03D-B96DBCA477C7}" type="slidenum">
              <a:rPr lang="pt-BR" smtClean="0"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CaixaDeTexto 3"/>
          <p:cNvSpPr txBox="1">
            <a:spLocks noChangeArrowheads="1"/>
          </p:cNvSpPr>
          <p:nvPr/>
        </p:nvSpPr>
        <p:spPr bwMode="auto">
          <a:xfrm>
            <a:off x="0" y="836712"/>
            <a:ext cx="9144000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pt-BR" sz="1400" b="1" dirty="0" smtClean="0"/>
              <a:t>Programa </a:t>
            </a:r>
            <a:r>
              <a:rPr lang="pt-BR" sz="1400" b="1" dirty="0"/>
              <a:t>Nacional de Apoio à Gestão Administrativa e Fiscal dos Municípios Brasileiros - PNAFM </a:t>
            </a:r>
            <a:r>
              <a:rPr lang="pt-BR" sz="1400" b="1" dirty="0" smtClean="0"/>
              <a:t>III</a:t>
            </a:r>
            <a:endParaRPr lang="pt-BR" sz="1400" b="1" dirty="0"/>
          </a:p>
        </p:txBody>
      </p:sp>
      <p:sp>
        <p:nvSpPr>
          <p:cNvPr id="14340" name="Retângulo 5"/>
          <p:cNvSpPr>
            <a:spLocks noChangeArrowheads="1"/>
          </p:cNvSpPr>
          <p:nvPr/>
        </p:nvSpPr>
        <p:spPr bwMode="auto">
          <a:xfrm>
            <a:off x="0" y="3501008"/>
            <a:ext cx="9144000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pt-BR" sz="5000" b="1" dirty="0" smtClean="0">
                <a:solidFill>
                  <a:schemeClr val="tx2">
                    <a:lumMod val="75000"/>
                  </a:schemeClr>
                </a:solidFill>
              </a:rPr>
              <a:t>Regras do PNAFM III </a:t>
            </a:r>
          </a:p>
          <a:p>
            <a:pPr algn="ctr"/>
            <a:r>
              <a:rPr lang="pt-BR" sz="5000" b="1" dirty="0" smtClean="0">
                <a:solidFill>
                  <a:schemeClr val="tx2">
                    <a:lumMod val="75000"/>
                  </a:schemeClr>
                </a:solidFill>
              </a:rPr>
              <a:t>Treinamento SEEMP  </a:t>
            </a:r>
            <a:endParaRPr lang="pt-BR" sz="5000" b="1" dirty="0">
              <a:solidFill>
                <a:schemeClr val="tx2">
                  <a:lumMod val="75000"/>
                </a:schemeClr>
              </a:solidFill>
            </a:endParaRPr>
          </a:p>
        </p:txBody>
      </p:sp>
      <p:pic>
        <p:nvPicPr>
          <p:cNvPr id="13" name="Imagem 12" descr="seemp top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411760" y="1412776"/>
            <a:ext cx="4180464" cy="1777521"/>
          </a:xfrm>
          <a:prstGeom prst="rect">
            <a:avLst/>
          </a:prstGeom>
        </p:spPr>
      </p:pic>
      <p:sp>
        <p:nvSpPr>
          <p:cNvPr id="6" name="CaixaDeTexto 5"/>
          <p:cNvSpPr txBox="1"/>
          <p:nvPr/>
        </p:nvSpPr>
        <p:spPr>
          <a:xfrm>
            <a:off x="2483768" y="5613047"/>
            <a:ext cx="63367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b="1" dirty="0" smtClean="0"/>
              <a:t>Brasília/DF</a:t>
            </a:r>
          </a:p>
          <a:p>
            <a:pPr algn="r"/>
            <a:r>
              <a:rPr lang="pt-BR" b="1" dirty="0" smtClean="0"/>
              <a:t>03 a 06 de dezembro 2019</a:t>
            </a:r>
          </a:p>
          <a:p>
            <a:pPr algn="r"/>
            <a:r>
              <a:rPr lang="pt-BR" dirty="0" smtClean="0"/>
              <a:t>            Ministério da Economia, Bloco F, Edifício Anexo, Térreo</a:t>
            </a:r>
          </a:p>
          <a:p>
            <a:endParaRPr lang="pt-BR" dirty="0"/>
          </a:p>
        </p:txBody>
      </p:sp>
      <p:pic>
        <p:nvPicPr>
          <p:cNvPr id="22" name="Imagem 21" descr="Pnafm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95936" y="116632"/>
            <a:ext cx="792087" cy="74877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40</Words>
  <Application>Microsoft Office PowerPoint</Application>
  <PresentationFormat>Apresentação na tela (4:3)</PresentationFormat>
  <Paragraphs>6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2" baseType="lpstr">
      <vt:lpstr>Tema do Office</vt:lpstr>
      <vt:lpstr>Slide 1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IrmaBC</dc:creator>
  <cp:lastModifiedBy>IrmaBC</cp:lastModifiedBy>
  <cp:revision>1</cp:revision>
  <dcterms:created xsi:type="dcterms:W3CDTF">2019-11-26T14:25:46Z</dcterms:created>
  <dcterms:modified xsi:type="dcterms:W3CDTF">2019-11-26T14:28:36Z</dcterms:modified>
</cp:coreProperties>
</file>