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69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8245C-E484-4B4B-8416-2D522F3B435D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3E836-5A1F-4E78-8165-99F504F869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F7D1C-5899-43B7-A563-4CD68043DFE7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8F9AA-B069-4BB7-A232-6025275F27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BD62-A98C-41A7-81C9-9023D4BC065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DE381-D728-49CE-8203-20528E83C0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AD38D-181C-4206-B48D-464021E4C9B8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0F236-6747-49AA-AB32-E3651FE939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4696D-7C3F-4C13-BFA6-FF2BBE0739B0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759E7-D32D-4C3B-904C-2A15AEBAD0C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FFE07-6D01-4815-A5C1-7B9FF18D8FD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66ACB-5B76-4A83-A4F6-E50456DF72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01A5E-0B3B-4024-A581-26B021A73307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F3E1E-B0F5-4D3C-BAA1-A5C2945ECC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B9DEB-39DC-4F5E-AED5-EB11CD5B3BD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E7CAD-5B3C-498A-B8C0-2D5AE745D1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BB914-FF22-4262-B4E6-DD1660546542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D1F19-89FD-443D-B392-0C7C94BB3F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9D5F0-554C-461A-8036-F49D6208A23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4C00-6A6D-480B-8BD6-598D7D08BD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A98D5-207E-497F-A004-40C873CDC0DC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EE7A1-1195-4501-A458-900EA0026AF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297B57-CCB3-4380-9962-201371265241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D3713A-91C9-486E-A91E-D08215B56E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429125" y="3544888"/>
            <a:ext cx="4572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latin typeface="Arial" pitchFamily="34" charset="0"/>
                <a:cs typeface="Arial" pitchFamily="34" charset="0"/>
              </a:rPr>
              <a:t>PROGRAMA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Coordenação Financeira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CaixaDeTexto 6"/>
          <p:cNvSpPr txBox="1">
            <a:spLocks noChangeArrowheads="1"/>
          </p:cNvSpPr>
          <p:nvPr/>
        </p:nvSpPr>
        <p:spPr bwMode="auto">
          <a:xfrm>
            <a:off x="357188" y="1268413"/>
            <a:ext cx="7886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/>
              <a:t>PROGRAMAÇÃO DE DESEMBOLSO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989138"/>
            <a:ext cx="4144962" cy="442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CaixaDeTexto 6"/>
          <p:cNvSpPr txBox="1">
            <a:spLocks noChangeArrowheads="1"/>
          </p:cNvSpPr>
          <p:nvPr/>
        </p:nvSpPr>
        <p:spPr bwMode="auto">
          <a:xfrm>
            <a:off x="357188" y="1268413"/>
            <a:ext cx="8535987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/>
              <a:t>DEMONSTRAÇÕES FINANCEIRAS</a:t>
            </a:r>
          </a:p>
          <a:p>
            <a:pPr algn="ctr">
              <a:defRPr/>
            </a:pPr>
            <a:endParaRPr lang="pt-BR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pt-BR" b="1" dirty="0"/>
              <a:t>  Prazo – </a:t>
            </a:r>
            <a:r>
              <a:rPr 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até 31 JAN 14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t-BR" b="1" dirty="0"/>
              <a:t>  Emissão dos Demonstrativos Básicos e Complementares, inclusive das</a:t>
            </a:r>
          </a:p>
          <a:p>
            <a:pPr>
              <a:defRPr/>
            </a:pPr>
            <a:r>
              <a:rPr lang="pt-BR" b="1" dirty="0"/>
              <a:t>   Notas Explicativas (</a:t>
            </a:r>
            <a:r>
              <a:rPr lang="pt-B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Atenção com as recomendações de Auditoria</a:t>
            </a:r>
            <a:r>
              <a:rPr lang="pt-BR" b="1" dirty="0"/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t-BR" b="1" dirty="0"/>
              <a:t> Elaboração da Programação Orçamentária e Financeira (</a:t>
            </a:r>
            <a:r>
              <a:rPr lang="pt-B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fazer</a:t>
            </a:r>
          </a:p>
          <a:p>
            <a:pPr>
              <a:defRPr/>
            </a:pPr>
            <a:r>
              <a:rPr lang="pt-B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juntada com cópia da loa e quadros financeiros</a:t>
            </a:r>
            <a:r>
              <a:rPr lang="pt-BR" b="1" dirty="0"/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t-BR" b="1" dirty="0"/>
              <a:t> Emissão da Demonstrativo de conciliação do Fundo Rotativo (</a:t>
            </a:r>
            <a:r>
              <a:rPr lang="pt-B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fazer</a:t>
            </a:r>
          </a:p>
          <a:p>
            <a:pPr>
              <a:defRPr/>
            </a:pPr>
            <a:r>
              <a:rPr lang="pt-B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juntada com os Extratos bancários da conta vinculada e conta de aplicação</a:t>
            </a:r>
            <a:r>
              <a:rPr lang="pt-BR" b="1" dirty="0"/>
              <a:t>)</a:t>
            </a:r>
            <a:endParaRPr lang="pt-BR" sz="2400" b="1" dirty="0"/>
          </a:p>
          <a:p>
            <a:pPr algn="ctr">
              <a:defRPr/>
            </a:pPr>
            <a:endParaRPr lang="pt-B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CaixaDeTexto 6"/>
          <p:cNvSpPr txBox="1">
            <a:spLocks noChangeArrowheads="1"/>
          </p:cNvSpPr>
          <p:nvPr/>
        </p:nvSpPr>
        <p:spPr bwMode="auto">
          <a:xfrm>
            <a:off x="357188" y="1268413"/>
            <a:ext cx="7886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/>
              <a:t>DEMONSTRAÇÕES FINANCEIRAS</a:t>
            </a:r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1844675"/>
            <a:ext cx="6583362" cy="442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429125" y="2643188"/>
            <a:ext cx="45720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8" name="CaixaDeTexto 1"/>
          <p:cNvSpPr txBox="1">
            <a:spLocks noChangeArrowheads="1"/>
          </p:cNvSpPr>
          <p:nvPr/>
        </p:nvSpPr>
        <p:spPr bwMode="auto">
          <a:xfrm>
            <a:off x="179388" y="4051300"/>
            <a:ext cx="72882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Obrigado!</a:t>
            </a:r>
          </a:p>
          <a:p>
            <a:r>
              <a:rPr lang="pt-BR"/>
              <a:t>Sérgio Martins (61) 3412-2441 – sergio.martins.silva@fazenda.gov.br</a:t>
            </a:r>
          </a:p>
          <a:p>
            <a:endParaRPr lang="pt-BR"/>
          </a:p>
          <a:p>
            <a:r>
              <a:rPr lang="pt-BR">
                <a:solidFill>
                  <a:schemeClr val="bg1"/>
                </a:solidFill>
              </a:rPr>
              <a:t>Antônio Carlos (61) 3412-2490 - antonio.c.oliveira@fazenda.gov.br</a:t>
            </a:r>
          </a:p>
          <a:p>
            <a:endParaRPr lang="pt-BR">
              <a:solidFill>
                <a:schemeClr val="bg1"/>
              </a:solidFill>
            </a:endParaRPr>
          </a:p>
          <a:p>
            <a:r>
              <a:rPr lang="pt-BR">
                <a:solidFill>
                  <a:schemeClr val="bg1"/>
                </a:solidFill>
              </a:rPr>
              <a:t>Cleide Maria (61) 3412-2491 - cleide-maria.costa@fazenda.gov.br</a:t>
            </a:r>
          </a:p>
          <a:p>
            <a:endParaRPr lang="pt-BR">
              <a:solidFill>
                <a:schemeClr val="bg1"/>
              </a:solidFill>
            </a:endParaRPr>
          </a:p>
          <a:p>
            <a:r>
              <a:rPr lang="pt-BR">
                <a:solidFill>
                  <a:schemeClr val="bg1"/>
                </a:solidFill>
              </a:rPr>
              <a:t>Luciana (61) 3412-2426 – luciana.toldo@fazenda.gov.br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116</Words>
  <Application>Microsoft Office PowerPoint</Application>
  <PresentationFormat>Apresentação na tela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msaito</dc:creator>
  <cp:lastModifiedBy>IrmaBC</cp:lastModifiedBy>
  <cp:revision>20</cp:revision>
  <dcterms:created xsi:type="dcterms:W3CDTF">2012-04-13T19:51:33Z</dcterms:created>
  <dcterms:modified xsi:type="dcterms:W3CDTF">2018-08-30T17:07:31Z</dcterms:modified>
</cp:coreProperties>
</file>