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60" r:id="rId6"/>
    <p:sldId id="263" r:id="rId7"/>
    <p:sldId id="262" r:id="rId8"/>
    <p:sldId id="259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3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B20F56B-AC84-4A9D-9498-F5C337039E16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6B3D332-7717-4A0E-A76A-C738CB1235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12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7C6D684-F3C3-4787-8C6D-3AD8788B5A2F}" type="slidenum">
              <a:rPr lang="pt-BR" smtClean="0"/>
              <a:pPr/>
              <a:t>5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33EDA-72A0-4976-89CF-B0ADD9F5C560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53DCB-CEB6-46F4-B1E5-7F04B96192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4A054-F659-45BD-88ED-C481C7B547A6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5D050-720B-4507-B8CB-3AFCF8B95E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2F3D7-BCED-44F3-9B27-1C19C9166280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3EF5-70C2-44C8-938F-A5115B3A13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1E37-E318-4E0D-BED5-5559CF665F4F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3BAE-30FF-4287-9608-4267C54D0B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ABE19-DE90-471C-B984-B6F8B3162324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0791A-D2AA-412A-93A2-712ACBA36C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DBB1-2778-4640-8428-C00EA559CD61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69151-3CBE-4A75-853E-33B5994C0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A41E-C83D-42C3-9CB5-8ABB3347C13F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5CC74-75C8-4883-9440-EC4CCEEC20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BD64E-D115-4C3E-98B6-93AF9D80B74A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33E88-3BD1-49F8-85B7-D098AB334E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252B7-E66D-43B9-AB0C-AF71110B6D79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514A-9CEA-47AC-A87A-95B96814851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0C29A-6DC2-4510-8D6D-DAF8EA8165A5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C1EB1-A509-4D40-82D0-F0D466F0DC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DEFD9-3BEE-41A3-A63B-0B7160AD2B56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D2BF1-99F9-45EB-A6A7-3648095000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F47184-53FE-403D-ADF0-F4C3F2C6FD94}" type="datetime1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0A025D-F5A7-446E-8B35-D6B7526212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00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mailto:antonio.c.oliveira@fazenda.gov.br" TargetMode="External"/><Relationship Id="rId7" Type="http://schemas.openxmlformats.org/officeDocument/2006/relationships/hyperlink" Target="mailto:sergio.martins.silva@fazenda.gov.br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helder.lara@fazenda.gov.br" TargetMode="External"/><Relationship Id="rId5" Type="http://schemas.openxmlformats.org/officeDocument/2006/relationships/hyperlink" Target="mailto:cleide-maria.costa@fazenda.gov.br" TargetMode="External"/><Relationship Id="rId10" Type="http://schemas.openxmlformats.org/officeDocument/2006/relationships/image" Target="../media/image11.png"/><Relationship Id="rId4" Type="http://schemas.openxmlformats.org/officeDocument/2006/relationships/hyperlink" Target="mailto:caio.nogueira@fazenda.gov.br" TargetMode="External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205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D624F6-A89F-47FA-B475-AA0185311BAE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Espaço Reservado para Conteúdo 3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7938"/>
            <a:ext cx="9144000" cy="6858000"/>
          </a:xfrm>
        </p:spPr>
      </p:pic>
      <p:sp>
        <p:nvSpPr>
          <p:cNvPr id="3075" name="Título 4"/>
          <p:cNvSpPr>
            <a:spLocks noGrp="1"/>
          </p:cNvSpPr>
          <p:nvPr>
            <p:ph type="ctrTitle"/>
          </p:nvPr>
        </p:nvSpPr>
        <p:spPr>
          <a:xfrm>
            <a:off x="685800" y="191611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COFIN/COOPE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371600" y="3141663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Execução Financeira – Programa PNAFM II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7" name="Picture 7" descr="C:\Users\sermarti\Downloads\8947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4250" y="428625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B4C89C-EA19-401B-82FC-5A2778A78041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49325"/>
            <a:ext cx="9144000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0" y="836613"/>
            <a:ext cx="971550" cy="51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8172450" y="836613"/>
            <a:ext cx="971550" cy="51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C21F2-FA04-4F92-A8F2-85C49F27EC74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425" y="1584325"/>
            <a:ext cx="8945563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107950" y="2205038"/>
            <a:ext cx="1008063" cy="403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 rot="16200000">
            <a:off x="-794543" y="4002881"/>
            <a:ext cx="2813050" cy="369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dirty="0"/>
              <a:t>MUNICÍPIOS – PNAFM II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14F51-4773-4E8A-A724-EF3A2D73284B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pic>
        <p:nvPicPr>
          <p:cNvPr id="5128" name="Picture 7" descr="C:\Users\sermarti\Downloads\8947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115888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188" y="981075"/>
            <a:ext cx="8861425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107950" y="2852738"/>
            <a:ext cx="1439863" cy="360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001B51-6D01-40BD-86A3-0204278A11EA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 rot="16200000">
            <a:off x="-619918" y="4429919"/>
            <a:ext cx="2813050" cy="369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dirty="0"/>
              <a:t>MUNICÍPIOS – PNAFM II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CaixaDeTexto 4"/>
          <p:cNvSpPr txBox="1">
            <a:spLocks noChangeArrowheads="1"/>
          </p:cNvSpPr>
          <p:nvPr/>
        </p:nvSpPr>
        <p:spPr bwMode="auto">
          <a:xfrm>
            <a:off x="395288" y="1196975"/>
            <a:ext cx="6229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 dirty="0"/>
              <a:t>Pontos de Atenção para adequada execução financeira</a:t>
            </a:r>
          </a:p>
        </p:txBody>
      </p:sp>
      <p:sp>
        <p:nvSpPr>
          <p:cNvPr id="7172" name="CaixaDeTexto 5"/>
          <p:cNvSpPr txBox="1">
            <a:spLocks noChangeArrowheads="1"/>
          </p:cNvSpPr>
          <p:nvPr/>
        </p:nvSpPr>
        <p:spPr bwMode="auto">
          <a:xfrm>
            <a:off x="395288" y="1692275"/>
            <a:ext cx="7993062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buFont typeface="Wingdings" pitchFamily="2" charset="2"/>
              <a:buChar char="q"/>
            </a:pPr>
            <a:r>
              <a:rPr lang="pt-BR" dirty="0"/>
              <a:t>   Pagar todas as faturas até 30/12/2016.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Char char="q"/>
            </a:pPr>
            <a:r>
              <a:rPr lang="pt-BR" dirty="0"/>
              <a:t>   Lembrar dos prazos inerentes aos procedimentos prévios para autorização de pagamento (internos e externos).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Char char="q"/>
            </a:pPr>
            <a:r>
              <a:rPr lang="pt-BR" dirty="0"/>
              <a:t>   Avaliar prazos limites para contratação de bens e serviços.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Char char="q"/>
            </a:pPr>
            <a:r>
              <a:rPr lang="pt-BR" dirty="0"/>
              <a:t>   Avaliar os prazos de entregas dos serviços já contratados, de forma a garantir a liquidação das despesas dentro dos prazos do Programa.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Char char="q"/>
            </a:pPr>
            <a:r>
              <a:rPr lang="pt-BR" dirty="0"/>
              <a:t>   Avaliar  eventuais pendências de auditoria.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Char char="q"/>
            </a:pPr>
            <a:r>
              <a:rPr lang="pt-BR" dirty="0"/>
              <a:t>   Avaliar aporte de contrapartida e/ou eventuais excessos.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778B6B-E4A5-4DBF-9733-5F3DB721F42A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CaixaDeTexto 4"/>
          <p:cNvSpPr txBox="1">
            <a:spLocks noChangeArrowheads="1"/>
          </p:cNvSpPr>
          <p:nvPr/>
        </p:nvSpPr>
        <p:spPr bwMode="auto">
          <a:xfrm>
            <a:off x="395288" y="1196975"/>
            <a:ext cx="6148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Compromissos contratuais – encerramento do projeto</a:t>
            </a:r>
          </a:p>
        </p:txBody>
      </p:sp>
      <p:sp>
        <p:nvSpPr>
          <p:cNvPr id="8196" name="CaixaDeTexto 5"/>
          <p:cNvSpPr txBox="1">
            <a:spLocks noChangeArrowheads="1"/>
          </p:cNvSpPr>
          <p:nvPr/>
        </p:nvSpPr>
        <p:spPr bwMode="auto">
          <a:xfrm>
            <a:off x="395288" y="1692275"/>
            <a:ext cx="7993062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buFont typeface="Wingdings" pitchFamily="2" charset="2"/>
              <a:buChar char="q"/>
              <a:defRPr/>
            </a:pPr>
            <a:r>
              <a:rPr lang="pt-BR" dirty="0"/>
              <a:t>   Apresentar Demonstrações Financeiras – completas</a:t>
            </a:r>
          </a:p>
          <a:p>
            <a:pPr lvl="1">
              <a:defRPr/>
            </a:pPr>
            <a:r>
              <a:rPr lang="pt-BR" dirty="0"/>
              <a:t>     ( data – base em 30/12/16</a:t>
            </a:r>
            <a:r>
              <a:rPr lang="pt-BR" b="1" cap="small" baseline="30000" dirty="0"/>
              <a:t>*</a:t>
            </a:r>
            <a:r>
              <a:rPr lang="pt-BR" b="1" baseline="30000" dirty="0"/>
              <a:t> </a:t>
            </a:r>
            <a:r>
              <a:rPr lang="pt-BR" dirty="0"/>
              <a:t>).</a:t>
            </a:r>
          </a:p>
          <a:p>
            <a:pPr lvl="1"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r>
              <a:rPr lang="pt-BR" dirty="0"/>
              <a:t>   Conciliação do Fundo Rotativo e extratos bancários.</a:t>
            </a:r>
          </a:p>
          <a:p>
            <a:pPr lvl="1"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r>
              <a:rPr lang="pt-BR" dirty="0"/>
              <a:t>   Relatórios Técnicos (Progresso e Impacto / Monitoramento / PCR).</a:t>
            </a:r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buFont typeface="Wingdings" pitchFamily="2" charset="2"/>
              <a:buChar char="q"/>
              <a:defRPr/>
            </a:pPr>
            <a:endParaRPr lang="pt-BR" dirty="0"/>
          </a:p>
          <a:p>
            <a:pPr lvl="1">
              <a:defRPr/>
            </a:pPr>
            <a:r>
              <a:rPr lang="pt-BR" sz="1000" dirty="0"/>
              <a:t>* Excepcionalmente essa data poderá ser antecipada por solicitação do Município</a:t>
            </a:r>
          </a:p>
          <a:p>
            <a:pPr lvl="1">
              <a:defRPr/>
            </a:pP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8A873-8B57-4420-A235-E4C6556E591F}" type="slidenum">
              <a:rPr lang="pt-BR" smtClean="0"/>
              <a:pPr>
                <a:defRPr/>
              </a:pPr>
              <a:t>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922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CaixaDeTexto 4"/>
          <p:cNvSpPr txBox="1">
            <a:spLocks noChangeArrowheads="1"/>
          </p:cNvSpPr>
          <p:nvPr/>
        </p:nvSpPr>
        <p:spPr bwMode="auto">
          <a:xfrm>
            <a:off x="468313" y="3246438"/>
            <a:ext cx="820737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Antônio </a:t>
            </a:r>
            <a:r>
              <a:rPr lang="pt-BR" dirty="0"/>
              <a:t>Carlos -  </a:t>
            </a:r>
            <a:r>
              <a:rPr lang="pt-BR" dirty="0">
                <a:hlinkClick r:id="rId3"/>
              </a:rPr>
              <a:t>antonio.c.oliveira@fazenda.gov.br</a:t>
            </a:r>
            <a:r>
              <a:rPr lang="pt-BR" dirty="0"/>
              <a:t> 	</a:t>
            </a:r>
            <a:r>
              <a:rPr lang="pt-B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(61) 3412-2490</a:t>
            </a:r>
          </a:p>
          <a:p>
            <a:pPr>
              <a:defRPr/>
            </a:pPr>
            <a:r>
              <a:rPr lang="pt-B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</a:t>
            </a:r>
            <a:r>
              <a:rPr lang="pt-BR" dirty="0"/>
              <a:t>aio Nogueira -  </a:t>
            </a:r>
            <a:r>
              <a:rPr lang="pt-BR" dirty="0">
                <a:hlinkClick r:id="rId4"/>
              </a:rPr>
              <a:t>caio.nogueira@fazenda.gov.br</a:t>
            </a:r>
            <a:r>
              <a:rPr lang="pt-BR" dirty="0"/>
              <a:t> 	(61) 3412-2449</a:t>
            </a:r>
          </a:p>
          <a:p>
            <a:pPr>
              <a:defRPr/>
            </a:pPr>
            <a:r>
              <a:rPr lang="pt-BR" dirty="0"/>
              <a:t>Cleide Maria -     </a:t>
            </a:r>
            <a:r>
              <a:rPr lang="pt-BR" dirty="0">
                <a:hlinkClick r:id="rId5"/>
              </a:rPr>
              <a:t>cleide-maria.costa@fazenda.gov.br</a:t>
            </a:r>
            <a:r>
              <a:rPr lang="pt-BR" dirty="0"/>
              <a:t> 	(61) 3412-2491</a:t>
            </a:r>
          </a:p>
          <a:p>
            <a:pPr>
              <a:defRPr/>
            </a:pPr>
            <a:r>
              <a:rPr lang="pt-BR" dirty="0"/>
              <a:t>Helder Ferreira - </a:t>
            </a:r>
            <a:r>
              <a:rPr lang="pt-BR" dirty="0">
                <a:hlinkClick r:id="rId6"/>
              </a:rPr>
              <a:t>helder.lara@fazenda.gov.br</a:t>
            </a:r>
            <a:r>
              <a:rPr lang="pt-BR" dirty="0"/>
              <a:t> 	(61) 3412-2445</a:t>
            </a:r>
          </a:p>
          <a:p>
            <a:pPr>
              <a:defRPr/>
            </a:pPr>
            <a:r>
              <a:rPr lang="pt-BR" dirty="0"/>
              <a:t>Sérgio Martins – </a:t>
            </a:r>
            <a:r>
              <a:rPr lang="pt-BR" dirty="0">
                <a:hlinkClick r:id="rId7"/>
              </a:rPr>
              <a:t>sergio.martins.silva@fazenda.gov.br</a:t>
            </a:r>
            <a:r>
              <a:rPr lang="pt-BR" dirty="0"/>
              <a:t> (61) 3412-2441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39293-F6D4-4DD6-B86D-D187B1829AEE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5219700" y="5589588"/>
            <a:ext cx="1152525" cy="503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9225" name="Imagem 10" descr="20140905101547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92950" y="5445125"/>
            <a:ext cx="7921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Imagem 11" descr="idb-bank-logo-por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48263" y="5661025"/>
            <a:ext cx="2187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Imagem 12" descr="untitled.bmp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76375" y="537368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165</Words>
  <Application>Microsoft Office PowerPoint</Application>
  <PresentationFormat>Apresentação na tela (4:3)</PresentationFormat>
  <Paragraphs>46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Tema do Office</vt:lpstr>
      <vt:lpstr>Slide 1</vt:lpstr>
      <vt:lpstr>COFIN/COOPE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AJ</dc:creator>
  <cp:lastModifiedBy>IrmaBC</cp:lastModifiedBy>
  <cp:revision>48</cp:revision>
  <dcterms:created xsi:type="dcterms:W3CDTF">2012-08-28T21:03:17Z</dcterms:created>
  <dcterms:modified xsi:type="dcterms:W3CDTF">2016-06-08T14:05:30Z</dcterms:modified>
</cp:coreProperties>
</file>