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2" r:id="rId5"/>
    <p:sldId id="267" r:id="rId6"/>
    <p:sldId id="263" r:id="rId7"/>
    <p:sldId id="261" r:id="rId8"/>
    <p:sldId id="264" r:id="rId9"/>
    <p:sldId id="266" r:id="rId10"/>
    <p:sldId id="269" r:id="rId11"/>
    <p:sldId id="270" r:id="rId12"/>
    <p:sldId id="265" r:id="rId13"/>
    <p:sldId id="268" r:id="rId14"/>
    <p:sldId id="276" r:id="rId15"/>
    <p:sldId id="274" r:id="rId16"/>
    <p:sldId id="275" r:id="rId17"/>
    <p:sldId id="272" r:id="rId18"/>
    <p:sldId id="271" r:id="rId1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D06503-336B-4E55-877E-8DFC4F81397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98502A5-FD55-45A8-AFBE-34944CA8D138}">
      <dgm:prSet phldrT="[Texto]"/>
      <dgm:spPr/>
      <dgm:t>
        <a:bodyPr/>
        <a:lstStyle/>
        <a:p>
          <a:r>
            <a:rPr lang="pt-BR" dirty="0" smtClean="0"/>
            <a:t>SMA</a:t>
          </a:r>
          <a:endParaRPr lang="pt-BR" dirty="0"/>
        </a:p>
      </dgm:t>
    </dgm:pt>
    <dgm:pt modelId="{A63F477C-EBA7-4722-8974-FC4EA4F339FF}" type="parTrans" cxnId="{EBA7AF90-40F2-42E5-859A-4B2B23BBA19F}">
      <dgm:prSet/>
      <dgm:spPr/>
      <dgm:t>
        <a:bodyPr/>
        <a:lstStyle/>
        <a:p>
          <a:endParaRPr lang="pt-BR"/>
        </a:p>
      </dgm:t>
    </dgm:pt>
    <dgm:pt modelId="{9A2B6AEC-FA6A-48B1-A56B-0F105FD9A157}" type="sibTrans" cxnId="{EBA7AF90-40F2-42E5-859A-4B2B23BBA19F}">
      <dgm:prSet/>
      <dgm:spPr/>
      <dgm:t>
        <a:bodyPr/>
        <a:lstStyle/>
        <a:p>
          <a:endParaRPr lang="pt-BR"/>
        </a:p>
      </dgm:t>
    </dgm:pt>
    <dgm:pt modelId="{6C814C1F-9DEA-48E4-801D-075B4EB5BC97}" type="asst">
      <dgm:prSet phldrT="[Texto]"/>
      <dgm:spPr/>
      <dgm:t>
        <a:bodyPr/>
        <a:lstStyle/>
        <a:p>
          <a:r>
            <a:rPr lang="pt-BR" b="1" dirty="0" smtClean="0">
              <a:solidFill>
                <a:srgbClr val="FF0000"/>
              </a:solidFill>
              <a:latin typeface="Berlin Sans FB" pitchFamily="34" charset="0"/>
            </a:rPr>
            <a:t>Atende Fácil</a:t>
          </a:r>
          <a:endParaRPr lang="pt-BR" b="1" dirty="0">
            <a:solidFill>
              <a:srgbClr val="FF0000"/>
            </a:solidFill>
            <a:latin typeface="Berlin Sans FB" pitchFamily="34" charset="0"/>
          </a:endParaRPr>
        </a:p>
      </dgm:t>
    </dgm:pt>
    <dgm:pt modelId="{4BFF1D0A-F368-4DE7-B671-AB897ED151BD}" type="parTrans" cxnId="{CA8C3FC2-06CE-4054-B6C8-A9940924B94D}">
      <dgm:prSet/>
      <dgm:spPr/>
      <dgm:t>
        <a:bodyPr/>
        <a:lstStyle/>
        <a:p>
          <a:endParaRPr lang="pt-BR"/>
        </a:p>
      </dgm:t>
    </dgm:pt>
    <dgm:pt modelId="{1633E8A6-3F59-4595-8742-24CAE8DDAC81}" type="sibTrans" cxnId="{CA8C3FC2-06CE-4054-B6C8-A9940924B94D}">
      <dgm:prSet/>
      <dgm:spPr/>
      <dgm:t>
        <a:bodyPr/>
        <a:lstStyle/>
        <a:p>
          <a:endParaRPr lang="pt-BR"/>
        </a:p>
      </dgm:t>
    </dgm:pt>
    <dgm:pt modelId="{6AFD6874-DF29-4826-9DDC-B58D7637A5C3}">
      <dgm:prSet phldrT="[Texto]"/>
      <dgm:spPr/>
      <dgm:t>
        <a:bodyPr/>
        <a:lstStyle/>
        <a:p>
          <a:r>
            <a:rPr lang="pt-BR" dirty="0" smtClean="0"/>
            <a:t>DTIMA</a:t>
          </a:r>
          <a:endParaRPr lang="pt-BR" dirty="0"/>
        </a:p>
      </dgm:t>
    </dgm:pt>
    <dgm:pt modelId="{0E41284B-2B25-40D9-9F8B-1049F316AFD2}" type="parTrans" cxnId="{C84B767F-A359-4E6F-ADEE-68AA79050BEF}">
      <dgm:prSet/>
      <dgm:spPr/>
      <dgm:t>
        <a:bodyPr/>
        <a:lstStyle/>
        <a:p>
          <a:endParaRPr lang="pt-BR"/>
        </a:p>
      </dgm:t>
    </dgm:pt>
    <dgm:pt modelId="{F2877831-B68A-41CE-8272-1DFD1F8EE06D}" type="sibTrans" cxnId="{C84B767F-A359-4E6F-ADEE-68AA79050BEF}">
      <dgm:prSet/>
      <dgm:spPr/>
      <dgm:t>
        <a:bodyPr/>
        <a:lstStyle/>
        <a:p>
          <a:endParaRPr lang="pt-BR"/>
        </a:p>
      </dgm:t>
    </dgm:pt>
    <dgm:pt modelId="{C28430B0-5078-41DE-A7AF-8095D005CAF9}">
      <dgm:prSet phldrT="[Texto]"/>
      <dgm:spPr/>
      <dgm:t>
        <a:bodyPr/>
        <a:lstStyle/>
        <a:p>
          <a:r>
            <a:rPr lang="pt-BR" dirty="0" smtClean="0"/>
            <a:t>DRH</a:t>
          </a:r>
          <a:endParaRPr lang="pt-BR" dirty="0"/>
        </a:p>
      </dgm:t>
    </dgm:pt>
    <dgm:pt modelId="{B76A9FEE-0408-496C-9D8A-8ED79AD04946}" type="parTrans" cxnId="{1B8A5897-303B-449B-9BBD-885BEC48CB1E}">
      <dgm:prSet/>
      <dgm:spPr/>
      <dgm:t>
        <a:bodyPr/>
        <a:lstStyle/>
        <a:p>
          <a:endParaRPr lang="pt-BR"/>
        </a:p>
      </dgm:t>
    </dgm:pt>
    <dgm:pt modelId="{3CB2E4C5-9017-4526-9BDE-935A72E17BB0}" type="sibTrans" cxnId="{1B8A5897-303B-449B-9BBD-885BEC48CB1E}">
      <dgm:prSet/>
      <dgm:spPr/>
      <dgm:t>
        <a:bodyPr/>
        <a:lstStyle/>
        <a:p>
          <a:endParaRPr lang="pt-BR"/>
        </a:p>
      </dgm:t>
    </dgm:pt>
    <dgm:pt modelId="{E3014DB1-1389-430A-8340-B9B104053D3D}">
      <dgm:prSet phldrT="[Texto]"/>
      <dgm:spPr/>
      <dgm:t>
        <a:bodyPr/>
        <a:lstStyle/>
        <a:p>
          <a:r>
            <a:rPr lang="pt-BR" dirty="0" smtClean="0"/>
            <a:t>DGMP</a:t>
          </a:r>
          <a:endParaRPr lang="pt-BR" dirty="0"/>
        </a:p>
      </dgm:t>
    </dgm:pt>
    <dgm:pt modelId="{7FE15093-42D8-4407-B7B8-0449706CFA43}" type="parTrans" cxnId="{B58341AF-E0D7-4009-9488-395506AD7045}">
      <dgm:prSet/>
      <dgm:spPr/>
      <dgm:t>
        <a:bodyPr/>
        <a:lstStyle/>
        <a:p>
          <a:endParaRPr lang="pt-BR"/>
        </a:p>
      </dgm:t>
    </dgm:pt>
    <dgm:pt modelId="{18C2DB07-24D1-4D51-8604-2E4DB32AB397}" type="sibTrans" cxnId="{B58341AF-E0D7-4009-9488-395506AD7045}">
      <dgm:prSet/>
      <dgm:spPr/>
      <dgm:t>
        <a:bodyPr/>
        <a:lstStyle/>
        <a:p>
          <a:endParaRPr lang="pt-BR"/>
        </a:p>
      </dgm:t>
    </dgm:pt>
    <dgm:pt modelId="{8FA370EF-04EA-4938-849D-7A05F3CF59A4}">
      <dgm:prSet/>
      <dgm:spPr/>
      <dgm:t>
        <a:bodyPr/>
        <a:lstStyle/>
        <a:p>
          <a:r>
            <a:rPr lang="pt-BR" dirty="0" smtClean="0"/>
            <a:t>DSG</a:t>
          </a:r>
          <a:endParaRPr lang="pt-BR" dirty="0"/>
        </a:p>
      </dgm:t>
    </dgm:pt>
    <dgm:pt modelId="{67E64D24-119D-465E-9087-CCAA6EFE9D9A}" type="parTrans" cxnId="{D7536FD0-725B-406F-8D2A-AF68280AC9D2}">
      <dgm:prSet/>
      <dgm:spPr/>
      <dgm:t>
        <a:bodyPr/>
        <a:lstStyle/>
        <a:p>
          <a:endParaRPr lang="pt-BR"/>
        </a:p>
      </dgm:t>
    </dgm:pt>
    <dgm:pt modelId="{C96943D2-ED9E-4501-935B-1B21EC4025A1}" type="sibTrans" cxnId="{D7536FD0-725B-406F-8D2A-AF68280AC9D2}">
      <dgm:prSet/>
      <dgm:spPr/>
      <dgm:t>
        <a:bodyPr/>
        <a:lstStyle/>
        <a:p>
          <a:endParaRPr lang="pt-BR"/>
        </a:p>
      </dgm:t>
    </dgm:pt>
    <dgm:pt modelId="{B2980963-A09B-4782-A143-9BC8D431E583}" type="pres">
      <dgm:prSet presAssocID="{A1D06503-336B-4E55-877E-8DFC4F81397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33BB5ACF-9D7C-4C8C-BA35-81A79F7728E1}" type="pres">
      <dgm:prSet presAssocID="{898502A5-FD55-45A8-AFBE-34944CA8D138}" presName="hierRoot1" presStyleCnt="0">
        <dgm:presLayoutVars>
          <dgm:hierBranch val="init"/>
        </dgm:presLayoutVars>
      </dgm:prSet>
      <dgm:spPr/>
    </dgm:pt>
    <dgm:pt modelId="{3EAF20D0-1BF4-412C-9532-312E736B6497}" type="pres">
      <dgm:prSet presAssocID="{898502A5-FD55-45A8-AFBE-34944CA8D138}" presName="rootComposite1" presStyleCnt="0"/>
      <dgm:spPr/>
    </dgm:pt>
    <dgm:pt modelId="{773CA4A0-2271-4A7E-B45A-6D881F502137}" type="pres">
      <dgm:prSet presAssocID="{898502A5-FD55-45A8-AFBE-34944CA8D13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81BEF25-8613-4B8C-A248-430500738A14}" type="pres">
      <dgm:prSet presAssocID="{898502A5-FD55-45A8-AFBE-34944CA8D138}" presName="rootConnector1" presStyleLbl="node1" presStyleIdx="0" presStyleCnt="0"/>
      <dgm:spPr/>
      <dgm:t>
        <a:bodyPr/>
        <a:lstStyle/>
        <a:p>
          <a:endParaRPr lang="pt-BR"/>
        </a:p>
      </dgm:t>
    </dgm:pt>
    <dgm:pt modelId="{B28182B5-166E-42DA-894D-F7EB79201ED7}" type="pres">
      <dgm:prSet presAssocID="{898502A5-FD55-45A8-AFBE-34944CA8D138}" presName="hierChild2" presStyleCnt="0"/>
      <dgm:spPr/>
    </dgm:pt>
    <dgm:pt modelId="{D0313FA4-986C-4415-BAC9-ADF3AF46E2C0}" type="pres">
      <dgm:prSet presAssocID="{0E41284B-2B25-40D9-9F8B-1049F316AFD2}" presName="Name37" presStyleLbl="parChTrans1D2" presStyleIdx="0" presStyleCnt="5"/>
      <dgm:spPr/>
      <dgm:t>
        <a:bodyPr/>
        <a:lstStyle/>
        <a:p>
          <a:endParaRPr lang="pt-BR"/>
        </a:p>
      </dgm:t>
    </dgm:pt>
    <dgm:pt modelId="{DE2C6DB6-718D-477E-AA77-B6115AAB9D6C}" type="pres">
      <dgm:prSet presAssocID="{6AFD6874-DF29-4826-9DDC-B58D7637A5C3}" presName="hierRoot2" presStyleCnt="0">
        <dgm:presLayoutVars>
          <dgm:hierBranch val="init"/>
        </dgm:presLayoutVars>
      </dgm:prSet>
      <dgm:spPr/>
    </dgm:pt>
    <dgm:pt modelId="{D5A51160-1FA6-4F51-A89C-A5EFA82552B4}" type="pres">
      <dgm:prSet presAssocID="{6AFD6874-DF29-4826-9DDC-B58D7637A5C3}" presName="rootComposite" presStyleCnt="0"/>
      <dgm:spPr/>
    </dgm:pt>
    <dgm:pt modelId="{EFCA27A3-C888-4D9D-BE45-07EB9DEED7C2}" type="pres">
      <dgm:prSet presAssocID="{6AFD6874-DF29-4826-9DDC-B58D7637A5C3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2E9462A-6CC7-4FE8-A3E0-2A1945AED401}" type="pres">
      <dgm:prSet presAssocID="{6AFD6874-DF29-4826-9DDC-B58D7637A5C3}" presName="rootConnector" presStyleLbl="node2" presStyleIdx="0" presStyleCnt="4"/>
      <dgm:spPr/>
      <dgm:t>
        <a:bodyPr/>
        <a:lstStyle/>
        <a:p>
          <a:endParaRPr lang="pt-BR"/>
        </a:p>
      </dgm:t>
    </dgm:pt>
    <dgm:pt modelId="{AFFEFA11-3321-49BC-AE37-BF13055F9ECF}" type="pres">
      <dgm:prSet presAssocID="{6AFD6874-DF29-4826-9DDC-B58D7637A5C3}" presName="hierChild4" presStyleCnt="0"/>
      <dgm:spPr/>
    </dgm:pt>
    <dgm:pt modelId="{66EABDF3-D7BB-4C27-90A7-2EB4CA62B425}" type="pres">
      <dgm:prSet presAssocID="{6AFD6874-DF29-4826-9DDC-B58D7637A5C3}" presName="hierChild5" presStyleCnt="0"/>
      <dgm:spPr/>
    </dgm:pt>
    <dgm:pt modelId="{ECEB7E41-76D6-4ADC-A2AD-6E2F79B36B5D}" type="pres">
      <dgm:prSet presAssocID="{B76A9FEE-0408-496C-9D8A-8ED79AD04946}" presName="Name37" presStyleLbl="parChTrans1D2" presStyleIdx="1" presStyleCnt="5"/>
      <dgm:spPr/>
      <dgm:t>
        <a:bodyPr/>
        <a:lstStyle/>
        <a:p>
          <a:endParaRPr lang="pt-BR"/>
        </a:p>
      </dgm:t>
    </dgm:pt>
    <dgm:pt modelId="{81A28EAD-B965-4F89-A110-832D69566834}" type="pres">
      <dgm:prSet presAssocID="{C28430B0-5078-41DE-A7AF-8095D005CAF9}" presName="hierRoot2" presStyleCnt="0">
        <dgm:presLayoutVars>
          <dgm:hierBranch val="init"/>
        </dgm:presLayoutVars>
      </dgm:prSet>
      <dgm:spPr/>
    </dgm:pt>
    <dgm:pt modelId="{45E3C132-20DF-4104-A4A8-EB68DC6C79BA}" type="pres">
      <dgm:prSet presAssocID="{C28430B0-5078-41DE-A7AF-8095D005CAF9}" presName="rootComposite" presStyleCnt="0"/>
      <dgm:spPr/>
    </dgm:pt>
    <dgm:pt modelId="{2855B735-1A76-4C86-A83E-4002948390D3}" type="pres">
      <dgm:prSet presAssocID="{C28430B0-5078-41DE-A7AF-8095D005CAF9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076781F-8E4A-4EFD-81F6-190E6695CF81}" type="pres">
      <dgm:prSet presAssocID="{C28430B0-5078-41DE-A7AF-8095D005CAF9}" presName="rootConnector" presStyleLbl="node2" presStyleIdx="1" presStyleCnt="4"/>
      <dgm:spPr/>
      <dgm:t>
        <a:bodyPr/>
        <a:lstStyle/>
        <a:p>
          <a:endParaRPr lang="pt-BR"/>
        </a:p>
      </dgm:t>
    </dgm:pt>
    <dgm:pt modelId="{0DFB0729-BE0A-4D5F-88C0-6618641BA254}" type="pres">
      <dgm:prSet presAssocID="{C28430B0-5078-41DE-A7AF-8095D005CAF9}" presName="hierChild4" presStyleCnt="0"/>
      <dgm:spPr/>
    </dgm:pt>
    <dgm:pt modelId="{9A499243-B281-4AF1-9B97-7B2C69964AAD}" type="pres">
      <dgm:prSet presAssocID="{C28430B0-5078-41DE-A7AF-8095D005CAF9}" presName="hierChild5" presStyleCnt="0"/>
      <dgm:spPr/>
    </dgm:pt>
    <dgm:pt modelId="{D4FD2DF2-D3D0-4800-A111-C5253D300AB3}" type="pres">
      <dgm:prSet presAssocID="{7FE15093-42D8-4407-B7B8-0449706CFA43}" presName="Name37" presStyleLbl="parChTrans1D2" presStyleIdx="2" presStyleCnt="5"/>
      <dgm:spPr/>
      <dgm:t>
        <a:bodyPr/>
        <a:lstStyle/>
        <a:p>
          <a:endParaRPr lang="pt-BR"/>
        </a:p>
      </dgm:t>
    </dgm:pt>
    <dgm:pt modelId="{195F0B96-19CC-4C79-A635-9065400F48C3}" type="pres">
      <dgm:prSet presAssocID="{E3014DB1-1389-430A-8340-B9B104053D3D}" presName="hierRoot2" presStyleCnt="0">
        <dgm:presLayoutVars>
          <dgm:hierBranch val="init"/>
        </dgm:presLayoutVars>
      </dgm:prSet>
      <dgm:spPr/>
    </dgm:pt>
    <dgm:pt modelId="{92BAAB8A-0FEE-4E86-8E03-1F8D9FBE2125}" type="pres">
      <dgm:prSet presAssocID="{E3014DB1-1389-430A-8340-B9B104053D3D}" presName="rootComposite" presStyleCnt="0"/>
      <dgm:spPr/>
    </dgm:pt>
    <dgm:pt modelId="{A12E37BC-0657-4505-A92B-3643743D7D8E}" type="pres">
      <dgm:prSet presAssocID="{E3014DB1-1389-430A-8340-B9B104053D3D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678E53F-DF29-4A88-9A5D-2114FBD4D7F1}" type="pres">
      <dgm:prSet presAssocID="{E3014DB1-1389-430A-8340-B9B104053D3D}" presName="rootConnector" presStyleLbl="node2" presStyleIdx="2" presStyleCnt="4"/>
      <dgm:spPr/>
      <dgm:t>
        <a:bodyPr/>
        <a:lstStyle/>
        <a:p>
          <a:endParaRPr lang="pt-BR"/>
        </a:p>
      </dgm:t>
    </dgm:pt>
    <dgm:pt modelId="{1DAEFC29-0FD9-4E25-830C-C86746DDD449}" type="pres">
      <dgm:prSet presAssocID="{E3014DB1-1389-430A-8340-B9B104053D3D}" presName="hierChild4" presStyleCnt="0"/>
      <dgm:spPr/>
    </dgm:pt>
    <dgm:pt modelId="{2F99F63A-4F99-4DEB-91BA-7464DDA04FD1}" type="pres">
      <dgm:prSet presAssocID="{E3014DB1-1389-430A-8340-B9B104053D3D}" presName="hierChild5" presStyleCnt="0"/>
      <dgm:spPr/>
    </dgm:pt>
    <dgm:pt modelId="{0BDFFF96-7F80-4012-989B-B709D15DAF72}" type="pres">
      <dgm:prSet presAssocID="{67E64D24-119D-465E-9087-CCAA6EFE9D9A}" presName="Name37" presStyleLbl="parChTrans1D2" presStyleIdx="3" presStyleCnt="5"/>
      <dgm:spPr/>
      <dgm:t>
        <a:bodyPr/>
        <a:lstStyle/>
        <a:p>
          <a:endParaRPr lang="pt-BR"/>
        </a:p>
      </dgm:t>
    </dgm:pt>
    <dgm:pt modelId="{6C1C351C-FA93-4AD9-A180-CF6A91CC6BFE}" type="pres">
      <dgm:prSet presAssocID="{8FA370EF-04EA-4938-849D-7A05F3CF59A4}" presName="hierRoot2" presStyleCnt="0">
        <dgm:presLayoutVars>
          <dgm:hierBranch val="init"/>
        </dgm:presLayoutVars>
      </dgm:prSet>
      <dgm:spPr/>
    </dgm:pt>
    <dgm:pt modelId="{49540AF6-5B29-419D-ADE2-9AF9E4D016FA}" type="pres">
      <dgm:prSet presAssocID="{8FA370EF-04EA-4938-849D-7A05F3CF59A4}" presName="rootComposite" presStyleCnt="0"/>
      <dgm:spPr/>
    </dgm:pt>
    <dgm:pt modelId="{3EAF8D2A-5B87-45C4-818B-F80426D5B1A7}" type="pres">
      <dgm:prSet presAssocID="{8FA370EF-04EA-4938-849D-7A05F3CF59A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571D20E-0215-4B20-9AAC-BBC5E80EEA86}" type="pres">
      <dgm:prSet presAssocID="{8FA370EF-04EA-4938-849D-7A05F3CF59A4}" presName="rootConnector" presStyleLbl="node2" presStyleIdx="3" presStyleCnt="4"/>
      <dgm:spPr/>
      <dgm:t>
        <a:bodyPr/>
        <a:lstStyle/>
        <a:p>
          <a:endParaRPr lang="pt-BR"/>
        </a:p>
      </dgm:t>
    </dgm:pt>
    <dgm:pt modelId="{D8993357-ADB4-4B2B-A675-04722E0D3430}" type="pres">
      <dgm:prSet presAssocID="{8FA370EF-04EA-4938-849D-7A05F3CF59A4}" presName="hierChild4" presStyleCnt="0"/>
      <dgm:spPr/>
    </dgm:pt>
    <dgm:pt modelId="{3D0FF0A8-5668-4CFC-A1EB-D10323EE693F}" type="pres">
      <dgm:prSet presAssocID="{8FA370EF-04EA-4938-849D-7A05F3CF59A4}" presName="hierChild5" presStyleCnt="0"/>
      <dgm:spPr/>
    </dgm:pt>
    <dgm:pt modelId="{7D3FD7B8-79AE-43F9-A273-599849876B32}" type="pres">
      <dgm:prSet presAssocID="{898502A5-FD55-45A8-AFBE-34944CA8D138}" presName="hierChild3" presStyleCnt="0"/>
      <dgm:spPr/>
    </dgm:pt>
    <dgm:pt modelId="{8DF6CBF6-0D3D-4224-AAD5-CF6736E654B3}" type="pres">
      <dgm:prSet presAssocID="{4BFF1D0A-F368-4DE7-B671-AB897ED151BD}" presName="Name111" presStyleLbl="parChTrans1D2" presStyleIdx="4" presStyleCnt="5"/>
      <dgm:spPr/>
      <dgm:t>
        <a:bodyPr/>
        <a:lstStyle/>
        <a:p>
          <a:endParaRPr lang="pt-BR"/>
        </a:p>
      </dgm:t>
    </dgm:pt>
    <dgm:pt modelId="{2635EE41-A55C-4B63-93C6-45EA503F72F1}" type="pres">
      <dgm:prSet presAssocID="{6C814C1F-9DEA-48E4-801D-075B4EB5BC97}" presName="hierRoot3" presStyleCnt="0">
        <dgm:presLayoutVars>
          <dgm:hierBranch val="init"/>
        </dgm:presLayoutVars>
      </dgm:prSet>
      <dgm:spPr/>
    </dgm:pt>
    <dgm:pt modelId="{047D4744-824C-44F7-8258-1C7382125756}" type="pres">
      <dgm:prSet presAssocID="{6C814C1F-9DEA-48E4-801D-075B4EB5BC97}" presName="rootComposite3" presStyleCnt="0"/>
      <dgm:spPr/>
    </dgm:pt>
    <dgm:pt modelId="{84983600-DC68-4979-9B64-4AEA80490C01}" type="pres">
      <dgm:prSet presAssocID="{6C814C1F-9DEA-48E4-801D-075B4EB5BC97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4C14347-190C-45CC-BE75-0C7CDC132EB1}" type="pres">
      <dgm:prSet presAssocID="{6C814C1F-9DEA-48E4-801D-075B4EB5BC97}" presName="rootConnector3" presStyleLbl="asst1" presStyleIdx="0" presStyleCnt="1"/>
      <dgm:spPr/>
      <dgm:t>
        <a:bodyPr/>
        <a:lstStyle/>
        <a:p>
          <a:endParaRPr lang="pt-BR"/>
        </a:p>
      </dgm:t>
    </dgm:pt>
    <dgm:pt modelId="{ED6775ED-EA9E-4B1A-9FD2-A7CEAC6F91C2}" type="pres">
      <dgm:prSet presAssocID="{6C814C1F-9DEA-48E4-801D-075B4EB5BC97}" presName="hierChild6" presStyleCnt="0"/>
      <dgm:spPr/>
    </dgm:pt>
    <dgm:pt modelId="{F4E6F850-D880-4A16-9720-7548DB168999}" type="pres">
      <dgm:prSet presAssocID="{6C814C1F-9DEA-48E4-801D-075B4EB5BC97}" presName="hierChild7" presStyleCnt="0"/>
      <dgm:spPr/>
    </dgm:pt>
  </dgm:ptLst>
  <dgm:cxnLst>
    <dgm:cxn modelId="{1B8A5897-303B-449B-9BBD-885BEC48CB1E}" srcId="{898502A5-FD55-45A8-AFBE-34944CA8D138}" destId="{C28430B0-5078-41DE-A7AF-8095D005CAF9}" srcOrd="2" destOrd="0" parTransId="{B76A9FEE-0408-496C-9D8A-8ED79AD04946}" sibTransId="{3CB2E4C5-9017-4526-9BDE-935A72E17BB0}"/>
    <dgm:cxn modelId="{CE2814E8-362F-4041-A333-F6FCDCF44096}" type="presOf" srcId="{67E64D24-119D-465E-9087-CCAA6EFE9D9A}" destId="{0BDFFF96-7F80-4012-989B-B709D15DAF72}" srcOrd="0" destOrd="0" presId="urn:microsoft.com/office/officeart/2005/8/layout/orgChart1"/>
    <dgm:cxn modelId="{1FD25721-32B9-444E-BD9F-6DE84D20AD74}" type="presOf" srcId="{6C814C1F-9DEA-48E4-801D-075B4EB5BC97}" destId="{B4C14347-190C-45CC-BE75-0C7CDC132EB1}" srcOrd="1" destOrd="0" presId="urn:microsoft.com/office/officeart/2005/8/layout/orgChart1"/>
    <dgm:cxn modelId="{599527B1-09C2-42DB-8BB8-75CC1A53C479}" type="presOf" srcId="{C28430B0-5078-41DE-A7AF-8095D005CAF9}" destId="{2855B735-1A76-4C86-A83E-4002948390D3}" srcOrd="0" destOrd="0" presId="urn:microsoft.com/office/officeart/2005/8/layout/orgChart1"/>
    <dgm:cxn modelId="{65DB5BA0-78F1-48E2-A44C-12394979D518}" type="presOf" srcId="{6AFD6874-DF29-4826-9DDC-B58D7637A5C3}" destId="{EFCA27A3-C888-4D9D-BE45-07EB9DEED7C2}" srcOrd="0" destOrd="0" presId="urn:microsoft.com/office/officeart/2005/8/layout/orgChart1"/>
    <dgm:cxn modelId="{B42CD14E-BC76-4E89-80EB-14928BFFE55C}" type="presOf" srcId="{6AFD6874-DF29-4826-9DDC-B58D7637A5C3}" destId="{62E9462A-6CC7-4FE8-A3E0-2A1945AED401}" srcOrd="1" destOrd="0" presId="urn:microsoft.com/office/officeart/2005/8/layout/orgChart1"/>
    <dgm:cxn modelId="{C84B767F-A359-4E6F-ADEE-68AA79050BEF}" srcId="{898502A5-FD55-45A8-AFBE-34944CA8D138}" destId="{6AFD6874-DF29-4826-9DDC-B58D7637A5C3}" srcOrd="1" destOrd="0" parTransId="{0E41284B-2B25-40D9-9F8B-1049F316AFD2}" sibTransId="{F2877831-B68A-41CE-8272-1DFD1F8EE06D}"/>
    <dgm:cxn modelId="{37E8DDA9-A509-44C5-9831-DE8A406CCC23}" type="presOf" srcId="{0E41284B-2B25-40D9-9F8B-1049F316AFD2}" destId="{D0313FA4-986C-4415-BAC9-ADF3AF46E2C0}" srcOrd="0" destOrd="0" presId="urn:microsoft.com/office/officeart/2005/8/layout/orgChart1"/>
    <dgm:cxn modelId="{D037D86C-38D3-44E7-A88F-40617024D91C}" type="presOf" srcId="{8FA370EF-04EA-4938-849D-7A05F3CF59A4}" destId="{0571D20E-0215-4B20-9AAC-BBC5E80EEA86}" srcOrd="1" destOrd="0" presId="urn:microsoft.com/office/officeart/2005/8/layout/orgChart1"/>
    <dgm:cxn modelId="{2CFCADB8-93EA-429A-B9A3-F90E97578B50}" type="presOf" srcId="{6C814C1F-9DEA-48E4-801D-075B4EB5BC97}" destId="{84983600-DC68-4979-9B64-4AEA80490C01}" srcOrd="0" destOrd="0" presId="urn:microsoft.com/office/officeart/2005/8/layout/orgChart1"/>
    <dgm:cxn modelId="{EBA7AF90-40F2-42E5-859A-4B2B23BBA19F}" srcId="{A1D06503-336B-4E55-877E-8DFC4F813972}" destId="{898502A5-FD55-45A8-AFBE-34944CA8D138}" srcOrd="0" destOrd="0" parTransId="{A63F477C-EBA7-4722-8974-FC4EA4F339FF}" sibTransId="{9A2B6AEC-FA6A-48B1-A56B-0F105FD9A157}"/>
    <dgm:cxn modelId="{B6A79D3C-AE7A-4BD2-961F-EF76AFD99528}" type="presOf" srcId="{A1D06503-336B-4E55-877E-8DFC4F813972}" destId="{B2980963-A09B-4782-A143-9BC8D431E583}" srcOrd="0" destOrd="0" presId="urn:microsoft.com/office/officeart/2005/8/layout/orgChart1"/>
    <dgm:cxn modelId="{D7536FD0-725B-406F-8D2A-AF68280AC9D2}" srcId="{898502A5-FD55-45A8-AFBE-34944CA8D138}" destId="{8FA370EF-04EA-4938-849D-7A05F3CF59A4}" srcOrd="4" destOrd="0" parTransId="{67E64D24-119D-465E-9087-CCAA6EFE9D9A}" sibTransId="{C96943D2-ED9E-4501-935B-1B21EC4025A1}"/>
    <dgm:cxn modelId="{D2F2FA19-A471-40A4-B12B-45332763E499}" type="presOf" srcId="{E3014DB1-1389-430A-8340-B9B104053D3D}" destId="{7678E53F-DF29-4A88-9A5D-2114FBD4D7F1}" srcOrd="1" destOrd="0" presId="urn:microsoft.com/office/officeart/2005/8/layout/orgChart1"/>
    <dgm:cxn modelId="{B58341AF-E0D7-4009-9488-395506AD7045}" srcId="{898502A5-FD55-45A8-AFBE-34944CA8D138}" destId="{E3014DB1-1389-430A-8340-B9B104053D3D}" srcOrd="3" destOrd="0" parTransId="{7FE15093-42D8-4407-B7B8-0449706CFA43}" sibTransId="{18C2DB07-24D1-4D51-8604-2E4DB32AB397}"/>
    <dgm:cxn modelId="{29D7AD73-EA99-4882-95F2-D4B921DC5FEF}" type="presOf" srcId="{C28430B0-5078-41DE-A7AF-8095D005CAF9}" destId="{1076781F-8E4A-4EFD-81F6-190E6695CF81}" srcOrd="1" destOrd="0" presId="urn:microsoft.com/office/officeart/2005/8/layout/orgChart1"/>
    <dgm:cxn modelId="{5BD7ADC3-DD00-4FD8-882A-D96035FAEA77}" type="presOf" srcId="{898502A5-FD55-45A8-AFBE-34944CA8D138}" destId="{781BEF25-8613-4B8C-A248-430500738A14}" srcOrd="1" destOrd="0" presId="urn:microsoft.com/office/officeart/2005/8/layout/orgChart1"/>
    <dgm:cxn modelId="{EEDDB916-217A-44AD-919B-8C351ADACCFF}" type="presOf" srcId="{E3014DB1-1389-430A-8340-B9B104053D3D}" destId="{A12E37BC-0657-4505-A92B-3643743D7D8E}" srcOrd="0" destOrd="0" presId="urn:microsoft.com/office/officeart/2005/8/layout/orgChart1"/>
    <dgm:cxn modelId="{F2533378-8BA3-4CF5-ADB7-9722528D8CD5}" type="presOf" srcId="{B76A9FEE-0408-496C-9D8A-8ED79AD04946}" destId="{ECEB7E41-76D6-4ADC-A2AD-6E2F79B36B5D}" srcOrd="0" destOrd="0" presId="urn:microsoft.com/office/officeart/2005/8/layout/orgChart1"/>
    <dgm:cxn modelId="{CA8C3FC2-06CE-4054-B6C8-A9940924B94D}" srcId="{898502A5-FD55-45A8-AFBE-34944CA8D138}" destId="{6C814C1F-9DEA-48E4-801D-075B4EB5BC97}" srcOrd="0" destOrd="0" parTransId="{4BFF1D0A-F368-4DE7-B671-AB897ED151BD}" sibTransId="{1633E8A6-3F59-4595-8742-24CAE8DDAC81}"/>
    <dgm:cxn modelId="{90E33E84-9CF7-47C9-A0CA-134AC23AB761}" type="presOf" srcId="{898502A5-FD55-45A8-AFBE-34944CA8D138}" destId="{773CA4A0-2271-4A7E-B45A-6D881F502137}" srcOrd="0" destOrd="0" presId="urn:microsoft.com/office/officeart/2005/8/layout/orgChart1"/>
    <dgm:cxn modelId="{074B04DC-7A1B-4CEA-A359-5B50BC4B16CB}" type="presOf" srcId="{8FA370EF-04EA-4938-849D-7A05F3CF59A4}" destId="{3EAF8D2A-5B87-45C4-818B-F80426D5B1A7}" srcOrd="0" destOrd="0" presId="urn:microsoft.com/office/officeart/2005/8/layout/orgChart1"/>
    <dgm:cxn modelId="{E2CC287E-702A-431A-94D4-D41BCED20FD3}" type="presOf" srcId="{7FE15093-42D8-4407-B7B8-0449706CFA43}" destId="{D4FD2DF2-D3D0-4800-A111-C5253D300AB3}" srcOrd="0" destOrd="0" presId="urn:microsoft.com/office/officeart/2005/8/layout/orgChart1"/>
    <dgm:cxn modelId="{38072B5D-EAB7-4E29-B44A-F9702AD13375}" type="presOf" srcId="{4BFF1D0A-F368-4DE7-B671-AB897ED151BD}" destId="{8DF6CBF6-0D3D-4224-AAD5-CF6736E654B3}" srcOrd="0" destOrd="0" presId="urn:microsoft.com/office/officeart/2005/8/layout/orgChart1"/>
    <dgm:cxn modelId="{355CED25-C981-438B-BB3D-099ABA8EA1F9}" type="presParOf" srcId="{B2980963-A09B-4782-A143-9BC8D431E583}" destId="{33BB5ACF-9D7C-4C8C-BA35-81A79F7728E1}" srcOrd="0" destOrd="0" presId="urn:microsoft.com/office/officeart/2005/8/layout/orgChart1"/>
    <dgm:cxn modelId="{70E180A3-0A51-45F4-8B1A-D1BB7EC9C635}" type="presParOf" srcId="{33BB5ACF-9D7C-4C8C-BA35-81A79F7728E1}" destId="{3EAF20D0-1BF4-412C-9532-312E736B6497}" srcOrd="0" destOrd="0" presId="urn:microsoft.com/office/officeart/2005/8/layout/orgChart1"/>
    <dgm:cxn modelId="{CB0B9D0B-DB2C-4429-ADA7-9310BB067C65}" type="presParOf" srcId="{3EAF20D0-1BF4-412C-9532-312E736B6497}" destId="{773CA4A0-2271-4A7E-B45A-6D881F502137}" srcOrd="0" destOrd="0" presId="urn:microsoft.com/office/officeart/2005/8/layout/orgChart1"/>
    <dgm:cxn modelId="{31A7C2FA-7481-4112-93D0-0B9923891170}" type="presParOf" srcId="{3EAF20D0-1BF4-412C-9532-312E736B6497}" destId="{781BEF25-8613-4B8C-A248-430500738A14}" srcOrd="1" destOrd="0" presId="urn:microsoft.com/office/officeart/2005/8/layout/orgChart1"/>
    <dgm:cxn modelId="{04B9E026-D430-46D9-A1FF-02FB61DEC75D}" type="presParOf" srcId="{33BB5ACF-9D7C-4C8C-BA35-81A79F7728E1}" destId="{B28182B5-166E-42DA-894D-F7EB79201ED7}" srcOrd="1" destOrd="0" presId="urn:microsoft.com/office/officeart/2005/8/layout/orgChart1"/>
    <dgm:cxn modelId="{84AAA50F-51A9-4FC5-B47B-6F171FA1E3F0}" type="presParOf" srcId="{B28182B5-166E-42DA-894D-F7EB79201ED7}" destId="{D0313FA4-986C-4415-BAC9-ADF3AF46E2C0}" srcOrd="0" destOrd="0" presId="urn:microsoft.com/office/officeart/2005/8/layout/orgChart1"/>
    <dgm:cxn modelId="{78E6E475-291D-42BB-8B27-FF99408DA653}" type="presParOf" srcId="{B28182B5-166E-42DA-894D-F7EB79201ED7}" destId="{DE2C6DB6-718D-477E-AA77-B6115AAB9D6C}" srcOrd="1" destOrd="0" presId="urn:microsoft.com/office/officeart/2005/8/layout/orgChart1"/>
    <dgm:cxn modelId="{FBC76817-FEB2-4861-8924-4181B30A8549}" type="presParOf" srcId="{DE2C6DB6-718D-477E-AA77-B6115AAB9D6C}" destId="{D5A51160-1FA6-4F51-A89C-A5EFA82552B4}" srcOrd="0" destOrd="0" presId="urn:microsoft.com/office/officeart/2005/8/layout/orgChart1"/>
    <dgm:cxn modelId="{5B1B759B-C310-4D90-A0BF-7F3BDC17946F}" type="presParOf" srcId="{D5A51160-1FA6-4F51-A89C-A5EFA82552B4}" destId="{EFCA27A3-C888-4D9D-BE45-07EB9DEED7C2}" srcOrd="0" destOrd="0" presId="urn:microsoft.com/office/officeart/2005/8/layout/orgChart1"/>
    <dgm:cxn modelId="{C324134A-93ED-4614-9D8C-AFE71AEADADE}" type="presParOf" srcId="{D5A51160-1FA6-4F51-A89C-A5EFA82552B4}" destId="{62E9462A-6CC7-4FE8-A3E0-2A1945AED401}" srcOrd="1" destOrd="0" presId="urn:microsoft.com/office/officeart/2005/8/layout/orgChart1"/>
    <dgm:cxn modelId="{7979762C-987B-488A-9E51-95EED5467467}" type="presParOf" srcId="{DE2C6DB6-718D-477E-AA77-B6115AAB9D6C}" destId="{AFFEFA11-3321-49BC-AE37-BF13055F9ECF}" srcOrd="1" destOrd="0" presId="urn:microsoft.com/office/officeart/2005/8/layout/orgChart1"/>
    <dgm:cxn modelId="{BEEF0543-7A9B-4FD4-83B5-69E796D76D04}" type="presParOf" srcId="{DE2C6DB6-718D-477E-AA77-B6115AAB9D6C}" destId="{66EABDF3-D7BB-4C27-90A7-2EB4CA62B425}" srcOrd="2" destOrd="0" presId="urn:microsoft.com/office/officeart/2005/8/layout/orgChart1"/>
    <dgm:cxn modelId="{C9135A5E-0E2C-4D7F-92EB-F26061528F86}" type="presParOf" srcId="{B28182B5-166E-42DA-894D-F7EB79201ED7}" destId="{ECEB7E41-76D6-4ADC-A2AD-6E2F79B36B5D}" srcOrd="2" destOrd="0" presId="urn:microsoft.com/office/officeart/2005/8/layout/orgChart1"/>
    <dgm:cxn modelId="{56754B25-4C7B-4558-931B-1B6AE3FD3B26}" type="presParOf" srcId="{B28182B5-166E-42DA-894D-F7EB79201ED7}" destId="{81A28EAD-B965-4F89-A110-832D69566834}" srcOrd="3" destOrd="0" presId="urn:microsoft.com/office/officeart/2005/8/layout/orgChart1"/>
    <dgm:cxn modelId="{F55D31C9-1322-4738-B047-91B40FE78CA2}" type="presParOf" srcId="{81A28EAD-B965-4F89-A110-832D69566834}" destId="{45E3C132-20DF-4104-A4A8-EB68DC6C79BA}" srcOrd="0" destOrd="0" presId="urn:microsoft.com/office/officeart/2005/8/layout/orgChart1"/>
    <dgm:cxn modelId="{2BF32BA3-DF9F-4336-B9B5-A222C3DFEE43}" type="presParOf" srcId="{45E3C132-20DF-4104-A4A8-EB68DC6C79BA}" destId="{2855B735-1A76-4C86-A83E-4002948390D3}" srcOrd="0" destOrd="0" presId="urn:microsoft.com/office/officeart/2005/8/layout/orgChart1"/>
    <dgm:cxn modelId="{1E273392-A3FE-4F0A-9F96-049A6CA56037}" type="presParOf" srcId="{45E3C132-20DF-4104-A4A8-EB68DC6C79BA}" destId="{1076781F-8E4A-4EFD-81F6-190E6695CF81}" srcOrd="1" destOrd="0" presId="urn:microsoft.com/office/officeart/2005/8/layout/orgChart1"/>
    <dgm:cxn modelId="{BFDC53EC-A7C6-4AE5-8CA5-92128D76267C}" type="presParOf" srcId="{81A28EAD-B965-4F89-A110-832D69566834}" destId="{0DFB0729-BE0A-4D5F-88C0-6618641BA254}" srcOrd="1" destOrd="0" presId="urn:microsoft.com/office/officeart/2005/8/layout/orgChart1"/>
    <dgm:cxn modelId="{8451F1B6-8D16-494E-83C6-33E3FDE3CB88}" type="presParOf" srcId="{81A28EAD-B965-4F89-A110-832D69566834}" destId="{9A499243-B281-4AF1-9B97-7B2C69964AAD}" srcOrd="2" destOrd="0" presId="urn:microsoft.com/office/officeart/2005/8/layout/orgChart1"/>
    <dgm:cxn modelId="{8E3384E1-1B7E-434D-83F9-EF6845F0C177}" type="presParOf" srcId="{B28182B5-166E-42DA-894D-F7EB79201ED7}" destId="{D4FD2DF2-D3D0-4800-A111-C5253D300AB3}" srcOrd="4" destOrd="0" presId="urn:microsoft.com/office/officeart/2005/8/layout/orgChart1"/>
    <dgm:cxn modelId="{E6050869-0200-40C3-81FB-4C8A0A9C0ACC}" type="presParOf" srcId="{B28182B5-166E-42DA-894D-F7EB79201ED7}" destId="{195F0B96-19CC-4C79-A635-9065400F48C3}" srcOrd="5" destOrd="0" presId="urn:microsoft.com/office/officeart/2005/8/layout/orgChart1"/>
    <dgm:cxn modelId="{D1295EFB-C099-4B26-9A52-93AE5C599E0F}" type="presParOf" srcId="{195F0B96-19CC-4C79-A635-9065400F48C3}" destId="{92BAAB8A-0FEE-4E86-8E03-1F8D9FBE2125}" srcOrd="0" destOrd="0" presId="urn:microsoft.com/office/officeart/2005/8/layout/orgChart1"/>
    <dgm:cxn modelId="{E27383C2-D16A-41C5-936A-0C2F9AE8C943}" type="presParOf" srcId="{92BAAB8A-0FEE-4E86-8E03-1F8D9FBE2125}" destId="{A12E37BC-0657-4505-A92B-3643743D7D8E}" srcOrd="0" destOrd="0" presId="urn:microsoft.com/office/officeart/2005/8/layout/orgChart1"/>
    <dgm:cxn modelId="{7BA58E57-E30B-49FE-A31E-70D3CFF9DBE2}" type="presParOf" srcId="{92BAAB8A-0FEE-4E86-8E03-1F8D9FBE2125}" destId="{7678E53F-DF29-4A88-9A5D-2114FBD4D7F1}" srcOrd="1" destOrd="0" presId="urn:microsoft.com/office/officeart/2005/8/layout/orgChart1"/>
    <dgm:cxn modelId="{6F79AA8B-EE2F-4375-A1F2-4A818621F06C}" type="presParOf" srcId="{195F0B96-19CC-4C79-A635-9065400F48C3}" destId="{1DAEFC29-0FD9-4E25-830C-C86746DDD449}" srcOrd="1" destOrd="0" presId="urn:microsoft.com/office/officeart/2005/8/layout/orgChart1"/>
    <dgm:cxn modelId="{64D58632-73D7-4F0B-B050-4E1ACF922584}" type="presParOf" srcId="{195F0B96-19CC-4C79-A635-9065400F48C3}" destId="{2F99F63A-4F99-4DEB-91BA-7464DDA04FD1}" srcOrd="2" destOrd="0" presId="urn:microsoft.com/office/officeart/2005/8/layout/orgChart1"/>
    <dgm:cxn modelId="{A3ED1F7D-799F-4AD6-90AF-F9150768D55A}" type="presParOf" srcId="{B28182B5-166E-42DA-894D-F7EB79201ED7}" destId="{0BDFFF96-7F80-4012-989B-B709D15DAF72}" srcOrd="6" destOrd="0" presId="urn:microsoft.com/office/officeart/2005/8/layout/orgChart1"/>
    <dgm:cxn modelId="{08391F42-86AC-4F36-AECD-79BC196AFC25}" type="presParOf" srcId="{B28182B5-166E-42DA-894D-F7EB79201ED7}" destId="{6C1C351C-FA93-4AD9-A180-CF6A91CC6BFE}" srcOrd="7" destOrd="0" presId="urn:microsoft.com/office/officeart/2005/8/layout/orgChart1"/>
    <dgm:cxn modelId="{C024FFA3-551C-49FB-8DEE-F3F1D4B21E61}" type="presParOf" srcId="{6C1C351C-FA93-4AD9-A180-CF6A91CC6BFE}" destId="{49540AF6-5B29-419D-ADE2-9AF9E4D016FA}" srcOrd="0" destOrd="0" presId="urn:microsoft.com/office/officeart/2005/8/layout/orgChart1"/>
    <dgm:cxn modelId="{1E67B976-54ED-4BEC-AB34-6B87362DE413}" type="presParOf" srcId="{49540AF6-5B29-419D-ADE2-9AF9E4D016FA}" destId="{3EAF8D2A-5B87-45C4-818B-F80426D5B1A7}" srcOrd="0" destOrd="0" presId="urn:microsoft.com/office/officeart/2005/8/layout/orgChart1"/>
    <dgm:cxn modelId="{1B8EBCF9-ECE3-41F3-9262-162ECDCE05FA}" type="presParOf" srcId="{49540AF6-5B29-419D-ADE2-9AF9E4D016FA}" destId="{0571D20E-0215-4B20-9AAC-BBC5E80EEA86}" srcOrd="1" destOrd="0" presId="urn:microsoft.com/office/officeart/2005/8/layout/orgChart1"/>
    <dgm:cxn modelId="{653D31FE-16A0-43F4-BBD9-5FC77E0230E0}" type="presParOf" srcId="{6C1C351C-FA93-4AD9-A180-CF6A91CC6BFE}" destId="{D8993357-ADB4-4B2B-A675-04722E0D3430}" srcOrd="1" destOrd="0" presId="urn:microsoft.com/office/officeart/2005/8/layout/orgChart1"/>
    <dgm:cxn modelId="{3386B391-7172-4EDB-96E7-ECF5EB70AE60}" type="presParOf" srcId="{6C1C351C-FA93-4AD9-A180-CF6A91CC6BFE}" destId="{3D0FF0A8-5668-4CFC-A1EB-D10323EE693F}" srcOrd="2" destOrd="0" presId="urn:microsoft.com/office/officeart/2005/8/layout/orgChart1"/>
    <dgm:cxn modelId="{FCB70CA0-FEE0-4ACC-9F5F-A1D95C040DFA}" type="presParOf" srcId="{33BB5ACF-9D7C-4C8C-BA35-81A79F7728E1}" destId="{7D3FD7B8-79AE-43F9-A273-599849876B32}" srcOrd="2" destOrd="0" presId="urn:microsoft.com/office/officeart/2005/8/layout/orgChart1"/>
    <dgm:cxn modelId="{D0991B32-04C5-4F4E-9A7D-205F4FCA7B70}" type="presParOf" srcId="{7D3FD7B8-79AE-43F9-A273-599849876B32}" destId="{8DF6CBF6-0D3D-4224-AAD5-CF6736E654B3}" srcOrd="0" destOrd="0" presId="urn:microsoft.com/office/officeart/2005/8/layout/orgChart1"/>
    <dgm:cxn modelId="{92B17774-E101-4549-B6E6-7127703BF3C5}" type="presParOf" srcId="{7D3FD7B8-79AE-43F9-A273-599849876B32}" destId="{2635EE41-A55C-4B63-93C6-45EA503F72F1}" srcOrd="1" destOrd="0" presId="urn:microsoft.com/office/officeart/2005/8/layout/orgChart1"/>
    <dgm:cxn modelId="{54B0F0EA-5274-47F4-B1B8-E1D7C374B3FD}" type="presParOf" srcId="{2635EE41-A55C-4B63-93C6-45EA503F72F1}" destId="{047D4744-824C-44F7-8258-1C7382125756}" srcOrd="0" destOrd="0" presId="urn:microsoft.com/office/officeart/2005/8/layout/orgChart1"/>
    <dgm:cxn modelId="{9CE45770-3C57-4CD5-B41A-56F1E8382611}" type="presParOf" srcId="{047D4744-824C-44F7-8258-1C7382125756}" destId="{84983600-DC68-4979-9B64-4AEA80490C01}" srcOrd="0" destOrd="0" presId="urn:microsoft.com/office/officeart/2005/8/layout/orgChart1"/>
    <dgm:cxn modelId="{235C0DB3-5DF3-4DFD-B6DA-B69184235FBB}" type="presParOf" srcId="{047D4744-824C-44F7-8258-1C7382125756}" destId="{B4C14347-190C-45CC-BE75-0C7CDC132EB1}" srcOrd="1" destOrd="0" presId="urn:microsoft.com/office/officeart/2005/8/layout/orgChart1"/>
    <dgm:cxn modelId="{120229AD-184E-4DFF-B3CA-2B800816A7CB}" type="presParOf" srcId="{2635EE41-A55C-4B63-93C6-45EA503F72F1}" destId="{ED6775ED-EA9E-4B1A-9FD2-A7CEAC6F91C2}" srcOrd="1" destOrd="0" presId="urn:microsoft.com/office/officeart/2005/8/layout/orgChart1"/>
    <dgm:cxn modelId="{B1E097E5-8D4C-4086-80E8-5659126666C7}" type="presParOf" srcId="{2635EE41-A55C-4B63-93C6-45EA503F72F1}" destId="{F4E6F850-D880-4A16-9720-7548DB16899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F6CBF6-0D3D-4224-AAD5-CF6736E654B3}">
      <dsp:nvSpPr>
        <dsp:cNvPr id="0" name=""/>
        <dsp:cNvSpPr/>
      </dsp:nvSpPr>
      <dsp:spPr>
        <a:xfrm>
          <a:off x="3928360" y="1446199"/>
          <a:ext cx="186439" cy="816781"/>
        </a:xfrm>
        <a:custGeom>
          <a:avLst/>
          <a:gdLst/>
          <a:ahLst/>
          <a:cxnLst/>
          <a:rect l="0" t="0" r="0" b="0"/>
          <a:pathLst>
            <a:path>
              <a:moveTo>
                <a:pt x="186439" y="0"/>
              </a:moveTo>
              <a:lnTo>
                <a:pt x="186439" y="816781"/>
              </a:lnTo>
              <a:lnTo>
                <a:pt x="0" y="8167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DFFF96-7F80-4012-989B-B709D15DAF72}">
      <dsp:nvSpPr>
        <dsp:cNvPr id="0" name=""/>
        <dsp:cNvSpPr/>
      </dsp:nvSpPr>
      <dsp:spPr>
        <a:xfrm>
          <a:off x="4114800" y="1446199"/>
          <a:ext cx="3222736" cy="1633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7124"/>
              </a:lnTo>
              <a:lnTo>
                <a:pt x="3222736" y="1447124"/>
              </a:lnTo>
              <a:lnTo>
                <a:pt x="3222736" y="16335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D2DF2-D3D0-4800-A111-C5253D300AB3}">
      <dsp:nvSpPr>
        <dsp:cNvPr id="0" name=""/>
        <dsp:cNvSpPr/>
      </dsp:nvSpPr>
      <dsp:spPr>
        <a:xfrm>
          <a:off x="4114800" y="1446199"/>
          <a:ext cx="1074245" cy="1633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7124"/>
              </a:lnTo>
              <a:lnTo>
                <a:pt x="1074245" y="1447124"/>
              </a:lnTo>
              <a:lnTo>
                <a:pt x="1074245" y="16335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EB7E41-76D6-4ADC-A2AD-6E2F79B36B5D}">
      <dsp:nvSpPr>
        <dsp:cNvPr id="0" name=""/>
        <dsp:cNvSpPr/>
      </dsp:nvSpPr>
      <dsp:spPr>
        <a:xfrm>
          <a:off x="3040554" y="1446199"/>
          <a:ext cx="1074245" cy="1633563"/>
        </a:xfrm>
        <a:custGeom>
          <a:avLst/>
          <a:gdLst/>
          <a:ahLst/>
          <a:cxnLst/>
          <a:rect l="0" t="0" r="0" b="0"/>
          <a:pathLst>
            <a:path>
              <a:moveTo>
                <a:pt x="1074245" y="0"/>
              </a:moveTo>
              <a:lnTo>
                <a:pt x="1074245" y="1447124"/>
              </a:lnTo>
              <a:lnTo>
                <a:pt x="0" y="1447124"/>
              </a:lnTo>
              <a:lnTo>
                <a:pt x="0" y="16335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313FA4-986C-4415-BAC9-ADF3AF46E2C0}">
      <dsp:nvSpPr>
        <dsp:cNvPr id="0" name=""/>
        <dsp:cNvSpPr/>
      </dsp:nvSpPr>
      <dsp:spPr>
        <a:xfrm>
          <a:off x="892063" y="1446199"/>
          <a:ext cx="3222736" cy="1633563"/>
        </a:xfrm>
        <a:custGeom>
          <a:avLst/>
          <a:gdLst/>
          <a:ahLst/>
          <a:cxnLst/>
          <a:rect l="0" t="0" r="0" b="0"/>
          <a:pathLst>
            <a:path>
              <a:moveTo>
                <a:pt x="3222736" y="0"/>
              </a:moveTo>
              <a:lnTo>
                <a:pt x="3222736" y="1447124"/>
              </a:lnTo>
              <a:lnTo>
                <a:pt x="0" y="1447124"/>
              </a:lnTo>
              <a:lnTo>
                <a:pt x="0" y="16335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CA4A0-2271-4A7E-B45A-6D881F502137}">
      <dsp:nvSpPr>
        <dsp:cNvPr id="0" name=""/>
        <dsp:cNvSpPr/>
      </dsp:nvSpPr>
      <dsp:spPr>
        <a:xfrm>
          <a:off x="3226993" y="558393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SMA</a:t>
          </a:r>
          <a:endParaRPr lang="pt-BR" sz="3200" kern="1200" dirty="0"/>
        </a:p>
      </dsp:txBody>
      <dsp:txXfrm>
        <a:off x="3226993" y="558393"/>
        <a:ext cx="1775612" cy="887806"/>
      </dsp:txXfrm>
    </dsp:sp>
    <dsp:sp modelId="{EFCA27A3-C888-4D9D-BE45-07EB9DEED7C2}">
      <dsp:nvSpPr>
        <dsp:cNvPr id="0" name=""/>
        <dsp:cNvSpPr/>
      </dsp:nvSpPr>
      <dsp:spPr>
        <a:xfrm>
          <a:off x="4256" y="3079763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DTIMA</a:t>
          </a:r>
          <a:endParaRPr lang="pt-BR" sz="3200" kern="1200" dirty="0"/>
        </a:p>
      </dsp:txBody>
      <dsp:txXfrm>
        <a:off x="4256" y="3079763"/>
        <a:ext cx="1775612" cy="887806"/>
      </dsp:txXfrm>
    </dsp:sp>
    <dsp:sp modelId="{2855B735-1A76-4C86-A83E-4002948390D3}">
      <dsp:nvSpPr>
        <dsp:cNvPr id="0" name=""/>
        <dsp:cNvSpPr/>
      </dsp:nvSpPr>
      <dsp:spPr>
        <a:xfrm>
          <a:off x="2152748" y="3079763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DRH</a:t>
          </a:r>
          <a:endParaRPr lang="pt-BR" sz="3200" kern="1200" dirty="0"/>
        </a:p>
      </dsp:txBody>
      <dsp:txXfrm>
        <a:off x="2152748" y="3079763"/>
        <a:ext cx="1775612" cy="887806"/>
      </dsp:txXfrm>
    </dsp:sp>
    <dsp:sp modelId="{A12E37BC-0657-4505-A92B-3643743D7D8E}">
      <dsp:nvSpPr>
        <dsp:cNvPr id="0" name=""/>
        <dsp:cNvSpPr/>
      </dsp:nvSpPr>
      <dsp:spPr>
        <a:xfrm>
          <a:off x="4301239" y="3079763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DGMP</a:t>
          </a:r>
          <a:endParaRPr lang="pt-BR" sz="3200" kern="1200" dirty="0"/>
        </a:p>
      </dsp:txBody>
      <dsp:txXfrm>
        <a:off x="4301239" y="3079763"/>
        <a:ext cx="1775612" cy="887806"/>
      </dsp:txXfrm>
    </dsp:sp>
    <dsp:sp modelId="{3EAF8D2A-5B87-45C4-818B-F80426D5B1A7}">
      <dsp:nvSpPr>
        <dsp:cNvPr id="0" name=""/>
        <dsp:cNvSpPr/>
      </dsp:nvSpPr>
      <dsp:spPr>
        <a:xfrm>
          <a:off x="6449730" y="3079763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DSG</a:t>
          </a:r>
          <a:endParaRPr lang="pt-BR" sz="3200" kern="1200" dirty="0"/>
        </a:p>
      </dsp:txBody>
      <dsp:txXfrm>
        <a:off x="6449730" y="3079763"/>
        <a:ext cx="1775612" cy="887806"/>
      </dsp:txXfrm>
    </dsp:sp>
    <dsp:sp modelId="{84983600-DC68-4979-9B64-4AEA80490C01}">
      <dsp:nvSpPr>
        <dsp:cNvPr id="0" name=""/>
        <dsp:cNvSpPr/>
      </dsp:nvSpPr>
      <dsp:spPr>
        <a:xfrm>
          <a:off x="2152748" y="1819078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rgbClr val="FF0000"/>
              </a:solidFill>
              <a:latin typeface="Berlin Sans FB" pitchFamily="34" charset="0"/>
            </a:rPr>
            <a:t>Atende Fácil</a:t>
          </a:r>
          <a:endParaRPr lang="pt-BR" sz="3200" b="1" kern="1200" dirty="0">
            <a:solidFill>
              <a:srgbClr val="FF0000"/>
            </a:solidFill>
            <a:latin typeface="Berlin Sans FB" pitchFamily="34" charset="0"/>
          </a:endParaRPr>
        </a:p>
      </dsp:txBody>
      <dsp:txXfrm>
        <a:off x="2152748" y="1819078"/>
        <a:ext cx="1775612" cy="887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A42E1-4845-4A90-9973-DA05B6E98BF9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7CA90-1B1C-4CA5-9143-AD8657387C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2B8F5-6AA3-48FA-99A1-2B258EB5F962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2CFC1-655F-4B91-BD17-938C554051C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A19F6-3DC1-42C0-BD06-02377119AD60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7AC8E-910E-4D8C-AA92-A611CAEE251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E4E4E-6F6D-4600-A89D-FBFC95259B21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46B32-38E8-4AC0-A097-636A6213BD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FB620-1DE0-4571-B5B6-26674C0FC0B6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EA14A-DCE4-43A9-B292-42BDFEF63FC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CDB72-E2F4-4129-8304-6A077F829DE6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F2498-DA0E-403F-B043-940D925F7E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505DA-684A-46C4-BF6D-7C33A414221B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BD953-92AC-4CC8-B6A0-E8C0C0F304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DE92A-CE01-4640-9645-E2780B55DC50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D4B4B-F5AA-4D36-8E78-D2F16D77217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BCBAA-06D9-451C-9F46-1ADC50730C22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9D925-D780-442A-B5AA-FB996D0DE1A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62878-C739-49FA-995F-876DF1CF61CB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1B885-1A11-4C44-940D-D7F06D0D87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23410-B4EB-4C85-9A06-05A2FBAA524E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37315-72FB-41F8-AEA5-E71554AFFD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A1B23C-0E99-46C8-BFB9-47BF98814DB6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1D85B5-8167-4833-8173-AA86DC42645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0"/>
            <a:ext cx="8888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-20638"/>
            <a:ext cx="9115425" cy="6837363"/>
          </a:xfrm>
          <a:prstGeom prst="rect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47625"/>
            <a:ext cx="9021763" cy="6765925"/>
          </a:xfrm>
          <a:prstGeom prst="rect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pPr eaLnBrk="1" hangingPunct="1"/>
            <a:r>
              <a:rPr lang="pt-BR" smtClean="0"/>
              <a:t>OBJETIVOS ESTRATÉGICOS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81075"/>
            <a:ext cx="9144000" cy="5876925"/>
          </a:xfrm>
        </p:spPr>
        <p:txBody>
          <a:bodyPr rtlCol="0">
            <a:normAutofit fontScale="92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dirty="0" smtClean="0"/>
              <a:t>Central de atendimento implantada</a:t>
            </a:r>
          </a:p>
          <a:p>
            <a:pPr marL="914400" lvl="2" indent="-51435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pt-BR" dirty="0" smtClean="0"/>
              <a:t>Central implantada (sustentabilidade/acessibilidade)</a:t>
            </a:r>
          </a:p>
          <a:p>
            <a:pPr marL="914400" lvl="2" indent="-51435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pt-BR" dirty="0" smtClean="0"/>
              <a:t>+ </a:t>
            </a:r>
            <a:r>
              <a:rPr lang="pt-BR" dirty="0"/>
              <a:t>de 300 serviços oferecidos</a:t>
            </a:r>
          </a:p>
          <a:p>
            <a:pPr marL="914400" lvl="2" indent="-51435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pt-BR" dirty="0"/>
              <a:t>Aprox. 60 servidores capacitados e valorizados</a:t>
            </a:r>
          </a:p>
          <a:p>
            <a:pPr marL="914400" lvl="2" indent="-51435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pt-BR" dirty="0"/>
              <a:t>Diagnóstico e redesenho de + de 100 fluxos de trabalho</a:t>
            </a:r>
          </a:p>
          <a:p>
            <a:pPr marL="514350" lvl="1" indent="-51435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pt-BR" sz="3200" dirty="0" smtClean="0"/>
              <a:t>Sistemas </a:t>
            </a:r>
            <a:r>
              <a:rPr lang="pt-BR" sz="3200" dirty="0"/>
              <a:t>de atendimento </a:t>
            </a:r>
          </a:p>
          <a:p>
            <a:pPr marL="914400" lvl="2" indent="-51435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pt-BR" dirty="0" smtClean="0"/>
              <a:t>Guia fácil que disponibilizará + de 500 serviços pela internet</a:t>
            </a:r>
          </a:p>
          <a:p>
            <a:pPr marL="914400" lvl="2" indent="-51435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pt-BR" dirty="0" smtClean="0"/>
              <a:t>Manual do atendente com + de 300 serviços p/ orientação</a:t>
            </a:r>
          </a:p>
          <a:p>
            <a:pPr marL="914400" lvl="2" indent="-51435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pt-BR" dirty="0" smtClean="0"/>
              <a:t>Gerenciamento de atendimento</a:t>
            </a:r>
          </a:p>
          <a:p>
            <a:pPr marL="914400" lvl="2" indent="-51435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pt-BR" dirty="0" smtClean="0"/>
              <a:t>Sistema de gestão de cobrança de ações fiscais</a:t>
            </a:r>
            <a:endParaRPr lang="pt-BR" dirty="0"/>
          </a:p>
          <a:p>
            <a:pPr marL="514350" lvl="1" indent="-51435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pt-BR" sz="3200" dirty="0"/>
              <a:t>Parque </a:t>
            </a:r>
            <a:r>
              <a:rPr lang="pt-BR" sz="3200" dirty="0" smtClean="0"/>
              <a:t>tecnológico</a:t>
            </a:r>
          </a:p>
          <a:p>
            <a:pPr marL="914400" lvl="2" indent="-51435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pt-BR" dirty="0" smtClean="0"/>
              <a:t>Aquisição de servidores</a:t>
            </a:r>
          </a:p>
          <a:p>
            <a:pPr marL="914400" lvl="2" indent="-51435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pt-BR" dirty="0" smtClean="0"/>
              <a:t>Aquisição de micros</a:t>
            </a:r>
          </a:p>
          <a:p>
            <a:pPr marL="914400" lvl="2" indent="-51435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pt-BR" dirty="0" smtClean="0"/>
              <a:t>Aquisição de impressoras</a:t>
            </a:r>
          </a:p>
          <a:p>
            <a:pPr marL="914400" lvl="2" indent="-51435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pt-BR" dirty="0" smtClean="0"/>
              <a:t>Implantação de rede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REFORMA ADMINISTRATIVA - 2010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:\Users\pedro paulo\Documents\atende facil\fotos - acompanhamento construção\0711_2013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56000" y="-2667000"/>
            <a:ext cx="16256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FIN_3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8463" y="-1544638"/>
            <a:ext cx="15020926" cy="994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FIN_39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8463" y="-1544638"/>
            <a:ext cx="15020926" cy="994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0" y="0"/>
          <a:ext cx="3995935" cy="6858012"/>
        </p:xfrm>
        <a:graphic>
          <a:graphicData uri="http://schemas.openxmlformats.org/drawingml/2006/table">
            <a:tbl>
              <a:tblPr/>
              <a:tblGrid>
                <a:gridCol w="2063690"/>
                <a:gridCol w="1248730"/>
                <a:gridCol w="683515"/>
              </a:tblGrid>
              <a:tr h="5715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 Remodelagem dos processos de trabalho da área tributária remodelados e implantados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EXECUTADO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318.000,00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5715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 Central de atendimento presencial implantada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EXECUTADO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320.000,00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5715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 Gestão do projeto implantada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CANCELADO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5715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 Sistemas de gestão do atendimento customizados e implantados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EXECUTANDO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322.000,00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5715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 Microcomputadores adquiridos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ASSINATURA DE CONTRATO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175.000,00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</a:tr>
              <a:tr h="5715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 Impressoras adquiridas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ASSINATURA DE CONTRATO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39.000,00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</a:tr>
              <a:tr h="5715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 Mobiliário e equipamentos de apoio da central de atendimento adquridos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LICITAÇÃO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210.000,00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715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 Capacitação de comportamental dos atendentes realizada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TERMO DE REFERÊNCIA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60.000,00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5715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 Capacitação de liderança dos gestores municipais realizada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TERMO DE REFERÊNCIA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60.000,00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5715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 Capacitação de técnica dos servidores municipais realizada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TERMO DE REFERÊNCIA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130.000,00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5715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 Capacitação em pesquisa de satisfação para servidores municipais realizada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TERMO DE REFERÊNCIA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30.000,00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5715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 Capacitação técnica em Tecnologia da Informação - TI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TERMO DE REFERÊNCIA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90.000,00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787900" y="0"/>
          <a:ext cx="4355976" cy="6858005"/>
        </p:xfrm>
        <a:graphic>
          <a:graphicData uri="http://schemas.openxmlformats.org/drawingml/2006/table">
            <a:tbl>
              <a:tblPr/>
              <a:tblGrid>
                <a:gridCol w="2249632"/>
                <a:gridCol w="1361243"/>
                <a:gridCol w="745101"/>
              </a:tblGrid>
              <a:tr h="623455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 Capacitação teórica e prática dos sistemas de gestão do atendimento realizada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EXECUTANDO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60.000,00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623455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 Capacitação em gestão e tramitação de processos administrativos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EXECUTANDO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90.000,00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623455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 Infra-estrtura de comunicação e voz implantada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LICITAÇÃO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115.000,00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623455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 Servidores adquiridos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ASSINATURA DE CONTRATO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145.000,00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</a:tr>
              <a:tr h="623455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 Plataforma de telefonia adquirida e implantada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LICITAÇÃO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26.000,00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623455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 Servidores das áreas de Dívida Ativa e Execução Fiscal capacitados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TERMO DE REFERÊNCIA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128.000,00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623455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 Melhoria da gestão e cobrança da Dívida Ativa e Executivo Fiscal implantada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TERMO DE REFERÊNCIA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332.000,00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623455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 Sistemas de gestão do execução fiscal customizados e implantados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TERMO DE REFERÊNCIA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152.000,00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623455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 Unidade de backup adquiridos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ASSINATURA DE CONTRATO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25.000,00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</a:tr>
              <a:tr h="623455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 Monitoramento adquirido e implantado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COTAÇÃO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9.000,00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623455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 Capacitação da UEM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EXECUTANDO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120.000,00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5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7504" y="0"/>
            <a:ext cx="88894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19459" name="Título 1"/>
          <p:cNvSpPr>
            <a:spLocks noGrp="1"/>
          </p:cNvSpPr>
          <p:nvPr>
            <p:ph type="title"/>
          </p:nvPr>
        </p:nvSpPr>
        <p:spPr>
          <a:xfrm>
            <a:off x="457200" y="1422400"/>
            <a:ext cx="8229600" cy="1143000"/>
          </a:xfrm>
        </p:spPr>
        <p:txBody>
          <a:bodyPr/>
          <a:lstStyle/>
          <a:p>
            <a:pPr eaLnBrk="1" hangingPunct="1"/>
            <a:r>
              <a:rPr lang="pt-BR" smtClean="0"/>
              <a:t>Pedro Paulo Silva Gonçalves</a:t>
            </a:r>
          </a:p>
        </p:txBody>
      </p:sp>
      <p:sp>
        <p:nvSpPr>
          <p:cNvPr id="19460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endParaRPr lang="pt-BR" smtClean="0"/>
          </a:p>
          <a:p>
            <a:pPr eaLnBrk="1" hangingPunct="1"/>
            <a:endParaRPr lang="pt-BR" smtClean="0"/>
          </a:p>
          <a:p>
            <a:pPr eaLnBrk="1" hangingPunct="1"/>
            <a:endParaRPr lang="pt-BR" smtClean="0"/>
          </a:p>
          <a:p>
            <a:pPr eaLnBrk="1" hangingPunct="1">
              <a:buFont typeface="Arial" pitchFamily="34" charset="0"/>
              <a:buNone/>
            </a:pPr>
            <a:endParaRPr lang="pt-BR" smtClean="0"/>
          </a:p>
          <a:p>
            <a:pPr eaLnBrk="1" hangingPunct="1">
              <a:buFont typeface="Arial" pitchFamily="34" charset="0"/>
              <a:buNone/>
            </a:pPr>
            <a:r>
              <a:rPr lang="pt-BR" smtClean="0"/>
              <a:t>			rh.pma@aracatuba.sp.gov.br</a:t>
            </a:r>
          </a:p>
        </p:txBody>
      </p:sp>
      <p:sp>
        <p:nvSpPr>
          <p:cNvPr id="5" name="Retângulo 4"/>
          <p:cNvSpPr/>
          <p:nvPr/>
        </p:nvSpPr>
        <p:spPr>
          <a:xfrm>
            <a:off x="2464695" y="2967335"/>
            <a:ext cx="421461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OBRIGADO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25" y="1803400"/>
            <a:ext cx="887095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agem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77788"/>
            <a:ext cx="518477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CaixaDeTexto 3"/>
          <p:cNvSpPr txBox="1">
            <a:spLocks noChangeArrowheads="1"/>
          </p:cNvSpPr>
          <p:nvPr/>
        </p:nvSpPr>
        <p:spPr bwMode="auto">
          <a:xfrm>
            <a:off x="468313" y="5445125"/>
            <a:ext cx="705643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População  – 			       193.480</a:t>
            </a:r>
          </a:p>
          <a:p>
            <a:r>
              <a:rPr lang="pt-BR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PIB (2009) 		R$ 3.000.000.000,00</a:t>
            </a:r>
          </a:p>
          <a:p>
            <a:r>
              <a:rPr lang="pt-BR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Orçamento - 2013	   R$ 400.000.000,00</a:t>
            </a:r>
          </a:p>
          <a:p>
            <a:r>
              <a:rPr lang="pt-BR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Fonte: SEADE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592138"/>
            <a:ext cx="8891587" cy="557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0"/>
            <a:ext cx="9144000" cy="7552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ESTALEIRO</a:t>
            </a:r>
            <a:endParaRPr lang="pt-B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12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2852738"/>
            <a:ext cx="8229600" cy="3273425"/>
          </a:xfrm>
        </p:spPr>
        <p:txBody>
          <a:bodyPr/>
          <a:lstStyle/>
          <a:p>
            <a:pPr eaLnBrk="1" hangingPunct="1"/>
            <a:r>
              <a:rPr lang="pt-BR" smtClean="0"/>
              <a:t>Em setembro/2011 Presidenta Dilma fez o lançamento da pedra fundamental Estaleiro Rio Tietê que produzirá barcaças para a Transpetro (PETROBRAS), um investimento de quase meio bilhão de reais e que gerará aproximadamente 2.000 empregos.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07950" y="115888"/>
          <a:ext cx="8964488" cy="67466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3606"/>
                <a:gridCol w="1021128"/>
                <a:gridCol w="1021128"/>
                <a:gridCol w="3178626"/>
              </a:tblGrid>
              <a:tr h="348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</a:rPr>
                        <a:t>Araçatuba em rankings e avaliações</a:t>
                      </a:r>
                      <a:endParaRPr lang="pt-B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Ano de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avaliação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Ano de publicação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Entidade/empresa/órgão responsável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</a:tr>
              <a:tr h="527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Vencedora do prêmio “Municípios que Fazem Render Mais” (melhores práticas de gestão)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 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2009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2010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2011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2012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Fiesp (Federação das Indústrias do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Estado de São Paulo) e FGV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(Fundação Getúlio Vargas)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</a:tr>
              <a:tr h="707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Uma das 100 melhores cidades do país em Tecnologia da Informação e da Comunicação, conforme o Índice Brasil de Cidades Digitais (IBCD); ficou na 62ª posição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 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2012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2012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CPqD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</a:tr>
              <a:tr h="527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Melhor Educação Inclusiva do Estado de São Paulo e a quarta melhor do país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 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2011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2012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Instituto Rodrigo Mendes/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Ministério da Educação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</a:tr>
              <a:tr h="673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Cidinha Lacerda, secretária municipal de Assistência Social, é escolhida uma das 100 melhores gestoras do país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 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2012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2012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MS Brasil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</a:tr>
              <a:tr h="348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Araçatuba é destacada no prêmio “Município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Que Faz”  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2012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2012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Editora Interesse Público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</a:tr>
              <a:tr h="707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Uma das 75 cidades do país escolhidas para receber equipes participantes dos Jogos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Olímpicos de 2016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 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2011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2012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COB (Comitê Olímpico Brasileiro)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</a:tr>
              <a:tr h="527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Boa gestão fiscal (conceito B)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Melhor marca do município no IFGF (Índice Firjan de Gestão Fiscal) 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2010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2012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Firjan (Federação das Indústrias do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Rio de Janeiro)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</a:tr>
              <a:tr h="527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8ª melhor saúde do Estado/IDSUS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2008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2009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2010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2012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</a:rPr>
                        <a:t>Ministério da Saúde</a:t>
                      </a:r>
                      <a:endParaRPr lang="pt-B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</a:tr>
              <a:tr h="527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Entre as “100 cidades mais sustentáveis do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país”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 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2010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2011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2011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Associação Nacional dos Prefeitos 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Vice-Prefeitos do País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</a:tr>
              <a:tr h="527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Cidade tem seu prefeito, Cido Sério, premiado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por ser um dos 50 melhores gestores do país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 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2011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2011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Instituto Biosfera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</a:tr>
              <a:tr h="527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31ª do país em qualidade de vida/melhor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 marca da cidade no IFDM (Índice Firjan de Desenvolvimento Municipal) 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2009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2011</a:t>
                      </a:r>
                      <a:endParaRPr lang="pt-B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</a:rPr>
                        <a:t>Firjan (Federação das Indústrias do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</a:rPr>
                        <a:t>Estado do Rio de Janeiro)</a:t>
                      </a:r>
                      <a:endParaRPr lang="pt-B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m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620713"/>
            <a:ext cx="4572000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Imagem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7713" y="620713"/>
            <a:ext cx="4572000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539750" y="981075"/>
          <a:ext cx="7992888" cy="58772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2732"/>
                <a:gridCol w="1509295"/>
                <a:gridCol w="2380861"/>
              </a:tblGrid>
              <a:tr h="16028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BID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57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90%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</a:rPr>
                        <a:t>2.660.400,00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0685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Contrapartida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57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10%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295.600,00</a:t>
                      </a:r>
                    </a:p>
                  </a:txBody>
                  <a:tcPr marL="0" marR="0" marT="0" marB="0" anchor="ctr"/>
                </a:tc>
              </a:tr>
              <a:tr h="16028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Total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57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100%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u="none" strike="noStrike" dirty="0">
                          <a:effectLst/>
                        </a:rPr>
                        <a:t>2.956.000,00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6028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Desembolso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57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27%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725.080,00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8216" name="Título 3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pt-BR" smtClean="0"/>
              <a:t>EMPRÉSTIMO - PNAFM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0" y="549275"/>
          <a:ext cx="9144000" cy="56530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88224"/>
                <a:gridCol w="1728192"/>
                <a:gridCol w="827584"/>
              </a:tblGrid>
              <a:tr h="80237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Tipo de Recursos</a:t>
                      </a:r>
                      <a:endParaRPr lang="pt-BR" sz="20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Orçamento Vigente</a:t>
                      </a:r>
                      <a:endParaRPr lang="pt-BR" sz="2000" b="1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0237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Valor (R$)</a:t>
                      </a:r>
                      <a:endParaRPr lang="pt-BR" sz="2000" b="1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%</a:t>
                      </a:r>
                      <a:endParaRPr lang="pt-BR" sz="2000" b="1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731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>
                          <a:effectLst/>
                        </a:rPr>
                        <a:t>Capacitação</a:t>
                      </a:r>
                      <a:endParaRPr lang="pt-BR" sz="2000" b="0" i="0" u="none" strike="noStrike">
                        <a:effectLst/>
                        <a:latin typeface="Calibri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 smtClean="0">
                          <a:effectLst/>
                        </a:rPr>
                        <a:t>768.000</a:t>
                      </a:r>
                      <a:endParaRPr lang="pt-BR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 smtClean="0">
                          <a:effectLst/>
                        </a:rPr>
                        <a:t>26%</a:t>
                      </a:r>
                      <a:endParaRPr lang="pt-BR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731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>
                          <a:effectLst/>
                        </a:rPr>
                        <a:t>Consultoria</a:t>
                      </a:r>
                      <a:endParaRPr lang="pt-BR" sz="2000" b="0" i="0" u="none" strike="noStrike">
                        <a:effectLst/>
                        <a:latin typeface="Calibri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 smtClean="0">
                          <a:effectLst/>
                        </a:rPr>
                        <a:t>970.000</a:t>
                      </a:r>
                      <a:endParaRPr lang="pt-BR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 smtClean="0">
                          <a:effectLst/>
                        </a:rPr>
                        <a:t>32,8%</a:t>
                      </a:r>
                      <a:endParaRPr lang="pt-BR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731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>
                          <a:effectLst/>
                        </a:rPr>
                        <a:t>Serviços Técnicos que não Configuram Consultoria</a:t>
                      </a:r>
                      <a:endParaRPr lang="pt-BR" sz="2000" b="0" i="0" u="none" strike="noStrike">
                        <a:effectLst/>
                        <a:latin typeface="Calibri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474.000</a:t>
                      </a:r>
                      <a:endParaRPr lang="pt-BR" sz="20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16,0%</a:t>
                      </a:r>
                      <a:endParaRPr lang="pt-BR" sz="20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731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Equipamentos e Sistemas de Tecnologia de Informação e Comunicação</a:t>
                      </a:r>
                      <a:endParaRPr lang="pt-BR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534.000</a:t>
                      </a:r>
                      <a:endParaRPr lang="pt-BR" sz="20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18,1%</a:t>
                      </a:r>
                      <a:endParaRPr lang="pt-BR" sz="20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731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>
                          <a:effectLst/>
                        </a:rPr>
                        <a:t>Mobiliário, Materiais e Equipamentos de Apoio Operacional</a:t>
                      </a:r>
                      <a:endParaRPr lang="pt-BR" sz="2000" b="0" i="0" u="none" strike="noStrike">
                        <a:effectLst/>
                        <a:latin typeface="Calibri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210.000</a:t>
                      </a:r>
                      <a:endParaRPr lang="pt-BR" sz="20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7,1%</a:t>
                      </a:r>
                      <a:endParaRPr lang="pt-BR" sz="20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731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>
                          <a:effectLst/>
                        </a:rPr>
                        <a:t>Infra-estrutura</a:t>
                      </a:r>
                      <a:endParaRPr lang="pt-BR" sz="2000" b="0" i="0" u="none" strike="noStrike">
                        <a:effectLst/>
                        <a:latin typeface="Calibri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0</a:t>
                      </a:r>
                      <a:endParaRPr lang="pt-BR" sz="20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0,0%</a:t>
                      </a:r>
                      <a:endParaRPr lang="pt-BR" sz="20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7312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Totais</a:t>
                      </a:r>
                      <a:endParaRPr lang="pt-BR" sz="2000" b="1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2.956.000</a:t>
                      </a:r>
                      <a:endParaRPr lang="pt-BR" sz="20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100,0%</a:t>
                      </a:r>
                      <a:endParaRPr lang="pt-BR" sz="20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LINHA DE BASE  </a:t>
            </a:r>
            <a:r>
              <a:rPr lang="pt-BR" sz="3600" smtClean="0"/>
              <a:t>(âmbito do projeto)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dirty="0" smtClean="0"/>
              <a:t>Unidades espalhadas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dirty="0" smtClean="0"/>
              <a:t>Atendimento fragmentado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dirty="0" smtClean="0"/>
              <a:t>Processos sem formalizações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dirty="0" smtClean="0"/>
              <a:t>Processos manuais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dirty="0" smtClean="0"/>
              <a:t>Servidores pouca capacitação técnica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dirty="0" smtClean="0"/>
              <a:t>Servidores desmotivados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BR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2082</TotalTime>
  <Words>784</Words>
  <Application>Microsoft Office PowerPoint</Application>
  <PresentationFormat>Apresentação na tela (4:3)</PresentationFormat>
  <Paragraphs>248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Slide 1</vt:lpstr>
      <vt:lpstr>Slide 2</vt:lpstr>
      <vt:lpstr>Slide 3</vt:lpstr>
      <vt:lpstr>ESTALEIRO</vt:lpstr>
      <vt:lpstr>Slide 5</vt:lpstr>
      <vt:lpstr>Slide 6</vt:lpstr>
      <vt:lpstr>EMPRÉSTIMO - PNAFM</vt:lpstr>
      <vt:lpstr>Slide 8</vt:lpstr>
      <vt:lpstr>LINHA DE BASE  (âmbito do projeto)</vt:lpstr>
      <vt:lpstr>Slide 10</vt:lpstr>
      <vt:lpstr>Slide 11</vt:lpstr>
      <vt:lpstr>OBJETIVOS ESTRATÉGICOS</vt:lpstr>
      <vt:lpstr>REFORMA ADMINISTRATIVA - 2010</vt:lpstr>
      <vt:lpstr>Slide 14</vt:lpstr>
      <vt:lpstr>Slide 15</vt:lpstr>
      <vt:lpstr>Slide 16</vt:lpstr>
      <vt:lpstr>Slide 17</vt:lpstr>
      <vt:lpstr>Pedro Paulo Silva Gonçalves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RH</dc:creator>
  <cp:lastModifiedBy>IrmaBC</cp:lastModifiedBy>
  <cp:revision>53</cp:revision>
  <dcterms:created xsi:type="dcterms:W3CDTF">2012-12-08T19:06:42Z</dcterms:created>
  <dcterms:modified xsi:type="dcterms:W3CDTF">2018-08-30T17:55:54Z</dcterms:modified>
</cp:coreProperties>
</file>