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AA57C-5A3F-4AA8-BCE1-F3CA15764E5B}" type="datetimeFigureOut">
              <a:rPr lang="pt-BR"/>
              <a:pPr>
                <a:defRPr/>
              </a:pPr>
              <a:t>06/11/2015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C9AE9-91AE-4849-BFC6-F78CBC6C1C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AFF85-4B06-4C89-BB0E-3AD63ED329F1}" type="datetimeFigureOut">
              <a:rPr lang="pt-BR"/>
              <a:pPr>
                <a:defRPr/>
              </a:pPr>
              <a:t>06/11/2015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7D259-2F33-40C2-A992-37CDEBBC12A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D2823-20AB-4507-AABC-F800FA8BBDE7}" type="datetimeFigureOut">
              <a:rPr lang="pt-BR"/>
              <a:pPr>
                <a:defRPr/>
              </a:pPr>
              <a:t>06/11/2015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0D2F2-93D6-40D3-BB89-9B3CF641E6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A63B-695F-45B5-9EB6-45322522DB69}" type="datetimeFigureOut">
              <a:rPr lang="pt-BR"/>
              <a:pPr>
                <a:defRPr/>
              </a:pPr>
              <a:t>06/11/2015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CC1FD-09BB-44F0-8750-C148D0E868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C0F33-EBF4-4F36-88C0-F53B4E0942FA}" type="datetimeFigureOut">
              <a:rPr lang="pt-BR"/>
              <a:pPr>
                <a:defRPr/>
              </a:pPr>
              <a:t>06/11/2015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DBFB3-D8EC-4100-9466-B724EEEDE6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D7DCB-1923-4CC1-83C2-332238662B66}" type="datetimeFigureOut">
              <a:rPr lang="pt-BR"/>
              <a:pPr>
                <a:defRPr/>
              </a:pPr>
              <a:t>06/11/2015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B0466-061F-4B64-8894-71F968BD2C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AC820-B3CD-4FE0-91FF-045B991D5C0B}" type="datetimeFigureOut">
              <a:rPr lang="pt-BR"/>
              <a:pPr>
                <a:defRPr/>
              </a:pPr>
              <a:t>06/11/2015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3783C-3425-4757-9945-39B1E24210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10ABF-E30C-47AF-A85A-C4EEE6FA3C39}" type="datetimeFigureOut">
              <a:rPr lang="pt-BR"/>
              <a:pPr>
                <a:defRPr/>
              </a:pPr>
              <a:t>06/11/2015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D3F5E-0113-4B05-834F-9E44C85702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BB7AD-1826-405B-BC5B-CDD933544B50}" type="datetimeFigureOut">
              <a:rPr lang="pt-BR"/>
              <a:pPr>
                <a:defRPr/>
              </a:pPr>
              <a:t>06/11/2015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5C82-CD33-4A95-B817-1C090E4C09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44AB1-99B7-4D44-AD5F-B0AF589C3762}" type="datetimeFigureOut">
              <a:rPr lang="pt-BR"/>
              <a:pPr>
                <a:defRPr/>
              </a:pPr>
              <a:t>06/11/2015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6BE09-A3D6-43E2-B386-6563EEB974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BB36A-10DC-447E-9EEC-2D0A89EF7BF4}" type="datetimeFigureOut">
              <a:rPr lang="pt-BR"/>
              <a:pPr>
                <a:defRPr/>
              </a:pPr>
              <a:t>06/11/2015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6E7FD-558A-41FF-9099-9064AE149B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F7063C-7701-4C01-B158-B6EC4645C55D}" type="datetimeFigureOut">
              <a:rPr lang="pt-BR"/>
              <a:pPr>
                <a:defRPr/>
              </a:pPr>
              <a:t>06/11/2015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1EF418-803A-44CC-B74E-4D5E48C8B94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1" descr="cogep5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 descr="cogep5 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 descr="cogep5 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 descr="cogep5 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 descr="cogep5 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 descr="cogep5 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 descr="cogep5 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 descr="cogep5 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 descr="cogep5 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 descr="cogep5 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 descr="cogep5 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 descr="cogep5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1" descr="cogep5 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1" descr="cogep5 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 descr="cogep5 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 descr="cogep5 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 descr="cogep5 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 descr="cogep5 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 descr="cogep5 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 descr="cogep5 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" descr="cogep5 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1" descr="cogep5 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Imagem 2" descr="cogep5 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Imagem 3" descr="cogep5 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 descr="cogep5 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 descr="cogep5 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Imagem 2" descr="cogep5 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1" descr="cogep5 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m 1" descr="cogep5 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1" descr="cogep5 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1" descr="cogep5 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m 1" descr="cogep5 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1" descr="cogep5 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1" descr="cogep5 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1" descr="cogep5 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1" descr="cogep5 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 descr="cogep5 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m 1" descr="cogep5 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 descr="cogep5 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1" descr="cogep5 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 descr="cogep5 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Imagem 2" descr="cogep5 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 descr="cogep5 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 descr="cogep5 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Apresentação na tela (4:3)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3" baseType="lpstr">
      <vt:lpstr>Arial</vt:lpstr>
      <vt:lpstr>Calibri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IrmaBC</dc:creator>
  <cp:lastModifiedBy>IrmaBC</cp:lastModifiedBy>
  <cp:revision>5</cp:revision>
  <dcterms:created xsi:type="dcterms:W3CDTF">2015-10-27T13:05:58Z</dcterms:created>
  <dcterms:modified xsi:type="dcterms:W3CDTF">2015-11-06T13:27:01Z</dcterms:modified>
</cp:coreProperties>
</file>