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89" r:id="rId3"/>
    <p:sldId id="408" r:id="rId4"/>
    <p:sldId id="409" r:id="rId5"/>
    <p:sldId id="410" r:id="rId6"/>
    <p:sldId id="396" r:id="rId7"/>
    <p:sldId id="397" r:id="rId8"/>
    <p:sldId id="399" r:id="rId9"/>
    <p:sldId id="398" r:id="rId10"/>
    <p:sldId id="400" r:id="rId11"/>
    <p:sldId id="401" r:id="rId12"/>
    <p:sldId id="402" r:id="rId13"/>
    <p:sldId id="394" r:id="rId14"/>
    <p:sldId id="403" r:id="rId15"/>
    <p:sldId id="407" r:id="rId16"/>
    <p:sldId id="404" r:id="rId17"/>
    <p:sldId id="405" r:id="rId18"/>
    <p:sldId id="390" r:id="rId19"/>
    <p:sldId id="377" r:id="rId20"/>
    <p:sldId id="392" r:id="rId21"/>
    <p:sldId id="385" r:id="rId22"/>
    <p:sldId id="380" r:id="rId23"/>
    <p:sldId id="395" r:id="rId24"/>
    <p:sldId id="381" r:id="rId25"/>
    <p:sldId id="383" r:id="rId26"/>
    <p:sldId id="300" r:id="rId27"/>
    <p:sldId id="393" r:id="rId28"/>
    <p:sldId id="376" r:id="rId29"/>
    <p:sldId id="374" r:id="rId30"/>
    <p:sldId id="391" r:id="rId31"/>
    <p:sldId id="387" r:id="rId32"/>
    <p:sldId id="406" r:id="rId33"/>
  </p:sldIdLst>
  <p:sldSz cx="9906000" cy="6858000" type="A4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4669" autoAdjust="0"/>
  </p:normalViewPr>
  <p:slideViewPr>
    <p:cSldViewPr>
      <p:cViewPr>
        <p:scale>
          <a:sx n="70" d="100"/>
          <a:sy n="70" d="100"/>
        </p:scale>
        <p:origin x="-2772" y="-8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5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E668C-6A4B-4A12-A950-1F6F7CB14F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BAAD74B-4C7D-42F4-9D01-DA38B71DF27B}">
      <dgm:prSet phldrT="[Texto]" custT="1"/>
      <dgm:spPr/>
      <dgm:t>
        <a:bodyPr/>
        <a:lstStyle/>
        <a:p>
          <a:r>
            <a:rPr lang="pt-BR" sz="1600" dirty="0" smtClean="0"/>
            <a:t>Instrução Normativa N 4º de 2008:</a:t>
          </a:r>
        </a:p>
        <a:p>
          <a:r>
            <a:rPr lang="pt-BR" sz="1600" dirty="0" smtClean="0"/>
            <a:t>- Planejamento como Ferramenta de governança</a:t>
          </a:r>
        </a:p>
        <a:p>
          <a:r>
            <a:rPr lang="pt-BR" sz="1600" dirty="0" smtClean="0"/>
            <a:t>-Alinhamento do Planejamento da TI com as áreas fins.</a:t>
          </a:r>
          <a:endParaRPr lang="en-US" sz="1600" dirty="0"/>
        </a:p>
      </dgm:t>
    </dgm:pt>
    <dgm:pt modelId="{0B105348-5C4F-45C0-B045-A86127A1BFB6}" type="parTrans" cxnId="{8A7874CE-363F-4413-B9FB-0A292092F441}">
      <dgm:prSet/>
      <dgm:spPr/>
      <dgm:t>
        <a:bodyPr/>
        <a:lstStyle/>
        <a:p>
          <a:endParaRPr lang="en-US"/>
        </a:p>
      </dgm:t>
    </dgm:pt>
    <dgm:pt modelId="{A82E2547-B57A-4FBA-8633-62008FC549D0}" type="sibTrans" cxnId="{8A7874CE-363F-4413-B9FB-0A292092F441}">
      <dgm:prSet/>
      <dgm:spPr/>
      <dgm:t>
        <a:bodyPr/>
        <a:lstStyle/>
        <a:p>
          <a:endParaRPr lang="en-US"/>
        </a:p>
      </dgm:t>
    </dgm:pt>
    <dgm:pt modelId="{7039DA8A-C79A-4FFD-90E1-ECFC5118D400}">
      <dgm:prSet phldrT="[Texto]" custT="1"/>
      <dgm:spPr/>
      <dgm:t>
        <a:bodyPr/>
        <a:lstStyle/>
        <a:p>
          <a:r>
            <a:rPr lang="pt-BR" sz="1600" dirty="0" smtClean="0"/>
            <a:t>Revisão da IN 4 de 2010</a:t>
          </a:r>
        </a:p>
        <a:p>
          <a:r>
            <a:rPr lang="pt-BR" sz="1600" dirty="0" smtClean="0"/>
            <a:t>- Maior definição das sanções administrativas</a:t>
          </a:r>
        </a:p>
        <a:p>
          <a:r>
            <a:rPr lang="pt-BR" sz="1600" dirty="0" smtClean="0"/>
            <a:t>- Maior detalhamento da seleção de fornecedores</a:t>
          </a:r>
        </a:p>
        <a:p>
          <a:r>
            <a:rPr lang="pt-BR" sz="1600" dirty="0" smtClean="0"/>
            <a:t>- Criação da equipe de planejamento da contratação</a:t>
          </a:r>
        </a:p>
        <a:p>
          <a:r>
            <a:rPr lang="pt-BR" sz="1600" dirty="0" smtClean="0"/>
            <a:t>-Escopo expandido para bens e serviços</a:t>
          </a:r>
        </a:p>
      </dgm:t>
    </dgm:pt>
    <dgm:pt modelId="{BDF3527A-7999-4434-827D-D0C8EACD2F29}" type="parTrans" cxnId="{DAC78117-81D6-4047-B958-AC6A229BFF2B}">
      <dgm:prSet/>
      <dgm:spPr/>
      <dgm:t>
        <a:bodyPr/>
        <a:lstStyle/>
        <a:p>
          <a:endParaRPr lang="en-US"/>
        </a:p>
      </dgm:t>
    </dgm:pt>
    <dgm:pt modelId="{CE0837EE-3782-46FF-8364-080C909B6EBE}" type="sibTrans" cxnId="{DAC78117-81D6-4047-B958-AC6A229BFF2B}">
      <dgm:prSet/>
      <dgm:spPr/>
      <dgm:t>
        <a:bodyPr/>
        <a:lstStyle/>
        <a:p>
          <a:endParaRPr lang="en-US"/>
        </a:p>
      </dgm:t>
    </dgm:pt>
    <dgm:pt modelId="{5114680D-B8C9-4F58-989E-2BC47A5484A2}">
      <dgm:prSet phldrT="[Texto]" custT="1"/>
      <dgm:spPr/>
      <dgm:t>
        <a:bodyPr/>
        <a:lstStyle/>
        <a:p>
          <a:r>
            <a:rPr lang="pt-BR" sz="1600" dirty="0" smtClean="0"/>
            <a:t>Revisão da IN 4 de 2014</a:t>
          </a:r>
        </a:p>
        <a:p>
          <a:r>
            <a:rPr lang="pt-BR" sz="1600" dirty="0" smtClean="0"/>
            <a:t>- Aproximou-se mais da legislação</a:t>
          </a:r>
        </a:p>
        <a:p>
          <a:r>
            <a:rPr lang="pt-BR" sz="1600" dirty="0" smtClean="0"/>
            <a:t>- Foco renovado ao Planejamento Estratégico</a:t>
          </a:r>
        </a:p>
        <a:p>
          <a:r>
            <a:rPr lang="pt-BR" sz="1600" dirty="0" smtClean="0"/>
            <a:t>- Processo de contratação embasado no PETI</a:t>
          </a:r>
        </a:p>
        <a:p>
          <a:r>
            <a:rPr lang="pt-BR" sz="1600" dirty="0" smtClean="0"/>
            <a:t>-Pagamento por métrica de resultados</a:t>
          </a:r>
          <a:endParaRPr lang="en-US" sz="1600" dirty="0"/>
        </a:p>
      </dgm:t>
    </dgm:pt>
    <dgm:pt modelId="{EFCC81AA-2215-4AC4-A729-5D6316227A35}" type="parTrans" cxnId="{1E878EA6-4B5B-464E-A73E-DCA2B69BEB60}">
      <dgm:prSet/>
      <dgm:spPr/>
      <dgm:t>
        <a:bodyPr/>
        <a:lstStyle/>
        <a:p>
          <a:endParaRPr lang="en-US"/>
        </a:p>
      </dgm:t>
    </dgm:pt>
    <dgm:pt modelId="{12CA7EF8-55CC-473F-BE29-D2F81D36890F}" type="sibTrans" cxnId="{1E878EA6-4B5B-464E-A73E-DCA2B69BEB60}">
      <dgm:prSet/>
      <dgm:spPr/>
      <dgm:t>
        <a:bodyPr/>
        <a:lstStyle/>
        <a:p>
          <a:endParaRPr lang="en-US"/>
        </a:p>
      </dgm:t>
    </dgm:pt>
    <dgm:pt modelId="{02EBB3A2-E381-4AA8-80DA-158472E6C25F}" type="pres">
      <dgm:prSet presAssocID="{999E668C-6A4B-4A12-A950-1F6F7CB14F7D}" presName="arrowDiagram" presStyleCnt="0">
        <dgm:presLayoutVars>
          <dgm:chMax val="5"/>
          <dgm:dir/>
          <dgm:resizeHandles val="exact"/>
        </dgm:presLayoutVars>
      </dgm:prSet>
      <dgm:spPr/>
    </dgm:pt>
    <dgm:pt modelId="{D0593261-54EB-4B9A-8CAB-228B7CD6A6BF}" type="pres">
      <dgm:prSet presAssocID="{999E668C-6A4B-4A12-A950-1F6F7CB14F7D}" presName="arrow" presStyleLbl="bgShp" presStyleIdx="0" presStyleCnt="1" custScaleX="82677" custScaleY="78898" custLinFactNeighborX="1575" custLinFactNeighborY="-4173"/>
      <dgm:spPr/>
    </dgm:pt>
    <dgm:pt modelId="{1B9AC61B-FA2A-4224-A886-F63D5C32E9D3}" type="pres">
      <dgm:prSet presAssocID="{999E668C-6A4B-4A12-A950-1F6F7CB14F7D}" presName="arrowDiagram3" presStyleCnt="0"/>
      <dgm:spPr/>
    </dgm:pt>
    <dgm:pt modelId="{9F297408-4146-46C0-9B1C-DBB86A455863}" type="pres">
      <dgm:prSet presAssocID="{DBAAD74B-4C7D-42F4-9D01-DA38B71DF27B}" presName="bullet3a" presStyleLbl="node1" presStyleIdx="0" presStyleCnt="3"/>
      <dgm:spPr/>
    </dgm:pt>
    <dgm:pt modelId="{805EDC0F-649F-40BB-90B2-BF1A01A681BB}" type="pres">
      <dgm:prSet presAssocID="{DBAAD74B-4C7D-42F4-9D01-DA38B71DF27B}" presName="textBox3a" presStyleLbl="revTx" presStyleIdx="0" presStyleCnt="3" custScaleX="98513" custLinFactNeighborX="3379" custLinFactNeighborY="-3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7508-6CF5-4D2A-B712-CCEF16798955}" type="pres">
      <dgm:prSet presAssocID="{7039DA8A-C79A-4FFD-90E1-ECFC5118D400}" presName="bullet3b" presStyleLbl="node1" presStyleIdx="1" presStyleCnt="3"/>
      <dgm:spPr/>
    </dgm:pt>
    <dgm:pt modelId="{01510635-7425-4D01-AC42-E493D928A4EB}" type="pres">
      <dgm:prSet presAssocID="{7039DA8A-C79A-4FFD-90E1-ECFC5118D400}" presName="textBox3b" presStyleLbl="revTx" presStyleIdx="1" presStyleCnt="3" custScaleX="121391" custLinFactNeighborX="6562" custLinFactNeighborY="3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67D1F-D774-4AD6-8233-90B286A13CD1}" type="pres">
      <dgm:prSet presAssocID="{5114680D-B8C9-4F58-989E-2BC47A5484A2}" presName="bullet3c" presStyleLbl="node1" presStyleIdx="2" presStyleCnt="3"/>
      <dgm:spPr/>
    </dgm:pt>
    <dgm:pt modelId="{8BD03C2B-9FBD-41D9-BC9A-378AC5DBC518}" type="pres">
      <dgm:prSet presAssocID="{5114680D-B8C9-4F58-989E-2BC47A5484A2}" presName="textBox3c" presStyleLbl="revTx" presStyleIdx="2" presStyleCnt="3" custScaleX="136220" custScaleY="50377" custLinFactNeighborX="6775" custLinFactNeighborY="-1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874CE-363F-4413-B9FB-0A292092F441}" srcId="{999E668C-6A4B-4A12-A950-1F6F7CB14F7D}" destId="{DBAAD74B-4C7D-42F4-9D01-DA38B71DF27B}" srcOrd="0" destOrd="0" parTransId="{0B105348-5C4F-45C0-B045-A86127A1BFB6}" sibTransId="{A82E2547-B57A-4FBA-8633-62008FC549D0}"/>
    <dgm:cxn modelId="{AB319F7D-68FD-4180-88C5-FFB3ADBBCB6B}" type="presOf" srcId="{999E668C-6A4B-4A12-A950-1F6F7CB14F7D}" destId="{02EBB3A2-E381-4AA8-80DA-158472E6C25F}" srcOrd="0" destOrd="0" presId="urn:microsoft.com/office/officeart/2005/8/layout/arrow2"/>
    <dgm:cxn modelId="{E6DD79B5-E152-4D00-A8A8-54559D5D5FA4}" type="presOf" srcId="{DBAAD74B-4C7D-42F4-9D01-DA38B71DF27B}" destId="{805EDC0F-649F-40BB-90B2-BF1A01A681BB}" srcOrd="0" destOrd="0" presId="urn:microsoft.com/office/officeart/2005/8/layout/arrow2"/>
    <dgm:cxn modelId="{2FD714D8-21AD-4CC6-AEF2-4CAE854043B3}" type="presOf" srcId="{5114680D-B8C9-4F58-989E-2BC47A5484A2}" destId="{8BD03C2B-9FBD-41D9-BC9A-378AC5DBC518}" srcOrd="0" destOrd="0" presId="urn:microsoft.com/office/officeart/2005/8/layout/arrow2"/>
    <dgm:cxn modelId="{1EB57C36-C7FD-4ADC-88D0-587BD4C741D3}" type="presOf" srcId="{7039DA8A-C79A-4FFD-90E1-ECFC5118D400}" destId="{01510635-7425-4D01-AC42-E493D928A4EB}" srcOrd="0" destOrd="0" presId="urn:microsoft.com/office/officeart/2005/8/layout/arrow2"/>
    <dgm:cxn modelId="{DAC78117-81D6-4047-B958-AC6A229BFF2B}" srcId="{999E668C-6A4B-4A12-A950-1F6F7CB14F7D}" destId="{7039DA8A-C79A-4FFD-90E1-ECFC5118D400}" srcOrd="1" destOrd="0" parTransId="{BDF3527A-7999-4434-827D-D0C8EACD2F29}" sibTransId="{CE0837EE-3782-46FF-8364-080C909B6EBE}"/>
    <dgm:cxn modelId="{1E878EA6-4B5B-464E-A73E-DCA2B69BEB60}" srcId="{999E668C-6A4B-4A12-A950-1F6F7CB14F7D}" destId="{5114680D-B8C9-4F58-989E-2BC47A5484A2}" srcOrd="2" destOrd="0" parTransId="{EFCC81AA-2215-4AC4-A729-5D6316227A35}" sibTransId="{12CA7EF8-55CC-473F-BE29-D2F81D36890F}"/>
    <dgm:cxn modelId="{4B18F5EC-7685-429E-A9DC-89EFEEE41C00}" type="presParOf" srcId="{02EBB3A2-E381-4AA8-80DA-158472E6C25F}" destId="{D0593261-54EB-4B9A-8CAB-228B7CD6A6BF}" srcOrd="0" destOrd="0" presId="urn:microsoft.com/office/officeart/2005/8/layout/arrow2"/>
    <dgm:cxn modelId="{58C1393E-D717-46F3-AF39-88A3C1FBCFD0}" type="presParOf" srcId="{02EBB3A2-E381-4AA8-80DA-158472E6C25F}" destId="{1B9AC61B-FA2A-4224-A886-F63D5C32E9D3}" srcOrd="1" destOrd="0" presId="urn:microsoft.com/office/officeart/2005/8/layout/arrow2"/>
    <dgm:cxn modelId="{2A2F21FA-E0C9-46AC-827E-DE221BD25199}" type="presParOf" srcId="{1B9AC61B-FA2A-4224-A886-F63D5C32E9D3}" destId="{9F297408-4146-46C0-9B1C-DBB86A455863}" srcOrd="0" destOrd="0" presId="urn:microsoft.com/office/officeart/2005/8/layout/arrow2"/>
    <dgm:cxn modelId="{C2BCDAC4-CE69-40BB-A26C-19C6E91FDFA4}" type="presParOf" srcId="{1B9AC61B-FA2A-4224-A886-F63D5C32E9D3}" destId="{805EDC0F-649F-40BB-90B2-BF1A01A681BB}" srcOrd="1" destOrd="0" presId="urn:microsoft.com/office/officeart/2005/8/layout/arrow2"/>
    <dgm:cxn modelId="{27DE817B-AC91-4DEE-8118-607DE5893E3F}" type="presParOf" srcId="{1B9AC61B-FA2A-4224-A886-F63D5C32E9D3}" destId="{D4377508-6CF5-4D2A-B712-CCEF16798955}" srcOrd="2" destOrd="0" presId="urn:microsoft.com/office/officeart/2005/8/layout/arrow2"/>
    <dgm:cxn modelId="{3A701498-CF7F-4E9C-B476-A3771ACC84B0}" type="presParOf" srcId="{1B9AC61B-FA2A-4224-A886-F63D5C32E9D3}" destId="{01510635-7425-4D01-AC42-E493D928A4EB}" srcOrd="3" destOrd="0" presId="urn:microsoft.com/office/officeart/2005/8/layout/arrow2"/>
    <dgm:cxn modelId="{82AE6EBC-47F9-450B-BC1E-0F47949A4F52}" type="presParOf" srcId="{1B9AC61B-FA2A-4224-A886-F63D5C32E9D3}" destId="{D5767D1F-D774-4AD6-8233-90B286A13CD1}" srcOrd="4" destOrd="0" presId="urn:microsoft.com/office/officeart/2005/8/layout/arrow2"/>
    <dgm:cxn modelId="{3CD71F9D-C77C-4B43-B16C-5C57EDA00F41}" type="presParOf" srcId="{1B9AC61B-FA2A-4224-A886-F63D5C32E9D3}" destId="{8BD03C2B-9FBD-41D9-BC9A-378AC5DBC5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BFED3-2B8F-4D65-B709-D0D9ABD34F07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1D0246-9A20-419B-873B-9DFEAAA8A6D1}">
      <dgm:prSet phldrT="[Texto]"/>
      <dgm:spPr/>
      <dgm:t>
        <a:bodyPr/>
        <a:lstStyle/>
        <a:p>
          <a:r>
            <a:rPr lang="pt-BR" dirty="0" smtClean="0"/>
            <a:t>PETI</a:t>
          </a:r>
          <a:endParaRPr lang="en-US" dirty="0"/>
        </a:p>
      </dgm:t>
    </dgm:pt>
    <dgm:pt modelId="{CA29F2D4-0EB0-42DB-95CA-4ADCC4F9C159}" type="parTrans" cxnId="{1A184C33-F7E2-4A9E-A4B0-00CBBDB89008}">
      <dgm:prSet/>
      <dgm:spPr/>
      <dgm:t>
        <a:bodyPr/>
        <a:lstStyle/>
        <a:p>
          <a:endParaRPr lang="en-US"/>
        </a:p>
      </dgm:t>
    </dgm:pt>
    <dgm:pt modelId="{2F7EE691-2F73-4438-AFB5-5309EAAE7843}" type="sibTrans" cxnId="{1A184C33-F7E2-4A9E-A4B0-00CBBDB89008}">
      <dgm:prSet/>
      <dgm:spPr/>
      <dgm:t>
        <a:bodyPr/>
        <a:lstStyle/>
        <a:p>
          <a:endParaRPr lang="en-US"/>
        </a:p>
      </dgm:t>
    </dgm:pt>
    <dgm:pt modelId="{9AF56127-3994-4FF0-BF64-971C7E2EBE91}">
      <dgm:prSet phldrT="[Texto]"/>
      <dgm:spPr/>
      <dgm:t>
        <a:bodyPr/>
        <a:lstStyle/>
        <a:p>
          <a:r>
            <a:rPr lang="pt-BR" dirty="0" smtClean="0"/>
            <a:t>Missão, Visão e Valores</a:t>
          </a:r>
          <a:endParaRPr lang="en-US" dirty="0"/>
        </a:p>
      </dgm:t>
    </dgm:pt>
    <dgm:pt modelId="{A8E7235F-3E03-4447-A78F-0A5A1438594D}" type="parTrans" cxnId="{7D6541A0-73D8-40F9-B10B-C675EFDCB05F}">
      <dgm:prSet/>
      <dgm:spPr/>
      <dgm:t>
        <a:bodyPr/>
        <a:lstStyle/>
        <a:p>
          <a:endParaRPr lang="en-US"/>
        </a:p>
      </dgm:t>
    </dgm:pt>
    <dgm:pt modelId="{2187F270-4015-41A3-9D8A-DDE08691CA35}" type="sibTrans" cxnId="{7D6541A0-73D8-40F9-B10B-C675EFDCB05F}">
      <dgm:prSet/>
      <dgm:spPr/>
      <dgm:t>
        <a:bodyPr/>
        <a:lstStyle/>
        <a:p>
          <a:endParaRPr lang="en-US"/>
        </a:p>
      </dgm:t>
    </dgm:pt>
    <dgm:pt modelId="{B372F327-00D3-48DE-B74F-6FCDA7D43F98}">
      <dgm:prSet phldrT="[Texto]"/>
      <dgm:spPr/>
      <dgm:t>
        <a:bodyPr/>
        <a:lstStyle/>
        <a:p>
          <a:r>
            <a:rPr lang="pt-BR" dirty="0" smtClean="0"/>
            <a:t>Mapa Estratégico</a:t>
          </a:r>
          <a:endParaRPr lang="en-US" dirty="0"/>
        </a:p>
      </dgm:t>
    </dgm:pt>
    <dgm:pt modelId="{95D55A1D-5DD2-4D22-A13A-DAFD1CA40965}" type="parTrans" cxnId="{42B0F584-AA49-4286-B472-C17FC342AEF1}">
      <dgm:prSet/>
      <dgm:spPr/>
      <dgm:t>
        <a:bodyPr/>
        <a:lstStyle/>
        <a:p>
          <a:endParaRPr lang="en-US"/>
        </a:p>
      </dgm:t>
    </dgm:pt>
    <dgm:pt modelId="{941D87AD-412C-40E1-8FF5-A26A889F0083}" type="sibTrans" cxnId="{42B0F584-AA49-4286-B472-C17FC342AEF1}">
      <dgm:prSet/>
      <dgm:spPr/>
      <dgm:t>
        <a:bodyPr/>
        <a:lstStyle/>
        <a:p>
          <a:endParaRPr lang="en-US"/>
        </a:p>
      </dgm:t>
    </dgm:pt>
    <dgm:pt modelId="{610C3406-A6B3-4C7E-9298-EB23A9F25672}">
      <dgm:prSet phldrT="[Texto]"/>
      <dgm:spPr/>
      <dgm:t>
        <a:bodyPr/>
        <a:lstStyle/>
        <a:p>
          <a:r>
            <a:rPr lang="pt-BR" dirty="0" smtClean="0"/>
            <a:t>Organograma</a:t>
          </a:r>
          <a:endParaRPr lang="en-US" dirty="0"/>
        </a:p>
      </dgm:t>
    </dgm:pt>
    <dgm:pt modelId="{306832A0-4197-4136-983E-237F94A84283}" type="parTrans" cxnId="{11965485-E76F-4720-AF4C-20E56A9E21BB}">
      <dgm:prSet/>
      <dgm:spPr/>
      <dgm:t>
        <a:bodyPr/>
        <a:lstStyle/>
        <a:p>
          <a:endParaRPr lang="en-US"/>
        </a:p>
      </dgm:t>
    </dgm:pt>
    <dgm:pt modelId="{FA58DD24-BFB9-40F2-B2A2-53CF03624AF2}" type="sibTrans" cxnId="{11965485-E76F-4720-AF4C-20E56A9E21BB}">
      <dgm:prSet/>
      <dgm:spPr/>
      <dgm:t>
        <a:bodyPr/>
        <a:lstStyle/>
        <a:p>
          <a:endParaRPr lang="en-US"/>
        </a:p>
      </dgm:t>
    </dgm:pt>
    <dgm:pt modelId="{E641A27C-095B-47CF-AE8F-529282E073D2}">
      <dgm:prSet phldrT="[Texto]"/>
      <dgm:spPr/>
      <dgm:t>
        <a:bodyPr/>
        <a:lstStyle/>
        <a:p>
          <a:r>
            <a:rPr lang="pt-BR" dirty="0" smtClean="0"/>
            <a:t>Projetos Estruturantes</a:t>
          </a:r>
          <a:endParaRPr lang="en-US" dirty="0"/>
        </a:p>
      </dgm:t>
    </dgm:pt>
    <dgm:pt modelId="{A043973A-8CC8-4A41-A376-55CF7B41331C}" type="parTrans" cxnId="{0CE32E91-80FA-4380-A8B5-5DDF646D4CD3}">
      <dgm:prSet/>
      <dgm:spPr/>
      <dgm:t>
        <a:bodyPr/>
        <a:lstStyle/>
        <a:p>
          <a:endParaRPr lang="en-US"/>
        </a:p>
      </dgm:t>
    </dgm:pt>
    <dgm:pt modelId="{679368B9-60FF-4173-9828-8656F1FC2D48}" type="sibTrans" cxnId="{0CE32E91-80FA-4380-A8B5-5DDF646D4CD3}">
      <dgm:prSet/>
      <dgm:spPr/>
      <dgm:t>
        <a:bodyPr/>
        <a:lstStyle/>
        <a:p>
          <a:endParaRPr lang="en-US"/>
        </a:p>
      </dgm:t>
    </dgm:pt>
    <dgm:pt modelId="{93048D54-B797-492B-A0E7-718F49C30E20}" type="pres">
      <dgm:prSet presAssocID="{C5DBFED3-2B8F-4D65-B709-D0D9ABD34F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34F249-3D28-4446-B696-769D82EB1A2C}" type="pres">
      <dgm:prSet presAssocID="{0A1D0246-9A20-419B-873B-9DFEAAA8A6D1}" presName="centerShape" presStyleLbl="node0" presStyleIdx="0" presStyleCnt="1"/>
      <dgm:spPr/>
      <dgm:t>
        <a:bodyPr/>
        <a:lstStyle/>
        <a:p>
          <a:endParaRPr lang="pt-BR"/>
        </a:p>
      </dgm:t>
    </dgm:pt>
    <dgm:pt modelId="{D1B539E6-23E0-4582-8179-2C745443DA95}" type="pres">
      <dgm:prSet presAssocID="{A8E7235F-3E03-4447-A78F-0A5A1438594D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68DAC5D5-E0B6-4931-825A-6AEB459E7640}" type="pres">
      <dgm:prSet presAssocID="{9AF56127-3994-4FF0-BF64-971C7E2EBE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2AE72-335C-4301-BEF2-A9D384C2FC3A}" type="pres">
      <dgm:prSet presAssocID="{95D55A1D-5DD2-4D22-A13A-DAFD1CA40965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697847A2-B2D6-43B1-A562-64450658E93E}" type="pres">
      <dgm:prSet presAssocID="{B372F327-00D3-48DE-B74F-6FCDA7D43F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6B772-9CE3-4DEA-81BF-4D0ABE5E3512}" type="pres">
      <dgm:prSet presAssocID="{306832A0-4197-4136-983E-237F94A84283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EEA5C78E-7C47-4A23-9890-30327C787627}" type="pres">
      <dgm:prSet presAssocID="{610C3406-A6B3-4C7E-9298-EB23A9F256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215FD-5CD9-4776-9CBE-68069B77D7B5}" type="pres">
      <dgm:prSet presAssocID="{A043973A-8CC8-4A41-A376-55CF7B41331C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72443C93-EAA5-467F-851C-7C5B905E7B95}" type="pres">
      <dgm:prSet presAssocID="{E641A27C-095B-47CF-AE8F-529282E073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B0F584-AA49-4286-B472-C17FC342AEF1}" srcId="{0A1D0246-9A20-419B-873B-9DFEAAA8A6D1}" destId="{B372F327-00D3-48DE-B74F-6FCDA7D43F98}" srcOrd="1" destOrd="0" parTransId="{95D55A1D-5DD2-4D22-A13A-DAFD1CA40965}" sibTransId="{941D87AD-412C-40E1-8FF5-A26A889F0083}"/>
    <dgm:cxn modelId="{B582D3C6-57ED-49F4-BAA0-1163842533DB}" type="presOf" srcId="{9AF56127-3994-4FF0-BF64-971C7E2EBE91}" destId="{68DAC5D5-E0B6-4931-825A-6AEB459E7640}" srcOrd="0" destOrd="0" presId="urn:microsoft.com/office/officeart/2005/8/layout/radial4"/>
    <dgm:cxn modelId="{52616FB3-726A-4CFE-81CA-05F5F2B2EC66}" type="presOf" srcId="{610C3406-A6B3-4C7E-9298-EB23A9F25672}" destId="{EEA5C78E-7C47-4A23-9890-30327C787627}" srcOrd="0" destOrd="0" presId="urn:microsoft.com/office/officeart/2005/8/layout/radial4"/>
    <dgm:cxn modelId="{0CE32E91-80FA-4380-A8B5-5DDF646D4CD3}" srcId="{0A1D0246-9A20-419B-873B-9DFEAAA8A6D1}" destId="{E641A27C-095B-47CF-AE8F-529282E073D2}" srcOrd="3" destOrd="0" parTransId="{A043973A-8CC8-4A41-A376-55CF7B41331C}" sibTransId="{679368B9-60FF-4173-9828-8656F1FC2D48}"/>
    <dgm:cxn modelId="{7499E454-0AE8-4BCC-A78A-51284CE11DBC}" type="presOf" srcId="{0A1D0246-9A20-419B-873B-9DFEAAA8A6D1}" destId="{D934F249-3D28-4446-B696-769D82EB1A2C}" srcOrd="0" destOrd="0" presId="urn:microsoft.com/office/officeart/2005/8/layout/radial4"/>
    <dgm:cxn modelId="{A3ACB831-597A-4FFB-9406-71C14117D13A}" type="presOf" srcId="{E641A27C-095B-47CF-AE8F-529282E073D2}" destId="{72443C93-EAA5-467F-851C-7C5B905E7B95}" srcOrd="0" destOrd="0" presId="urn:microsoft.com/office/officeart/2005/8/layout/radial4"/>
    <dgm:cxn modelId="{11965485-E76F-4720-AF4C-20E56A9E21BB}" srcId="{0A1D0246-9A20-419B-873B-9DFEAAA8A6D1}" destId="{610C3406-A6B3-4C7E-9298-EB23A9F25672}" srcOrd="2" destOrd="0" parTransId="{306832A0-4197-4136-983E-237F94A84283}" sibTransId="{FA58DD24-BFB9-40F2-B2A2-53CF03624AF2}"/>
    <dgm:cxn modelId="{1A184C33-F7E2-4A9E-A4B0-00CBBDB89008}" srcId="{C5DBFED3-2B8F-4D65-B709-D0D9ABD34F07}" destId="{0A1D0246-9A20-419B-873B-9DFEAAA8A6D1}" srcOrd="0" destOrd="0" parTransId="{CA29F2D4-0EB0-42DB-95CA-4ADCC4F9C159}" sibTransId="{2F7EE691-2F73-4438-AFB5-5309EAAE7843}"/>
    <dgm:cxn modelId="{DECEBAFD-114E-4879-B095-B8CF9D69A201}" type="presOf" srcId="{306832A0-4197-4136-983E-237F94A84283}" destId="{6A56B772-9CE3-4DEA-81BF-4D0ABE5E3512}" srcOrd="0" destOrd="0" presId="urn:microsoft.com/office/officeart/2005/8/layout/radial4"/>
    <dgm:cxn modelId="{9F0D4E74-A720-4969-9850-9A58A609FEE3}" type="presOf" srcId="{A8E7235F-3E03-4447-A78F-0A5A1438594D}" destId="{D1B539E6-23E0-4582-8179-2C745443DA95}" srcOrd="0" destOrd="0" presId="urn:microsoft.com/office/officeart/2005/8/layout/radial4"/>
    <dgm:cxn modelId="{80C52A2A-3C44-49B6-8A48-D61E68E2C747}" type="presOf" srcId="{A043973A-8CC8-4A41-A376-55CF7B41331C}" destId="{C60215FD-5CD9-4776-9CBE-68069B77D7B5}" srcOrd="0" destOrd="0" presId="urn:microsoft.com/office/officeart/2005/8/layout/radial4"/>
    <dgm:cxn modelId="{F382A28E-A1F5-447F-8556-1A3386737958}" type="presOf" srcId="{95D55A1D-5DD2-4D22-A13A-DAFD1CA40965}" destId="{8032AE72-335C-4301-BEF2-A9D384C2FC3A}" srcOrd="0" destOrd="0" presId="urn:microsoft.com/office/officeart/2005/8/layout/radial4"/>
    <dgm:cxn modelId="{7D6541A0-73D8-40F9-B10B-C675EFDCB05F}" srcId="{0A1D0246-9A20-419B-873B-9DFEAAA8A6D1}" destId="{9AF56127-3994-4FF0-BF64-971C7E2EBE91}" srcOrd="0" destOrd="0" parTransId="{A8E7235F-3E03-4447-A78F-0A5A1438594D}" sibTransId="{2187F270-4015-41A3-9D8A-DDE08691CA35}"/>
    <dgm:cxn modelId="{7C1FE673-A5CA-469D-B62A-816DDAA20D2E}" type="presOf" srcId="{C5DBFED3-2B8F-4D65-B709-D0D9ABD34F07}" destId="{93048D54-B797-492B-A0E7-718F49C30E20}" srcOrd="0" destOrd="0" presId="urn:microsoft.com/office/officeart/2005/8/layout/radial4"/>
    <dgm:cxn modelId="{841D9C6D-74B7-45F0-97AD-5D2AABB2CD7E}" type="presOf" srcId="{B372F327-00D3-48DE-B74F-6FCDA7D43F98}" destId="{697847A2-B2D6-43B1-A562-64450658E93E}" srcOrd="0" destOrd="0" presId="urn:microsoft.com/office/officeart/2005/8/layout/radial4"/>
    <dgm:cxn modelId="{F25CF115-D774-47F3-87EC-BDDC53E5E10D}" type="presParOf" srcId="{93048D54-B797-492B-A0E7-718F49C30E20}" destId="{D934F249-3D28-4446-B696-769D82EB1A2C}" srcOrd="0" destOrd="0" presId="urn:microsoft.com/office/officeart/2005/8/layout/radial4"/>
    <dgm:cxn modelId="{1408CEE4-38AA-4CDC-AD4A-85C0A9A7A3B2}" type="presParOf" srcId="{93048D54-B797-492B-A0E7-718F49C30E20}" destId="{D1B539E6-23E0-4582-8179-2C745443DA95}" srcOrd="1" destOrd="0" presId="urn:microsoft.com/office/officeart/2005/8/layout/radial4"/>
    <dgm:cxn modelId="{7142A1AD-CB39-4678-9ACD-E9E97512A8E7}" type="presParOf" srcId="{93048D54-B797-492B-A0E7-718F49C30E20}" destId="{68DAC5D5-E0B6-4931-825A-6AEB459E7640}" srcOrd="2" destOrd="0" presId="urn:microsoft.com/office/officeart/2005/8/layout/radial4"/>
    <dgm:cxn modelId="{CD0C14EF-CDE3-461B-9BC8-BDDC5D7D0254}" type="presParOf" srcId="{93048D54-B797-492B-A0E7-718F49C30E20}" destId="{8032AE72-335C-4301-BEF2-A9D384C2FC3A}" srcOrd="3" destOrd="0" presId="urn:microsoft.com/office/officeart/2005/8/layout/radial4"/>
    <dgm:cxn modelId="{CAEF26AF-9974-4E1A-849B-9D82EDBB26FC}" type="presParOf" srcId="{93048D54-B797-492B-A0E7-718F49C30E20}" destId="{697847A2-B2D6-43B1-A562-64450658E93E}" srcOrd="4" destOrd="0" presId="urn:microsoft.com/office/officeart/2005/8/layout/radial4"/>
    <dgm:cxn modelId="{31211CA4-4B2F-4710-B9D0-E0E6144CB86F}" type="presParOf" srcId="{93048D54-B797-492B-A0E7-718F49C30E20}" destId="{6A56B772-9CE3-4DEA-81BF-4D0ABE5E3512}" srcOrd="5" destOrd="0" presId="urn:microsoft.com/office/officeart/2005/8/layout/radial4"/>
    <dgm:cxn modelId="{AA980F1B-75DE-4EF7-B840-163A1CF192C4}" type="presParOf" srcId="{93048D54-B797-492B-A0E7-718F49C30E20}" destId="{EEA5C78E-7C47-4A23-9890-30327C787627}" srcOrd="6" destOrd="0" presId="urn:microsoft.com/office/officeart/2005/8/layout/radial4"/>
    <dgm:cxn modelId="{30AC55C4-D806-42C6-87BA-2810C6846F6F}" type="presParOf" srcId="{93048D54-B797-492B-A0E7-718F49C30E20}" destId="{C60215FD-5CD9-4776-9CBE-68069B77D7B5}" srcOrd="7" destOrd="0" presId="urn:microsoft.com/office/officeart/2005/8/layout/radial4"/>
    <dgm:cxn modelId="{EEB777A2-1D8B-4C62-B313-D5A5D3643032}" type="presParOf" srcId="{93048D54-B797-492B-A0E7-718F49C30E20}" destId="{72443C93-EAA5-467F-851C-7C5B905E7B9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5DC2E-430F-4CD3-9032-83317BF70A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3E2FF5-9424-4325-A618-A73CE1BF5E17}">
      <dgm:prSet phldrT="[Texto]"/>
      <dgm:spPr/>
      <dgm:t>
        <a:bodyPr/>
        <a:lstStyle/>
        <a:p>
          <a:r>
            <a:rPr lang="pt-BR" dirty="0" smtClean="0"/>
            <a:t>Prefeitura</a:t>
          </a:r>
          <a:endParaRPr lang="pt-BR" dirty="0"/>
        </a:p>
      </dgm:t>
    </dgm:pt>
    <dgm:pt modelId="{671B97E6-29F5-4D3A-9A86-5A33A6B51346}" type="parTrans" cxnId="{C16921CD-54D6-4AC4-9066-998CD7BA790E}">
      <dgm:prSet/>
      <dgm:spPr/>
      <dgm:t>
        <a:bodyPr/>
        <a:lstStyle/>
        <a:p>
          <a:endParaRPr lang="pt-BR"/>
        </a:p>
      </dgm:t>
    </dgm:pt>
    <dgm:pt modelId="{A4B2F6F0-0F5A-454C-9927-96991B0F9B5C}" type="sibTrans" cxnId="{C16921CD-54D6-4AC4-9066-998CD7BA790E}">
      <dgm:prSet/>
      <dgm:spPr/>
      <dgm:t>
        <a:bodyPr/>
        <a:lstStyle/>
        <a:p>
          <a:endParaRPr lang="pt-BR"/>
        </a:p>
      </dgm:t>
    </dgm:pt>
    <dgm:pt modelId="{675C3636-8657-43E5-A2A6-524D4AADA7A3}">
      <dgm:prSet phldrT="[Texto]"/>
      <dgm:spPr/>
      <dgm:t>
        <a:bodyPr/>
        <a:lstStyle/>
        <a:p>
          <a:r>
            <a:rPr lang="pt-BR" dirty="0" smtClean="0"/>
            <a:t>BI</a:t>
          </a:r>
          <a:endParaRPr lang="pt-BR" dirty="0"/>
        </a:p>
      </dgm:t>
    </dgm:pt>
    <dgm:pt modelId="{9AF4A95F-93CA-498E-BED7-D2D3F7B6CE7A}" type="parTrans" cxnId="{C9E0CEFC-634B-4E23-AE8D-BE2647E1FB8A}">
      <dgm:prSet/>
      <dgm:spPr/>
      <dgm:t>
        <a:bodyPr/>
        <a:lstStyle/>
        <a:p>
          <a:endParaRPr lang="pt-BR"/>
        </a:p>
      </dgm:t>
    </dgm:pt>
    <dgm:pt modelId="{B0550620-3E16-40AA-BF97-9F1E3B697C77}" type="sibTrans" cxnId="{C9E0CEFC-634B-4E23-AE8D-BE2647E1FB8A}">
      <dgm:prSet/>
      <dgm:spPr/>
      <dgm:t>
        <a:bodyPr/>
        <a:lstStyle/>
        <a:p>
          <a:endParaRPr lang="pt-BR"/>
        </a:p>
      </dgm:t>
    </dgm:pt>
    <dgm:pt modelId="{47024953-5988-40D7-8E9A-801DA2FE23F4}">
      <dgm:prSet phldrT="[Texto]"/>
      <dgm:spPr/>
      <dgm:t>
        <a:bodyPr/>
        <a:lstStyle/>
        <a:p>
          <a:r>
            <a:rPr lang="pt-BR" dirty="0" smtClean="0"/>
            <a:t>Obras Digitais</a:t>
          </a:r>
          <a:endParaRPr lang="pt-BR" dirty="0"/>
        </a:p>
      </dgm:t>
    </dgm:pt>
    <dgm:pt modelId="{1384AD9F-BFB5-439A-946C-766A62213715}" type="parTrans" cxnId="{66794C74-3308-441C-A676-7D6B61FA4C49}">
      <dgm:prSet/>
      <dgm:spPr/>
      <dgm:t>
        <a:bodyPr/>
        <a:lstStyle/>
        <a:p>
          <a:endParaRPr lang="pt-BR"/>
        </a:p>
      </dgm:t>
    </dgm:pt>
    <dgm:pt modelId="{347139D4-CD02-47B2-88C1-314325A00260}" type="sibTrans" cxnId="{66794C74-3308-441C-A676-7D6B61FA4C49}">
      <dgm:prSet/>
      <dgm:spPr/>
      <dgm:t>
        <a:bodyPr/>
        <a:lstStyle/>
        <a:p>
          <a:endParaRPr lang="pt-BR"/>
        </a:p>
      </dgm:t>
    </dgm:pt>
    <dgm:pt modelId="{53FE8216-261C-453E-B6F1-E060B1847A11}">
      <dgm:prSet phldrT="[Texto]"/>
      <dgm:spPr/>
      <dgm:t>
        <a:bodyPr/>
        <a:lstStyle/>
        <a:p>
          <a:r>
            <a:rPr lang="pt-BR" dirty="0" smtClean="0"/>
            <a:t>Cidadão</a:t>
          </a:r>
          <a:endParaRPr lang="pt-BR" dirty="0"/>
        </a:p>
      </dgm:t>
    </dgm:pt>
    <dgm:pt modelId="{C9A726D7-AC01-4F22-8AE4-5F21998BD05F}" type="parTrans" cxnId="{28EB9BC3-B12F-47CD-B631-6E06A2C1FEDB}">
      <dgm:prSet/>
      <dgm:spPr/>
      <dgm:t>
        <a:bodyPr/>
        <a:lstStyle/>
        <a:p>
          <a:endParaRPr lang="pt-BR"/>
        </a:p>
      </dgm:t>
    </dgm:pt>
    <dgm:pt modelId="{7EC1B1ED-C237-426B-894E-D9C2A272BC98}" type="sibTrans" cxnId="{28EB9BC3-B12F-47CD-B631-6E06A2C1FEDB}">
      <dgm:prSet/>
      <dgm:spPr/>
      <dgm:t>
        <a:bodyPr/>
        <a:lstStyle/>
        <a:p>
          <a:endParaRPr lang="pt-BR"/>
        </a:p>
      </dgm:t>
    </dgm:pt>
    <dgm:pt modelId="{01C9D9DC-2AED-4824-B387-143F164D325D}">
      <dgm:prSet phldrT="[Texto]"/>
      <dgm:spPr/>
      <dgm:t>
        <a:bodyPr/>
        <a:lstStyle/>
        <a:p>
          <a:r>
            <a:rPr lang="pt-BR" dirty="0" smtClean="0"/>
            <a:t>Biometria</a:t>
          </a:r>
          <a:endParaRPr lang="pt-BR" dirty="0"/>
        </a:p>
      </dgm:t>
    </dgm:pt>
    <dgm:pt modelId="{06423CE3-7E6D-45FD-B69A-329B7F04272B}" type="parTrans" cxnId="{185A3C04-571F-4E0E-A982-912E5F765CF7}">
      <dgm:prSet/>
      <dgm:spPr/>
      <dgm:t>
        <a:bodyPr/>
        <a:lstStyle/>
        <a:p>
          <a:endParaRPr lang="pt-BR"/>
        </a:p>
      </dgm:t>
    </dgm:pt>
    <dgm:pt modelId="{5A1246A1-97F7-4E0F-821A-C5B875B8B38C}" type="sibTrans" cxnId="{185A3C04-571F-4E0E-A982-912E5F765CF7}">
      <dgm:prSet/>
      <dgm:spPr/>
      <dgm:t>
        <a:bodyPr/>
        <a:lstStyle/>
        <a:p>
          <a:endParaRPr lang="pt-BR"/>
        </a:p>
      </dgm:t>
    </dgm:pt>
    <dgm:pt modelId="{E1373F3D-D928-4DC0-A48A-A8B38CE3A55E}">
      <dgm:prSet phldrT="[Texto]"/>
      <dgm:spPr/>
      <dgm:t>
        <a:bodyPr/>
        <a:lstStyle/>
        <a:p>
          <a:r>
            <a:rPr lang="pt-BR" dirty="0" smtClean="0"/>
            <a:t>BCM/BPM</a:t>
          </a:r>
          <a:endParaRPr lang="pt-BR" dirty="0"/>
        </a:p>
      </dgm:t>
    </dgm:pt>
    <dgm:pt modelId="{D1FA51A6-6EA5-4BEE-8A42-B2663814E733}" type="parTrans" cxnId="{1F6DFDDD-CB74-4B0E-92DF-626BEA8F82BC}">
      <dgm:prSet/>
      <dgm:spPr/>
      <dgm:t>
        <a:bodyPr/>
        <a:lstStyle/>
        <a:p>
          <a:endParaRPr lang="pt-BR"/>
        </a:p>
      </dgm:t>
    </dgm:pt>
    <dgm:pt modelId="{D8281F64-2B09-4D0E-A11D-EE8A8E8CDE75}" type="sibTrans" cxnId="{1F6DFDDD-CB74-4B0E-92DF-626BEA8F82BC}">
      <dgm:prSet/>
      <dgm:spPr/>
      <dgm:t>
        <a:bodyPr/>
        <a:lstStyle/>
        <a:p>
          <a:endParaRPr lang="pt-BR"/>
        </a:p>
      </dgm:t>
    </dgm:pt>
    <dgm:pt modelId="{D1DE8667-F552-4D4F-A7DF-2DB939896D6C}">
      <dgm:prSet phldrT="[Texto]"/>
      <dgm:spPr/>
      <dgm:t>
        <a:bodyPr/>
        <a:lstStyle/>
        <a:p>
          <a:r>
            <a:rPr lang="pt-BR" dirty="0" smtClean="0"/>
            <a:t>Sensoriamento e Monitoramento</a:t>
          </a:r>
          <a:endParaRPr lang="pt-BR" dirty="0"/>
        </a:p>
      </dgm:t>
    </dgm:pt>
    <dgm:pt modelId="{70C81152-D0AD-416C-8C0F-84B94BF518A9}" type="parTrans" cxnId="{3445AA33-CC4E-4B7D-A302-9B808E08477B}">
      <dgm:prSet/>
      <dgm:spPr/>
      <dgm:t>
        <a:bodyPr/>
        <a:lstStyle/>
        <a:p>
          <a:endParaRPr lang="pt-BR"/>
        </a:p>
      </dgm:t>
    </dgm:pt>
    <dgm:pt modelId="{C8D475F4-5DD0-4779-84BE-094F54239766}" type="sibTrans" cxnId="{3445AA33-CC4E-4B7D-A302-9B808E08477B}">
      <dgm:prSet/>
      <dgm:spPr/>
      <dgm:t>
        <a:bodyPr/>
        <a:lstStyle/>
        <a:p>
          <a:endParaRPr lang="pt-BR"/>
        </a:p>
      </dgm:t>
    </dgm:pt>
    <dgm:pt modelId="{C8CC668C-49C8-463B-A5FD-723B453222C1}">
      <dgm:prSet phldrT="[Texto]"/>
      <dgm:spPr/>
      <dgm:t>
        <a:bodyPr/>
        <a:lstStyle/>
        <a:p>
          <a:r>
            <a:rPr lang="pt-BR" dirty="0" smtClean="0"/>
            <a:t>Internet Aberta</a:t>
          </a:r>
          <a:endParaRPr lang="pt-BR" dirty="0"/>
        </a:p>
      </dgm:t>
    </dgm:pt>
    <dgm:pt modelId="{8147B1E3-3303-4888-939D-20FDD66A70DD}" type="parTrans" cxnId="{8BEB7ED9-4B7F-4658-919C-0C9A46DA78D2}">
      <dgm:prSet/>
      <dgm:spPr/>
      <dgm:t>
        <a:bodyPr/>
        <a:lstStyle/>
        <a:p>
          <a:endParaRPr lang="pt-BR"/>
        </a:p>
      </dgm:t>
    </dgm:pt>
    <dgm:pt modelId="{A30C97B2-5DC9-470E-B809-C40D77A38ADD}" type="sibTrans" cxnId="{8BEB7ED9-4B7F-4658-919C-0C9A46DA78D2}">
      <dgm:prSet/>
      <dgm:spPr/>
      <dgm:t>
        <a:bodyPr/>
        <a:lstStyle/>
        <a:p>
          <a:endParaRPr lang="pt-BR"/>
        </a:p>
      </dgm:t>
    </dgm:pt>
    <dgm:pt modelId="{51F1B9A4-C0B2-4B36-98EB-E5E6E00A070D}">
      <dgm:prSet phldrT="[Texto]"/>
      <dgm:spPr/>
      <dgm:t>
        <a:bodyPr/>
        <a:lstStyle/>
        <a:p>
          <a:r>
            <a:rPr lang="pt-BR" dirty="0" smtClean="0"/>
            <a:t>Cidade Interativa</a:t>
          </a:r>
          <a:endParaRPr lang="pt-BR" dirty="0"/>
        </a:p>
      </dgm:t>
    </dgm:pt>
    <dgm:pt modelId="{294AF3D6-C471-4130-9407-F3802CD07BF9}" type="parTrans" cxnId="{038C1EB0-E216-4055-AB11-2107A91ECE57}">
      <dgm:prSet/>
      <dgm:spPr/>
      <dgm:t>
        <a:bodyPr/>
        <a:lstStyle/>
        <a:p>
          <a:endParaRPr lang="pt-BR"/>
        </a:p>
      </dgm:t>
    </dgm:pt>
    <dgm:pt modelId="{767EB4FC-5ED4-450C-9258-53BDF0F76E20}" type="sibTrans" cxnId="{038C1EB0-E216-4055-AB11-2107A91ECE57}">
      <dgm:prSet/>
      <dgm:spPr/>
      <dgm:t>
        <a:bodyPr/>
        <a:lstStyle/>
        <a:p>
          <a:endParaRPr lang="pt-BR"/>
        </a:p>
      </dgm:t>
    </dgm:pt>
    <dgm:pt modelId="{5D307B4E-417B-47EA-B0F8-56DD8B9F36A5}">
      <dgm:prSet phldrT="[Texto]"/>
      <dgm:spPr/>
      <dgm:t>
        <a:bodyPr/>
        <a:lstStyle/>
        <a:p>
          <a:r>
            <a:rPr lang="pt-BR" dirty="0" err="1" smtClean="0"/>
            <a:t>CzRM</a:t>
          </a:r>
          <a:endParaRPr lang="pt-BR" dirty="0"/>
        </a:p>
      </dgm:t>
    </dgm:pt>
    <dgm:pt modelId="{8D812D9F-E3B4-43EA-9694-070D65EE0794}" type="parTrans" cxnId="{24034FDC-EB9F-4EA6-A4B2-A1140FE1E1CB}">
      <dgm:prSet/>
      <dgm:spPr/>
      <dgm:t>
        <a:bodyPr/>
        <a:lstStyle/>
        <a:p>
          <a:endParaRPr lang="pt-BR"/>
        </a:p>
      </dgm:t>
    </dgm:pt>
    <dgm:pt modelId="{301BD489-0157-45E6-B10F-7D14045C4536}" type="sibTrans" cxnId="{24034FDC-EB9F-4EA6-A4B2-A1140FE1E1CB}">
      <dgm:prSet/>
      <dgm:spPr/>
      <dgm:t>
        <a:bodyPr/>
        <a:lstStyle/>
        <a:p>
          <a:endParaRPr lang="pt-BR"/>
        </a:p>
      </dgm:t>
    </dgm:pt>
    <dgm:pt modelId="{2E0995DB-57EF-4E5D-93BD-E3FD6AA8DD15}">
      <dgm:prSet phldrT="[Texto]"/>
      <dgm:spPr/>
      <dgm:t>
        <a:bodyPr/>
        <a:lstStyle/>
        <a:p>
          <a:r>
            <a:rPr lang="pt-BR" dirty="0" smtClean="0"/>
            <a:t>Monitoramento de Recursos Hídricos</a:t>
          </a:r>
          <a:endParaRPr lang="pt-BR" dirty="0"/>
        </a:p>
      </dgm:t>
    </dgm:pt>
    <dgm:pt modelId="{D02C139D-FAB1-443C-9E6D-6FFC7FE1F7E1}" type="parTrans" cxnId="{AFD507E0-98A0-4AC6-95F2-1897BA5105F8}">
      <dgm:prSet/>
      <dgm:spPr/>
      <dgm:t>
        <a:bodyPr/>
        <a:lstStyle/>
        <a:p>
          <a:endParaRPr lang="pt-BR"/>
        </a:p>
      </dgm:t>
    </dgm:pt>
    <dgm:pt modelId="{423216E1-627E-4330-A508-8558E50DF2B3}" type="sibTrans" cxnId="{AFD507E0-98A0-4AC6-95F2-1897BA5105F8}">
      <dgm:prSet/>
      <dgm:spPr/>
      <dgm:t>
        <a:bodyPr/>
        <a:lstStyle/>
        <a:p>
          <a:endParaRPr lang="pt-BR"/>
        </a:p>
      </dgm:t>
    </dgm:pt>
    <dgm:pt modelId="{23C124B5-27FB-4057-9EC9-1D9B4FDBFA1A}">
      <dgm:prSet phldrT="[Texto]"/>
      <dgm:spPr/>
      <dgm:t>
        <a:bodyPr/>
        <a:lstStyle/>
        <a:p>
          <a:r>
            <a:rPr lang="pt-BR" dirty="0" smtClean="0"/>
            <a:t>Inclusão Digital</a:t>
          </a:r>
          <a:endParaRPr lang="pt-BR" dirty="0"/>
        </a:p>
      </dgm:t>
    </dgm:pt>
    <dgm:pt modelId="{8E7A3F99-B829-4973-B1C9-EBF920EE1B7D}" type="parTrans" cxnId="{CA05CC27-9A1F-4FEF-B1DE-DA4460C23B4C}">
      <dgm:prSet/>
      <dgm:spPr/>
      <dgm:t>
        <a:bodyPr/>
        <a:lstStyle/>
        <a:p>
          <a:endParaRPr lang="pt-BR"/>
        </a:p>
      </dgm:t>
    </dgm:pt>
    <dgm:pt modelId="{7C29ED06-38DD-41D6-8B19-592581271234}" type="sibTrans" cxnId="{CA05CC27-9A1F-4FEF-B1DE-DA4460C23B4C}">
      <dgm:prSet/>
      <dgm:spPr/>
      <dgm:t>
        <a:bodyPr/>
        <a:lstStyle/>
        <a:p>
          <a:endParaRPr lang="pt-BR"/>
        </a:p>
      </dgm:t>
    </dgm:pt>
    <dgm:pt modelId="{578F355F-7F30-4AE8-BEBD-A63C4935F573}">
      <dgm:prSet phldrT="[Texto]"/>
      <dgm:spPr/>
      <dgm:t>
        <a:bodyPr/>
        <a:lstStyle/>
        <a:p>
          <a:r>
            <a:rPr lang="pt-BR" dirty="0" smtClean="0"/>
            <a:t>Programas Sociais digitais</a:t>
          </a:r>
          <a:endParaRPr lang="pt-BR" dirty="0"/>
        </a:p>
      </dgm:t>
    </dgm:pt>
    <dgm:pt modelId="{C0B6F943-A257-4D9A-B519-2CA3D74C0B51}" type="parTrans" cxnId="{EA726207-0EFA-49FF-A9C3-A86E69CAEED6}">
      <dgm:prSet/>
      <dgm:spPr/>
      <dgm:t>
        <a:bodyPr/>
        <a:lstStyle/>
        <a:p>
          <a:endParaRPr lang="pt-BR"/>
        </a:p>
      </dgm:t>
    </dgm:pt>
    <dgm:pt modelId="{AC32B964-E24F-4C84-A789-0562703CAA9D}" type="sibTrans" cxnId="{EA726207-0EFA-49FF-A9C3-A86E69CAEED6}">
      <dgm:prSet/>
      <dgm:spPr/>
      <dgm:t>
        <a:bodyPr/>
        <a:lstStyle/>
        <a:p>
          <a:endParaRPr lang="pt-BR"/>
        </a:p>
      </dgm:t>
    </dgm:pt>
    <dgm:pt modelId="{AE4A7A1E-06B4-4019-A544-262FA8946697}">
      <dgm:prSet phldrT="[Texto]"/>
      <dgm:spPr/>
      <dgm:t>
        <a:bodyPr/>
        <a:lstStyle/>
        <a:p>
          <a:r>
            <a:rPr lang="pt-BR" dirty="0" smtClean="0"/>
            <a:t>Monitoramento da Saúde</a:t>
          </a:r>
          <a:endParaRPr lang="pt-BR" dirty="0"/>
        </a:p>
      </dgm:t>
    </dgm:pt>
    <dgm:pt modelId="{F3DFD1BC-7E2A-425A-98DE-A5EE15828E96}" type="parTrans" cxnId="{B18861CA-17A3-4D21-94CB-E060CD4748C9}">
      <dgm:prSet/>
      <dgm:spPr/>
      <dgm:t>
        <a:bodyPr/>
        <a:lstStyle/>
        <a:p>
          <a:endParaRPr lang="pt-BR"/>
        </a:p>
      </dgm:t>
    </dgm:pt>
    <dgm:pt modelId="{2F987C31-A6C0-4B09-BC72-024380FFFA15}" type="sibTrans" cxnId="{B18861CA-17A3-4D21-94CB-E060CD4748C9}">
      <dgm:prSet/>
      <dgm:spPr/>
      <dgm:t>
        <a:bodyPr/>
        <a:lstStyle/>
        <a:p>
          <a:endParaRPr lang="pt-BR"/>
        </a:p>
      </dgm:t>
    </dgm:pt>
    <dgm:pt modelId="{821F6D1D-E789-4A7B-9D7E-42E1B1195226}">
      <dgm:prSet phldrT="[Texto]"/>
      <dgm:spPr/>
      <dgm:t>
        <a:bodyPr/>
        <a:lstStyle/>
        <a:p>
          <a:r>
            <a:rPr lang="pt-BR" dirty="0" smtClean="0"/>
            <a:t>INTRANET</a:t>
          </a:r>
          <a:endParaRPr lang="pt-BR" dirty="0"/>
        </a:p>
      </dgm:t>
    </dgm:pt>
    <dgm:pt modelId="{3B867EF3-DCDE-4D6E-BC8F-EACC0B55BD39}" type="parTrans" cxnId="{68FB789F-168F-4376-AEE3-5963552EF03F}">
      <dgm:prSet/>
      <dgm:spPr/>
      <dgm:t>
        <a:bodyPr/>
        <a:lstStyle/>
        <a:p>
          <a:endParaRPr lang="pt-BR"/>
        </a:p>
      </dgm:t>
    </dgm:pt>
    <dgm:pt modelId="{D8FC0D23-7375-41A3-9239-E621309D9BFD}" type="sibTrans" cxnId="{68FB789F-168F-4376-AEE3-5963552EF03F}">
      <dgm:prSet/>
      <dgm:spPr/>
      <dgm:t>
        <a:bodyPr/>
        <a:lstStyle/>
        <a:p>
          <a:endParaRPr lang="pt-BR"/>
        </a:p>
      </dgm:t>
    </dgm:pt>
    <dgm:pt modelId="{79C00F5A-99FA-4AA6-B3D6-DCDDDE4E0012}">
      <dgm:prSet phldrT="[Texto]"/>
      <dgm:spPr/>
      <dgm:t>
        <a:bodyPr/>
        <a:lstStyle/>
        <a:p>
          <a:r>
            <a:rPr lang="pt-BR" dirty="0" smtClean="0"/>
            <a:t>Cidade Digital</a:t>
          </a:r>
          <a:endParaRPr lang="pt-BR" dirty="0"/>
        </a:p>
      </dgm:t>
    </dgm:pt>
    <dgm:pt modelId="{DAAB9656-D8BE-4E2B-BE07-50B452C79881}" type="parTrans" cxnId="{12F281C5-F208-4119-85BE-DE830F0D1C55}">
      <dgm:prSet/>
      <dgm:spPr/>
      <dgm:t>
        <a:bodyPr/>
        <a:lstStyle/>
        <a:p>
          <a:endParaRPr lang="pt-BR"/>
        </a:p>
      </dgm:t>
    </dgm:pt>
    <dgm:pt modelId="{4B96ACD9-E07D-496C-BADB-6C539E23BF1C}" type="sibTrans" cxnId="{12F281C5-F208-4119-85BE-DE830F0D1C55}">
      <dgm:prSet/>
      <dgm:spPr/>
      <dgm:t>
        <a:bodyPr/>
        <a:lstStyle/>
        <a:p>
          <a:endParaRPr lang="pt-BR"/>
        </a:p>
      </dgm:t>
    </dgm:pt>
    <dgm:pt modelId="{C996799E-CA51-49BB-B894-04D231E93C4B}" type="pres">
      <dgm:prSet presAssocID="{D635DC2E-430F-4CD3-9032-83317BF70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78ED8-EE14-40D9-9F2A-53F387E90D45}" type="pres">
      <dgm:prSet presAssocID="{4A3E2FF5-9424-4325-A618-A73CE1BF5E17}" presName="composite" presStyleCnt="0"/>
      <dgm:spPr/>
    </dgm:pt>
    <dgm:pt modelId="{EB519CAA-09F7-4BB6-ABFC-5C600D53A866}" type="pres">
      <dgm:prSet presAssocID="{4A3E2FF5-9424-4325-A618-A73CE1BF5E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439C8C-35AD-4CC3-92A6-49F5B4F6B66D}" type="pres">
      <dgm:prSet presAssocID="{4A3E2FF5-9424-4325-A618-A73CE1BF5E1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4DE58-2489-436C-9934-6C45E572DE09}" type="pres">
      <dgm:prSet presAssocID="{A4B2F6F0-0F5A-454C-9927-96991B0F9B5C}" presName="space" presStyleCnt="0"/>
      <dgm:spPr/>
    </dgm:pt>
    <dgm:pt modelId="{EB7DB651-1380-4579-8016-DECEAD87AE70}" type="pres">
      <dgm:prSet presAssocID="{53FE8216-261C-453E-B6F1-E060B1847A11}" presName="composite" presStyleCnt="0"/>
      <dgm:spPr/>
    </dgm:pt>
    <dgm:pt modelId="{273D79E2-51B3-4890-9141-2B8C5F1847A0}" type="pres">
      <dgm:prSet presAssocID="{53FE8216-261C-453E-B6F1-E060B1847A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8066B2-DA84-4C3F-ABC2-01578625875B}" type="pres">
      <dgm:prSet presAssocID="{53FE8216-261C-453E-B6F1-E060B1847A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034FDC-EB9F-4EA6-A4B2-A1140FE1E1CB}" srcId="{53FE8216-261C-453E-B6F1-E060B1847A11}" destId="{5D307B4E-417B-47EA-B0F8-56DD8B9F36A5}" srcOrd="4" destOrd="0" parTransId="{8D812D9F-E3B4-43EA-9694-070D65EE0794}" sibTransId="{301BD489-0157-45E6-B10F-7D14045C4536}"/>
    <dgm:cxn modelId="{1F6DFDDD-CB74-4B0E-92DF-626BEA8F82BC}" srcId="{4A3E2FF5-9424-4325-A618-A73CE1BF5E17}" destId="{E1373F3D-D928-4DC0-A48A-A8B38CE3A55E}" srcOrd="1" destOrd="0" parTransId="{D1FA51A6-6EA5-4BEE-8A42-B2663814E733}" sibTransId="{D8281F64-2B09-4D0E-A11D-EE8A8E8CDE75}"/>
    <dgm:cxn modelId="{EBE0606A-DDF1-494A-8F94-6EAA147F302F}" type="presOf" srcId="{53FE8216-261C-453E-B6F1-E060B1847A11}" destId="{273D79E2-51B3-4890-9141-2B8C5F1847A0}" srcOrd="0" destOrd="0" presId="urn:microsoft.com/office/officeart/2005/8/layout/hList1"/>
    <dgm:cxn modelId="{84811DF0-BD6E-4E18-AFB6-4EB69155CFB3}" type="presOf" srcId="{51F1B9A4-C0B2-4B36-98EB-E5E6E00A070D}" destId="{DA8066B2-DA84-4C3F-ABC2-01578625875B}" srcOrd="0" destOrd="3" presId="urn:microsoft.com/office/officeart/2005/8/layout/hList1"/>
    <dgm:cxn modelId="{3397D4D4-77F0-401F-B9CA-4EFFE0720EFA}" type="presOf" srcId="{5D307B4E-417B-47EA-B0F8-56DD8B9F36A5}" destId="{DA8066B2-DA84-4C3F-ABC2-01578625875B}" srcOrd="0" destOrd="4" presId="urn:microsoft.com/office/officeart/2005/8/layout/hList1"/>
    <dgm:cxn modelId="{38726FAB-CC48-4729-969F-2C542456D5A2}" type="presOf" srcId="{D1DE8667-F552-4D4F-A7DF-2DB939896D6C}" destId="{DA8066B2-DA84-4C3F-ABC2-01578625875B}" srcOrd="0" destOrd="1" presId="urn:microsoft.com/office/officeart/2005/8/layout/hList1"/>
    <dgm:cxn modelId="{C9E0CEFC-634B-4E23-AE8D-BE2647E1FB8A}" srcId="{4A3E2FF5-9424-4325-A618-A73CE1BF5E17}" destId="{675C3636-8657-43E5-A2A6-524D4AADA7A3}" srcOrd="0" destOrd="0" parTransId="{9AF4A95F-93CA-498E-BED7-D2D3F7B6CE7A}" sibTransId="{B0550620-3E16-40AA-BF97-9F1E3B697C77}"/>
    <dgm:cxn modelId="{6E4CE623-6AEE-4E7D-8102-2562B5E1A4C1}" type="presOf" srcId="{2E0995DB-57EF-4E5D-93BD-E3FD6AA8DD15}" destId="{B1439C8C-35AD-4CC3-92A6-49F5B4F6B66D}" srcOrd="0" destOrd="3" presId="urn:microsoft.com/office/officeart/2005/8/layout/hList1"/>
    <dgm:cxn modelId="{038C1EB0-E216-4055-AB11-2107A91ECE57}" srcId="{53FE8216-261C-453E-B6F1-E060B1847A11}" destId="{51F1B9A4-C0B2-4B36-98EB-E5E6E00A070D}" srcOrd="3" destOrd="0" parTransId="{294AF3D6-C471-4130-9407-F3802CD07BF9}" sibTransId="{767EB4FC-5ED4-450C-9258-53BDF0F76E20}"/>
    <dgm:cxn modelId="{BE1EF039-0892-4D08-BDF7-9756DC54D755}" type="presOf" srcId="{C8CC668C-49C8-463B-A5FD-723B453222C1}" destId="{DA8066B2-DA84-4C3F-ABC2-01578625875B}" srcOrd="0" destOrd="2" presId="urn:microsoft.com/office/officeart/2005/8/layout/hList1"/>
    <dgm:cxn modelId="{66794C74-3308-441C-A676-7D6B61FA4C49}" srcId="{4A3E2FF5-9424-4325-A618-A73CE1BF5E17}" destId="{47024953-5988-40D7-8E9A-801DA2FE23F4}" srcOrd="2" destOrd="0" parTransId="{1384AD9F-BFB5-439A-946C-766A62213715}" sibTransId="{347139D4-CD02-47B2-88C1-314325A00260}"/>
    <dgm:cxn modelId="{3445AA33-CC4E-4B7D-A302-9B808E08477B}" srcId="{53FE8216-261C-453E-B6F1-E060B1847A11}" destId="{D1DE8667-F552-4D4F-A7DF-2DB939896D6C}" srcOrd="1" destOrd="0" parTransId="{70C81152-D0AD-416C-8C0F-84B94BF518A9}" sibTransId="{C8D475F4-5DD0-4779-84BE-094F54239766}"/>
    <dgm:cxn modelId="{B3997DC5-0DF8-4CEF-8614-A4944B1ADE65}" type="presOf" srcId="{AE4A7A1E-06B4-4019-A544-262FA8946697}" destId="{DA8066B2-DA84-4C3F-ABC2-01578625875B}" srcOrd="0" destOrd="6" presId="urn:microsoft.com/office/officeart/2005/8/layout/hList1"/>
    <dgm:cxn modelId="{28EB9BC3-B12F-47CD-B631-6E06A2C1FEDB}" srcId="{D635DC2E-430F-4CD3-9032-83317BF70A1D}" destId="{53FE8216-261C-453E-B6F1-E060B1847A11}" srcOrd="1" destOrd="0" parTransId="{C9A726D7-AC01-4F22-8AE4-5F21998BD05F}" sibTransId="{7EC1B1ED-C237-426B-894E-D9C2A272BC98}"/>
    <dgm:cxn modelId="{B18861CA-17A3-4D21-94CB-E060CD4748C9}" srcId="{53FE8216-261C-453E-B6F1-E060B1847A11}" destId="{AE4A7A1E-06B4-4019-A544-262FA8946697}" srcOrd="6" destOrd="0" parTransId="{F3DFD1BC-7E2A-425A-98DE-A5EE15828E96}" sibTransId="{2F987C31-A6C0-4B09-BC72-024380FFFA15}"/>
    <dgm:cxn modelId="{E6312904-70EC-4012-935C-D5DD65978967}" type="presOf" srcId="{47024953-5988-40D7-8E9A-801DA2FE23F4}" destId="{B1439C8C-35AD-4CC3-92A6-49F5B4F6B66D}" srcOrd="0" destOrd="2" presId="urn:microsoft.com/office/officeart/2005/8/layout/hList1"/>
    <dgm:cxn modelId="{8BEB7ED9-4B7F-4658-919C-0C9A46DA78D2}" srcId="{53FE8216-261C-453E-B6F1-E060B1847A11}" destId="{C8CC668C-49C8-463B-A5FD-723B453222C1}" srcOrd="2" destOrd="0" parTransId="{8147B1E3-3303-4888-939D-20FDD66A70DD}" sibTransId="{A30C97B2-5DC9-470E-B809-C40D77A38ADD}"/>
    <dgm:cxn modelId="{C0009559-6B95-41E9-A18B-C7703E09BBFC}" type="presOf" srcId="{675C3636-8657-43E5-A2A6-524D4AADA7A3}" destId="{B1439C8C-35AD-4CC3-92A6-49F5B4F6B66D}" srcOrd="0" destOrd="0" presId="urn:microsoft.com/office/officeart/2005/8/layout/hList1"/>
    <dgm:cxn modelId="{EA726207-0EFA-49FF-A9C3-A86E69CAEED6}" srcId="{53FE8216-261C-453E-B6F1-E060B1847A11}" destId="{578F355F-7F30-4AE8-BEBD-A63C4935F573}" srcOrd="5" destOrd="0" parTransId="{C0B6F943-A257-4D9A-B519-2CA3D74C0B51}" sibTransId="{AC32B964-E24F-4C84-A789-0562703CAA9D}"/>
    <dgm:cxn modelId="{C16921CD-54D6-4AC4-9066-998CD7BA790E}" srcId="{D635DC2E-430F-4CD3-9032-83317BF70A1D}" destId="{4A3E2FF5-9424-4325-A618-A73CE1BF5E17}" srcOrd="0" destOrd="0" parTransId="{671B97E6-29F5-4D3A-9A86-5A33A6B51346}" sibTransId="{A4B2F6F0-0F5A-454C-9927-96991B0F9B5C}"/>
    <dgm:cxn modelId="{E71E6D6B-0C9C-40E0-81F8-693846E5BC72}" type="presOf" srcId="{79C00F5A-99FA-4AA6-B3D6-DCDDDE4E0012}" destId="{B1439C8C-35AD-4CC3-92A6-49F5B4F6B66D}" srcOrd="0" destOrd="6" presId="urn:microsoft.com/office/officeart/2005/8/layout/hList1"/>
    <dgm:cxn modelId="{12F281C5-F208-4119-85BE-DE830F0D1C55}" srcId="{4A3E2FF5-9424-4325-A618-A73CE1BF5E17}" destId="{79C00F5A-99FA-4AA6-B3D6-DCDDDE4E0012}" srcOrd="6" destOrd="0" parTransId="{DAAB9656-D8BE-4E2B-BE07-50B452C79881}" sibTransId="{4B96ACD9-E07D-496C-BADB-6C539E23BF1C}"/>
    <dgm:cxn modelId="{EBBEB749-556C-45A1-A9AF-378A02BFCB21}" type="presOf" srcId="{578F355F-7F30-4AE8-BEBD-A63C4935F573}" destId="{DA8066B2-DA84-4C3F-ABC2-01578625875B}" srcOrd="0" destOrd="5" presId="urn:microsoft.com/office/officeart/2005/8/layout/hList1"/>
    <dgm:cxn modelId="{7AE55E14-0A25-4E98-A947-B75B86A3E220}" type="presOf" srcId="{23C124B5-27FB-4057-9EC9-1D9B4FDBFA1A}" destId="{B1439C8C-35AD-4CC3-92A6-49F5B4F6B66D}" srcOrd="0" destOrd="4" presId="urn:microsoft.com/office/officeart/2005/8/layout/hList1"/>
    <dgm:cxn modelId="{185A3C04-571F-4E0E-A982-912E5F765CF7}" srcId="{53FE8216-261C-453E-B6F1-E060B1847A11}" destId="{01C9D9DC-2AED-4824-B387-143F164D325D}" srcOrd="0" destOrd="0" parTransId="{06423CE3-7E6D-45FD-B69A-329B7F04272B}" sibTransId="{5A1246A1-97F7-4E0F-821A-C5B875B8B38C}"/>
    <dgm:cxn modelId="{3A6F6357-F21A-4A90-AE0C-AB918519CFF5}" type="presOf" srcId="{821F6D1D-E789-4A7B-9D7E-42E1B1195226}" destId="{B1439C8C-35AD-4CC3-92A6-49F5B4F6B66D}" srcOrd="0" destOrd="5" presId="urn:microsoft.com/office/officeart/2005/8/layout/hList1"/>
    <dgm:cxn modelId="{1E505CB6-7734-4AB1-8A67-1B85143BFF93}" type="presOf" srcId="{D635DC2E-430F-4CD3-9032-83317BF70A1D}" destId="{C996799E-CA51-49BB-B894-04D231E93C4B}" srcOrd="0" destOrd="0" presId="urn:microsoft.com/office/officeart/2005/8/layout/hList1"/>
    <dgm:cxn modelId="{8645D08B-A465-4ADB-9FCF-03C1ECB57D38}" type="presOf" srcId="{01C9D9DC-2AED-4824-B387-143F164D325D}" destId="{DA8066B2-DA84-4C3F-ABC2-01578625875B}" srcOrd="0" destOrd="0" presId="urn:microsoft.com/office/officeart/2005/8/layout/hList1"/>
    <dgm:cxn modelId="{CA05CC27-9A1F-4FEF-B1DE-DA4460C23B4C}" srcId="{4A3E2FF5-9424-4325-A618-A73CE1BF5E17}" destId="{23C124B5-27FB-4057-9EC9-1D9B4FDBFA1A}" srcOrd="4" destOrd="0" parTransId="{8E7A3F99-B829-4973-B1C9-EBF920EE1B7D}" sibTransId="{7C29ED06-38DD-41D6-8B19-592581271234}"/>
    <dgm:cxn modelId="{7EACF962-FF79-49F6-A8B4-7356BB821E0E}" type="presOf" srcId="{4A3E2FF5-9424-4325-A618-A73CE1BF5E17}" destId="{EB519CAA-09F7-4BB6-ABFC-5C600D53A866}" srcOrd="0" destOrd="0" presId="urn:microsoft.com/office/officeart/2005/8/layout/hList1"/>
    <dgm:cxn modelId="{3C845D72-73B0-4AF0-A562-CAA917CCAF09}" type="presOf" srcId="{E1373F3D-D928-4DC0-A48A-A8B38CE3A55E}" destId="{B1439C8C-35AD-4CC3-92A6-49F5B4F6B66D}" srcOrd="0" destOrd="1" presId="urn:microsoft.com/office/officeart/2005/8/layout/hList1"/>
    <dgm:cxn modelId="{68FB789F-168F-4376-AEE3-5963552EF03F}" srcId="{4A3E2FF5-9424-4325-A618-A73CE1BF5E17}" destId="{821F6D1D-E789-4A7B-9D7E-42E1B1195226}" srcOrd="5" destOrd="0" parTransId="{3B867EF3-DCDE-4D6E-BC8F-EACC0B55BD39}" sibTransId="{D8FC0D23-7375-41A3-9239-E621309D9BFD}"/>
    <dgm:cxn modelId="{AFD507E0-98A0-4AC6-95F2-1897BA5105F8}" srcId="{4A3E2FF5-9424-4325-A618-A73CE1BF5E17}" destId="{2E0995DB-57EF-4E5D-93BD-E3FD6AA8DD15}" srcOrd="3" destOrd="0" parTransId="{D02C139D-FAB1-443C-9E6D-6FFC7FE1F7E1}" sibTransId="{423216E1-627E-4330-A508-8558E50DF2B3}"/>
    <dgm:cxn modelId="{AE56E048-8AEC-43F8-8CC6-A86B709D1A7C}" type="presParOf" srcId="{C996799E-CA51-49BB-B894-04D231E93C4B}" destId="{5A278ED8-EE14-40D9-9F2A-53F387E90D45}" srcOrd="0" destOrd="0" presId="urn:microsoft.com/office/officeart/2005/8/layout/hList1"/>
    <dgm:cxn modelId="{94E8BC3D-91A3-495A-A0CA-06ACE8B497B0}" type="presParOf" srcId="{5A278ED8-EE14-40D9-9F2A-53F387E90D45}" destId="{EB519CAA-09F7-4BB6-ABFC-5C600D53A866}" srcOrd="0" destOrd="0" presId="urn:microsoft.com/office/officeart/2005/8/layout/hList1"/>
    <dgm:cxn modelId="{EBC6DF73-846D-4BED-8F6E-79DAB28B1837}" type="presParOf" srcId="{5A278ED8-EE14-40D9-9F2A-53F387E90D45}" destId="{B1439C8C-35AD-4CC3-92A6-49F5B4F6B66D}" srcOrd="1" destOrd="0" presId="urn:microsoft.com/office/officeart/2005/8/layout/hList1"/>
    <dgm:cxn modelId="{FB625B77-7971-4658-BE0C-DA837322B7C6}" type="presParOf" srcId="{C996799E-CA51-49BB-B894-04D231E93C4B}" destId="{CF64DE58-2489-436C-9934-6C45E572DE09}" srcOrd="1" destOrd="0" presId="urn:microsoft.com/office/officeart/2005/8/layout/hList1"/>
    <dgm:cxn modelId="{4C29A7FB-D00E-41C8-8643-7FF80834AF3D}" type="presParOf" srcId="{C996799E-CA51-49BB-B894-04D231E93C4B}" destId="{EB7DB651-1380-4579-8016-DECEAD87AE70}" srcOrd="2" destOrd="0" presId="urn:microsoft.com/office/officeart/2005/8/layout/hList1"/>
    <dgm:cxn modelId="{90690F7F-F529-44D4-B6AE-B3141F72B6E2}" type="presParOf" srcId="{EB7DB651-1380-4579-8016-DECEAD87AE70}" destId="{273D79E2-51B3-4890-9141-2B8C5F1847A0}" srcOrd="0" destOrd="0" presId="urn:microsoft.com/office/officeart/2005/8/layout/hList1"/>
    <dgm:cxn modelId="{ED0A0DDA-5B5C-4EED-B70C-6F88CC38DD1C}" type="presParOf" srcId="{EB7DB651-1380-4579-8016-DECEAD87AE70}" destId="{DA8066B2-DA84-4C3F-ABC2-0157862587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9161B1-4883-4F7A-BE6D-7871929DDF53}" type="datetimeFigureOut">
              <a:rPr lang="pt-BR"/>
              <a:pPr>
                <a:defRPr/>
              </a:pPr>
              <a:t>12/05/2015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F1A3BC-4E60-4294-B0FB-F81AB93A9D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328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816E-38AA-4694-8447-154E630A6A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0830-6E5F-41C1-992A-8B3C5B4FDD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F266-6D4E-40EB-966F-C4198C553D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6650-CB0E-4093-8654-A1C3EEF3A4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4EA3-D63B-46E0-8A13-B24938DA7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FBED-B2FF-4A05-8A01-A51A042092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1BC6-5F1F-47EC-B9F5-780D3CFB87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EDC5-CB7D-414E-BBF7-8D7269DE37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E094-9F48-4676-AAF9-9CD427225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ACC9-69A7-4E03-A752-F1B7980F69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D6B0-33C6-4101-B129-A3463E5F4D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A112-5E00-40AF-8C74-C6B96EB6F7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92B7EE-B53A-41F6-BF68-3C852BE49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133850"/>
            <a:ext cx="9906000" cy="2724150"/>
          </a:xfrm>
          <a:prstGeom prst="rect">
            <a:avLst/>
          </a:prstGeom>
          <a:solidFill>
            <a:schemeClr val="accent1">
              <a:lumMod val="50000"/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/>
              <a:t>Planejamento Estratégico de TI</a:t>
            </a:r>
          </a:p>
          <a:p>
            <a:pPr algn="ctr">
              <a:defRPr/>
            </a:pPr>
            <a:r>
              <a:rPr lang="pt-BR" sz="2800" dirty="0"/>
              <a:t>Prefeitura Municipal de </a:t>
            </a:r>
            <a:r>
              <a:rPr lang="pt-BR" sz="2800" dirty="0" smtClean="0"/>
              <a:t>Biguaçu</a:t>
            </a:r>
          </a:p>
          <a:p>
            <a:pPr algn="ctr">
              <a:defRPr/>
            </a:pPr>
            <a:r>
              <a:rPr lang="pt-BR" sz="2000" dirty="0" smtClean="0"/>
              <a:t>Eduardo Lopes Jonker</a:t>
            </a:r>
            <a:endParaRPr lang="pt-BR" sz="2000" dirty="0"/>
          </a:p>
        </p:txBody>
      </p:sp>
      <p:pic>
        <p:nvPicPr>
          <p:cNvPr id="5" name="Imagem 4" descr="11bigua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0872" y="2204864"/>
            <a:ext cx="6105128" cy="1931974"/>
          </a:xfrm>
          <a:prstGeom prst="rect">
            <a:avLst/>
          </a:prstGeom>
        </p:spPr>
      </p:pic>
      <p:pic>
        <p:nvPicPr>
          <p:cNvPr id="6" name="Imagem 5" descr="24829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805858" cy="1945376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1) Avaliar o estado atual e uso futuro da TI;</a:t>
            </a:r>
            <a:br>
              <a:rPr lang="pt-BR" dirty="0"/>
            </a:br>
            <a:r>
              <a:rPr lang="pt-BR" dirty="0"/>
              <a:t>2) Direcionar a preparação e implementação de planos, normas, políticas com o uso de Portarias Normativas para garantir que o uso da TI dê suporte ao alcance dos objetivos estratégicos da Instituição; e</a:t>
            </a:r>
            <a:br>
              <a:rPr lang="pt-BR" dirty="0"/>
            </a:br>
            <a:r>
              <a:rPr lang="pt-BR" dirty="0"/>
              <a:t>3) Monitorar a conformidade com as políticas e normas internas e externas e a execução dos planejamentos.</a:t>
            </a:r>
          </a:p>
        </p:txBody>
      </p:sp>
    </p:spTree>
    <p:extLst>
      <p:ext uri="{BB962C8B-B14F-4D97-AF65-F5344CB8AC3E}">
        <p14:creationId xmlns="" xmlns:p14="http://schemas.microsoft.com/office/powerpoint/2010/main" val="18698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Nível estratégico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Médio / longo prazo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Definição de objetivos, indicadores e estratégias para a área de </a:t>
            </a:r>
            <a:r>
              <a:rPr lang="pt-BR" dirty="0" smtClean="0"/>
              <a:t>TI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Criação de Portfólio de Programas: principais projetos com metas e prioridades</a:t>
            </a:r>
          </a:p>
        </p:txBody>
      </p:sp>
    </p:spTree>
    <p:extLst>
      <p:ext uri="{BB962C8B-B14F-4D97-AF65-F5344CB8AC3E}">
        <p14:creationId xmlns="" xmlns:p14="http://schemas.microsoft.com/office/powerpoint/2010/main" val="7100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Balanced Scorecard - BSC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Práticas de governança de TI</a:t>
            </a:r>
            <a:r>
              <a:rPr lang="pt-BR" dirty="0" smtClean="0"/>
              <a:t>, ITIL e COBIT</a:t>
            </a:r>
          </a:p>
          <a:p>
            <a:r>
              <a:rPr lang="pt-BR" dirty="0" smtClean="0"/>
              <a:t>Matriz 5W2H</a:t>
            </a:r>
          </a:p>
          <a:p>
            <a:r>
              <a:rPr lang="pt-BR" dirty="0" smtClean="0"/>
              <a:t>Matriz SWOT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209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Governança de TI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920552" y="1556792"/>
          <a:ext cx="8238458" cy="4824536"/>
        </p:xfrm>
        <a:graphic>
          <a:graphicData uri="http://schemas.openxmlformats.org/presentationml/2006/ole">
            <p:oleObj spid="_x0000_s1034" name="Imagem de Bitmap" r:id="rId3" imgW="6620799" imgH="387721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COBIT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COBIT</a:t>
            </a:r>
            <a:r>
              <a:rPr lang="pt-BR" baseline="30000" dirty="0"/>
              <a:t>®</a:t>
            </a:r>
            <a:r>
              <a:rPr lang="pt-BR" dirty="0"/>
              <a:t>, do inglês, </a:t>
            </a:r>
            <a:r>
              <a:rPr lang="pt-BR" b="1" i="1" dirty="0"/>
              <a:t>Control Objectives for Information and related Technology</a:t>
            </a:r>
            <a:r>
              <a:rPr lang="pt-BR" dirty="0"/>
              <a:t>, é um guia de boas práticas apresentado como </a:t>
            </a:r>
            <a:r>
              <a:rPr lang="pt-BR" i="1" dirty="0"/>
              <a:t>framework</a:t>
            </a:r>
            <a:r>
              <a:rPr lang="pt-BR" dirty="0"/>
              <a:t>, teste dirigido para a gestão de tecnologia de informação (TI).</a:t>
            </a:r>
          </a:p>
        </p:txBody>
      </p:sp>
    </p:spTree>
    <p:extLst>
      <p:ext uri="{BB962C8B-B14F-4D97-AF65-F5344CB8AC3E}">
        <p14:creationId xmlns="" xmlns:p14="http://schemas.microsoft.com/office/powerpoint/2010/main" val="3084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Balanced</a:t>
            </a:r>
            <a:r>
              <a:rPr lang="pt-BR" b="1" dirty="0" smtClean="0"/>
              <a:t> </a:t>
            </a:r>
            <a:r>
              <a:rPr lang="pt-BR" b="1" dirty="0" err="1" smtClean="0"/>
              <a:t>Scorecard</a:t>
            </a:r>
            <a:r>
              <a:rPr lang="pt-BR" b="1" dirty="0" smtClean="0"/>
              <a:t> (BSC)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 Metodologia de medição e gestão de desempenho. Os métodos usados na gestão do negócio, dos serviços e da infraestrutura baseiam-se normalmente em metodologias consagradas que podem utilizar a TI e os softwares de ERP  como soluções de apoio, relacionando-a à gerência de serviços e garantia de resultados do negócio.</a:t>
            </a:r>
            <a:endParaRPr lang="pt-B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ITIL™ (Information Technology Infrastructure Library) é o modelo de referência para gerenciamento de processos de TI mais aceito mundialmente. A metodologia foi criada pela secretaria de comércio (Office </a:t>
            </a:r>
            <a:r>
              <a:rPr lang="pt-BR" dirty="0" err="1"/>
              <a:t>of</a:t>
            </a:r>
            <a:r>
              <a:rPr lang="pt-BR" dirty="0"/>
              <a:t> Government Commerce, OGC) do governo </a:t>
            </a:r>
            <a:r>
              <a:rPr lang="pt-BR" dirty="0" smtClean="0"/>
              <a:t>Inglês.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124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KPI </a:t>
            </a:r>
            <a:r>
              <a:rPr lang="pt-BR" dirty="0"/>
              <a:t>é a sigla que corresponde a </a:t>
            </a:r>
            <a:r>
              <a:rPr lang="pt-BR" b="1" i="1" dirty="0"/>
              <a:t>Key Performance Indicator</a:t>
            </a:r>
            <a:r>
              <a:rPr lang="pt-BR" dirty="0"/>
              <a:t>, uma </a:t>
            </a:r>
            <a:r>
              <a:rPr lang="pt-BR" b="1" dirty="0"/>
              <a:t>técnica de gestão</a:t>
            </a:r>
            <a:r>
              <a:rPr lang="pt-BR" dirty="0"/>
              <a:t> conhecida em português como</a:t>
            </a:r>
            <a:r>
              <a:rPr lang="pt-BR" b="1" dirty="0"/>
              <a:t> Indicador-chave de Desempenho</a:t>
            </a:r>
            <a:r>
              <a:rPr lang="pt-BR" dirty="0" smtClean="0"/>
              <a:t>.</a:t>
            </a:r>
          </a:p>
          <a:p>
            <a:r>
              <a:rPr lang="pt-BR" dirty="0" smtClean="0"/>
              <a:t>Esses </a:t>
            </a:r>
            <a:r>
              <a:rPr lang="pt-BR" dirty="0"/>
              <a:t>indicadores determinam se é preciso tomar atitudes diferentes que melhorem os resultados atuais.</a:t>
            </a:r>
          </a:p>
        </p:txBody>
      </p:sp>
    </p:spTree>
    <p:extLst>
      <p:ext uri="{BB962C8B-B14F-4D97-AF65-F5344CB8AC3E}">
        <p14:creationId xmlns="" xmlns:p14="http://schemas.microsoft.com/office/powerpoint/2010/main" val="11689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Instituições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 bem empregada e alinhada ao negócio oferece diferenciais competitivos na eficiência e eficácia, com maior produtividade e menores perdas</a:t>
            </a:r>
          </a:p>
          <a:p>
            <a:r>
              <a:rPr lang="pt-BR" dirty="0" smtClean="0"/>
              <a:t>Considerada a principal responsável pelo aumento das receitas e novas linhas de negócio</a:t>
            </a:r>
          </a:p>
          <a:p>
            <a:r>
              <a:rPr lang="pt-BR" dirty="0" smtClean="0"/>
              <a:t>Mudança de visão, “TI fazendo parte do negócio” para “o próprio negócio sendo TI”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TI no ambiente Público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 TI representa grandes diferenciais a Administração Pública</a:t>
            </a:r>
          </a:p>
          <a:p>
            <a:pPr lvl="1"/>
            <a:r>
              <a:rPr lang="pt-BR" dirty="0" smtClean="0"/>
              <a:t>Aumento das receitas, com fiscalizações eficientes</a:t>
            </a:r>
          </a:p>
          <a:p>
            <a:pPr lvl="1"/>
            <a:r>
              <a:rPr lang="pt-BR" dirty="0" smtClean="0"/>
              <a:t>Diminuição de gastos, com processos otimizados, e solução eficiente de problemas públicos (Ralos)</a:t>
            </a:r>
          </a:p>
          <a:p>
            <a:pPr lvl="1"/>
            <a:r>
              <a:rPr lang="pt-BR" dirty="0" smtClean="0"/>
              <a:t>Aumento da eficiência e da eficácia nos processos da Administração publica</a:t>
            </a:r>
          </a:p>
          <a:p>
            <a:pPr lvl="1"/>
            <a:r>
              <a:rPr lang="pt-BR" dirty="0" smtClean="0"/>
              <a:t>Projetos mais assertivos com melhores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Biguaçu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464" y="1600200"/>
            <a:ext cx="9505056" cy="4525963"/>
          </a:xfrm>
        </p:spPr>
        <p:txBody>
          <a:bodyPr/>
          <a:lstStyle/>
          <a:p>
            <a:r>
              <a:rPr lang="pt-BR" dirty="0"/>
              <a:t>Área: 374.45 km² (fonte: </a:t>
            </a:r>
            <a:r>
              <a:rPr lang="pt-BR" sz="2800" dirty="0"/>
              <a:t>IBGE/2010</a:t>
            </a:r>
            <a:r>
              <a:rPr lang="pt-BR" dirty="0"/>
              <a:t>) </a:t>
            </a:r>
          </a:p>
          <a:p>
            <a:r>
              <a:rPr lang="pt-BR" dirty="0"/>
              <a:t>População:63.440 (estimativa - fonte: </a:t>
            </a:r>
            <a:r>
              <a:rPr lang="pt-BR" sz="2800" dirty="0"/>
              <a:t>IBGE/2013) </a:t>
            </a:r>
          </a:p>
          <a:p>
            <a:r>
              <a:rPr lang="pt-BR" dirty="0"/>
              <a:t>PIB:R$ 1.063.994.310,00 </a:t>
            </a:r>
            <a:r>
              <a:rPr lang="pt-BR" sz="2800" dirty="0"/>
              <a:t>(fonte: IBGE/2011) </a:t>
            </a:r>
          </a:p>
          <a:p>
            <a:r>
              <a:rPr lang="pt-BR" dirty="0"/>
              <a:t>Coeficiente FPM:2.4 </a:t>
            </a:r>
            <a:r>
              <a:rPr lang="pt-BR" sz="2800" dirty="0"/>
              <a:t>(fonte: TCU/2014) </a:t>
            </a:r>
          </a:p>
          <a:p>
            <a:r>
              <a:rPr lang="pt-BR" dirty="0"/>
              <a:t>Índice ICMS:    0.8856004 </a:t>
            </a:r>
            <a:r>
              <a:rPr lang="pt-BR" sz="2800" dirty="0"/>
              <a:t>(fonte: SEF-SC/2014)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16496" y="476672"/>
          <a:ext cx="914501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z="3600" dirty="0" smtClean="0"/>
              <a:t>Instrução Normativa da contratação de TI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204864"/>
            <a:ext cx="9906000" cy="2232025"/>
          </a:xfrm>
          <a:prstGeom prst="rect">
            <a:avLst/>
          </a:prstGeom>
          <a:solidFill>
            <a:schemeClr val="accent2">
              <a:alpha val="3803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dirty="0" smtClean="0"/>
              <a:t>Situação Atual de Biguaçu</a:t>
            </a:r>
            <a:endParaRPr lang="pt-BR" alt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TI dividida (3 áreas)</a:t>
            </a:r>
          </a:p>
          <a:p>
            <a:r>
              <a:rPr lang="pt-BR" sz="2000" dirty="0" smtClean="0"/>
              <a:t>Ausência de planejamento estratégico nas aquisições de TI</a:t>
            </a:r>
          </a:p>
          <a:p>
            <a:r>
              <a:rPr lang="pt-BR" sz="2000" dirty="0" smtClean="0"/>
              <a:t>Ausência de orçamento especifico para a TI</a:t>
            </a:r>
          </a:p>
          <a:p>
            <a:r>
              <a:rPr lang="pt-BR" sz="2000" dirty="0" smtClean="0"/>
              <a:t>Falta de incentivos para os profissionais da TI (Treinamentos, cargo especifico para profissionais de TI)</a:t>
            </a:r>
          </a:p>
          <a:p>
            <a:r>
              <a:rPr lang="pt-BR" sz="2000" dirty="0" smtClean="0"/>
              <a:t>Local inapropriado de trabalho, profissionais dividindo o mesmo espaço com os servidores</a:t>
            </a:r>
          </a:p>
          <a:p>
            <a:r>
              <a:rPr lang="pt-BR" sz="2000" dirty="0" smtClean="0"/>
              <a:t>Ausência de processos  estruturados na área de TI</a:t>
            </a:r>
          </a:p>
          <a:p>
            <a:r>
              <a:rPr lang="pt-BR" sz="2000" dirty="0" smtClean="0"/>
              <a:t>Grau de dependência muito alto com o talento individual de cada colaborador;</a:t>
            </a:r>
          </a:p>
          <a:p>
            <a:r>
              <a:rPr lang="pt-BR" sz="2000" dirty="0" smtClean="0"/>
              <a:t>Ainda existe um longo caminho para a TI, mas o passo mais importante já foi feito, que é o comprometimento da Alta Gestão;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PDCA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988840"/>
            <a:ext cx="80279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3212976"/>
            <a:ext cx="61051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404664"/>
            <a:ext cx="59046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889105" y="62068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Nos processos de Planejamento e </a:t>
            </a:r>
          </a:p>
          <a:p>
            <a:pPr algn="just"/>
            <a:r>
              <a:rPr lang="pt-BR" dirty="0" smtClean="0"/>
              <a:t>Organização existe um baixo nível de maturidade, ocasionados principalmente pela falta de um comitê de TI, plano de gerenciamento de capacidade e orçamento para a TI.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8505" y="4365104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Nos processos que tangem a aquisição e implantação existe um nível maior de Maturidade.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952" y="3861048"/>
            <a:ext cx="51845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04664"/>
            <a:ext cx="655272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737648" y="62068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Nos processos de Entrega e Suporte existe um baixo nível de maturidade, principalmente por conta do quadro limitado de servidores que atuam na TI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2520" y="436510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Nos processos de Monitoramento e Avaliação existe um baixo grau de maturidade principalmente pela cultura de avaliação.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204864"/>
            <a:ext cx="9906000" cy="2232025"/>
          </a:xfrm>
          <a:prstGeom prst="rect">
            <a:avLst/>
          </a:prstGeom>
          <a:solidFill>
            <a:schemeClr val="accent2">
              <a:alpha val="3803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dirty="0" smtClean="0"/>
              <a:t>Planejamento Estratégico</a:t>
            </a:r>
            <a:endParaRPr lang="pt-BR" alt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Estratégico</a:t>
            </a:r>
            <a:endParaRPr lang="en-US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1640632" y="16288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5"/>
          <p:cNvGrpSpPr/>
          <p:nvPr/>
        </p:nvGrpSpPr>
        <p:grpSpPr>
          <a:xfrm>
            <a:off x="247650" y="685800"/>
            <a:ext cx="9025830" cy="5407496"/>
            <a:chOff x="228600" y="685800"/>
            <a:chExt cx="8458200" cy="5715000"/>
          </a:xfrm>
        </p:grpSpPr>
        <p:sp>
          <p:nvSpPr>
            <p:cNvPr id="5" name="Fluxograma: Processo 4"/>
            <p:cNvSpPr/>
            <p:nvPr/>
          </p:nvSpPr>
          <p:spPr>
            <a:xfrm>
              <a:off x="3276600" y="685800"/>
              <a:ext cx="2133600" cy="838200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 Prefeito Municipal</a:t>
              </a:r>
            </a:p>
          </p:txBody>
        </p:sp>
        <p:sp>
          <p:nvSpPr>
            <p:cNvPr id="6" name="Fluxograma: Processo 5"/>
            <p:cNvSpPr/>
            <p:nvPr/>
          </p:nvSpPr>
          <p:spPr>
            <a:xfrm>
              <a:off x="2438400" y="2895600"/>
              <a:ext cx="3810000" cy="685800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Comitê de TI de Biguaçu</a:t>
              </a:r>
              <a:endParaRPr lang="en-US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48000" y="4572000"/>
              <a:ext cx="1371600" cy="685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Sec. Planejamento</a:t>
              </a:r>
              <a:endParaRPr lang="en-US" sz="16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990600" y="4572000"/>
              <a:ext cx="1066800" cy="685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Sec. Saúde</a:t>
              </a:r>
              <a:endParaRPr lang="en-US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410200" y="4572000"/>
              <a:ext cx="1066800" cy="685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Sec. </a:t>
              </a:r>
              <a:r>
                <a:rPr lang="pt-BR" dirty="0" err="1" smtClean="0"/>
                <a:t>Adm</a:t>
              </a:r>
              <a:endParaRPr lang="en-US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467600" y="4572000"/>
              <a:ext cx="1066800" cy="685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Sec. Fazenda</a:t>
              </a:r>
              <a:endParaRPr lang="en-US" dirty="0"/>
            </a:p>
          </p:txBody>
        </p:sp>
        <p:cxnSp>
          <p:nvCxnSpPr>
            <p:cNvPr id="15" name="Conector reto 14"/>
            <p:cNvCxnSpPr>
              <a:stCxn id="5" idx="2"/>
              <a:endCxn id="6" idx="0"/>
            </p:cNvCxnSpPr>
            <p:nvPr/>
          </p:nvCxnSpPr>
          <p:spPr>
            <a:xfrm>
              <a:off x="4343400" y="1524000"/>
              <a:ext cx="0" cy="13716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5" name="Conector reto 24"/>
            <p:cNvCxnSpPr>
              <a:stCxn id="6" idx="2"/>
            </p:cNvCxnSpPr>
            <p:nvPr/>
          </p:nvCxnSpPr>
          <p:spPr>
            <a:xfrm>
              <a:off x="4343400" y="3581400"/>
              <a:ext cx="0" cy="5334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1" name="Conector reto 30"/>
            <p:cNvCxnSpPr>
              <a:stCxn id="12" idx="0"/>
            </p:cNvCxnSpPr>
            <p:nvPr/>
          </p:nvCxnSpPr>
          <p:spPr>
            <a:xfrm flipV="1">
              <a:off x="8001000" y="4114800"/>
              <a:ext cx="0" cy="4572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1524000" y="4114800"/>
              <a:ext cx="6477000" cy="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4" name="Conector reto 43"/>
            <p:cNvCxnSpPr>
              <a:stCxn id="8" idx="0"/>
            </p:cNvCxnSpPr>
            <p:nvPr/>
          </p:nvCxnSpPr>
          <p:spPr>
            <a:xfrm flipV="1">
              <a:off x="3733800" y="4114800"/>
              <a:ext cx="0" cy="4572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Conector reto 46"/>
            <p:cNvCxnSpPr>
              <a:endCxn id="10" idx="0"/>
            </p:cNvCxnSpPr>
            <p:nvPr/>
          </p:nvCxnSpPr>
          <p:spPr>
            <a:xfrm>
              <a:off x="5943600" y="4114800"/>
              <a:ext cx="0" cy="4572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0" name="Conector reto 49"/>
            <p:cNvCxnSpPr>
              <a:endCxn id="9" idx="0"/>
            </p:cNvCxnSpPr>
            <p:nvPr/>
          </p:nvCxnSpPr>
          <p:spPr>
            <a:xfrm>
              <a:off x="1524000" y="4114800"/>
              <a:ext cx="0" cy="4572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228600" y="5943600"/>
              <a:ext cx="12192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Compras</a:t>
              </a:r>
              <a:endParaRPr lang="en-US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28800" y="5943600"/>
              <a:ext cx="10668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TI</a:t>
              </a:r>
              <a:endParaRPr lang="en-US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7391400" y="5791200"/>
              <a:ext cx="12954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TI Fazendária</a:t>
              </a:r>
              <a:endParaRPr lang="en-US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200400" y="5943600"/>
              <a:ext cx="10668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EMP</a:t>
              </a:r>
              <a:endParaRPr lang="en-US" dirty="0"/>
            </a:p>
          </p:txBody>
        </p:sp>
        <p:cxnSp>
          <p:nvCxnSpPr>
            <p:cNvPr id="29" name="Conector reto 28"/>
            <p:cNvCxnSpPr>
              <a:stCxn id="20" idx="0"/>
            </p:cNvCxnSpPr>
            <p:nvPr/>
          </p:nvCxnSpPr>
          <p:spPr>
            <a:xfrm flipV="1">
              <a:off x="838200" y="5562600"/>
              <a:ext cx="0" cy="3810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838200" y="5562600"/>
              <a:ext cx="1524000" cy="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8" name="Conector reto 47"/>
            <p:cNvCxnSpPr>
              <a:stCxn id="21" idx="0"/>
            </p:cNvCxnSpPr>
            <p:nvPr/>
          </p:nvCxnSpPr>
          <p:spPr>
            <a:xfrm flipV="1">
              <a:off x="2362200" y="5562600"/>
              <a:ext cx="0" cy="3810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7" name="Conector reto 56"/>
            <p:cNvCxnSpPr>
              <a:endCxn id="9" idx="2"/>
            </p:cNvCxnSpPr>
            <p:nvPr/>
          </p:nvCxnSpPr>
          <p:spPr>
            <a:xfrm flipV="1">
              <a:off x="1524000" y="5257800"/>
              <a:ext cx="0" cy="3048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5" name="Conector reto 64"/>
            <p:cNvCxnSpPr>
              <a:stCxn id="12" idx="2"/>
            </p:cNvCxnSpPr>
            <p:nvPr/>
          </p:nvCxnSpPr>
          <p:spPr>
            <a:xfrm>
              <a:off x="8001000" y="5257800"/>
              <a:ext cx="0" cy="5334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67" name="Retângulo 66"/>
            <p:cNvSpPr/>
            <p:nvPr/>
          </p:nvSpPr>
          <p:spPr>
            <a:xfrm>
              <a:off x="4572000" y="5943600"/>
              <a:ext cx="12192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Compras</a:t>
              </a:r>
              <a:endParaRPr lang="en-US" dirty="0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6172200" y="5943600"/>
              <a:ext cx="10668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CPD</a:t>
              </a:r>
              <a:endParaRPr lang="en-US" dirty="0"/>
            </a:p>
          </p:txBody>
        </p:sp>
        <p:cxnSp>
          <p:nvCxnSpPr>
            <p:cNvPr id="70" name="Conector reto 69"/>
            <p:cNvCxnSpPr>
              <a:stCxn id="67" idx="0"/>
            </p:cNvCxnSpPr>
            <p:nvPr/>
          </p:nvCxnSpPr>
          <p:spPr>
            <a:xfrm flipV="1">
              <a:off x="5181600" y="5562600"/>
              <a:ext cx="0" cy="3810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>
              <a:off x="5181600" y="5562600"/>
              <a:ext cx="1524000" cy="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2" name="Conector reto 71"/>
            <p:cNvCxnSpPr>
              <a:stCxn id="69" idx="0"/>
            </p:cNvCxnSpPr>
            <p:nvPr/>
          </p:nvCxnSpPr>
          <p:spPr>
            <a:xfrm flipV="1">
              <a:off x="6705600" y="5562600"/>
              <a:ext cx="0" cy="3810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5867400" y="5257800"/>
              <a:ext cx="0" cy="3048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7" name="Conector reto 76"/>
            <p:cNvCxnSpPr>
              <a:stCxn id="8" idx="2"/>
              <a:endCxn id="24" idx="0"/>
            </p:cNvCxnSpPr>
            <p:nvPr/>
          </p:nvCxnSpPr>
          <p:spPr>
            <a:xfrm>
              <a:off x="3733800" y="5257800"/>
              <a:ext cx="0" cy="68580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38" name="Retângulo 37"/>
            <p:cNvSpPr/>
            <p:nvPr/>
          </p:nvSpPr>
          <p:spPr>
            <a:xfrm>
              <a:off x="5257800" y="1772816"/>
              <a:ext cx="1840019" cy="8640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Coordenador de Governança de TI</a:t>
              </a:r>
              <a:endParaRPr lang="en-US" dirty="0"/>
            </a:p>
          </p:txBody>
        </p:sp>
        <p:cxnSp>
          <p:nvCxnSpPr>
            <p:cNvPr id="39" name="Conector reto 38"/>
            <p:cNvCxnSpPr>
              <a:stCxn id="38" idx="1"/>
            </p:cNvCxnSpPr>
            <p:nvPr/>
          </p:nvCxnSpPr>
          <p:spPr>
            <a:xfrm flipH="1">
              <a:off x="4343400" y="2204864"/>
              <a:ext cx="914400" cy="4936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to 2"/>
          <p:cNvPicPr>
            <a:picLocks noChangeArrowheads="1"/>
          </p:cNvPicPr>
          <p:nvPr/>
        </p:nvPicPr>
        <p:blipFill>
          <a:blip r:embed="rId2" cstate="print"/>
          <a:srcRect b="-259"/>
          <a:stretch>
            <a:fillRect/>
          </a:stretch>
        </p:blipFill>
        <p:spPr bwMode="auto">
          <a:xfrm>
            <a:off x="488504" y="1196752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8915400" cy="1143000"/>
          </a:xfrm>
        </p:spPr>
        <p:txBody>
          <a:bodyPr/>
          <a:lstStyle/>
          <a:p>
            <a:r>
              <a:rPr lang="pt-BR" dirty="0" smtClean="0"/>
              <a:t>Projetos para a 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isao_sistem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2640" y="692696"/>
            <a:ext cx="5904656" cy="51917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Administração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871487926"/>
              </p:ext>
            </p:extLst>
          </p:nvPr>
        </p:nvGraphicFramePr>
        <p:xfrm>
          <a:off x="776536" y="162880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906000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Obrigado</a:t>
            </a:r>
            <a:endParaRPr lang="pt-BR" dirty="0"/>
          </a:p>
        </p:txBody>
      </p:sp>
      <p:pic>
        <p:nvPicPr>
          <p:cNvPr id="2050" name="Picture 2" descr="C:\Users\Felipe Asmuz\Pictures\Biguaçu de c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49412"/>
            <a:ext cx="7200900" cy="478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53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548680"/>
            <a:ext cx="8915400" cy="820688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Modelo OSI</a:t>
            </a:r>
            <a:endParaRPr lang="pt-BR" dirty="0"/>
          </a:p>
        </p:txBody>
      </p:sp>
      <p:pic>
        <p:nvPicPr>
          <p:cNvPr id="6" name="Imagem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4808" y="1628800"/>
            <a:ext cx="4248472" cy="4305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Governança ( Gestão)</a:t>
            </a:r>
          </a:p>
          <a:p>
            <a:r>
              <a:rPr lang="pt-BR" dirty="0" smtClean="0"/>
              <a:t>Segurança da Informação ( Gestão da segurança)</a:t>
            </a:r>
          </a:p>
          <a:p>
            <a:r>
              <a:rPr lang="pt-BR" dirty="0" smtClean="0"/>
              <a:t>Desenvolvimento ( Banco de Dados, Programação e Desenvolvimento WEB)</a:t>
            </a:r>
          </a:p>
          <a:p>
            <a:r>
              <a:rPr lang="pt-BR" dirty="0" smtClean="0"/>
              <a:t>Infraestrutura ( Hardware, software, rede e </a:t>
            </a:r>
            <a:r>
              <a:rPr lang="pt-BR" dirty="0" err="1" smtClean="0"/>
              <a:t>etc</a:t>
            </a:r>
            <a:r>
              <a:rPr lang="pt-BR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processo dinâmico e interativo para estruturar de forma estratégica, tática e operacional as informações organizacionais, a tecnologia de informação e comunicação (TIC) e seus recursos </a:t>
            </a:r>
            <a:r>
              <a:rPr lang="pt-BR" dirty="0" smtClean="0"/>
              <a:t>para </a:t>
            </a:r>
            <a:r>
              <a:rPr lang="pt-BR" dirty="0"/>
              <a:t>o atendimento de todas as decisões, ações e respectivos processos.</a:t>
            </a:r>
          </a:p>
        </p:txBody>
      </p:sp>
    </p:spTree>
    <p:extLst>
      <p:ext uri="{BB962C8B-B14F-4D97-AF65-F5344CB8AC3E}">
        <p14:creationId xmlns="" xmlns:p14="http://schemas.microsoft.com/office/powerpoint/2010/main" val="37247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2014/2016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Plano propõe-se, a partir da análise da situação atual, a gerar projetos e ações coerentes, coordenados e harmônicos, visando alcançar uma situação desejável, dentro do seu prazo de vigência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3865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Normativas do PETI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norma de Governança Corporativa de TI, ABNT NBR </a:t>
            </a:r>
            <a:r>
              <a:rPr lang="pt-BR" dirty="0" smtClean="0"/>
              <a:t>ISO/IEC-38500:2009.</a:t>
            </a:r>
          </a:p>
          <a:p>
            <a:r>
              <a:rPr lang="pt-BR" dirty="0"/>
              <a:t>“Governança de TI é o sistema pelo qual a atual e a futura utilização da TI são dirigidas e controladas. </a:t>
            </a:r>
          </a:p>
        </p:txBody>
      </p:sp>
    </p:spTree>
    <p:extLst>
      <p:ext uri="{BB962C8B-B14F-4D97-AF65-F5344CB8AC3E}">
        <p14:creationId xmlns="" xmlns:p14="http://schemas.microsoft.com/office/powerpoint/2010/main" val="3476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do PETI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Plano Estratégico de Tecnologia da Informação (PETI) tem por objetivo assegurar que as metas e objetivos da TI estejam fortemente vinculados às metas e objetivos do negócio/estratégia da Instituição e, portanto, alinhado com seu Planejamento Estratégico.</a:t>
            </a:r>
          </a:p>
        </p:txBody>
      </p:sp>
    </p:spTree>
    <p:extLst>
      <p:ext uri="{BB962C8B-B14F-4D97-AF65-F5344CB8AC3E}">
        <p14:creationId xmlns="" xmlns:p14="http://schemas.microsoft.com/office/powerpoint/2010/main" val="3703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771</Words>
  <Application>Microsoft Office PowerPoint</Application>
  <PresentationFormat>Papel A4 (210 x 297 mm)</PresentationFormat>
  <Paragraphs>128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Design padrão</vt:lpstr>
      <vt:lpstr>Imagem de Bitmap</vt:lpstr>
      <vt:lpstr>Slide 1</vt:lpstr>
      <vt:lpstr>Biguaçu</vt:lpstr>
      <vt:lpstr>Slide 3</vt:lpstr>
      <vt:lpstr>Slide 4</vt:lpstr>
      <vt:lpstr>ORGANOGRAMA</vt:lpstr>
      <vt:lpstr>PETI</vt:lpstr>
      <vt:lpstr>Planejamento 2014/2016</vt:lpstr>
      <vt:lpstr>Normativas do PETI</vt:lpstr>
      <vt:lpstr>Objetivos do PETI</vt:lpstr>
      <vt:lpstr>Objetivos Específicos</vt:lpstr>
      <vt:lpstr>ESCOPO</vt:lpstr>
      <vt:lpstr>Metodologia</vt:lpstr>
      <vt:lpstr>Estrutura de Governança de TI</vt:lpstr>
      <vt:lpstr>COBIT</vt:lpstr>
      <vt:lpstr>Balanced Scorecard (BSC)</vt:lpstr>
      <vt:lpstr>ITIL</vt:lpstr>
      <vt:lpstr>Slide 17</vt:lpstr>
      <vt:lpstr>A TI nas Instituições</vt:lpstr>
      <vt:lpstr>A TI no ambiente Público</vt:lpstr>
      <vt:lpstr>Instrução Normativa da contratação de TI</vt:lpstr>
      <vt:lpstr>Slide 21</vt:lpstr>
      <vt:lpstr>Situação Atual</vt:lpstr>
      <vt:lpstr>Ciclo PDCA</vt:lpstr>
      <vt:lpstr>Slide 24</vt:lpstr>
      <vt:lpstr>Slide 25</vt:lpstr>
      <vt:lpstr>Slide 26</vt:lpstr>
      <vt:lpstr>Planejamento Estratégico</vt:lpstr>
      <vt:lpstr>Slide 28</vt:lpstr>
      <vt:lpstr>Projetos para a TI</vt:lpstr>
      <vt:lpstr>Projetos para a Administração Pública</vt:lpstr>
      <vt:lpstr>Slide 31</vt:lpstr>
      <vt:lpstr>Muito 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</dc:creator>
  <cp:lastModifiedBy>IrmaBC</cp:lastModifiedBy>
  <cp:revision>344</cp:revision>
  <dcterms:created xsi:type="dcterms:W3CDTF">2007-08-17T12:18:31Z</dcterms:created>
  <dcterms:modified xsi:type="dcterms:W3CDTF">2015-05-12T16:51:40Z</dcterms:modified>
</cp:coreProperties>
</file>