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</p:sldIdLst>
  <p:sldSz cx="9144000" cy="6858000" type="screen4x3"/>
  <p:notesSz cx="6858000" cy="9144000"/>
  <p:photoAlbum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4658" autoAdjust="0"/>
  </p:normalViewPr>
  <p:slideViewPr>
    <p:cSldViewPr>
      <p:cViewPr varScale="1">
        <p:scale>
          <a:sx n="95" d="100"/>
          <a:sy n="95" d="100"/>
        </p:scale>
        <p:origin x="-108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CECBD-F448-42FB-A63C-D5F7E13597D0}" type="datetimeFigureOut">
              <a:rPr lang="pt-BR"/>
              <a:pPr>
                <a:defRPr/>
              </a:pPr>
              <a:t>30/08/2018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09E4F-2F8F-4972-87A3-0D84F551C32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CB412-7A29-4F9C-B6A1-0DDC45534862}" type="datetimeFigureOut">
              <a:rPr lang="pt-BR"/>
              <a:pPr>
                <a:defRPr/>
              </a:pPr>
              <a:t>30/08/2018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F032F-4FB6-42E2-BACC-F813F353C0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B8FE-C05C-4A01-A8A6-B0484C78029F}" type="datetimeFigureOut">
              <a:rPr lang="pt-BR"/>
              <a:pPr>
                <a:defRPr/>
              </a:pPr>
              <a:t>30/08/2018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D052-26FE-41A2-9555-D1DE3505CA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8EF56-4F2D-4CD1-948F-685EDC6BE91C}" type="datetimeFigureOut">
              <a:rPr lang="pt-BR"/>
              <a:pPr>
                <a:defRPr/>
              </a:pPr>
              <a:t>30/08/2018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C939-88F4-43E6-86D6-77E4113308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475D8-5C94-40C5-B0D7-858BD8E904D5}" type="datetimeFigureOut">
              <a:rPr lang="pt-BR"/>
              <a:pPr>
                <a:defRPr/>
              </a:pPr>
              <a:t>30/08/2018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5D886-6267-4ECD-959B-6A1A932A6F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06C50-396B-42C9-B416-B43D22A058EC}" type="datetimeFigureOut">
              <a:rPr lang="pt-BR"/>
              <a:pPr>
                <a:defRPr/>
              </a:pPr>
              <a:t>30/08/2018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64BB8-AB1A-4F2C-809B-960B4B505A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9190F-A903-4647-B6CB-9F0A86F8CFAD}" type="datetimeFigureOut">
              <a:rPr lang="pt-BR"/>
              <a:pPr>
                <a:defRPr/>
              </a:pPr>
              <a:t>30/08/2018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D9B5E-4FFB-47FD-8DF4-CFB16FB594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547B8-64CD-4224-A243-BFB57F4D6BF2}" type="datetimeFigureOut">
              <a:rPr lang="pt-BR"/>
              <a:pPr>
                <a:defRPr/>
              </a:pPr>
              <a:t>30/08/2018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BD0-88B5-452E-8880-B5DA2CB279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3DEBC-5DCB-47CD-BF1E-E0D93A5B766C}" type="datetimeFigureOut">
              <a:rPr lang="pt-BR"/>
              <a:pPr>
                <a:defRPr/>
              </a:pPr>
              <a:t>30/08/2018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8808A-0CD1-4AB3-900C-B7C7F25460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4F48D-45E9-4957-A2AC-612B4794E11C}" type="datetimeFigureOut">
              <a:rPr lang="pt-BR"/>
              <a:pPr>
                <a:defRPr/>
              </a:pPr>
              <a:t>30/08/2018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2505-A3B3-423A-A241-E036A9C324B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81EFE-1EC5-4AEF-82EA-43C0A94B85BC}" type="datetimeFigureOut">
              <a:rPr lang="pt-BR"/>
              <a:pPr>
                <a:defRPr/>
              </a:pPr>
              <a:t>30/08/2018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3A760-3621-41BC-AE44-862AC5D334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6FAF5A-1CB9-479C-8937-2CDE0CD266D5}" type="datetimeFigureOut">
              <a:rPr lang="pt-BR"/>
              <a:pPr>
                <a:defRPr/>
              </a:pPr>
              <a:t>30/08/2018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CDD8A7-452F-439F-AD31-0A41388752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3" descr="Bann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 descr="6 cogep 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 descr="6 cogep 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 descr="6 cogep 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 descr="6 cogep 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 descr="6 cogep 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 descr="6 cogep 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 descr="6 cogep 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Imagem 2" descr="6 cogep 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 descr="6 cogep 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 descr="6 cogep 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 descr="6 cogep 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2" descr="6 cogep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1" descr="6 cogep 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1" descr="6 cogep 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 descr="6 cogep 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 descr="6 cogep 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 descr="6 cogep 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 descr="6 cogep 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 descr="6 cogep 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 descr="6 cogep 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" descr="6 cogep 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1" descr="6 cogep 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2" descr="6 cogep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 descr="6 cogep 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1" descr="6 cogep 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m 1" descr="6 cogep 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1" descr="6 cogep 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1" descr="6 cogep 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m 1" descr="6 cogep 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1" descr="6 cogep 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1" descr="6 cogep 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1" descr="6 cogep 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1" descr="6 cogep 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 descr="6 cogep 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m 1" descr="6 cogep 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1" descr="6 cogep 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m 1" descr="6 cogep 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m 1" descr="6 cogep 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m 1" descr="6 cogep 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 descr="6 cogep 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1" descr="6 cogep 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 descr="6 cogep 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 descr="6 cogep 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 descr="6 cogep 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Apresentação na tela (4:3)</PresentationFormat>
  <Paragraphs>0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5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IrmaBC</dc:creator>
  <cp:lastModifiedBy>IrmaBC</cp:lastModifiedBy>
  <cp:revision>9</cp:revision>
  <dcterms:created xsi:type="dcterms:W3CDTF">2015-05-04T13:19:35Z</dcterms:created>
  <dcterms:modified xsi:type="dcterms:W3CDTF">2018-08-30T17:18:26Z</dcterms:modified>
</cp:coreProperties>
</file>