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slideMasters/slideMaster7.xml" ContentType="application/vnd.openxmlformats-officedocument.presentationml.slideMaster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</p:sldMasterIdLst>
  <p:notesMasterIdLst>
    <p:notesMasterId r:id="rId36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Century Schoolbook" pitchFamily="16" charset="0"/>
      <a:defRPr kern="1200">
        <a:solidFill>
          <a:schemeClr val="bg1"/>
        </a:solidFill>
        <a:latin typeface="Century Schoolbook" pitchFamily="16" charset="0"/>
        <a:ea typeface="+mn-ea"/>
        <a:cs typeface="Arial Unicode MS" pitchFamily="32" charset="0"/>
      </a:defRPr>
    </a:lvl1pPr>
    <a:lvl2pPr marL="4572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Century Schoolbook" pitchFamily="16" charset="0"/>
      <a:defRPr kern="1200">
        <a:solidFill>
          <a:schemeClr val="bg1"/>
        </a:solidFill>
        <a:latin typeface="Century Schoolbook" pitchFamily="16" charset="0"/>
        <a:ea typeface="+mn-ea"/>
        <a:cs typeface="Arial Unicode MS" pitchFamily="32" charset="0"/>
      </a:defRPr>
    </a:lvl2pPr>
    <a:lvl3pPr marL="9144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Century Schoolbook" pitchFamily="16" charset="0"/>
      <a:defRPr kern="1200">
        <a:solidFill>
          <a:schemeClr val="bg1"/>
        </a:solidFill>
        <a:latin typeface="Century Schoolbook" pitchFamily="16" charset="0"/>
        <a:ea typeface="+mn-ea"/>
        <a:cs typeface="Arial Unicode MS" pitchFamily="32" charset="0"/>
      </a:defRPr>
    </a:lvl3pPr>
    <a:lvl4pPr marL="1371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Century Schoolbook" pitchFamily="16" charset="0"/>
      <a:defRPr kern="1200">
        <a:solidFill>
          <a:schemeClr val="bg1"/>
        </a:solidFill>
        <a:latin typeface="Century Schoolbook" pitchFamily="16" charset="0"/>
        <a:ea typeface="+mn-ea"/>
        <a:cs typeface="Arial Unicode MS" pitchFamily="32" charset="0"/>
      </a:defRPr>
    </a:lvl4pPr>
    <a:lvl5pPr marL="18288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Century Schoolbook" pitchFamily="16" charset="0"/>
      <a:defRPr kern="1200">
        <a:solidFill>
          <a:schemeClr val="bg1"/>
        </a:solidFill>
        <a:latin typeface="Century Schoolbook" pitchFamily="16" charset="0"/>
        <a:ea typeface="+mn-ea"/>
        <a:cs typeface="Arial Unicode MS" pitchFamily="32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entury Schoolbook" pitchFamily="16" charset="0"/>
        <a:ea typeface="+mn-ea"/>
        <a:cs typeface="Arial Unicode MS" pitchFamily="32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entury Schoolbook" pitchFamily="16" charset="0"/>
        <a:ea typeface="+mn-ea"/>
        <a:cs typeface="Arial Unicode MS" pitchFamily="32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entury Schoolbook" pitchFamily="16" charset="0"/>
        <a:ea typeface="+mn-ea"/>
        <a:cs typeface="Arial Unicode MS" pitchFamily="32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entury Schoolbook" pitchFamily="16" charset="0"/>
        <a:ea typeface="+mn-ea"/>
        <a:cs typeface="Arial Unicode MS" pitchFamily="32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294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8202" name="AutoShape 1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8204" name="AutoShape 1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8205" name="AutoShape 1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8206" name="AutoShape 1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32784" name="Rectangle 1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-5014913"/>
            <a:ext cx="0" cy="114204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8208" name="Rectangle 1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62588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0" y="-5014913"/>
            <a:ext cx="1588" cy="114220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4175" cy="41148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0" y="-5014913"/>
            <a:ext cx="1588" cy="114220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4175" cy="41148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14220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4175" cy="41148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0" y="-5014913"/>
            <a:ext cx="1588" cy="114220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4175" cy="41148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0" y="-5014913"/>
            <a:ext cx="1588" cy="114220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4175" cy="41148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 noChangeArrowheads="1"/>
          </p:cNvSpPr>
          <p:nvPr/>
        </p:nvSpPr>
        <p:spPr bwMode="auto">
          <a:xfrm>
            <a:off x="0" y="-5014913"/>
            <a:ext cx="1588" cy="114220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4175" cy="41148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0" y="-5014913"/>
            <a:ext cx="1588" cy="114220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4175" cy="41148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4175" cy="41148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0" y="-5014913"/>
            <a:ext cx="1588" cy="114220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4175" cy="41148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/>
          <p:cNvSpPr txBox="1">
            <a:spLocks noChangeArrowheads="1"/>
          </p:cNvSpPr>
          <p:nvPr/>
        </p:nvSpPr>
        <p:spPr bwMode="auto">
          <a:xfrm>
            <a:off x="0" y="-5014913"/>
            <a:ext cx="1588" cy="114220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4175" cy="41148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4175" cy="41148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0" y="-5014913"/>
            <a:ext cx="1588" cy="114220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4175" cy="41148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4175" cy="41148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14220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4175" cy="41148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/>
          <p:cNvSpPr txBox="1">
            <a:spLocks noChangeArrowheads="1"/>
          </p:cNvSpPr>
          <p:nvPr/>
        </p:nvSpPr>
        <p:spPr bwMode="auto">
          <a:xfrm>
            <a:off x="0" y="-5014913"/>
            <a:ext cx="1588" cy="114220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4175" cy="41148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14220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4175" cy="41148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/>
          <p:cNvSpPr txBox="1">
            <a:spLocks noChangeArrowheads="1"/>
          </p:cNvSpPr>
          <p:nvPr/>
        </p:nvSpPr>
        <p:spPr bwMode="auto">
          <a:xfrm>
            <a:off x="0" y="-5014913"/>
            <a:ext cx="1588" cy="114220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4175" cy="41148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0" y="-5014913"/>
            <a:ext cx="1588" cy="114220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4175" cy="41148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0" y="-5014913"/>
            <a:ext cx="1588" cy="114220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4175" cy="41148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14220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4175" cy="41148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0" y="-5014913"/>
            <a:ext cx="1588" cy="114220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4175" cy="41148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0" y="-5014913"/>
            <a:ext cx="1588" cy="114220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4175" cy="41148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0" y="-5014913"/>
            <a:ext cx="1588" cy="114220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4175" cy="41148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0" y="-5014913"/>
            <a:ext cx="1588" cy="114220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4175" cy="41148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5A1BC-263A-4CE3-AA89-69A6AEA559A0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F9F1B-AFDB-4C45-AF77-A6E964FAEC4A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040438" y="274638"/>
            <a:ext cx="1860550" cy="61944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30838" cy="61944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D5A9B-D61C-4287-AEBC-D115391BC91D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716BC-C5E2-4B85-9CE2-DAC40A0007C6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71EB9-769B-4957-A178-788633A509E1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CC76A-6B72-4166-AC88-E0DB7A06D0D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44900" cy="4868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254500" y="1600200"/>
            <a:ext cx="3646488" cy="4868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6401B-2170-4EFD-933C-5B1DAB31EB62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47A97-D65B-462C-A85F-9DDA7FFC1CAA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E340F-7C41-46CE-ACB9-489452D4F89E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8023C-7E49-4118-9DB7-2ADF6057D9D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A400A-5F09-4BCE-8CF6-1D3E840A21DA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ED1EE-D83B-40CD-B2B1-0D008DC43B95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CB54D-34B5-4077-8CE0-D3FEAB0EAEBC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1DC72-88E4-4804-A4F5-03D03482331A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040438" y="274638"/>
            <a:ext cx="1860550" cy="61944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30838" cy="61944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01EAC-3719-413E-9957-C36C43E9FE5C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B246D-DF8A-42F1-AD34-BBC29BF38B43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0C9FF-5C26-4FCE-A423-D85442CA861C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B78DA-9322-41B8-ACFC-5BAE6324327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44900" cy="4868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254500" y="1600200"/>
            <a:ext cx="3646488" cy="4868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C67B4-261B-4823-A159-2CE56458C2BA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012DA-C59E-4982-BF4E-4F1132645007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9DF65-EBC8-48E5-90D8-394975A644DE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33914-62A0-4A0B-82BA-8D422DB5001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B5865-B666-43B7-93BE-FBB73E664F23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6BABA-B7ED-41B3-941F-2980F6152F4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F23D1-16EB-42D9-806F-F4330DFC784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E8755-77F6-4F27-9B2E-42C92F50DB2C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040438" y="274638"/>
            <a:ext cx="1860550" cy="61944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30838" cy="61944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17E75-133E-43C9-BBAA-24CAB51105F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DF707-9611-46B0-9665-8AB204B54553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14700-08D2-4FC1-B519-B898BBC6BD33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C51C2-EEB2-4D2A-B93C-693B47245CC3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44900" cy="4868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254500" y="1600200"/>
            <a:ext cx="3646488" cy="4868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D8A43-7C03-421B-860F-8818D220B7D8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5C894-F8BB-42B3-A2C1-33853040B1A6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84F7C-DAAE-410F-8F73-BF7BAACEEA45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44900" cy="4868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254500" y="1600200"/>
            <a:ext cx="3646488" cy="4868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5F703-DFF5-47C3-893F-D4D8892AE03B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52DC9-E85F-488E-824B-D4A2A861A473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D49DB-3373-4EA4-95F3-59CB6CC9E2C0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22DA7-BEC8-4431-8637-9C6350368FD0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C2BC1-0CCC-40FB-9D53-B69854579236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040438" y="274638"/>
            <a:ext cx="1860550" cy="61944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30838" cy="61944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BF187-CEA7-4E9B-A3CB-3D419C342B4C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247ED-D050-4EF3-8AB4-EEC0FA0B8939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D7B14-3D5A-455C-A525-4DC97FD299D6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5272D-FB55-4662-B7A0-8955775AC62B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44900" cy="4868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254500" y="1600200"/>
            <a:ext cx="3646488" cy="4868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ECFC4-46D7-4ADA-BB91-9EA60EA156CC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5E4FE-0289-4DDB-B3E6-E988A89F90AA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CCD63-52E1-4A1E-B1DE-714FB5C430C8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7E6D9-4DFD-4FDC-B996-6BA4D35CEE3B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A305A-AD71-47CA-87F2-560FBF9BF84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F6CB3-F67C-40A5-9B68-98ED0D16BCC3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20264-5F5B-4BCA-84E1-4A06D1891557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9494D-8E94-4434-8F27-52F2AD877972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040438" y="274638"/>
            <a:ext cx="1860550" cy="61944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30838" cy="61944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644B7-CC36-4734-8FB1-DEA823BF7C75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C7A3A-93B9-4CB8-9930-A3702DA6C5A8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119F8-BE95-4EB1-9E86-CC59912C3086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FDA82-9DF4-405B-98CE-1360D13ADFC5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44900" cy="4868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254500" y="1600200"/>
            <a:ext cx="3646488" cy="4868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EDD10-8B20-41E1-8BC6-EC550FFFDA02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F643F-421E-43CC-A6AF-8B1A78EC3BB6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8D603-0365-4B09-8FBD-5916F7893A32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C6BB6-4587-4CB9-B888-67B993829A78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B25B8-055A-49FE-B502-79F03DB3223B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7CD0F-EF48-4884-81B6-A5E0D61773C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14ADB-7830-4F1A-B9F7-82AB9319714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9AAAF-853D-4756-81A8-3BED4D0ECDAC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040438" y="274638"/>
            <a:ext cx="1860550" cy="61944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30838" cy="61944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D5680-E392-4093-954C-ED633DF50E72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03B14-33F3-486A-9700-7050C5D1099D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BBBDD-6C12-402C-B8A5-D717126291DE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0EB24-ACEE-4844-A611-792E5A22D00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BF789-6143-4C10-B30F-12ECA040E99A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44900" cy="4868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254500" y="1600200"/>
            <a:ext cx="3646488" cy="4868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F9128-0946-46E5-9E0B-A8E236CA1FE0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ACC0C-2A7C-4817-86DF-2859DAC5983E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E100A-62A3-4A0D-A8ED-97FACE812B8C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602BD-507F-42B8-9579-4B0AF7080AA6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3AA8D-4927-47DB-8A45-63786F0AF896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335EA-5EDC-4C99-B053-959C3430C709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BC681-01A5-4F23-B706-0D1DFE60D499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040438" y="274638"/>
            <a:ext cx="1860550" cy="61944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30838" cy="61944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89C4B-EA9E-4673-BBE4-A7D035674621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3487E-7D3C-4458-9CD1-E276CDD48EA6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F0924-5EB0-45D9-9C2B-6273D8A3F653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Line 1"/>
          <p:cNvSpPr>
            <a:spLocks noChangeShapeType="1"/>
          </p:cNvSpPr>
          <p:nvPr/>
        </p:nvSpPr>
        <p:spPr bwMode="auto">
          <a:xfrm>
            <a:off x="8763000" y="0"/>
            <a:ext cx="1588" cy="6858000"/>
          </a:xfrm>
          <a:prstGeom prst="line">
            <a:avLst/>
          </a:prstGeom>
          <a:noFill/>
          <a:ln w="38160">
            <a:solidFill>
              <a:srgbClr val="F6D3AA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443788" cy="1138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título de texto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443788" cy="4868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em estrutura de tópicos</a:t>
            </a:r>
          </a:p>
          <a:p>
            <a:pPr lvl="1"/>
            <a:r>
              <a:rPr lang="en-GB" smtClean="0"/>
              <a:t>Segundo Nível da Estrutura de Tópicos</a:t>
            </a:r>
          </a:p>
          <a:p>
            <a:pPr lvl="2"/>
            <a:r>
              <a:rPr lang="en-GB" smtClean="0"/>
              <a:t>Terceiro Nível da Estrutura de Tópicos</a:t>
            </a:r>
          </a:p>
          <a:p>
            <a:pPr lvl="3"/>
            <a:r>
              <a:rPr lang="en-GB" smtClean="0"/>
              <a:t>Quarto Nível da Estrutura de Tópicos</a:t>
            </a:r>
          </a:p>
          <a:p>
            <a:pPr lvl="4"/>
            <a:r>
              <a:rPr lang="en-GB" smtClean="0"/>
              <a:t>Quinto Nível da Estrutura de Tópicos</a:t>
            </a:r>
          </a:p>
          <a:p>
            <a:pPr lvl="4"/>
            <a:r>
              <a:rPr lang="en-GB" smtClean="0"/>
              <a:t>Sexto Nível da Estrutura de Tópicos</a:t>
            </a:r>
          </a:p>
          <a:p>
            <a:pPr lvl="4"/>
            <a:r>
              <a:rPr lang="en-GB" smtClean="0"/>
              <a:t>Sétimo Nível da Estrutura de Tópicos</a:t>
            </a:r>
          </a:p>
          <a:p>
            <a:pPr lvl="4"/>
            <a:r>
              <a:rPr lang="en-GB" smtClean="0"/>
              <a:t>Oitavo Nível da Estrutura de Tópicos</a:t>
            </a:r>
          </a:p>
          <a:p>
            <a:pPr lvl="4"/>
            <a:r>
              <a:rPr lang="en-GB" smtClean="0"/>
              <a:t>Nono Nível da Estrutura de Tópicos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8786813" y="228600"/>
            <a:ext cx="1992312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 rot="5400000">
            <a:off x="7013576" y="3689350"/>
            <a:ext cx="32004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76200" y="0"/>
            <a:ext cx="1588" cy="6858000"/>
          </a:xfrm>
          <a:prstGeom prst="line">
            <a:avLst/>
          </a:prstGeom>
          <a:noFill/>
          <a:ln w="57240">
            <a:solidFill>
              <a:srgbClr val="F6D3AA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8991600" y="0"/>
            <a:ext cx="1588" cy="6858000"/>
          </a:xfrm>
          <a:prstGeom prst="line">
            <a:avLst/>
          </a:prstGeom>
          <a:noFill/>
          <a:ln w="19080">
            <a:solidFill>
              <a:srgbClr val="F0AD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rgbClr val="F6D3AA">
              <a:alpha val="8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8915400" y="0"/>
            <a:ext cx="1588" cy="6858000"/>
          </a:xfrm>
          <a:prstGeom prst="line">
            <a:avLst/>
          </a:prstGeom>
          <a:noFill/>
          <a:ln w="9360">
            <a:solidFill>
              <a:srgbClr val="F0AD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034" name="Oval 10"/>
          <p:cNvSpPr>
            <a:spLocks noChangeArrowheads="1"/>
          </p:cNvSpPr>
          <p:nvPr/>
        </p:nvSpPr>
        <p:spPr bwMode="auto">
          <a:xfrm>
            <a:off x="8156575" y="5715000"/>
            <a:ext cx="549275" cy="549275"/>
          </a:xfrm>
          <a:prstGeom prst="ellipse">
            <a:avLst/>
          </a:prstGeom>
          <a:solidFill>
            <a:srgbClr val="F0AD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8129588" y="5734050"/>
            <a:ext cx="585787" cy="514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24605D6-E7A3-43E0-A87E-B2369EE1260E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5A6378"/>
        </a:buClr>
        <a:buSzPct val="100000"/>
        <a:buFont typeface="Century Schoolbook" pitchFamily="16" charset="0"/>
        <a:defRPr sz="3000">
          <a:solidFill>
            <a:srgbClr val="5A6378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5A6378"/>
        </a:buClr>
        <a:buSzPct val="100000"/>
        <a:buFont typeface="Century Schoolbook" pitchFamily="16" charset="0"/>
        <a:defRPr sz="3000">
          <a:solidFill>
            <a:srgbClr val="5A6378"/>
          </a:solidFill>
          <a:latin typeface="Century Schoolbook" pitchFamily="16" charset="0"/>
          <a:cs typeface="Arial Unicode MS" pitchFamily="32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5A6378"/>
        </a:buClr>
        <a:buSzPct val="100000"/>
        <a:buFont typeface="Century Schoolbook" pitchFamily="16" charset="0"/>
        <a:defRPr sz="3000">
          <a:solidFill>
            <a:srgbClr val="5A6378"/>
          </a:solidFill>
          <a:latin typeface="Century Schoolbook" pitchFamily="16" charset="0"/>
          <a:cs typeface="Arial Unicode MS" pitchFamily="32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5A6378"/>
        </a:buClr>
        <a:buSzPct val="100000"/>
        <a:buFont typeface="Century Schoolbook" pitchFamily="16" charset="0"/>
        <a:defRPr sz="3000">
          <a:solidFill>
            <a:srgbClr val="5A6378"/>
          </a:solidFill>
          <a:latin typeface="Century Schoolbook" pitchFamily="16" charset="0"/>
          <a:cs typeface="Arial Unicode MS" pitchFamily="32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5A6378"/>
        </a:buClr>
        <a:buSzPct val="100000"/>
        <a:buFont typeface="Century Schoolbook" pitchFamily="16" charset="0"/>
        <a:defRPr sz="3000">
          <a:solidFill>
            <a:srgbClr val="5A6378"/>
          </a:solidFill>
          <a:latin typeface="Century Schoolbook" pitchFamily="16" charset="0"/>
          <a:cs typeface="Arial Unicode MS" pitchFamily="32" charset="0"/>
        </a:defRPr>
      </a:lvl5pPr>
      <a:lvl6pPr marL="457200" algn="l" defTabSz="449263" rtl="0" eaLnBrk="0" fontAlgn="base" hangingPunct="0">
        <a:spcBef>
          <a:spcPct val="0"/>
        </a:spcBef>
        <a:spcAft>
          <a:spcPct val="0"/>
        </a:spcAft>
        <a:buClr>
          <a:srgbClr val="5A6378"/>
        </a:buClr>
        <a:buSzPct val="100000"/>
        <a:buFont typeface="Century Schoolbook" pitchFamily="16" charset="0"/>
        <a:defRPr sz="3000">
          <a:solidFill>
            <a:srgbClr val="5A6378"/>
          </a:solidFill>
          <a:latin typeface="Century Schoolbook" pitchFamily="16" charset="0"/>
          <a:cs typeface="Arial Unicode MS" pitchFamily="32" charset="0"/>
        </a:defRPr>
      </a:lvl6pPr>
      <a:lvl7pPr marL="914400" algn="l" defTabSz="449263" rtl="0" eaLnBrk="0" fontAlgn="base" hangingPunct="0">
        <a:spcBef>
          <a:spcPct val="0"/>
        </a:spcBef>
        <a:spcAft>
          <a:spcPct val="0"/>
        </a:spcAft>
        <a:buClr>
          <a:srgbClr val="5A6378"/>
        </a:buClr>
        <a:buSzPct val="100000"/>
        <a:buFont typeface="Century Schoolbook" pitchFamily="16" charset="0"/>
        <a:defRPr sz="3000">
          <a:solidFill>
            <a:srgbClr val="5A6378"/>
          </a:solidFill>
          <a:latin typeface="Century Schoolbook" pitchFamily="16" charset="0"/>
          <a:cs typeface="Arial Unicode MS" pitchFamily="32" charset="0"/>
        </a:defRPr>
      </a:lvl7pPr>
      <a:lvl8pPr marL="1371600" algn="l" defTabSz="449263" rtl="0" eaLnBrk="0" fontAlgn="base" hangingPunct="0">
        <a:spcBef>
          <a:spcPct val="0"/>
        </a:spcBef>
        <a:spcAft>
          <a:spcPct val="0"/>
        </a:spcAft>
        <a:buClr>
          <a:srgbClr val="5A6378"/>
        </a:buClr>
        <a:buSzPct val="100000"/>
        <a:buFont typeface="Century Schoolbook" pitchFamily="16" charset="0"/>
        <a:defRPr sz="3000">
          <a:solidFill>
            <a:srgbClr val="5A6378"/>
          </a:solidFill>
          <a:latin typeface="Century Schoolbook" pitchFamily="16" charset="0"/>
          <a:cs typeface="Arial Unicode MS" pitchFamily="32" charset="0"/>
        </a:defRPr>
      </a:lvl8pPr>
      <a:lvl9pPr marL="1828800" algn="l" defTabSz="449263" rtl="0" eaLnBrk="0" fontAlgn="base" hangingPunct="0">
        <a:spcBef>
          <a:spcPct val="0"/>
        </a:spcBef>
        <a:spcAft>
          <a:spcPct val="0"/>
        </a:spcAft>
        <a:buClr>
          <a:srgbClr val="5A6378"/>
        </a:buClr>
        <a:buSzPct val="100000"/>
        <a:buFont typeface="Century Schoolbook" pitchFamily="16" charset="0"/>
        <a:defRPr sz="3000">
          <a:solidFill>
            <a:srgbClr val="5A6378"/>
          </a:solidFill>
          <a:latin typeface="Century Schoolbook" pitchFamily="16" charset="0"/>
          <a:cs typeface="Arial Unicode MS" pitchFamily="32" charset="0"/>
        </a:defRPr>
      </a:lvl9pPr>
    </p:titleStyle>
    <p:bodyStyle>
      <a:lvl1pPr marL="249238" indent="-249238" algn="l" defTabSz="449263" rtl="0" eaLnBrk="0" fontAlgn="base" hangingPunct="0">
        <a:spcBef>
          <a:spcPts val="600"/>
        </a:spcBef>
        <a:spcAft>
          <a:spcPct val="0"/>
        </a:spcAft>
        <a:buClr>
          <a:srgbClr val="F0AD00"/>
        </a:buClr>
        <a:buSzPct val="70000"/>
        <a:buFont typeface="Wingdings" charset="2"/>
        <a:buChar char="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615950" indent="-255588" algn="l" defTabSz="449263" rtl="0" eaLnBrk="0" fontAlgn="base" hangingPunct="0">
        <a:spcBef>
          <a:spcPts val="525"/>
        </a:spcBef>
        <a:spcAft>
          <a:spcPct val="0"/>
        </a:spcAft>
        <a:buClr>
          <a:srgbClr val="F0AD00"/>
        </a:buClr>
        <a:buSzPct val="80000"/>
        <a:buFont typeface="Wingdings 2" pitchFamily="16" charset="2"/>
        <a:buChar char=""/>
        <a:defRPr sz="2100">
          <a:solidFill>
            <a:srgbClr val="000000"/>
          </a:solidFill>
          <a:latin typeface="+mn-lt"/>
          <a:cs typeface="+mn-cs"/>
        </a:defRPr>
      </a:lvl2pPr>
      <a:lvl3pPr marL="914400" indent="-182563" algn="l" defTabSz="449263" rtl="0" eaLnBrk="0" fontAlgn="base" hangingPunct="0">
        <a:spcBef>
          <a:spcPts val="450"/>
        </a:spcBef>
        <a:spcAft>
          <a:spcPct val="0"/>
        </a:spcAft>
        <a:buClr>
          <a:srgbClr val="D39800"/>
        </a:buClr>
        <a:buSzPct val="60000"/>
        <a:buFont typeface="Wingdings" charset="2"/>
        <a:buChar char=""/>
        <a:defRPr sz="2400">
          <a:solidFill>
            <a:srgbClr val="000000"/>
          </a:solidFill>
          <a:latin typeface="+mn-lt"/>
          <a:cs typeface="+mn-cs"/>
        </a:defRPr>
      </a:lvl3pPr>
      <a:lvl4pPr marL="1163638" indent="-171450" algn="l" defTabSz="449263" rtl="0" eaLnBrk="0" fontAlgn="base" hangingPunct="0">
        <a:spcBef>
          <a:spcPts val="450"/>
        </a:spcBef>
        <a:spcAft>
          <a:spcPct val="0"/>
        </a:spcAft>
        <a:buClr>
          <a:srgbClr val="F6D3AA"/>
        </a:buClr>
        <a:buSzPct val="60000"/>
        <a:buFont typeface="Wingdings" charset="2"/>
        <a:buChar char=""/>
        <a:defRPr sz="2000">
          <a:solidFill>
            <a:srgbClr val="000000"/>
          </a:solidFill>
          <a:latin typeface="+mn-lt"/>
          <a:cs typeface="+mn-cs"/>
        </a:defRPr>
      </a:lvl4pPr>
      <a:lvl5pPr marL="1438275" indent="-163513" algn="l" defTabSz="449263" rtl="0" eaLnBrk="0" fontAlgn="base" hangingPunct="0">
        <a:spcBef>
          <a:spcPts val="400"/>
        </a:spcBef>
        <a:spcAft>
          <a:spcPct val="0"/>
        </a:spcAft>
        <a:buClr>
          <a:srgbClr val="F6D3AA"/>
        </a:buClr>
        <a:buSzPct val="68000"/>
        <a:buFont typeface="Wingdings 2" pitchFamily="16" charset="2"/>
        <a:buChar char=""/>
        <a:defRPr sz="1600">
          <a:solidFill>
            <a:srgbClr val="000000"/>
          </a:solidFill>
          <a:latin typeface="+mn-lt"/>
          <a:cs typeface="+mn-cs"/>
        </a:defRPr>
      </a:lvl5pPr>
      <a:lvl6pPr marL="1895475" indent="-163513" algn="l" defTabSz="449263" rtl="0" eaLnBrk="0" fontAlgn="base" hangingPunct="0">
        <a:spcBef>
          <a:spcPts val="400"/>
        </a:spcBef>
        <a:spcAft>
          <a:spcPct val="0"/>
        </a:spcAft>
        <a:buClr>
          <a:srgbClr val="F6D3AA"/>
        </a:buClr>
        <a:buSzPct val="68000"/>
        <a:buFont typeface="Wingdings 2" pitchFamily="16" charset="2"/>
        <a:buChar char=""/>
        <a:defRPr sz="1600">
          <a:solidFill>
            <a:srgbClr val="000000"/>
          </a:solidFill>
          <a:latin typeface="+mn-lt"/>
          <a:cs typeface="+mn-cs"/>
        </a:defRPr>
      </a:lvl6pPr>
      <a:lvl7pPr marL="2352675" indent="-163513" algn="l" defTabSz="449263" rtl="0" eaLnBrk="0" fontAlgn="base" hangingPunct="0">
        <a:spcBef>
          <a:spcPts val="400"/>
        </a:spcBef>
        <a:spcAft>
          <a:spcPct val="0"/>
        </a:spcAft>
        <a:buClr>
          <a:srgbClr val="F6D3AA"/>
        </a:buClr>
        <a:buSzPct val="68000"/>
        <a:buFont typeface="Wingdings 2" pitchFamily="16" charset="2"/>
        <a:buChar char=""/>
        <a:defRPr sz="1600">
          <a:solidFill>
            <a:srgbClr val="000000"/>
          </a:solidFill>
          <a:latin typeface="+mn-lt"/>
          <a:cs typeface="+mn-cs"/>
        </a:defRPr>
      </a:lvl7pPr>
      <a:lvl8pPr marL="2809875" indent="-163513" algn="l" defTabSz="449263" rtl="0" eaLnBrk="0" fontAlgn="base" hangingPunct="0">
        <a:spcBef>
          <a:spcPts val="400"/>
        </a:spcBef>
        <a:spcAft>
          <a:spcPct val="0"/>
        </a:spcAft>
        <a:buClr>
          <a:srgbClr val="F6D3AA"/>
        </a:buClr>
        <a:buSzPct val="68000"/>
        <a:buFont typeface="Wingdings 2" pitchFamily="16" charset="2"/>
        <a:buChar char=""/>
        <a:defRPr sz="1600">
          <a:solidFill>
            <a:srgbClr val="000000"/>
          </a:solidFill>
          <a:latin typeface="+mn-lt"/>
          <a:cs typeface="+mn-cs"/>
        </a:defRPr>
      </a:lvl8pPr>
      <a:lvl9pPr marL="3267075" indent="-163513" algn="l" defTabSz="449263" rtl="0" eaLnBrk="0" fontAlgn="base" hangingPunct="0">
        <a:spcBef>
          <a:spcPts val="400"/>
        </a:spcBef>
        <a:spcAft>
          <a:spcPct val="0"/>
        </a:spcAft>
        <a:buClr>
          <a:srgbClr val="F6D3AA"/>
        </a:buClr>
        <a:buSzPct val="68000"/>
        <a:buFont typeface="Wingdings 2" pitchFamily="16" charset="2"/>
        <a:buChar char=""/>
        <a:defRPr sz="16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rgbClr val="F6D3AA">
              <a:alpha val="53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rgbClr val="F9E3CB">
              <a:alpha val="35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rgbClr val="F9E3CB">
              <a:alpha val="7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rgbClr val="FCF1E7">
              <a:alpha val="70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106363" y="0"/>
            <a:ext cx="1587" cy="6858000"/>
          </a:xfrm>
          <a:prstGeom prst="line">
            <a:avLst/>
          </a:prstGeom>
          <a:noFill/>
          <a:ln w="57240">
            <a:solidFill>
              <a:srgbClr val="F6D3AA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914400" y="0"/>
            <a:ext cx="1588" cy="6858000"/>
          </a:xfrm>
          <a:prstGeom prst="line">
            <a:avLst/>
          </a:prstGeom>
          <a:noFill/>
          <a:ln w="57240">
            <a:solidFill>
              <a:srgbClr val="FCF1E7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854075" y="0"/>
            <a:ext cx="1588" cy="6858000"/>
          </a:xfrm>
          <a:prstGeom prst="line">
            <a:avLst/>
          </a:prstGeom>
          <a:noFill/>
          <a:ln w="57240">
            <a:solidFill>
              <a:srgbClr val="F6D3AA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1727200" y="0"/>
            <a:ext cx="1588" cy="6858000"/>
          </a:xfrm>
          <a:prstGeom prst="line">
            <a:avLst/>
          </a:prstGeom>
          <a:noFill/>
          <a:ln w="28440">
            <a:solidFill>
              <a:srgbClr val="F6D3AA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1066800" y="0"/>
            <a:ext cx="1588" cy="6858000"/>
          </a:xfrm>
          <a:prstGeom prst="line">
            <a:avLst/>
          </a:prstGeom>
          <a:noFill/>
          <a:ln w="9360">
            <a:solidFill>
              <a:srgbClr val="F6D3AA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9113838" y="0"/>
            <a:ext cx="1587" cy="6858000"/>
          </a:xfrm>
          <a:prstGeom prst="line">
            <a:avLst/>
          </a:prstGeom>
          <a:noFill/>
          <a:ln w="57240">
            <a:solidFill>
              <a:srgbClr val="F6D3AA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rgbClr val="F6D3AA">
              <a:alpha val="50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2060" name="Oval 12"/>
          <p:cNvSpPr>
            <a:spLocks noChangeArrowheads="1"/>
          </p:cNvSpPr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rgbClr val="F0AD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2061" name="Oval 13"/>
          <p:cNvSpPr>
            <a:spLocks noChangeArrowheads="1"/>
          </p:cNvSpPr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solidFill>
            <a:srgbClr val="F0AD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2062" name="Oval 14"/>
          <p:cNvSpPr>
            <a:spLocks noChangeArrowheads="1"/>
          </p:cNvSpPr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solidFill>
            <a:srgbClr val="F0AD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2063" name="Oval 15"/>
          <p:cNvSpPr>
            <a:spLocks noChangeArrowheads="1"/>
          </p:cNvSpPr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solidFill>
            <a:srgbClr val="F0AD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2064" name="Oval 16"/>
          <p:cNvSpPr>
            <a:spLocks noChangeArrowheads="1"/>
          </p:cNvSpPr>
          <p:nvPr/>
        </p:nvSpPr>
        <p:spPr bwMode="auto">
          <a:xfrm>
            <a:off x="1905000" y="4495800"/>
            <a:ext cx="365125" cy="365125"/>
          </a:xfrm>
          <a:prstGeom prst="ellipse">
            <a:avLst/>
          </a:prstGeom>
          <a:solidFill>
            <a:srgbClr val="F0AD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2066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443788" cy="1138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título de texto</a:t>
            </a:r>
          </a:p>
        </p:txBody>
      </p:sp>
      <p:sp>
        <p:nvSpPr>
          <p:cNvPr id="2067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443788" cy="4868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em estrutura de tópicos</a:t>
            </a:r>
          </a:p>
          <a:p>
            <a:pPr lvl="1"/>
            <a:r>
              <a:rPr lang="en-GB" smtClean="0"/>
              <a:t>Segundo Nível da Estrutura de Tópicos</a:t>
            </a:r>
          </a:p>
          <a:p>
            <a:pPr lvl="2"/>
            <a:r>
              <a:rPr lang="en-GB" smtClean="0"/>
              <a:t>Terceiro Nível da Estrutura de Tópicos</a:t>
            </a:r>
          </a:p>
          <a:p>
            <a:pPr lvl="3"/>
            <a:r>
              <a:rPr lang="en-GB" smtClean="0"/>
              <a:t>Quarto Nível da Estrutura de Tópicos</a:t>
            </a:r>
          </a:p>
          <a:p>
            <a:pPr lvl="4"/>
            <a:r>
              <a:rPr lang="en-GB" smtClean="0"/>
              <a:t>Quinto Nível da Estrutura de Tópicos</a:t>
            </a:r>
          </a:p>
          <a:p>
            <a:pPr lvl="4"/>
            <a:r>
              <a:rPr lang="en-GB" smtClean="0"/>
              <a:t>Sexto Nível da Estrutura de Tópicos</a:t>
            </a:r>
          </a:p>
          <a:p>
            <a:pPr lvl="4"/>
            <a:r>
              <a:rPr lang="en-GB" smtClean="0"/>
              <a:t>Sétimo Nível da Estrutura de Tópicos</a:t>
            </a:r>
          </a:p>
          <a:p>
            <a:pPr lvl="4"/>
            <a:r>
              <a:rPr lang="en-GB" smtClean="0"/>
              <a:t>Oitavo Nível da Estrutura de Tópicos</a:t>
            </a:r>
          </a:p>
          <a:p>
            <a:pPr lvl="4"/>
            <a:r>
              <a:rPr lang="en-GB" smtClean="0"/>
              <a:t>Nono Nível da Estrutura de Tópicos</a:t>
            </a:r>
          </a:p>
        </p:txBody>
      </p:sp>
      <p:sp>
        <p:nvSpPr>
          <p:cNvPr id="2" name="Text Box 19"/>
          <p:cNvSpPr txBox="1">
            <a:spLocks noChangeArrowheads="1"/>
          </p:cNvSpPr>
          <p:nvPr/>
        </p:nvSpPr>
        <p:spPr bwMode="auto">
          <a:xfrm>
            <a:off x="9097963" y="180975"/>
            <a:ext cx="22669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 rot="5400000">
            <a:off x="7100888" y="4143375"/>
            <a:ext cx="3657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sldNum"/>
          </p:nvPr>
        </p:nvSpPr>
        <p:spPr bwMode="auto">
          <a:xfrm>
            <a:off x="1325563" y="4929188"/>
            <a:ext cx="585787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>
                <a:srgbClr val="FFFFFF"/>
              </a:buClr>
              <a:defRPr sz="1400" b="1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4DD42626-5E97-4046-ADEC-D4D585E8738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5A6378"/>
        </a:buClr>
        <a:buSzPct val="100000"/>
        <a:buFont typeface="Century Schoolbook" pitchFamily="16" charset="0"/>
        <a:defRPr sz="3000">
          <a:solidFill>
            <a:srgbClr val="5A6378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5A6378"/>
        </a:buClr>
        <a:buSzPct val="100000"/>
        <a:buFont typeface="Century Schoolbook" pitchFamily="16" charset="0"/>
        <a:defRPr sz="3000">
          <a:solidFill>
            <a:srgbClr val="5A6378"/>
          </a:solidFill>
          <a:latin typeface="Century Schoolbook" pitchFamily="16" charset="0"/>
          <a:cs typeface="Arial Unicode MS" pitchFamily="32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5A6378"/>
        </a:buClr>
        <a:buSzPct val="100000"/>
        <a:buFont typeface="Century Schoolbook" pitchFamily="16" charset="0"/>
        <a:defRPr sz="3000">
          <a:solidFill>
            <a:srgbClr val="5A6378"/>
          </a:solidFill>
          <a:latin typeface="Century Schoolbook" pitchFamily="16" charset="0"/>
          <a:cs typeface="Arial Unicode MS" pitchFamily="32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5A6378"/>
        </a:buClr>
        <a:buSzPct val="100000"/>
        <a:buFont typeface="Century Schoolbook" pitchFamily="16" charset="0"/>
        <a:defRPr sz="3000">
          <a:solidFill>
            <a:srgbClr val="5A6378"/>
          </a:solidFill>
          <a:latin typeface="Century Schoolbook" pitchFamily="16" charset="0"/>
          <a:cs typeface="Arial Unicode MS" pitchFamily="32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5A6378"/>
        </a:buClr>
        <a:buSzPct val="100000"/>
        <a:buFont typeface="Century Schoolbook" pitchFamily="16" charset="0"/>
        <a:defRPr sz="3000">
          <a:solidFill>
            <a:srgbClr val="5A6378"/>
          </a:solidFill>
          <a:latin typeface="Century Schoolbook" pitchFamily="16" charset="0"/>
          <a:cs typeface="Arial Unicode MS" pitchFamily="32" charset="0"/>
        </a:defRPr>
      </a:lvl5pPr>
      <a:lvl6pPr marL="457200" algn="l" defTabSz="449263" rtl="0" eaLnBrk="0" fontAlgn="base" hangingPunct="0">
        <a:spcBef>
          <a:spcPct val="0"/>
        </a:spcBef>
        <a:spcAft>
          <a:spcPct val="0"/>
        </a:spcAft>
        <a:buClr>
          <a:srgbClr val="5A6378"/>
        </a:buClr>
        <a:buSzPct val="100000"/>
        <a:buFont typeface="Century Schoolbook" pitchFamily="16" charset="0"/>
        <a:defRPr sz="3000">
          <a:solidFill>
            <a:srgbClr val="5A6378"/>
          </a:solidFill>
          <a:latin typeface="Century Schoolbook" pitchFamily="16" charset="0"/>
          <a:cs typeface="Arial Unicode MS" pitchFamily="32" charset="0"/>
        </a:defRPr>
      </a:lvl6pPr>
      <a:lvl7pPr marL="914400" algn="l" defTabSz="449263" rtl="0" eaLnBrk="0" fontAlgn="base" hangingPunct="0">
        <a:spcBef>
          <a:spcPct val="0"/>
        </a:spcBef>
        <a:spcAft>
          <a:spcPct val="0"/>
        </a:spcAft>
        <a:buClr>
          <a:srgbClr val="5A6378"/>
        </a:buClr>
        <a:buSzPct val="100000"/>
        <a:buFont typeface="Century Schoolbook" pitchFamily="16" charset="0"/>
        <a:defRPr sz="3000">
          <a:solidFill>
            <a:srgbClr val="5A6378"/>
          </a:solidFill>
          <a:latin typeface="Century Schoolbook" pitchFamily="16" charset="0"/>
          <a:cs typeface="Arial Unicode MS" pitchFamily="32" charset="0"/>
        </a:defRPr>
      </a:lvl7pPr>
      <a:lvl8pPr marL="1371600" algn="l" defTabSz="449263" rtl="0" eaLnBrk="0" fontAlgn="base" hangingPunct="0">
        <a:spcBef>
          <a:spcPct val="0"/>
        </a:spcBef>
        <a:spcAft>
          <a:spcPct val="0"/>
        </a:spcAft>
        <a:buClr>
          <a:srgbClr val="5A6378"/>
        </a:buClr>
        <a:buSzPct val="100000"/>
        <a:buFont typeface="Century Schoolbook" pitchFamily="16" charset="0"/>
        <a:defRPr sz="3000">
          <a:solidFill>
            <a:srgbClr val="5A6378"/>
          </a:solidFill>
          <a:latin typeface="Century Schoolbook" pitchFamily="16" charset="0"/>
          <a:cs typeface="Arial Unicode MS" pitchFamily="32" charset="0"/>
        </a:defRPr>
      </a:lvl8pPr>
      <a:lvl9pPr marL="1828800" algn="l" defTabSz="449263" rtl="0" eaLnBrk="0" fontAlgn="base" hangingPunct="0">
        <a:spcBef>
          <a:spcPct val="0"/>
        </a:spcBef>
        <a:spcAft>
          <a:spcPct val="0"/>
        </a:spcAft>
        <a:buClr>
          <a:srgbClr val="5A6378"/>
        </a:buClr>
        <a:buSzPct val="100000"/>
        <a:buFont typeface="Century Schoolbook" pitchFamily="16" charset="0"/>
        <a:defRPr sz="3000">
          <a:solidFill>
            <a:srgbClr val="5A6378"/>
          </a:solidFill>
          <a:latin typeface="Century Schoolbook" pitchFamily="16" charset="0"/>
          <a:cs typeface="Arial Unicode MS" pitchFamily="32" charset="0"/>
        </a:defRPr>
      </a:lvl9pPr>
    </p:titleStyle>
    <p:bodyStyle>
      <a:lvl1pPr marL="249238" indent="-249238" algn="l" defTabSz="449263" rtl="0" eaLnBrk="0" fontAlgn="base" hangingPunct="0">
        <a:spcBef>
          <a:spcPts val="600"/>
        </a:spcBef>
        <a:spcAft>
          <a:spcPct val="0"/>
        </a:spcAft>
        <a:buClr>
          <a:srgbClr val="F0AD00"/>
        </a:buClr>
        <a:buSzPct val="70000"/>
        <a:buFont typeface="Wingdings" charset="2"/>
        <a:buChar char="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615950" indent="-255588" algn="l" defTabSz="449263" rtl="0" eaLnBrk="0" fontAlgn="base" hangingPunct="0">
        <a:spcBef>
          <a:spcPts val="525"/>
        </a:spcBef>
        <a:spcAft>
          <a:spcPct val="0"/>
        </a:spcAft>
        <a:buClr>
          <a:srgbClr val="F0AD00"/>
        </a:buClr>
        <a:buSzPct val="80000"/>
        <a:buFont typeface="Wingdings 2" pitchFamily="16" charset="2"/>
        <a:buChar char=""/>
        <a:defRPr sz="2100">
          <a:solidFill>
            <a:srgbClr val="000000"/>
          </a:solidFill>
          <a:latin typeface="+mn-lt"/>
          <a:cs typeface="+mn-cs"/>
        </a:defRPr>
      </a:lvl2pPr>
      <a:lvl3pPr marL="914400" indent="-182563" algn="l" defTabSz="449263" rtl="0" eaLnBrk="0" fontAlgn="base" hangingPunct="0">
        <a:spcBef>
          <a:spcPts val="450"/>
        </a:spcBef>
        <a:spcAft>
          <a:spcPct val="0"/>
        </a:spcAft>
        <a:buClr>
          <a:srgbClr val="D39800"/>
        </a:buClr>
        <a:buSzPct val="60000"/>
        <a:buFont typeface="Wingdings" charset="2"/>
        <a:buChar char=""/>
        <a:defRPr sz="2400">
          <a:solidFill>
            <a:srgbClr val="000000"/>
          </a:solidFill>
          <a:latin typeface="+mn-lt"/>
          <a:cs typeface="+mn-cs"/>
        </a:defRPr>
      </a:lvl3pPr>
      <a:lvl4pPr marL="1163638" indent="-171450" algn="l" defTabSz="449263" rtl="0" eaLnBrk="0" fontAlgn="base" hangingPunct="0">
        <a:spcBef>
          <a:spcPts val="450"/>
        </a:spcBef>
        <a:spcAft>
          <a:spcPct val="0"/>
        </a:spcAft>
        <a:buClr>
          <a:srgbClr val="F6D3AA"/>
        </a:buClr>
        <a:buSzPct val="60000"/>
        <a:buFont typeface="Wingdings" charset="2"/>
        <a:buChar char=""/>
        <a:defRPr sz="2000">
          <a:solidFill>
            <a:srgbClr val="000000"/>
          </a:solidFill>
          <a:latin typeface="+mn-lt"/>
          <a:cs typeface="+mn-cs"/>
        </a:defRPr>
      </a:lvl4pPr>
      <a:lvl5pPr marL="1438275" indent="-163513" algn="l" defTabSz="449263" rtl="0" eaLnBrk="0" fontAlgn="base" hangingPunct="0">
        <a:spcBef>
          <a:spcPts val="400"/>
        </a:spcBef>
        <a:spcAft>
          <a:spcPct val="0"/>
        </a:spcAft>
        <a:buClr>
          <a:srgbClr val="F6D3AA"/>
        </a:buClr>
        <a:buSzPct val="68000"/>
        <a:buFont typeface="Wingdings 2" pitchFamily="16" charset="2"/>
        <a:buChar char=""/>
        <a:defRPr sz="1600">
          <a:solidFill>
            <a:srgbClr val="000000"/>
          </a:solidFill>
          <a:latin typeface="+mn-lt"/>
          <a:cs typeface="+mn-cs"/>
        </a:defRPr>
      </a:lvl5pPr>
      <a:lvl6pPr marL="1895475" indent="-163513" algn="l" defTabSz="449263" rtl="0" eaLnBrk="0" fontAlgn="base" hangingPunct="0">
        <a:spcBef>
          <a:spcPts val="400"/>
        </a:spcBef>
        <a:spcAft>
          <a:spcPct val="0"/>
        </a:spcAft>
        <a:buClr>
          <a:srgbClr val="F6D3AA"/>
        </a:buClr>
        <a:buSzPct val="68000"/>
        <a:buFont typeface="Wingdings 2" pitchFamily="16" charset="2"/>
        <a:buChar char=""/>
        <a:defRPr sz="1600">
          <a:solidFill>
            <a:srgbClr val="000000"/>
          </a:solidFill>
          <a:latin typeface="+mn-lt"/>
          <a:cs typeface="+mn-cs"/>
        </a:defRPr>
      </a:lvl6pPr>
      <a:lvl7pPr marL="2352675" indent="-163513" algn="l" defTabSz="449263" rtl="0" eaLnBrk="0" fontAlgn="base" hangingPunct="0">
        <a:spcBef>
          <a:spcPts val="400"/>
        </a:spcBef>
        <a:spcAft>
          <a:spcPct val="0"/>
        </a:spcAft>
        <a:buClr>
          <a:srgbClr val="F6D3AA"/>
        </a:buClr>
        <a:buSzPct val="68000"/>
        <a:buFont typeface="Wingdings 2" pitchFamily="16" charset="2"/>
        <a:buChar char=""/>
        <a:defRPr sz="1600">
          <a:solidFill>
            <a:srgbClr val="000000"/>
          </a:solidFill>
          <a:latin typeface="+mn-lt"/>
          <a:cs typeface="+mn-cs"/>
        </a:defRPr>
      </a:lvl7pPr>
      <a:lvl8pPr marL="2809875" indent="-163513" algn="l" defTabSz="449263" rtl="0" eaLnBrk="0" fontAlgn="base" hangingPunct="0">
        <a:spcBef>
          <a:spcPts val="400"/>
        </a:spcBef>
        <a:spcAft>
          <a:spcPct val="0"/>
        </a:spcAft>
        <a:buClr>
          <a:srgbClr val="F6D3AA"/>
        </a:buClr>
        <a:buSzPct val="68000"/>
        <a:buFont typeface="Wingdings 2" pitchFamily="16" charset="2"/>
        <a:buChar char=""/>
        <a:defRPr sz="1600">
          <a:solidFill>
            <a:srgbClr val="000000"/>
          </a:solidFill>
          <a:latin typeface="+mn-lt"/>
          <a:cs typeface="+mn-cs"/>
        </a:defRPr>
      </a:lvl8pPr>
      <a:lvl9pPr marL="3267075" indent="-163513" algn="l" defTabSz="449263" rtl="0" eaLnBrk="0" fontAlgn="base" hangingPunct="0">
        <a:spcBef>
          <a:spcPts val="400"/>
        </a:spcBef>
        <a:spcAft>
          <a:spcPct val="0"/>
        </a:spcAft>
        <a:buClr>
          <a:srgbClr val="F6D3AA"/>
        </a:buClr>
        <a:buSzPct val="68000"/>
        <a:buFont typeface="Wingdings 2" pitchFamily="16" charset="2"/>
        <a:buChar char=""/>
        <a:defRPr sz="16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Line 1"/>
          <p:cNvSpPr>
            <a:spLocks noChangeShapeType="1"/>
          </p:cNvSpPr>
          <p:nvPr/>
        </p:nvSpPr>
        <p:spPr bwMode="auto">
          <a:xfrm>
            <a:off x="8763000" y="0"/>
            <a:ext cx="1588" cy="6858000"/>
          </a:xfrm>
          <a:prstGeom prst="line">
            <a:avLst/>
          </a:prstGeom>
          <a:noFill/>
          <a:ln w="38160">
            <a:solidFill>
              <a:srgbClr val="F6D3AA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76200" y="0"/>
            <a:ext cx="1588" cy="6858000"/>
          </a:xfrm>
          <a:prstGeom prst="line">
            <a:avLst/>
          </a:prstGeom>
          <a:noFill/>
          <a:ln w="57240">
            <a:solidFill>
              <a:srgbClr val="F6D3AA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8991600" y="0"/>
            <a:ext cx="1588" cy="6858000"/>
          </a:xfrm>
          <a:prstGeom prst="line">
            <a:avLst/>
          </a:prstGeom>
          <a:noFill/>
          <a:ln w="19080">
            <a:solidFill>
              <a:srgbClr val="F0AD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rgbClr val="F6D3AA">
              <a:alpha val="8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8915400" y="0"/>
            <a:ext cx="1588" cy="6858000"/>
          </a:xfrm>
          <a:prstGeom prst="line">
            <a:avLst/>
          </a:prstGeom>
          <a:noFill/>
          <a:ln w="9360">
            <a:solidFill>
              <a:srgbClr val="F0AD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078" name="Oval 6"/>
          <p:cNvSpPr>
            <a:spLocks noChangeArrowheads="1"/>
          </p:cNvSpPr>
          <p:nvPr/>
        </p:nvSpPr>
        <p:spPr bwMode="auto">
          <a:xfrm>
            <a:off x="8156575" y="5715000"/>
            <a:ext cx="549275" cy="549275"/>
          </a:xfrm>
          <a:prstGeom prst="ellipse">
            <a:avLst/>
          </a:prstGeom>
          <a:solidFill>
            <a:srgbClr val="F0AD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308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443788" cy="1138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título de texto</a:t>
            </a:r>
          </a:p>
        </p:txBody>
      </p:sp>
      <p:sp>
        <p:nvSpPr>
          <p:cNvPr id="308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443788" cy="4868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em estrutura de tópicos</a:t>
            </a:r>
          </a:p>
          <a:p>
            <a:pPr lvl="1"/>
            <a:r>
              <a:rPr lang="en-GB" smtClean="0"/>
              <a:t>Segundo Nível da Estrutura de Tópicos</a:t>
            </a:r>
          </a:p>
          <a:p>
            <a:pPr lvl="2"/>
            <a:r>
              <a:rPr lang="en-GB" smtClean="0"/>
              <a:t>Terceiro Nível da Estrutura de Tópicos</a:t>
            </a:r>
          </a:p>
          <a:p>
            <a:pPr lvl="3"/>
            <a:r>
              <a:rPr lang="en-GB" smtClean="0"/>
              <a:t>Quarto Nível da Estrutura de Tópicos</a:t>
            </a:r>
          </a:p>
          <a:p>
            <a:pPr lvl="4"/>
            <a:r>
              <a:rPr lang="en-GB" smtClean="0"/>
              <a:t>Quinto Nível da Estrutura de Tópicos</a:t>
            </a:r>
          </a:p>
          <a:p>
            <a:pPr lvl="4"/>
            <a:r>
              <a:rPr lang="en-GB" smtClean="0"/>
              <a:t>Sexto Nível da Estrutura de Tópicos</a:t>
            </a:r>
          </a:p>
          <a:p>
            <a:pPr lvl="4"/>
            <a:r>
              <a:rPr lang="en-GB" smtClean="0"/>
              <a:t>Sétimo Nível da Estrutura de Tópicos</a:t>
            </a:r>
          </a:p>
          <a:p>
            <a:pPr lvl="4"/>
            <a:r>
              <a:rPr lang="en-GB" smtClean="0"/>
              <a:t>Oitavo Nível da Estrutura de Tópicos</a:t>
            </a:r>
          </a:p>
          <a:p>
            <a:pPr lvl="4"/>
            <a:r>
              <a:rPr lang="en-GB" smtClean="0"/>
              <a:t>Nono Nível da Estrutura de Tópicos</a:t>
            </a:r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8786813" y="228600"/>
            <a:ext cx="1992312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8129588" y="5734050"/>
            <a:ext cx="585787" cy="514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>
                <a:srgbClr val="FFFFFF"/>
              </a:buClr>
              <a:defRPr sz="1400" b="1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D6D54E42-36A4-4902-9684-9A06BE230302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 rot="5400000">
            <a:off x="7013576" y="3689350"/>
            <a:ext cx="32004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5A6378"/>
        </a:buClr>
        <a:buSzPct val="100000"/>
        <a:buFont typeface="Century Schoolbook" pitchFamily="16" charset="0"/>
        <a:defRPr sz="3000">
          <a:solidFill>
            <a:srgbClr val="5A6378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5A6378"/>
        </a:buClr>
        <a:buSzPct val="100000"/>
        <a:buFont typeface="Century Schoolbook" pitchFamily="16" charset="0"/>
        <a:defRPr sz="3000">
          <a:solidFill>
            <a:srgbClr val="5A6378"/>
          </a:solidFill>
          <a:latin typeface="Century Schoolbook" pitchFamily="16" charset="0"/>
          <a:cs typeface="Arial Unicode MS" pitchFamily="32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5A6378"/>
        </a:buClr>
        <a:buSzPct val="100000"/>
        <a:buFont typeface="Century Schoolbook" pitchFamily="16" charset="0"/>
        <a:defRPr sz="3000">
          <a:solidFill>
            <a:srgbClr val="5A6378"/>
          </a:solidFill>
          <a:latin typeface="Century Schoolbook" pitchFamily="16" charset="0"/>
          <a:cs typeface="Arial Unicode MS" pitchFamily="32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5A6378"/>
        </a:buClr>
        <a:buSzPct val="100000"/>
        <a:buFont typeface="Century Schoolbook" pitchFamily="16" charset="0"/>
        <a:defRPr sz="3000">
          <a:solidFill>
            <a:srgbClr val="5A6378"/>
          </a:solidFill>
          <a:latin typeface="Century Schoolbook" pitchFamily="16" charset="0"/>
          <a:cs typeface="Arial Unicode MS" pitchFamily="32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5A6378"/>
        </a:buClr>
        <a:buSzPct val="100000"/>
        <a:buFont typeface="Century Schoolbook" pitchFamily="16" charset="0"/>
        <a:defRPr sz="3000">
          <a:solidFill>
            <a:srgbClr val="5A6378"/>
          </a:solidFill>
          <a:latin typeface="Century Schoolbook" pitchFamily="16" charset="0"/>
          <a:cs typeface="Arial Unicode MS" pitchFamily="32" charset="0"/>
        </a:defRPr>
      </a:lvl5pPr>
      <a:lvl6pPr marL="457200" algn="l" defTabSz="449263" rtl="0" eaLnBrk="0" fontAlgn="base" hangingPunct="0">
        <a:spcBef>
          <a:spcPct val="0"/>
        </a:spcBef>
        <a:spcAft>
          <a:spcPct val="0"/>
        </a:spcAft>
        <a:buClr>
          <a:srgbClr val="5A6378"/>
        </a:buClr>
        <a:buSzPct val="100000"/>
        <a:buFont typeface="Century Schoolbook" pitchFamily="16" charset="0"/>
        <a:defRPr sz="3000">
          <a:solidFill>
            <a:srgbClr val="5A6378"/>
          </a:solidFill>
          <a:latin typeface="Century Schoolbook" pitchFamily="16" charset="0"/>
          <a:cs typeface="Arial Unicode MS" pitchFamily="32" charset="0"/>
        </a:defRPr>
      </a:lvl6pPr>
      <a:lvl7pPr marL="914400" algn="l" defTabSz="449263" rtl="0" eaLnBrk="0" fontAlgn="base" hangingPunct="0">
        <a:spcBef>
          <a:spcPct val="0"/>
        </a:spcBef>
        <a:spcAft>
          <a:spcPct val="0"/>
        </a:spcAft>
        <a:buClr>
          <a:srgbClr val="5A6378"/>
        </a:buClr>
        <a:buSzPct val="100000"/>
        <a:buFont typeface="Century Schoolbook" pitchFamily="16" charset="0"/>
        <a:defRPr sz="3000">
          <a:solidFill>
            <a:srgbClr val="5A6378"/>
          </a:solidFill>
          <a:latin typeface="Century Schoolbook" pitchFamily="16" charset="0"/>
          <a:cs typeface="Arial Unicode MS" pitchFamily="32" charset="0"/>
        </a:defRPr>
      </a:lvl7pPr>
      <a:lvl8pPr marL="1371600" algn="l" defTabSz="449263" rtl="0" eaLnBrk="0" fontAlgn="base" hangingPunct="0">
        <a:spcBef>
          <a:spcPct val="0"/>
        </a:spcBef>
        <a:spcAft>
          <a:spcPct val="0"/>
        </a:spcAft>
        <a:buClr>
          <a:srgbClr val="5A6378"/>
        </a:buClr>
        <a:buSzPct val="100000"/>
        <a:buFont typeface="Century Schoolbook" pitchFamily="16" charset="0"/>
        <a:defRPr sz="3000">
          <a:solidFill>
            <a:srgbClr val="5A6378"/>
          </a:solidFill>
          <a:latin typeface="Century Schoolbook" pitchFamily="16" charset="0"/>
          <a:cs typeface="Arial Unicode MS" pitchFamily="32" charset="0"/>
        </a:defRPr>
      </a:lvl8pPr>
      <a:lvl9pPr marL="1828800" algn="l" defTabSz="449263" rtl="0" eaLnBrk="0" fontAlgn="base" hangingPunct="0">
        <a:spcBef>
          <a:spcPct val="0"/>
        </a:spcBef>
        <a:spcAft>
          <a:spcPct val="0"/>
        </a:spcAft>
        <a:buClr>
          <a:srgbClr val="5A6378"/>
        </a:buClr>
        <a:buSzPct val="100000"/>
        <a:buFont typeface="Century Schoolbook" pitchFamily="16" charset="0"/>
        <a:defRPr sz="3000">
          <a:solidFill>
            <a:srgbClr val="5A6378"/>
          </a:solidFill>
          <a:latin typeface="Century Schoolbook" pitchFamily="16" charset="0"/>
          <a:cs typeface="Arial Unicode MS" pitchFamily="32" charset="0"/>
        </a:defRPr>
      </a:lvl9pPr>
    </p:titleStyle>
    <p:bodyStyle>
      <a:lvl1pPr marL="249238" indent="-249238" algn="l" defTabSz="449263" rtl="0" eaLnBrk="0" fontAlgn="base" hangingPunct="0">
        <a:spcBef>
          <a:spcPts val="600"/>
        </a:spcBef>
        <a:spcAft>
          <a:spcPct val="0"/>
        </a:spcAft>
        <a:buClr>
          <a:srgbClr val="F0AD00"/>
        </a:buClr>
        <a:buSzPct val="70000"/>
        <a:buFont typeface="Wingdings" charset="2"/>
        <a:buChar char="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615950" indent="-255588" algn="l" defTabSz="449263" rtl="0" eaLnBrk="0" fontAlgn="base" hangingPunct="0">
        <a:spcBef>
          <a:spcPts val="525"/>
        </a:spcBef>
        <a:spcAft>
          <a:spcPct val="0"/>
        </a:spcAft>
        <a:buClr>
          <a:srgbClr val="F0AD00"/>
        </a:buClr>
        <a:buSzPct val="80000"/>
        <a:buFont typeface="Wingdings 2" pitchFamily="16" charset="2"/>
        <a:buChar char=""/>
        <a:defRPr sz="2100">
          <a:solidFill>
            <a:srgbClr val="000000"/>
          </a:solidFill>
          <a:latin typeface="+mn-lt"/>
          <a:cs typeface="+mn-cs"/>
        </a:defRPr>
      </a:lvl2pPr>
      <a:lvl3pPr marL="914400" indent="-182563" algn="l" defTabSz="449263" rtl="0" eaLnBrk="0" fontAlgn="base" hangingPunct="0">
        <a:spcBef>
          <a:spcPts val="450"/>
        </a:spcBef>
        <a:spcAft>
          <a:spcPct val="0"/>
        </a:spcAft>
        <a:buClr>
          <a:srgbClr val="D39800"/>
        </a:buClr>
        <a:buSzPct val="60000"/>
        <a:buFont typeface="Wingdings" charset="2"/>
        <a:buChar char=""/>
        <a:defRPr sz="2400">
          <a:solidFill>
            <a:srgbClr val="000000"/>
          </a:solidFill>
          <a:latin typeface="+mn-lt"/>
          <a:cs typeface="+mn-cs"/>
        </a:defRPr>
      </a:lvl3pPr>
      <a:lvl4pPr marL="1163638" indent="-171450" algn="l" defTabSz="449263" rtl="0" eaLnBrk="0" fontAlgn="base" hangingPunct="0">
        <a:spcBef>
          <a:spcPts val="450"/>
        </a:spcBef>
        <a:spcAft>
          <a:spcPct val="0"/>
        </a:spcAft>
        <a:buClr>
          <a:srgbClr val="F6D3AA"/>
        </a:buClr>
        <a:buSzPct val="60000"/>
        <a:buFont typeface="Wingdings" charset="2"/>
        <a:buChar char=""/>
        <a:defRPr sz="2000">
          <a:solidFill>
            <a:srgbClr val="000000"/>
          </a:solidFill>
          <a:latin typeface="+mn-lt"/>
          <a:cs typeface="+mn-cs"/>
        </a:defRPr>
      </a:lvl4pPr>
      <a:lvl5pPr marL="1438275" indent="-163513" algn="l" defTabSz="449263" rtl="0" eaLnBrk="0" fontAlgn="base" hangingPunct="0">
        <a:spcBef>
          <a:spcPts val="400"/>
        </a:spcBef>
        <a:spcAft>
          <a:spcPct val="0"/>
        </a:spcAft>
        <a:buClr>
          <a:srgbClr val="F6D3AA"/>
        </a:buClr>
        <a:buSzPct val="68000"/>
        <a:buFont typeface="Wingdings 2" pitchFamily="16" charset="2"/>
        <a:buChar char=""/>
        <a:defRPr sz="1600">
          <a:solidFill>
            <a:srgbClr val="000000"/>
          </a:solidFill>
          <a:latin typeface="+mn-lt"/>
          <a:cs typeface="+mn-cs"/>
        </a:defRPr>
      </a:lvl5pPr>
      <a:lvl6pPr marL="1895475" indent="-163513" algn="l" defTabSz="449263" rtl="0" eaLnBrk="0" fontAlgn="base" hangingPunct="0">
        <a:spcBef>
          <a:spcPts val="400"/>
        </a:spcBef>
        <a:spcAft>
          <a:spcPct val="0"/>
        </a:spcAft>
        <a:buClr>
          <a:srgbClr val="F6D3AA"/>
        </a:buClr>
        <a:buSzPct val="68000"/>
        <a:buFont typeface="Wingdings 2" pitchFamily="16" charset="2"/>
        <a:buChar char=""/>
        <a:defRPr sz="1600">
          <a:solidFill>
            <a:srgbClr val="000000"/>
          </a:solidFill>
          <a:latin typeface="+mn-lt"/>
          <a:cs typeface="+mn-cs"/>
        </a:defRPr>
      </a:lvl6pPr>
      <a:lvl7pPr marL="2352675" indent="-163513" algn="l" defTabSz="449263" rtl="0" eaLnBrk="0" fontAlgn="base" hangingPunct="0">
        <a:spcBef>
          <a:spcPts val="400"/>
        </a:spcBef>
        <a:spcAft>
          <a:spcPct val="0"/>
        </a:spcAft>
        <a:buClr>
          <a:srgbClr val="F6D3AA"/>
        </a:buClr>
        <a:buSzPct val="68000"/>
        <a:buFont typeface="Wingdings 2" pitchFamily="16" charset="2"/>
        <a:buChar char=""/>
        <a:defRPr sz="1600">
          <a:solidFill>
            <a:srgbClr val="000000"/>
          </a:solidFill>
          <a:latin typeface="+mn-lt"/>
          <a:cs typeface="+mn-cs"/>
        </a:defRPr>
      </a:lvl7pPr>
      <a:lvl8pPr marL="2809875" indent="-163513" algn="l" defTabSz="449263" rtl="0" eaLnBrk="0" fontAlgn="base" hangingPunct="0">
        <a:spcBef>
          <a:spcPts val="400"/>
        </a:spcBef>
        <a:spcAft>
          <a:spcPct val="0"/>
        </a:spcAft>
        <a:buClr>
          <a:srgbClr val="F6D3AA"/>
        </a:buClr>
        <a:buSzPct val="68000"/>
        <a:buFont typeface="Wingdings 2" pitchFamily="16" charset="2"/>
        <a:buChar char=""/>
        <a:defRPr sz="1600">
          <a:solidFill>
            <a:srgbClr val="000000"/>
          </a:solidFill>
          <a:latin typeface="+mn-lt"/>
          <a:cs typeface="+mn-cs"/>
        </a:defRPr>
      </a:lvl8pPr>
      <a:lvl9pPr marL="3267075" indent="-163513" algn="l" defTabSz="449263" rtl="0" eaLnBrk="0" fontAlgn="base" hangingPunct="0">
        <a:spcBef>
          <a:spcPts val="400"/>
        </a:spcBef>
        <a:spcAft>
          <a:spcPct val="0"/>
        </a:spcAft>
        <a:buClr>
          <a:srgbClr val="F6D3AA"/>
        </a:buClr>
        <a:buSzPct val="68000"/>
        <a:buFont typeface="Wingdings 2" pitchFamily="16" charset="2"/>
        <a:buChar char=""/>
        <a:defRPr sz="16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6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rgbClr val="F6D3AA">
              <a:alpha val="53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rgbClr val="F9E3CB">
              <a:alpha val="35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rgbClr val="F9E3CB">
              <a:alpha val="7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rgbClr val="FCF1E7">
              <a:alpha val="70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106363" y="0"/>
            <a:ext cx="1587" cy="6858000"/>
          </a:xfrm>
          <a:prstGeom prst="line">
            <a:avLst/>
          </a:prstGeom>
          <a:noFill/>
          <a:ln w="57240">
            <a:solidFill>
              <a:srgbClr val="F6D3AA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914400" y="0"/>
            <a:ext cx="1588" cy="6858000"/>
          </a:xfrm>
          <a:prstGeom prst="line">
            <a:avLst/>
          </a:prstGeom>
          <a:noFill/>
          <a:ln w="57240">
            <a:solidFill>
              <a:srgbClr val="FCF1E7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854075" y="0"/>
            <a:ext cx="1588" cy="6858000"/>
          </a:xfrm>
          <a:prstGeom prst="line">
            <a:avLst/>
          </a:prstGeom>
          <a:noFill/>
          <a:ln w="57240">
            <a:solidFill>
              <a:srgbClr val="F6D3AA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1727200" y="0"/>
            <a:ext cx="1588" cy="6858000"/>
          </a:xfrm>
          <a:prstGeom prst="line">
            <a:avLst/>
          </a:prstGeom>
          <a:noFill/>
          <a:ln w="28440">
            <a:solidFill>
              <a:srgbClr val="F6D3AA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1066800" y="0"/>
            <a:ext cx="1588" cy="6858000"/>
          </a:xfrm>
          <a:prstGeom prst="line">
            <a:avLst/>
          </a:prstGeom>
          <a:noFill/>
          <a:ln w="9360">
            <a:solidFill>
              <a:srgbClr val="F6D3AA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rgbClr val="F6D3AA">
              <a:alpha val="50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4107" name="Oval 11"/>
          <p:cNvSpPr>
            <a:spLocks noChangeArrowheads="1"/>
          </p:cNvSpPr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rgbClr val="F0AD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4108" name="Oval 12"/>
          <p:cNvSpPr>
            <a:spLocks noChangeArrowheads="1"/>
          </p:cNvSpPr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solidFill>
            <a:srgbClr val="F0AD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4109" name="Oval 13"/>
          <p:cNvSpPr>
            <a:spLocks noChangeArrowheads="1"/>
          </p:cNvSpPr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solidFill>
            <a:srgbClr val="F0AD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4110" name="Oval 14"/>
          <p:cNvSpPr>
            <a:spLocks noChangeArrowheads="1"/>
          </p:cNvSpPr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solidFill>
            <a:srgbClr val="F0AD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4111" name="Oval 15"/>
          <p:cNvSpPr>
            <a:spLocks noChangeArrowheads="1"/>
          </p:cNvSpPr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solidFill>
            <a:srgbClr val="F0AD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4112" name="Line 16"/>
          <p:cNvSpPr>
            <a:spLocks noChangeShapeType="1"/>
          </p:cNvSpPr>
          <p:nvPr/>
        </p:nvSpPr>
        <p:spPr bwMode="auto">
          <a:xfrm>
            <a:off x="9097963" y="0"/>
            <a:ext cx="1587" cy="6858000"/>
          </a:xfrm>
          <a:prstGeom prst="line">
            <a:avLst/>
          </a:prstGeom>
          <a:noFill/>
          <a:ln w="57240">
            <a:solidFill>
              <a:srgbClr val="F6D3AA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114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443788" cy="1138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título de texto</a:t>
            </a:r>
          </a:p>
        </p:txBody>
      </p:sp>
      <p:sp>
        <p:nvSpPr>
          <p:cNvPr id="4115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443788" cy="4868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em estrutura de tópicos</a:t>
            </a:r>
          </a:p>
          <a:p>
            <a:pPr lvl="1"/>
            <a:r>
              <a:rPr lang="en-GB" smtClean="0"/>
              <a:t>Segundo Nível da Estrutura de Tópicos</a:t>
            </a:r>
          </a:p>
          <a:p>
            <a:pPr lvl="2"/>
            <a:r>
              <a:rPr lang="en-GB" smtClean="0"/>
              <a:t>Terceiro Nível da Estrutura de Tópicos</a:t>
            </a:r>
          </a:p>
          <a:p>
            <a:pPr lvl="3"/>
            <a:r>
              <a:rPr lang="en-GB" smtClean="0"/>
              <a:t>Quarto Nível da Estrutura de Tópicos</a:t>
            </a:r>
          </a:p>
          <a:p>
            <a:pPr lvl="4"/>
            <a:r>
              <a:rPr lang="en-GB" smtClean="0"/>
              <a:t>Quinto Nível da Estrutura de Tópicos</a:t>
            </a:r>
          </a:p>
          <a:p>
            <a:pPr lvl="4"/>
            <a:r>
              <a:rPr lang="en-GB" smtClean="0"/>
              <a:t>Sexto Nível da Estrutura de Tópicos</a:t>
            </a:r>
          </a:p>
          <a:p>
            <a:pPr lvl="4"/>
            <a:r>
              <a:rPr lang="en-GB" smtClean="0"/>
              <a:t>Sétimo Nível da Estrutura de Tópicos</a:t>
            </a:r>
          </a:p>
          <a:p>
            <a:pPr lvl="4"/>
            <a:r>
              <a:rPr lang="en-GB" smtClean="0"/>
              <a:t>Oitavo Nível da Estrutura de Tópicos</a:t>
            </a:r>
          </a:p>
          <a:p>
            <a:pPr lvl="4"/>
            <a:r>
              <a:rPr lang="en-GB" smtClean="0"/>
              <a:t>Nono Nível da Estrutura de Tópicos</a:t>
            </a:r>
          </a:p>
        </p:txBody>
      </p:sp>
      <p:sp>
        <p:nvSpPr>
          <p:cNvPr id="2" name="Text Box 19"/>
          <p:cNvSpPr txBox="1">
            <a:spLocks noChangeArrowheads="1"/>
          </p:cNvSpPr>
          <p:nvPr/>
        </p:nvSpPr>
        <p:spPr bwMode="auto">
          <a:xfrm>
            <a:off x="9096375" y="176213"/>
            <a:ext cx="22669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 rot="5400000">
            <a:off x="7100888" y="4140200"/>
            <a:ext cx="3657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4117" name="Rectangle 21"/>
          <p:cNvSpPr>
            <a:spLocks noGrp="1" noChangeArrowheads="1"/>
          </p:cNvSpPr>
          <p:nvPr>
            <p:ph type="sldNum"/>
          </p:nvPr>
        </p:nvSpPr>
        <p:spPr bwMode="auto">
          <a:xfrm>
            <a:off x="1339850" y="4929188"/>
            <a:ext cx="585788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>
                <a:srgbClr val="FFFFFF"/>
              </a:buClr>
              <a:defRPr sz="1400" b="1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0994AAC9-155E-4972-BBAA-1702815B0FB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D4D4D6"/>
        </a:buClr>
        <a:buSzPct val="100000"/>
        <a:buFont typeface="Century Schoolbook" pitchFamily="16" charset="0"/>
        <a:defRPr sz="3000">
          <a:solidFill>
            <a:srgbClr val="D4D4D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D4D4D6"/>
        </a:buClr>
        <a:buSzPct val="100000"/>
        <a:buFont typeface="Century Schoolbook" pitchFamily="16" charset="0"/>
        <a:defRPr sz="3000">
          <a:solidFill>
            <a:srgbClr val="D4D4D6"/>
          </a:solidFill>
          <a:latin typeface="Century Schoolbook" pitchFamily="16" charset="0"/>
          <a:cs typeface="Arial Unicode MS" pitchFamily="32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D4D4D6"/>
        </a:buClr>
        <a:buSzPct val="100000"/>
        <a:buFont typeface="Century Schoolbook" pitchFamily="16" charset="0"/>
        <a:defRPr sz="3000">
          <a:solidFill>
            <a:srgbClr val="D4D4D6"/>
          </a:solidFill>
          <a:latin typeface="Century Schoolbook" pitchFamily="16" charset="0"/>
          <a:cs typeface="Arial Unicode MS" pitchFamily="32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D4D4D6"/>
        </a:buClr>
        <a:buSzPct val="100000"/>
        <a:buFont typeface="Century Schoolbook" pitchFamily="16" charset="0"/>
        <a:defRPr sz="3000">
          <a:solidFill>
            <a:srgbClr val="D4D4D6"/>
          </a:solidFill>
          <a:latin typeface="Century Schoolbook" pitchFamily="16" charset="0"/>
          <a:cs typeface="Arial Unicode MS" pitchFamily="32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D4D4D6"/>
        </a:buClr>
        <a:buSzPct val="100000"/>
        <a:buFont typeface="Century Schoolbook" pitchFamily="16" charset="0"/>
        <a:defRPr sz="3000">
          <a:solidFill>
            <a:srgbClr val="D4D4D6"/>
          </a:solidFill>
          <a:latin typeface="Century Schoolbook" pitchFamily="16" charset="0"/>
          <a:cs typeface="Arial Unicode MS" pitchFamily="32" charset="0"/>
        </a:defRPr>
      </a:lvl5pPr>
      <a:lvl6pPr marL="457200" algn="l" defTabSz="449263" rtl="0" eaLnBrk="0" fontAlgn="base" hangingPunct="0">
        <a:spcBef>
          <a:spcPct val="0"/>
        </a:spcBef>
        <a:spcAft>
          <a:spcPct val="0"/>
        </a:spcAft>
        <a:buClr>
          <a:srgbClr val="D4D4D6"/>
        </a:buClr>
        <a:buSzPct val="100000"/>
        <a:buFont typeface="Century Schoolbook" pitchFamily="16" charset="0"/>
        <a:defRPr sz="3000">
          <a:solidFill>
            <a:srgbClr val="D4D4D6"/>
          </a:solidFill>
          <a:latin typeface="Century Schoolbook" pitchFamily="16" charset="0"/>
          <a:cs typeface="Arial Unicode MS" pitchFamily="32" charset="0"/>
        </a:defRPr>
      </a:lvl6pPr>
      <a:lvl7pPr marL="914400" algn="l" defTabSz="449263" rtl="0" eaLnBrk="0" fontAlgn="base" hangingPunct="0">
        <a:spcBef>
          <a:spcPct val="0"/>
        </a:spcBef>
        <a:spcAft>
          <a:spcPct val="0"/>
        </a:spcAft>
        <a:buClr>
          <a:srgbClr val="D4D4D6"/>
        </a:buClr>
        <a:buSzPct val="100000"/>
        <a:buFont typeface="Century Schoolbook" pitchFamily="16" charset="0"/>
        <a:defRPr sz="3000">
          <a:solidFill>
            <a:srgbClr val="D4D4D6"/>
          </a:solidFill>
          <a:latin typeface="Century Schoolbook" pitchFamily="16" charset="0"/>
          <a:cs typeface="Arial Unicode MS" pitchFamily="32" charset="0"/>
        </a:defRPr>
      </a:lvl7pPr>
      <a:lvl8pPr marL="1371600" algn="l" defTabSz="449263" rtl="0" eaLnBrk="0" fontAlgn="base" hangingPunct="0">
        <a:spcBef>
          <a:spcPct val="0"/>
        </a:spcBef>
        <a:spcAft>
          <a:spcPct val="0"/>
        </a:spcAft>
        <a:buClr>
          <a:srgbClr val="D4D4D6"/>
        </a:buClr>
        <a:buSzPct val="100000"/>
        <a:buFont typeface="Century Schoolbook" pitchFamily="16" charset="0"/>
        <a:defRPr sz="3000">
          <a:solidFill>
            <a:srgbClr val="D4D4D6"/>
          </a:solidFill>
          <a:latin typeface="Century Schoolbook" pitchFamily="16" charset="0"/>
          <a:cs typeface="Arial Unicode MS" pitchFamily="32" charset="0"/>
        </a:defRPr>
      </a:lvl8pPr>
      <a:lvl9pPr marL="1828800" algn="l" defTabSz="449263" rtl="0" eaLnBrk="0" fontAlgn="base" hangingPunct="0">
        <a:spcBef>
          <a:spcPct val="0"/>
        </a:spcBef>
        <a:spcAft>
          <a:spcPct val="0"/>
        </a:spcAft>
        <a:buClr>
          <a:srgbClr val="D4D4D6"/>
        </a:buClr>
        <a:buSzPct val="100000"/>
        <a:buFont typeface="Century Schoolbook" pitchFamily="16" charset="0"/>
        <a:defRPr sz="3000">
          <a:solidFill>
            <a:srgbClr val="D4D4D6"/>
          </a:solidFill>
          <a:latin typeface="Century Schoolbook" pitchFamily="16" charset="0"/>
          <a:cs typeface="Arial Unicode MS" pitchFamily="32" charset="0"/>
        </a:defRPr>
      </a:lvl9pPr>
    </p:titleStyle>
    <p:bodyStyle>
      <a:lvl1pPr marL="249238" indent="-249238" algn="l" defTabSz="449263" rtl="0" eaLnBrk="0" fontAlgn="base" hangingPunct="0">
        <a:spcBef>
          <a:spcPts val="600"/>
        </a:spcBef>
        <a:spcAft>
          <a:spcPct val="0"/>
        </a:spcAft>
        <a:buClr>
          <a:srgbClr val="F0AD00"/>
        </a:buClr>
        <a:buSzPct val="70000"/>
        <a:buFont typeface="Wingdings" charset="2"/>
        <a:buChar char="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615950" indent="-255588" algn="l" defTabSz="449263" rtl="0" eaLnBrk="0" fontAlgn="base" hangingPunct="0">
        <a:spcBef>
          <a:spcPts val="525"/>
        </a:spcBef>
        <a:spcAft>
          <a:spcPct val="0"/>
        </a:spcAft>
        <a:buClr>
          <a:srgbClr val="F0AD00"/>
        </a:buClr>
        <a:buSzPct val="80000"/>
        <a:buFont typeface="Wingdings 2" pitchFamily="16" charset="2"/>
        <a:buChar char=""/>
        <a:defRPr sz="2100">
          <a:solidFill>
            <a:srgbClr val="FFFFFF"/>
          </a:solidFill>
          <a:latin typeface="+mn-lt"/>
          <a:cs typeface="+mn-cs"/>
        </a:defRPr>
      </a:lvl2pPr>
      <a:lvl3pPr marL="914400" indent="-182563" algn="l" defTabSz="449263" rtl="0" eaLnBrk="0" fontAlgn="base" hangingPunct="0">
        <a:spcBef>
          <a:spcPts val="450"/>
        </a:spcBef>
        <a:spcAft>
          <a:spcPct val="0"/>
        </a:spcAft>
        <a:buClr>
          <a:srgbClr val="D39800"/>
        </a:buClr>
        <a:buSzPct val="60000"/>
        <a:buFont typeface="Wingdings" charset="2"/>
        <a:buChar char=""/>
        <a:defRPr sz="2400">
          <a:solidFill>
            <a:srgbClr val="FFFFFF"/>
          </a:solidFill>
          <a:latin typeface="+mn-lt"/>
          <a:cs typeface="+mn-cs"/>
        </a:defRPr>
      </a:lvl3pPr>
      <a:lvl4pPr marL="1163638" indent="-171450" algn="l" defTabSz="449263" rtl="0" eaLnBrk="0" fontAlgn="base" hangingPunct="0">
        <a:spcBef>
          <a:spcPts val="450"/>
        </a:spcBef>
        <a:spcAft>
          <a:spcPct val="0"/>
        </a:spcAft>
        <a:buClr>
          <a:srgbClr val="F6D3AA"/>
        </a:buClr>
        <a:buSzPct val="60000"/>
        <a:buFont typeface="Wingdings" charset="2"/>
        <a:buChar char=""/>
        <a:defRPr sz="2000">
          <a:solidFill>
            <a:srgbClr val="FFFFFF"/>
          </a:solidFill>
          <a:latin typeface="+mn-lt"/>
          <a:cs typeface="+mn-cs"/>
        </a:defRPr>
      </a:lvl4pPr>
      <a:lvl5pPr marL="1438275" indent="-163513" algn="l" defTabSz="449263" rtl="0" eaLnBrk="0" fontAlgn="base" hangingPunct="0">
        <a:spcBef>
          <a:spcPts val="400"/>
        </a:spcBef>
        <a:spcAft>
          <a:spcPct val="0"/>
        </a:spcAft>
        <a:buClr>
          <a:srgbClr val="F6D3AA"/>
        </a:buClr>
        <a:buSzPct val="68000"/>
        <a:buFont typeface="Wingdings 2" pitchFamily="16" charset="2"/>
        <a:buChar char=""/>
        <a:defRPr sz="1600">
          <a:solidFill>
            <a:srgbClr val="FFFFFF"/>
          </a:solidFill>
          <a:latin typeface="+mn-lt"/>
          <a:cs typeface="+mn-cs"/>
        </a:defRPr>
      </a:lvl5pPr>
      <a:lvl6pPr marL="1895475" indent="-163513" algn="l" defTabSz="449263" rtl="0" eaLnBrk="0" fontAlgn="base" hangingPunct="0">
        <a:spcBef>
          <a:spcPts val="400"/>
        </a:spcBef>
        <a:spcAft>
          <a:spcPct val="0"/>
        </a:spcAft>
        <a:buClr>
          <a:srgbClr val="F6D3AA"/>
        </a:buClr>
        <a:buSzPct val="68000"/>
        <a:buFont typeface="Wingdings 2" pitchFamily="16" charset="2"/>
        <a:buChar char=""/>
        <a:defRPr sz="1600">
          <a:solidFill>
            <a:srgbClr val="FFFFFF"/>
          </a:solidFill>
          <a:latin typeface="+mn-lt"/>
          <a:cs typeface="+mn-cs"/>
        </a:defRPr>
      </a:lvl6pPr>
      <a:lvl7pPr marL="2352675" indent="-163513" algn="l" defTabSz="449263" rtl="0" eaLnBrk="0" fontAlgn="base" hangingPunct="0">
        <a:spcBef>
          <a:spcPts val="400"/>
        </a:spcBef>
        <a:spcAft>
          <a:spcPct val="0"/>
        </a:spcAft>
        <a:buClr>
          <a:srgbClr val="F6D3AA"/>
        </a:buClr>
        <a:buSzPct val="68000"/>
        <a:buFont typeface="Wingdings 2" pitchFamily="16" charset="2"/>
        <a:buChar char=""/>
        <a:defRPr sz="1600">
          <a:solidFill>
            <a:srgbClr val="FFFFFF"/>
          </a:solidFill>
          <a:latin typeface="+mn-lt"/>
          <a:cs typeface="+mn-cs"/>
        </a:defRPr>
      </a:lvl7pPr>
      <a:lvl8pPr marL="2809875" indent="-163513" algn="l" defTabSz="449263" rtl="0" eaLnBrk="0" fontAlgn="base" hangingPunct="0">
        <a:spcBef>
          <a:spcPts val="400"/>
        </a:spcBef>
        <a:spcAft>
          <a:spcPct val="0"/>
        </a:spcAft>
        <a:buClr>
          <a:srgbClr val="F6D3AA"/>
        </a:buClr>
        <a:buSzPct val="68000"/>
        <a:buFont typeface="Wingdings 2" pitchFamily="16" charset="2"/>
        <a:buChar char=""/>
        <a:defRPr sz="1600">
          <a:solidFill>
            <a:srgbClr val="FFFFFF"/>
          </a:solidFill>
          <a:latin typeface="+mn-lt"/>
          <a:cs typeface="+mn-cs"/>
        </a:defRPr>
      </a:lvl8pPr>
      <a:lvl9pPr marL="3267075" indent="-163513" algn="l" defTabSz="449263" rtl="0" eaLnBrk="0" fontAlgn="base" hangingPunct="0">
        <a:spcBef>
          <a:spcPts val="400"/>
        </a:spcBef>
        <a:spcAft>
          <a:spcPct val="0"/>
        </a:spcAft>
        <a:buClr>
          <a:srgbClr val="F6D3AA"/>
        </a:buClr>
        <a:buSzPct val="68000"/>
        <a:buFont typeface="Wingdings 2" pitchFamily="16" charset="2"/>
        <a:buChar char=""/>
        <a:defRPr sz="16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Line 1"/>
          <p:cNvSpPr>
            <a:spLocks noChangeShapeType="1"/>
          </p:cNvSpPr>
          <p:nvPr/>
        </p:nvSpPr>
        <p:spPr bwMode="auto">
          <a:xfrm>
            <a:off x="8763000" y="0"/>
            <a:ext cx="1588" cy="6858000"/>
          </a:xfrm>
          <a:prstGeom prst="line">
            <a:avLst/>
          </a:prstGeom>
          <a:noFill/>
          <a:ln w="38160">
            <a:solidFill>
              <a:srgbClr val="F6D3AA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76200" y="0"/>
            <a:ext cx="1588" cy="6858000"/>
          </a:xfrm>
          <a:prstGeom prst="line">
            <a:avLst/>
          </a:prstGeom>
          <a:noFill/>
          <a:ln w="57240">
            <a:solidFill>
              <a:srgbClr val="F6D3AA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8991600" y="0"/>
            <a:ext cx="1588" cy="6858000"/>
          </a:xfrm>
          <a:prstGeom prst="line">
            <a:avLst/>
          </a:prstGeom>
          <a:noFill/>
          <a:ln w="19080">
            <a:solidFill>
              <a:srgbClr val="F0AD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rgbClr val="F6D3AA">
              <a:alpha val="8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8915400" y="0"/>
            <a:ext cx="1588" cy="6858000"/>
          </a:xfrm>
          <a:prstGeom prst="line">
            <a:avLst/>
          </a:prstGeom>
          <a:noFill/>
          <a:ln w="9360">
            <a:solidFill>
              <a:srgbClr val="F0AD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8156575" y="5715000"/>
            <a:ext cx="549275" cy="549275"/>
          </a:xfrm>
          <a:prstGeom prst="ellipse">
            <a:avLst/>
          </a:prstGeom>
          <a:solidFill>
            <a:srgbClr val="F0AD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512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443788" cy="1138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título de texto</a:t>
            </a:r>
          </a:p>
        </p:txBody>
      </p:sp>
      <p:sp>
        <p:nvSpPr>
          <p:cNvPr id="512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443788" cy="4868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em estrutura de tópicos</a:t>
            </a:r>
          </a:p>
          <a:p>
            <a:pPr lvl="1"/>
            <a:r>
              <a:rPr lang="en-GB" smtClean="0"/>
              <a:t>Segundo Nível da Estrutura de Tópicos</a:t>
            </a:r>
          </a:p>
          <a:p>
            <a:pPr lvl="2"/>
            <a:r>
              <a:rPr lang="en-GB" smtClean="0"/>
              <a:t>Terceiro Nível da Estrutura de Tópicos</a:t>
            </a:r>
          </a:p>
          <a:p>
            <a:pPr lvl="3"/>
            <a:r>
              <a:rPr lang="en-GB" smtClean="0"/>
              <a:t>Quarto Nível da Estrutura de Tópicos</a:t>
            </a:r>
          </a:p>
          <a:p>
            <a:pPr lvl="4"/>
            <a:r>
              <a:rPr lang="en-GB" smtClean="0"/>
              <a:t>Quinto Nível da Estrutura de Tópicos</a:t>
            </a:r>
          </a:p>
          <a:p>
            <a:pPr lvl="4"/>
            <a:r>
              <a:rPr lang="en-GB" smtClean="0"/>
              <a:t>Sexto Nível da Estrutura de Tópicos</a:t>
            </a:r>
          </a:p>
          <a:p>
            <a:pPr lvl="4"/>
            <a:r>
              <a:rPr lang="en-GB" smtClean="0"/>
              <a:t>Sétimo Nível da Estrutura de Tópicos</a:t>
            </a:r>
          </a:p>
          <a:p>
            <a:pPr lvl="4"/>
            <a:r>
              <a:rPr lang="en-GB" smtClean="0"/>
              <a:t>Oitavo Nível da Estrutura de Tópicos</a:t>
            </a:r>
          </a:p>
          <a:p>
            <a:pPr lvl="4"/>
            <a:r>
              <a:rPr lang="en-GB" smtClean="0"/>
              <a:t>Nono Nível da Estrutura de Tópicos</a:t>
            </a:r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8786813" y="228600"/>
            <a:ext cx="1992312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8129588" y="5734050"/>
            <a:ext cx="585787" cy="514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>
                <a:srgbClr val="FFFFFF"/>
              </a:buClr>
              <a:defRPr sz="1400" b="1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F3B6B419-4C2B-4C3F-93D8-B99F45D1288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 rot="5400000">
            <a:off x="7013576" y="3689350"/>
            <a:ext cx="32004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5A6378"/>
        </a:buClr>
        <a:buSzPct val="100000"/>
        <a:buFont typeface="Century Schoolbook" pitchFamily="16" charset="0"/>
        <a:defRPr sz="3000">
          <a:solidFill>
            <a:srgbClr val="5A6378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5A6378"/>
        </a:buClr>
        <a:buSzPct val="100000"/>
        <a:buFont typeface="Century Schoolbook" pitchFamily="16" charset="0"/>
        <a:defRPr sz="3000">
          <a:solidFill>
            <a:srgbClr val="5A6378"/>
          </a:solidFill>
          <a:latin typeface="Century Schoolbook" pitchFamily="16" charset="0"/>
          <a:cs typeface="Arial Unicode MS" pitchFamily="32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5A6378"/>
        </a:buClr>
        <a:buSzPct val="100000"/>
        <a:buFont typeface="Century Schoolbook" pitchFamily="16" charset="0"/>
        <a:defRPr sz="3000">
          <a:solidFill>
            <a:srgbClr val="5A6378"/>
          </a:solidFill>
          <a:latin typeface="Century Schoolbook" pitchFamily="16" charset="0"/>
          <a:cs typeface="Arial Unicode MS" pitchFamily="32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5A6378"/>
        </a:buClr>
        <a:buSzPct val="100000"/>
        <a:buFont typeface="Century Schoolbook" pitchFamily="16" charset="0"/>
        <a:defRPr sz="3000">
          <a:solidFill>
            <a:srgbClr val="5A6378"/>
          </a:solidFill>
          <a:latin typeface="Century Schoolbook" pitchFamily="16" charset="0"/>
          <a:cs typeface="Arial Unicode MS" pitchFamily="32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5A6378"/>
        </a:buClr>
        <a:buSzPct val="100000"/>
        <a:buFont typeface="Century Schoolbook" pitchFamily="16" charset="0"/>
        <a:defRPr sz="3000">
          <a:solidFill>
            <a:srgbClr val="5A6378"/>
          </a:solidFill>
          <a:latin typeface="Century Schoolbook" pitchFamily="16" charset="0"/>
          <a:cs typeface="Arial Unicode MS" pitchFamily="32" charset="0"/>
        </a:defRPr>
      </a:lvl5pPr>
      <a:lvl6pPr marL="457200" algn="l" defTabSz="449263" rtl="0" eaLnBrk="0" fontAlgn="base" hangingPunct="0">
        <a:spcBef>
          <a:spcPct val="0"/>
        </a:spcBef>
        <a:spcAft>
          <a:spcPct val="0"/>
        </a:spcAft>
        <a:buClr>
          <a:srgbClr val="5A6378"/>
        </a:buClr>
        <a:buSzPct val="100000"/>
        <a:buFont typeface="Century Schoolbook" pitchFamily="16" charset="0"/>
        <a:defRPr sz="3000">
          <a:solidFill>
            <a:srgbClr val="5A6378"/>
          </a:solidFill>
          <a:latin typeface="Century Schoolbook" pitchFamily="16" charset="0"/>
          <a:cs typeface="Arial Unicode MS" pitchFamily="32" charset="0"/>
        </a:defRPr>
      </a:lvl6pPr>
      <a:lvl7pPr marL="914400" algn="l" defTabSz="449263" rtl="0" eaLnBrk="0" fontAlgn="base" hangingPunct="0">
        <a:spcBef>
          <a:spcPct val="0"/>
        </a:spcBef>
        <a:spcAft>
          <a:spcPct val="0"/>
        </a:spcAft>
        <a:buClr>
          <a:srgbClr val="5A6378"/>
        </a:buClr>
        <a:buSzPct val="100000"/>
        <a:buFont typeface="Century Schoolbook" pitchFamily="16" charset="0"/>
        <a:defRPr sz="3000">
          <a:solidFill>
            <a:srgbClr val="5A6378"/>
          </a:solidFill>
          <a:latin typeface="Century Schoolbook" pitchFamily="16" charset="0"/>
          <a:cs typeface="Arial Unicode MS" pitchFamily="32" charset="0"/>
        </a:defRPr>
      </a:lvl7pPr>
      <a:lvl8pPr marL="1371600" algn="l" defTabSz="449263" rtl="0" eaLnBrk="0" fontAlgn="base" hangingPunct="0">
        <a:spcBef>
          <a:spcPct val="0"/>
        </a:spcBef>
        <a:spcAft>
          <a:spcPct val="0"/>
        </a:spcAft>
        <a:buClr>
          <a:srgbClr val="5A6378"/>
        </a:buClr>
        <a:buSzPct val="100000"/>
        <a:buFont typeface="Century Schoolbook" pitchFamily="16" charset="0"/>
        <a:defRPr sz="3000">
          <a:solidFill>
            <a:srgbClr val="5A6378"/>
          </a:solidFill>
          <a:latin typeface="Century Schoolbook" pitchFamily="16" charset="0"/>
          <a:cs typeface="Arial Unicode MS" pitchFamily="32" charset="0"/>
        </a:defRPr>
      </a:lvl8pPr>
      <a:lvl9pPr marL="1828800" algn="l" defTabSz="449263" rtl="0" eaLnBrk="0" fontAlgn="base" hangingPunct="0">
        <a:spcBef>
          <a:spcPct val="0"/>
        </a:spcBef>
        <a:spcAft>
          <a:spcPct val="0"/>
        </a:spcAft>
        <a:buClr>
          <a:srgbClr val="5A6378"/>
        </a:buClr>
        <a:buSzPct val="100000"/>
        <a:buFont typeface="Century Schoolbook" pitchFamily="16" charset="0"/>
        <a:defRPr sz="3000">
          <a:solidFill>
            <a:srgbClr val="5A6378"/>
          </a:solidFill>
          <a:latin typeface="Century Schoolbook" pitchFamily="16" charset="0"/>
          <a:cs typeface="Arial Unicode MS" pitchFamily="32" charset="0"/>
        </a:defRPr>
      </a:lvl9pPr>
    </p:titleStyle>
    <p:bodyStyle>
      <a:lvl1pPr marL="249238" indent="-249238" algn="l" defTabSz="449263" rtl="0" eaLnBrk="0" fontAlgn="base" hangingPunct="0">
        <a:spcBef>
          <a:spcPts val="600"/>
        </a:spcBef>
        <a:spcAft>
          <a:spcPct val="0"/>
        </a:spcAft>
        <a:buClr>
          <a:srgbClr val="F0AD00"/>
        </a:buClr>
        <a:buSzPct val="70000"/>
        <a:buFont typeface="Wingdings" charset="2"/>
        <a:buChar char="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615950" indent="-255588" algn="l" defTabSz="449263" rtl="0" eaLnBrk="0" fontAlgn="base" hangingPunct="0">
        <a:spcBef>
          <a:spcPts val="525"/>
        </a:spcBef>
        <a:spcAft>
          <a:spcPct val="0"/>
        </a:spcAft>
        <a:buClr>
          <a:srgbClr val="F0AD00"/>
        </a:buClr>
        <a:buSzPct val="80000"/>
        <a:buFont typeface="Wingdings 2" pitchFamily="16" charset="2"/>
        <a:buChar char=""/>
        <a:defRPr sz="2100">
          <a:solidFill>
            <a:srgbClr val="000000"/>
          </a:solidFill>
          <a:latin typeface="+mn-lt"/>
          <a:cs typeface="+mn-cs"/>
        </a:defRPr>
      </a:lvl2pPr>
      <a:lvl3pPr marL="914400" indent="-182563" algn="l" defTabSz="449263" rtl="0" eaLnBrk="0" fontAlgn="base" hangingPunct="0">
        <a:spcBef>
          <a:spcPts val="450"/>
        </a:spcBef>
        <a:spcAft>
          <a:spcPct val="0"/>
        </a:spcAft>
        <a:buClr>
          <a:srgbClr val="D39800"/>
        </a:buClr>
        <a:buSzPct val="60000"/>
        <a:buFont typeface="Wingdings" charset="2"/>
        <a:buChar char=""/>
        <a:defRPr sz="2400">
          <a:solidFill>
            <a:srgbClr val="000000"/>
          </a:solidFill>
          <a:latin typeface="+mn-lt"/>
          <a:cs typeface="+mn-cs"/>
        </a:defRPr>
      </a:lvl3pPr>
      <a:lvl4pPr marL="1163638" indent="-171450" algn="l" defTabSz="449263" rtl="0" eaLnBrk="0" fontAlgn="base" hangingPunct="0">
        <a:spcBef>
          <a:spcPts val="450"/>
        </a:spcBef>
        <a:spcAft>
          <a:spcPct val="0"/>
        </a:spcAft>
        <a:buClr>
          <a:srgbClr val="F6D3AA"/>
        </a:buClr>
        <a:buSzPct val="60000"/>
        <a:buFont typeface="Wingdings" charset="2"/>
        <a:buChar char=""/>
        <a:defRPr sz="2000">
          <a:solidFill>
            <a:srgbClr val="000000"/>
          </a:solidFill>
          <a:latin typeface="+mn-lt"/>
          <a:cs typeface="+mn-cs"/>
        </a:defRPr>
      </a:lvl4pPr>
      <a:lvl5pPr marL="1438275" indent="-163513" algn="l" defTabSz="449263" rtl="0" eaLnBrk="0" fontAlgn="base" hangingPunct="0">
        <a:spcBef>
          <a:spcPts val="400"/>
        </a:spcBef>
        <a:spcAft>
          <a:spcPct val="0"/>
        </a:spcAft>
        <a:buClr>
          <a:srgbClr val="F6D3AA"/>
        </a:buClr>
        <a:buSzPct val="68000"/>
        <a:buFont typeface="Wingdings 2" pitchFamily="16" charset="2"/>
        <a:buChar char=""/>
        <a:defRPr sz="1600">
          <a:solidFill>
            <a:srgbClr val="000000"/>
          </a:solidFill>
          <a:latin typeface="+mn-lt"/>
          <a:cs typeface="+mn-cs"/>
        </a:defRPr>
      </a:lvl5pPr>
      <a:lvl6pPr marL="1895475" indent="-163513" algn="l" defTabSz="449263" rtl="0" eaLnBrk="0" fontAlgn="base" hangingPunct="0">
        <a:spcBef>
          <a:spcPts val="400"/>
        </a:spcBef>
        <a:spcAft>
          <a:spcPct val="0"/>
        </a:spcAft>
        <a:buClr>
          <a:srgbClr val="F6D3AA"/>
        </a:buClr>
        <a:buSzPct val="68000"/>
        <a:buFont typeface="Wingdings 2" pitchFamily="16" charset="2"/>
        <a:buChar char=""/>
        <a:defRPr sz="1600">
          <a:solidFill>
            <a:srgbClr val="000000"/>
          </a:solidFill>
          <a:latin typeface="+mn-lt"/>
          <a:cs typeface="+mn-cs"/>
        </a:defRPr>
      </a:lvl6pPr>
      <a:lvl7pPr marL="2352675" indent="-163513" algn="l" defTabSz="449263" rtl="0" eaLnBrk="0" fontAlgn="base" hangingPunct="0">
        <a:spcBef>
          <a:spcPts val="400"/>
        </a:spcBef>
        <a:spcAft>
          <a:spcPct val="0"/>
        </a:spcAft>
        <a:buClr>
          <a:srgbClr val="F6D3AA"/>
        </a:buClr>
        <a:buSzPct val="68000"/>
        <a:buFont typeface="Wingdings 2" pitchFamily="16" charset="2"/>
        <a:buChar char=""/>
        <a:defRPr sz="1600">
          <a:solidFill>
            <a:srgbClr val="000000"/>
          </a:solidFill>
          <a:latin typeface="+mn-lt"/>
          <a:cs typeface="+mn-cs"/>
        </a:defRPr>
      </a:lvl7pPr>
      <a:lvl8pPr marL="2809875" indent="-163513" algn="l" defTabSz="449263" rtl="0" eaLnBrk="0" fontAlgn="base" hangingPunct="0">
        <a:spcBef>
          <a:spcPts val="400"/>
        </a:spcBef>
        <a:spcAft>
          <a:spcPct val="0"/>
        </a:spcAft>
        <a:buClr>
          <a:srgbClr val="F6D3AA"/>
        </a:buClr>
        <a:buSzPct val="68000"/>
        <a:buFont typeface="Wingdings 2" pitchFamily="16" charset="2"/>
        <a:buChar char=""/>
        <a:defRPr sz="1600">
          <a:solidFill>
            <a:srgbClr val="000000"/>
          </a:solidFill>
          <a:latin typeface="+mn-lt"/>
          <a:cs typeface="+mn-cs"/>
        </a:defRPr>
      </a:lvl8pPr>
      <a:lvl9pPr marL="3267075" indent="-163513" algn="l" defTabSz="449263" rtl="0" eaLnBrk="0" fontAlgn="base" hangingPunct="0">
        <a:spcBef>
          <a:spcPts val="400"/>
        </a:spcBef>
        <a:spcAft>
          <a:spcPct val="0"/>
        </a:spcAft>
        <a:buClr>
          <a:srgbClr val="F6D3AA"/>
        </a:buClr>
        <a:buSzPct val="68000"/>
        <a:buFont typeface="Wingdings 2" pitchFamily="16" charset="2"/>
        <a:buChar char=""/>
        <a:defRPr sz="16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Line 1"/>
          <p:cNvSpPr>
            <a:spLocks noChangeShapeType="1"/>
          </p:cNvSpPr>
          <p:nvPr/>
        </p:nvSpPr>
        <p:spPr bwMode="auto">
          <a:xfrm>
            <a:off x="8763000" y="0"/>
            <a:ext cx="1588" cy="6858000"/>
          </a:xfrm>
          <a:prstGeom prst="line">
            <a:avLst/>
          </a:prstGeom>
          <a:noFill/>
          <a:ln w="38160">
            <a:solidFill>
              <a:srgbClr val="F6D3AA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6248400" y="0"/>
            <a:ext cx="1588" cy="6858000"/>
          </a:xfrm>
          <a:prstGeom prst="line">
            <a:avLst/>
          </a:prstGeom>
          <a:noFill/>
          <a:ln w="38160">
            <a:solidFill>
              <a:srgbClr val="F6D3AA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6192838" y="0"/>
            <a:ext cx="1587" cy="6858000"/>
          </a:xfrm>
          <a:prstGeom prst="line">
            <a:avLst/>
          </a:prstGeom>
          <a:noFill/>
          <a:ln w="12600">
            <a:solidFill>
              <a:srgbClr val="F0AD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8991600" y="0"/>
            <a:ext cx="1588" cy="6858000"/>
          </a:xfrm>
          <a:prstGeom prst="line">
            <a:avLst/>
          </a:prstGeom>
          <a:noFill/>
          <a:ln w="19080">
            <a:solidFill>
              <a:srgbClr val="F0AD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rgbClr val="F6D3AA">
              <a:alpha val="8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8915400" y="0"/>
            <a:ext cx="1588" cy="6858000"/>
          </a:xfrm>
          <a:prstGeom prst="line">
            <a:avLst/>
          </a:prstGeom>
          <a:noFill/>
          <a:ln w="9360">
            <a:solidFill>
              <a:srgbClr val="F0AD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151" name="Oval 7"/>
          <p:cNvSpPr>
            <a:spLocks noChangeArrowheads="1"/>
          </p:cNvSpPr>
          <p:nvPr/>
        </p:nvSpPr>
        <p:spPr bwMode="auto">
          <a:xfrm>
            <a:off x="8156575" y="5715000"/>
            <a:ext cx="549275" cy="549275"/>
          </a:xfrm>
          <a:prstGeom prst="ellipse">
            <a:avLst/>
          </a:prstGeom>
          <a:solidFill>
            <a:srgbClr val="F0AD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615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443788" cy="1138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título de texto</a:t>
            </a:r>
          </a:p>
        </p:txBody>
      </p:sp>
      <p:sp>
        <p:nvSpPr>
          <p:cNvPr id="6154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443788" cy="4868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em estrutura de tópicos</a:t>
            </a:r>
          </a:p>
          <a:p>
            <a:pPr lvl="1"/>
            <a:r>
              <a:rPr lang="en-GB" smtClean="0"/>
              <a:t>Segundo Nível da Estrutura de Tópicos</a:t>
            </a:r>
          </a:p>
          <a:p>
            <a:pPr lvl="2"/>
            <a:r>
              <a:rPr lang="en-GB" smtClean="0"/>
              <a:t>Terceiro Nível da Estrutura de Tópicos</a:t>
            </a:r>
          </a:p>
          <a:p>
            <a:pPr lvl="3"/>
            <a:r>
              <a:rPr lang="en-GB" smtClean="0"/>
              <a:t>Quarto Nível da Estrutura de Tópicos</a:t>
            </a:r>
          </a:p>
          <a:p>
            <a:pPr lvl="4"/>
            <a:r>
              <a:rPr lang="en-GB" smtClean="0"/>
              <a:t>Quinto Nível da Estrutura de Tópicos</a:t>
            </a:r>
          </a:p>
          <a:p>
            <a:pPr lvl="4"/>
            <a:r>
              <a:rPr lang="en-GB" smtClean="0"/>
              <a:t>Sexto Nível da Estrutura de Tópicos</a:t>
            </a:r>
          </a:p>
          <a:p>
            <a:pPr lvl="4"/>
            <a:r>
              <a:rPr lang="en-GB" smtClean="0"/>
              <a:t>Sétimo Nível da Estrutura de Tópicos</a:t>
            </a:r>
          </a:p>
          <a:p>
            <a:pPr lvl="4"/>
            <a:r>
              <a:rPr lang="en-GB" smtClean="0"/>
              <a:t>Oitavo Nível da Estrutura de Tópicos</a:t>
            </a:r>
          </a:p>
          <a:p>
            <a:pPr lvl="4"/>
            <a:r>
              <a:rPr lang="en-GB" smtClean="0"/>
              <a:t>Nono Nível da Estrutura de Tópicos</a:t>
            </a:r>
          </a:p>
        </p:txBody>
      </p:sp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8786813" y="228600"/>
            <a:ext cx="1992312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8129588" y="5734050"/>
            <a:ext cx="585787" cy="514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>
                <a:srgbClr val="FFFFFF"/>
              </a:buClr>
              <a:defRPr sz="1400" b="1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8DCF0A2A-5419-451C-95C0-9D8D90EF7598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 rot="5400000">
            <a:off x="7013576" y="3689350"/>
            <a:ext cx="32004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5A6378"/>
        </a:buClr>
        <a:buSzPct val="100000"/>
        <a:buFont typeface="Century Schoolbook" pitchFamily="16" charset="0"/>
        <a:defRPr sz="3000">
          <a:solidFill>
            <a:srgbClr val="5A6378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5A6378"/>
        </a:buClr>
        <a:buSzPct val="100000"/>
        <a:buFont typeface="Century Schoolbook" pitchFamily="16" charset="0"/>
        <a:defRPr sz="3000">
          <a:solidFill>
            <a:srgbClr val="5A6378"/>
          </a:solidFill>
          <a:latin typeface="Century Schoolbook" pitchFamily="16" charset="0"/>
          <a:cs typeface="Arial Unicode MS" pitchFamily="32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5A6378"/>
        </a:buClr>
        <a:buSzPct val="100000"/>
        <a:buFont typeface="Century Schoolbook" pitchFamily="16" charset="0"/>
        <a:defRPr sz="3000">
          <a:solidFill>
            <a:srgbClr val="5A6378"/>
          </a:solidFill>
          <a:latin typeface="Century Schoolbook" pitchFamily="16" charset="0"/>
          <a:cs typeface="Arial Unicode MS" pitchFamily="32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5A6378"/>
        </a:buClr>
        <a:buSzPct val="100000"/>
        <a:buFont typeface="Century Schoolbook" pitchFamily="16" charset="0"/>
        <a:defRPr sz="3000">
          <a:solidFill>
            <a:srgbClr val="5A6378"/>
          </a:solidFill>
          <a:latin typeface="Century Schoolbook" pitchFamily="16" charset="0"/>
          <a:cs typeface="Arial Unicode MS" pitchFamily="32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5A6378"/>
        </a:buClr>
        <a:buSzPct val="100000"/>
        <a:buFont typeface="Century Schoolbook" pitchFamily="16" charset="0"/>
        <a:defRPr sz="3000">
          <a:solidFill>
            <a:srgbClr val="5A6378"/>
          </a:solidFill>
          <a:latin typeface="Century Schoolbook" pitchFamily="16" charset="0"/>
          <a:cs typeface="Arial Unicode MS" pitchFamily="32" charset="0"/>
        </a:defRPr>
      </a:lvl5pPr>
      <a:lvl6pPr marL="457200" algn="l" defTabSz="449263" rtl="0" eaLnBrk="0" fontAlgn="base" hangingPunct="0">
        <a:spcBef>
          <a:spcPct val="0"/>
        </a:spcBef>
        <a:spcAft>
          <a:spcPct val="0"/>
        </a:spcAft>
        <a:buClr>
          <a:srgbClr val="5A6378"/>
        </a:buClr>
        <a:buSzPct val="100000"/>
        <a:buFont typeface="Century Schoolbook" pitchFamily="16" charset="0"/>
        <a:defRPr sz="3000">
          <a:solidFill>
            <a:srgbClr val="5A6378"/>
          </a:solidFill>
          <a:latin typeface="Century Schoolbook" pitchFamily="16" charset="0"/>
          <a:cs typeface="Arial Unicode MS" pitchFamily="32" charset="0"/>
        </a:defRPr>
      </a:lvl6pPr>
      <a:lvl7pPr marL="914400" algn="l" defTabSz="449263" rtl="0" eaLnBrk="0" fontAlgn="base" hangingPunct="0">
        <a:spcBef>
          <a:spcPct val="0"/>
        </a:spcBef>
        <a:spcAft>
          <a:spcPct val="0"/>
        </a:spcAft>
        <a:buClr>
          <a:srgbClr val="5A6378"/>
        </a:buClr>
        <a:buSzPct val="100000"/>
        <a:buFont typeface="Century Schoolbook" pitchFamily="16" charset="0"/>
        <a:defRPr sz="3000">
          <a:solidFill>
            <a:srgbClr val="5A6378"/>
          </a:solidFill>
          <a:latin typeface="Century Schoolbook" pitchFamily="16" charset="0"/>
          <a:cs typeface="Arial Unicode MS" pitchFamily="32" charset="0"/>
        </a:defRPr>
      </a:lvl7pPr>
      <a:lvl8pPr marL="1371600" algn="l" defTabSz="449263" rtl="0" eaLnBrk="0" fontAlgn="base" hangingPunct="0">
        <a:spcBef>
          <a:spcPct val="0"/>
        </a:spcBef>
        <a:spcAft>
          <a:spcPct val="0"/>
        </a:spcAft>
        <a:buClr>
          <a:srgbClr val="5A6378"/>
        </a:buClr>
        <a:buSzPct val="100000"/>
        <a:buFont typeface="Century Schoolbook" pitchFamily="16" charset="0"/>
        <a:defRPr sz="3000">
          <a:solidFill>
            <a:srgbClr val="5A6378"/>
          </a:solidFill>
          <a:latin typeface="Century Schoolbook" pitchFamily="16" charset="0"/>
          <a:cs typeface="Arial Unicode MS" pitchFamily="32" charset="0"/>
        </a:defRPr>
      </a:lvl8pPr>
      <a:lvl9pPr marL="1828800" algn="l" defTabSz="449263" rtl="0" eaLnBrk="0" fontAlgn="base" hangingPunct="0">
        <a:spcBef>
          <a:spcPct val="0"/>
        </a:spcBef>
        <a:spcAft>
          <a:spcPct val="0"/>
        </a:spcAft>
        <a:buClr>
          <a:srgbClr val="5A6378"/>
        </a:buClr>
        <a:buSzPct val="100000"/>
        <a:buFont typeface="Century Schoolbook" pitchFamily="16" charset="0"/>
        <a:defRPr sz="3000">
          <a:solidFill>
            <a:srgbClr val="5A6378"/>
          </a:solidFill>
          <a:latin typeface="Century Schoolbook" pitchFamily="16" charset="0"/>
          <a:cs typeface="Arial Unicode MS" pitchFamily="32" charset="0"/>
        </a:defRPr>
      </a:lvl9pPr>
    </p:titleStyle>
    <p:bodyStyle>
      <a:lvl1pPr marL="249238" indent="-249238" algn="l" defTabSz="449263" rtl="0" eaLnBrk="0" fontAlgn="base" hangingPunct="0">
        <a:spcBef>
          <a:spcPts val="600"/>
        </a:spcBef>
        <a:spcAft>
          <a:spcPct val="0"/>
        </a:spcAft>
        <a:buClr>
          <a:srgbClr val="F0AD00"/>
        </a:buClr>
        <a:buSzPct val="70000"/>
        <a:buFont typeface="Wingdings" charset="2"/>
        <a:buChar char="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615950" indent="-255588" algn="l" defTabSz="449263" rtl="0" eaLnBrk="0" fontAlgn="base" hangingPunct="0">
        <a:spcBef>
          <a:spcPts val="525"/>
        </a:spcBef>
        <a:spcAft>
          <a:spcPct val="0"/>
        </a:spcAft>
        <a:buClr>
          <a:srgbClr val="F0AD00"/>
        </a:buClr>
        <a:buSzPct val="80000"/>
        <a:buFont typeface="Wingdings 2" pitchFamily="16" charset="2"/>
        <a:buChar char=""/>
        <a:defRPr sz="2100">
          <a:solidFill>
            <a:srgbClr val="000000"/>
          </a:solidFill>
          <a:latin typeface="+mn-lt"/>
          <a:cs typeface="+mn-cs"/>
        </a:defRPr>
      </a:lvl2pPr>
      <a:lvl3pPr marL="914400" indent="-182563" algn="l" defTabSz="449263" rtl="0" eaLnBrk="0" fontAlgn="base" hangingPunct="0">
        <a:spcBef>
          <a:spcPts val="450"/>
        </a:spcBef>
        <a:spcAft>
          <a:spcPct val="0"/>
        </a:spcAft>
        <a:buClr>
          <a:srgbClr val="D39800"/>
        </a:buClr>
        <a:buSzPct val="60000"/>
        <a:buFont typeface="Wingdings" charset="2"/>
        <a:buChar char=""/>
        <a:defRPr sz="2400">
          <a:solidFill>
            <a:srgbClr val="000000"/>
          </a:solidFill>
          <a:latin typeface="+mn-lt"/>
          <a:cs typeface="+mn-cs"/>
        </a:defRPr>
      </a:lvl3pPr>
      <a:lvl4pPr marL="1163638" indent="-171450" algn="l" defTabSz="449263" rtl="0" eaLnBrk="0" fontAlgn="base" hangingPunct="0">
        <a:spcBef>
          <a:spcPts val="450"/>
        </a:spcBef>
        <a:spcAft>
          <a:spcPct val="0"/>
        </a:spcAft>
        <a:buClr>
          <a:srgbClr val="F6D3AA"/>
        </a:buClr>
        <a:buSzPct val="60000"/>
        <a:buFont typeface="Wingdings" charset="2"/>
        <a:buChar char=""/>
        <a:defRPr sz="2000">
          <a:solidFill>
            <a:srgbClr val="000000"/>
          </a:solidFill>
          <a:latin typeface="+mn-lt"/>
          <a:cs typeface="+mn-cs"/>
        </a:defRPr>
      </a:lvl4pPr>
      <a:lvl5pPr marL="1438275" indent="-163513" algn="l" defTabSz="449263" rtl="0" eaLnBrk="0" fontAlgn="base" hangingPunct="0">
        <a:spcBef>
          <a:spcPts val="400"/>
        </a:spcBef>
        <a:spcAft>
          <a:spcPct val="0"/>
        </a:spcAft>
        <a:buClr>
          <a:srgbClr val="F6D3AA"/>
        </a:buClr>
        <a:buSzPct val="68000"/>
        <a:buFont typeface="Wingdings 2" pitchFamily="16" charset="2"/>
        <a:buChar char=""/>
        <a:defRPr sz="1600">
          <a:solidFill>
            <a:srgbClr val="000000"/>
          </a:solidFill>
          <a:latin typeface="+mn-lt"/>
          <a:cs typeface="+mn-cs"/>
        </a:defRPr>
      </a:lvl5pPr>
      <a:lvl6pPr marL="1895475" indent="-163513" algn="l" defTabSz="449263" rtl="0" eaLnBrk="0" fontAlgn="base" hangingPunct="0">
        <a:spcBef>
          <a:spcPts val="400"/>
        </a:spcBef>
        <a:spcAft>
          <a:spcPct val="0"/>
        </a:spcAft>
        <a:buClr>
          <a:srgbClr val="F6D3AA"/>
        </a:buClr>
        <a:buSzPct val="68000"/>
        <a:buFont typeface="Wingdings 2" pitchFamily="16" charset="2"/>
        <a:buChar char=""/>
        <a:defRPr sz="1600">
          <a:solidFill>
            <a:srgbClr val="000000"/>
          </a:solidFill>
          <a:latin typeface="+mn-lt"/>
          <a:cs typeface="+mn-cs"/>
        </a:defRPr>
      </a:lvl6pPr>
      <a:lvl7pPr marL="2352675" indent="-163513" algn="l" defTabSz="449263" rtl="0" eaLnBrk="0" fontAlgn="base" hangingPunct="0">
        <a:spcBef>
          <a:spcPts val="400"/>
        </a:spcBef>
        <a:spcAft>
          <a:spcPct val="0"/>
        </a:spcAft>
        <a:buClr>
          <a:srgbClr val="F6D3AA"/>
        </a:buClr>
        <a:buSzPct val="68000"/>
        <a:buFont typeface="Wingdings 2" pitchFamily="16" charset="2"/>
        <a:buChar char=""/>
        <a:defRPr sz="1600">
          <a:solidFill>
            <a:srgbClr val="000000"/>
          </a:solidFill>
          <a:latin typeface="+mn-lt"/>
          <a:cs typeface="+mn-cs"/>
        </a:defRPr>
      </a:lvl7pPr>
      <a:lvl8pPr marL="2809875" indent="-163513" algn="l" defTabSz="449263" rtl="0" eaLnBrk="0" fontAlgn="base" hangingPunct="0">
        <a:spcBef>
          <a:spcPts val="400"/>
        </a:spcBef>
        <a:spcAft>
          <a:spcPct val="0"/>
        </a:spcAft>
        <a:buClr>
          <a:srgbClr val="F6D3AA"/>
        </a:buClr>
        <a:buSzPct val="68000"/>
        <a:buFont typeface="Wingdings 2" pitchFamily="16" charset="2"/>
        <a:buChar char=""/>
        <a:defRPr sz="1600">
          <a:solidFill>
            <a:srgbClr val="000000"/>
          </a:solidFill>
          <a:latin typeface="+mn-lt"/>
          <a:cs typeface="+mn-cs"/>
        </a:defRPr>
      </a:lvl8pPr>
      <a:lvl9pPr marL="3267075" indent="-163513" algn="l" defTabSz="449263" rtl="0" eaLnBrk="0" fontAlgn="base" hangingPunct="0">
        <a:spcBef>
          <a:spcPts val="400"/>
        </a:spcBef>
        <a:spcAft>
          <a:spcPct val="0"/>
        </a:spcAft>
        <a:buClr>
          <a:srgbClr val="F6D3AA"/>
        </a:buClr>
        <a:buSzPct val="68000"/>
        <a:buFont typeface="Wingdings 2" pitchFamily="16" charset="2"/>
        <a:buChar char=""/>
        <a:defRPr sz="16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Line 1"/>
          <p:cNvSpPr>
            <a:spLocks noChangeShapeType="1"/>
          </p:cNvSpPr>
          <p:nvPr/>
        </p:nvSpPr>
        <p:spPr bwMode="auto">
          <a:xfrm>
            <a:off x="8763000" y="0"/>
            <a:ext cx="1588" cy="6858000"/>
          </a:xfrm>
          <a:prstGeom prst="line">
            <a:avLst/>
          </a:prstGeom>
          <a:noFill/>
          <a:ln w="38160">
            <a:solidFill>
              <a:srgbClr val="F6D3AA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170" name="Oval 2"/>
          <p:cNvSpPr>
            <a:spLocks noChangeArrowheads="1"/>
          </p:cNvSpPr>
          <p:nvPr/>
        </p:nvSpPr>
        <p:spPr bwMode="auto">
          <a:xfrm>
            <a:off x="8156575" y="5715000"/>
            <a:ext cx="549275" cy="549275"/>
          </a:xfrm>
          <a:prstGeom prst="ellipse">
            <a:avLst/>
          </a:prstGeom>
          <a:solidFill>
            <a:srgbClr val="F0AD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8991600" y="0"/>
            <a:ext cx="1588" cy="6858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rgbClr val="F6D3A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8915400" y="0"/>
            <a:ext cx="1588" cy="6858000"/>
          </a:xfrm>
          <a:prstGeom prst="line">
            <a:avLst/>
          </a:prstGeom>
          <a:noFill/>
          <a:ln w="9360">
            <a:solidFill>
              <a:srgbClr val="F0AD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6248400" y="0"/>
            <a:ext cx="1588" cy="6858000"/>
          </a:xfrm>
          <a:prstGeom prst="line">
            <a:avLst/>
          </a:prstGeom>
          <a:noFill/>
          <a:ln w="38160">
            <a:solidFill>
              <a:srgbClr val="F6D3AA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6192838" y="0"/>
            <a:ext cx="1587" cy="6858000"/>
          </a:xfrm>
          <a:prstGeom prst="line">
            <a:avLst/>
          </a:prstGeom>
          <a:noFill/>
          <a:ln w="12600">
            <a:solidFill>
              <a:srgbClr val="F0AD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17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443788" cy="1138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título de texto</a:t>
            </a:r>
          </a:p>
        </p:txBody>
      </p:sp>
      <p:sp>
        <p:nvSpPr>
          <p:cNvPr id="717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443788" cy="4868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em estrutura de tópicos</a:t>
            </a:r>
          </a:p>
          <a:p>
            <a:pPr lvl="1"/>
            <a:r>
              <a:rPr lang="en-GB" smtClean="0"/>
              <a:t>Segundo Nível da Estrutura de Tópicos</a:t>
            </a:r>
          </a:p>
          <a:p>
            <a:pPr lvl="2"/>
            <a:r>
              <a:rPr lang="en-GB" smtClean="0"/>
              <a:t>Terceiro Nível da Estrutura de Tópicos</a:t>
            </a:r>
          </a:p>
          <a:p>
            <a:pPr lvl="3"/>
            <a:r>
              <a:rPr lang="en-GB" smtClean="0"/>
              <a:t>Quarto Nível da Estrutura de Tópicos</a:t>
            </a:r>
          </a:p>
          <a:p>
            <a:pPr lvl="4"/>
            <a:r>
              <a:rPr lang="en-GB" smtClean="0"/>
              <a:t>Quinto Nível da Estrutura de Tópicos</a:t>
            </a:r>
          </a:p>
          <a:p>
            <a:pPr lvl="4"/>
            <a:r>
              <a:rPr lang="en-GB" smtClean="0"/>
              <a:t>Sexto Nível da Estrutura de Tópicos</a:t>
            </a:r>
          </a:p>
          <a:p>
            <a:pPr lvl="4"/>
            <a:r>
              <a:rPr lang="en-GB" smtClean="0"/>
              <a:t>Sétimo Nível da Estrutura de Tópicos</a:t>
            </a:r>
          </a:p>
          <a:p>
            <a:pPr lvl="4"/>
            <a:r>
              <a:rPr lang="en-GB" smtClean="0"/>
              <a:t>Oitavo Nível da Estrutura de Tópicos</a:t>
            </a:r>
          </a:p>
          <a:p>
            <a:pPr lvl="4"/>
            <a:r>
              <a:rPr lang="en-GB" smtClean="0"/>
              <a:t>Nono Nível da Estrutura de Tópicos</a:t>
            </a:r>
          </a:p>
        </p:txBody>
      </p:sp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8786813" y="228600"/>
            <a:ext cx="1992312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8129588" y="5734050"/>
            <a:ext cx="585787" cy="514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>
                <a:srgbClr val="FFFFFF"/>
              </a:buClr>
              <a:defRPr sz="1400" b="1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615D158C-C855-4F8C-9AEC-333DA39527D9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 rot="5400000">
            <a:off x="7013576" y="3689350"/>
            <a:ext cx="32004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5A6378"/>
        </a:buClr>
        <a:buSzPct val="100000"/>
        <a:buFont typeface="Century Schoolbook" pitchFamily="16" charset="0"/>
        <a:defRPr sz="3000">
          <a:solidFill>
            <a:srgbClr val="5A6378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5A6378"/>
        </a:buClr>
        <a:buSzPct val="100000"/>
        <a:buFont typeface="Century Schoolbook" pitchFamily="16" charset="0"/>
        <a:defRPr sz="3000">
          <a:solidFill>
            <a:srgbClr val="5A6378"/>
          </a:solidFill>
          <a:latin typeface="Century Schoolbook" pitchFamily="16" charset="0"/>
          <a:cs typeface="Arial Unicode MS" pitchFamily="32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5A6378"/>
        </a:buClr>
        <a:buSzPct val="100000"/>
        <a:buFont typeface="Century Schoolbook" pitchFamily="16" charset="0"/>
        <a:defRPr sz="3000">
          <a:solidFill>
            <a:srgbClr val="5A6378"/>
          </a:solidFill>
          <a:latin typeface="Century Schoolbook" pitchFamily="16" charset="0"/>
          <a:cs typeface="Arial Unicode MS" pitchFamily="32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5A6378"/>
        </a:buClr>
        <a:buSzPct val="100000"/>
        <a:buFont typeface="Century Schoolbook" pitchFamily="16" charset="0"/>
        <a:defRPr sz="3000">
          <a:solidFill>
            <a:srgbClr val="5A6378"/>
          </a:solidFill>
          <a:latin typeface="Century Schoolbook" pitchFamily="16" charset="0"/>
          <a:cs typeface="Arial Unicode MS" pitchFamily="32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5A6378"/>
        </a:buClr>
        <a:buSzPct val="100000"/>
        <a:buFont typeface="Century Schoolbook" pitchFamily="16" charset="0"/>
        <a:defRPr sz="3000">
          <a:solidFill>
            <a:srgbClr val="5A6378"/>
          </a:solidFill>
          <a:latin typeface="Century Schoolbook" pitchFamily="16" charset="0"/>
          <a:cs typeface="Arial Unicode MS" pitchFamily="32" charset="0"/>
        </a:defRPr>
      </a:lvl5pPr>
      <a:lvl6pPr marL="457200" algn="l" defTabSz="449263" rtl="0" eaLnBrk="0" fontAlgn="base" hangingPunct="0">
        <a:spcBef>
          <a:spcPct val="0"/>
        </a:spcBef>
        <a:spcAft>
          <a:spcPct val="0"/>
        </a:spcAft>
        <a:buClr>
          <a:srgbClr val="5A6378"/>
        </a:buClr>
        <a:buSzPct val="100000"/>
        <a:buFont typeface="Century Schoolbook" pitchFamily="16" charset="0"/>
        <a:defRPr sz="3000">
          <a:solidFill>
            <a:srgbClr val="5A6378"/>
          </a:solidFill>
          <a:latin typeface="Century Schoolbook" pitchFamily="16" charset="0"/>
          <a:cs typeface="Arial Unicode MS" pitchFamily="32" charset="0"/>
        </a:defRPr>
      </a:lvl6pPr>
      <a:lvl7pPr marL="914400" algn="l" defTabSz="449263" rtl="0" eaLnBrk="0" fontAlgn="base" hangingPunct="0">
        <a:spcBef>
          <a:spcPct val="0"/>
        </a:spcBef>
        <a:spcAft>
          <a:spcPct val="0"/>
        </a:spcAft>
        <a:buClr>
          <a:srgbClr val="5A6378"/>
        </a:buClr>
        <a:buSzPct val="100000"/>
        <a:buFont typeface="Century Schoolbook" pitchFamily="16" charset="0"/>
        <a:defRPr sz="3000">
          <a:solidFill>
            <a:srgbClr val="5A6378"/>
          </a:solidFill>
          <a:latin typeface="Century Schoolbook" pitchFamily="16" charset="0"/>
          <a:cs typeface="Arial Unicode MS" pitchFamily="32" charset="0"/>
        </a:defRPr>
      </a:lvl7pPr>
      <a:lvl8pPr marL="1371600" algn="l" defTabSz="449263" rtl="0" eaLnBrk="0" fontAlgn="base" hangingPunct="0">
        <a:spcBef>
          <a:spcPct val="0"/>
        </a:spcBef>
        <a:spcAft>
          <a:spcPct val="0"/>
        </a:spcAft>
        <a:buClr>
          <a:srgbClr val="5A6378"/>
        </a:buClr>
        <a:buSzPct val="100000"/>
        <a:buFont typeface="Century Schoolbook" pitchFamily="16" charset="0"/>
        <a:defRPr sz="3000">
          <a:solidFill>
            <a:srgbClr val="5A6378"/>
          </a:solidFill>
          <a:latin typeface="Century Schoolbook" pitchFamily="16" charset="0"/>
          <a:cs typeface="Arial Unicode MS" pitchFamily="32" charset="0"/>
        </a:defRPr>
      </a:lvl8pPr>
      <a:lvl9pPr marL="1828800" algn="l" defTabSz="449263" rtl="0" eaLnBrk="0" fontAlgn="base" hangingPunct="0">
        <a:spcBef>
          <a:spcPct val="0"/>
        </a:spcBef>
        <a:spcAft>
          <a:spcPct val="0"/>
        </a:spcAft>
        <a:buClr>
          <a:srgbClr val="5A6378"/>
        </a:buClr>
        <a:buSzPct val="100000"/>
        <a:buFont typeface="Century Schoolbook" pitchFamily="16" charset="0"/>
        <a:defRPr sz="3000">
          <a:solidFill>
            <a:srgbClr val="5A6378"/>
          </a:solidFill>
          <a:latin typeface="Century Schoolbook" pitchFamily="16" charset="0"/>
          <a:cs typeface="Arial Unicode MS" pitchFamily="32" charset="0"/>
        </a:defRPr>
      </a:lvl9pPr>
    </p:titleStyle>
    <p:bodyStyle>
      <a:lvl1pPr marL="249238" indent="-249238" algn="l" defTabSz="449263" rtl="0" eaLnBrk="0" fontAlgn="base" hangingPunct="0">
        <a:spcBef>
          <a:spcPts val="600"/>
        </a:spcBef>
        <a:spcAft>
          <a:spcPct val="0"/>
        </a:spcAft>
        <a:buClr>
          <a:srgbClr val="F0AD00"/>
        </a:buClr>
        <a:buSzPct val="70000"/>
        <a:buFont typeface="Wingdings" charset="2"/>
        <a:buChar char="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615950" indent="-255588" algn="l" defTabSz="449263" rtl="0" eaLnBrk="0" fontAlgn="base" hangingPunct="0">
        <a:spcBef>
          <a:spcPts val="525"/>
        </a:spcBef>
        <a:spcAft>
          <a:spcPct val="0"/>
        </a:spcAft>
        <a:buClr>
          <a:srgbClr val="F0AD00"/>
        </a:buClr>
        <a:buSzPct val="80000"/>
        <a:buFont typeface="Wingdings 2" pitchFamily="16" charset="2"/>
        <a:buChar char=""/>
        <a:defRPr sz="2100">
          <a:solidFill>
            <a:srgbClr val="000000"/>
          </a:solidFill>
          <a:latin typeface="+mn-lt"/>
          <a:cs typeface="+mn-cs"/>
        </a:defRPr>
      </a:lvl2pPr>
      <a:lvl3pPr marL="914400" indent="-182563" algn="l" defTabSz="449263" rtl="0" eaLnBrk="0" fontAlgn="base" hangingPunct="0">
        <a:spcBef>
          <a:spcPts val="450"/>
        </a:spcBef>
        <a:spcAft>
          <a:spcPct val="0"/>
        </a:spcAft>
        <a:buClr>
          <a:srgbClr val="D39800"/>
        </a:buClr>
        <a:buSzPct val="60000"/>
        <a:buFont typeface="Wingdings" charset="2"/>
        <a:buChar char=""/>
        <a:defRPr sz="2400">
          <a:solidFill>
            <a:srgbClr val="000000"/>
          </a:solidFill>
          <a:latin typeface="+mn-lt"/>
          <a:cs typeface="+mn-cs"/>
        </a:defRPr>
      </a:lvl3pPr>
      <a:lvl4pPr marL="1163638" indent="-171450" algn="l" defTabSz="449263" rtl="0" eaLnBrk="0" fontAlgn="base" hangingPunct="0">
        <a:spcBef>
          <a:spcPts val="450"/>
        </a:spcBef>
        <a:spcAft>
          <a:spcPct val="0"/>
        </a:spcAft>
        <a:buClr>
          <a:srgbClr val="F6D3AA"/>
        </a:buClr>
        <a:buSzPct val="60000"/>
        <a:buFont typeface="Wingdings" charset="2"/>
        <a:buChar char=""/>
        <a:defRPr sz="2000">
          <a:solidFill>
            <a:srgbClr val="000000"/>
          </a:solidFill>
          <a:latin typeface="+mn-lt"/>
          <a:cs typeface="+mn-cs"/>
        </a:defRPr>
      </a:lvl4pPr>
      <a:lvl5pPr marL="1438275" indent="-163513" algn="l" defTabSz="449263" rtl="0" eaLnBrk="0" fontAlgn="base" hangingPunct="0">
        <a:spcBef>
          <a:spcPts val="400"/>
        </a:spcBef>
        <a:spcAft>
          <a:spcPct val="0"/>
        </a:spcAft>
        <a:buClr>
          <a:srgbClr val="F6D3AA"/>
        </a:buClr>
        <a:buSzPct val="68000"/>
        <a:buFont typeface="Wingdings 2" pitchFamily="16" charset="2"/>
        <a:buChar char=""/>
        <a:defRPr sz="1600">
          <a:solidFill>
            <a:srgbClr val="000000"/>
          </a:solidFill>
          <a:latin typeface="+mn-lt"/>
          <a:cs typeface="+mn-cs"/>
        </a:defRPr>
      </a:lvl5pPr>
      <a:lvl6pPr marL="1895475" indent="-163513" algn="l" defTabSz="449263" rtl="0" eaLnBrk="0" fontAlgn="base" hangingPunct="0">
        <a:spcBef>
          <a:spcPts val="400"/>
        </a:spcBef>
        <a:spcAft>
          <a:spcPct val="0"/>
        </a:spcAft>
        <a:buClr>
          <a:srgbClr val="F6D3AA"/>
        </a:buClr>
        <a:buSzPct val="68000"/>
        <a:buFont typeface="Wingdings 2" pitchFamily="16" charset="2"/>
        <a:buChar char=""/>
        <a:defRPr sz="1600">
          <a:solidFill>
            <a:srgbClr val="000000"/>
          </a:solidFill>
          <a:latin typeface="+mn-lt"/>
          <a:cs typeface="+mn-cs"/>
        </a:defRPr>
      </a:lvl6pPr>
      <a:lvl7pPr marL="2352675" indent="-163513" algn="l" defTabSz="449263" rtl="0" eaLnBrk="0" fontAlgn="base" hangingPunct="0">
        <a:spcBef>
          <a:spcPts val="400"/>
        </a:spcBef>
        <a:spcAft>
          <a:spcPct val="0"/>
        </a:spcAft>
        <a:buClr>
          <a:srgbClr val="F6D3AA"/>
        </a:buClr>
        <a:buSzPct val="68000"/>
        <a:buFont typeface="Wingdings 2" pitchFamily="16" charset="2"/>
        <a:buChar char=""/>
        <a:defRPr sz="1600">
          <a:solidFill>
            <a:srgbClr val="000000"/>
          </a:solidFill>
          <a:latin typeface="+mn-lt"/>
          <a:cs typeface="+mn-cs"/>
        </a:defRPr>
      </a:lvl7pPr>
      <a:lvl8pPr marL="2809875" indent="-163513" algn="l" defTabSz="449263" rtl="0" eaLnBrk="0" fontAlgn="base" hangingPunct="0">
        <a:spcBef>
          <a:spcPts val="400"/>
        </a:spcBef>
        <a:spcAft>
          <a:spcPct val="0"/>
        </a:spcAft>
        <a:buClr>
          <a:srgbClr val="F6D3AA"/>
        </a:buClr>
        <a:buSzPct val="68000"/>
        <a:buFont typeface="Wingdings 2" pitchFamily="16" charset="2"/>
        <a:buChar char=""/>
        <a:defRPr sz="1600">
          <a:solidFill>
            <a:srgbClr val="000000"/>
          </a:solidFill>
          <a:latin typeface="+mn-lt"/>
          <a:cs typeface="+mn-cs"/>
        </a:defRPr>
      </a:lvl8pPr>
      <a:lvl9pPr marL="3267075" indent="-163513" algn="l" defTabSz="449263" rtl="0" eaLnBrk="0" fontAlgn="base" hangingPunct="0">
        <a:spcBef>
          <a:spcPts val="400"/>
        </a:spcBef>
        <a:spcAft>
          <a:spcPct val="0"/>
        </a:spcAft>
        <a:buClr>
          <a:srgbClr val="F6D3AA"/>
        </a:buClr>
        <a:buSzPct val="68000"/>
        <a:buFont typeface="Wingdings 2" pitchFamily="16" charset="2"/>
        <a:buChar char=""/>
        <a:defRPr sz="16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900113" y="360363"/>
            <a:ext cx="7235825" cy="1108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49238" indent="-249238" algn="ctr">
              <a:lnSpc>
                <a:spcPct val="80000"/>
              </a:lnSpc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endParaRPr lang="en-GB" sz="2200" b="1">
              <a:solidFill>
                <a:srgbClr val="C64847"/>
              </a:solidFill>
            </a:endParaRPr>
          </a:p>
          <a:p>
            <a:pPr marL="249238" indent="-249238" algn="ctr">
              <a:lnSpc>
                <a:spcPct val="80000"/>
              </a:lnSpc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200" b="1">
                <a:solidFill>
                  <a:srgbClr val="C64847"/>
                </a:solidFill>
              </a:rPr>
              <a:t> </a:t>
            </a:r>
          </a:p>
          <a:p>
            <a:pPr marL="249238" indent="-249238" algn="ctr">
              <a:lnSpc>
                <a:spcPct val="80000"/>
              </a:lnSpc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200" b="1">
                <a:solidFill>
                  <a:srgbClr val="C64847"/>
                </a:solidFill>
              </a:rPr>
              <a:t>8. NÃO ATENDIMENTO ÀS RECOMENDAÇÕES DE ÓRGÃOS DE CONTROLE/OI/UCP</a:t>
            </a:r>
            <a:r>
              <a:rPr lang="en-GB" sz="2200">
                <a:solidFill>
                  <a:srgbClr val="C64847"/>
                </a:solidFill>
              </a:rPr>
              <a:t>:</a:t>
            </a:r>
          </a:p>
          <a:p>
            <a:pPr marL="249238" indent="-249238" algn="ctr">
              <a:lnSpc>
                <a:spcPct val="80000"/>
              </a:lnSpc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endParaRPr lang="en-GB" sz="2200">
              <a:solidFill>
                <a:srgbClr val="C64847"/>
              </a:solidFill>
            </a:endParaRP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715963" y="1360488"/>
            <a:ext cx="3284537" cy="42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49238" indent="-249238"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endParaRPr lang="en-GB" sz="2200" b="1">
              <a:solidFill>
                <a:srgbClr val="B84747"/>
              </a:solidFill>
            </a:endParaRP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endParaRPr lang="en-GB" sz="2200" b="1">
              <a:solidFill>
                <a:srgbClr val="B84747"/>
              </a:solidFill>
            </a:endParaRP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200" b="1">
                <a:solidFill>
                  <a:srgbClr val="B84747"/>
                </a:solidFill>
              </a:rPr>
              <a:t>COMO EVITAR</a:t>
            </a:r>
            <a:r>
              <a:rPr lang="en-GB" sz="2200">
                <a:solidFill>
                  <a:srgbClr val="B84747"/>
                </a:solidFill>
              </a:rPr>
              <a:t>:</a:t>
            </a: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720725" y="1800225"/>
            <a:ext cx="7019925" cy="414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49238" indent="-249238"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endParaRPr lang="en-GB" sz="2200">
              <a:solidFill>
                <a:srgbClr val="000000"/>
              </a:solidFill>
            </a:endParaRP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200">
                <a:solidFill>
                  <a:srgbClr val="000000"/>
                </a:solidFill>
              </a:rPr>
              <a:t>	</a:t>
            </a: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endParaRPr lang="en-GB" sz="2200">
              <a:solidFill>
                <a:srgbClr val="000000"/>
              </a:solidFill>
            </a:endParaRP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200">
                <a:solidFill>
                  <a:srgbClr val="000000"/>
                </a:solidFill>
              </a:rPr>
              <a:t>    Acompanhamento dos relatórios pós auditoria junto à UCP e Órgãos de Controle;</a:t>
            </a: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200">
                <a:solidFill>
                  <a:srgbClr val="000000"/>
                </a:solidFill>
              </a:rPr>
              <a:t>                                              </a:t>
            </a: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200">
                <a:solidFill>
                  <a:srgbClr val="000000"/>
                </a:solidFill>
              </a:rPr>
              <a:t>	Atender aos prazos estipulados nos relatórios de auditoria, evitando tornar o Município inelegível para o recebimento dos recursos.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863600" y="360363"/>
            <a:ext cx="7235825" cy="1293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49238" indent="-249238" algn="ctr">
              <a:lnSpc>
                <a:spcPct val="80000"/>
              </a:lnSpc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endParaRPr lang="en-GB" sz="2200" b="1">
              <a:solidFill>
                <a:srgbClr val="C64847"/>
              </a:solidFill>
            </a:endParaRPr>
          </a:p>
          <a:p>
            <a:pPr marL="249238" indent="-249238" algn="ctr">
              <a:lnSpc>
                <a:spcPct val="80000"/>
              </a:lnSpc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endParaRPr lang="en-GB" sz="2200" b="1">
              <a:solidFill>
                <a:srgbClr val="C64847"/>
              </a:solidFill>
            </a:endParaRPr>
          </a:p>
          <a:p>
            <a:pPr marL="249238" indent="-249238" algn="ctr">
              <a:lnSpc>
                <a:spcPct val="80000"/>
              </a:lnSpc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200" b="1">
                <a:solidFill>
                  <a:srgbClr val="C64847"/>
                </a:solidFill>
              </a:rPr>
              <a:t>9. FALHAS NA CLASSIFICAÇÃO/EXTRAPOLAÇÃO ORÇAMENTÁRIA</a:t>
            </a:r>
            <a:r>
              <a:rPr lang="en-GB" sz="2200">
                <a:solidFill>
                  <a:srgbClr val="C64847"/>
                </a:solidFill>
              </a:rPr>
              <a:t>:</a:t>
            </a:r>
          </a:p>
          <a:p>
            <a:pPr marL="249238" indent="-249238" algn="ctr">
              <a:lnSpc>
                <a:spcPct val="80000"/>
              </a:lnSpc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endParaRPr lang="en-GB" sz="2200">
              <a:solidFill>
                <a:srgbClr val="C64847"/>
              </a:solidFill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720725" y="1439863"/>
            <a:ext cx="2744788" cy="42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49238" indent="-249238"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endParaRPr lang="en-GB" sz="2200" b="1">
              <a:solidFill>
                <a:srgbClr val="B84747"/>
              </a:solidFill>
            </a:endParaRP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endParaRPr lang="en-GB" sz="2200" b="1">
              <a:solidFill>
                <a:srgbClr val="B84747"/>
              </a:solidFill>
            </a:endParaRP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200" b="1">
                <a:solidFill>
                  <a:srgbClr val="B84747"/>
                </a:solidFill>
              </a:rPr>
              <a:t>COMO EVITAR</a:t>
            </a:r>
            <a:r>
              <a:rPr lang="en-GB" sz="2200">
                <a:solidFill>
                  <a:srgbClr val="B84747"/>
                </a:solidFill>
              </a:rPr>
              <a:t>:</a:t>
            </a: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720725" y="1800225"/>
            <a:ext cx="7019925" cy="414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49238" indent="-249238"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endParaRPr lang="en-GB" sz="2200">
              <a:solidFill>
                <a:srgbClr val="000000"/>
              </a:solidFill>
            </a:endParaRP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200">
                <a:solidFill>
                  <a:srgbClr val="000000"/>
                </a:solidFill>
              </a:rPr>
              <a:t>	</a:t>
            </a: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endParaRPr lang="en-GB" sz="2200">
              <a:solidFill>
                <a:srgbClr val="000000"/>
              </a:solidFill>
            </a:endParaRP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200">
                <a:solidFill>
                  <a:srgbClr val="000000"/>
                </a:solidFill>
              </a:rPr>
              <a:t>   Consultar a tabela de códigos de despesas e a LOA na  elaboração do Edital de Licitação;</a:t>
            </a: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endParaRPr lang="en-GB" sz="2200">
              <a:solidFill>
                <a:srgbClr val="000000"/>
              </a:solidFill>
            </a:endParaRP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200">
                <a:solidFill>
                  <a:srgbClr val="000000"/>
                </a:solidFill>
              </a:rPr>
              <a:t>   Solicitar da área orçamentária a dotação prevista no orçamento para essa aquisição, que deve ser respeitada na confecção dos empenhos.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863600" y="360363"/>
            <a:ext cx="7235825" cy="1108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49238" indent="-249238" algn="ctr">
              <a:lnSpc>
                <a:spcPct val="80000"/>
              </a:lnSpc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endParaRPr lang="en-GB" sz="2200" b="1">
              <a:solidFill>
                <a:srgbClr val="C64847"/>
              </a:solidFill>
            </a:endParaRPr>
          </a:p>
          <a:p>
            <a:pPr marL="249238" indent="-249238" algn="ctr">
              <a:lnSpc>
                <a:spcPct val="80000"/>
              </a:lnSpc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endParaRPr lang="en-GB" sz="2200" b="1">
              <a:solidFill>
                <a:srgbClr val="C64847"/>
              </a:solidFill>
            </a:endParaRPr>
          </a:p>
          <a:p>
            <a:pPr marL="249238" indent="-249238" algn="ctr">
              <a:lnSpc>
                <a:spcPct val="80000"/>
              </a:lnSpc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endParaRPr lang="en-GB" sz="2200" b="1">
              <a:solidFill>
                <a:srgbClr val="C64847"/>
              </a:solidFill>
            </a:endParaRPr>
          </a:p>
          <a:p>
            <a:pPr marL="249238" indent="-249238" algn="ctr">
              <a:lnSpc>
                <a:spcPct val="80000"/>
              </a:lnSpc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200" b="1">
                <a:solidFill>
                  <a:srgbClr val="C64847"/>
                </a:solidFill>
              </a:rPr>
              <a:t>10. AQUISIÇÃO DE BENS/ SERVIÇOS PARA ATIVIDADES ESTRANHAS AO PROJETO</a:t>
            </a:r>
            <a:r>
              <a:rPr lang="en-GB" sz="2200">
                <a:solidFill>
                  <a:srgbClr val="C64847"/>
                </a:solidFill>
              </a:rPr>
              <a:t>:</a:t>
            </a:r>
          </a:p>
          <a:p>
            <a:pPr marL="249238" indent="-249238" algn="ctr">
              <a:lnSpc>
                <a:spcPct val="80000"/>
              </a:lnSpc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endParaRPr lang="en-GB" sz="2200">
              <a:solidFill>
                <a:srgbClr val="C64847"/>
              </a:solidFill>
            </a:endParaRP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360363" y="1979613"/>
            <a:ext cx="7740650" cy="3779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706438" lvl="1" indent="-249238">
              <a:spcBef>
                <a:spcPts val="600"/>
              </a:spcBef>
              <a:buClr>
                <a:srgbClr val="F0AD00"/>
              </a:buClr>
              <a:tabLst>
                <a:tab pos="706438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424988" algn="l"/>
                <a:tab pos="9874250" algn="l"/>
                <a:tab pos="10323513" algn="l"/>
                <a:tab pos="10772775" algn="l"/>
                <a:tab pos="10775950" algn="l"/>
                <a:tab pos="10779125" algn="l"/>
              </a:tabLst>
            </a:pPr>
            <a:r>
              <a:rPr lang="en-GB" sz="2200">
                <a:solidFill>
                  <a:srgbClr val="000000"/>
                </a:solidFill>
              </a:rPr>
              <a:t>	</a:t>
            </a:r>
          </a:p>
          <a:p>
            <a:pPr marL="706438" lvl="1" indent="-249238">
              <a:spcBef>
                <a:spcPts val="600"/>
              </a:spcBef>
              <a:buClr>
                <a:srgbClr val="F0AD00"/>
              </a:buClr>
              <a:tabLst>
                <a:tab pos="706438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424988" algn="l"/>
                <a:tab pos="9874250" algn="l"/>
                <a:tab pos="10323513" algn="l"/>
                <a:tab pos="10772775" algn="l"/>
                <a:tab pos="10775950" algn="l"/>
                <a:tab pos="10779125" algn="l"/>
              </a:tabLst>
            </a:pPr>
            <a:endParaRPr lang="en-GB" sz="2200">
              <a:solidFill>
                <a:srgbClr val="000000"/>
              </a:solidFill>
            </a:endParaRPr>
          </a:p>
          <a:p>
            <a:pPr marL="706438" lvl="1" indent="-249238">
              <a:spcBef>
                <a:spcPts val="600"/>
              </a:spcBef>
              <a:buClr>
                <a:srgbClr val="F0AD00"/>
              </a:buClr>
              <a:tabLst>
                <a:tab pos="706438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424988" algn="l"/>
                <a:tab pos="9874250" algn="l"/>
                <a:tab pos="10323513" algn="l"/>
                <a:tab pos="10772775" algn="l"/>
                <a:tab pos="10775950" algn="l"/>
                <a:tab pos="10779125" algn="l"/>
              </a:tabLst>
            </a:pPr>
            <a:endParaRPr lang="en-GB" sz="2200">
              <a:solidFill>
                <a:srgbClr val="000000"/>
              </a:solidFill>
            </a:endParaRPr>
          </a:p>
          <a:p>
            <a:pPr marL="706438" lvl="1" indent="-249238">
              <a:spcBef>
                <a:spcPts val="600"/>
              </a:spcBef>
              <a:buClr>
                <a:srgbClr val="F0AD00"/>
              </a:buClr>
              <a:tabLst>
                <a:tab pos="706438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424988" algn="l"/>
                <a:tab pos="9874250" algn="l"/>
                <a:tab pos="10323513" algn="l"/>
                <a:tab pos="10772775" algn="l"/>
                <a:tab pos="10775950" algn="l"/>
                <a:tab pos="10779125" algn="l"/>
              </a:tabLst>
            </a:pPr>
            <a:endParaRPr lang="en-GB" sz="2200">
              <a:solidFill>
                <a:srgbClr val="000000"/>
              </a:solidFill>
            </a:endParaRPr>
          </a:p>
          <a:p>
            <a:pPr marL="706438" lvl="1" indent="-249238">
              <a:spcBef>
                <a:spcPts val="600"/>
              </a:spcBef>
              <a:buClr>
                <a:srgbClr val="F0AD00"/>
              </a:buClr>
              <a:tabLst>
                <a:tab pos="706438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424988" algn="l"/>
                <a:tab pos="9874250" algn="l"/>
                <a:tab pos="10323513" algn="l"/>
                <a:tab pos="10772775" algn="l"/>
                <a:tab pos="10775950" algn="l"/>
                <a:tab pos="10779125" algn="l"/>
              </a:tabLst>
            </a:pPr>
            <a:r>
              <a:rPr lang="en-GB" sz="2200">
                <a:solidFill>
                  <a:srgbClr val="000000"/>
                </a:solidFill>
              </a:rPr>
              <a:t>    Manter o controle patrimonial dos bens adquiridos para as áreas contempladas pelo projeto, evitando a transferência dos mesmos patra áreas não contempladas.</a:t>
            </a: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785813" y="1439863"/>
            <a:ext cx="2744787" cy="42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49238" indent="-249238"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endParaRPr lang="en-GB" sz="2200" b="1">
              <a:solidFill>
                <a:srgbClr val="B84747"/>
              </a:solidFill>
            </a:endParaRP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endParaRPr lang="en-GB" sz="2200" b="1">
              <a:solidFill>
                <a:srgbClr val="B84747"/>
              </a:solidFill>
            </a:endParaRP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endParaRPr lang="en-GB" sz="2200" b="1">
              <a:solidFill>
                <a:srgbClr val="B84747"/>
              </a:solidFill>
            </a:endParaRP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200" b="1">
                <a:solidFill>
                  <a:srgbClr val="B84747"/>
                </a:solidFill>
              </a:rPr>
              <a:t>COMO EVITAR</a:t>
            </a:r>
            <a:r>
              <a:rPr lang="en-GB" sz="2200">
                <a:solidFill>
                  <a:srgbClr val="B84747"/>
                </a:solidFill>
              </a:rPr>
              <a:t>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900113" y="179388"/>
            <a:ext cx="72358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49238" indent="-249238" algn="ctr">
              <a:lnSpc>
                <a:spcPct val="80000"/>
              </a:lnSpc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endParaRPr lang="en-GB" sz="2200" b="1">
              <a:solidFill>
                <a:srgbClr val="C64847"/>
              </a:solidFill>
            </a:endParaRPr>
          </a:p>
          <a:p>
            <a:pPr marL="249238" indent="-249238" algn="ctr">
              <a:lnSpc>
                <a:spcPct val="80000"/>
              </a:lnSpc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200" b="1">
                <a:solidFill>
                  <a:srgbClr val="C64847"/>
                </a:solidFill>
              </a:rPr>
              <a:t>11. AUSÊNCIA DE DOCUMENTAÇÃO ORIGINAL DE SUPORTE</a:t>
            </a:r>
            <a:r>
              <a:rPr lang="en-GB" sz="2200">
                <a:solidFill>
                  <a:srgbClr val="C64847"/>
                </a:solidFill>
              </a:rPr>
              <a:t>:</a:t>
            </a:r>
          </a:p>
          <a:p>
            <a:pPr marL="249238" indent="-249238" algn="ctr">
              <a:lnSpc>
                <a:spcPct val="80000"/>
              </a:lnSpc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endParaRPr lang="en-GB" sz="2200">
              <a:solidFill>
                <a:srgbClr val="C64847"/>
              </a:solidFill>
            </a:endParaRP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642938" y="1000125"/>
            <a:ext cx="2892425" cy="42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49238" indent="-249238"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endParaRPr lang="en-GB" sz="2200" b="1">
              <a:solidFill>
                <a:srgbClr val="B84747"/>
              </a:solidFill>
            </a:endParaRP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200" b="1">
                <a:solidFill>
                  <a:srgbClr val="B84747"/>
                </a:solidFill>
              </a:rPr>
              <a:t>COMO EVITAR</a:t>
            </a:r>
            <a:r>
              <a:rPr lang="en-GB" sz="2200">
                <a:solidFill>
                  <a:srgbClr val="B84747"/>
                </a:solidFill>
              </a:rPr>
              <a:t>:</a:t>
            </a: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642938" y="1606550"/>
            <a:ext cx="7380287" cy="467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49238" indent="-249238">
              <a:spcBef>
                <a:spcPts val="600"/>
              </a:spcBef>
              <a:buClr>
                <a:srgbClr val="F0AD00"/>
              </a:buClr>
              <a:tabLst>
                <a:tab pos="249238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8800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424988" algn="l"/>
                <a:tab pos="9874250" algn="l"/>
                <a:tab pos="10323513" algn="l"/>
                <a:tab pos="10772775" algn="l"/>
                <a:tab pos="10775950" algn="l"/>
                <a:tab pos="10779125" algn="l"/>
              </a:tabLst>
            </a:pPr>
            <a:r>
              <a:rPr lang="en-GB" sz="2200">
                <a:solidFill>
                  <a:srgbClr val="000000"/>
                </a:solidFill>
              </a:rPr>
              <a:t>	 </a:t>
            </a: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tabLst>
                <a:tab pos="249238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8800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424988" algn="l"/>
                <a:tab pos="9874250" algn="l"/>
                <a:tab pos="10323513" algn="l"/>
                <a:tab pos="10772775" algn="l"/>
                <a:tab pos="10775950" algn="l"/>
                <a:tab pos="10779125" algn="l"/>
              </a:tabLst>
            </a:pPr>
            <a:r>
              <a:rPr lang="en-GB" sz="2200">
                <a:solidFill>
                  <a:srgbClr val="000000"/>
                </a:solidFill>
              </a:rPr>
              <a:t>   </a:t>
            </a: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tabLst>
                <a:tab pos="249238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8800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424988" algn="l"/>
                <a:tab pos="9874250" algn="l"/>
                <a:tab pos="10323513" algn="l"/>
                <a:tab pos="10772775" algn="l"/>
                <a:tab pos="10775950" algn="l"/>
                <a:tab pos="10779125" algn="l"/>
              </a:tabLst>
            </a:pPr>
            <a:r>
              <a:rPr lang="en-GB" sz="2200">
                <a:solidFill>
                  <a:srgbClr val="000000"/>
                </a:solidFill>
              </a:rPr>
              <a:t>   Guardar a documentação do processo de pagamento na Secretaria e uma cópia nos arquivos da UEM; </a:t>
            </a: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tabLst>
                <a:tab pos="249238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8800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424988" algn="l"/>
                <a:tab pos="9874250" algn="l"/>
                <a:tab pos="10323513" algn="l"/>
                <a:tab pos="10772775" algn="l"/>
                <a:tab pos="10775950" algn="l"/>
                <a:tab pos="10779125" algn="l"/>
              </a:tabLst>
            </a:pPr>
            <a:endParaRPr lang="en-GB" sz="2200">
              <a:solidFill>
                <a:srgbClr val="000000"/>
              </a:solidFill>
            </a:endParaRP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tabLst>
                <a:tab pos="249238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8800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424988" algn="l"/>
                <a:tab pos="9874250" algn="l"/>
                <a:tab pos="10323513" algn="l"/>
                <a:tab pos="10772775" algn="l"/>
                <a:tab pos="10775950" algn="l"/>
                <a:tab pos="10779125" algn="l"/>
              </a:tabLst>
            </a:pPr>
            <a:r>
              <a:rPr lang="en-GB" sz="2200">
                <a:solidFill>
                  <a:srgbClr val="000000"/>
                </a:solidFill>
              </a:rPr>
              <a:t>   Guardar a documentação do processo licitatório original realizado pelo PNAFM na UEM e cópias nos Órgãos Gerenciadores;</a:t>
            </a: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tabLst>
                <a:tab pos="249238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8800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424988" algn="l"/>
                <a:tab pos="9874250" algn="l"/>
                <a:tab pos="10323513" algn="l"/>
                <a:tab pos="10772775" algn="l"/>
                <a:tab pos="10775950" algn="l"/>
                <a:tab pos="10779125" algn="l"/>
              </a:tabLst>
            </a:pPr>
            <a:r>
              <a:rPr lang="en-GB" sz="2200">
                <a:solidFill>
                  <a:srgbClr val="000000"/>
                </a:solidFill>
              </a:rPr>
              <a:t>	</a:t>
            </a: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tabLst>
                <a:tab pos="249238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8800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424988" algn="l"/>
                <a:tab pos="9874250" algn="l"/>
                <a:tab pos="10323513" algn="l"/>
                <a:tab pos="10772775" algn="l"/>
                <a:tab pos="10775950" algn="l"/>
                <a:tab pos="10779125" algn="l"/>
              </a:tabLst>
            </a:pPr>
            <a:r>
              <a:rPr lang="en-GB" sz="2200">
                <a:solidFill>
                  <a:srgbClr val="000000"/>
                </a:solidFill>
              </a:rPr>
              <a:t>   Digitalizar todos os documentos (licitação e pagamento) e fazer back up.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900113" y="539750"/>
            <a:ext cx="7235825" cy="1108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49238" indent="-249238" algn="ctr">
              <a:lnSpc>
                <a:spcPct val="80000"/>
              </a:lnSpc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200" b="1">
                <a:solidFill>
                  <a:srgbClr val="C64847"/>
                </a:solidFill>
              </a:rPr>
              <a:t>12. FALHA NA UTILIZAÇÃO DA TAXA DE CÂMBIO</a:t>
            </a:r>
            <a:r>
              <a:rPr lang="en-GB" sz="2200">
                <a:solidFill>
                  <a:srgbClr val="C64847"/>
                </a:solidFill>
              </a:rPr>
              <a:t>:</a:t>
            </a:r>
          </a:p>
          <a:p>
            <a:pPr marL="249238" indent="-249238" algn="ctr">
              <a:lnSpc>
                <a:spcPct val="80000"/>
              </a:lnSpc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endParaRPr lang="en-GB" sz="2200">
              <a:solidFill>
                <a:srgbClr val="C64847"/>
              </a:solidFill>
            </a:endParaRP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822325" y="1717675"/>
            <a:ext cx="2892425" cy="42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49238" indent="-249238"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200" b="1">
                <a:solidFill>
                  <a:srgbClr val="B84747"/>
                </a:solidFill>
              </a:rPr>
              <a:t>COMO EVITAR</a:t>
            </a:r>
            <a:r>
              <a:rPr lang="en-GB" sz="2200">
                <a:solidFill>
                  <a:srgbClr val="B84747"/>
                </a:solidFill>
              </a:rPr>
              <a:t>:</a:t>
            </a: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360363" y="1979613"/>
            <a:ext cx="7740650" cy="3779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706438" lvl="1" indent="-249238">
              <a:spcBef>
                <a:spcPts val="600"/>
              </a:spcBef>
              <a:buClr>
                <a:srgbClr val="F0AD00"/>
              </a:buClr>
              <a:tabLst>
                <a:tab pos="706438" algn="l"/>
                <a:tab pos="1154113" algn="l"/>
                <a:tab pos="1603375" algn="l"/>
                <a:tab pos="2052638" algn="l"/>
                <a:tab pos="2501900" algn="l"/>
                <a:tab pos="2951163" algn="l"/>
                <a:tab pos="3400425" algn="l"/>
                <a:tab pos="3849688" algn="l"/>
                <a:tab pos="4298950" algn="l"/>
                <a:tab pos="4748213" algn="l"/>
                <a:tab pos="5197475" algn="l"/>
                <a:tab pos="5646738" algn="l"/>
                <a:tab pos="6096000" algn="l"/>
                <a:tab pos="6545263" algn="l"/>
                <a:tab pos="6994525" algn="l"/>
                <a:tab pos="7443788" algn="l"/>
                <a:tab pos="7893050" algn="l"/>
                <a:tab pos="8342313" algn="l"/>
                <a:tab pos="8791575" algn="l"/>
                <a:tab pos="9240838" algn="l"/>
                <a:tab pos="9690100" algn="l"/>
              </a:tabLst>
            </a:pPr>
            <a:endParaRPr lang="en-GB" sz="2200">
              <a:solidFill>
                <a:srgbClr val="000000"/>
              </a:solidFill>
            </a:endParaRPr>
          </a:p>
          <a:p>
            <a:pPr marL="706438" lvl="1" indent="-249238">
              <a:spcBef>
                <a:spcPts val="600"/>
              </a:spcBef>
              <a:buClr>
                <a:srgbClr val="F0AD00"/>
              </a:buClr>
              <a:tabLst>
                <a:tab pos="706438" algn="l"/>
                <a:tab pos="1154113" algn="l"/>
                <a:tab pos="1603375" algn="l"/>
                <a:tab pos="2052638" algn="l"/>
                <a:tab pos="2501900" algn="l"/>
                <a:tab pos="2951163" algn="l"/>
                <a:tab pos="3400425" algn="l"/>
                <a:tab pos="3849688" algn="l"/>
                <a:tab pos="4298950" algn="l"/>
                <a:tab pos="4748213" algn="l"/>
                <a:tab pos="5197475" algn="l"/>
                <a:tab pos="5646738" algn="l"/>
                <a:tab pos="6096000" algn="l"/>
                <a:tab pos="6545263" algn="l"/>
                <a:tab pos="6994525" algn="l"/>
                <a:tab pos="7443788" algn="l"/>
                <a:tab pos="7893050" algn="l"/>
                <a:tab pos="8342313" algn="l"/>
                <a:tab pos="8791575" algn="l"/>
                <a:tab pos="9240838" algn="l"/>
                <a:tab pos="9690100" algn="l"/>
              </a:tabLst>
            </a:pPr>
            <a:endParaRPr lang="en-GB" sz="2200">
              <a:solidFill>
                <a:srgbClr val="000000"/>
              </a:solidFill>
            </a:endParaRPr>
          </a:p>
          <a:p>
            <a:pPr marL="706438" lvl="1" indent="-249238">
              <a:spcBef>
                <a:spcPts val="600"/>
              </a:spcBef>
              <a:buClr>
                <a:srgbClr val="F0AD00"/>
              </a:buClr>
              <a:tabLst>
                <a:tab pos="706438" algn="l"/>
                <a:tab pos="1154113" algn="l"/>
                <a:tab pos="1603375" algn="l"/>
                <a:tab pos="2052638" algn="l"/>
                <a:tab pos="2501900" algn="l"/>
                <a:tab pos="2951163" algn="l"/>
                <a:tab pos="3400425" algn="l"/>
                <a:tab pos="3849688" algn="l"/>
                <a:tab pos="4298950" algn="l"/>
                <a:tab pos="4748213" algn="l"/>
                <a:tab pos="5197475" algn="l"/>
                <a:tab pos="5646738" algn="l"/>
                <a:tab pos="6096000" algn="l"/>
                <a:tab pos="6545263" algn="l"/>
                <a:tab pos="6994525" algn="l"/>
                <a:tab pos="7443788" algn="l"/>
                <a:tab pos="7893050" algn="l"/>
                <a:tab pos="8342313" algn="l"/>
                <a:tab pos="8791575" algn="l"/>
                <a:tab pos="9240838" algn="l"/>
                <a:tab pos="9690100" algn="l"/>
              </a:tabLst>
            </a:pPr>
            <a:r>
              <a:rPr lang="en-GB" sz="2200">
                <a:solidFill>
                  <a:srgbClr val="000000"/>
                </a:solidFill>
              </a:rPr>
              <a:t>   Consultar a tabela do Banco Central;</a:t>
            </a:r>
          </a:p>
          <a:p>
            <a:pPr marL="706438" lvl="1" indent="-249238">
              <a:spcBef>
                <a:spcPts val="600"/>
              </a:spcBef>
              <a:buClr>
                <a:srgbClr val="F0AD00"/>
              </a:buClr>
              <a:tabLst>
                <a:tab pos="706438" algn="l"/>
                <a:tab pos="1154113" algn="l"/>
                <a:tab pos="1603375" algn="l"/>
                <a:tab pos="2052638" algn="l"/>
                <a:tab pos="2501900" algn="l"/>
                <a:tab pos="2951163" algn="l"/>
                <a:tab pos="3400425" algn="l"/>
                <a:tab pos="3849688" algn="l"/>
                <a:tab pos="4298950" algn="l"/>
                <a:tab pos="4748213" algn="l"/>
                <a:tab pos="5197475" algn="l"/>
                <a:tab pos="5646738" algn="l"/>
                <a:tab pos="6096000" algn="l"/>
                <a:tab pos="6545263" algn="l"/>
                <a:tab pos="6994525" algn="l"/>
                <a:tab pos="7443788" algn="l"/>
                <a:tab pos="7893050" algn="l"/>
                <a:tab pos="8342313" algn="l"/>
                <a:tab pos="8791575" algn="l"/>
                <a:tab pos="9240838" algn="l"/>
                <a:tab pos="9690100" algn="l"/>
              </a:tabLst>
            </a:pPr>
            <a:endParaRPr lang="en-GB" sz="2200">
              <a:solidFill>
                <a:srgbClr val="000000"/>
              </a:solidFill>
            </a:endParaRPr>
          </a:p>
          <a:p>
            <a:pPr marL="706438" lvl="1" indent="-249238">
              <a:spcBef>
                <a:spcPts val="600"/>
              </a:spcBef>
              <a:buClr>
                <a:srgbClr val="F0AD00"/>
              </a:buClr>
              <a:tabLst>
                <a:tab pos="706438" algn="l"/>
                <a:tab pos="1154113" algn="l"/>
                <a:tab pos="1603375" algn="l"/>
                <a:tab pos="2052638" algn="l"/>
                <a:tab pos="2501900" algn="l"/>
                <a:tab pos="2951163" algn="l"/>
                <a:tab pos="3400425" algn="l"/>
                <a:tab pos="3849688" algn="l"/>
                <a:tab pos="4298950" algn="l"/>
                <a:tab pos="4748213" algn="l"/>
                <a:tab pos="5197475" algn="l"/>
                <a:tab pos="5646738" algn="l"/>
                <a:tab pos="6096000" algn="l"/>
                <a:tab pos="6545263" algn="l"/>
                <a:tab pos="6994525" algn="l"/>
                <a:tab pos="7443788" algn="l"/>
                <a:tab pos="7893050" algn="l"/>
                <a:tab pos="8342313" algn="l"/>
                <a:tab pos="8791575" algn="l"/>
                <a:tab pos="9240838" algn="l"/>
                <a:tab pos="9690100" algn="l"/>
              </a:tabLst>
            </a:pPr>
            <a:r>
              <a:rPr lang="en-GB" sz="2200">
                <a:solidFill>
                  <a:srgbClr val="000000"/>
                </a:solidFill>
              </a:rPr>
              <a:t>   Evitar a digitação, preferindo as funções copiar/colar.</a:t>
            </a:r>
          </a:p>
          <a:p>
            <a:pPr marL="706438" lvl="1" indent="-249238">
              <a:spcBef>
                <a:spcPts val="600"/>
              </a:spcBef>
              <a:buClr>
                <a:srgbClr val="F0AD00"/>
              </a:buClr>
              <a:tabLst>
                <a:tab pos="706438" algn="l"/>
                <a:tab pos="1154113" algn="l"/>
                <a:tab pos="1603375" algn="l"/>
                <a:tab pos="2052638" algn="l"/>
                <a:tab pos="2501900" algn="l"/>
                <a:tab pos="2951163" algn="l"/>
                <a:tab pos="3400425" algn="l"/>
                <a:tab pos="3849688" algn="l"/>
                <a:tab pos="4298950" algn="l"/>
                <a:tab pos="4748213" algn="l"/>
                <a:tab pos="5197475" algn="l"/>
                <a:tab pos="5646738" algn="l"/>
                <a:tab pos="6096000" algn="l"/>
                <a:tab pos="6545263" algn="l"/>
                <a:tab pos="6994525" algn="l"/>
                <a:tab pos="7443788" algn="l"/>
                <a:tab pos="7893050" algn="l"/>
                <a:tab pos="8342313" algn="l"/>
                <a:tab pos="8791575" algn="l"/>
                <a:tab pos="9240838" algn="l"/>
                <a:tab pos="9690100" algn="l"/>
              </a:tabLst>
            </a:pPr>
            <a:r>
              <a:rPr lang="en-GB" sz="2200">
                <a:solidFill>
                  <a:srgbClr val="000000"/>
                </a:solidFill>
              </a:rPr>
              <a:t>	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900113" y="179388"/>
            <a:ext cx="7235825" cy="900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49238" indent="-249238" algn="ctr">
              <a:lnSpc>
                <a:spcPct val="80000"/>
              </a:lnSpc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endParaRPr lang="en-GB" sz="2200" b="1">
              <a:solidFill>
                <a:srgbClr val="C64847"/>
              </a:solidFill>
            </a:endParaRPr>
          </a:p>
          <a:p>
            <a:pPr marL="249238" indent="-249238" algn="ctr">
              <a:lnSpc>
                <a:spcPct val="80000"/>
              </a:lnSpc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endParaRPr lang="en-GB" sz="2200" b="1">
              <a:solidFill>
                <a:srgbClr val="C64847"/>
              </a:solidFill>
            </a:endParaRPr>
          </a:p>
          <a:p>
            <a:pPr marL="249238" indent="-249238" algn="ctr">
              <a:lnSpc>
                <a:spcPct val="80000"/>
              </a:lnSpc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200" b="1">
                <a:solidFill>
                  <a:srgbClr val="C64847"/>
                </a:solidFill>
              </a:rPr>
              <a:t>13. AQUISIÇÃO ANTIECONÔMICA/SUPERFATURADA OU GASTO DESNECESSÁRIO</a:t>
            </a:r>
            <a:r>
              <a:rPr lang="en-GB" sz="2200">
                <a:solidFill>
                  <a:srgbClr val="C64847"/>
                </a:solidFill>
              </a:rPr>
              <a:t>:</a:t>
            </a:r>
          </a:p>
          <a:p>
            <a:pPr marL="249238" indent="-249238" algn="ctr">
              <a:lnSpc>
                <a:spcPct val="80000"/>
              </a:lnSpc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endParaRPr lang="en-GB" sz="2200">
              <a:solidFill>
                <a:srgbClr val="C64847"/>
              </a:solidFill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720725" y="1193800"/>
            <a:ext cx="2922588" cy="42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49238" indent="-249238"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endParaRPr lang="en-GB" sz="2200" b="1">
              <a:solidFill>
                <a:srgbClr val="B84747"/>
              </a:solidFill>
            </a:endParaRP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endParaRPr lang="en-GB" sz="2200" b="1">
              <a:solidFill>
                <a:srgbClr val="B84747"/>
              </a:solidFill>
            </a:endParaRP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endParaRPr lang="en-GB" sz="2200" b="1">
              <a:solidFill>
                <a:srgbClr val="B84747"/>
              </a:solidFill>
            </a:endParaRP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200" b="1">
                <a:solidFill>
                  <a:srgbClr val="B84747"/>
                </a:solidFill>
              </a:rPr>
              <a:t>COMO EVITAR</a:t>
            </a:r>
            <a:r>
              <a:rPr lang="en-GB" sz="2200">
                <a:solidFill>
                  <a:srgbClr val="B84747"/>
                </a:solidFill>
              </a:rPr>
              <a:t>:</a:t>
            </a: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720725" y="1966913"/>
            <a:ext cx="7200900" cy="4319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49238" indent="-249238">
              <a:spcBef>
                <a:spcPts val="600"/>
              </a:spcBef>
              <a:buClr>
                <a:srgbClr val="F0AD00"/>
              </a:buClr>
              <a:tabLst>
                <a:tab pos="249238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8800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424988" algn="l"/>
                <a:tab pos="9874250" algn="l"/>
                <a:tab pos="10323513" algn="l"/>
                <a:tab pos="10772775" algn="l"/>
                <a:tab pos="10775950" algn="l"/>
                <a:tab pos="10779125" algn="l"/>
              </a:tabLst>
            </a:pPr>
            <a:r>
              <a:rPr lang="en-GB" sz="2200" b="1">
                <a:solidFill>
                  <a:srgbClr val="000000"/>
                </a:solidFill>
              </a:rPr>
              <a:t> 	</a:t>
            </a: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tabLst>
                <a:tab pos="249238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8800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424988" algn="l"/>
                <a:tab pos="9874250" algn="l"/>
                <a:tab pos="10323513" algn="l"/>
                <a:tab pos="10772775" algn="l"/>
                <a:tab pos="10775950" algn="l"/>
                <a:tab pos="10779125" algn="l"/>
              </a:tabLst>
            </a:pPr>
            <a:endParaRPr lang="en-GB" sz="2200" b="1">
              <a:solidFill>
                <a:srgbClr val="000000"/>
              </a:solidFill>
            </a:endParaRP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tabLst>
                <a:tab pos="249238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8800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424988" algn="l"/>
                <a:tab pos="9874250" algn="l"/>
                <a:tab pos="10323513" algn="l"/>
                <a:tab pos="10772775" algn="l"/>
                <a:tab pos="10775950" algn="l"/>
                <a:tab pos="10779125" algn="l"/>
              </a:tabLst>
            </a:pPr>
            <a:r>
              <a:rPr lang="en-GB" sz="2200">
                <a:solidFill>
                  <a:srgbClr val="000000"/>
                </a:solidFill>
              </a:rPr>
              <a:t>    </a:t>
            </a: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tabLst>
                <a:tab pos="249238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8800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424988" algn="l"/>
                <a:tab pos="9874250" algn="l"/>
                <a:tab pos="10323513" algn="l"/>
                <a:tab pos="10772775" algn="l"/>
                <a:tab pos="10775950" algn="l"/>
                <a:tab pos="10779125" algn="l"/>
              </a:tabLst>
            </a:pPr>
            <a:r>
              <a:rPr lang="en-GB" sz="2200">
                <a:solidFill>
                  <a:srgbClr val="000000"/>
                </a:solidFill>
              </a:rPr>
              <a:t>   Elaborar o TAP (Termo de Abertura de Projeto) para todos os produtos. É o planejamento que inclui a especificação, valor, justificativa da aquisição, prazo de execução, premissas, riscos, etc...</a:t>
            </a: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tabLst>
                <a:tab pos="249238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8800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424988" algn="l"/>
                <a:tab pos="9874250" algn="l"/>
                <a:tab pos="10323513" algn="l"/>
                <a:tab pos="10772775" algn="l"/>
                <a:tab pos="10775950" algn="l"/>
                <a:tab pos="10779125" algn="l"/>
              </a:tabLst>
            </a:pPr>
            <a:r>
              <a:rPr lang="en-GB" sz="2200">
                <a:solidFill>
                  <a:srgbClr val="000000"/>
                </a:solidFill>
              </a:rPr>
              <a:t>	</a:t>
            </a: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tabLst>
                <a:tab pos="249238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8800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424988" algn="l"/>
                <a:tab pos="9874250" algn="l"/>
                <a:tab pos="10323513" algn="l"/>
                <a:tab pos="10772775" algn="l"/>
                <a:tab pos="10775950" algn="l"/>
                <a:tab pos="10779125" algn="l"/>
              </a:tabLst>
            </a:pPr>
            <a:r>
              <a:rPr lang="en-GB" sz="2200">
                <a:solidFill>
                  <a:srgbClr val="000000"/>
                </a:solidFill>
              </a:rPr>
              <a:t>	Utilizar o banco de dados de valores de referência de mercado.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1079500" y="179388"/>
            <a:ext cx="7235825" cy="900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49238" indent="-249238" algn="ctr">
              <a:lnSpc>
                <a:spcPct val="80000"/>
              </a:lnSpc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endParaRPr lang="en-GB" sz="2200" b="1">
              <a:solidFill>
                <a:srgbClr val="C64847"/>
              </a:solidFill>
            </a:endParaRPr>
          </a:p>
          <a:p>
            <a:pPr marL="249238" indent="-249238" algn="ctr">
              <a:lnSpc>
                <a:spcPct val="80000"/>
              </a:lnSpc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200" b="1">
                <a:solidFill>
                  <a:srgbClr val="C64847"/>
                </a:solidFill>
              </a:rPr>
              <a:t>14. FALHA NA CELEBRAÇÃO/ FORMALIZAÇÃO DE ADITIVOS CONTRATUAIS</a:t>
            </a:r>
            <a:r>
              <a:rPr lang="en-GB" sz="2200">
                <a:solidFill>
                  <a:srgbClr val="C64847"/>
                </a:solidFill>
              </a:rPr>
              <a:t>:</a:t>
            </a:r>
          </a:p>
          <a:p>
            <a:pPr marL="249238" indent="-249238" algn="ctr">
              <a:lnSpc>
                <a:spcPct val="80000"/>
              </a:lnSpc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endParaRPr lang="en-GB" sz="2200">
              <a:solidFill>
                <a:srgbClr val="C64847"/>
              </a:solidFill>
            </a:endParaRP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720725" y="1260475"/>
            <a:ext cx="2851150" cy="42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49238" indent="-249238"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endParaRPr lang="en-GB" sz="2200" b="1">
              <a:solidFill>
                <a:srgbClr val="B84747"/>
              </a:solidFill>
            </a:endParaRP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200" b="1">
                <a:solidFill>
                  <a:srgbClr val="B84747"/>
                </a:solidFill>
              </a:rPr>
              <a:t>COMO EVITAR</a:t>
            </a:r>
            <a:r>
              <a:rPr lang="en-GB" sz="2200">
                <a:solidFill>
                  <a:srgbClr val="B84747"/>
                </a:solidFill>
              </a:rPr>
              <a:t>:</a:t>
            </a: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720725" y="1800225"/>
            <a:ext cx="7200900" cy="414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49238" indent="-249238">
              <a:spcBef>
                <a:spcPts val="600"/>
              </a:spcBef>
              <a:buClr>
                <a:srgbClr val="F0AD00"/>
              </a:buClr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200">
                <a:solidFill>
                  <a:srgbClr val="000000"/>
                </a:solidFill>
              </a:rPr>
              <a:t>   </a:t>
            </a: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endParaRPr lang="en-GB" sz="2200">
              <a:solidFill>
                <a:srgbClr val="000000"/>
              </a:solidFill>
            </a:endParaRP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200">
                <a:solidFill>
                  <a:srgbClr val="000000"/>
                </a:solidFill>
              </a:rPr>
              <a:t>    Exigir justificativa formal do setor responsável, com detalhamento de informações necessárias. Interagir com a área solicitante a fim de esclarecer qualquer dúvida, seja aditivo qualitativo ou quantitativo.</a:t>
            </a: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200">
                <a:solidFill>
                  <a:srgbClr val="000000"/>
                </a:solidFill>
              </a:rPr>
              <a:t>   </a:t>
            </a: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200">
                <a:solidFill>
                  <a:srgbClr val="000000"/>
                </a:solidFill>
              </a:rPr>
              <a:t>   Atender ao Art. 38, párágrafo único da Lei 8.666, onde os aditivos devem ser previamente examinados e aprovados por assessoria jurídica.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323850" y="179388"/>
            <a:ext cx="8208963" cy="6480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249238" indent="-249238" algn="ctr">
              <a:lnSpc>
                <a:spcPct val="80000"/>
              </a:lnSpc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endParaRPr lang="en-GB" sz="2200" b="1">
              <a:solidFill>
                <a:srgbClr val="C64847"/>
              </a:solidFill>
            </a:endParaRPr>
          </a:p>
          <a:p>
            <a:pPr marL="249238" indent="-249238" algn="ctr">
              <a:lnSpc>
                <a:spcPct val="80000"/>
              </a:lnSpc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200" b="1">
                <a:solidFill>
                  <a:srgbClr val="C64847"/>
                </a:solidFill>
              </a:rPr>
              <a:t>15. DEFICIÊNCIA NO CONTROLE E </a:t>
            </a:r>
          </a:p>
          <a:p>
            <a:pPr marL="249238" indent="-249238" algn="ctr">
              <a:lnSpc>
                <a:spcPct val="80000"/>
              </a:lnSpc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200" b="1">
                <a:solidFill>
                  <a:srgbClr val="C64847"/>
                </a:solidFill>
              </a:rPr>
              <a:t>GERENCIAMENTO DE BENS PATRIMONIAIS</a:t>
            </a:r>
            <a:r>
              <a:rPr lang="en-GB" sz="2200">
                <a:solidFill>
                  <a:srgbClr val="C64847"/>
                </a:solidFill>
              </a:rPr>
              <a:t>:</a:t>
            </a:r>
          </a:p>
          <a:p>
            <a:pPr marL="249238" indent="-249238" algn="ctr">
              <a:lnSpc>
                <a:spcPct val="80000"/>
              </a:lnSpc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endParaRPr lang="en-GB" sz="2200">
              <a:solidFill>
                <a:srgbClr val="000000"/>
              </a:solidFill>
            </a:endParaRPr>
          </a:p>
          <a:p>
            <a:pPr marL="249238" indent="-249238" algn="just">
              <a:lnSpc>
                <a:spcPct val="80000"/>
              </a:lnSpc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endParaRPr lang="en-GB" sz="2200" b="1">
              <a:solidFill>
                <a:srgbClr val="000000"/>
              </a:solidFill>
            </a:endParaRPr>
          </a:p>
          <a:p>
            <a:pPr marL="249238" indent="-249238">
              <a:lnSpc>
                <a:spcPct val="80000"/>
              </a:lnSpc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200" b="1">
                <a:solidFill>
                  <a:srgbClr val="000000"/>
                </a:solidFill>
              </a:rPr>
              <a:t>		</a:t>
            </a:r>
          </a:p>
          <a:p>
            <a:pPr marL="249238" indent="-249238">
              <a:lnSpc>
                <a:spcPct val="80000"/>
              </a:lnSpc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endParaRPr lang="en-GB" sz="2200" b="1">
              <a:solidFill>
                <a:srgbClr val="000000"/>
              </a:solidFill>
            </a:endParaRPr>
          </a:p>
          <a:p>
            <a:pPr marL="249238" indent="-249238">
              <a:lnSpc>
                <a:spcPct val="80000"/>
              </a:lnSpc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200" b="1">
                <a:solidFill>
                  <a:srgbClr val="000000"/>
                </a:solidFill>
              </a:rPr>
              <a:t>        </a:t>
            </a:r>
            <a:r>
              <a:rPr lang="en-GB" sz="2200">
                <a:solidFill>
                  <a:srgbClr val="000000"/>
                </a:solidFill>
              </a:rPr>
              <a:t>Realizar aquisição de ferramenta para controle e gestão de patrimônio (sistema de patrimônio);</a:t>
            </a:r>
          </a:p>
          <a:p>
            <a:pPr marL="249238" indent="-249238">
              <a:lnSpc>
                <a:spcPct val="80000"/>
              </a:lnSpc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endParaRPr lang="en-GB" sz="2200">
              <a:solidFill>
                <a:srgbClr val="000000"/>
              </a:solidFill>
            </a:endParaRPr>
          </a:p>
          <a:p>
            <a:pPr marL="249238" indent="-249238">
              <a:lnSpc>
                <a:spcPct val="80000"/>
              </a:lnSpc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200">
                <a:solidFill>
                  <a:srgbClr val="000000"/>
                </a:solidFill>
              </a:rPr>
              <a:t>  	     Manter registros de todos os itens em perfeita ordem;</a:t>
            </a:r>
          </a:p>
          <a:p>
            <a:pPr marL="249238" indent="-249238">
              <a:lnSpc>
                <a:spcPct val="80000"/>
              </a:lnSpc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200">
                <a:solidFill>
                  <a:srgbClr val="000000"/>
                </a:solidFill>
              </a:rPr>
              <a:t>	      </a:t>
            </a:r>
          </a:p>
          <a:p>
            <a:pPr marL="249238" indent="-249238">
              <a:lnSpc>
                <a:spcPct val="80000"/>
              </a:lnSpc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200">
                <a:solidFill>
                  <a:srgbClr val="000000"/>
                </a:solidFill>
              </a:rPr>
              <a:t>        Se possível, realizar controle apartado dos demias bens da Prefetura; </a:t>
            </a:r>
          </a:p>
          <a:p>
            <a:pPr marL="249238" indent="-249238">
              <a:lnSpc>
                <a:spcPct val="80000"/>
              </a:lnSpc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endParaRPr lang="en-GB" sz="2200">
              <a:solidFill>
                <a:srgbClr val="000000"/>
              </a:solidFill>
            </a:endParaRPr>
          </a:p>
          <a:p>
            <a:pPr marL="249238" indent="-249238">
              <a:lnSpc>
                <a:spcPct val="80000"/>
              </a:lnSpc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200">
                <a:solidFill>
                  <a:srgbClr val="000000"/>
                </a:solidFill>
              </a:rPr>
              <a:t>  	     Esclarecer aos usuários da importância da guarda, zelo e atualização da localização dos bens.</a:t>
            </a:r>
          </a:p>
          <a:p>
            <a:pPr marL="249238" indent="-249238" algn="just">
              <a:lnSpc>
                <a:spcPct val="80000"/>
              </a:lnSpc>
              <a:spcBef>
                <a:spcPts val="600"/>
              </a:spcBef>
              <a:buClr>
                <a:srgbClr val="F0AD00"/>
              </a:buClr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endParaRPr lang="en-GB" sz="2200" b="1">
              <a:solidFill>
                <a:srgbClr val="000000"/>
              </a:solidFill>
            </a:endParaRPr>
          </a:p>
          <a:p>
            <a:pPr marL="249238" indent="-249238" algn="just">
              <a:lnSpc>
                <a:spcPct val="80000"/>
              </a:lnSpc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2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720725" y="1071563"/>
            <a:ext cx="2851150" cy="42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49238" indent="-249238"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endParaRPr lang="en-GB" sz="2200" b="1">
              <a:solidFill>
                <a:srgbClr val="B84747"/>
              </a:solidFill>
            </a:endParaRP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endParaRPr lang="en-GB" sz="2200" b="1">
              <a:solidFill>
                <a:srgbClr val="B84747"/>
              </a:solidFill>
            </a:endParaRP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200" b="1">
                <a:solidFill>
                  <a:srgbClr val="B84747"/>
                </a:solidFill>
              </a:rPr>
              <a:t>COMO EVITAR</a:t>
            </a:r>
            <a:r>
              <a:rPr lang="en-GB" sz="2200">
                <a:solidFill>
                  <a:srgbClr val="B84747"/>
                </a:solidFill>
              </a:rPr>
              <a:t>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457200" y="179388"/>
            <a:ext cx="7454900" cy="903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457200" y="404813"/>
            <a:ext cx="7454900" cy="5976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249238" indent="-249238"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200">
                <a:solidFill>
                  <a:srgbClr val="000000"/>
                </a:solidFill>
              </a:rPr>
              <a:t>    </a:t>
            </a: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endParaRPr lang="en-GB" sz="2200">
              <a:solidFill>
                <a:srgbClr val="000000"/>
              </a:solidFill>
            </a:endParaRP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200">
                <a:solidFill>
                  <a:srgbClr val="000000"/>
                </a:solidFill>
              </a:rPr>
              <a:t>    Manter gestão dos bens patrimoniais;</a:t>
            </a: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200">
                <a:solidFill>
                  <a:srgbClr val="000000"/>
                </a:solidFill>
              </a:rPr>
              <a:t>    </a:t>
            </a: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200">
                <a:solidFill>
                  <a:srgbClr val="000000"/>
                </a:solidFill>
              </a:rPr>
              <a:t>    Criar Portaria que discipline a utilização dos bens adquiridos com recursos do PNAFM, sob pena de sanções administrativas, cíveis e penais.</a:t>
            </a: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200">
                <a:solidFill>
                  <a:srgbClr val="000000"/>
                </a:solidFill>
              </a:rPr>
              <a:t>    </a:t>
            </a:r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500063" y="3643313"/>
            <a:ext cx="7929562" cy="242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49238" indent="-249238">
              <a:lnSpc>
                <a:spcPct val="80000"/>
              </a:lnSpc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8800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424988" algn="l"/>
                <a:tab pos="9874250" algn="l"/>
                <a:tab pos="10323513" algn="l"/>
                <a:tab pos="10772775" algn="l"/>
                <a:tab pos="10775950" algn="l"/>
                <a:tab pos="10779125" algn="l"/>
              </a:tabLst>
            </a:pPr>
            <a:r>
              <a:rPr lang="en-GB" sz="220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720725" y="1260475"/>
            <a:ext cx="2851150" cy="42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457200" y="73025"/>
            <a:ext cx="7462838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just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200" b="1">
                <a:solidFill>
                  <a:srgbClr val="5A637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PLAQUETA PARA CONTROLE DE PATRIMÔNIO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888" y="900113"/>
            <a:ext cx="7348537" cy="577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900113" y="179388"/>
            <a:ext cx="7559675" cy="42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49238" indent="-249238" algn="ctr">
              <a:lnSpc>
                <a:spcPct val="80000"/>
              </a:lnSpc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endParaRPr lang="en-GB" sz="2200" b="1">
              <a:solidFill>
                <a:srgbClr val="C64847"/>
              </a:solidFill>
            </a:endParaRPr>
          </a:p>
          <a:p>
            <a:pPr marL="249238" indent="-249238" algn="ctr">
              <a:lnSpc>
                <a:spcPct val="80000"/>
              </a:lnSpc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200" b="1">
                <a:solidFill>
                  <a:srgbClr val="C64847"/>
                </a:solidFill>
              </a:rPr>
              <a:t>1. FALHA NO MONITORAMENTO DE RESULTADOS DO PROJETO</a:t>
            </a:r>
            <a:r>
              <a:rPr lang="en-GB" sz="2200">
                <a:solidFill>
                  <a:srgbClr val="C64847"/>
                </a:solidFill>
              </a:rPr>
              <a:t>: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285750" y="1214438"/>
            <a:ext cx="3171825" cy="42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49238" indent="-249238"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200" b="1">
                <a:solidFill>
                  <a:srgbClr val="B84747"/>
                </a:solidFill>
              </a:rPr>
              <a:t>COMO EVITAR</a:t>
            </a:r>
            <a:r>
              <a:rPr lang="en-GB" sz="2200">
                <a:solidFill>
                  <a:srgbClr val="B84747"/>
                </a:solidFill>
              </a:rPr>
              <a:t>:</a:t>
            </a: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642938" y="1714500"/>
            <a:ext cx="7929562" cy="4779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249238" indent="-249238">
              <a:spcBef>
                <a:spcPts val="600"/>
              </a:spcBef>
              <a:buClr>
                <a:srgbClr val="F0AD00"/>
              </a:buClr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endParaRPr lang="en-GB" sz="2200">
              <a:solidFill>
                <a:srgbClr val="000000"/>
              </a:solidFill>
            </a:endParaRP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200">
                <a:solidFill>
                  <a:srgbClr val="000000"/>
                </a:solidFill>
              </a:rPr>
              <a:t>Realizar o controle interno por semestre, que é o período determinado para as auditorias;</a:t>
            </a: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endParaRPr lang="en-GB" sz="2200">
              <a:solidFill>
                <a:srgbClr val="000000"/>
              </a:solidFill>
            </a:endParaRP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200">
                <a:solidFill>
                  <a:srgbClr val="000000"/>
                </a:solidFill>
              </a:rPr>
              <a:t>Definir responsabilidades da UEM e UCP:</a:t>
            </a: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200">
                <a:solidFill>
                  <a:srgbClr val="000000"/>
                </a:solidFill>
              </a:rPr>
              <a:t>Ex: os auditores cobraram resultados descritos nas abas 5.1 e 5.2 do SEEMP, que são de responsabilidade da UCP, pois referem-se ao PNAFM como um todo;</a:t>
            </a: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endParaRPr lang="en-GB" sz="2200">
              <a:solidFill>
                <a:srgbClr val="000000"/>
              </a:solidFill>
            </a:endParaRP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200">
                <a:solidFill>
                  <a:srgbClr val="000000"/>
                </a:solidFill>
              </a:rPr>
              <a:t>Demonstrar para os auditores os relatórios de progresso elaborados.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457200" y="188913"/>
            <a:ext cx="7900988" cy="6383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249238" indent="-249238" algn="ctr">
              <a:lnSpc>
                <a:spcPct val="80000"/>
              </a:lnSpc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endParaRPr lang="en-GB" sz="2200" b="1">
              <a:solidFill>
                <a:srgbClr val="C64847"/>
              </a:solidFill>
            </a:endParaRPr>
          </a:p>
          <a:p>
            <a:pPr marL="249238" indent="-249238" algn="ctr">
              <a:lnSpc>
                <a:spcPct val="80000"/>
              </a:lnSpc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200" b="1">
                <a:solidFill>
                  <a:srgbClr val="C64847"/>
                </a:solidFill>
              </a:rPr>
              <a:t>16. FALHAS NA CONCESSÃO E UTILIZAÇÃO DE DIÁRIAS E PASSAGENS</a:t>
            </a:r>
          </a:p>
          <a:p>
            <a:pPr marL="249238" indent="-249238">
              <a:lnSpc>
                <a:spcPct val="80000"/>
              </a:lnSpc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endParaRPr lang="en-GB" sz="2200" b="1">
              <a:solidFill>
                <a:srgbClr val="C64847"/>
              </a:solidFill>
            </a:endParaRPr>
          </a:p>
          <a:p>
            <a:pPr marL="249238" indent="-249238">
              <a:lnSpc>
                <a:spcPct val="80000"/>
              </a:lnSpc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200" b="1">
                <a:solidFill>
                  <a:srgbClr val="C64847"/>
                </a:solidFill>
              </a:rPr>
              <a:t>COMO EVITAR:</a:t>
            </a:r>
          </a:p>
          <a:p>
            <a:pPr marL="249238" indent="-249238" algn="ctr">
              <a:lnSpc>
                <a:spcPct val="80000"/>
              </a:lnSpc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endParaRPr lang="en-GB" sz="2200" b="1">
              <a:solidFill>
                <a:srgbClr val="C64847"/>
              </a:solidFill>
            </a:endParaRP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100">
                <a:solidFill>
                  <a:srgbClr val="000000"/>
                </a:solidFill>
              </a:rPr>
              <a:t>	Atender à Legislação Municipal para a concessão;</a:t>
            </a: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100">
                <a:solidFill>
                  <a:srgbClr val="000000"/>
                </a:solidFill>
              </a:rPr>
              <a:t>	Realizar os cálculos de acordo com a programação do Evento, Missão ou Estudo;</a:t>
            </a: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100">
                <a:solidFill>
                  <a:srgbClr val="000000"/>
                </a:solidFill>
              </a:rPr>
              <a:t>	Instruir os processos com documentos comprobatórios da despesa;</a:t>
            </a: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100">
                <a:solidFill>
                  <a:srgbClr val="000000"/>
                </a:solidFill>
              </a:rPr>
              <a:t>	Acrescentar documentos tais como: comprovante de embarques, relatórios das atividades realizadas, certificados de participação no Evento;</a:t>
            </a: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100">
                <a:solidFill>
                  <a:srgbClr val="000000"/>
                </a:solidFill>
              </a:rPr>
              <a:t>	Condicionar o pagamento de diárias ao servidor que entregar os comprovantes de viagens.</a:t>
            </a: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100">
                <a:solidFill>
                  <a:srgbClr val="000000"/>
                </a:solidFill>
              </a:rPr>
              <a:t>    Exemplo: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611188" y="333375"/>
            <a:ext cx="7777162" cy="6121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249238" indent="-249238" algn="ctr"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1100" b="1">
                <a:solidFill>
                  <a:srgbClr val="000000"/>
                </a:solidFill>
              </a:rPr>
              <a:t>PREFEITURA DO MUNICIPIO DE SAO BERNARDO DO CAMPO</a:t>
            </a:r>
          </a:p>
          <a:p>
            <a:pPr marL="249238" indent="-249238" algn="ctr"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1100" b="1">
                <a:solidFill>
                  <a:srgbClr val="000000"/>
                </a:solidFill>
              </a:rPr>
              <a:t>SECRETARIA DE FINANCAS</a:t>
            </a:r>
          </a:p>
          <a:p>
            <a:pPr marL="249238" indent="-249238" algn="ctr"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1100" b="1">
                <a:solidFill>
                  <a:srgbClr val="000000"/>
                </a:solidFill>
              </a:rPr>
              <a:t>UNIDADE DE EXECUCAO FISCAL - UEM</a:t>
            </a:r>
          </a:p>
          <a:p>
            <a:pPr marL="249238" indent="-249238" algn="ctr"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1100" b="1">
                <a:solidFill>
                  <a:srgbClr val="000000"/>
                </a:solidFill>
              </a:rPr>
              <a:t> </a:t>
            </a:r>
          </a:p>
          <a:p>
            <a:pPr marL="249238" indent="-249238" algn="ctr"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1200" b="1">
                <a:solidFill>
                  <a:srgbClr val="000000"/>
                </a:solidFill>
              </a:rPr>
              <a:t>QUADRO DE CONTROLE DE BENS PATRIMONIAIS - PNAFM</a:t>
            </a: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1200" b="1">
                <a:solidFill>
                  <a:srgbClr val="000000"/>
                </a:solidFill>
              </a:rPr>
              <a:t>UNIDADE RESPONSAVEL: GSF-1</a:t>
            </a: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1000" b="1">
                <a:solidFill>
                  <a:srgbClr val="000000"/>
                </a:solidFill>
              </a:rPr>
              <a:t>ESPECIE  -  PATRIM. PNAFM  - LOCAL BEM  - RESPONSAVEL PELO BEM     -    MATR.   - HDESK  </a:t>
            </a: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1000" b="1">
                <a:solidFill>
                  <a:srgbClr val="000000"/>
                </a:solidFill>
              </a:rPr>
              <a:t> </a:t>
            </a: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1200" b="1">
                <a:solidFill>
                  <a:srgbClr val="000000"/>
                </a:solidFill>
              </a:rPr>
              <a:t>MONITOR PARA MICROCOMPUTADOR, MARCA: DELL, MODELO: E 314043  01442  GSF-1      LUCIANA FERREIRA MELO        24049   6050  773C - 17", FABRIC.: 6CLC2AK  ., TIPO: SVGA,TELA ANTI-REFLEXO E ANTI-ESTATICO,BASE GIRATORIA 90G., CAPACIDADE: 110/220V, 50/60HZ., COR: PRETO, GARANTIA: 3 ANOS</a:t>
            </a: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1200" b="1">
                <a:solidFill>
                  <a:srgbClr val="000000"/>
                </a:solidFill>
              </a:rPr>
              <a:t>         </a:t>
            </a:r>
          </a:p>
          <a:p>
            <a:pPr marL="249238" indent="-249238" algn="just"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1200" b="1">
                <a:solidFill>
                  <a:srgbClr val="000000"/>
                </a:solidFill>
              </a:rPr>
              <a:t>DECLARAMOS QUE OS BENS SUPRAMENCIONADOS ESTAO SENDO UTILIZADOS EXCLUSIVAMENTE EM ACOES VOLTADAS PARA A MODERNIZACAO ADMINISTRATIVA E FISCAL, VINCULADAS AO PROGRAMA NACIONAL DE APOIO A GESTAO ADMINISTRATIVA E FISCAL DOS MUNICIPIOS  BRASILEIROS - PNAFM E QUE E DE RESPONSABILIDADE DESTA UNIDADE ZELAR PELA SUA GUARDA E PRESERVACAO, BEM COMO TAMBEM O DE MANTER A UEM - UNIDADE DE EXECUCAO MUNICIPAL INFORMADA DE SUA LOCALIZACAO.</a:t>
            </a: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1200" b="1">
                <a:solidFill>
                  <a:srgbClr val="000000"/>
                </a:solidFill>
              </a:rPr>
              <a:t> </a:t>
            </a: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1200" b="1">
                <a:solidFill>
                  <a:srgbClr val="000000"/>
                </a:solidFill>
              </a:rPr>
              <a:t>       SAO BERNARDO DO CAMPO, ____/____/_____</a:t>
            </a: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1200" b="1">
                <a:solidFill>
                  <a:srgbClr val="000000"/>
                </a:solidFill>
              </a:rPr>
              <a:t>        ________________________________________</a:t>
            </a: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1200" b="1">
                <a:solidFill>
                  <a:srgbClr val="000000"/>
                </a:solidFill>
              </a:rPr>
              <a:t>      NOME/CARGO/MATRIC/ASSINATURA RESPONSAVEL</a:t>
            </a: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1200" b="1">
                <a:solidFill>
                  <a:srgbClr val="000000"/>
                </a:solidFill>
              </a:rPr>
              <a:t>      (RESPONSAVEL PELO SETOR)</a:t>
            </a: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1100" b="1">
                <a:solidFill>
                  <a:srgbClr val="000000"/>
                </a:solidFill>
              </a:rPr>
              <a:t>  </a:t>
            </a: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800">
                <a:solidFill>
                  <a:srgbClr val="000000"/>
                </a:solidFill>
              </a:rPr>
              <a:t>   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863600" y="360363"/>
            <a:ext cx="7235825" cy="1108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49238" indent="-249238" algn="ctr">
              <a:lnSpc>
                <a:spcPct val="80000"/>
              </a:lnSpc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200" b="1">
                <a:solidFill>
                  <a:srgbClr val="C64847"/>
                </a:solidFill>
              </a:rPr>
              <a:t>17. CONTRATAÇÃO DE CONSULTORIA PARA ATIVIDADES ESTRANHAS AO PROJETO:</a:t>
            </a:r>
          </a:p>
          <a:p>
            <a:pPr marL="249238" indent="-249238" algn="ctr">
              <a:lnSpc>
                <a:spcPct val="80000"/>
              </a:lnSpc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endParaRPr lang="en-GB" sz="2200" b="1">
              <a:solidFill>
                <a:srgbClr val="C64847"/>
              </a:solidFill>
            </a:endParaRP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539750" y="1484313"/>
            <a:ext cx="7993063" cy="4991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250825" algn="just">
              <a:lnSpc>
                <a:spcPct val="90000"/>
              </a:lnSpc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50825" algn="l"/>
                <a:tab pos="698500" algn="l"/>
                <a:tab pos="1147763" algn="l"/>
                <a:tab pos="1597025" algn="l"/>
                <a:tab pos="2046288" algn="l"/>
                <a:tab pos="2495550" algn="l"/>
                <a:tab pos="2944813" algn="l"/>
                <a:tab pos="3394075" algn="l"/>
                <a:tab pos="3843338" algn="l"/>
                <a:tab pos="4292600" algn="l"/>
                <a:tab pos="4741863" algn="l"/>
                <a:tab pos="5191125" algn="l"/>
                <a:tab pos="5640388" algn="l"/>
                <a:tab pos="6089650" algn="l"/>
                <a:tab pos="6538913" algn="l"/>
                <a:tab pos="6988175" algn="l"/>
                <a:tab pos="7437438" algn="l"/>
                <a:tab pos="7886700" algn="l"/>
                <a:tab pos="8335963" algn="l"/>
                <a:tab pos="8785225" algn="l"/>
                <a:tab pos="9234488" algn="l"/>
              </a:tabLst>
            </a:pPr>
            <a:r>
              <a:rPr lang="en-GB" sz="2100">
                <a:solidFill>
                  <a:srgbClr val="000000"/>
                </a:solidFill>
              </a:rPr>
              <a:t>Os serviços de consultoria a que se aplicam as Políticas do BID são os de natureza intelectual e de assessoramento. Estas Políticas não são aplicáveis para outros tipos de serviços, nos quais os aspectos físicos da atividade sejam predominantes, por exemplo:</a:t>
            </a:r>
          </a:p>
          <a:p>
            <a:pPr marL="250825" algn="just">
              <a:lnSpc>
                <a:spcPct val="90000"/>
              </a:lnSpc>
              <a:buClr>
                <a:srgbClr val="F0AD00"/>
              </a:buClr>
              <a:buFont typeface="Wingdings" charset="2"/>
              <a:buNone/>
              <a:tabLst>
                <a:tab pos="250825" algn="l"/>
                <a:tab pos="698500" algn="l"/>
                <a:tab pos="1147763" algn="l"/>
                <a:tab pos="1597025" algn="l"/>
                <a:tab pos="2046288" algn="l"/>
                <a:tab pos="2495550" algn="l"/>
                <a:tab pos="2944813" algn="l"/>
                <a:tab pos="3394075" algn="l"/>
                <a:tab pos="3843338" algn="l"/>
                <a:tab pos="4292600" algn="l"/>
                <a:tab pos="4741863" algn="l"/>
                <a:tab pos="5191125" algn="l"/>
                <a:tab pos="5640388" algn="l"/>
                <a:tab pos="6089650" algn="l"/>
                <a:tab pos="6538913" algn="l"/>
                <a:tab pos="6988175" algn="l"/>
                <a:tab pos="7437438" algn="l"/>
                <a:tab pos="7886700" algn="l"/>
                <a:tab pos="8335963" algn="l"/>
                <a:tab pos="8785225" algn="l"/>
                <a:tab pos="9234488" algn="l"/>
              </a:tabLst>
            </a:pPr>
            <a:endParaRPr lang="en-GB" sz="2100">
              <a:solidFill>
                <a:srgbClr val="000000"/>
              </a:solidFill>
            </a:endParaRPr>
          </a:p>
          <a:p>
            <a:pPr marL="250825" algn="just">
              <a:lnSpc>
                <a:spcPct val="90000"/>
              </a:lnSpc>
              <a:buClr>
                <a:srgbClr val="F0AD00"/>
              </a:buClr>
              <a:buFont typeface="Wingdings" charset="2"/>
              <a:buNone/>
              <a:tabLst>
                <a:tab pos="250825" algn="l"/>
                <a:tab pos="698500" algn="l"/>
                <a:tab pos="1147763" algn="l"/>
                <a:tab pos="1597025" algn="l"/>
                <a:tab pos="2046288" algn="l"/>
                <a:tab pos="2495550" algn="l"/>
                <a:tab pos="2944813" algn="l"/>
                <a:tab pos="3394075" algn="l"/>
                <a:tab pos="3843338" algn="l"/>
                <a:tab pos="4292600" algn="l"/>
                <a:tab pos="4741863" algn="l"/>
                <a:tab pos="5191125" algn="l"/>
                <a:tab pos="5640388" algn="l"/>
                <a:tab pos="6089650" algn="l"/>
                <a:tab pos="6538913" algn="l"/>
                <a:tab pos="6988175" algn="l"/>
                <a:tab pos="7437438" algn="l"/>
                <a:tab pos="7886700" algn="l"/>
                <a:tab pos="8335963" algn="l"/>
                <a:tab pos="8785225" algn="l"/>
                <a:tab pos="9234488" algn="l"/>
              </a:tabLst>
            </a:pPr>
            <a:r>
              <a:rPr lang="en-GB" sz="2100">
                <a:solidFill>
                  <a:srgbClr val="000000"/>
                </a:solidFill>
              </a:rPr>
              <a:t>- execução de obras;</a:t>
            </a:r>
          </a:p>
          <a:p>
            <a:pPr marL="250825" algn="just">
              <a:lnSpc>
                <a:spcPct val="90000"/>
              </a:lnSpc>
              <a:buClr>
                <a:srgbClr val="F0AD00"/>
              </a:buClr>
              <a:buFont typeface="Wingdings" charset="2"/>
              <a:buNone/>
              <a:tabLst>
                <a:tab pos="250825" algn="l"/>
                <a:tab pos="698500" algn="l"/>
                <a:tab pos="1147763" algn="l"/>
                <a:tab pos="1597025" algn="l"/>
                <a:tab pos="2046288" algn="l"/>
                <a:tab pos="2495550" algn="l"/>
                <a:tab pos="2944813" algn="l"/>
                <a:tab pos="3394075" algn="l"/>
                <a:tab pos="3843338" algn="l"/>
                <a:tab pos="4292600" algn="l"/>
                <a:tab pos="4741863" algn="l"/>
                <a:tab pos="5191125" algn="l"/>
                <a:tab pos="5640388" algn="l"/>
                <a:tab pos="6089650" algn="l"/>
                <a:tab pos="6538913" algn="l"/>
                <a:tab pos="6988175" algn="l"/>
                <a:tab pos="7437438" algn="l"/>
                <a:tab pos="7886700" algn="l"/>
                <a:tab pos="8335963" algn="l"/>
                <a:tab pos="8785225" algn="l"/>
                <a:tab pos="9234488" algn="l"/>
              </a:tabLst>
            </a:pPr>
            <a:r>
              <a:rPr lang="en-GB" sz="2100">
                <a:solidFill>
                  <a:srgbClr val="000000"/>
                </a:solidFill>
              </a:rPr>
              <a:t>- fabricação de bens;</a:t>
            </a:r>
          </a:p>
          <a:p>
            <a:pPr marL="250825" algn="just">
              <a:lnSpc>
                <a:spcPct val="90000"/>
              </a:lnSpc>
              <a:buClr>
                <a:srgbClr val="F0AD00"/>
              </a:buClr>
              <a:buFont typeface="Wingdings" charset="2"/>
              <a:buNone/>
              <a:tabLst>
                <a:tab pos="250825" algn="l"/>
                <a:tab pos="698500" algn="l"/>
                <a:tab pos="1147763" algn="l"/>
                <a:tab pos="1597025" algn="l"/>
                <a:tab pos="2046288" algn="l"/>
                <a:tab pos="2495550" algn="l"/>
                <a:tab pos="2944813" algn="l"/>
                <a:tab pos="3394075" algn="l"/>
                <a:tab pos="3843338" algn="l"/>
                <a:tab pos="4292600" algn="l"/>
                <a:tab pos="4741863" algn="l"/>
                <a:tab pos="5191125" algn="l"/>
                <a:tab pos="5640388" algn="l"/>
                <a:tab pos="6089650" algn="l"/>
                <a:tab pos="6538913" algn="l"/>
                <a:tab pos="6988175" algn="l"/>
                <a:tab pos="7437438" algn="l"/>
                <a:tab pos="7886700" algn="l"/>
                <a:tab pos="8335963" algn="l"/>
                <a:tab pos="8785225" algn="l"/>
                <a:tab pos="9234488" algn="l"/>
              </a:tabLst>
            </a:pPr>
            <a:r>
              <a:rPr lang="en-GB" sz="2100">
                <a:solidFill>
                  <a:srgbClr val="000000"/>
                </a:solidFill>
              </a:rPr>
              <a:t>- operação e manutenção de instalações ou de fábricas;</a:t>
            </a:r>
          </a:p>
          <a:p>
            <a:pPr marL="250825" algn="just">
              <a:lnSpc>
                <a:spcPct val="90000"/>
              </a:lnSpc>
              <a:buClr>
                <a:srgbClr val="F0AD00"/>
              </a:buClr>
              <a:buFont typeface="Wingdings" charset="2"/>
              <a:buNone/>
              <a:tabLst>
                <a:tab pos="250825" algn="l"/>
                <a:tab pos="698500" algn="l"/>
                <a:tab pos="1147763" algn="l"/>
                <a:tab pos="1597025" algn="l"/>
                <a:tab pos="2046288" algn="l"/>
                <a:tab pos="2495550" algn="l"/>
                <a:tab pos="2944813" algn="l"/>
                <a:tab pos="3394075" algn="l"/>
                <a:tab pos="3843338" algn="l"/>
                <a:tab pos="4292600" algn="l"/>
                <a:tab pos="4741863" algn="l"/>
                <a:tab pos="5191125" algn="l"/>
                <a:tab pos="5640388" algn="l"/>
                <a:tab pos="6089650" algn="l"/>
                <a:tab pos="6538913" algn="l"/>
                <a:tab pos="6988175" algn="l"/>
                <a:tab pos="7437438" algn="l"/>
                <a:tab pos="7886700" algn="l"/>
                <a:tab pos="8335963" algn="l"/>
                <a:tab pos="8785225" algn="l"/>
                <a:tab pos="9234488" algn="l"/>
              </a:tabLst>
            </a:pPr>
            <a:r>
              <a:rPr lang="en-GB" sz="2100">
                <a:solidFill>
                  <a:srgbClr val="000000"/>
                </a:solidFill>
              </a:rPr>
              <a:t>- pesquisas;</a:t>
            </a:r>
          </a:p>
          <a:p>
            <a:pPr marL="250825" algn="just">
              <a:lnSpc>
                <a:spcPct val="90000"/>
              </a:lnSpc>
              <a:buClr>
                <a:srgbClr val="F0AD00"/>
              </a:buClr>
              <a:buFont typeface="Wingdings" charset="2"/>
              <a:buNone/>
              <a:tabLst>
                <a:tab pos="250825" algn="l"/>
                <a:tab pos="698500" algn="l"/>
                <a:tab pos="1147763" algn="l"/>
                <a:tab pos="1597025" algn="l"/>
                <a:tab pos="2046288" algn="l"/>
                <a:tab pos="2495550" algn="l"/>
                <a:tab pos="2944813" algn="l"/>
                <a:tab pos="3394075" algn="l"/>
                <a:tab pos="3843338" algn="l"/>
                <a:tab pos="4292600" algn="l"/>
                <a:tab pos="4741863" algn="l"/>
                <a:tab pos="5191125" algn="l"/>
                <a:tab pos="5640388" algn="l"/>
                <a:tab pos="6089650" algn="l"/>
                <a:tab pos="6538913" algn="l"/>
                <a:tab pos="6988175" algn="l"/>
                <a:tab pos="7437438" algn="l"/>
                <a:tab pos="7886700" algn="l"/>
                <a:tab pos="8335963" algn="l"/>
                <a:tab pos="8785225" algn="l"/>
                <a:tab pos="9234488" algn="l"/>
              </a:tabLst>
            </a:pPr>
            <a:r>
              <a:rPr lang="en-GB" sz="2100">
                <a:solidFill>
                  <a:srgbClr val="000000"/>
                </a:solidFill>
              </a:rPr>
              <a:t>- perfuração exploratória;</a:t>
            </a:r>
          </a:p>
          <a:p>
            <a:pPr marL="250825" algn="just">
              <a:lnSpc>
                <a:spcPct val="90000"/>
              </a:lnSpc>
              <a:buClr>
                <a:srgbClr val="F0AD00"/>
              </a:buClr>
              <a:buFont typeface="Wingdings" charset="2"/>
              <a:buNone/>
              <a:tabLst>
                <a:tab pos="250825" algn="l"/>
                <a:tab pos="698500" algn="l"/>
                <a:tab pos="1147763" algn="l"/>
                <a:tab pos="1597025" algn="l"/>
                <a:tab pos="2046288" algn="l"/>
                <a:tab pos="2495550" algn="l"/>
                <a:tab pos="2944813" algn="l"/>
                <a:tab pos="3394075" algn="l"/>
                <a:tab pos="3843338" algn="l"/>
                <a:tab pos="4292600" algn="l"/>
                <a:tab pos="4741863" algn="l"/>
                <a:tab pos="5191125" algn="l"/>
                <a:tab pos="5640388" algn="l"/>
                <a:tab pos="6089650" algn="l"/>
                <a:tab pos="6538913" algn="l"/>
                <a:tab pos="6988175" algn="l"/>
                <a:tab pos="7437438" algn="l"/>
                <a:tab pos="7886700" algn="l"/>
                <a:tab pos="8335963" algn="l"/>
                <a:tab pos="8785225" algn="l"/>
                <a:tab pos="9234488" algn="l"/>
              </a:tabLst>
            </a:pPr>
            <a:r>
              <a:rPr lang="en-GB" sz="2100">
                <a:solidFill>
                  <a:srgbClr val="000000"/>
                </a:solidFill>
              </a:rPr>
              <a:t>- aerofotogrametria;</a:t>
            </a:r>
          </a:p>
          <a:p>
            <a:pPr marL="250825" algn="just">
              <a:lnSpc>
                <a:spcPct val="90000"/>
              </a:lnSpc>
              <a:buClr>
                <a:srgbClr val="F0AD00"/>
              </a:buClr>
              <a:buFont typeface="Wingdings" charset="2"/>
              <a:buNone/>
              <a:tabLst>
                <a:tab pos="250825" algn="l"/>
                <a:tab pos="698500" algn="l"/>
                <a:tab pos="1147763" algn="l"/>
                <a:tab pos="1597025" algn="l"/>
                <a:tab pos="2046288" algn="l"/>
                <a:tab pos="2495550" algn="l"/>
                <a:tab pos="2944813" algn="l"/>
                <a:tab pos="3394075" algn="l"/>
                <a:tab pos="3843338" algn="l"/>
                <a:tab pos="4292600" algn="l"/>
                <a:tab pos="4741863" algn="l"/>
                <a:tab pos="5191125" algn="l"/>
                <a:tab pos="5640388" algn="l"/>
                <a:tab pos="6089650" algn="l"/>
                <a:tab pos="6538913" algn="l"/>
                <a:tab pos="6988175" algn="l"/>
                <a:tab pos="7437438" algn="l"/>
                <a:tab pos="7886700" algn="l"/>
                <a:tab pos="8335963" algn="l"/>
                <a:tab pos="8785225" algn="l"/>
                <a:tab pos="9234488" algn="l"/>
              </a:tabLst>
            </a:pPr>
            <a:r>
              <a:rPr lang="en-GB" sz="2100">
                <a:solidFill>
                  <a:srgbClr val="000000"/>
                </a:solidFill>
              </a:rPr>
              <a:t>- tratamento de imagens de satélite;</a:t>
            </a:r>
          </a:p>
          <a:p>
            <a:pPr marL="250825" algn="just">
              <a:lnSpc>
                <a:spcPct val="90000"/>
              </a:lnSpc>
              <a:buClr>
                <a:srgbClr val="F0AD00"/>
              </a:buClr>
              <a:buFont typeface="Wingdings" charset="2"/>
              <a:buNone/>
              <a:tabLst>
                <a:tab pos="250825" algn="l"/>
                <a:tab pos="698500" algn="l"/>
                <a:tab pos="1147763" algn="l"/>
                <a:tab pos="1597025" algn="l"/>
                <a:tab pos="2046288" algn="l"/>
                <a:tab pos="2495550" algn="l"/>
                <a:tab pos="2944813" algn="l"/>
                <a:tab pos="3394075" algn="l"/>
                <a:tab pos="3843338" algn="l"/>
                <a:tab pos="4292600" algn="l"/>
                <a:tab pos="4741863" algn="l"/>
                <a:tab pos="5191125" algn="l"/>
                <a:tab pos="5640388" algn="l"/>
                <a:tab pos="6089650" algn="l"/>
                <a:tab pos="6538913" algn="l"/>
                <a:tab pos="6988175" algn="l"/>
                <a:tab pos="7437438" algn="l"/>
                <a:tab pos="7886700" algn="l"/>
                <a:tab pos="8335963" algn="l"/>
                <a:tab pos="8785225" algn="l"/>
                <a:tab pos="9234488" algn="l"/>
              </a:tabLst>
            </a:pPr>
            <a:r>
              <a:rPr lang="en-GB" sz="2100">
                <a:solidFill>
                  <a:srgbClr val="000000"/>
                </a:solidFill>
              </a:rPr>
              <a:t>- serviços contratados com base na execução de resultados físicos mensuráveis.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863600" y="360363"/>
            <a:ext cx="7235825" cy="1108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360363" y="1800225"/>
            <a:ext cx="8280400" cy="3590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50825" indent="-250825" algn="ctr">
              <a:buClr>
                <a:srgbClr val="F0AD00"/>
              </a:buClr>
              <a:tabLst>
                <a:tab pos="250825" algn="l"/>
                <a:tab pos="698500" algn="l"/>
                <a:tab pos="1147763" algn="l"/>
                <a:tab pos="1597025" algn="l"/>
                <a:tab pos="2046288" algn="l"/>
                <a:tab pos="2495550" algn="l"/>
                <a:tab pos="2944813" algn="l"/>
                <a:tab pos="3394075" algn="l"/>
                <a:tab pos="3843338" algn="l"/>
                <a:tab pos="4292600" algn="l"/>
                <a:tab pos="4741863" algn="l"/>
                <a:tab pos="5191125" algn="l"/>
                <a:tab pos="5640388" algn="l"/>
                <a:tab pos="6089650" algn="l"/>
                <a:tab pos="6538913" algn="l"/>
                <a:tab pos="6988175" algn="l"/>
                <a:tab pos="7437438" algn="l"/>
                <a:tab pos="7886700" algn="l"/>
                <a:tab pos="8335963" algn="l"/>
                <a:tab pos="8785225" algn="l"/>
                <a:tab pos="9234488" algn="l"/>
              </a:tabLst>
            </a:pPr>
            <a:r>
              <a:rPr lang="en-GB" sz="2200">
                <a:solidFill>
                  <a:srgbClr val="000000"/>
                </a:solidFill>
              </a:rPr>
              <a:t>Se a consultoria contratada não estiver de acordo com o projeto aprovado pela UCP e amparada pelas políticas para seleção e contratação de consultores financiados pelo BID (GN 2350-7), a despesa se tornará inelegível e fatalmente o Município devolverá os recursos utilizados para o banco.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863600" y="360363"/>
            <a:ext cx="7235825" cy="1108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49238" indent="-249238" algn="ctr">
              <a:lnSpc>
                <a:spcPct val="80000"/>
              </a:lnSpc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200" b="1">
                <a:solidFill>
                  <a:srgbClr val="C64847"/>
                </a:solidFill>
              </a:rPr>
              <a:t>18. FALHAS EM PROCESSO LICITATÓRIO</a:t>
            </a:r>
            <a:r>
              <a:rPr lang="en-GB" sz="2200">
                <a:solidFill>
                  <a:srgbClr val="C64847"/>
                </a:solidFill>
              </a:rPr>
              <a:t>:</a:t>
            </a:r>
          </a:p>
          <a:p>
            <a:pPr marL="249238" indent="-249238" algn="ctr">
              <a:lnSpc>
                <a:spcPct val="80000"/>
              </a:lnSpc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endParaRPr lang="en-GB" sz="2200">
              <a:solidFill>
                <a:srgbClr val="C64847"/>
              </a:solidFill>
            </a:endParaRP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179388" y="900113"/>
            <a:ext cx="8640762" cy="557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50825" indent="-250825">
              <a:lnSpc>
                <a:spcPct val="80000"/>
              </a:lnSpc>
              <a:spcBef>
                <a:spcPts val="600"/>
              </a:spcBef>
              <a:buClr>
                <a:srgbClr val="F0AD00"/>
              </a:buClr>
              <a:buFont typeface="Century Schoolbook" pitchFamily="16" charset="0"/>
              <a:buChar char="-"/>
              <a:tabLst>
                <a:tab pos="250825" algn="l"/>
                <a:tab pos="698500" algn="l"/>
                <a:tab pos="1147763" algn="l"/>
                <a:tab pos="1597025" algn="l"/>
                <a:tab pos="2046288" algn="l"/>
                <a:tab pos="2495550" algn="l"/>
                <a:tab pos="2944813" algn="l"/>
                <a:tab pos="3394075" algn="l"/>
                <a:tab pos="3843338" algn="l"/>
                <a:tab pos="4292600" algn="l"/>
                <a:tab pos="4741863" algn="l"/>
                <a:tab pos="5191125" algn="l"/>
                <a:tab pos="5640388" algn="l"/>
                <a:tab pos="6089650" algn="l"/>
                <a:tab pos="6538913" algn="l"/>
                <a:tab pos="6988175" algn="l"/>
                <a:tab pos="7437438" algn="l"/>
                <a:tab pos="7886700" algn="l"/>
                <a:tab pos="8335963" algn="l"/>
                <a:tab pos="8785225" algn="l"/>
                <a:tab pos="9234488" algn="l"/>
              </a:tabLst>
            </a:pPr>
            <a:r>
              <a:rPr lang="en-GB" sz="2200">
                <a:solidFill>
                  <a:srgbClr val="000000"/>
                </a:solidFill>
              </a:rPr>
              <a:t>Não atendimento à legislação vigente;</a:t>
            </a:r>
          </a:p>
          <a:p>
            <a:pPr marL="250825" indent="-250825">
              <a:lnSpc>
                <a:spcPct val="80000"/>
              </a:lnSpc>
              <a:spcBef>
                <a:spcPts val="600"/>
              </a:spcBef>
              <a:buClr>
                <a:srgbClr val="F0AD00"/>
              </a:buClr>
              <a:buFont typeface="Century Schoolbook" pitchFamily="16" charset="0"/>
              <a:buChar char="-"/>
              <a:tabLst>
                <a:tab pos="250825" algn="l"/>
                <a:tab pos="698500" algn="l"/>
                <a:tab pos="1147763" algn="l"/>
                <a:tab pos="1597025" algn="l"/>
                <a:tab pos="2046288" algn="l"/>
                <a:tab pos="2495550" algn="l"/>
                <a:tab pos="2944813" algn="l"/>
                <a:tab pos="3394075" algn="l"/>
                <a:tab pos="3843338" algn="l"/>
                <a:tab pos="4292600" algn="l"/>
                <a:tab pos="4741863" algn="l"/>
                <a:tab pos="5191125" algn="l"/>
                <a:tab pos="5640388" algn="l"/>
                <a:tab pos="6089650" algn="l"/>
                <a:tab pos="6538913" algn="l"/>
                <a:tab pos="6988175" algn="l"/>
                <a:tab pos="7437438" algn="l"/>
                <a:tab pos="7886700" algn="l"/>
                <a:tab pos="8335963" algn="l"/>
                <a:tab pos="8785225" algn="l"/>
                <a:tab pos="9234488" algn="l"/>
              </a:tabLst>
            </a:pPr>
            <a:r>
              <a:rPr lang="en-GB" sz="2200">
                <a:solidFill>
                  <a:srgbClr val="000000"/>
                </a:solidFill>
              </a:rPr>
              <a:t>Inexistência de autorização para abertura da licitação.</a:t>
            </a:r>
          </a:p>
          <a:p>
            <a:pPr marL="250825" indent="-250825">
              <a:lnSpc>
                <a:spcPct val="80000"/>
              </a:lnSpc>
              <a:spcBef>
                <a:spcPts val="600"/>
              </a:spcBef>
              <a:buClr>
                <a:srgbClr val="F0AD00"/>
              </a:buClr>
              <a:buFont typeface="Century Schoolbook" pitchFamily="16" charset="0"/>
              <a:buChar char="-"/>
              <a:tabLst>
                <a:tab pos="250825" algn="l"/>
                <a:tab pos="698500" algn="l"/>
                <a:tab pos="1147763" algn="l"/>
                <a:tab pos="1597025" algn="l"/>
                <a:tab pos="2046288" algn="l"/>
                <a:tab pos="2495550" algn="l"/>
                <a:tab pos="2944813" algn="l"/>
                <a:tab pos="3394075" algn="l"/>
                <a:tab pos="3843338" algn="l"/>
                <a:tab pos="4292600" algn="l"/>
                <a:tab pos="4741863" algn="l"/>
                <a:tab pos="5191125" algn="l"/>
                <a:tab pos="5640388" algn="l"/>
                <a:tab pos="6089650" algn="l"/>
                <a:tab pos="6538913" algn="l"/>
                <a:tab pos="6988175" algn="l"/>
                <a:tab pos="7437438" algn="l"/>
                <a:tab pos="7886700" algn="l"/>
                <a:tab pos="8335963" algn="l"/>
                <a:tab pos="8785225" algn="l"/>
                <a:tab pos="9234488" algn="l"/>
              </a:tabLst>
            </a:pPr>
            <a:r>
              <a:rPr lang="en-GB" sz="2200">
                <a:solidFill>
                  <a:srgbClr val="000000"/>
                </a:solidFill>
              </a:rPr>
              <a:t>Ilegalidade da contratação direta  sem  licitação.</a:t>
            </a:r>
          </a:p>
          <a:p>
            <a:pPr marL="250825" indent="-250825">
              <a:lnSpc>
                <a:spcPct val="80000"/>
              </a:lnSpc>
              <a:spcBef>
                <a:spcPts val="600"/>
              </a:spcBef>
              <a:buClr>
                <a:srgbClr val="F0AD00"/>
              </a:buClr>
              <a:buFont typeface="Century Schoolbook" pitchFamily="16" charset="0"/>
              <a:buChar char="-"/>
              <a:tabLst>
                <a:tab pos="250825" algn="l"/>
                <a:tab pos="698500" algn="l"/>
                <a:tab pos="1147763" algn="l"/>
                <a:tab pos="1597025" algn="l"/>
                <a:tab pos="2046288" algn="l"/>
                <a:tab pos="2495550" algn="l"/>
                <a:tab pos="2944813" algn="l"/>
                <a:tab pos="3394075" algn="l"/>
                <a:tab pos="3843338" algn="l"/>
                <a:tab pos="4292600" algn="l"/>
                <a:tab pos="4741863" algn="l"/>
                <a:tab pos="5191125" algn="l"/>
                <a:tab pos="5640388" algn="l"/>
                <a:tab pos="6089650" algn="l"/>
                <a:tab pos="6538913" algn="l"/>
                <a:tab pos="6988175" algn="l"/>
                <a:tab pos="7437438" algn="l"/>
                <a:tab pos="7886700" algn="l"/>
                <a:tab pos="8335963" algn="l"/>
                <a:tab pos="8785225" algn="l"/>
                <a:tab pos="9234488" algn="l"/>
              </a:tabLst>
            </a:pPr>
            <a:r>
              <a:rPr lang="en-GB" sz="2200">
                <a:solidFill>
                  <a:srgbClr val="000000"/>
                </a:solidFill>
              </a:rPr>
              <a:t>Falta de atenção aos cuidados nas compras de  pequeno valor (pesquisa de preços, publicação, etc);</a:t>
            </a:r>
          </a:p>
          <a:p>
            <a:pPr marL="250825" indent="-250825">
              <a:lnSpc>
                <a:spcPct val="80000"/>
              </a:lnSpc>
              <a:spcBef>
                <a:spcPts val="600"/>
              </a:spcBef>
              <a:buClr>
                <a:srgbClr val="F0AD00"/>
              </a:buClr>
              <a:buFont typeface="Century Schoolbook" pitchFamily="16" charset="0"/>
              <a:buChar char="-"/>
              <a:tabLst>
                <a:tab pos="250825" algn="l"/>
                <a:tab pos="698500" algn="l"/>
                <a:tab pos="1147763" algn="l"/>
                <a:tab pos="1597025" algn="l"/>
                <a:tab pos="2046288" algn="l"/>
                <a:tab pos="2495550" algn="l"/>
                <a:tab pos="2944813" algn="l"/>
                <a:tab pos="3394075" algn="l"/>
                <a:tab pos="3843338" algn="l"/>
                <a:tab pos="4292600" algn="l"/>
                <a:tab pos="4741863" algn="l"/>
                <a:tab pos="5191125" algn="l"/>
                <a:tab pos="5640388" algn="l"/>
                <a:tab pos="6089650" algn="l"/>
                <a:tab pos="6538913" algn="l"/>
                <a:tab pos="6988175" algn="l"/>
                <a:tab pos="7437438" algn="l"/>
                <a:tab pos="7886700" algn="l"/>
                <a:tab pos="8335963" algn="l"/>
                <a:tab pos="8785225" algn="l"/>
                <a:tab pos="9234488" algn="l"/>
              </a:tabLst>
            </a:pPr>
            <a:r>
              <a:rPr lang="en-GB" sz="2200">
                <a:solidFill>
                  <a:srgbClr val="000000"/>
                </a:solidFill>
              </a:rPr>
              <a:t>Não dar importância à  publicação, a divulgação ampla, dando maior transparência e competitividade no certame;</a:t>
            </a:r>
          </a:p>
          <a:p>
            <a:pPr marL="250825" indent="-250825">
              <a:lnSpc>
                <a:spcPct val="80000"/>
              </a:lnSpc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50825" algn="l"/>
                <a:tab pos="698500" algn="l"/>
                <a:tab pos="1147763" algn="l"/>
                <a:tab pos="1597025" algn="l"/>
                <a:tab pos="2046288" algn="l"/>
                <a:tab pos="2495550" algn="l"/>
                <a:tab pos="2944813" algn="l"/>
                <a:tab pos="3394075" algn="l"/>
                <a:tab pos="3843338" algn="l"/>
                <a:tab pos="4292600" algn="l"/>
                <a:tab pos="4741863" algn="l"/>
                <a:tab pos="5191125" algn="l"/>
                <a:tab pos="5640388" algn="l"/>
                <a:tab pos="6089650" algn="l"/>
                <a:tab pos="6538913" algn="l"/>
                <a:tab pos="6988175" algn="l"/>
                <a:tab pos="7437438" algn="l"/>
                <a:tab pos="7886700" algn="l"/>
                <a:tab pos="8335963" algn="l"/>
                <a:tab pos="8785225" algn="l"/>
                <a:tab pos="9234488" algn="l"/>
              </a:tabLst>
            </a:pPr>
            <a:r>
              <a:rPr lang="en-GB" sz="2200">
                <a:solidFill>
                  <a:srgbClr val="000000"/>
                </a:solidFill>
              </a:rPr>
              <a:t>-  Ausência de certidões negativas exigidas pela legislação;</a:t>
            </a:r>
          </a:p>
          <a:p>
            <a:pPr marL="250825" indent="-250825">
              <a:lnSpc>
                <a:spcPct val="80000"/>
              </a:lnSpc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50825" algn="l"/>
                <a:tab pos="698500" algn="l"/>
                <a:tab pos="1147763" algn="l"/>
                <a:tab pos="1597025" algn="l"/>
                <a:tab pos="2046288" algn="l"/>
                <a:tab pos="2495550" algn="l"/>
                <a:tab pos="2944813" algn="l"/>
                <a:tab pos="3394075" algn="l"/>
                <a:tab pos="3843338" algn="l"/>
                <a:tab pos="4292600" algn="l"/>
                <a:tab pos="4741863" algn="l"/>
                <a:tab pos="5191125" algn="l"/>
                <a:tab pos="5640388" algn="l"/>
                <a:tab pos="6089650" algn="l"/>
                <a:tab pos="6538913" algn="l"/>
                <a:tab pos="6988175" algn="l"/>
                <a:tab pos="7437438" algn="l"/>
                <a:tab pos="7886700" algn="l"/>
                <a:tab pos="8335963" algn="l"/>
                <a:tab pos="8785225" algn="l"/>
                <a:tab pos="9234488" algn="l"/>
              </a:tabLst>
            </a:pPr>
            <a:r>
              <a:rPr lang="en-GB" sz="2200">
                <a:solidFill>
                  <a:srgbClr val="000000"/>
                </a:solidFill>
              </a:rPr>
              <a:t>-  Falta da formalização de projetos básicos;</a:t>
            </a:r>
          </a:p>
          <a:p>
            <a:pPr marL="250825" indent="-250825">
              <a:lnSpc>
                <a:spcPct val="80000"/>
              </a:lnSpc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50825" algn="l"/>
                <a:tab pos="698500" algn="l"/>
                <a:tab pos="1147763" algn="l"/>
                <a:tab pos="1597025" algn="l"/>
                <a:tab pos="2046288" algn="l"/>
                <a:tab pos="2495550" algn="l"/>
                <a:tab pos="2944813" algn="l"/>
                <a:tab pos="3394075" algn="l"/>
                <a:tab pos="3843338" algn="l"/>
                <a:tab pos="4292600" algn="l"/>
                <a:tab pos="4741863" algn="l"/>
                <a:tab pos="5191125" algn="l"/>
                <a:tab pos="5640388" algn="l"/>
                <a:tab pos="6089650" algn="l"/>
                <a:tab pos="6538913" algn="l"/>
                <a:tab pos="6988175" algn="l"/>
                <a:tab pos="7437438" algn="l"/>
                <a:tab pos="7886700" algn="l"/>
                <a:tab pos="8335963" algn="l"/>
                <a:tab pos="8785225" algn="l"/>
                <a:tab pos="9234488" algn="l"/>
              </a:tabLst>
            </a:pPr>
            <a:r>
              <a:rPr lang="en-GB" sz="2200">
                <a:solidFill>
                  <a:srgbClr val="000000"/>
                </a:solidFill>
              </a:rPr>
              <a:t>-  Fracionamento de despesas para fugir de licitações;</a:t>
            </a:r>
          </a:p>
          <a:p>
            <a:pPr marL="250825" indent="-250825">
              <a:lnSpc>
                <a:spcPct val="80000"/>
              </a:lnSpc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50825" algn="l"/>
                <a:tab pos="698500" algn="l"/>
                <a:tab pos="1147763" algn="l"/>
                <a:tab pos="1597025" algn="l"/>
                <a:tab pos="2046288" algn="l"/>
                <a:tab pos="2495550" algn="l"/>
                <a:tab pos="2944813" algn="l"/>
                <a:tab pos="3394075" algn="l"/>
                <a:tab pos="3843338" algn="l"/>
                <a:tab pos="4292600" algn="l"/>
                <a:tab pos="4741863" algn="l"/>
                <a:tab pos="5191125" algn="l"/>
                <a:tab pos="5640388" algn="l"/>
                <a:tab pos="6089650" algn="l"/>
                <a:tab pos="6538913" algn="l"/>
                <a:tab pos="6988175" algn="l"/>
                <a:tab pos="7437438" algn="l"/>
                <a:tab pos="7886700" algn="l"/>
                <a:tab pos="8335963" algn="l"/>
                <a:tab pos="8785225" algn="l"/>
                <a:tab pos="9234488" algn="l"/>
              </a:tabLst>
            </a:pPr>
            <a:r>
              <a:rPr lang="en-GB" sz="2200">
                <a:solidFill>
                  <a:srgbClr val="000000"/>
                </a:solidFill>
              </a:rPr>
              <a:t>-  Editais considerados ‘obscuros’, mal elaborados;</a:t>
            </a:r>
          </a:p>
          <a:p>
            <a:pPr marL="250825" indent="-250825">
              <a:lnSpc>
                <a:spcPct val="80000"/>
              </a:lnSpc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50825" algn="l"/>
                <a:tab pos="698500" algn="l"/>
                <a:tab pos="1147763" algn="l"/>
                <a:tab pos="1597025" algn="l"/>
                <a:tab pos="2046288" algn="l"/>
                <a:tab pos="2495550" algn="l"/>
                <a:tab pos="2944813" algn="l"/>
                <a:tab pos="3394075" algn="l"/>
                <a:tab pos="3843338" algn="l"/>
                <a:tab pos="4292600" algn="l"/>
                <a:tab pos="4741863" algn="l"/>
                <a:tab pos="5191125" algn="l"/>
                <a:tab pos="5640388" algn="l"/>
                <a:tab pos="6089650" algn="l"/>
                <a:tab pos="6538913" algn="l"/>
                <a:tab pos="6988175" algn="l"/>
                <a:tab pos="7437438" algn="l"/>
                <a:tab pos="7886700" algn="l"/>
                <a:tab pos="8335963" algn="l"/>
                <a:tab pos="8785225" algn="l"/>
                <a:tab pos="9234488" algn="l"/>
              </a:tabLst>
            </a:pPr>
            <a:r>
              <a:rPr lang="en-GB" sz="2200">
                <a:solidFill>
                  <a:srgbClr val="000000"/>
                </a:solidFill>
              </a:rPr>
              <a:t>-  Ocorrência de renegociação de valores de maneira não prevista na lei.</a:t>
            </a:r>
          </a:p>
          <a:p>
            <a:pPr marL="250825" indent="-250825" algn="just">
              <a:lnSpc>
                <a:spcPct val="80000"/>
              </a:lnSpc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50825" algn="l"/>
                <a:tab pos="698500" algn="l"/>
                <a:tab pos="1147763" algn="l"/>
                <a:tab pos="1597025" algn="l"/>
                <a:tab pos="2046288" algn="l"/>
                <a:tab pos="2495550" algn="l"/>
                <a:tab pos="2944813" algn="l"/>
                <a:tab pos="3394075" algn="l"/>
                <a:tab pos="3843338" algn="l"/>
                <a:tab pos="4292600" algn="l"/>
                <a:tab pos="4741863" algn="l"/>
                <a:tab pos="5191125" algn="l"/>
                <a:tab pos="5640388" algn="l"/>
                <a:tab pos="6089650" algn="l"/>
                <a:tab pos="6538913" algn="l"/>
                <a:tab pos="6988175" algn="l"/>
                <a:tab pos="7437438" algn="l"/>
                <a:tab pos="7886700" algn="l"/>
                <a:tab pos="8335963" algn="l"/>
                <a:tab pos="8785225" algn="l"/>
                <a:tab pos="9234488" algn="l"/>
              </a:tabLst>
            </a:pPr>
            <a:r>
              <a:rPr lang="en-GB" sz="2200">
                <a:solidFill>
                  <a:srgbClr val="000000"/>
                </a:solidFill>
              </a:rPr>
              <a:t>- Ausência de preocupação da administração em criar uma equipe bem preparada, buscando eficência e capacitação, para que os editais atendam à lei e aos interesses da administração.”</a:t>
            </a:r>
          </a:p>
          <a:p>
            <a:pPr marL="250825" indent="-250825">
              <a:lnSpc>
                <a:spcPct val="80000"/>
              </a:lnSpc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50825" algn="l"/>
                <a:tab pos="698500" algn="l"/>
                <a:tab pos="1147763" algn="l"/>
                <a:tab pos="1597025" algn="l"/>
                <a:tab pos="2046288" algn="l"/>
                <a:tab pos="2495550" algn="l"/>
                <a:tab pos="2944813" algn="l"/>
                <a:tab pos="3394075" algn="l"/>
                <a:tab pos="3843338" algn="l"/>
                <a:tab pos="4292600" algn="l"/>
                <a:tab pos="4741863" algn="l"/>
                <a:tab pos="5191125" algn="l"/>
                <a:tab pos="5640388" algn="l"/>
                <a:tab pos="6089650" algn="l"/>
                <a:tab pos="6538913" algn="l"/>
                <a:tab pos="6988175" algn="l"/>
                <a:tab pos="7437438" algn="l"/>
                <a:tab pos="7886700" algn="l"/>
                <a:tab pos="8335963" algn="l"/>
                <a:tab pos="8785225" algn="l"/>
                <a:tab pos="9234488" algn="l"/>
              </a:tabLst>
            </a:pPr>
            <a:r>
              <a:rPr lang="en-GB" sz="2200">
                <a:solidFill>
                  <a:srgbClr val="000000"/>
                </a:solidFill>
              </a:rPr>
              <a:t>-  Falta de segurança em relação às formalidade da licitação, desde os aspectos administrativos até os financeiros e técnicos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863600" y="360363"/>
            <a:ext cx="7235825" cy="1108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360363" y="549275"/>
            <a:ext cx="8280400" cy="5184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50825" indent="-250825" algn="ctr">
              <a:buClr>
                <a:srgbClr val="F0AD00"/>
              </a:buClr>
              <a:tabLst>
                <a:tab pos="250825" algn="l"/>
                <a:tab pos="698500" algn="l"/>
                <a:tab pos="1147763" algn="l"/>
                <a:tab pos="1597025" algn="l"/>
                <a:tab pos="2046288" algn="l"/>
                <a:tab pos="2495550" algn="l"/>
                <a:tab pos="2944813" algn="l"/>
                <a:tab pos="3394075" algn="l"/>
                <a:tab pos="3843338" algn="l"/>
                <a:tab pos="4292600" algn="l"/>
                <a:tab pos="4741863" algn="l"/>
                <a:tab pos="5191125" algn="l"/>
                <a:tab pos="5640388" algn="l"/>
                <a:tab pos="6089650" algn="l"/>
                <a:tab pos="6538913" algn="l"/>
                <a:tab pos="6988175" algn="l"/>
                <a:tab pos="7437438" algn="l"/>
                <a:tab pos="7886700" algn="l"/>
                <a:tab pos="8335963" algn="l"/>
                <a:tab pos="8785225" algn="l"/>
                <a:tab pos="9234488" algn="l"/>
              </a:tabLst>
            </a:pPr>
            <a:r>
              <a:rPr lang="en-GB" sz="2200">
                <a:solidFill>
                  <a:srgbClr val="000000"/>
                </a:solidFill>
              </a:rPr>
              <a:t>Muito Obrigada!!</a:t>
            </a:r>
          </a:p>
          <a:p>
            <a:pPr marL="250825" indent="-250825" algn="ctr">
              <a:buClr>
                <a:srgbClr val="F0AD00"/>
              </a:buClr>
              <a:tabLst>
                <a:tab pos="250825" algn="l"/>
                <a:tab pos="698500" algn="l"/>
                <a:tab pos="1147763" algn="l"/>
                <a:tab pos="1597025" algn="l"/>
                <a:tab pos="2046288" algn="l"/>
                <a:tab pos="2495550" algn="l"/>
                <a:tab pos="2944813" algn="l"/>
                <a:tab pos="3394075" algn="l"/>
                <a:tab pos="3843338" algn="l"/>
                <a:tab pos="4292600" algn="l"/>
                <a:tab pos="4741863" algn="l"/>
                <a:tab pos="5191125" algn="l"/>
                <a:tab pos="5640388" algn="l"/>
                <a:tab pos="6089650" algn="l"/>
                <a:tab pos="6538913" algn="l"/>
                <a:tab pos="6988175" algn="l"/>
                <a:tab pos="7437438" algn="l"/>
                <a:tab pos="7886700" algn="l"/>
                <a:tab pos="8335963" algn="l"/>
                <a:tab pos="8785225" algn="l"/>
                <a:tab pos="9234488" algn="l"/>
              </a:tabLst>
            </a:pPr>
            <a:endParaRPr lang="en-GB" sz="2200">
              <a:solidFill>
                <a:srgbClr val="000000"/>
              </a:solidFill>
            </a:endParaRPr>
          </a:p>
          <a:p>
            <a:pPr marL="250825" indent="-250825" algn="ctr">
              <a:buClr>
                <a:srgbClr val="F0AD00"/>
              </a:buClr>
              <a:tabLst>
                <a:tab pos="250825" algn="l"/>
                <a:tab pos="698500" algn="l"/>
                <a:tab pos="1147763" algn="l"/>
                <a:tab pos="1597025" algn="l"/>
                <a:tab pos="2046288" algn="l"/>
                <a:tab pos="2495550" algn="l"/>
                <a:tab pos="2944813" algn="l"/>
                <a:tab pos="3394075" algn="l"/>
                <a:tab pos="3843338" algn="l"/>
                <a:tab pos="4292600" algn="l"/>
                <a:tab pos="4741863" algn="l"/>
                <a:tab pos="5191125" algn="l"/>
                <a:tab pos="5640388" algn="l"/>
                <a:tab pos="6089650" algn="l"/>
                <a:tab pos="6538913" algn="l"/>
                <a:tab pos="6988175" algn="l"/>
                <a:tab pos="7437438" algn="l"/>
                <a:tab pos="7886700" algn="l"/>
                <a:tab pos="8335963" algn="l"/>
                <a:tab pos="8785225" algn="l"/>
                <a:tab pos="9234488" algn="l"/>
              </a:tabLst>
            </a:pPr>
            <a:r>
              <a:rPr lang="en-GB" sz="2200">
                <a:solidFill>
                  <a:srgbClr val="000000"/>
                </a:solidFill>
              </a:rPr>
              <a:t>Municípios participantes:</a:t>
            </a:r>
          </a:p>
          <a:p>
            <a:pPr marL="250825" indent="-250825" algn="ctr">
              <a:buClr>
                <a:srgbClr val="F0AD00"/>
              </a:buClr>
              <a:tabLst>
                <a:tab pos="250825" algn="l"/>
                <a:tab pos="698500" algn="l"/>
                <a:tab pos="1147763" algn="l"/>
                <a:tab pos="1597025" algn="l"/>
                <a:tab pos="2046288" algn="l"/>
                <a:tab pos="2495550" algn="l"/>
                <a:tab pos="2944813" algn="l"/>
                <a:tab pos="3394075" algn="l"/>
                <a:tab pos="3843338" algn="l"/>
                <a:tab pos="4292600" algn="l"/>
                <a:tab pos="4741863" algn="l"/>
                <a:tab pos="5191125" algn="l"/>
                <a:tab pos="5640388" algn="l"/>
                <a:tab pos="6089650" algn="l"/>
                <a:tab pos="6538913" algn="l"/>
                <a:tab pos="6988175" algn="l"/>
                <a:tab pos="7437438" algn="l"/>
                <a:tab pos="7886700" algn="l"/>
                <a:tab pos="8335963" algn="l"/>
                <a:tab pos="8785225" algn="l"/>
                <a:tab pos="9234488" algn="l"/>
              </a:tabLst>
            </a:pPr>
            <a:endParaRPr lang="en-GB" sz="2200">
              <a:solidFill>
                <a:srgbClr val="000000"/>
              </a:solidFill>
            </a:endParaRPr>
          </a:p>
          <a:p>
            <a:pPr marL="250825" indent="-250825">
              <a:buClr>
                <a:srgbClr val="F0AD00"/>
              </a:buClr>
              <a:buFont typeface="Century Schoolbook" pitchFamily="16" charset="0"/>
              <a:buChar char="-"/>
              <a:tabLst>
                <a:tab pos="250825" algn="l"/>
                <a:tab pos="698500" algn="l"/>
                <a:tab pos="1147763" algn="l"/>
                <a:tab pos="1597025" algn="l"/>
                <a:tab pos="2046288" algn="l"/>
                <a:tab pos="2495550" algn="l"/>
                <a:tab pos="2944813" algn="l"/>
                <a:tab pos="3394075" algn="l"/>
                <a:tab pos="3843338" algn="l"/>
                <a:tab pos="4292600" algn="l"/>
                <a:tab pos="4741863" algn="l"/>
                <a:tab pos="5191125" algn="l"/>
                <a:tab pos="5640388" algn="l"/>
                <a:tab pos="6089650" algn="l"/>
                <a:tab pos="6538913" algn="l"/>
                <a:tab pos="6988175" algn="l"/>
                <a:tab pos="7437438" algn="l"/>
                <a:tab pos="7886700" algn="l"/>
                <a:tab pos="8335963" algn="l"/>
                <a:tab pos="8785225" algn="l"/>
                <a:tab pos="9234488" algn="l"/>
              </a:tabLst>
            </a:pPr>
            <a:r>
              <a:rPr lang="en-GB" sz="2200">
                <a:solidFill>
                  <a:srgbClr val="000000"/>
                </a:solidFill>
              </a:rPr>
              <a:t>Fortaleza/CE</a:t>
            </a:r>
          </a:p>
          <a:p>
            <a:pPr marL="250825" indent="-250825">
              <a:buClr>
                <a:srgbClr val="F0AD00"/>
              </a:buClr>
              <a:buFont typeface="Century Schoolbook" pitchFamily="16" charset="0"/>
              <a:buChar char="-"/>
              <a:tabLst>
                <a:tab pos="250825" algn="l"/>
                <a:tab pos="698500" algn="l"/>
                <a:tab pos="1147763" algn="l"/>
                <a:tab pos="1597025" algn="l"/>
                <a:tab pos="2046288" algn="l"/>
                <a:tab pos="2495550" algn="l"/>
                <a:tab pos="2944813" algn="l"/>
                <a:tab pos="3394075" algn="l"/>
                <a:tab pos="3843338" algn="l"/>
                <a:tab pos="4292600" algn="l"/>
                <a:tab pos="4741863" algn="l"/>
                <a:tab pos="5191125" algn="l"/>
                <a:tab pos="5640388" algn="l"/>
                <a:tab pos="6089650" algn="l"/>
                <a:tab pos="6538913" algn="l"/>
                <a:tab pos="6988175" algn="l"/>
                <a:tab pos="7437438" algn="l"/>
                <a:tab pos="7886700" algn="l"/>
                <a:tab pos="8335963" algn="l"/>
                <a:tab pos="8785225" algn="l"/>
                <a:tab pos="9234488" algn="l"/>
              </a:tabLst>
            </a:pPr>
            <a:r>
              <a:rPr lang="en-GB" sz="2200">
                <a:solidFill>
                  <a:srgbClr val="000000"/>
                </a:solidFill>
              </a:rPr>
              <a:t>São Bernardo do Campo</a:t>
            </a:r>
          </a:p>
          <a:p>
            <a:pPr marL="250825" indent="-250825">
              <a:buClr>
                <a:srgbClr val="F0AD00"/>
              </a:buClr>
              <a:buFont typeface="Century Schoolbook" pitchFamily="16" charset="0"/>
              <a:buChar char="-"/>
              <a:tabLst>
                <a:tab pos="250825" algn="l"/>
                <a:tab pos="698500" algn="l"/>
                <a:tab pos="1147763" algn="l"/>
                <a:tab pos="1597025" algn="l"/>
                <a:tab pos="2046288" algn="l"/>
                <a:tab pos="2495550" algn="l"/>
                <a:tab pos="2944813" algn="l"/>
                <a:tab pos="3394075" algn="l"/>
                <a:tab pos="3843338" algn="l"/>
                <a:tab pos="4292600" algn="l"/>
                <a:tab pos="4741863" algn="l"/>
                <a:tab pos="5191125" algn="l"/>
                <a:tab pos="5640388" algn="l"/>
                <a:tab pos="6089650" algn="l"/>
                <a:tab pos="6538913" algn="l"/>
                <a:tab pos="6988175" algn="l"/>
                <a:tab pos="7437438" algn="l"/>
                <a:tab pos="7886700" algn="l"/>
                <a:tab pos="8335963" algn="l"/>
                <a:tab pos="8785225" algn="l"/>
                <a:tab pos="9234488" algn="l"/>
              </a:tabLst>
            </a:pPr>
            <a:r>
              <a:rPr lang="en-GB" sz="2200">
                <a:solidFill>
                  <a:srgbClr val="000000"/>
                </a:solidFill>
              </a:rPr>
              <a:t>Rio de Janeiro/RJ</a:t>
            </a:r>
          </a:p>
          <a:p>
            <a:pPr marL="250825" indent="-250825">
              <a:buClr>
                <a:srgbClr val="F0AD00"/>
              </a:buClr>
              <a:buFont typeface="Century Schoolbook" pitchFamily="16" charset="0"/>
              <a:buChar char="-"/>
              <a:tabLst>
                <a:tab pos="250825" algn="l"/>
                <a:tab pos="698500" algn="l"/>
                <a:tab pos="1147763" algn="l"/>
                <a:tab pos="1597025" algn="l"/>
                <a:tab pos="2046288" algn="l"/>
                <a:tab pos="2495550" algn="l"/>
                <a:tab pos="2944813" algn="l"/>
                <a:tab pos="3394075" algn="l"/>
                <a:tab pos="3843338" algn="l"/>
                <a:tab pos="4292600" algn="l"/>
                <a:tab pos="4741863" algn="l"/>
                <a:tab pos="5191125" algn="l"/>
                <a:tab pos="5640388" algn="l"/>
                <a:tab pos="6089650" algn="l"/>
                <a:tab pos="6538913" algn="l"/>
                <a:tab pos="6988175" algn="l"/>
                <a:tab pos="7437438" algn="l"/>
                <a:tab pos="7886700" algn="l"/>
                <a:tab pos="8335963" algn="l"/>
                <a:tab pos="8785225" algn="l"/>
                <a:tab pos="9234488" algn="l"/>
              </a:tabLst>
            </a:pPr>
            <a:r>
              <a:rPr lang="en-GB" sz="2200">
                <a:solidFill>
                  <a:srgbClr val="000000"/>
                </a:solidFill>
              </a:rPr>
              <a:t>Brasília</a:t>
            </a:r>
          </a:p>
          <a:p>
            <a:pPr marL="250825" indent="-250825">
              <a:buClr>
                <a:srgbClr val="F0AD00"/>
              </a:buClr>
              <a:buFont typeface="Century Schoolbook" pitchFamily="16" charset="0"/>
              <a:buChar char="-"/>
              <a:tabLst>
                <a:tab pos="250825" algn="l"/>
                <a:tab pos="698500" algn="l"/>
                <a:tab pos="1147763" algn="l"/>
                <a:tab pos="1597025" algn="l"/>
                <a:tab pos="2046288" algn="l"/>
                <a:tab pos="2495550" algn="l"/>
                <a:tab pos="2944813" algn="l"/>
                <a:tab pos="3394075" algn="l"/>
                <a:tab pos="3843338" algn="l"/>
                <a:tab pos="4292600" algn="l"/>
                <a:tab pos="4741863" algn="l"/>
                <a:tab pos="5191125" algn="l"/>
                <a:tab pos="5640388" algn="l"/>
                <a:tab pos="6089650" algn="l"/>
                <a:tab pos="6538913" algn="l"/>
                <a:tab pos="6988175" algn="l"/>
                <a:tab pos="7437438" algn="l"/>
                <a:tab pos="7886700" algn="l"/>
                <a:tab pos="8335963" algn="l"/>
                <a:tab pos="8785225" algn="l"/>
                <a:tab pos="9234488" algn="l"/>
              </a:tabLst>
            </a:pPr>
            <a:r>
              <a:rPr lang="en-GB" sz="2200">
                <a:solidFill>
                  <a:srgbClr val="000000"/>
                </a:solidFill>
              </a:rPr>
              <a:t>Corupá</a:t>
            </a:r>
          </a:p>
          <a:p>
            <a:pPr marL="250825" indent="-250825">
              <a:buClr>
                <a:srgbClr val="F0AD00"/>
              </a:buClr>
              <a:buFont typeface="Century Schoolbook" pitchFamily="16" charset="0"/>
              <a:buChar char="-"/>
              <a:tabLst>
                <a:tab pos="250825" algn="l"/>
                <a:tab pos="698500" algn="l"/>
                <a:tab pos="1147763" algn="l"/>
                <a:tab pos="1597025" algn="l"/>
                <a:tab pos="2046288" algn="l"/>
                <a:tab pos="2495550" algn="l"/>
                <a:tab pos="2944813" algn="l"/>
                <a:tab pos="3394075" algn="l"/>
                <a:tab pos="3843338" algn="l"/>
                <a:tab pos="4292600" algn="l"/>
                <a:tab pos="4741863" algn="l"/>
                <a:tab pos="5191125" algn="l"/>
                <a:tab pos="5640388" algn="l"/>
                <a:tab pos="6089650" algn="l"/>
                <a:tab pos="6538913" algn="l"/>
                <a:tab pos="6988175" algn="l"/>
                <a:tab pos="7437438" algn="l"/>
                <a:tab pos="7886700" algn="l"/>
                <a:tab pos="8335963" algn="l"/>
                <a:tab pos="8785225" algn="l"/>
                <a:tab pos="9234488" algn="l"/>
              </a:tabLst>
            </a:pPr>
            <a:r>
              <a:rPr lang="en-GB" sz="2200">
                <a:solidFill>
                  <a:srgbClr val="000000"/>
                </a:solidFill>
              </a:rPr>
              <a:t>Iguatu</a:t>
            </a:r>
          </a:p>
          <a:p>
            <a:pPr marL="250825" indent="-250825">
              <a:buClr>
                <a:srgbClr val="F0AD00"/>
              </a:buClr>
              <a:buFont typeface="Century Schoolbook" pitchFamily="16" charset="0"/>
              <a:buChar char="-"/>
              <a:tabLst>
                <a:tab pos="250825" algn="l"/>
                <a:tab pos="698500" algn="l"/>
                <a:tab pos="1147763" algn="l"/>
                <a:tab pos="1597025" algn="l"/>
                <a:tab pos="2046288" algn="l"/>
                <a:tab pos="2495550" algn="l"/>
                <a:tab pos="2944813" algn="l"/>
                <a:tab pos="3394075" algn="l"/>
                <a:tab pos="3843338" algn="l"/>
                <a:tab pos="4292600" algn="l"/>
                <a:tab pos="4741863" algn="l"/>
                <a:tab pos="5191125" algn="l"/>
                <a:tab pos="5640388" algn="l"/>
                <a:tab pos="6089650" algn="l"/>
                <a:tab pos="6538913" algn="l"/>
                <a:tab pos="6988175" algn="l"/>
                <a:tab pos="7437438" algn="l"/>
                <a:tab pos="7886700" algn="l"/>
                <a:tab pos="8335963" algn="l"/>
                <a:tab pos="8785225" algn="l"/>
                <a:tab pos="9234488" algn="l"/>
              </a:tabLst>
            </a:pPr>
            <a:r>
              <a:rPr lang="en-GB" sz="2200">
                <a:solidFill>
                  <a:srgbClr val="000000"/>
                </a:solidFill>
              </a:rPr>
              <a:t>Piçarras</a:t>
            </a:r>
          </a:p>
          <a:p>
            <a:pPr marL="250825" indent="-250825">
              <a:buClr>
                <a:srgbClr val="F0AD00"/>
              </a:buClr>
              <a:tabLst>
                <a:tab pos="250825" algn="l"/>
                <a:tab pos="698500" algn="l"/>
                <a:tab pos="1147763" algn="l"/>
                <a:tab pos="1597025" algn="l"/>
                <a:tab pos="2046288" algn="l"/>
                <a:tab pos="2495550" algn="l"/>
                <a:tab pos="2944813" algn="l"/>
                <a:tab pos="3394075" algn="l"/>
                <a:tab pos="3843338" algn="l"/>
                <a:tab pos="4292600" algn="l"/>
                <a:tab pos="4741863" algn="l"/>
                <a:tab pos="5191125" algn="l"/>
                <a:tab pos="5640388" algn="l"/>
                <a:tab pos="6089650" algn="l"/>
                <a:tab pos="6538913" algn="l"/>
                <a:tab pos="6988175" algn="l"/>
                <a:tab pos="7437438" algn="l"/>
                <a:tab pos="7886700" algn="l"/>
                <a:tab pos="8335963" algn="l"/>
                <a:tab pos="8785225" algn="l"/>
                <a:tab pos="9234488" algn="l"/>
              </a:tabLst>
            </a:pPr>
            <a:endParaRPr lang="en-GB" sz="2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900113" y="360363"/>
            <a:ext cx="72358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49238" indent="-249238" algn="ctr">
              <a:lnSpc>
                <a:spcPct val="80000"/>
              </a:lnSpc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endParaRPr lang="en-GB" sz="2200" b="1">
              <a:solidFill>
                <a:srgbClr val="C64847"/>
              </a:solidFill>
            </a:endParaRPr>
          </a:p>
          <a:p>
            <a:pPr marL="249238" indent="-249238" algn="ctr">
              <a:lnSpc>
                <a:spcPct val="80000"/>
              </a:lnSpc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200" b="1">
                <a:solidFill>
                  <a:srgbClr val="C64847"/>
                </a:solidFill>
              </a:rPr>
              <a:t>2. BAIXA EXECUÇÃO FÍSICA/FINANCEIRA DO PROJETO</a:t>
            </a:r>
            <a:r>
              <a:rPr lang="en-GB" sz="2200">
                <a:solidFill>
                  <a:srgbClr val="C64847"/>
                </a:solidFill>
              </a:rPr>
              <a:t>:</a:t>
            </a:r>
          </a:p>
          <a:p>
            <a:pPr marL="249238" indent="-249238" algn="ctr">
              <a:lnSpc>
                <a:spcPct val="80000"/>
              </a:lnSpc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endParaRPr lang="en-GB" sz="2200">
              <a:solidFill>
                <a:srgbClr val="C64847"/>
              </a:solidFill>
            </a:endParaRP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500063" y="1214438"/>
            <a:ext cx="3022600" cy="42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49238" indent="-249238"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endParaRPr lang="en-GB" sz="2200" b="1">
              <a:solidFill>
                <a:srgbClr val="B84747"/>
              </a:solidFill>
            </a:endParaRP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200" b="1">
                <a:solidFill>
                  <a:srgbClr val="B84747"/>
                </a:solidFill>
              </a:rPr>
              <a:t>COMO EVITAR</a:t>
            </a:r>
            <a:r>
              <a:rPr lang="en-GB" sz="2200">
                <a:solidFill>
                  <a:srgbClr val="B84747"/>
                </a:solidFill>
              </a:rPr>
              <a:t>:</a:t>
            </a: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642938" y="1714500"/>
            <a:ext cx="7929562" cy="4779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249238" indent="-249238">
              <a:spcBef>
                <a:spcPts val="600"/>
              </a:spcBef>
              <a:buClr>
                <a:srgbClr val="F0AD00"/>
              </a:buClr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200">
                <a:solidFill>
                  <a:srgbClr val="000000"/>
                </a:solidFill>
              </a:rPr>
              <a:t>   </a:t>
            </a: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200">
                <a:solidFill>
                  <a:srgbClr val="000000"/>
                </a:solidFill>
              </a:rPr>
              <a:t>   </a:t>
            </a: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200">
                <a:solidFill>
                  <a:srgbClr val="000000"/>
                </a:solidFill>
              </a:rPr>
              <a:t>   Atentar para o percentual de atividades realizadas, pois o relatório de progresso não confere peso à execução das atividades, o que distorce a proporção entre a execução física/financeira do produto. O assunto foi levado à UCP, que está revendo o relatório. </a:t>
            </a: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endParaRPr lang="en-GB" sz="2200">
              <a:solidFill>
                <a:srgbClr val="000000"/>
              </a:solidFill>
            </a:endParaRP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200">
                <a:solidFill>
                  <a:srgbClr val="000000"/>
                </a:solidFill>
              </a:rPr>
              <a:t>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412875"/>
            <a:ext cx="8640762" cy="2520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508000" y="266700"/>
            <a:ext cx="7920038" cy="687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49238" indent="-249238" algn="ctr">
              <a:lnSpc>
                <a:spcPct val="80000"/>
              </a:lnSpc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endParaRPr lang="en-GB" sz="2200" b="1">
              <a:solidFill>
                <a:srgbClr val="C64847"/>
              </a:solidFill>
            </a:endParaRPr>
          </a:p>
          <a:p>
            <a:pPr marL="249238" indent="-249238" algn="ctr">
              <a:lnSpc>
                <a:spcPct val="80000"/>
              </a:lnSpc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200" b="1">
                <a:solidFill>
                  <a:srgbClr val="C64847"/>
                </a:solidFill>
              </a:rPr>
              <a:t>EXEMPLO:</a:t>
            </a: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1071563" y="3500438"/>
            <a:ext cx="7072312" cy="3357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249238" indent="-249238">
              <a:spcBef>
                <a:spcPts val="600"/>
              </a:spcBef>
              <a:buClr>
                <a:srgbClr val="F0AD00"/>
              </a:buClr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200">
                <a:solidFill>
                  <a:srgbClr val="000000"/>
                </a:solidFill>
              </a:rPr>
              <a:t>   </a:t>
            </a: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200">
                <a:solidFill>
                  <a:srgbClr val="000000"/>
                </a:solidFill>
              </a:rPr>
              <a:t>    </a:t>
            </a: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200">
                <a:solidFill>
                  <a:srgbClr val="000000"/>
                </a:solidFill>
              </a:rPr>
              <a:t>   No relatório de progresso, apresentamos 68,71% de atividade realizada no período até agosto/2012 e apenas 7,8% de pagamento efetivado, devido a finalização das atividades 1, 2, 3 e 4, ocasionando uma desproporção </a:t>
            </a: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200">
                <a:solidFill>
                  <a:srgbClr val="000000"/>
                </a:solidFill>
              </a:rPr>
              <a:t>   entre atividade física e financeira no projeto.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1044575" y="360363"/>
            <a:ext cx="72358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49238" indent="-249238" algn="ctr">
              <a:lnSpc>
                <a:spcPct val="80000"/>
              </a:lnSpc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200" b="1">
                <a:solidFill>
                  <a:srgbClr val="C64847"/>
                </a:solidFill>
              </a:rPr>
              <a:t>3. FALHAS EM PROCESSO DE PAGAMENTO DE FORNECEDORES</a:t>
            </a:r>
            <a:r>
              <a:rPr lang="en-GB" sz="2200">
                <a:solidFill>
                  <a:srgbClr val="C64847"/>
                </a:solidFill>
              </a:rPr>
              <a:t>:</a:t>
            </a:r>
          </a:p>
          <a:p>
            <a:pPr marL="249238" indent="-249238" algn="ctr">
              <a:lnSpc>
                <a:spcPct val="80000"/>
              </a:lnSpc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endParaRPr lang="en-GB" sz="2200">
              <a:solidFill>
                <a:srgbClr val="C64847"/>
              </a:solidFill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5463" y="1600200"/>
            <a:ext cx="3529012" cy="4870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457200" y="1600200"/>
            <a:ext cx="3641725" cy="4779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249238" indent="-249238"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endParaRPr lang="en-GB" sz="2200" b="1">
              <a:solidFill>
                <a:srgbClr val="B84747"/>
              </a:solidFill>
            </a:endParaRP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endParaRPr lang="en-GB" sz="2200" b="1">
              <a:solidFill>
                <a:srgbClr val="B84747"/>
              </a:solidFill>
            </a:endParaRP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200" b="1">
                <a:solidFill>
                  <a:srgbClr val="B84747"/>
                </a:solidFill>
              </a:rPr>
              <a:t>COMO EVITAR:</a:t>
            </a: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200">
                <a:solidFill>
                  <a:srgbClr val="000000"/>
                </a:solidFill>
              </a:rPr>
              <a:t>   </a:t>
            </a: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200">
                <a:solidFill>
                  <a:srgbClr val="000000"/>
                </a:solidFill>
              </a:rPr>
              <a:t>    Elaborar check list (ex. ao lado), com todos os documentos necessários para o pagamento. Garantir que o pagamento só ocorra com a regularidade desses itens (inclusive CNDT).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1044575" y="512763"/>
            <a:ext cx="7235825" cy="1108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49238" indent="-249238" algn="ctr">
              <a:lnSpc>
                <a:spcPct val="80000"/>
              </a:lnSpc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endParaRPr lang="en-GB" sz="2200" b="1">
              <a:solidFill>
                <a:srgbClr val="C64847"/>
              </a:solidFill>
            </a:endParaRPr>
          </a:p>
          <a:p>
            <a:pPr marL="249238" indent="-249238" algn="ctr">
              <a:lnSpc>
                <a:spcPct val="80000"/>
              </a:lnSpc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200" b="1">
                <a:solidFill>
                  <a:srgbClr val="C64847"/>
                </a:solidFill>
              </a:rPr>
              <a:t>4. FALHA NO GERENCIAMENTO DO CONTRATO</a:t>
            </a:r>
            <a:r>
              <a:rPr lang="en-GB" sz="2200">
                <a:solidFill>
                  <a:srgbClr val="C64847"/>
                </a:solidFill>
              </a:rPr>
              <a:t>:</a:t>
            </a:r>
          </a:p>
          <a:p>
            <a:pPr marL="249238" indent="-249238" algn="ctr">
              <a:lnSpc>
                <a:spcPct val="80000"/>
              </a:lnSpc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endParaRPr lang="en-GB" sz="2200">
              <a:solidFill>
                <a:srgbClr val="C64847"/>
              </a:solidFill>
            </a:endParaRP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539750" y="981075"/>
            <a:ext cx="7929563" cy="5500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249238" indent="-249238">
              <a:spcBef>
                <a:spcPts val="600"/>
              </a:spcBef>
              <a:buClr>
                <a:srgbClr val="F0AD00"/>
              </a:buClr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200">
                <a:solidFill>
                  <a:srgbClr val="000000"/>
                </a:solidFill>
              </a:rPr>
              <a:t>   </a:t>
            </a: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endParaRPr lang="en-GB" b="1">
              <a:solidFill>
                <a:srgbClr val="B84747"/>
              </a:solidFill>
            </a:endParaRP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b="1">
                <a:solidFill>
                  <a:srgbClr val="B84747"/>
                </a:solidFill>
              </a:rPr>
              <a:t>COMO EVITAR:</a:t>
            </a: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endParaRPr lang="en-GB" sz="2200">
              <a:solidFill>
                <a:srgbClr val="000000"/>
              </a:solidFill>
            </a:endParaRP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200">
                <a:solidFill>
                  <a:srgbClr val="000000"/>
                </a:solidFill>
              </a:rPr>
              <a:t>Observar o valor do contrato de acordo com o SEEMP;</a:t>
            </a: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endParaRPr lang="en-GB" sz="2200">
              <a:solidFill>
                <a:srgbClr val="000000"/>
              </a:solidFill>
            </a:endParaRP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200">
                <a:solidFill>
                  <a:srgbClr val="000000"/>
                </a:solidFill>
              </a:rPr>
              <a:t>Respaldar juridicamente toda e qualquer ação não prevista no contrato; </a:t>
            </a: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endParaRPr lang="en-GB" sz="2200">
              <a:solidFill>
                <a:srgbClr val="000000"/>
              </a:solidFill>
            </a:endParaRP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200">
                <a:solidFill>
                  <a:srgbClr val="000000"/>
                </a:solidFill>
              </a:rPr>
              <a:t>Ex: a PCRJ estabeleceu um convênio entre a administração direta e indireta devido a diferença de CMPJs para que a CAIXA pudesse aceitar os contratos.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863600" y="539750"/>
            <a:ext cx="7235825" cy="1108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49238" indent="-249238" algn="ctr">
              <a:lnSpc>
                <a:spcPct val="80000"/>
              </a:lnSpc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200" b="1">
                <a:solidFill>
                  <a:srgbClr val="C64847"/>
                </a:solidFill>
              </a:rPr>
              <a:t>5. DEFICIÊNCIA DOS SISTEMAS DE INFORMAÇÕES FINANCEIRAS</a:t>
            </a:r>
            <a:r>
              <a:rPr lang="en-GB" sz="2200">
                <a:solidFill>
                  <a:srgbClr val="C64847"/>
                </a:solidFill>
              </a:rPr>
              <a:t>:</a:t>
            </a:r>
          </a:p>
          <a:p>
            <a:pPr marL="249238" indent="-249238" algn="ctr">
              <a:lnSpc>
                <a:spcPct val="80000"/>
              </a:lnSpc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endParaRPr lang="en-GB" sz="2200">
              <a:solidFill>
                <a:srgbClr val="C64847"/>
              </a:solidFill>
            </a:endParaRP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790575" y="1428750"/>
            <a:ext cx="2995613" cy="42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49238" indent="-249238"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200" b="1">
                <a:solidFill>
                  <a:srgbClr val="B84747"/>
                </a:solidFill>
              </a:rPr>
              <a:t>COMO EVITAR</a:t>
            </a:r>
            <a:r>
              <a:rPr lang="en-GB" sz="2200">
                <a:solidFill>
                  <a:srgbClr val="B84747"/>
                </a:solidFill>
              </a:rPr>
              <a:t>:</a:t>
            </a: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720725" y="2071688"/>
            <a:ext cx="7380288" cy="4097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49238" indent="-249238">
              <a:spcBef>
                <a:spcPts val="600"/>
              </a:spcBef>
              <a:buClr>
                <a:srgbClr val="F0AD00"/>
              </a:buClr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400">
                <a:solidFill>
                  <a:srgbClr val="000000"/>
                </a:solidFill>
              </a:rPr>
              <a:t>   </a:t>
            </a: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400">
                <a:solidFill>
                  <a:srgbClr val="000000"/>
                </a:solidFill>
              </a:rPr>
              <a:t>   Efetuar mensalmente a conciliação entre extrato bancário, SIAPM e SIGFIN;</a:t>
            </a: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400">
                <a:solidFill>
                  <a:srgbClr val="000000"/>
                </a:solidFill>
              </a:rPr>
              <a:t>   </a:t>
            </a: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400">
                <a:solidFill>
                  <a:srgbClr val="000000"/>
                </a:solidFill>
              </a:rPr>
              <a:t>   Informar a UCP sobre inconsistências verificadas no sistema SIGFIN. Ex: foi verificado que a impressão das JG em relatórios não obedece o número da JG incluída no pagamento e sim, a data do pagamento.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900113" y="512763"/>
            <a:ext cx="7235825" cy="1108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49238" indent="-249238" algn="ctr">
              <a:lnSpc>
                <a:spcPct val="80000"/>
              </a:lnSpc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200" b="1">
                <a:solidFill>
                  <a:srgbClr val="C64847"/>
                </a:solidFill>
              </a:rPr>
              <a:t>6. INADEQUAÇÃO DOS CONTROLES INTERNOS DO PROJETO</a:t>
            </a:r>
            <a:r>
              <a:rPr lang="en-GB" sz="2200">
                <a:solidFill>
                  <a:srgbClr val="C64847"/>
                </a:solidFill>
              </a:rPr>
              <a:t>:</a:t>
            </a:r>
          </a:p>
          <a:p>
            <a:pPr marL="249238" indent="-249238" algn="ctr">
              <a:lnSpc>
                <a:spcPct val="80000"/>
              </a:lnSpc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endParaRPr lang="en-GB" sz="2200">
              <a:solidFill>
                <a:srgbClr val="C64847"/>
              </a:solidFill>
            </a:endParaRP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857250" y="1374775"/>
            <a:ext cx="2743200" cy="42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49238" indent="-249238"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200" b="1">
                <a:solidFill>
                  <a:srgbClr val="B84747"/>
                </a:solidFill>
              </a:rPr>
              <a:t>COMO EVITAR</a:t>
            </a:r>
            <a:r>
              <a:rPr lang="en-GB" sz="2200">
                <a:solidFill>
                  <a:srgbClr val="B84747"/>
                </a:solidFill>
              </a:rPr>
              <a:t>:</a:t>
            </a: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360363" y="1979613"/>
            <a:ext cx="7740650" cy="3779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706438" lvl="1" indent="-249238">
              <a:spcBef>
                <a:spcPts val="600"/>
              </a:spcBef>
              <a:buClr>
                <a:srgbClr val="F0AD00"/>
              </a:buClr>
              <a:tabLst>
                <a:tab pos="706438" algn="l"/>
                <a:tab pos="1154113" algn="l"/>
                <a:tab pos="1603375" algn="l"/>
                <a:tab pos="2052638" algn="l"/>
                <a:tab pos="2501900" algn="l"/>
                <a:tab pos="2951163" algn="l"/>
                <a:tab pos="3400425" algn="l"/>
                <a:tab pos="3849688" algn="l"/>
                <a:tab pos="4298950" algn="l"/>
                <a:tab pos="4748213" algn="l"/>
                <a:tab pos="5197475" algn="l"/>
                <a:tab pos="5646738" algn="l"/>
                <a:tab pos="6096000" algn="l"/>
                <a:tab pos="6545263" algn="l"/>
                <a:tab pos="6994525" algn="l"/>
                <a:tab pos="7443788" algn="l"/>
                <a:tab pos="7893050" algn="l"/>
                <a:tab pos="8342313" algn="l"/>
                <a:tab pos="8791575" algn="l"/>
                <a:tab pos="9240838" algn="l"/>
                <a:tab pos="9690100" algn="l"/>
              </a:tabLst>
            </a:pPr>
            <a:r>
              <a:rPr lang="en-GB" sz="2200">
                <a:solidFill>
                  <a:srgbClr val="000000"/>
                </a:solidFill>
              </a:rPr>
              <a:t>   Manter junto com a UEM cópia dos processos licitatórios e dos processos de pagamento;</a:t>
            </a:r>
          </a:p>
          <a:p>
            <a:pPr marL="706438" lvl="1" indent="-249238">
              <a:spcBef>
                <a:spcPts val="600"/>
              </a:spcBef>
              <a:buClr>
                <a:srgbClr val="F0AD00"/>
              </a:buClr>
              <a:tabLst>
                <a:tab pos="706438" algn="l"/>
                <a:tab pos="1154113" algn="l"/>
                <a:tab pos="1603375" algn="l"/>
                <a:tab pos="2052638" algn="l"/>
                <a:tab pos="2501900" algn="l"/>
                <a:tab pos="2951163" algn="l"/>
                <a:tab pos="3400425" algn="l"/>
                <a:tab pos="3849688" algn="l"/>
                <a:tab pos="4298950" algn="l"/>
                <a:tab pos="4748213" algn="l"/>
                <a:tab pos="5197475" algn="l"/>
                <a:tab pos="5646738" algn="l"/>
                <a:tab pos="6096000" algn="l"/>
                <a:tab pos="6545263" algn="l"/>
                <a:tab pos="6994525" algn="l"/>
                <a:tab pos="7443788" algn="l"/>
                <a:tab pos="7893050" algn="l"/>
                <a:tab pos="8342313" algn="l"/>
                <a:tab pos="8791575" algn="l"/>
                <a:tab pos="9240838" algn="l"/>
                <a:tab pos="9690100" algn="l"/>
              </a:tabLst>
            </a:pPr>
            <a:r>
              <a:rPr lang="en-GB" sz="2200">
                <a:solidFill>
                  <a:srgbClr val="000000"/>
                </a:solidFill>
              </a:rPr>
              <a:t>   </a:t>
            </a:r>
          </a:p>
          <a:p>
            <a:pPr marL="706438" lvl="1" indent="-249238">
              <a:spcBef>
                <a:spcPts val="600"/>
              </a:spcBef>
              <a:buClr>
                <a:srgbClr val="F0AD00"/>
              </a:buClr>
              <a:tabLst>
                <a:tab pos="706438" algn="l"/>
                <a:tab pos="1154113" algn="l"/>
                <a:tab pos="1603375" algn="l"/>
                <a:tab pos="2052638" algn="l"/>
                <a:tab pos="2501900" algn="l"/>
                <a:tab pos="2951163" algn="l"/>
                <a:tab pos="3400425" algn="l"/>
                <a:tab pos="3849688" algn="l"/>
                <a:tab pos="4298950" algn="l"/>
                <a:tab pos="4748213" algn="l"/>
                <a:tab pos="5197475" algn="l"/>
                <a:tab pos="5646738" algn="l"/>
                <a:tab pos="6096000" algn="l"/>
                <a:tab pos="6545263" algn="l"/>
                <a:tab pos="6994525" algn="l"/>
                <a:tab pos="7443788" algn="l"/>
                <a:tab pos="7893050" algn="l"/>
                <a:tab pos="8342313" algn="l"/>
                <a:tab pos="8791575" algn="l"/>
                <a:tab pos="9240838" algn="l"/>
                <a:tab pos="9690100" algn="l"/>
              </a:tabLst>
            </a:pPr>
            <a:r>
              <a:rPr lang="en-GB" sz="2200">
                <a:solidFill>
                  <a:srgbClr val="000000"/>
                </a:solidFill>
              </a:rPr>
              <a:t>   Arquivar os processos de pagamento por justificativas de gastos;</a:t>
            </a:r>
          </a:p>
          <a:p>
            <a:pPr marL="706438" lvl="1" indent="-249238">
              <a:spcBef>
                <a:spcPts val="600"/>
              </a:spcBef>
              <a:buClr>
                <a:srgbClr val="F0AD00"/>
              </a:buClr>
              <a:tabLst>
                <a:tab pos="706438" algn="l"/>
                <a:tab pos="1154113" algn="l"/>
                <a:tab pos="1603375" algn="l"/>
                <a:tab pos="2052638" algn="l"/>
                <a:tab pos="2501900" algn="l"/>
                <a:tab pos="2951163" algn="l"/>
                <a:tab pos="3400425" algn="l"/>
                <a:tab pos="3849688" algn="l"/>
                <a:tab pos="4298950" algn="l"/>
                <a:tab pos="4748213" algn="l"/>
                <a:tab pos="5197475" algn="l"/>
                <a:tab pos="5646738" algn="l"/>
                <a:tab pos="6096000" algn="l"/>
                <a:tab pos="6545263" algn="l"/>
                <a:tab pos="6994525" algn="l"/>
                <a:tab pos="7443788" algn="l"/>
                <a:tab pos="7893050" algn="l"/>
                <a:tab pos="8342313" algn="l"/>
                <a:tab pos="8791575" algn="l"/>
                <a:tab pos="9240838" algn="l"/>
                <a:tab pos="9690100" algn="l"/>
              </a:tabLst>
            </a:pPr>
            <a:r>
              <a:rPr lang="en-GB" sz="2200">
                <a:solidFill>
                  <a:srgbClr val="000000"/>
                </a:solidFill>
              </a:rPr>
              <a:t>	</a:t>
            </a:r>
          </a:p>
          <a:p>
            <a:pPr marL="706438" lvl="1" indent="-249238">
              <a:spcBef>
                <a:spcPts val="600"/>
              </a:spcBef>
              <a:buClr>
                <a:srgbClr val="F0AD00"/>
              </a:buClr>
              <a:tabLst>
                <a:tab pos="706438" algn="l"/>
                <a:tab pos="1154113" algn="l"/>
                <a:tab pos="1603375" algn="l"/>
                <a:tab pos="2052638" algn="l"/>
                <a:tab pos="2501900" algn="l"/>
                <a:tab pos="2951163" algn="l"/>
                <a:tab pos="3400425" algn="l"/>
                <a:tab pos="3849688" algn="l"/>
                <a:tab pos="4298950" algn="l"/>
                <a:tab pos="4748213" algn="l"/>
                <a:tab pos="5197475" algn="l"/>
                <a:tab pos="5646738" algn="l"/>
                <a:tab pos="6096000" algn="l"/>
                <a:tab pos="6545263" algn="l"/>
                <a:tab pos="6994525" algn="l"/>
                <a:tab pos="7443788" algn="l"/>
                <a:tab pos="7893050" algn="l"/>
                <a:tab pos="8342313" algn="l"/>
                <a:tab pos="8791575" algn="l"/>
                <a:tab pos="9240838" algn="l"/>
                <a:tab pos="9690100" algn="l"/>
              </a:tabLst>
            </a:pPr>
            <a:r>
              <a:rPr lang="en-GB" sz="2200">
                <a:solidFill>
                  <a:srgbClr val="000000"/>
                </a:solidFill>
              </a:rPr>
              <a:t>   Fazer arquivo digital dos processos por empresa e por justificativa; </a:t>
            </a:r>
          </a:p>
          <a:p>
            <a:pPr marL="706438" lvl="1" indent="-249238">
              <a:spcBef>
                <a:spcPts val="600"/>
              </a:spcBef>
              <a:buClr>
                <a:srgbClr val="F0AD00"/>
              </a:buClr>
              <a:tabLst>
                <a:tab pos="706438" algn="l"/>
                <a:tab pos="1154113" algn="l"/>
                <a:tab pos="1603375" algn="l"/>
                <a:tab pos="2052638" algn="l"/>
                <a:tab pos="2501900" algn="l"/>
                <a:tab pos="2951163" algn="l"/>
                <a:tab pos="3400425" algn="l"/>
                <a:tab pos="3849688" algn="l"/>
                <a:tab pos="4298950" algn="l"/>
                <a:tab pos="4748213" algn="l"/>
                <a:tab pos="5197475" algn="l"/>
                <a:tab pos="5646738" algn="l"/>
                <a:tab pos="6096000" algn="l"/>
                <a:tab pos="6545263" algn="l"/>
                <a:tab pos="6994525" algn="l"/>
                <a:tab pos="7443788" algn="l"/>
                <a:tab pos="7893050" algn="l"/>
                <a:tab pos="8342313" algn="l"/>
                <a:tab pos="8791575" algn="l"/>
                <a:tab pos="9240838" algn="l"/>
                <a:tab pos="9690100" algn="l"/>
              </a:tabLst>
            </a:pPr>
            <a:r>
              <a:rPr lang="en-GB" sz="2200">
                <a:solidFill>
                  <a:srgbClr val="000000"/>
                </a:solidFill>
              </a:rPr>
              <a:t>	</a:t>
            </a:r>
          </a:p>
          <a:p>
            <a:pPr marL="706438" lvl="1" indent="-249238">
              <a:spcBef>
                <a:spcPts val="600"/>
              </a:spcBef>
              <a:buClr>
                <a:srgbClr val="F0AD00"/>
              </a:buClr>
              <a:tabLst>
                <a:tab pos="706438" algn="l"/>
                <a:tab pos="1154113" algn="l"/>
                <a:tab pos="1603375" algn="l"/>
                <a:tab pos="2052638" algn="l"/>
                <a:tab pos="2501900" algn="l"/>
                <a:tab pos="2951163" algn="l"/>
                <a:tab pos="3400425" algn="l"/>
                <a:tab pos="3849688" algn="l"/>
                <a:tab pos="4298950" algn="l"/>
                <a:tab pos="4748213" algn="l"/>
                <a:tab pos="5197475" algn="l"/>
                <a:tab pos="5646738" algn="l"/>
                <a:tab pos="6096000" algn="l"/>
                <a:tab pos="6545263" algn="l"/>
                <a:tab pos="6994525" algn="l"/>
                <a:tab pos="7443788" algn="l"/>
                <a:tab pos="7893050" algn="l"/>
                <a:tab pos="8342313" algn="l"/>
                <a:tab pos="8791575" algn="l"/>
                <a:tab pos="9240838" algn="l"/>
                <a:tab pos="9690100" algn="l"/>
              </a:tabLst>
            </a:pPr>
            <a:r>
              <a:rPr lang="en-GB" sz="2200">
                <a:solidFill>
                  <a:srgbClr val="000000"/>
                </a:solidFill>
              </a:rPr>
              <a:t>   Fazer conciliação mensal do SIGFIN com o extrato bancário e SIAPM.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900113" y="360363"/>
            <a:ext cx="7235825" cy="1108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49238" indent="-249238" algn="ctr">
              <a:lnSpc>
                <a:spcPct val="80000"/>
              </a:lnSpc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endParaRPr lang="en-GB" sz="2200" b="1">
              <a:solidFill>
                <a:srgbClr val="C64847"/>
              </a:solidFill>
            </a:endParaRPr>
          </a:p>
          <a:p>
            <a:pPr marL="249238" indent="-249238" algn="ctr">
              <a:lnSpc>
                <a:spcPct val="80000"/>
              </a:lnSpc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endParaRPr lang="en-GB" sz="2200" b="1">
              <a:solidFill>
                <a:srgbClr val="C64847"/>
              </a:solidFill>
            </a:endParaRPr>
          </a:p>
          <a:p>
            <a:pPr marL="249238" indent="-249238" algn="ctr">
              <a:lnSpc>
                <a:spcPct val="80000"/>
              </a:lnSpc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200" b="1">
                <a:solidFill>
                  <a:srgbClr val="C64847"/>
                </a:solidFill>
              </a:rPr>
              <a:t>7. INADEQUAÇÃO DA ESTRUTURA ORGANIZACIONAL DO PROJETO</a:t>
            </a:r>
            <a:r>
              <a:rPr lang="en-GB" sz="2200">
                <a:solidFill>
                  <a:srgbClr val="C64847"/>
                </a:solidFill>
              </a:rPr>
              <a:t>:</a:t>
            </a:r>
          </a:p>
          <a:p>
            <a:pPr marL="249238" indent="-249238" algn="ctr">
              <a:lnSpc>
                <a:spcPct val="80000"/>
              </a:lnSpc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endParaRPr lang="en-GB" sz="2200">
              <a:solidFill>
                <a:srgbClr val="C64847"/>
              </a:solidFill>
            </a:endParaRP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857250" y="1357313"/>
            <a:ext cx="2743200" cy="42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49238" indent="-249238"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endParaRPr lang="en-GB" sz="2200" b="1">
              <a:solidFill>
                <a:srgbClr val="B84747"/>
              </a:solidFill>
            </a:endParaRP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endParaRPr lang="en-GB" sz="2200" b="1">
              <a:solidFill>
                <a:srgbClr val="B84747"/>
              </a:solidFill>
            </a:endParaRPr>
          </a:p>
          <a:p>
            <a:pPr marL="249238" indent="-249238">
              <a:spcBef>
                <a:spcPts val="600"/>
              </a:spcBef>
              <a:buClr>
                <a:srgbClr val="F0AD00"/>
              </a:buClr>
              <a:buFont typeface="Wingdings" charset="2"/>
              <a:buNone/>
              <a:tabLst>
                <a:tab pos="249238" algn="l"/>
                <a:tab pos="696913" algn="l"/>
                <a:tab pos="1146175" algn="l"/>
                <a:tab pos="1595438" algn="l"/>
                <a:tab pos="2044700" algn="l"/>
                <a:tab pos="2493963" algn="l"/>
                <a:tab pos="2943225" algn="l"/>
                <a:tab pos="3392488" algn="l"/>
                <a:tab pos="3841750" algn="l"/>
                <a:tab pos="4291013" algn="l"/>
                <a:tab pos="4740275" algn="l"/>
                <a:tab pos="5189538" algn="l"/>
                <a:tab pos="5638800" algn="l"/>
                <a:tab pos="6088063" algn="l"/>
                <a:tab pos="6537325" algn="l"/>
                <a:tab pos="6986588" algn="l"/>
                <a:tab pos="7435850" algn="l"/>
                <a:tab pos="7885113" algn="l"/>
                <a:tab pos="8334375" algn="l"/>
                <a:tab pos="8783638" algn="l"/>
                <a:tab pos="9232900" algn="l"/>
              </a:tabLst>
            </a:pPr>
            <a:r>
              <a:rPr lang="en-GB" sz="2200" b="1">
                <a:solidFill>
                  <a:srgbClr val="B84747"/>
                </a:solidFill>
              </a:rPr>
              <a:t>COMO EVITAR</a:t>
            </a:r>
            <a:r>
              <a:rPr lang="en-GB" sz="2200">
                <a:solidFill>
                  <a:srgbClr val="B84747"/>
                </a:solidFill>
              </a:rPr>
              <a:t>:</a:t>
            </a: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360363" y="1979613"/>
            <a:ext cx="7740650" cy="3779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706438" lvl="1" indent="-249238">
              <a:spcBef>
                <a:spcPts val="600"/>
              </a:spcBef>
              <a:buClr>
                <a:srgbClr val="F0AD00"/>
              </a:buClr>
              <a:tabLst>
                <a:tab pos="706438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424988" algn="l"/>
                <a:tab pos="9874250" algn="l"/>
                <a:tab pos="10323513" algn="l"/>
                <a:tab pos="10772775" algn="l"/>
                <a:tab pos="10775950" algn="l"/>
                <a:tab pos="10779125" algn="l"/>
              </a:tabLst>
            </a:pPr>
            <a:r>
              <a:rPr lang="en-GB" sz="2200">
                <a:solidFill>
                  <a:srgbClr val="000000"/>
                </a:solidFill>
              </a:rPr>
              <a:t>	</a:t>
            </a:r>
          </a:p>
          <a:p>
            <a:pPr marL="706438" lvl="1" indent="-249238">
              <a:spcBef>
                <a:spcPts val="600"/>
              </a:spcBef>
              <a:buClr>
                <a:srgbClr val="F0AD00"/>
              </a:buClr>
              <a:tabLst>
                <a:tab pos="706438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424988" algn="l"/>
                <a:tab pos="9874250" algn="l"/>
                <a:tab pos="10323513" algn="l"/>
                <a:tab pos="10772775" algn="l"/>
                <a:tab pos="10775950" algn="l"/>
                <a:tab pos="10779125" algn="l"/>
              </a:tabLst>
            </a:pPr>
            <a:r>
              <a:rPr lang="en-GB" sz="2200">
                <a:solidFill>
                  <a:srgbClr val="000000"/>
                </a:solidFill>
              </a:rPr>
              <a:t>    </a:t>
            </a:r>
          </a:p>
          <a:p>
            <a:pPr marL="706438" lvl="1" indent="-249238">
              <a:spcBef>
                <a:spcPts val="600"/>
              </a:spcBef>
              <a:buClr>
                <a:srgbClr val="F0AD00"/>
              </a:buClr>
              <a:tabLst>
                <a:tab pos="706438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424988" algn="l"/>
                <a:tab pos="9874250" algn="l"/>
                <a:tab pos="10323513" algn="l"/>
                <a:tab pos="10772775" algn="l"/>
                <a:tab pos="10775950" algn="l"/>
                <a:tab pos="10779125" algn="l"/>
              </a:tabLst>
            </a:pPr>
            <a:endParaRPr lang="en-GB" sz="2200">
              <a:solidFill>
                <a:srgbClr val="000000"/>
              </a:solidFill>
            </a:endParaRPr>
          </a:p>
          <a:p>
            <a:pPr marL="706438" lvl="1" indent="-249238">
              <a:spcBef>
                <a:spcPts val="600"/>
              </a:spcBef>
              <a:buClr>
                <a:srgbClr val="F0AD00"/>
              </a:buClr>
              <a:tabLst>
                <a:tab pos="706438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424988" algn="l"/>
                <a:tab pos="9874250" algn="l"/>
                <a:tab pos="10323513" algn="l"/>
                <a:tab pos="10772775" algn="l"/>
                <a:tab pos="10775950" algn="l"/>
                <a:tab pos="10779125" algn="l"/>
              </a:tabLst>
            </a:pPr>
            <a:r>
              <a:rPr lang="en-GB" sz="2200">
                <a:solidFill>
                  <a:srgbClr val="000000"/>
                </a:solidFill>
              </a:rPr>
              <a:t>   Adequar a estrutura ao tamanho do projeto, atendendo no mínimo a estrutura recomendada pela UCP (coordenador geral, técnico, financeiro e monitoramento).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Century Schoolbook"/>
        <a:ea typeface=""/>
        <a:cs typeface="Arial Unicode MS"/>
      </a:majorFont>
      <a:minorFont>
        <a:latin typeface="Century Schoolbook"/>
        <a:ea typeface=""/>
        <a:cs typeface="Arial Unicode MS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Century Schoolbook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entury Schoolbook" pitchFamily="16" charset="0"/>
            <a:cs typeface="Arial Unicode MS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Century Schoolbook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entury Schoolbook" pitchFamily="16" charset="0"/>
            <a:cs typeface="Arial Unicode MS" pitchFamily="32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Century Schoolbook"/>
        <a:ea typeface=""/>
        <a:cs typeface="Arial Unicode MS"/>
      </a:majorFont>
      <a:minorFont>
        <a:latin typeface="Century Schoolbook"/>
        <a:ea typeface=""/>
        <a:cs typeface="Arial Unicode MS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Century Schoolbook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entury Schoolbook" pitchFamily="16" charset="0"/>
            <a:cs typeface="Arial Unicode MS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Century Schoolbook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entury Schoolbook" pitchFamily="16" charset="0"/>
            <a:cs typeface="Arial Unicode MS" pitchFamily="32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Century Schoolbook"/>
        <a:ea typeface=""/>
        <a:cs typeface="Arial Unicode MS"/>
      </a:majorFont>
      <a:minorFont>
        <a:latin typeface="Century Schoolbook"/>
        <a:ea typeface=""/>
        <a:cs typeface="Arial Unicode MS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Century Schoolbook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entury Schoolbook" pitchFamily="16" charset="0"/>
            <a:cs typeface="Arial Unicode MS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Century Schoolbook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entury Schoolbook" pitchFamily="16" charset="0"/>
            <a:cs typeface="Arial Unicode MS" pitchFamily="32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Century Schoolbook"/>
        <a:ea typeface=""/>
        <a:cs typeface="Arial Unicode MS"/>
      </a:majorFont>
      <a:minorFont>
        <a:latin typeface="Century Schoolbook"/>
        <a:ea typeface=""/>
        <a:cs typeface="Arial Unicode MS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Century Schoolbook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entury Schoolbook" pitchFamily="16" charset="0"/>
            <a:cs typeface="Arial Unicode MS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Century Schoolbook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entury Schoolbook" pitchFamily="16" charset="0"/>
            <a:cs typeface="Arial Unicode MS" pitchFamily="32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Century Schoolbook"/>
        <a:ea typeface=""/>
        <a:cs typeface="Arial Unicode MS"/>
      </a:majorFont>
      <a:minorFont>
        <a:latin typeface="Century Schoolbook"/>
        <a:ea typeface=""/>
        <a:cs typeface="Arial Unicode MS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Century Schoolbook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entury Schoolbook" pitchFamily="16" charset="0"/>
            <a:cs typeface="Arial Unicode MS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Century Schoolbook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entury Schoolbook" pitchFamily="16" charset="0"/>
            <a:cs typeface="Arial Unicode MS" pitchFamily="32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Century Schoolbook"/>
        <a:ea typeface=""/>
        <a:cs typeface="Arial Unicode MS"/>
      </a:majorFont>
      <a:minorFont>
        <a:latin typeface="Century Schoolbook"/>
        <a:ea typeface=""/>
        <a:cs typeface="Arial Unicode MS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Century Schoolbook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entury Schoolbook" pitchFamily="16" charset="0"/>
            <a:cs typeface="Arial Unicode MS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Century Schoolbook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entury Schoolbook" pitchFamily="16" charset="0"/>
            <a:cs typeface="Arial Unicode MS" pitchFamily="32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Century Schoolbook"/>
        <a:ea typeface=""/>
        <a:cs typeface="Arial Unicode MS"/>
      </a:majorFont>
      <a:minorFont>
        <a:latin typeface="Century Schoolbook"/>
        <a:ea typeface=""/>
        <a:cs typeface="Arial Unicode MS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Century Schoolbook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entury Schoolbook" pitchFamily="16" charset="0"/>
            <a:cs typeface="Arial Unicode MS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Century Schoolbook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entury Schoolbook" pitchFamily="16" charset="0"/>
            <a:cs typeface="Arial Unicode MS" pitchFamily="32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868</Words>
  <Application>Microsoft Office PowerPoint</Application>
  <PresentationFormat>Apresentação na tela (4:3)</PresentationFormat>
  <Paragraphs>237</Paragraphs>
  <Slides>28</Slides>
  <Notes>24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Títulos de slides</vt:lpstr>
      </vt:variant>
      <vt:variant>
        <vt:i4>28</vt:i4>
      </vt:variant>
    </vt:vector>
  </HeadingPairs>
  <TitlesOfParts>
    <vt:vector size="35" baseType="lpstr">
      <vt:lpstr>Tema do Office</vt:lpstr>
      <vt:lpstr>1_Tema do Office</vt:lpstr>
      <vt:lpstr>2_Tema do Office</vt:lpstr>
      <vt:lpstr>3_Tema do Office</vt:lpstr>
      <vt:lpstr>4_Tema do Office</vt:lpstr>
      <vt:lpstr>5_Tema do Office</vt:lpstr>
      <vt:lpstr>6_Tema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AUDITORIA</dc:title>
  <dc:creator>Wilza</dc:creator>
  <cp:lastModifiedBy>IrmaBC</cp:lastModifiedBy>
  <cp:revision>1</cp:revision>
  <dcterms:modified xsi:type="dcterms:W3CDTF">2018-08-31T12:04:41Z</dcterms:modified>
</cp:coreProperties>
</file>