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71" r:id="rId12"/>
    <p:sldId id="272" r:id="rId13"/>
    <p:sldId id="274" r:id="rId14"/>
    <p:sldId id="275" r:id="rId15"/>
    <p:sldId id="276" r:id="rId16"/>
    <p:sldId id="277" r:id="rId17"/>
    <p:sldId id="270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7DAA8-7BA6-4416-9DAF-906E3557589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FE8333D-3628-437F-A0F9-9D5593D0D81D}">
      <dgm:prSet phldrT="[Texto]"/>
      <dgm:spPr>
        <a:solidFill>
          <a:srgbClr val="FF0000"/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PMO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5893B2CE-1653-4116-AB8D-111F66EF5285}" type="parTrans" cxnId="{522073CD-2510-44C7-8E0C-81B2D5688B21}">
      <dgm:prSet/>
      <dgm:spPr/>
      <dgm:t>
        <a:bodyPr/>
        <a:lstStyle/>
        <a:p>
          <a:endParaRPr lang="pt-BR"/>
        </a:p>
      </dgm:t>
    </dgm:pt>
    <dgm:pt modelId="{89A57A3C-9796-4AB7-91FF-E6E7389D27AC}" type="sibTrans" cxnId="{522073CD-2510-44C7-8E0C-81B2D5688B21}">
      <dgm:prSet/>
      <dgm:spPr/>
      <dgm:t>
        <a:bodyPr/>
        <a:lstStyle/>
        <a:p>
          <a:endParaRPr lang="pt-BR"/>
        </a:p>
      </dgm:t>
    </dgm:pt>
    <dgm:pt modelId="{8F91B5B8-CD04-4527-AB41-9D81A20CCDD5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100" b="1" dirty="0" smtClean="0">
              <a:latin typeface="Arial" pitchFamily="34" charset="0"/>
              <a:cs typeface="Arial" pitchFamily="34" charset="0"/>
            </a:rPr>
            <a:t>Alta Administração</a:t>
          </a:r>
          <a:endParaRPr lang="pt-BR" sz="1100" b="1" dirty="0">
            <a:latin typeface="Arial" pitchFamily="34" charset="0"/>
            <a:cs typeface="Arial" pitchFamily="34" charset="0"/>
          </a:endParaRPr>
        </a:p>
      </dgm:t>
    </dgm:pt>
    <dgm:pt modelId="{42096BCD-FBC8-413B-928E-6739B3E0BAEF}" type="parTrans" cxnId="{B260BDD5-B7EC-492B-AD98-CEE2C47FA22A}">
      <dgm:prSet/>
      <dgm:spPr/>
      <dgm:t>
        <a:bodyPr/>
        <a:lstStyle/>
        <a:p>
          <a:endParaRPr lang="pt-BR"/>
        </a:p>
      </dgm:t>
    </dgm:pt>
    <dgm:pt modelId="{370743E8-AD65-4EAE-84AD-31DCB8C4FBF5}" type="sibTrans" cxnId="{B260BDD5-B7EC-492B-AD98-CEE2C47FA22A}">
      <dgm:prSet/>
      <dgm:spPr/>
      <dgm:t>
        <a:bodyPr/>
        <a:lstStyle/>
        <a:p>
          <a:endParaRPr lang="pt-BR"/>
        </a:p>
      </dgm:t>
    </dgm:pt>
    <dgm:pt modelId="{300D32BC-7118-4E3B-82F0-6AD9B9B91869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100" b="1" dirty="0" err="1" smtClean="0">
              <a:latin typeface="Arial" pitchFamily="34" charset="0"/>
              <a:cs typeface="Arial" pitchFamily="34" charset="0"/>
            </a:rPr>
            <a:t>PMOs</a:t>
          </a:r>
          <a:r>
            <a:rPr lang="pt-BR" sz="1100" b="1" dirty="0" smtClean="0">
              <a:latin typeface="Arial" pitchFamily="34" charset="0"/>
              <a:cs typeface="Arial" pitchFamily="34" charset="0"/>
            </a:rPr>
            <a:t> Setoriais</a:t>
          </a:r>
          <a:endParaRPr lang="pt-BR" sz="1100" b="1" dirty="0">
            <a:latin typeface="Arial" pitchFamily="34" charset="0"/>
            <a:cs typeface="Arial" pitchFamily="34" charset="0"/>
          </a:endParaRPr>
        </a:p>
      </dgm:t>
    </dgm:pt>
    <dgm:pt modelId="{667AF51C-569A-4A95-AE61-3162BF93E874}" type="parTrans" cxnId="{2876C909-56C5-44FE-9FBA-839370CD7356}">
      <dgm:prSet/>
      <dgm:spPr/>
      <dgm:t>
        <a:bodyPr/>
        <a:lstStyle/>
        <a:p>
          <a:endParaRPr lang="pt-BR"/>
        </a:p>
      </dgm:t>
    </dgm:pt>
    <dgm:pt modelId="{AE820B1D-29B5-4BEA-86BD-569DF6762A7D}" type="sibTrans" cxnId="{2876C909-56C5-44FE-9FBA-839370CD7356}">
      <dgm:prSet/>
      <dgm:spPr/>
      <dgm:t>
        <a:bodyPr/>
        <a:lstStyle/>
        <a:p>
          <a:endParaRPr lang="pt-BR"/>
        </a:p>
      </dgm:t>
    </dgm:pt>
    <dgm:pt modelId="{40F2DB8C-A793-4EF8-AA8B-EC3119BEC924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100" b="1" dirty="0" smtClean="0">
              <a:latin typeface="Arial" pitchFamily="34" charset="0"/>
              <a:cs typeface="Arial" pitchFamily="34" charset="0"/>
            </a:rPr>
            <a:t>Gerentes de Projetos</a:t>
          </a:r>
          <a:endParaRPr lang="pt-BR" sz="1100" b="1" dirty="0">
            <a:latin typeface="Arial" pitchFamily="34" charset="0"/>
            <a:cs typeface="Arial" pitchFamily="34" charset="0"/>
          </a:endParaRPr>
        </a:p>
      </dgm:t>
    </dgm:pt>
    <dgm:pt modelId="{706945F6-590F-4C50-89C7-C08B8CF8AAED}" type="parTrans" cxnId="{DE4F8D35-BAF9-44FA-B6C6-72487625A332}">
      <dgm:prSet/>
      <dgm:spPr/>
      <dgm:t>
        <a:bodyPr/>
        <a:lstStyle/>
        <a:p>
          <a:endParaRPr lang="pt-BR"/>
        </a:p>
      </dgm:t>
    </dgm:pt>
    <dgm:pt modelId="{DD4B48C1-45D4-4A11-A7B9-A56D1AD0D763}" type="sibTrans" cxnId="{DE4F8D35-BAF9-44FA-B6C6-72487625A332}">
      <dgm:prSet/>
      <dgm:spPr/>
      <dgm:t>
        <a:bodyPr/>
        <a:lstStyle/>
        <a:p>
          <a:endParaRPr lang="pt-BR"/>
        </a:p>
      </dgm:t>
    </dgm:pt>
    <dgm:pt modelId="{76149A8F-8DC2-45F6-B3E6-8D3AA13EFAFC}">
      <dgm:prSet phldrT="[Texto]" custT="1"/>
      <dgm:spPr>
        <a:solidFill>
          <a:srgbClr val="FF0000"/>
        </a:solidFill>
      </dgm:spPr>
      <dgm:t>
        <a:bodyPr/>
        <a:lstStyle/>
        <a:p>
          <a:r>
            <a:rPr lang="pt-BR" sz="1100" b="1" dirty="0" smtClean="0">
              <a:latin typeface="Arial" pitchFamily="34" charset="0"/>
              <a:cs typeface="Arial" pitchFamily="34" charset="0"/>
            </a:rPr>
            <a:t>Secretarias</a:t>
          </a:r>
          <a:endParaRPr lang="pt-BR" sz="1100" b="1" dirty="0">
            <a:latin typeface="Arial" pitchFamily="34" charset="0"/>
            <a:cs typeface="Arial" pitchFamily="34" charset="0"/>
          </a:endParaRPr>
        </a:p>
      </dgm:t>
    </dgm:pt>
    <dgm:pt modelId="{4B3B8D3B-9540-4A2E-9624-691AB12FA5E5}" type="parTrans" cxnId="{A6DDF404-98FF-4321-8335-F353C0C0EC07}">
      <dgm:prSet/>
      <dgm:spPr/>
      <dgm:t>
        <a:bodyPr/>
        <a:lstStyle/>
        <a:p>
          <a:endParaRPr lang="pt-BR"/>
        </a:p>
      </dgm:t>
    </dgm:pt>
    <dgm:pt modelId="{7FCEE3B9-B3A6-40F2-91A2-215BC12AE10C}" type="sibTrans" cxnId="{A6DDF404-98FF-4321-8335-F353C0C0EC07}">
      <dgm:prSet/>
      <dgm:spPr/>
      <dgm:t>
        <a:bodyPr/>
        <a:lstStyle/>
        <a:p>
          <a:endParaRPr lang="pt-BR"/>
        </a:p>
      </dgm:t>
    </dgm:pt>
    <dgm:pt modelId="{26E34C9A-B68A-4AFF-973A-03ADA2D25BAB}" type="pres">
      <dgm:prSet presAssocID="{ABE7DAA8-7BA6-4416-9DAF-906E355758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8815BD8-DE92-47C5-BE45-49222F260964}" type="pres">
      <dgm:prSet presAssocID="{DFE8333D-3628-437F-A0F9-9D5593D0D81D}" presName="centerShape" presStyleLbl="node0" presStyleIdx="0" presStyleCnt="1"/>
      <dgm:spPr/>
      <dgm:t>
        <a:bodyPr/>
        <a:lstStyle/>
        <a:p>
          <a:endParaRPr lang="pt-BR"/>
        </a:p>
      </dgm:t>
    </dgm:pt>
    <dgm:pt modelId="{091DCE77-9E7D-4891-AF94-4B8804DA725E}" type="pres">
      <dgm:prSet presAssocID="{42096BCD-FBC8-413B-928E-6739B3E0BAEF}" presName="Name9" presStyleLbl="parChTrans1D2" presStyleIdx="0" presStyleCnt="4"/>
      <dgm:spPr/>
      <dgm:t>
        <a:bodyPr/>
        <a:lstStyle/>
        <a:p>
          <a:endParaRPr lang="pt-BR"/>
        </a:p>
      </dgm:t>
    </dgm:pt>
    <dgm:pt modelId="{7525535F-5983-4C99-B50A-FD2D9138240C}" type="pres">
      <dgm:prSet presAssocID="{42096BCD-FBC8-413B-928E-6739B3E0BAEF}" presName="connTx" presStyleLbl="parChTrans1D2" presStyleIdx="0" presStyleCnt="4"/>
      <dgm:spPr/>
      <dgm:t>
        <a:bodyPr/>
        <a:lstStyle/>
        <a:p>
          <a:endParaRPr lang="pt-BR"/>
        </a:p>
      </dgm:t>
    </dgm:pt>
    <dgm:pt modelId="{EF49E4C0-0D2E-4D35-8B46-3E0BE2C99513}" type="pres">
      <dgm:prSet presAssocID="{8F91B5B8-CD04-4527-AB41-9D81A20CCDD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4322A1-DD6F-4D8B-8060-56AD771C2C48}" type="pres">
      <dgm:prSet presAssocID="{667AF51C-569A-4A95-AE61-3162BF93E874}" presName="Name9" presStyleLbl="parChTrans1D2" presStyleIdx="1" presStyleCnt="4"/>
      <dgm:spPr/>
      <dgm:t>
        <a:bodyPr/>
        <a:lstStyle/>
        <a:p>
          <a:endParaRPr lang="pt-BR"/>
        </a:p>
      </dgm:t>
    </dgm:pt>
    <dgm:pt modelId="{248BA3E3-26DE-4780-B192-4E67BB4AFFFA}" type="pres">
      <dgm:prSet presAssocID="{667AF51C-569A-4A95-AE61-3162BF93E874}" presName="connTx" presStyleLbl="parChTrans1D2" presStyleIdx="1" presStyleCnt="4"/>
      <dgm:spPr/>
      <dgm:t>
        <a:bodyPr/>
        <a:lstStyle/>
        <a:p>
          <a:endParaRPr lang="pt-BR"/>
        </a:p>
      </dgm:t>
    </dgm:pt>
    <dgm:pt modelId="{0A28B36A-C8DD-4872-BD3C-F7B304306977}" type="pres">
      <dgm:prSet presAssocID="{300D32BC-7118-4E3B-82F0-6AD9B9B918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766092-3BA4-4AF3-9EF5-912CB8649C93}" type="pres">
      <dgm:prSet presAssocID="{706945F6-590F-4C50-89C7-C08B8CF8AAED}" presName="Name9" presStyleLbl="parChTrans1D2" presStyleIdx="2" presStyleCnt="4"/>
      <dgm:spPr/>
      <dgm:t>
        <a:bodyPr/>
        <a:lstStyle/>
        <a:p>
          <a:endParaRPr lang="pt-BR"/>
        </a:p>
      </dgm:t>
    </dgm:pt>
    <dgm:pt modelId="{1ED96B9F-6EAD-469F-8D12-C043D03E0A73}" type="pres">
      <dgm:prSet presAssocID="{706945F6-590F-4C50-89C7-C08B8CF8AAED}" presName="connTx" presStyleLbl="parChTrans1D2" presStyleIdx="2" presStyleCnt="4"/>
      <dgm:spPr/>
      <dgm:t>
        <a:bodyPr/>
        <a:lstStyle/>
        <a:p>
          <a:endParaRPr lang="pt-BR"/>
        </a:p>
      </dgm:t>
    </dgm:pt>
    <dgm:pt modelId="{70E08B8A-25F2-45BE-88B9-6F0C9480D3B5}" type="pres">
      <dgm:prSet presAssocID="{40F2DB8C-A793-4EF8-AA8B-EC3119BEC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0EDF0F-66CB-4DB2-BA3B-77FB56E29B67}" type="pres">
      <dgm:prSet presAssocID="{4B3B8D3B-9540-4A2E-9624-691AB12FA5E5}" presName="Name9" presStyleLbl="parChTrans1D2" presStyleIdx="3" presStyleCnt="4"/>
      <dgm:spPr/>
      <dgm:t>
        <a:bodyPr/>
        <a:lstStyle/>
        <a:p>
          <a:endParaRPr lang="pt-BR"/>
        </a:p>
      </dgm:t>
    </dgm:pt>
    <dgm:pt modelId="{92E3E1C3-4C56-4456-A016-631D3C4BE7B8}" type="pres">
      <dgm:prSet presAssocID="{4B3B8D3B-9540-4A2E-9624-691AB12FA5E5}" presName="connTx" presStyleLbl="parChTrans1D2" presStyleIdx="3" presStyleCnt="4"/>
      <dgm:spPr/>
      <dgm:t>
        <a:bodyPr/>
        <a:lstStyle/>
        <a:p>
          <a:endParaRPr lang="pt-BR"/>
        </a:p>
      </dgm:t>
    </dgm:pt>
    <dgm:pt modelId="{CCB15A08-2E8B-41EE-AA1B-69F096111A11}" type="pres">
      <dgm:prSet presAssocID="{76149A8F-8DC2-45F6-B3E6-8D3AA13EFAF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0E4ADD9-E491-4A7F-ACB9-255C42215E8F}" type="presOf" srcId="{667AF51C-569A-4A95-AE61-3162BF93E874}" destId="{248BA3E3-26DE-4780-B192-4E67BB4AFFFA}" srcOrd="1" destOrd="0" presId="urn:microsoft.com/office/officeart/2005/8/layout/radial1"/>
    <dgm:cxn modelId="{DE4F8D35-BAF9-44FA-B6C6-72487625A332}" srcId="{DFE8333D-3628-437F-A0F9-9D5593D0D81D}" destId="{40F2DB8C-A793-4EF8-AA8B-EC3119BEC924}" srcOrd="2" destOrd="0" parTransId="{706945F6-590F-4C50-89C7-C08B8CF8AAED}" sibTransId="{DD4B48C1-45D4-4A11-A7B9-A56D1AD0D763}"/>
    <dgm:cxn modelId="{67A18CA4-9D31-444F-9F80-35A921B215B2}" type="presOf" srcId="{4B3B8D3B-9540-4A2E-9624-691AB12FA5E5}" destId="{6D0EDF0F-66CB-4DB2-BA3B-77FB56E29B67}" srcOrd="0" destOrd="0" presId="urn:microsoft.com/office/officeart/2005/8/layout/radial1"/>
    <dgm:cxn modelId="{84C8E54D-73BC-4818-A6E1-254C11B905C7}" type="presOf" srcId="{706945F6-590F-4C50-89C7-C08B8CF8AAED}" destId="{72766092-3BA4-4AF3-9EF5-912CB8649C93}" srcOrd="0" destOrd="0" presId="urn:microsoft.com/office/officeart/2005/8/layout/radial1"/>
    <dgm:cxn modelId="{522073CD-2510-44C7-8E0C-81B2D5688B21}" srcId="{ABE7DAA8-7BA6-4416-9DAF-906E35575893}" destId="{DFE8333D-3628-437F-A0F9-9D5593D0D81D}" srcOrd="0" destOrd="0" parTransId="{5893B2CE-1653-4116-AB8D-111F66EF5285}" sibTransId="{89A57A3C-9796-4AB7-91FF-E6E7389D27AC}"/>
    <dgm:cxn modelId="{F3997E62-0B89-4844-9757-23746BCDAD80}" type="presOf" srcId="{42096BCD-FBC8-413B-928E-6739B3E0BAEF}" destId="{091DCE77-9E7D-4891-AF94-4B8804DA725E}" srcOrd="0" destOrd="0" presId="urn:microsoft.com/office/officeart/2005/8/layout/radial1"/>
    <dgm:cxn modelId="{BB5A7C8F-F189-4CD7-8DA8-CC84621DFEB1}" type="presOf" srcId="{40F2DB8C-A793-4EF8-AA8B-EC3119BEC924}" destId="{70E08B8A-25F2-45BE-88B9-6F0C9480D3B5}" srcOrd="0" destOrd="0" presId="urn:microsoft.com/office/officeart/2005/8/layout/radial1"/>
    <dgm:cxn modelId="{F2AB7373-9029-4264-968F-AE49CE98D7CC}" type="presOf" srcId="{300D32BC-7118-4E3B-82F0-6AD9B9B91869}" destId="{0A28B36A-C8DD-4872-BD3C-F7B304306977}" srcOrd="0" destOrd="0" presId="urn:microsoft.com/office/officeart/2005/8/layout/radial1"/>
    <dgm:cxn modelId="{7815ABE7-6631-4F7A-9E2A-398EC703C725}" type="presOf" srcId="{706945F6-590F-4C50-89C7-C08B8CF8AAED}" destId="{1ED96B9F-6EAD-469F-8D12-C043D03E0A73}" srcOrd="1" destOrd="0" presId="urn:microsoft.com/office/officeart/2005/8/layout/radial1"/>
    <dgm:cxn modelId="{A6DDF404-98FF-4321-8335-F353C0C0EC07}" srcId="{DFE8333D-3628-437F-A0F9-9D5593D0D81D}" destId="{76149A8F-8DC2-45F6-B3E6-8D3AA13EFAFC}" srcOrd="3" destOrd="0" parTransId="{4B3B8D3B-9540-4A2E-9624-691AB12FA5E5}" sibTransId="{7FCEE3B9-B3A6-40F2-91A2-215BC12AE10C}"/>
    <dgm:cxn modelId="{6189141E-0B72-42F4-A861-08ED082C3F8F}" type="presOf" srcId="{4B3B8D3B-9540-4A2E-9624-691AB12FA5E5}" destId="{92E3E1C3-4C56-4456-A016-631D3C4BE7B8}" srcOrd="1" destOrd="0" presId="urn:microsoft.com/office/officeart/2005/8/layout/radial1"/>
    <dgm:cxn modelId="{2876C909-56C5-44FE-9FBA-839370CD7356}" srcId="{DFE8333D-3628-437F-A0F9-9D5593D0D81D}" destId="{300D32BC-7118-4E3B-82F0-6AD9B9B91869}" srcOrd="1" destOrd="0" parTransId="{667AF51C-569A-4A95-AE61-3162BF93E874}" sibTransId="{AE820B1D-29B5-4BEA-86BD-569DF6762A7D}"/>
    <dgm:cxn modelId="{0E54873C-4633-48F6-B8A5-EB9B4AABCAD4}" type="presOf" srcId="{DFE8333D-3628-437F-A0F9-9D5593D0D81D}" destId="{A8815BD8-DE92-47C5-BE45-49222F260964}" srcOrd="0" destOrd="0" presId="urn:microsoft.com/office/officeart/2005/8/layout/radial1"/>
    <dgm:cxn modelId="{48099B77-5BBA-4CC0-A9A3-C83E84B025DB}" type="presOf" srcId="{ABE7DAA8-7BA6-4416-9DAF-906E35575893}" destId="{26E34C9A-B68A-4AFF-973A-03ADA2D25BAB}" srcOrd="0" destOrd="0" presId="urn:microsoft.com/office/officeart/2005/8/layout/radial1"/>
    <dgm:cxn modelId="{37294190-80E8-4418-B575-79B21F834F2B}" type="presOf" srcId="{667AF51C-569A-4A95-AE61-3162BF93E874}" destId="{B64322A1-DD6F-4D8B-8060-56AD771C2C48}" srcOrd="0" destOrd="0" presId="urn:microsoft.com/office/officeart/2005/8/layout/radial1"/>
    <dgm:cxn modelId="{BF59CE52-E224-4BCC-8438-A1CBE273B2F5}" type="presOf" srcId="{42096BCD-FBC8-413B-928E-6739B3E0BAEF}" destId="{7525535F-5983-4C99-B50A-FD2D9138240C}" srcOrd="1" destOrd="0" presId="urn:microsoft.com/office/officeart/2005/8/layout/radial1"/>
    <dgm:cxn modelId="{B260BDD5-B7EC-492B-AD98-CEE2C47FA22A}" srcId="{DFE8333D-3628-437F-A0F9-9D5593D0D81D}" destId="{8F91B5B8-CD04-4527-AB41-9D81A20CCDD5}" srcOrd="0" destOrd="0" parTransId="{42096BCD-FBC8-413B-928E-6739B3E0BAEF}" sibTransId="{370743E8-AD65-4EAE-84AD-31DCB8C4FBF5}"/>
    <dgm:cxn modelId="{009685E8-D029-4D6A-BCDD-08CD25FBCF18}" type="presOf" srcId="{76149A8F-8DC2-45F6-B3E6-8D3AA13EFAFC}" destId="{CCB15A08-2E8B-41EE-AA1B-69F096111A11}" srcOrd="0" destOrd="0" presId="urn:microsoft.com/office/officeart/2005/8/layout/radial1"/>
    <dgm:cxn modelId="{61649457-B49E-43D0-9342-73EE79EAF69E}" type="presOf" srcId="{8F91B5B8-CD04-4527-AB41-9D81A20CCDD5}" destId="{EF49E4C0-0D2E-4D35-8B46-3E0BE2C99513}" srcOrd="0" destOrd="0" presId="urn:microsoft.com/office/officeart/2005/8/layout/radial1"/>
    <dgm:cxn modelId="{16E4A374-CD51-4119-BF52-CF3C6D651EAB}" type="presParOf" srcId="{26E34C9A-B68A-4AFF-973A-03ADA2D25BAB}" destId="{A8815BD8-DE92-47C5-BE45-49222F260964}" srcOrd="0" destOrd="0" presId="urn:microsoft.com/office/officeart/2005/8/layout/radial1"/>
    <dgm:cxn modelId="{259FCCD5-8442-47FF-9525-1014D1977A65}" type="presParOf" srcId="{26E34C9A-B68A-4AFF-973A-03ADA2D25BAB}" destId="{091DCE77-9E7D-4891-AF94-4B8804DA725E}" srcOrd="1" destOrd="0" presId="urn:microsoft.com/office/officeart/2005/8/layout/radial1"/>
    <dgm:cxn modelId="{1C6B7AA2-2FBF-4A14-8D66-9D43B4F93618}" type="presParOf" srcId="{091DCE77-9E7D-4891-AF94-4B8804DA725E}" destId="{7525535F-5983-4C99-B50A-FD2D9138240C}" srcOrd="0" destOrd="0" presId="urn:microsoft.com/office/officeart/2005/8/layout/radial1"/>
    <dgm:cxn modelId="{117B7A8A-A120-411E-9212-72E142938F4E}" type="presParOf" srcId="{26E34C9A-B68A-4AFF-973A-03ADA2D25BAB}" destId="{EF49E4C0-0D2E-4D35-8B46-3E0BE2C99513}" srcOrd="2" destOrd="0" presId="urn:microsoft.com/office/officeart/2005/8/layout/radial1"/>
    <dgm:cxn modelId="{1BA37503-6293-4C70-BFF9-39C6C11532F5}" type="presParOf" srcId="{26E34C9A-B68A-4AFF-973A-03ADA2D25BAB}" destId="{B64322A1-DD6F-4D8B-8060-56AD771C2C48}" srcOrd="3" destOrd="0" presId="urn:microsoft.com/office/officeart/2005/8/layout/radial1"/>
    <dgm:cxn modelId="{99F30E6A-922C-4585-8786-A22138DCC74E}" type="presParOf" srcId="{B64322A1-DD6F-4D8B-8060-56AD771C2C48}" destId="{248BA3E3-26DE-4780-B192-4E67BB4AFFFA}" srcOrd="0" destOrd="0" presId="urn:microsoft.com/office/officeart/2005/8/layout/radial1"/>
    <dgm:cxn modelId="{C3F1DAF6-D21A-48A6-9B3E-C42DE0C58994}" type="presParOf" srcId="{26E34C9A-B68A-4AFF-973A-03ADA2D25BAB}" destId="{0A28B36A-C8DD-4872-BD3C-F7B304306977}" srcOrd="4" destOrd="0" presId="urn:microsoft.com/office/officeart/2005/8/layout/radial1"/>
    <dgm:cxn modelId="{A6C2E591-A8E3-477A-9E63-40567BF4B3BA}" type="presParOf" srcId="{26E34C9A-B68A-4AFF-973A-03ADA2D25BAB}" destId="{72766092-3BA4-4AF3-9EF5-912CB8649C93}" srcOrd="5" destOrd="0" presId="urn:microsoft.com/office/officeart/2005/8/layout/radial1"/>
    <dgm:cxn modelId="{E7C3BDDD-F049-47C7-B881-988C172D7D59}" type="presParOf" srcId="{72766092-3BA4-4AF3-9EF5-912CB8649C93}" destId="{1ED96B9F-6EAD-469F-8D12-C043D03E0A73}" srcOrd="0" destOrd="0" presId="urn:microsoft.com/office/officeart/2005/8/layout/radial1"/>
    <dgm:cxn modelId="{3F928091-9DF8-4C37-8FC2-008C1E37AD56}" type="presParOf" srcId="{26E34C9A-B68A-4AFF-973A-03ADA2D25BAB}" destId="{70E08B8A-25F2-45BE-88B9-6F0C9480D3B5}" srcOrd="6" destOrd="0" presId="urn:microsoft.com/office/officeart/2005/8/layout/radial1"/>
    <dgm:cxn modelId="{58B36159-992B-4325-94E4-6364D41DF577}" type="presParOf" srcId="{26E34C9A-B68A-4AFF-973A-03ADA2D25BAB}" destId="{6D0EDF0F-66CB-4DB2-BA3B-77FB56E29B67}" srcOrd="7" destOrd="0" presId="urn:microsoft.com/office/officeart/2005/8/layout/radial1"/>
    <dgm:cxn modelId="{E7369E21-7ECD-4B7E-9EA5-E2EC24EF700C}" type="presParOf" srcId="{6D0EDF0F-66CB-4DB2-BA3B-77FB56E29B67}" destId="{92E3E1C3-4C56-4456-A016-631D3C4BE7B8}" srcOrd="0" destOrd="0" presId="urn:microsoft.com/office/officeart/2005/8/layout/radial1"/>
    <dgm:cxn modelId="{2D24D6BE-A701-43BF-ADF6-7784327D4E22}" type="presParOf" srcId="{26E34C9A-B68A-4AFF-973A-03ADA2D25BAB}" destId="{CCB15A08-2E8B-41EE-AA1B-69F096111A1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1246C-FAEE-457C-A909-519D6404ED9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35B203-BA07-4F59-B6E1-4A388C680BB0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 smtClean="0"/>
            <a:t>Medidor de Prazo </a:t>
          </a:r>
          <a:endParaRPr lang="pt-BR" dirty="0"/>
        </a:p>
      </dgm:t>
    </dgm:pt>
    <dgm:pt modelId="{5B32F4EA-48E8-460C-906D-5AC4571224FC}" type="parTrans" cxnId="{1695598A-FE59-4155-83B3-E5E7C017DBA0}">
      <dgm:prSet/>
      <dgm:spPr/>
      <dgm:t>
        <a:bodyPr/>
        <a:lstStyle/>
        <a:p>
          <a:endParaRPr lang="pt-BR"/>
        </a:p>
      </dgm:t>
    </dgm:pt>
    <dgm:pt modelId="{8563C812-577E-4794-85DC-7470666ED5DF}" type="sibTrans" cxnId="{1695598A-FE59-4155-83B3-E5E7C017DBA0}">
      <dgm:prSet/>
      <dgm:spPr/>
      <dgm:t>
        <a:bodyPr/>
        <a:lstStyle/>
        <a:p>
          <a:endParaRPr lang="pt-BR"/>
        </a:p>
      </dgm:t>
    </dgm:pt>
    <dgm:pt modelId="{3328E438-1808-49C7-8C86-7D3DD3A3B280}">
      <dgm:prSet phldrT="[Texto]"/>
      <dgm:spPr/>
      <dgm:t>
        <a:bodyPr/>
        <a:lstStyle/>
        <a:p>
          <a:r>
            <a:rPr lang="pt-BR" dirty="0" smtClean="0"/>
            <a:t>Como está o prazo do projeto?</a:t>
          </a:r>
          <a:endParaRPr lang="pt-BR" dirty="0"/>
        </a:p>
      </dgm:t>
    </dgm:pt>
    <dgm:pt modelId="{D832012A-C18F-431A-A1A7-54FF18878350}" type="parTrans" cxnId="{2B7426F5-B8F4-4B80-94A4-E8DC5B5F5065}">
      <dgm:prSet/>
      <dgm:spPr/>
      <dgm:t>
        <a:bodyPr/>
        <a:lstStyle/>
        <a:p>
          <a:endParaRPr lang="pt-BR"/>
        </a:p>
      </dgm:t>
    </dgm:pt>
    <dgm:pt modelId="{2C101881-635F-486D-A20A-03A4D3B5FE68}" type="sibTrans" cxnId="{2B7426F5-B8F4-4B80-94A4-E8DC5B5F5065}">
      <dgm:prSet/>
      <dgm:spPr/>
      <dgm:t>
        <a:bodyPr/>
        <a:lstStyle/>
        <a:p>
          <a:endParaRPr lang="pt-BR"/>
        </a:p>
      </dgm:t>
    </dgm:pt>
    <dgm:pt modelId="{FF6C67B2-0CCF-4F5B-8092-0FAC06F6E305}">
      <dgm:prSet phldrT="[Texto]"/>
      <dgm:spPr>
        <a:solidFill>
          <a:srgbClr val="003300"/>
        </a:solidFill>
      </dgm:spPr>
      <dgm:t>
        <a:bodyPr/>
        <a:lstStyle/>
        <a:p>
          <a:r>
            <a:rPr lang="pt-BR" dirty="0" smtClean="0"/>
            <a:t>Medidor de Custo</a:t>
          </a:r>
          <a:endParaRPr lang="pt-BR" dirty="0"/>
        </a:p>
      </dgm:t>
    </dgm:pt>
    <dgm:pt modelId="{0B89F3F5-6E03-4934-8F15-8A1CF79E51CD}" type="parTrans" cxnId="{F73488B0-D8FD-4E18-B2F8-FF8E2C7C861B}">
      <dgm:prSet/>
      <dgm:spPr/>
      <dgm:t>
        <a:bodyPr/>
        <a:lstStyle/>
        <a:p>
          <a:endParaRPr lang="pt-BR"/>
        </a:p>
      </dgm:t>
    </dgm:pt>
    <dgm:pt modelId="{490E317C-8D70-4FC2-A99E-CA0E11045EB4}" type="sibTrans" cxnId="{F73488B0-D8FD-4E18-B2F8-FF8E2C7C861B}">
      <dgm:prSet/>
      <dgm:spPr/>
      <dgm:t>
        <a:bodyPr/>
        <a:lstStyle/>
        <a:p>
          <a:endParaRPr lang="pt-BR"/>
        </a:p>
      </dgm:t>
    </dgm:pt>
    <dgm:pt modelId="{5DA297C1-0B36-450B-9D71-DD88F16787D0}">
      <dgm:prSet phldrT="[Texto]"/>
      <dgm:spPr/>
      <dgm:t>
        <a:bodyPr/>
        <a:lstStyle/>
        <a:p>
          <a:r>
            <a:rPr lang="pt-BR" dirty="0" smtClean="0"/>
            <a:t>Como estão os custos do projeto?</a:t>
          </a:r>
          <a:endParaRPr lang="pt-BR" dirty="0"/>
        </a:p>
      </dgm:t>
    </dgm:pt>
    <dgm:pt modelId="{E2DA9041-1070-4ABE-873E-0EF44407884A}" type="parTrans" cxnId="{A4DE4AB9-7600-45D2-BFE9-5A52167440A8}">
      <dgm:prSet/>
      <dgm:spPr/>
      <dgm:t>
        <a:bodyPr/>
        <a:lstStyle/>
        <a:p>
          <a:endParaRPr lang="pt-BR"/>
        </a:p>
      </dgm:t>
    </dgm:pt>
    <dgm:pt modelId="{8A12C97E-7D2F-4AE3-B20F-B87F9A4A4F84}" type="sibTrans" cxnId="{A4DE4AB9-7600-45D2-BFE9-5A52167440A8}">
      <dgm:prSet/>
      <dgm:spPr/>
      <dgm:t>
        <a:bodyPr/>
        <a:lstStyle/>
        <a:p>
          <a:endParaRPr lang="pt-BR"/>
        </a:p>
      </dgm:t>
    </dgm:pt>
    <dgm:pt modelId="{8C1E3D5E-54C8-4D21-BF7D-EC54DF973B4B}">
      <dgm:prSet phldrT="[Texto]"/>
      <dgm:spPr>
        <a:solidFill>
          <a:srgbClr val="FF6600"/>
        </a:solidFill>
      </dgm:spPr>
      <dgm:t>
        <a:bodyPr/>
        <a:lstStyle/>
        <a:p>
          <a:r>
            <a:rPr lang="pt-BR" dirty="0" smtClean="0"/>
            <a:t>Medidor de Recurso</a:t>
          </a:r>
          <a:endParaRPr lang="pt-BR" dirty="0"/>
        </a:p>
      </dgm:t>
    </dgm:pt>
    <dgm:pt modelId="{EB900C8F-1896-4A9D-BB9A-AB5E7CB3E7AB}" type="parTrans" cxnId="{DC1B3621-0859-4DBE-80C6-2DC4535C2282}">
      <dgm:prSet/>
      <dgm:spPr/>
      <dgm:t>
        <a:bodyPr/>
        <a:lstStyle/>
        <a:p>
          <a:endParaRPr lang="pt-BR"/>
        </a:p>
      </dgm:t>
    </dgm:pt>
    <dgm:pt modelId="{2E1F8614-A1B4-42A7-A11B-DDC643535D55}" type="sibTrans" cxnId="{DC1B3621-0859-4DBE-80C6-2DC4535C2282}">
      <dgm:prSet/>
      <dgm:spPr/>
      <dgm:t>
        <a:bodyPr/>
        <a:lstStyle/>
        <a:p>
          <a:endParaRPr lang="pt-BR"/>
        </a:p>
      </dgm:t>
    </dgm:pt>
    <dgm:pt modelId="{E29A7435-B583-4B4C-B94C-608C41A06528}">
      <dgm:prSet phldrT="[Texto]"/>
      <dgm:spPr/>
      <dgm:t>
        <a:bodyPr/>
        <a:lstStyle/>
        <a:p>
          <a:r>
            <a:rPr lang="pt-BR" dirty="0" smtClean="0"/>
            <a:t>Como estão os recursos do projeto?</a:t>
          </a:r>
          <a:endParaRPr lang="pt-BR" dirty="0"/>
        </a:p>
      </dgm:t>
    </dgm:pt>
    <dgm:pt modelId="{FEBD4F2A-3B65-409D-A187-7B07D8E20298}" type="parTrans" cxnId="{F86D007B-F6E0-4461-85FD-55A337B0ADD1}">
      <dgm:prSet/>
      <dgm:spPr/>
      <dgm:t>
        <a:bodyPr/>
        <a:lstStyle/>
        <a:p>
          <a:endParaRPr lang="pt-BR"/>
        </a:p>
      </dgm:t>
    </dgm:pt>
    <dgm:pt modelId="{C97211B2-7733-47A4-8A04-8CE69DC1BEFB}" type="sibTrans" cxnId="{F86D007B-F6E0-4461-85FD-55A337B0ADD1}">
      <dgm:prSet/>
      <dgm:spPr/>
      <dgm:t>
        <a:bodyPr/>
        <a:lstStyle/>
        <a:p>
          <a:endParaRPr lang="pt-BR"/>
        </a:p>
      </dgm:t>
    </dgm:pt>
    <dgm:pt modelId="{C55FA4D1-43C5-4DC0-906F-4199909D6179}">
      <dgm:prSet/>
      <dgm:spPr/>
      <dgm:t>
        <a:bodyPr/>
        <a:lstStyle/>
        <a:p>
          <a:r>
            <a:rPr lang="pt-BR" dirty="0" smtClean="0"/>
            <a:t>Medidor de Risco</a:t>
          </a:r>
          <a:endParaRPr lang="pt-BR" dirty="0"/>
        </a:p>
      </dgm:t>
    </dgm:pt>
    <dgm:pt modelId="{024967E8-B696-4CD7-8625-B2FDA1B42FD3}" type="parTrans" cxnId="{93B1FE01-85AB-4677-B248-51BA596D07A6}">
      <dgm:prSet/>
      <dgm:spPr/>
      <dgm:t>
        <a:bodyPr/>
        <a:lstStyle/>
        <a:p>
          <a:endParaRPr lang="pt-BR"/>
        </a:p>
      </dgm:t>
    </dgm:pt>
    <dgm:pt modelId="{585BF58F-57E2-4A56-ADC2-ACF19C83F310}" type="sibTrans" cxnId="{93B1FE01-85AB-4677-B248-51BA596D07A6}">
      <dgm:prSet/>
      <dgm:spPr/>
      <dgm:t>
        <a:bodyPr/>
        <a:lstStyle/>
        <a:p>
          <a:endParaRPr lang="pt-BR"/>
        </a:p>
      </dgm:t>
    </dgm:pt>
    <dgm:pt modelId="{EACB6C76-D8FF-4AC2-8DA8-3972EC02BEB9}">
      <dgm:prSet/>
      <dgm:spPr/>
      <dgm:t>
        <a:bodyPr/>
        <a:lstStyle/>
        <a:p>
          <a:r>
            <a:rPr lang="pt-BR" dirty="0" smtClean="0"/>
            <a:t>Quais os riscos do projeto?</a:t>
          </a:r>
          <a:endParaRPr lang="pt-BR" dirty="0"/>
        </a:p>
      </dgm:t>
    </dgm:pt>
    <dgm:pt modelId="{B7037C9C-58C6-41C3-9CD0-4C82FA1B17CF}" type="parTrans" cxnId="{5EB30368-5818-444A-B86E-8E9F740A19B4}">
      <dgm:prSet/>
      <dgm:spPr/>
      <dgm:t>
        <a:bodyPr/>
        <a:lstStyle/>
        <a:p>
          <a:endParaRPr lang="pt-BR"/>
        </a:p>
      </dgm:t>
    </dgm:pt>
    <dgm:pt modelId="{20F50751-7FEE-40F5-89AE-2624A0081F09}" type="sibTrans" cxnId="{5EB30368-5818-444A-B86E-8E9F740A19B4}">
      <dgm:prSet/>
      <dgm:spPr/>
      <dgm:t>
        <a:bodyPr/>
        <a:lstStyle/>
        <a:p>
          <a:endParaRPr lang="pt-BR"/>
        </a:p>
      </dgm:t>
    </dgm:pt>
    <dgm:pt modelId="{862B264E-52C3-443E-AFBE-E057D590599D}">
      <dgm:prSet/>
      <dgm:spPr/>
      <dgm:t>
        <a:bodyPr/>
        <a:lstStyle/>
        <a:p>
          <a:r>
            <a:rPr lang="pt-BR" dirty="0" smtClean="0"/>
            <a:t>Como devemos agir?</a:t>
          </a:r>
          <a:endParaRPr lang="pt-BR" dirty="0"/>
        </a:p>
      </dgm:t>
    </dgm:pt>
    <dgm:pt modelId="{216EBB51-BF79-493D-AD4B-51C9BD4FDA47}" type="parTrans" cxnId="{C6DF0C50-F968-4617-A326-8589F20F73AC}">
      <dgm:prSet/>
      <dgm:spPr/>
    </dgm:pt>
    <dgm:pt modelId="{563BAEED-B5EC-49A7-8E50-7EEE9F47BB38}" type="sibTrans" cxnId="{C6DF0C50-F968-4617-A326-8589F20F73AC}">
      <dgm:prSet/>
      <dgm:spPr/>
    </dgm:pt>
    <dgm:pt modelId="{0C141E46-7F3C-49CB-9EBF-71892926F816}" type="pres">
      <dgm:prSet presAssocID="{9871246C-FAEE-457C-A909-519D6404ED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B7518AE-A2EE-4256-A511-423A7D741591}" type="pres">
      <dgm:prSet presAssocID="{1335B203-BA07-4F59-B6E1-4A388C680BB0}" presName="linNode" presStyleCnt="0"/>
      <dgm:spPr/>
    </dgm:pt>
    <dgm:pt modelId="{B533ECB6-F0FC-4CC1-8727-1CC04C9F0505}" type="pres">
      <dgm:prSet presAssocID="{1335B203-BA07-4F59-B6E1-4A388C680BB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5798C8-5554-4391-94FE-DA8C25F54669}" type="pres">
      <dgm:prSet presAssocID="{1335B203-BA07-4F59-B6E1-4A388C680BB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AA0773-92FB-402F-A70E-61B4C45C7200}" type="pres">
      <dgm:prSet presAssocID="{8563C812-577E-4794-85DC-7470666ED5DF}" presName="sp" presStyleCnt="0"/>
      <dgm:spPr/>
    </dgm:pt>
    <dgm:pt modelId="{454A5C6A-8A5C-4926-A269-9182798C6E18}" type="pres">
      <dgm:prSet presAssocID="{FF6C67B2-0CCF-4F5B-8092-0FAC06F6E305}" presName="linNode" presStyleCnt="0"/>
      <dgm:spPr/>
    </dgm:pt>
    <dgm:pt modelId="{2D46CF98-F139-4C06-80D6-224B9DB825B5}" type="pres">
      <dgm:prSet presAssocID="{FF6C67B2-0CCF-4F5B-8092-0FAC06F6E30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5A581E-5726-4F61-992E-2470DBDABF11}" type="pres">
      <dgm:prSet presAssocID="{FF6C67B2-0CCF-4F5B-8092-0FAC06F6E30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35FDE2-CD1E-4AF8-A9B0-57813147052E}" type="pres">
      <dgm:prSet presAssocID="{490E317C-8D70-4FC2-A99E-CA0E11045EB4}" presName="sp" presStyleCnt="0"/>
      <dgm:spPr/>
    </dgm:pt>
    <dgm:pt modelId="{4A134995-3AFF-48F9-8B9E-C04464ADCDE6}" type="pres">
      <dgm:prSet presAssocID="{8C1E3D5E-54C8-4D21-BF7D-EC54DF973B4B}" presName="linNode" presStyleCnt="0"/>
      <dgm:spPr/>
    </dgm:pt>
    <dgm:pt modelId="{49ABCB20-561B-4CC1-A318-5716F34A2559}" type="pres">
      <dgm:prSet presAssocID="{8C1E3D5E-54C8-4D21-BF7D-EC54DF973B4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FBCB8B-6C11-4C8C-B0D8-263818D42B59}" type="pres">
      <dgm:prSet presAssocID="{8C1E3D5E-54C8-4D21-BF7D-EC54DF973B4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C35C08-A466-4794-B01E-B0A72D89F9FE}" type="pres">
      <dgm:prSet presAssocID="{2E1F8614-A1B4-42A7-A11B-DDC643535D55}" presName="sp" presStyleCnt="0"/>
      <dgm:spPr/>
    </dgm:pt>
    <dgm:pt modelId="{E5228B74-5B60-4EED-964C-1719D249C056}" type="pres">
      <dgm:prSet presAssocID="{C55FA4D1-43C5-4DC0-906F-4199909D6179}" presName="linNode" presStyleCnt="0"/>
      <dgm:spPr/>
    </dgm:pt>
    <dgm:pt modelId="{88B2BE66-D80F-4F70-BE12-E512D90B5432}" type="pres">
      <dgm:prSet presAssocID="{C55FA4D1-43C5-4DC0-906F-4199909D617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1AEBAB-0F6D-4D6E-9024-BF3A533238BF}" type="pres">
      <dgm:prSet presAssocID="{C55FA4D1-43C5-4DC0-906F-4199909D617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DE4AB9-7600-45D2-BFE9-5A52167440A8}" srcId="{FF6C67B2-0CCF-4F5B-8092-0FAC06F6E305}" destId="{5DA297C1-0B36-450B-9D71-DD88F16787D0}" srcOrd="0" destOrd="0" parTransId="{E2DA9041-1070-4ABE-873E-0EF44407884A}" sibTransId="{8A12C97E-7D2F-4AE3-B20F-B87F9A4A4F84}"/>
    <dgm:cxn modelId="{93B1FE01-85AB-4677-B248-51BA596D07A6}" srcId="{9871246C-FAEE-457C-A909-519D6404ED91}" destId="{C55FA4D1-43C5-4DC0-906F-4199909D6179}" srcOrd="3" destOrd="0" parTransId="{024967E8-B696-4CD7-8625-B2FDA1B42FD3}" sibTransId="{585BF58F-57E2-4A56-ADC2-ACF19C83F310}"/>
    <dgm:cxn modelId="{C6DF0C50-F968-4617-A326-8589F20F73AC}" srcId="{C55FA4D1-43C5-4DC0-906F-4199909D6179}" destId="{862B264E-52C3-443E-AFBE-E057D590599D}" srcOrd="1" destOrd="0" parTransId="{216EBB51-BF79-493D-AD4B-51C9BD4FDA47}" sibTransId="{563BAEED-B5EC-49A7-8E50-7EEE9F47BB38}"/>
    <dgm:cxn modelId="{1695598A-FE59-4155-83B3-E5E7C017DBA0}" srcId="{9871246C-FAEE-457C-A909-519D6404ED91}" destId="{1335B203-BA07-4F59-B6E1-4A388C680BB0}" srcOrd="0" destOrd="0" parTransId="{5B32F4EA-48E8-460C-906D-5AC4571224FC}" sibTransId="{8563C812-577E-4794-85DC-7470666ED5DF}"/>
    <dgm:cxn modelId="{5AB2044D-99E8-4FAA-9FAC-5C0875768452}" type="presOf" srcId="{C55FA4D1-43C5-4DC0-906F-4199909D6179}" destId="{88B2BE66-D80F-4F70-BE12-E512D90B5432}" srcOrd="0" destOrd="0" presId="urn:microsoft.com/office/officeart/2005/8/layout/vList5"/>
    <dgm:cxn modelId="{6E3D556F-472A-476B-93A6-960687E1E553}" type="presOf" srcId="{FF6C67B2-0CCF-4F5B-8092-0FAC06F6E305}" destId="{2D46CF98-F139-4C06-80D6-224B9DB825B5}" srcOrd="0" destOrd="0" presId="urn:microsoft.com/office/officeart/2005/8/layout/vList5"/>
    <dgm:cxn modelId="{238B165A-149F-4B5B-9AEC-C62AD1558237}" type="presOf" srcId="{862B264E-52C3-443E-AFBE-E057D590599D}" destId="{951AEBAB-0F6D-4D6E-9024-BF3A533238BF}" srcOrd="0" destOrd="1" presId="urn:microsoft.com/office/officeart/2005/8/layout/vList5"/>
    <dgm:cxn modelId="{8AEBE657-DFC0-47C7-9444-71F4FEE76E9D}" type="presOf" srcId="{5DA297C1-0B36-450B-9D71-DD88F16787D0}" destId="{C15A581E-5726-4F61-992E-2470DBDABF11}" srcOrd="0" destOrd="0" presId="urn:microsoft.com/office/officeart/2005/8/layout/vList5"/>
    <dgm:cxn modelId="{5EB30368-5818-444A-B86E-8E9F740A19B4}" srcId="{C55FA4D1-43C5-4DC0-906F-4199909D6179}" destId="{EACB6C76-D8FF-4AC2-8DA8-3972EC02BEB9}" srcOrd="0" destOrd="0" parTransId="{B7037C9C-58C6-41C3-9CD0-4C82FA1B17CF}" sibTransId="{20F50751-7FEE-40F5-89AE-2624A0081F09}"/>
    <dgm:cxn modelId="{40F828A2-04A2-46E3-A2D9-8FFA18D81B95}" type="presOf" srcId="{E29A7435-B583-4B4C-B94C-608C41A06528}" destId="{B9FBCB8B-6C11-4C8C-B0D8-263818D42B59}" srcOrd="0" destOrd="0" presId="urn:microsoft.com/office/officeart/2005/8/layout/vList5"/>
    <dgm:cxn modelId="{F86D007B-F6E0-4461-85FD-55A337B0ADD1}" srcId="{8C1E3D5E-54C8-4D21-BF7D-EC54DF973B4B}" destId="{E29A7435-B583-4B4C-B94C-608C41A06528}" srcOrd="0" destOrd="0" parTransId="{FEBD4F2A-3B65-409D-A187-7B07D8E20298}" sibTransId="{C97211B2-7733-47A4-8A04-8CE69DC1BEFB}"/>
    <dgm:cxn modelId="{C7062D8B-EBA4-467D-A223-A9F6EAE0FFDC}" type="presOf" srcId="{EACB6C76-D8FF-4AC2-8DA8-3972EC02BEB9}" destId="{951AEBAB-0F6D-4D6E-9024-BF3A533238BF}" srcOrd="0" destOrd="0" presId="urn:microsoft.com/office/officeart/2005/8/layout/vList5"/>
    <dgm:cxn modelId="{DC1B3621-0859-4DBE-80C6-2DC4535C2282}" srcId="{9871246C-FAEE-457C-A909-519D6404ED91}" destId="{8C1E3D5E-54C8-4D21-BF7D-EC54DF973B4B}" srcOrd="2" destOrd="0" parTransId="{EB900C8F-1896-4A9D-BB9A-AB5E7CB3E7AB}" sibTransId="{2E1F8614-A1B4-42A7-A11B-DDC643535D55}"/>
    <dgm:cxn modelId="{F73488B0-D8FD-4E18-B2F8-FF8E2C7C861B}" srcId="{9871246C-FAEE-457C-A909-519D6404ED91}" destId="{FF6C67B2-0CCF-4F5B-8092-0FAC06F6E305}" srcOrd="1" destOrd="0" parTransId="{0B89F3F5-6E03-4934-8F15-8A1CF79E51CD}" sibTransId="{490E317C-8D70-4FC2-A99E-CA0E11045EB4}"/>
    <dgm:cxn modelId="{306B369D-BE1E-4CA2-9E38-0DAD2C51BFFC}" type="presOf" srcId="{8C1E3D5E-54C8-4D21-BF7D-EC54DF973B4B}" destId="{49ABCB20-561B-4CC1-A318-5716F34A2559}" srcOrd="0" destOrd="0" presId="urn:microsoft.com/office/officeart/2005/8/layout/vList5"/>
    <dgm:cxn modelId="{5E8312AA-1F57-4909-980D-F4F0E4F29217}" type="presOf" srcId="{9871246C-FAEE-457C-A909-519D6404ED91}" destId="{0C141E46-7F3C-49CB-9EBF-71892926F816}" srcOrd="0" destOrd="0" presId="urn:microsoft.com/office/officeart/2005/8/layout/vList5"/>
    <dgm:cxn modelId="{B4B0728E-0F1B-496E-8774-C84E28790E26}" type="presOf" srcId="{1335B203-BA07-4F59-B6E1-4A388C680BB0}" destId="{B533ECB6-F0FC-4CC1-8727-1CC04C9F0505}" srcOrd="0" destOrd="0" presId="urn:microsoft.com/office/officeart/2005/8/layout/vList5"/>
    <dgm:cxn modelId="{2B7426F5-B8F4-4B80-94A4-E8DC5B5F5065}" srcId="{1335B203-BA07-4F59-B6E1-4A388C680BB0}" destId="{3328E438-1808-49C7-8C86-7D3DD3A3B280}" srcOrd="0" destOrd="0" parTransId="{D832012A-C18F-431A-A1A7-54FF18878350}" sibTransId="{2C101881-635F-486D-A20A-03A4D3B5FE68}"/>
    <dgm:cxn modelId="{BDA292B8-BD21-41D5-BE6D-D86487576A71}" type="presOf" srcId="{3328E438-1808-49C7-8C86-7D3DD3A3B280}" destId="{065798C8-5554-4391-94FE-DA8C25F54669}" srcOrd="0" destOrd="0" presId="urn:microsoft.com/office/officeart/2005/8/layout/vList5"/>
    <dgm:cxn modelId="{7DDC42BF-6F86-4F82-A27E-8BF10C41B54E}" type="presParOf" srcId="{0C141E46-7F3C-49CB-9EBF-71892926F816}" destId="{0B7518AE-A2EE-4256-A511-423A7D741591}" srcOrd="0" destOrd="0" presId="urn:microsoft.com/office/officeart/2005/8/layout/vList5"/>
    <dgm:cxn modelId="{E8B35AF0-6040-45F1-96E2-A35AF5BEDC81}" type="presParOf" srcId="{0B7518AE-A2EE-4256-A511-423A7D741591}" destId="{B533ECB6-F0FC-4CC1-8727-1CC04C9F0505}" srcOrd="0" destOrd="0" presId="urn:microsoft.com/office/officeart/2005/8/layout/vList5"/>
    <dgm:cxn modelId="{F2C8BA26-F29C-4386-B011-1A7D2EF5FD08}" type="presParOf" srcId="{0B7518AE-A2EE-4256-A511-423A7D741591}" destId="{065798C8-5554-4391-94FE-DA8C25F54669}" srcOrd="1" destOrd="0" presId="urn:microsoft.com/office/officeart/2005/8/layout/vList5"/>
    <dgm:cxn modelId="{4A58073C-56BC-4BB8-9F8B-F44395AF38A4}" type="presParOf" srcId="{0C141E46-7F3C-49CB-9EBF-71892926F816}" destId="{66AA0773-92FB-402F-A70E-61B4C45C7200}" srcOrd="1" destOrd="0" presId="urn:microsoft.com/office/officeart/2005/8/layout/vList5"/>
    <dgm:cxn modelId="{06140CF1-5866-4961-83B8-39E306B1FE3A}" type="presParOf" srcId="{0C141E46-7F3C-49CB-9EBF-71892926F816}" destId="{454A5C6A-8A5C-4926-A269-9182798C6E18}" srcOrd="2" destOrd="0" presId="urn:microsoft.com/office/officeart/2005/8/layout/vList5"/>
    <dgm:cxn modelId="{737F8FA9-85D9-43FB-9673-599AA557AF73}" type="presParOf" srcId="{454A5C6A-8A5C-4926-A269-9182798C6E18}" destId="{2D46CF98-F139-4C06-80D6-224B9DB825B5}" srcOrd="0" destOrd="0" presId="urn:microsoft.com/office/officeart/2005/8/layout/vList5"/>
    <dgm:cxn modelId="{E1C05FB9-3AE4-4A91-B6C1-9E17DC4E741C}" type="presParOf" srcId="{454A5C6A-8A5C-4926-A269-9182798C6E18}" destId="{C15A581E-5726-4F61-992E-2470DBDABF11}" srcOrd="1" destOrd="0" presId="urn:microsoft.com/office/officeart/2005/8/layout/vList5"/>
    <dgm:cxn modelId="{D273E70C-F7B2-4ACB-840F-7CB079D8B05F}" type="presParOf" srcId="{0C141E46-7F3C-49CB-9EBF-71892926F816}" destId="{BD35FDE2-CD1E-4AF8-A9B0-57813147052E}" srcOrd="3" destOrd="0" presId="urn:microsoft.com/office/officeart/2005/8/layout/vList5"/>
    <dgm:cxn modelId="{BCB0CA27-56F5-4FE7-8366-177D5A66B32E}" type="presParOf" srcId="{0C141E46-7F3C-49CB-9EBF-71892926F816}" destId="{4A134995-3AFF-48F9-8B9E-C04464ADCDE6}" srcOrd="4" destOrd="0" presId="urn:microsoft.com/office/officeart/2005/8/layout/vList5"/>
    <dgm:cxn modelId="{9CE76DF0-8DDB-429B-9BBF-D4AC402747D7}" type="presParOf" srcId="{4A134995-3AFF-48F9-8B9E-C04464ADCDE6}" destId="{49ABCB20-561B-4CC1-A318-5716F34A2559}" srcOrd="0" destOrd="0" presId="urn:microsoft.com/office/officeart/2005/8/layout/vList5"/>
    <dgm:cxn modelId="{B2098472-4545-483D-B5C3-DC4EB075FB7F}" type="presParOf" srcId="{4A134995-3AFF-48F9-8B9E-C04464ADCDE6}" destId="{B9FBCB8B-6C11-4C8C-B0D8-263818D42B59}" srcOrd="1" destOrd="0" presId="urn:microsoft.com/office/officeart/2005/8/layout/vList5"/>
    <dgm:cxn modelId="{5136D610-A2E4-437E-9145-C3E17A05D970}" type="presParOf" srcId="{0C141E46-7F3C-49CB-9EBF-71892926F816}" destId="{F9C35C08-A466-4794-B01E-B0A72D89F9FE}" srcOrd="5" destOrd="0" presId="urn:microsoft.com/office/officeart/2005/8/layout/vList5"/>
    <dgm:cxn modelId="{1F5872C8-AD62-4635-882F-4763B573D179}" type="presParOf" srcId="{0C141E46-7F3C-49CB-9EBF-71892926F816}" destId="{E5228B74-5B60-4EED-964C-1719D249C056}" srcOrd="6" destOrd="0" presId="urn:microsoft.com/office/officeart/2005/8/layout/vList5"/>
    <dgm:cxn modelId="{BA022118-87A6-4C1F-B251-E85999D99B88}" type="presParOf" srcId="{E5228B74-5B60-4EED-964C-1719D249C056}" destId="{88B2BE66-D80F-4F70-BE12-E512D90B5432}" srcOrd="0" destOrd="0" presId="urn:microsoft.com/office/officeart/2005/8/layout/vList5"/>
    <dgm:cxn modelId="{9F73E3C2-AE15-47C4-8147-9133414ECF36}" type="presParOf" srcId="{E5228B74-5B60-4EED-964C-1719D249C056}" destId="{951AEBAB-0F6D-4D6E-9024-BF3A533238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E6B06-AD79-45DD-A72B-426DCAB405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09C6B8-7AB7-4898-89AD-B159CDC2F90F}">
      <dgm:prSet phldrT="[Texto]"/>
      <dgm:spPr/>
      <dgm:t>
        <a:bodyPr/>
        <a:lstStyle/>
        <a:p>
          <a:r>
            <a:rPr lang="pt-BR" dirty="0" smtClean="0"/>
            <a:t>Licitações</a:t>
          </a:r>
          <a:endParaRPr lang="pt-BR" dirty="0"/>
        </a:p>
      </dgm:t>
    </dgm:pt>
    <dgm:pt modelId="{31BE5D13-6E28-49CE-B9C9-295F7FFCB3B0}" type="parTrans" cxnId="{2598D4BF-F74C-4F09-8550-B6D4651323D2}">
      <dgm:prSet/>
      <dgm:spPr/>
      <dgm:t>
        <a:bodyPr/>
        <a:lstStyle/>
        <a:p>
          <a:endParaRPr lang="pt-BR"/>
        </a:p>
      </dgm:t>
    </dgm:pt>
    <dgm:pt modelId="{BDD29D3B-972A-415D-B07F-1D43B8483BCD}" type="sibTrans" cxnId="{2598D4BF-F74C-4F09-8550-B6D4651323D2}">
      <dgm:prSet/>
      <dgm:spPr/>
      <dgm:t>
        <a:bodyPr/>
        <a:lstStyle/>
        <a:p>
          <a:endParaRPr lang="pt-BR"/>
        </a:p>
      </dgm:t>
    </dgm:pt>
    <dgm:pt modelId="{DEAA4615-61D8-4261-8E69-DE37389E1E16}">
      <dgm:prSet phldrT="[Texto]"/>
      <dgm:spPr/>
      <dgm:t>
        <a:bodyPr/>
        <a:lstStyle/>
        <a:p>
          <a:r>
            <a:rPr lang="pt-BR" dirty="0" smtClean="0"/>
            <a:t>Como está o prazo da Licitação?</a:t>
          </a:r>
          <a:endParaRPr lang="pt-BR" dirty="0"/>
        </a:p>
      </dgm:t>
    </dgm:pt>
    <dgm:pt modelId="{4C23A97B-35AF-48FB-880D-785B71A9BBAB}" type="parTrans" cxnId="{73738AC9-E0AA-4316-B095-4F8A75D039C5}">
      <dgm:prSet/>
      <dgm:spPr/>
      <dgm:t>
        <a:bodyPr/>
        <a:lstStyle/>
        <a:p>
          <a:endParaRPr lang="pt-BR"/>
        </a:p>
      </dgm:t>
    </dgm:pt>
    <dgm:pt modelId="{0D588469-72A6-4726-B9F4-1C4894F50674}" type="sibTrans" cxnId="{73738AC9-E0AA-4316-B095-4F8A75D039C5}">
      <dgm:prSet/>
      <dgm:spPr/>
      <dgm:t>
        <a:bodyPr/>
        <a:lstStyle/>
        <a:p>
          <a:endParaRPr lang="pt-BR"/>
        </a:p>
      </dgm:t>
    </dgm:pt>
    <dgm:pt modelId="{F4F9C706-7A9D-4EF4-8275-B8BA78CC358F}">
      <dgm:prSet phldrT="[Texto]"/>
      <dgm:spPr/>
      <dgm:t>
        <a:bodyPr/>
        <a:lstStyle/>
        <a:p>
          <a:r>
            <a:rPr lang="pt-BR" dirty="0" smtClean="0"/>
            <a:t>Licenciamento Ambiental</a:t>
          </a:r>
          <a:endParaRPr lang="pt-BR" dirty="0"/>
        </a:p>
      </dgm:t>
    </dgm:pt>
    <dgm:pt modelId="{FECAB124-9852-49A1-8257-1119E6385EBD}" type="parTrans" cxnId="{3BC33F66-C095-4B45-9726-A02100BDD51F}">
      <dgm:prSet/>
      <dgm:spPr/>
      <dgm:t>
        <a:bodyPr/>
        <a:lstStyle/>
        <a:p>
          <a:endParaRPr lang="pt-BR"/>
        </a:p>
      </dgm:t>
    </dgm:pt>
    <dgm:pt modelId="{E5EB3B64-E2F8-40AB-B73F-5A8F8EF66987}" type="sibTrans" cxnId="{3BC33F66-C095-4B45-9726-A02100BDD51F}">
      <dgm:prSet/>
      <dgm:spPr/>
      <dgm:t>
        <a:bodyPr/>
        <a:lstStyle/>
        <a:p>
          <a:endParaRPr lang="pt-BR"/>
        </a:p>
      </dgm:t>
    </dgm:pt>
    <dgm:pt modelId="{10F45941-E23F-4E48-921E-E42B4938934D}">
      <dgm:prSet phldrT="[Texto]"/>
      <dgm:spPr/>
      <dgm:t>
        <a:bodyPr/>
        <a:lstStyle/>
        <a:p>
          <a:r>
            <a:rPr lang="pt-BR" dirty="0" smtClean="0"/>
            <a:t>Como está o prazo do Licenciamento Ambiental?</a:t>
          </a:r>
          <a:endParaRPr lang="pt-BR" dirty="0"/>
        </a:p>
      </dgm:t>
    </dgm:pt>
    <dgm:pt modelId="{CF10B62A-DC2E-4A5B-A81F-CA082989458C}" type="parTrans" cxnId="{A1E744B4-4337-4ED0-ACF3-6DD880408F00}">
      <dgm:prSet/>
      <dgm:spPr/>
      <dgm:t>
        <a:bodyPr/>
        <a:lstStyle/>
        <a:p>
          <a:endParaRPr lang="pt-BR"/>
        </a:p>
      </dgm:t>
    </dgm:pt>
    <dgm:pt modelId="{D1B43BCF-EC1E-4B3E-ABF1-CB9C90E09267}" type="sibTrans" cxnId="{A1E744B4-4337-4ED0-ACF3-6DD880408F00}">
      <dgm:prSet/>
      <dgm:spPr/>
      <dgm:t>
        <a:bodyPr/>
        <a:lstStyle/>
        <a:p>
          <a:endParaRPr lang="pt-BR"/>
        </a:p>
      </dgm:t>
    </dgm:pt>
    <dgm:pt modelId="{604CEA54-AAF0-4900-AC8D-562AEC29AEDF}">
      <dgm:prSet/>
      <dgm:spPr/>
      <dgm:t>
        <a:bodyPr/>
        <a:lstStyle/>
        <a:p>
          <a:r>
            <a:rPr lang="pt-BR" dirty="0" smtClean="0"/>
            <a:t>Imobiliário</a:t>
          </a:r>
          <a:endParaRPr lang="pt-BR" dirty="0"/>
        </a:p>
      </dgm:t>
    </dgm:pt>
    <dgm:pt modelId="{7043F9D7-2FA1-4238-B15F-03615FF546CE}" type="parTrans" cxnId="{8853FA71-E7A7-4AFE-A515-13E07C9388A7}">
      <dgm:prSet/>
      <dgm:spPr/>
      <dgm:t>
        <a:bodyPr/>
        <a:lstStyle/>
        <a:p>
          <a:endParaRPr lang="pt-BR"/>
        </a:p>
      </dgm:t>
    </dgm:pt>
    <dgm:pt modelId="{B238AA5D-DE7A-45AC-8D7C-2E457484B56D}" type="sibTrans" cxnId="{8853FA71-E7A7-4AFE-A515-13E07C9388A7}">
      <dgm:prSet/>
      <dgm:spPr/>
      <dgm:t>
        <a:bodyPr/>
        <a:lstStyle/>
        <a:p>
          <a:endParaRPr lang="pt-BR"/>
        </a:p>
      </dgm:t>
    </dgm:pt>
    <dgm:pt modelId="{B0F5B4BA-2195-41C6-8F05-9A2FEB049E08}">
      <dgm:prSet/>
      <dgm:spPr/>
      <dgm:t>
        <a:bodyPr/>
        <a:lstStyle/>
        <a:p>
          <a:r>
            <a:rPr lang="pt-BR" dirty="0" smtClean="0"/>
            <a:t>São necessárias desapropriações?</a:t>
          </a:r>
          <a:endParaRPr lang="pt-BR" dirty="0"/>
        </a:p>
      </dgm:t>
    </dgm:pt>
    <dgm:pt modelId="{22A1CECF-1C17-44E8-AA94-FF842CA5D565}" type="parTrans" cxnId="{763F11FC-3211-4DA1-A10C-8C8840C23B7A}">
      <dgm:prSet/>
      <dgm:spPr/>
      <dgm:t>
        <a:bodyPr/>
        <a:lstStyle/>
        <a:p>
          <a:endParaRPr lang="pt-BR"/>
        </a:p>
      </dgm:t>
    </dgm:pt>
    <dgm:pt modelId="{1DDA4002-957B-4AF3-A524-9B19009BC59F}" type="sibTrans" cxnId="{763F11FC-3211-4DA1-A10C-8C8840C23B7A}">
      <dgm:prSet/>
      <dgm:spPr/>
      <dgm:t>
        <a:bodyPr/>
        <a:lstStyle/>
        <a:p>
          <a:endParaRPr lang="pt-BR"/>
        </a:p>
      </dgm:t>
    </dgm:pt>
    <dgm:pt modelId="{B20F5977-7362-47DE-A30E-132E3902E209}">
      <dgm:prSet phldrT="[Texto]"/>
      <dgm:spPr/>
      <dgm:t>
        <a:bodyPr/>
        <a:lstStyle/>
        <a:p>
          <a:r>
            <a:rPr lang="pt-BR" dirty="0" smtClean="0"/>
            <a:t>Qual o valor da Licitação?</a:t>
          </a:r>
          <a:endParaRPr lang="pt-BR" dirty="0"/>
        </a:p>
      </dgm:t>
    </dgm:pt>
    <dgm:pt modelId="{C4D9B887-DA06-4063-A619-362595D85B50}" type="parTrans" cxnId="{A1491808-2131-43FF-8178-94F6DA83FD7F}">
      <dgm:prSet/>
      <dgm:spPr/>
      <dgm:t>
        <a:bodyPr/>
        <a:lstStyle/>
        <a:p>
          <a:endParaRPr lang="pt-BR"/>
        </a:p>
      </dgm:t>
    </dgm:pt>
    <dgm:pt modelId="{729AE82F-0CA1-4113-9A55-AFA8C533CECD}" type="sibTrans" cxnId="{A1491808-2131-43FF-8178-94F6DA83FD7F}">
      <dgm:prSet/>
      <dgm:spPr/>
      <dgm:t>
        <a:bodyPr/>
        <a:lstStyle/>
        <a:p>
          <a:endParaRPr lang="pt-BR"/>
        </a:p>
      </dgm:t>
    </dgm:pt>
    <dgm:pt modelId="{F850D055-93B0-4FD2-86DA-93456F3AA0C9}">
      <dgm:prSet/>
      <dgm:spPr/>
      <dgm:t>
        <a:bodyPr/>
        <a:lstStyle/>
        <a:p>
          <a:r>
            <a:rPr lang="pt-BR" dirty="0" smtClean="0"/>
            <a:t>Qual o valor?</a:t>
          </a:r>
          <a:endParaRPr lang="pt-BR" dirty="0"/>
        </a:p>
      </dgm:t>
    </dgm:pt>
    <dgm:pt modelId="{37E0DE96-3262-45F1-972A-CB91EC5866B0}" type="parTrans" cxnId="{D1461358-1434-46B2-8827-8F97CED82C25}">
      <dgm:prSet/>
      <dgm:spPr/>
      <dgm:t>
        <a:bodyPr/>
        <a:lstStyle/>
        <a:p>
          <a:endParaRPr lang="pt-BR"/>
        </a:p>
      </dgm:t>
    </dgm:pt>
    <dgm:pt modelId="{D2D08B8B-8B8A-495C-8F78-9AB587E39A73}" type="sibTrans" cxnId="{D1461358-1434-46B2-8827-8F97CED82C25}">
      <dgm:prSet/>
      <dgm:spPr/>
      <dgm:t>
        <a:bodyPr/>
        <a:lstStyle/>
        <a:p>
          <a:endParaRPr lang="pt-BR"/>
        </a:p>
      </dgm:t>
    </dgm:pt>
    <dgm:pt modelId="{D1FAFBD0-24EC-4CAA-9F52-BCBA09E013A5}" type="pres">
      <dgm:prSet presAssocID="{78CE6B06-AD79-45DD-A72B-426DCAB405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961209D-7AC4-4FB2-93C2-61151B55F976}" type="pres">
      <dgm:prSet presAssocID="{E209C6B8-7AB7-4898-89AD-B159CDC2F90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8331B3-1E80-4744-A2F1-2CDD06139B7A}" type="pres">
      <dgm:prSet presAssocID="{E209C6B8-7AB7-4898-89AD-B159CDC2F90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A226E4-383B-4ABD-B6A7-1C20BB4DA99A}" type="pres">
      <dgm:prSet presAssocID="{F4F9C706-7A9D-4EF4-8275-B8BA78CC358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649FAB-5076-4A5A-B5D2-1D420AF265CC}" type="pres">
      <dgm:prSet presAssocID="{F4F9C706-7A9D-4EF4-8275-B8BA78CC358F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581498-1BA5-4904-A81F-93C27D99D981}" type="pres">
      <dgm:prSet presAssocID="{604CEA54-AAF0-4900-AC8D-562AEC29AE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A23167-E095-4F4F-B53E-475CE8AD80F5}" type="pres">
      <dgm:prSet presAssocID="{604CEA54-AAF0-4900-AC8D-562AEC29AED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D09EA0C-D3E9-448D-BFD3-52533F742DCE}" type="presOf" srcId="{E209C6B8-7AB7-4898-89AD-B159CDC2F90F}" destId="{F961209D-7AC4-4FB2-93C2-61151B55F976}" srcOrd="0" destOrd="0" presId="urn:microsoft.com/office/officeart/2005/8/layout/vList2"/>
    <dgm:cxn modelId="{D1461358-1434-46B2-8827-8F97CED82C25}" srcId="{604CEA54-AAF0-4900-AC8D-562AEC29AEDF}" destId="{F850D055-93B0-4FD2-86DA-93456F3AA0C9}" srcOrd="1" destOrd="0" parTransId="{37E0DE96-3262-45F1-972A-CB91EC5866B0}" sibTransId="{D2D08B8B-8B8A-495C-8F78-9AB587E39A73}"/>
    <dgm:cxn modelId="{A1491808-2131-43FF-8178-94F6DA83FD7F}" srcId="{E209C6B8-7AB7-4898-89AD-B159CDC2F90F}" destId="{B20F5977-7362-47DE-A30E-132E3902E209}" srcOrd="1" destOrd="0" parTransId="{C4D9B887-DA06-4063-A619-362595D85B50}" sibTransId="{729AE82F-0CA1-4113-9A55-AFA8C533CECD}"/>
    <dgm:cxn modelId="{A1E744B4-4337-4ED0-ACF3-6DD880408F00}" srcId="{F4F9C706-7A9D-4EF4-8275-B8BA78CC358F}" destId="{10F45941-E23F-4E48-921E-E42B4938934D}" srcOrd="0" destOrd="0" parTransId="{CF10B62A-DC2E-4A5B-A81F-CA082989458C}" sibTransId="{D1B43BCF-EC1E-4B3E-ABF1-CB9C90E09267}"/>
    <dgm:cxn modelId="{D7BD06A1-0D0D-4050-BA3A-F8523341E231}" type="presOf" srcId="{78CE6B06-AD79-45DD-A72B-426DCAB40566}" destId="{D1FAFBD0-24EC-4CAA-9F52-BCBA09E013A5}" srcOrd="0" destOrd="0" presId="urn:microsoft.com/office/officeart/2005/8/layout/vList2"/>
    <dgm:cxn modelId="{B3E5B1EE-6905-40F3-926D-31DFBBEAC2AA}" type="presOf" srcId="{B0F5B4BA-2195-41C6-8F05-9A2FEB049E08}" destId="{1BA23167-E095-4F4F-B53E-475CE8AD80F5}" srcOrd="0" destOrd="0" presId="urn:microsoft.com/office/officeart/2005/8/layout/vList2"/>
    <dgm:cxn modelId="{3BC33F66-C095-4B45-9726-A02100BDD51F}" srcId="{78CE6B06-AD79-45DD-A72B-426DCAB40566}" destId="{F4F9C706-7A9D-4EF4-8275-B8BA78CC358F}" srcOrd="1" destOrd="0" parTransId="{FECAB124-9852-49A1-8257-1119E6385EBD}" sibTransId="{E5EB3B64-E2F8-40AB-B73F-5A8F8EF66987}"/>
    <dgm:cxn modelId="{763F11FC-3211-4DA1-A10C-8C8840C23B7A}" srcId="{604CEA54-AAF0-4900-AC8D-562AEC29AEDF}" destId="{B0F5B4BA-2195-41C6-8F05-9A2FEB049E08}" srcOrd="0" destOrd="0" parTransId="{22A1CECF-1C17-44E8-AA94-FF842CA5D565}" sibTransId="{1DDA4002-957B-4AF3-A524-9B19009BC59F}"/>
    <dgm:cxn modelId="{730BFEB7-A6A2-476F-AB5C-2C78554298F2}" type="presOf" srcId="{F4F9C706-7A9D-4EF4-8275-B8BA78CC358F}" destId="{48A226E4-383B-4ABD-B6A7-1C20BB4DA99A}" srcOrd="0" destOrd="0" presId="urn:microsoft.com/office/officeart/2005/8/layout/vList2"/>
    <dgm:cxn modelId="{52785A52-D631-4DF9-89DB-C96529E7234A}" type="presOf" srcId="{10F45941-E23F-4E48-921E-E42B4938934D}" destId="{A7649FAB-5076-4A5A-B5D2-1D420AF265CC}" srcOrd="0" destOrd="0" presId="urn:microsoft.com/office/officeart/2005/8/layout/vList2"/>
    <dgm:cxn modelId="{F55144EE-0AB0-467B-A418-C753F10828A4}" type="presOf" srcId="{604CEA54-AAF0-4900-AC8D-562AEC29AEDF}" destId="{49581498-1BA5-4904-A81F-93C27D99D981}" srcOrd="0" destOrd="0" presId="urn:microsoft.com/office/officeart/2005/8/layout/vList2"/>
    <dgm:cxn modelId="{56B4EAB1-EE7C-4B7F-A72A-FAFDA654B1A6}" type="presOf" srcId="{F850D055-93B0-4FD2-86DA-93456F3AA0C9}" destId="{1BA23167-E095-4F4F-B53E-475CE8AD80F5}" srcOrd="0" destOrd="1" presId="urn:microsoft.com/office/officeart/2005/8/layout/vList2"/>
    <dgm:cxn modelId="{8853FA71-E7A7-4AFE-A515-13E07C9388A7}" srcId="{78CE6B06-AD79-45DD-A72B-426DCAB40566}" destId="{604CEA54-AAF0-4900-AC8D-562AEC29AEDF}" srcOrd="2" destOrd="0" parTransId="{7043F9D7-2FA1-4238-B15F-03615FF546CE}" sibTransId="{B238AA5D-DE7A-45AC-8D7C-2E457484B56D}"/>
    <dgm:cxn modelId="{73738AC9-E0AA-4316-B095-4F8A75D039C5}" srcId="{E209C6B8-7AB7-4898-89AD-B159CDC2F90F}" destId="{DEAA4615-61D8-4261-8E69-DE37389E1E16}" srcOrd="0" destOrd="0" parTransId="{4C23A97B-35AF-48FB-880D-785B71A9BBAB}" sibTransId="{0D588469-72A6-4726-B9F4-1C4894F50674}"/>
    <dgm:cxn modelId="{7B3CB984-C187-4B6B-9BD5-B541B419B859}" type="presOf" srcId="{DEAA4615-61D8-4261-8E69-DE37389E1E16}" destId="{C08331B3-1E80-4744-A2F1-2CDD06139B7A}" srcOrd="0" destOrd="0" presId="urn:microsoft.com/office/officeart/2005/8/layout/vList2"/>
    <dgm:cxn modelId="{2598D4BF-F74C-4F09-8550-B6D4651323D2}" srcId="{78CE6B06-AD79-45DD-A72B-426DCAB40566}" destId="{E209C6B8-7AB7-4898-89AD-B159CDC2F90F}" srcOrd="0" destOrd="0" parTransId="{31BE5D13-6E28-49CE-B9C9-295F7FFCB3B0}" sibTransId="{BDD29D3B-972A-415D-B07F-1D43B8483BCD}"/>
    <dgm:cxn modelId="{08CE36FA-5889-4756-A59F-9D54CAF35C2B}" type="presOf" srcId="{B20F5977-7362-47DE-A30E-132E3902E209}" destId="{C08331B3-1E80-4744-A2F1-2CDD06139B7A}" srcOrd="0" destOrd="1" presId="urn:microsoft.com/office/officeart/2005/8/layout/vList2"/>
    <dgm:cxn modelId="{63F41572-ED77-4D1E-A740-521AC1B5FEB4}" type="presParOf" srcId="{D1FAFBD0-24EC-4CAA-9F52-BCBA09E013A5}" destId="{F961209D-7AC4-4FB2-93C2-61151B55F976}" srcOrd="0" destOrd="0" presId="urn:microsoft.com/office/officeart/2005/8/layout/vList2"/>
    <dgm:cxn modelId="{03049BF6-D68A-4C29-BF86-F753AF49C1E2}" type="presParOf" srcId="{D1FAFBD0-24EC-4CAA-9F52-BCBA09E013A5}" destId="{C08331B3-1E80-4744-A2F1-2CDD06139B7A}" srcOrd="1" destOrd="0" presId="urn:microsoft.com/office/officeart/2005/8/layout/vList2"/>
    <dgm:cxn modelId="{064A6A09-7258-4725-938C-37DF9CCA42FC}" type="presParOf" srcId="{D1FAFBD0-24EC-4CAA-9F52-BCBA09E013A5}" destId="{48A226E4-383B-4ABD-B6A7-1C20BB4DA99A}" srcOrd="2" destOrd="0" presId="urn:microsoft.com/office/officeart/2005/8/layout/vList2"/>
    <dgm:cxn modelId="{93B605AA-19D3-4181-8DA9-E3957860250A}" type="presParOf" srcId="{D1FAFBD0-24EC-4CAA-9F52-BCBA09E013A5}" destId="{A7649FAB-5076-4A5A-B5D2-1D420AF265CC}" srcOrd="3" destOrd="0" presId="urn:microsoft.com/office/officeart/2005/8/layout/vList2"/>
    <dgm:cxn modelId="{2E89FC5E-2540-4F1D-A575-8C8FCCF018D3}" type="presParOf" srcId="{D1FAFBD0-24EC-4CAA-9F52-BCBA09E013A5}" destId="{49581498-1BA5-4904-A81F-93C27D99D981}" srcOrd="4" destOrd="0" presId="urn:microsoft.com/office/officeart/2005/8/layout/vList2"/>
    <dgm:cxn modelId="{6E3363E5-0A85-405B-82EC-48EFB3950210}" type="presParOf" srcId="{D1FAFBD0-24EC-4CAA-9F52-BCBA09E013A5}" destId="{1BA23167-E095-4F4F-B53E-475CE8AD80F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38662F-EBFE-4D9B-9038-4C9BACF4A2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C9920DC-E583-4258-8557-9518CFAC460F}">
      <dgm:prSet phldrT="[Texto]"/>
      <dgm:spPr>
        <a:solidFill>
          <a:srgbClr val="006600"/>
        </a:solidFill>
      </dgm:spPr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1. Módulo de Gestão Portfólios (Etapa Finalizada)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E5E76104-54FD-4FA9-A595-8E3548CF1BCD}" type="parTrans" cxnId="{5B1810BE-0F2B-4990-A9DA-58FFF2DA5CFA}">
      <dgm:prSet/>
      <dgm:spPr/>
      <dgm:t>
        <a:bodyPr/>
        <a:lstStyle/>
        <a:p>
          <a:endParaRPr lang="pt-BR"/>
        </a:p>
      </dgm:t>
    </dgm:pt>
    <dgm:pt modelId="{53AFA797-4EC0-4D70-85BF-8AFFAFE3DBC5}" type="sibTrans" cxnId="{5B1810BE-0F2B-4990-A9DA-58FFF2DA5CFA}">
      <dgm:prSet/>
      <dgm:spPr/>
      <dgm:t>
        <a:bodyPr/>
        <a:lstStyle/>
        <a:p>
          <a:endParaRPr lang="pt-BR"/>
        </a:p>
      </dgm:t>
    </dgm:pt>
    <dgm:pt modelId="{22947021-B0CD-4177-A067-8880E22FB266}">
      <dgm:prSet phldrT="[Texto]"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Customização e Parametrização;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FD1B15A9-54FE-4BEB-8EBE-5B157D061F54}" type="parTrans" cxnId="{87DB9EE1-5D06-4B97-9C9D-DE3C640FBDDC}">
      <dgm:prSet/>
      <dgm:spPr/>
      <dgm:t>
        <a:bodyPr/>
        <a:lstStyle/>
        <a:p>
          <a:endParaRPr lang="pt-BR"/>
        </a:p>
      </dgm:t>
    </dgm:pt>
    <dgm:pt modelId="{8C5C8B69-56B5-4C5E-BD4F-A579B059C800}" type="sibTrans" cxnId="{87DB9EE1-5D06-4B97-9C9D-DE3C640FBDDC}">
      <dgm:prSet/>
      <dgm:spPr/>
      <dgm:t>
        <a:bodyPr/>
        <a:lstStyle/>
        <a:p>
          <a:endParaRPr lang="pt-BR"/>
        </a:p>
      </dgm:t>
    </dgm:pt>
    <dgm:pt modelId="{EDE4C603-7CEE-44B7-88E4-CEC38FFBF365}">
      <dgm:prSet phldrT="[Texto]"/>
      <dgm:spPr>
        <a:solidFill>
          <a:srgbClr val="FF0000"/>
        </a:solidFill>
      </dgm:spPr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2. Módulos Gerenciais e Operacionais (Etapa Paralisada)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70B8FA9E-3B94-4B8A-8FDE-0A334C386921}" type="parTrans" cxnId="{2EFC2631-AC71-49C7-B65B-5D324535D053}">
      <dgm:prSet/>
      <dgm:spPr/>
      <dgm:t>
        <a:bodyPr/>
        <a:lstStyle/>
        <a:p>
          <a:endParaRPr lang="pt-BR"/>
        </a:p>
      </dgm:t>
    </dgm:pt>
    <dgm:pt modelId="{1C8313DE-8BA4-4F44-856C-3469F75B1F36}" type="sibTrans" cxnId="{2EFC2631-AC71-49C7-B65B-5D324535D053}">
      <dgm:prSet/>
      <dgm:spPr/>
      <dgm:t>
        <a:bodyPr/>
        <a:lstStyle/>
        <a:p>
          <a:endParaRPr lang="pt-BR"/>
        </a:p>
      </dgm:t>
    </dgm:pt>
    <dgm:pt modelId="{67241AB3-4FEE-426F-B734-D5B9F43235DF}">
      <dgm:prSet phldrT="[Texto]"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Mapeamento e Redesenho de  Processos;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A641DF4E-A512-4193-A051-9F6140FE3B20}" type="parTrans" cxnId="{1957038F-C7F5-4878-9CF3-7B3F91FB0CCB}">
      <dgm:prSet/>
      <dgm:spPr/>
      <dgm:t>
        <a:bodyPr/>
        <a:lstStyle/>
        <a:p>
          <a:endParaRPr lang="pt-BR"/>
        </a:p>
      </dgm:t>
    </dgm:pt>
    <dgm:pt modelId="{03B58C70-34C7-493E-BBED-10FBFABB0A4C}" type="sibTrans" cxnId="{1957038F-C7F5-4878-9CF3-7B3F91FB0CCB}">
      <dgm:prSet/>
      <dgm:spPr/>
      <dgm:t>
        <a:bodyPr/>
        <a:lstStyle/>
        <a:p>
          <a:endParaRPr lang="pt-BR"/>
        </a:p>
      </dgm:t>
    </dgm:pt>
    <dgm:pt modelId="{433CD3BF-71BC-406E-B5FA-FE01ACC15BCE}">
      <dgm:prSet phldrT="[Texto]"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Capacitação de Usuários;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8E145036-3951-4385-AE34-5FCB5098C5BF}" type="parTrans" cxnId="{F1A440B9-0F9C-4FCD-A200-A8AFEFBD7B79}">
      <dgm:prSet/>
      <dgm:spPr/>
      <dgm:t>
        <a:bodyPr/>
        <a:lstStyle/>
        <a:p>
          <a:endParaRPr lang="pt-BR"/>
        </a:p>
      </dgm:t>
    </dgm:pt>
    <dgm:pt modelId="{BCE90550-B558-4ED2-9431-9DE6D1D1DF38}" type="sibTrans" cxnId="{F1A440B9-0F9C-4FCD-A200-A8AFEFBD7B79}">
      <dgm:prSet/>
      <dgm:spPr/>
      <dgm:t>
        <a:bodyPr/>
        <a:lstStyle/>
        <a:p>
          <a:endParaRPr lang="pt-BR"/>
        </a:p>
      </dgm:t>
    </dgm:pt>
    <dgm:pt modelId="{25ACDA7C-6C0F-4828-8C2B-B9AFBD1E6E6E}">
      <dgm:prSet phldrT="[Texto]"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Implantação de Processos;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6DE34428-2530-4EAD-88E4-51730390420E}" type="parTrans" cxnId="{7B510E19-6257-4662-A992-337EC6A61B29}">
      <dgm:prSet/>
      <dgm:spPr/>
      <dgm:t>
        <a:bodyPr/>
        <a:lstStyle/>
        <a:p>
          <a:endParaRPr lang="pt-BR"/>
        </a:p>
      </dgm:t>
    </dgm:pt>
    <dgm:pt modelId="{58F8D422-B11E-4FFB-9BD2-B951B7D99FA0}" type="sibTrans" cxnId="{7B510E19-6257-4662-A992-337EC6A61B29}">
      <dgm:prSet/>
      <dgm:spPr/>
      <dgm:t>
        <a:bodyPr/>
        <a:lstStyle/>
        <a:p>
          <a:endParaRPr lang="pt-BR"/>
        </a:p>
      </dgm:t>
    </dgm:pt>
    <dgm:pt modelId="{B76F80F6-DEBB-4FE6-B3C8-FDDBB7039F15}">
      <dgm:prSet phldrT="[Texto]"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Customização dos Módulos Gerenciais e Operacionais;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45DE0886-4D3D-426F-B744-165461AB5715}" type="parTrans" cxnId="{8D975D8C-D0A4-4903-B3EE-F9CAD71704F7}">
      <dgm:prSet/>
      <dgm:spPr/>
      <dgm:t>
        <a:bodyPr/>
        <a:lstStyle/>
        <a:p>
          <a:endParaRPr lang="pt-BR"/>
        </a:p>
      </dgm:t>
    </dgm:pt>
    <dgm:pt modelId="{AA8A5603-A498-4CF6-83AC-D83B34A8A48B}" type="sibTrans" cxnId="{8D975D8C-D0A4-4903-B3EE-F9CAD71704F7}">
      <dgm:prSet/>
      <dgm:spPr/>
      <dgm:t>
        <a:bodyPr/>
        <a:lstStyle/>
        <a:p>
          <a:endParaRPr lang="pt-BR"/>
        </a:p>
      </dgm:t>
    </dgm:pt>
    <dgm:pt modelId="{79638704-A533-406B-9B47-0F18AA85B93D}">
      <dgm:prSet phldrT="[Texto]"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Ajustes;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2FC13885-E3D1-46C2-8D31-C495F7A1882E}" type="parTrans" cxnId="{EC34387C-94C4-49DD-8D67-EB1F9F8D2B19}">
      <dgm:prSet/>
      <dgm:spPr/>
      <dgm:t>
        <a:bodyPr/>
        <a:lstStyle/>
        <a:p>
          <a:endParaRPr lang="pt-BR"/>
        </a:p>
      </dgm:t>
    </dgm:pt>
    <dgm:pt modelId="{83A383B2-FB8E-4B06-B5C8-029907974BD3}" type="sibTrans" cxnId="{EC34387C-94C4-49DD-8D67-EB1F9F8D2B19}">
      <dgm:prSet/>
      <dgm:spPr/>
      <dgm:t>
        <a:bodyPr/>
        <a:lstStyle/>
        <a:p>
          <a:endParaRPr lang="pt-BR"/>
        </a:p>
      </dgm:t>
    </dgm:pt>
    <dgm:pt modelId="{BD67C47C-8E13-42C5-862E-A1CFF39B567D}">
      <dgm:prSet phldrT="[Texto]"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Operação Plena do SGPFor.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319C1B60-1FAF-4CB5-9BD4-2C3CBD836007}" type="parTrans" cxnId="{75693345-E68C-45B4-ACC5-158C7578B9B8}">
      <dgm:prSet/>
      <dgm:spPr/>
      <dgm:t>
        <a:bodyPr/>
        <a:lstStyle/>
        <a:p>
          <a:endParaRPr lang="pt-BR"/>
        </a:p>
      </dgm:t>
    </dgm:pt>
    <dgm:pt modelId="{1C83C87B-45B2-4A98-84C8-99C91839A8D2}" type="sibTrans" cxnId="{75693345-E68C-45B4-ACC5-158C7578B9B8}">
      <dgm:prSet/>
      <dgm:spPr/>
      <dgm:t>
        <a:bodyPr/>
        <a:lstStyle/>
        <a:p>
          <a:endParaRPr lang="pt-BR"/>
        </a:p>
      </dgm:t>
    </dgm:pt>
    <dgm:pt modelId="{EB035804-6377-4B75-8AB9-10752FB230E4}">
      <dgm:prSet phldrT="[Texto]"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Capacitação de Usuários;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50A8D3EE-08A5-4190-9ED0-FE20F7E6134E}" type="parTrans" cxnId="{EF5B678B-0B8B-4A60-8F53-ED9B816EE628}">
      <dgm:prSet/>
      <dgm:spPr/>
    </dgm:pt>
    <dgm:pt modelId="{2F6B3E40-0E17-4D7E-BF17-F297E9D99A42}" type="sibTrans" cxnId="{EF5B678B-0B8B-4A60-8F53-ED9B816EE628}">
      <dgm:prSet/>
      <dgm:spPr/>
    </dgm:pt>
    <dgm:pt modelId="{D33C6C95-1147-4C10-93A4-903C8F0DF0AB}">
      <dgm:prSet phldrT="[Texto]"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Integração com Sistemas Legados;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BBD3AC8A-6478-4146-888D-9F8250F20EFC}" type="parTrans" cxnId="{49DD77CC-48B1-4634-8EF1-E0D33DDD0836}">
      <dgm:prSet/>
      <dgm:spPr/>
    </dgm:pt>
    <dgm:pt modelId="{CE5B1764-1774-4D81-8991-8C9F3F1C682D}" type="sibTrans" cxnId="{49DD77CC-48B1-4634-8EF1-E0D33DDD0836}">
      <dgm:prSet/>
      <dgm:spPr/>
    </dgm:pt>
    <dgm:pt modelId="{D939D81E-95C1-4E74-8693-41F130F13A18}">
      <dgm:prSet phldrT="[Texto]"/>
      <dgm:spPr/>
      <dgm:t>
        <a:bodyPr/>
        <a:lstStyle/>
        <a:p>
          <a:r>
            <a:rPr lang="pt-BR" dirty="0" smtClean="0">
              <a:latin typeface="Arial" pitchFamily="34" charset="0"/>
              <a:cs typeface="Arial" pitchFamily="34" charset="0"/>
            </a:rPr>
            <a:t>Integração com Sistemas Legados;</a:t>
          </a:r>
          <a:endParaRPr lang="pt-BR" dirty="0">
            <a:latin typeface="Arial" pitchFamily="34" charset="0"/>
            <a:cs typeface="Arial" pitchFamily="34" charset="0"/>
          </a:endParaRPr>
        </a:p>
      </dgm:t>
    </dgm:pt>
    <dgm:pt modelId="{79ECC7F1-67BC-4937-9101-41F76E199F84}" type="parTrans" cxnId="{9F6940B0-FE15-49FA-91F2-1B3E267EB0C1}">
      <dgm:prSet/>
      <dgm:spPr/>
    </dgm:pt>
    <dgm:pt modelId="{EDBEF74E-C29C-4B59-BEB1-BE11DD8A8011}" type="sibTrans" cxnId="{9F6940B0-FE15-49FA-91F2-1B3E267EB0C1}">
      <dgm:prSet/>
      <dgm:spPr/>
    </dgm:pt>
    <dgm:pt modelId="{91017443-E715-47B5-A402-C3B8FDD6E1DA}" type="pres">
      <dgm:prSet presAssocID="{FB38662F-EBFE-4D9B-9038-4C9BACF4A2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94908A1-7CB0-4B14-90C9-1EFA3A19A5D7}" type="pres">
      <dgm:prSet presAssocID="{BC9920DC-E583-4258-8557-9518CFAC460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A806AE-7AEA-4480-BAFA-320EC8740953}" type="pres">
      <dgm:prSet presAssocID="{BC9920DC-E583-4258-8557-9518CFAC460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896F12-6539-4655-A611-39F078398EDC}" type="pres">
      <dgm:prSet presAssocID="{EDE4C603-7CEE-44B7-88E4-CEC38FFBF36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EA1C84-7E31-42AE-A6CB-7A6BDB69D37B}" type="pres">
      <dgm:prSet presAssocID="{EDE4C603-7CEE-44B7-88E4-CEC38FFBF36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2BB452-6FCB-491F-8E59-7340412CDAA1}" type="presOf" srcId="{BC9920DC-E583-4258-8557-9518CFAC460F}" destId="{594908A1-7CB0-4B14-90C9-1EFA3A19A5D7}" srcOrd="0" destOrd="0" presId="urn:microsoft.com/office/officeart/2005/8/layout/vList2"/>
    <dgm:cxn modelId="{9F6940B0-FE15-49FA-91F2-1B3E267EB0C1}" srcId="{EDE4C603-7CEE-44B7-88E4-CEC38FFBF365}" destId="{D939D81E-95C1-4E74-8693-41F130F13A18}" srcOrd="3" destOrd="0" parTransId="{79ECC7F1-67BC-4937-9101-41F76E199F84}" sibTransId="{EDBEF74E-C29C-4B59-BEB1-BE11DD8A8011}"/>
    <dgm:cxn modelId="{2EFC2631-AC71-49C7-B65B-5D324535D053}" srcId="{FB38662F-EBFE-4D9B-9038-4C9BACF4A2C7}" destId="{EDE4C603-7CEE-44B7-88E4-CEC38FFBF365}" srcOrd="1" destOrd="0" parTransId="{70B8FA9E-3B94-4B8A-8FDE-0A334C386921}" sibTransId="{1C8313DE-8BA4-4F44-856C-3469F75B1F36}"/>
    <dgm:cxn modelId="{1957038F-C7F5-4878-9CF3-7B3F91FB0CCB}" srcId="{EDE4C603-7CEE-44B7-88E4-CEC38FFBF365}" destId="{67241AB3-4FEE-426F-B734-D5B9F43235DF}" srcOrd="0" destOrd="0" parTransId="{A641DF4E-A512-4193-A051-9F6140FE3B20}" sibTransId="{03B58C70-34C7-493E-BBED-10FBFABB0A4C}"/>
    <dgm:cxn modelId="{F1A440B9-0F9C-4FCD-A200-A8AFEFBD7B79}" srcId="{BC9920DC-E583-4258-8557-9518CFAC460F}" destId="{433CD3BF-71BC-406E-B5FA-FE01ACC15BCE}" srcOrd="2" destOrd="0" parTransId="{8E145036-3951-4385-AE34-5FCB5098C5BF}" sibTransId="{BCE90550-B558-4ED2-9431-9DE6D1D1DF38}"/>
    <dgm:cxn modelId="{7162804F-D74C-434B-9641-C0285FB01C68}" type="presOf" srcId="{EB035804-6377-4B75-8AB9-10752FB230E4}" destId="{F5EA1C84-7E31-42AE-A6CB-7A6BDB69D37B}" srcOrd="0" destOrd="4" presId="urn:microsoft.com/office/officeart/2005/8/layout/vList2"/>
    <dgm:cxn modelId="{B6FCA633-2701-4FB6-86E1-C50C3A4F8D33}" type="presOf" srcId="{FB38662F-EBFE-4D9B-9038-4C9BACF4A2C7}" destId="{91017443-E715-47B5-A402-C3B8FDD6E1DA}" srcOrd="0" destOrd="0" presId="urn:microsoft.com/office/officeart/2005/8/layout/vList2"/>
    <dgm:cxn modelId="{A5D85327-C65F-4213-8CBA-D59FDCCC4DA4}" type="presOf" srcId="{22947021-B0CD-4177-A067-8880E22FB266}" destId="{BEA806AE-7AEA-4480-BAFA-320EC8740953}" srcOrd="0" destOrd="0" presId="urn:microsoft.com/office/officeart/2005/8/layout/vList2"/>
    <dgm:cxn modelId="{8D975D8C-D0A4-4903-B3EE-F9CAD71704F7}" srcId="{EDE4C603-7CEE-44B7-88E4-CEC38FFBF365}" destId="{B76F80F6-DEBB-4FE6-B3C8-FDDBB7039F15}" srcOrd="2" destOrd="0" parTransId="{45DE0886-4D3D-426F-B744-165461AB5715}" sibTransId="{AA8A5603-A498-4CF6-83AC-D83B34A8A48B}"/>
    <dgm:cxn modelId="{01457A7C-3F21-4787-855D-ECB96FB973A9}" type="presOf" srcId="{79638704-A533-406B-9B47-0F18AA85B93D}" destId="{F5EA1C84-7E31-42AE-A6CB-7A6BDB69D37B}" srcOrd="0" destOrd="5" presId="urn:microsoft.com/office/officeart/2005/8/layout/vList2"/>
    <dgm:cxn modelId="{B1F7F8B8-9610-4774-B896-A6901DCFB1C1}" type="presOf" srcId="{B76F80F6-DEBB-4FE6-B3C8-FDDBB7039F15}" destId="{F5EA1C84-7E31-42AE-A6CB-7A6BDB69D37B}" srcOrd="0" destOrd="2" presId="urn:microsoft.com/office/officeart/2005/8/layout/vList2"/>
    <dgm:cxn modelId="{49DD77CC-48B1-4634-8EF1-E0D33DDD0836}" srcId="{BC9920DC-E583-4258-8557-9518CFAC460F}" destId="{D33C6C95-1147-4C10-93A4-903C8F0DF0AB}" srcOrd="1" destOrd="0" parTransId="{BBD3AC8A-6478-4146-888D-9F8250F20EFC}" sibTransId="{CE5B1764-1774-4D81-8991-8C9F3F1C682D}"/>
    <dgm:cxn modelId="{7B510E19-6257-4662-A992-337EC6A61B29}" srcId="{EDE4C603-7CEE-44B7-88E4-CEC38FFBF365}" destId="{25ACDA7C-6C0F-4828-8C2B-B9AFBD1E6E6E}" srcOrd="1" destOrd="0" parTransId="{6DE34428-2530-4EAD-88E4-51730390420E}" sibTransId="{58F8D422-B11E-4FFB-9BD2-B951B7D99FA0}"/>
    <dgm:cxn modelId="{5B1810BE-0F2B-4990-A9DA-58FFF2DA5CFA}" srcId="{FB38662F-EBFE-4D9B-9038-4C9BACF4A2C7}" destId="{BC9920DC-E583-4258-8557-9518CFAC460F}" srcOrd="0" destOrd="0" parTransId="{E5E76104-54FD-4FA9-A595-8E3548CF1BCD}" sibTransId="{53AFA797-4EC0-4D70-85BF-8AFFAFE3DBC5}"/>
    <dgm:cxn modelId="{EC34387C-94C4-49DD-8D67-EB1F9F8D2B19}" srcId="{EDE4C603-7CEE-44B7-88E4-CEC38FFBF365}" destId="{79638704-A533-406B-9B47-0F18AA85B93D}" srcOrd="5" destOrd="0" parTransId="{2FC13885-E3D1-46C2-8D31-C495F7A1882E}" sibTransId="{83A383B2-FB8E-4B06-B5C8-029907974BD3}"/>
    <dgm:cxn modelId="{E6F5B0DF-40E7-407E-AAD8-46BBA8D793D6}" type="presOf" srcId="{D939D81E-95C1-4E74-8693-41F130F13A18}" destId="{F5EA1C84-7E31-42AE-A6CB-7A6BDB69D37B}" srcOrd="0" destOrd="3" presId="urn:microsoft.com/office/officeart/2005/8/layout/vList2"/>
    <dgm:cxn modelId="{EF5B678B-0B8B-4A60-8F53-ED9B816EE628}" srcId="{EDE4C603-7CEE-44B7-88E4-CEC38FFBF365}" destId="{EB035804-6377-4B75-8AB9-10752FB230E4}" srcOrd="4" destOrd="0" parTransId="{50A8D3EE-08A5-4190-9ED0-FE20F7E6134E}" sibTransId="{2F6B3E40-0E17-4D7E-BF17-F297E9D99A42}"/>
    <dgm:cxn modelId="{7BE208BD-CC53-4C0E-AC6A-6A3AF2917F9E}" type="presOf" srcId="{25ACDA7C-6C0F-4828-8C2B-B9AFBD1E6E6E}" destId="{F5EA1C84-7E31-42AE-A6CB-7A6BDB69D37B}" srcOrd="0" destOrd="1" presId="urn:microsoft.com/office/officeart/2005/8/layout/vList2"/>
    <dgm:cxn modelId="{4DF29581-84AB-4AD2-98F7-4B7739FAFFC8}" type="presOf" srcId="{BD67C47C-8E13-42C5-862E-A1CFF39B567D}" destId="{F5EA1C84-7E31-42AE-A6CB-7A6BDB69D37B}" srcOrd="0" destOrd="6" presId="urn:microsoft.com/office/officeart/2005/8/layout/vList2"/>
    <dgm:cxn modelId="{EF56965A-D36F-4E00-AF35-F193EBDB8521}" type="presOf" srcId="{433CD3BF-71BC-406E-B5FA-FE01ACC15BCE}" destId="{BEA806AE-7AEA-4480-BAFA-320EC8740953}" srcOrd="0" destOrd="2" presId="urn:microsoft.com/office/officeart/2005/8/layout/vList2"/>
    <dgm:cxn modelId="{8B0764FA-FE14-41D3-80EE-79494B9DD3F0}" type="presOf" srcId="{EDE4C603-7CEE-44B7-88E4-CEC38FFBF365}" destId="{52896F12-6539-4655-A611-39F078398EDC}" srcOrd="0" destOrd="0" presId="urn:microsoft.com/office/officeart/2005/8/layout/vList2"/>
    <dgm:cxn modelId="{87DB9EE1-5D06-4B97-9C9D-DE3C640FBDDC}" srcId="{BC9920DC-E583-4258-8557-9518CFAC460F}" destId="{22947021-B0CD-4177-A067-8880E22FB266}" srcOrd="0" destOrd="0" parTransId="{FD1B15A9-54FE-4BEB-8EBE-5B157D061F54}" sibTransId="{8C5C8B69-56B5-4C5E-BD4F-A579B059C800}"/>
    <dgm:cxn modelId="{75693345-E68C-45B4-ACC5-158C7578B9B8}" srcId="{EDE4C603-7CEE-44B7-88E4-CEC38FFBF365}" destId="{BD67C47C-8E13-42C5-862E-A1CFF39B567D}" srcOrd="6" destOrd="0" parTransId="{319C1B60-1FAF-4CB5-9BD4-2C3CBD836007}" sibTransId="{1C83C87B-45B2-4A98-84C8-99C91839A8D2}"/>
    <dgm:cxn modelId="{75C5922F-3D84-42DB-91C3-14562BD851A0}" type="presOf" srcId="{67241AB3-4FEE-426F-B734-D5B9F43235DF}" destId="{F5EA1C84-7E31-42AE-A6CB-7A6BDB69D37B}" srcOrd="0" destOrd="0" presId="urn:microsoft.com/office/officeart/2005/8/layout/vList2"/>
    <dgm:cxn modelId="{C8D67F51-79CC-4BC6-8CC8-F96BC1BD6E24}" type="presOf" srcId="{D33C6C95-1147-4C10-93A4-903C8F0DF0AB}" destId="{BEA806AE-7AEA-4480-BAFA-320EC8740953}" srcOrd="0" destOrd="1" presId="urn:microsoft.com/office/officeart/2005/8/layout/vList2"/>
    <dgm:cxn modelId="{48C98230-E483-467C-B561-9D74279BF924}" type="presParOf" srcId="{91017443-E715-47B5-A402-C3B8FDD6E1DA}" destId="{594908A1-7CB0-4B14-90C9-1EFA3A19A5D7}" srcOrd="0" destOrd="0" presId="urn:microsoft.com/office/officeart/2005/8/layout/vList2"/>
    <dgm:cxn modelId="{1944F5EE-7853-423E-8AA8-1FA41ADBFE03}" type="presParOf" srcId="{91017443-E715-47B5-A402-C3B8FDD6E1DA}" destId="{BEA806AE-7AEA-4480-BAFA-320EC8740953}" srcOrd="1" destOrd="0" presId="urn:microsoft.com/office/officeart/2005/8/layout/vList2"/>
    <dgm:cxn modelId="{00BDBC14-BB85-4389-A729-E0D6385CB42F}" type="presParOf" srcId="{91017443-E715-47B5-A402-C3B8FDD6E1DA}" destId="{52896F12-6539-4655-A611-39F078398EDC}" srcOrd="2" destOrd="0" presId="urn:microsoft.com/office/officeart/2005/8/layout/vList2"/>
    <dgm:cxn modelId="{A8A347E6-9118-4A9B-A7C2-3642739F13BD}" type="presParOf" srcId="{91017443-E715-47B5-A402-C3B8FDD6E1DA}" destId="{F5EA1C84-7E31-42AE-A6CB-7A6BDB69D37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815BD8-DE92-47C5-BE45-49222F260964}">
      <dsp:nvSpPr>
        <dsp:cNvPr id="0" name=""/>
        <dsp:cNvSpPr/>
      </dsp:nvSpPr>
      <dsp:spPr>
        <a:xfrm>
          <a:off x="2989545" y="1873421"/>
          <a:ext cx="1437733" cy="143773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 smtClean="0">
              <a:latin typeface="Arial" pitchFamily="34" charset="0"/>
              <a:cs typeface="Arial" pitchFamily="34" charset="0"/>
            </a:rPr>
            <a:t>PMO</a:t>
          </a:r>
          <a:endParaRPr lang="pt-BR" sz="3300" b="1" kern="1200" dirty="0">
            <a:latin typeface="Arial" pitchFamily="34" charset="0"/>
            <a:cs typeface="Arial" pitchFamily="34" charset="0"/>
          </a:endParaRPr>
        </a:p>
      </dsp:txBody>
      <dsp:txXfrm>
        <a:off x="2989545" y="1873421"/>
        <a:ext cx="1437733" cy="1437733"/>
      </dsp:txXfrm>
    </dsp:sp>
    <dsp:sp modelId="{091DCE77-9E7D-4891-AF94-4B8804DA725E}">
      <dsp:nvSpPr>
        <dsp:cNvPr id="0" name=""/>
        <dsp:cNvSpPr/>
      </dsp:nvSpPr>
      <dsp:spPr>
        <a:xfrm rot="16200000">
          <a:off x="3492199" y="1639761"/>
          <a:ext cx="43242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432425" y="17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6200000">
        <a:off x="3697601" y="1646397"/>
        <a:ext cx="21621" cy="21621"/>
      </dsp:txXfrm>
    </dsp:sp>
    <dsp:sp modelId="{EF49E4C0-0D2E-4D35-8B46-3E0BE2C99513}">
      <dsp:nvSpPr>
        <dsp:cNvPr id="0" name=""/>
        <dsp:cNvSpPr/>
      </dsp:nvSpPr>
      <dsp:spPr>
        <a:xfrm>
          <a:off x="2989545" y="3261"/>
          <a:ext cx="1437733" cy="143773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itchFamily="34" charset="0"/>
              <a:cs typeface="Arial" pitchFamily="34" charset="0"/>
            </a:rPr>
            <a:t>Alta Administração</a:t>
          </a:r>
          <a:endParaRPr lang="pt-BR" sz="1100" b="1" kern="1200" dirty="0">
            <a:latin typeface="Arial" pitchFamily="34" charset="0"/>
            <a:cs typeface="Arial" pitchFamily="34" charset="0"/>
          </a:endParaRPr>
        </a:p>
      </dsp:txBody>
      <dsp:txXfrm>
        <a:off x="2989545" y="3261"/>
        <a:ext cx="1437733" cy="1437733"/>
      </dsp:txXfrm>
    </dsp:sp>
    <dsp:sp modelId="{B64322A1-DD6F-4D8B-8060-56AD771C2C48}">
      <dsp:nvSpPr>
        <dsp:cNvPr id="0" name=""/>
        <dsp:cNvSpPr/>
      </dsp:nvSpPr>
      <dsp:spPr>
        <a:xfrm>
          <a:off x="4427278" y="2574841"/>
          <a:ext cx="43242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432425" y="17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32681" y="2581477"/>
        <a:ext cx="21621" cy="21621"/>
      </dsp:txXfrm>
    </dsp:sp>
    <dsp:sp modelId="{0A28B36A-C8DD-4872-BD3C-F7B304306977}">
      <dsp:nvSpPr>
        <dsp:cNvPr id="0" name=""/>
        <dsp:cNvSpPr/>
      </dsp:nvSpPr>
      <dsp:spPr>
        <a:xfrm>
          <a:off x="4859704" y="1873421"/>
          <a:ext cx="1437733" cy="143773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err="1" smtClean="0">
              <a:latin typeface="Arial" pitchFamily="34" charset="0"/>
              <a:cs typeface="Arial" pitchFamily="34" charset="0"/>
            </a:rPr>
            <a:t>PMOs</a:t>
          </a:r>
          <a:r>
            <a:rPr lang="pt-BR" sz="1100" b="1" kern="1200" dirty="0" smtClean="0">
              <a:latin typeface="Arial" pitchFamily="34" charset="0"/>
              <a:cs typeface="Arial" pitchFamily="34" charset="0"/>
            </a:rPr>
            <a:t> Setoriais</a:t>
          </a:r>
          <a:endParaRPr lang="pt-BR" sz="1100" b="1" kern="1200" dirty="0">
            <a:latin typeface="Arial" pitchFamily="34" charset="0"/>
            <a:cs typeface="Arial" pitchFamily="34" charset="0"/>
          </a:endParaRPr>
        </a:p>
      </dsp:txBody>
      <dsp:txXfrm>
        <a:off x="4859704" y="1873421"/>
        <a:ext cx="1437733" cy="1437733"/>
      </dsp:txXfrm>
    </dsp:sp>
    <dsp:sp modelId="{72766092-3BA4-4AF3-9EF5-912CB8649C93}">
      <dsp:nvSpPr>
        <dsp:cNvPr id="0" name=""/>
        <dsp:cNvSpPr/>
      </dsp:nvSpPr>
      <dsp:spPr>
        <a:xfrm rot="5400000">
          <a:off x="3492199" y="3509921"/>
          <a:ext cx="43242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432425" y="17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5400000">
        <a:off x="3697601" y="3516557"/>
        <a:ext cx="21621" cy="21621"/>
      </dsp:txXfrm>
    </dsp:sp>
    <dsp:sp modelId="{70E08B8A-25F2-45BE-88B9-6F0C9480D3B5}">
      <dsp:nvSpPr>
        <dsp:cNvPr id="0" name=""/>
        <dsp:cNvSpPr/>
      </dsp:nvSpPr>
      <dsp:spPr>
        <a:xfrm>
          <a:off x="2989545" y="3743580"/>
          <a:ext cx="1437733" cy="143773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itchFamily="34" charset="0"/>
              <a:cs typeface="Arial" pitchFamily="34" charset="0"/>
            </a:rPr>
            <a:t>Gerentes de Projetos</a:t>
          </a:r>
          <a:endParaRPr lang="pt-BR" sz="1100" b="1" kern="1200" dirty="0">
            <a:latin typeface="Arial" pitchFamily="34" charset="0"/>
            <a:cs typeface="Arial" pitchFamily="34" charset="0"/>
          </a:endParaRPr>
        </a:p>
      </dsp:txBody>
      <dsp:txXfrm>
        <a:off x="2989545" y="3743580"/>
        <a:ext cx="1437733" cy="1437733"/>
      </dsp:txXfrm>
    </dsp:sp>
    <dsp:sp modelId="{6D0EDF0F-66CB-4DB2-BA3B-77FB56E29B67}">
      <dsp:nvSpPr>
        <dsp:cNvPr id="0" name=""/>
        <dsp:cNvSpPr/>
      </dsp:nvSpPr>
      <dsp:spPr>
        <a:xfrm rot="10800000">
          <a:off x="2557119" y="2574841"/>
          <a:ext cx="432425" cy="34892"/>
        </a:xfrm>
        <a:custGeom>
          <a:avLst/>
          <a:gdLst/>
          <a:ahLst/>
          <a:cxnLst/>
          <a:rect l="0" t="0" r="0" b="0"/>
          <a:pathLst>
            <a:path>
              <a:moveTo>
                <a:pt x="0" y="17446"/>
              </a:moveTo>
              <a:lnTo>
                <a:pt x="432425" y="174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2762521" y="2581477"/>
        <a:ext cx="21621" cy="21621"/>
      </dsp:txXfrm>
    </dsp:sp>
    <dsp:sp modelId="{CCB15A08-2E8B-41EE-AA1B-69F096111A11}">
      <dsp:nvSpPr>
        <dsp:cNvPr id="0" name=""/>
        <dsp:cNvSpPr/>
      </dsp:nvSpPr>
      <dsp:spPr>
        <a:xfrm>
          <a:off x="1119385" y="1873421"/>
          <a:ext cx="1437733" cy="143773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latin typeface="Arial" pitchFamily="34" charset="0"/>
              <a:cs typeface="Arial" pitchFamily="34" charset="0"/>
            </a:rPr>
            <a:t>Secretarias</a:t>
          </a:r>
          <a:endParaRPr lang="pt-BR" sz="1100" b="1" kern="1200" dirty="0">
            <a:latin typeface="Arial" pitchFamily="34" charset="0"/>
            <a:cs typeface="Arial" pitchFamily="34" charset="0"/>
          </a:endParaRPr>
        </a:p>
      </dsp:txBody>
      <dsp:txXfrm>
        <a:off x="1119385" y="1873421"/>
        <a:ext cx="1437733" cy="14377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5798C8-5554-4391-94FE-DA8C25F54669}">
      <dsp:nvSpPr>
        <dsp:cNvPr id="0" name=""/>
        <dsp:cNvSpPr/>
      </dsp:nvSpPr>
      <dsp:spPr>
        <a:xfrm rot="5400000">
          <a:off x="2793612" y="-1086154"/>
          <a:ext cx="582420" cy="2903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Como está o prazo do projeto?</a:t>
          </a:r>
          <a:endParaRPr lang="pt-BR" sz="1500" kern="1200" dirty="0"/>
        </a:p>
      </dsp:txBody>
      <dsp:txXfrm rot="5400000">
        <a:off x="2793612" y="-1086154"/>
        <a:ext cx="582420" cy="2903362"/>
      </dsp:txXfrm>
    </dsp:sp>
    <dsp:sp modelId="{B533ECB6-F0FC-4CC1-8727-1CC04C9F0505}">
      <dsp:nvSpPr>
        <dsp:cNvPr id="0" name=""/>
        <dsp:cNvSpPr/>
      </dsp:nvSpPr>
      <dsp:spPr>
        <a:xfrm>
          <a:off x="0" y="1513"/>
          <a:ext cx="1633141" cy="728026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Medidor de Prazo </a:t>
          </a:r>
          <a:endParaRPr lang="pt-BR" sz="2000" kern="1200" dirty="0"/>
        </a:p>
      </dsp:txBody>
      <dsp:txXfrm>
        <a:off x="0" y="1513"/>
        <a:ext cx="1633141" cy="728026"/>
      </dsp:txXfrm>
    </dsp:sp>
    <dsp:sp modelId="{C15A581E-5726-4F61-992E-2470DBDABF11}">
      <dsp:nvSpPr>
        <dsp:cNvPr id="0" name=""/>
        <dsp:cNvSpPr/>
      </dsp:nvSpPr>
      <dsp:spPr>
        <a:xfrm rot="5400000">
          <a:off x="2793612" y="-321727"/>
          <a:ext cx="582420" cy="2903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Como estão os custos do projeto?</a:t>
          </a:r>
          <a:endParaRPr lang="pt-BR" sz="1500" kern="1200" dirty="0"/>
        </a:p>
      </dsp:txBody>
      <dsp:txXfrm rot="5400000">
        <a:off x="2793612" y="-321727"/>
        <a:ext cx="582420" cy="2903362"/>
      </dsp:txXfrm>
    </dsp:sp>
    <dsp:sp modelId="{2D46CF98-F139-4C06-80D6-224B9DB825B5}">
      <dsp:nvSpPr>
        <dsp:cNvPr id="0" name=""/>
        <dsp:cNvSpPr/>
      </dsp:nvSpPr>
      <dsp:spPr>
        <a:xfrm>
          <a:off x="0" y="765941"/>
          <a:ext cx="1633141" cy="728026"/>
        </a:xfrm>
        <a:prstGeom prst="roundRect">
          <a:avLst/>
        </a:prstGeom>
        <a:solidFill>
          <a:srgbClr val="00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Medidor de Custo</a:t>
          </a:r>
          <a:endParaRPr lang="pt-BR" sz="2000" kern="1200" dirty="0"/>
        </a:p>
      </dsp:txBody>
      <dsp:txXfrm>
        <a:off x="0" y="765941"/>
        <a:ext cx="1633141" cy="728026"/>
      </dsp:txXfrm>
    </dsp:sp>
    <dsp:sp modelId="{B9FBCB8B-6C11-4C8C-B0D8-263818D42B59}">
      <dsp:nvSpPr>
        <dsp:cNvPr id="0" name=""/>
        <dsp:cNvSpPr/>
      </dsp:nvSpPr>
      <dsp:spPr>
        <a:xfrm rot="5400000">
          <a:off x="2793612" y="442700"/>
          <a:ext cx="582420" cy="2903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Como estão os recursos do projeto?</a:t>
          </a:r>
          <a:endParaRPr lang="pt-BR" sz="1500" kern="1200" dirty="0"/>
        </a:p>
      </dsp:txBody>
      <dsp:txXfrm rot="5400000">
        <a:off x="2793612" y="442700"/>
        <a:ext cx="582420" cy="2903362"/>
      </dsp:txXfrm>
    </dsp:sp>
    <dsp:sp modelId="{49ABCB20-561B-4CC1-A318-5716F34A2559}">
      <dsp:nvSpPr>
        <dsp:cNvPr id="0" name=""/>
        <dsp:cNvSpPr/>
      </dsp:nvSpPr>
      <dsp:spPr>
        <a:xfrm>
          <a:off x="0" y="1530368"/>
          <a:ext cx="1633141" cy="728026"/>
        </a:xfrm>
        <a:prstGeom prst="roundRect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Medidor de Recurso</a:t>
          </a:r>
          <a:endParaRPr lang="pt-BR" sz="2000" kern="1200" dirty="0"/>
        </a:p>
      </dsp:txBody>
      <dsp:txXfrm>
        <a:off x="0" y="1530368"/>
        <a:ext cx="1633141" cy="728026"/>
      </dsp:txXfrm>
    </dsp:sp>
    <dsp:sp modelId="{951AEBAB-0F6D-4D6E-9024-BF3A533238BF}">
      <dsp:nvSpPr>
        <dsp:cNvPr id="0" name=""/>
        <dsp:cNvSpPr/>
      </dsp:nvSpPr>
      <dsp:spPr>
        <a:xfrm rot="5400000">
          <a:off x="2793612" y="1207127"/>
          <a:ext cx="582420" cy="29033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Quais os riscos do projeto?</a:t>
          </a:r>
          <a:endParaRPr lang="pt-B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Como devemos agir?</a:t>
          </a:r>
          <a:endParaRPr lang="pt-BR" sz="1500" kern="1200" dirty="0"/>
        </a:p>
      </dsp:txBody>
      <dsp:txXfrm rot="5400000">
        <a:off x="2793612" y="1207127"/>
        <a:ext cx="582420" cy="2903362"/>
      </dsp:txXfrm>
    </dsp:sp>
    <dsp:sp modelId="{88B2BE66-D80F-4F70-BE12-E512D90B5432}">
      <dsp:nvSpPr>
        <dsp:cNvPr id="0" name=""/>
        <dsp:cNvSpPr/>
      </dsp:nvSpPr>
      <dsp:spPr>
        <a:xfrm>
          <a:off x="0" y="2294796"/>
          <a:ext cx="1633141" cy="7280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Medidor de Risco</a:t>
          </a:r>
          <a:endParaRPr lang="pt-BR" sz="2000" kern="1200" dirty="0"/>
        </a:p>
      </dsp:txBody>
      <dsp:txXfrm>
        <a:off x="0" y="2294796"/>
        <a:ext cx="1633141" cy="7280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61209D-7AC4-4FB2-93C2-61151B55F976}">
      <dsp:nvSpPr>
        <dsp:cNvPr id="0" name=""/>
        <dsp:cNvSpPr/>
      </dsp:nvSpPr>
      <dsp:spPr>
        <a:xfrm>
          <a:off x="0" y="26496"/>
          <a:ext cx="367240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Licitações</a:t>
          </a:r>
          <a:endParaRPr lang="pt-BR" sz="2000" kern="1200" dirty="0"/>
        </a:p>
      </dsp:txBody>
      <dsp:txXfrm>
        <a:off x="0" y="26496"/>
        <a:ext cx="3672408" cy="479700"/>
      </dsp:txXfrm>
    </dsp:sp>
    <dsp:sp modelId="{C08331B3-1E80-4744-A2F1-2CDD06139B7A}">
      <dsp:nvSpPr>
        <dsp:cNvPr id="0" name=""/>
        <dsp:cNvSpPr/>
      </dsp:nvSpPr>
      <dsp:spPr>
        <a:xfrm>
          <a:off x="0" y="506196"/>
          <a:ext cx="3672408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9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Como está o prazo da Licitação?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Qual o valor da Licitação?</a:t>
          </a:r>
          <a:endParaRPr lang="pt-BR" sz="1600" kern="1200" dirty="0"/>
        </a:p>
      </dsp:txBody>
      <dsp:txXfrm>
        <a:off x="0" y="506196"/>
        <a:ext cx="3672408" cy="548550"/>
      </dsp:txXfrm>
    </dsp:sp>
    <dsp:sp modelId="{48A226E4-383B-4ABD-B6A7-1C20BB4DA99A}">
      <dsp:nvSpPr>
        <dsp:cNvPr id="0" name=""/>
        <dsp:cNvSpPr/>
      </dsp:nvSpPr>
      <dsp:spPr>
        <a:xfrm>
          <a:off x="0" y="1054746"/>
          <a:ext cx="367240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Licenciamento Ambiental</a:t>
          </a:r>
          <a:endParaRPr lang="pt-BR" sz="2000" kern="1200" dirty="0"/>
        </a:p>
      </dsp:txBody>
      <dsp:txXfrm>
        <a:off x="0" y="1054746"/>
        <a:ext cx="3672408" cy="479700"/>
      </dsp:txXfrm>
    </dsp:sp>
    <dsp:sp modelId="{A7649FAB-5076-4A5A-B5D2-1D420AF265CC}">
      <dsp:nvSpPr>
        <dsp:cNvPr id="0" name=""/>
        <dsp:cNvSpPr/>
      </dsp:nvSpPr>
      <dsp:spPr>
        <a:xfrm>
          <a:off x="0" y="1534446"/>
          <a:ext cx="3672408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9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Como está o prazo do Licenciamento Ambiental?</a:t>
          </a:r>
          <a:endParaRPr lang="pt-BR" sz="1600" kern="1200" dirty="0"/>
        </a:p>
      </dsp:txBody>
      <dsp:txXfrm>
        <a:off x="0" y="1534446"/>
        <a:ext cx="3672408" cy="507150"/>
      </dsp:txXfrm>
    </dsp:sp>
    <dsp:sp modelId="{49581498-1BA5-4904-A81F-93C27D99D981}">
      <dsp:nvSpPr>
        <dsp:cNvPr id="0" name=""/>
        <dsp:cNvSpPr/>
      </dsp:nvSpPr>
      <dsp:spPr>
        <a:xfrm>
          <a:off x="0" y="2041597"/>
          <a:ext cx="367240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Imobiliário</a:t>
          </a:r>
          <a:endParaRPr lang="pt-BR" sz="2000" kern="1200" dirty="0"/>
        </a:p>
      </dsp:txBody>
      <dsp:txXfrm>
        <a:off x="0" y="2041597"/>
        <a:ext cx="3672408" cy="479700"/>
      </dsp:txXfrm>
    </dsp:sp>
    <dsp:sp modelId="{1BA23167-E095-4F4F-B53E-475CE8AD80F5}">
      <dsp:nvSpPr>
        <dsp:cNvPr id="0" name=""/>
        <dsp:cNvSpPr/>
      </dsp:nvSpPr>
      <dsp:spPr>
        <a:xfrm>
          <a:off x="0" y="2521297"/>
          <a:ext cx="3672408" cy="548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99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São necessárias desapropriações?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600" kern="1200" dirty="0" smtClean="0"/>
            <a:t>Qual o valor?</a:t>
          </a:r>
          <a:endParaRPr lang="pt-BR" sz="1600" kern="1200" dirty="0"/>
        </a:p>
      </dsp:txBody>
      <dsp:txXfrm>
        <a:off x="0" y="2521297"/>
        <a:ext cx="3672408" cy="5485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4908A1-7CB0-4B14-90C9-1EFA3A19A5D7}">
      <dsp:nvSpPr>
        <dsp:cNvPr id="0" name=""/>
        <dsp:cNvSpPr/>
      </dsp:nvSpPr>
      <dsp:spPr>
        <a:xfrm>
          <a:off x="0" y="29792"/>
          <a:ext cx="8640960" cy="538200"/>
        </a:xfrm>
        <a:prstGeom prst="roundRect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" pitchFamily="34" charset="0"/>
              <a:cs typeface="Arial" pitchFamily="34" charset="0"/>
            </a:rPr>
            <a:t>1. Módulo de Gestão Portfólios (Etapa Finalizada)</a:t>
          </a:r>
          <a:endParaRPr lang="pt-BR" sz="2300" kern="1200" dirty="0">
            <a:latin typeface="Arial" pitchFamily="34" charset="0"/>
            <a:cs typeface="Arial" pitchFamily="34" charset="0"/>
          </a:endParaRPr>
        </a:p>
      </dsp:txBody>
      <dsp:txXfrm>
        <a:off x="0" y="29792"/>
        <a:ext cx="8640960" cy="538200"/>
      </dsp:txXfrm>
    </dsp:sp>
    <dsp:sp modelId="{BEA806AE-7AEA-4480-BAFA-320EC8740953}">
      <dsp:nvSpPr>
        <dsp:cNvPr id="0" name=""/>
        <dsp:cNvSpPr/>
      </dsp:nvSpPr>
      <dsp:spPr>
        <a:xfrm>
          <a:off x="0" y="567992"/>
          <a:ext cx="864096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Customização e Parametrização;</a:t>
          </a:r>
          <a:endParaRPr lang="pt-BR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Integração com Sistemas Legados;</a:t>
          </a:r>
          <a:endParaRPr lang="pt-BR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Capacitação de Usuários;</a:t>
          </a:r>
          <a:endParaRPr lang="pt-BR" sz="1800" kern="1200" dirty="0">
            <a:latin typeface="Arial" pitchFamily="34" charset="0"/>
            <a:cs typeface="Arial" pitchFamily="34" charset="0"/>
          </a:endParaRPr>
        </a:p>
      </dsp:txBody>
      <dsp:txXfrm>
        <a:off x="0" y="567992"/>
        <a:ext cx="8640960" cy="880785"/>
      </dsp:txXfrm>
    </dsp:sp>
    <dsp:sp modelId="{52896F12-6539-4655-A611-39F078398EDC}">
      <dsp:nvSpPr>
        <dsp:cNvPr id="0" name=""/>
        <dsp:cNvSpPr/>
      </dsp:nvSpPr>
      <dsp:spPr>
        <a:xfrm>
          <a:off x="0" y="1448777"/>
          <a:ext cx="8640960" cy="5382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" pitchFamily="34" charset="0"/>
              <a:cs typeface="Arial" pitchFamily="34" charset="0"/>
            </a:rPr>
            <a:t>2. Módulos Gerenciais e Operacionais (Etapa Paralisada)</a:t>
          </a:r>
          <a:endParaRPr lang="pt-BR" sz="2300" kern="1200" dirty="0">
            <a:latin typeface="Arial" pitchFamily="34" charset="0"/>
            <a:cs typeface="Arial" pitchFamily="34" charset="0"/>
          </a:endParaRPr>
        </a:p>
      </dsp:txBody>
      <dsp:txXfrm>
        <a:off x="0" y="1448777"/>
        <a:ext cx="8640960" cy="538200"/>
      </dsp:txXfrm>
    </dsp:sp>
    <dsp:sp modelId="{F5EA1C84-7E31-42AE-A6CB-7A6BDB69D37B}">
      <dsp:nvSpPr>
        <dsp:cNvPr id="0" name=""/>
        <dsp:cNvSpPr/>
      </dsp:nvSpPr>
      <dsp:spPr>
        <a:xfrm>
          <a:off x="0" y="1986977"/>
          <a:ext cx="8640960" cy="2047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Mapeamento e Redesenho de  Processos;</a:t>
          </a:r>
          <a:endParaRPr lang="pt-BR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Implantação de Processos;</a:t>
          </a:r>
          <a:endParaRPr lang="pt-BR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Customização dos Módulos Gerenciais e Operacionais;</a:t>
          </a:r>
          <a:endParaRPr lang="pt-BR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Integração com Sistemas Legados;</a:t>
          </a:r>
          <a:endParaRPr lang="pt-BR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Capacitação de Usuários;</a:t>
          </a:r>
          <a:endParaRPr lang="pt-BR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Ajustes;</a:t>
          </a:r>
          <a:endParaRPr lang="pt-BR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800" kern="1200" dirty="0" smtClean="0">
              <a:latin typeface="Arial" pitchFamily="34" charset="0"/>
              <a:cs typeface="Arial" pitchFamily="34" charset="0"/>
            </a:rPr>
            <a:t>Operação Plena do SGPFor.</a:t>
          </a:r>
          <a:endParaRPr lang="pt-BR" sz="1800" kern="1200" dirty="0">
            <a:latin typeface="Arial" pitchFamily="34" charset="0"/>
            <a:cs typeface="Arial" pitchFamily="34" charset="0"/>
          </a:endParaRPr>
        </a:p>
      </dsp:txBody>
      <dsp:txXfrm>
        <a:off x="0" y="1986977"/>
        <a:ext cx="8640960" cy="2047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0C826F5-88E8-4554-8A82-9CF50D1C0ED5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C14C58-FEE9-4054-9ABC-90990FD9F7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7EB734-5070-4FED-806A-108B704FF55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34B9F5-5B71-4970-B027-411926B8353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64EA3-6A1B-448C-A602-1CF4CAD0A8B2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D3B36-2A75-4EA9-BB6D-3A6FBD68F00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F3D3F4-219A-4653-BE37-E13DB41F23E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47FE17-762D-48DC-8817-B0A34AE9CEC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F6B82-BA01-4253-B94E-91E0F4E8D7F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66300F-0F0D-454B-9DC7-68A2EDBDEE2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6084EF-4F04-4C8F-ACA9-30142F0615B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6189E5-C6ED-4F54-8613-70798729EE3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39A636-E197-40E8-B4FF-E4C55024AA0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35962B-EF6D-44EA-B8BA-BAE3E925B43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2924FC-2115-4E76-95F8-87FEB75B067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96C454-D2AD-43AA-A0C2-B2B208FA612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C3581A-EEAF-401F-B053-34338592218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D36A34-A7C3-483B-9203-2A6553DD0370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F197B-BD50-473D-82EF-C36434512FE4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C2CC-64EA-413A-98D1-4F4AC255AF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12472-E7DB-411B-A80E-BCD587B4AC54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2BEF-DD71-4891-80B3-D70E987E99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3E33-77BE-4026-A033-E958096A1D0B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D28F-DA3A-4AD7-A36B-17EBCBF8F2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A8CF-491E-492E-BB87-6D2F90311756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D1312-5E09-48D9-B237-D7F329E8C8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7BE2-FB29-4C62-A687-CD03B56139AE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1EE6-8B00-458D-A1EE-6906189BA3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0A72-ADB3-454F-9F1A-235198330157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65915-2152-44AF-8425-6002A021FA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5FDCA-DCD2-4962-9D0C-56D1EB063AB0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182D-F7E4-4953-88E6-4C68E84047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4ED69-B304-461F-B10B-BB8595574631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41C8-B7EA-42FA-9D3E-0665052154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7956E-EAA7-4CCC-8E9F-E41009B51C72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D7F7-7DF6-4CCD-AE46-F1CF318F98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8F00F-A315-4DEF-9DCF-F6A1C1199DE6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D330-90AF-48AA-96DC-231A5E9F86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B969-E0C8-4652-A47A-4BD65AA9D60B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8E230-C688-4AC4-8D0E-5D78D7C36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3C8B49-D55F-4187-B50D-AA61ECD6544B}" type="datetimeFigureOut">
              <a:rPr lang="pt-BR"/>
              <a:pPr>
                <a:defRPr/>
              </a:pPr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7B392A-7133-4224-B41B-5995013056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5084763"/>
            <a:ext cx="2066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97392"/>
            <a:ext cx="24264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4338638"/>
            <a:ext cx="27876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933825"/>
            <a:ext cx="3146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2288" y="2709863"/>
            <a:ext cx="35067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250825" y="260350"/>
            <a:ext cx="8640763" cy="450850"/>
          </a:xfrm>
          <a:prstGeom prst="rect">
            <a:avLst/>
          </a:prstGeom>
          <a:solidFill>
            <a:srgbClr val="DE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 flipV="1">
            <a:off x="250825" y="692150"/>
            <a:ext cx="8640763" cy="714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/>
          </a:p>
        </p:txBody>
      </p:sp>
      <p:sp>
        <p:nvSpPr>
          <p:cNvPr id="2057" name="CaixaDeTexto 20"/>
          <p:cNvSpPr txBox="1">
            <a:spLocks noChangeArrowheads="1"/>
          </p:cNvSpPr>
          <p:nvPr/>
        </p:nvSpPr>
        <p:spPr bwMode="auto">
          <a:xfrm>
            <a:off x="250825" y="1901825"/>
            <a:ext cx="828198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/>
              <a:t>Apresentação PMO</a:t>
            </a:r>
          </a:p>
          <a:p>
            <a:endParaRPr lang="pt-BR" sz="2800" b="1"/>
          </a:p>
          <a:p>
            <a:r>
              <a:rPr lang="en-GB" sz="2800" b="1"/>
              <a:t>Modelo de Gerenciamento de Projetos</a:t>
            </a:r>
          </a:p>
          <a:p>
            <a:endParaRPr lang="en-GB" sz="2800" b="1"/>
          </a:p>
          <a:p>
            <a:r>
              <a:rPr lang="pt-PT" sz="2800" b="1"/>
              <a:t>3ª REUNIÃO DA REDE PNAFM – 2ª Fase</a:t>
            </a:r>
            <a:endParaRPr lang="pt-BR" sz="2800" u="sng"/>
          </a:p>
        </p:txBody>
      </p:sp>
      <p:pic>
        <p:nvPicPr>
          <p:cNvPr id="20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2438" y="855663"/>
            <a:ext cx="23669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7850" y="836613"/>
            <a:ext cx="32353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 Sistema de Gestão de Portfólios de Fortaleza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tângulo 9"/>
          <p:cNvSpPr>
            <a:spLocks noChangeArrowheads="1"/>
          </p:cNvSpPr>
          <p:nvPr/>
        </p:nvSpPr>
        <p:spPr bwMode="auto">
          <a:xfrm>
            <a:off x="323850" y="1700213"/>
            <a:ext cx="835183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600"/>
              <a:t>Sistema disponível para uso imediato</a:t>
            </a:r>
          </a:p>
          <a:p>
            <a:endParaRPr lang="pt-BR" sz="1600"/>
          </a:p>
          <a:p>
            <a:pPr>
              <a:buFont typeface="Arial" charset="0"/>
              <a:buChar char="•"/>
            </a:pPr>
            <a:r>
              <a:rPr lang="pt-BR" sz="1600"/>
              <a:t>Foco nas necessidades do Executor – boas práticas de gestão de Programas e Projetos,</a:t>
            </a:r>
          </a:p>
          <a:p>
            <a:pPr>
              <a:buFont typeface="Arial" charset="0"/>
              <a:buChar char="•"/>
            </a:pPr>
            <a:r>
              <a:rPr lang="pt-BR" sz="1600"/>
              <a:t>com o objetivo de subsidiar a gestão eficaz e eficiente das ações;</a:t>
            </a:r>
          </a:p>
          <a:p>
            <a:pPr>
              <a:buFont typeface="Arial" charset="0"/>
              <a:buChar char="•"/>
            </a:pPr>
            <a:endParaRPr lang="pt-BR" sz="1600"/>
          </a:p>
          <a:p>
            <a:pPr>
              <a:buFont typeface="Arial" charset="0"/>
              <a:buChar char="•"/>
            </a:pPr>
            <a:r>
              <a:rPr lang="pt-BR" sz="1600"/>
              <a:t>Gerencia com eficácia comprovada atualmente mais de 11.000 contratos com características técnicas diferenciadas;</a:t>
            </a:r>
          </a:p>
          <a:p>
            <a:pPr>
              <a:buFont typeface="Arial" charset="0"/>
              <a:buChar char="•"/>
            </a:pPr>
            <a:endParaRPr lang="pt-BR" sz="1600"/>
          </a:p>
          <a:p>
            <a:pPr>
              <a:buFont typeface="Arial" charset="0"/>
              <a:buChar char="•"/>
            </a:pPr>
            <a:r>
              <a:rPr lang="pt-BR" sz="1600"/>
              <a:t>Sistema submetido a mais de uma centena de processos de auditoria, promovidos tanto por empresas independentes de auditoria como por organismos de auditoria e controle (Tribunais de Contas e Controladoria Geral da União);</a:t>
            </a:r>
          </a:p>
          <a:p>
            <a:pPr>
              <a:buFont typeface="Arial" charset="0"/>
              <a:buChar char="•"/>
            </a:pPr>
            <a:endParaRPr lang="pt-BR" sz="1600"/>
          </a:p>
          <a:p>
            <a:pPr>
              <a:buFont typeface="Arial" charset="0"/>
              <a:buChar char="•"/>
            </a:pPr>
            <a:r>
              <a:rPr lang="pt-BR" sz="1600"/>
              <a:t>Possibilidade de expansão para aplicação na gestão de múltiplos Programas/Projetos, com fontes de financiamento distintas (BID, BIRD, PAC, Recursos Próprios, etc.);</a:t>
            </a:r>
          </a:p>
          <a:p>
            <a:pPr>
              <a:buFont typeface="Arial" charset="0"/>
              <a:buChar char="•"/>
            </a:pPr>
            <a:endParaRPr lang="pt-BR" sz="1600"/>
          </a:p>
          <a:p>
            <a:pPr>
              <a:buFont typeface="Arial" charset="0"/>
              <a:buChar char="•"/>
            </a:pPr>
            <a:r>
              <a:rPr lang="pt-BR" sz="1600"/>
              <a:t>Possibilidade de integração com sistemas existentes (ex.: Sistema de Execução Orçamentária e Financeira da Organização)</a:t>
            </a:r>
          </a:p>
          <a:p>
            <a:pPr>
              <a:buFont typeface="Arial" charset="0"/>
              <a:buChar char="•"/>
            </a:pPr>
            <a:endParaRPr lang="pt-BR" sz="1600"/>
          </a:p>
          <a:p>
            <a:pPr>
              <a:buFont typeface="Arial" charset="0"/>
              <a:buChar char="•"/>
            </a:pPr>
            <a:r>
              <a:rPr lang="pt-BR" sz="1600"/>
              <a:t>Sistema conhecido e referendado por especialistas do BID e Banco Mundial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50825" y="1412875"/>
            <a:ext cx="79200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Retângulo 7"/>
          <p:cNvSpPr>
            <a:spLocks noChangeArrowheads="1"/>
          </p:cNvSpPr>
          <p:nvPr/>
        </p:nvSpPr>
        <p:spPr bwMode="auto">
          <a:xfrm>
            <a:off x="250825" y="1052513"/>
            <a:ext cx="6607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i="1"/>
              <a:t>Características da Solução  que Originou o SGPFor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 Sistema de Gestão de Portfólios de Fortaleza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187450" y="1619250"/>
            <a:ext cx="75612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600"/>
              <a:t> Gestão de Portfolio de Programas e Projetos (EGP’s - Escritório de Gestão de Projetos,Secretarias de Planejamento, Casa Civil, etc.)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852738"/>
            <a:ext cx="8207375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187450" y="2278063"/>
            <a:ext cx="76327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1600"/>
              <a:t>  Gerenciamento de projetos com recursos de diversas fontes, como BID, BIRD, BNDES, Recursos Próprios, etc.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250825" y="1412875"/>
            <a:ext cx="79200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Retângulo 10"/>
          <p:cNvSpPr>
            <a:spLocks noChangeArrowheads="1"/>
          </p:cNvSpPr>
          <p:nvPr/>
        </p:nvSpPr>
        <p:spPr bwMode="auto">
          <a:xfrm>
            <a:off x="179388" y="1042988"/>
            <a:ext cx="792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i="1"/>
              <a:t>Ferramenta de Planejamento e Gerenciamento de Portfólios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 Sistema de Gestão de Portfólios de Fortaleza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2941638"/>
            <a:ext cx="8453437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1187450" y="14843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 Acompanhamento georreferenciado das Obras no Portifólio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1187450" y="1835150"/>
            <a:ext cx="741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 Perspectiva do andamento Físico/Financeiro da Execução das Obras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1187450" y="2195513"/>
            <a:ext cx="741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 Gráficos para análises qualitativas e quantitativas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1187450" y="2492375"/>
            <a:ext cx="741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>
                <a:latin typeface="Calibri" pitchFamily="34" charset="0"/>
              </a:rPr>
              <a:t> Visualização de Fotos de cada etapa das Obras</a:t>
            </a:r>
          </a:p>
        </p:txBody>
      </p:sp>
      <p:sp>
        <p:nvSpPr>
          <p:cNvPr id="13321" name="Retângulo 16"/>
          <p:cNvSpPr>
            <a:spLocks noChangeArrowheads="1"/>
          </p:cNvSpPr>
          <p:nvPr/>
        </p:nvSpPr>
        <p:spPr bwMode="auto">
          <a:xfrm>
            <a:off x="107950" y="1052513"/>
            <a:ext cx="531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b="1" i="1"/>
              <a:t>Acompanhamento de Obras através de Tablets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252413" y="1412875"/>
            <a:ext cx="792003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 Projeto de Implantação do SGPFor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tângulo 16"/>
          <p:cNvSpPr>
            <a:spLocks noChangeArrowheads="1"/>
          </p:cNvSpPr>
          <p:nvPr/>
        </p:nvSpPr>
        <p:spPr bwMode="auto">
          <a:xfrm>
            <a:off x="198438" y="1125538"/>
            <a:ext cx="53101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/>
              <a:t>As Etapas de Implantação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323850" y="1557338"/>
            <a:ext cx="79200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Imagem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205038"/>
            <a:ext cx="8135937" cy="37449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 Projeto de Implantação do SGPFor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tângulo 16"/>
          <p:cNvSpPr>
            <a:spLocks noChangeArrowheads="1"/>
          </p:cNvSpPr>
          <p:nvPr/>
        </p:nvSpPr>
        <p:spPr bwMode="auto">
          <a:xfrm>
            <a:off x="198438" y="1095375"/>
            <a:ext cx="531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/>
              <a:t>As Etapas de Implantação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323850" y="1557338"/>
            <a:ext cx="79200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989138"/>
            <a:ext cx="7343775" cy="45354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 Projeto de Implantação do SGPFor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tângulo 16"/>
          <p:cNvSpPr>
            <a:spLocks noChangeArrowheads="1"/>
          </p:cNvSpPr>
          <p:nvPr/>
        </p:nvSpPr>
        <p:spPr bwMode="auto">
          <a:xfrm>
            <a:off x="198438" y="1095375"/>
            <a:ext cx="531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/>
              <a:t>Status do Projeto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323850" y="1557338"/>
            <a:ext cx="79200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/>
        </p:nvGraphicFramePr>
        <p:xfrm>
          <a:off x="251520" y="1957288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O Projeto de Implantação do SGPFor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tângulo 16"/>
          <p:cNvSpPr>
            <a:spLocks noChangeArrowheads="1"/>
          </p:cNvSpPr>
          <p:nvPr/>
        </p:nvSpPr>
        <p:spPr bwMode="auto">
          <a:xfrm>
            <a:off x="198438" y="1095375"/>
            <a:ext cx="7974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latin typeface="Calibri" pitchFamily="34" charset="0"/>
              </a:rPr>
              <a:t>Aplicação do Módulo de Gestão de Portfólio</a:t>
            </a:r>
          </a:p>
        </p:txBody>
      </p:sp>
      <p:cxnSp>
        <p:nvCxnSpPr>
          <p:cNvPr id="18" name="Conector reto 17"/>
          <p:cNvCxnSpPr/>
          <p:nvPr/>
        </p:nvCxnSpPr>
        <p:spPr>
          <a:xfrm>
            <a:off x="323850" y="1557338"/>
            <a:ext cx="792003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Retângulo 9"/>
          <p:cNvSpPr>
            <a:spLocks noChangeArrowheads="1"/>
          </p:cNvSpPr>
          <p:nvPr/>
        </p:nvSpPr>
        <p:spPr bwMode="auto">
          <a:xfrm>
            <a:off x="557213" y="3068638"/>
            <a:ext cx="7975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/>
              <a:t>Aplicação Gestão de Portfólio – Projeto Georeferenciamento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8"/>
          <p:cNvSpPr txBox="1">
            <a:spLocks noChangeArrowheads="1"/>
          </p:cNvSpPr>
          <p:nvPr/>
        </p:nvSpPr>
        <p:spPr bwMode="auto">
          <a:xfrm>
            <a:off x="971550" y="2565400"/>
            <a:ext cx="712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7200" b="1">
                <a:latin typeface="Calibri" pitchFamily="34" charset="0"/>
              </a:rPr>
              <a:t>Obrigado!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Perguntas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 flipV="1">
            <a:off x="252413" y="765175"/>
            <a:ext cx="6299200" cy="714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/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Estrutura do PMO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 flipV="1">
            <a:off x="252413" y="765175"/>
            <a:ext cx="6299200" cy="714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/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1052513"/>
            <a:ext cx="4284662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44463" y="908050"/>
          <a:ext cx="4499990" cy="449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0"/>
              </a:tblGrid>
              <a:tr h="11233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/>
                        <a:t>Estrutura</a:t>
                      </a:r>
                      <a:r>
                        <a:rPr lang="pt-BR" sz="2000" b="1" baseline="0" dirty="0" smtClean="0"/>
                        <a:t> do PMO Corporativo</a:t>
                      </a:r>
                      <a:endParaRPr lang="pt-BR" sz="2000" b="1" dirty="0" smtClean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123325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1 Líder do PMO</a:t>
                      </a:r>
                      <a:endParaRPr lang="pt-BR" sz="2000" dirty="0"/>
                    </a:p>
                  </a:txBody>
                  <a:tcPr anchor="ctr"/>
                </a:tc>
              </a:tr>
              <a:tr h="1123325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1 Gerente</a:t>
                      </a:r>
                      <a:r>
                        <a:rPr lang="pt-BR" sz="2000" baseline="0" dirty="0" smtClean="0"/>
                        <a:t> do PMO</a:t>
                      </a:r>
                      <a:endParaRPr lang="pt-BR" sz="2000" dirty="0"/>
                    </a:p>
                  </a:txBody>
                  <a:tcPr anchor="ctr"/>
                </a:tc>
              </a:tr>
              <a:tr h="1123325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/>
                        <a:t>3 Mentores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Clientes do PMO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 flipV="1">
            <a:off x="252413" y="765175"/>
            <a:ext cx="6299200" cy="714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/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a 6"/>
          <p:cNvGraphicFramePr/>
          <p:nvPr/>
        </p:nvGraphicFramePr>
        <p:xfrm>
          <a:off x="827584" y="1268760"/>
          <a:ext cx="74168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Serviços do PMO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 flipV="1">
            <a:off x="252413" y="765175"/>
            <a:ext cx="6299200" cy="714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/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917575"/>
            <a:ext cx="4897438" cy="517525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572000" y="1555750"/>
          <a:ext cx="4499990" cy="403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9990"/>
              </a:tblGrid>
              <a:tr h="8064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/>
                        <a:t>Serviços Entregues pelo PMO Corporativo</a:t>
                      </a:r>
                    </a:p>
                  </a:txBody>
                  <a:tcPr anchor="ctr"/>
                </a:tc>
              </a:tr>
              <a:tr h="80649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Painel de Controle</a:t>
                      </a:r>
                      <a:endParaRPr lang="pt-BR" dirty="0"/>
                    </a:p>
                  </a:txBody>
                  <a:tcPr anchor="ctr"/>
                </a:tc>
              </a:tr>
              <a:tr h="80649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Implantaçã</a:t>
                      </a:r>
                      <a:r>
                        <a:rPr lang="pt-BR" baseline="0" dirty="0" smtClean="0"/>
                        <a:t>o de </a:t>
                      </a:r>
                      <a:r>
                        <a:rPr lang="pt-BR" baseline="0" dirty="0" err="1" smtClean="0"/>
                        <a:t>PMOs</a:t>
                      </a:r>
                      <a:r>
                        <a:rPr lang="pt-BR" baseline="0" dirty="0" smtClean="0"/>
                        <a:t> Setoriais</a:t>
                      </a:r>
                      <a:endParaRPr lang="pt-BR" dirty="0"/>
                    </a:p>
                  </a:txBody>
                  <a:tcPr anchor="ctr"/>
                </a:tc>
              </a:tr>
              <a:tr h="80649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Acompanhamento</a:t>
                      </a:r>
                      <a:r>
                        <a:rPr lang="pt-BR" baseline="0" dirty="0" smtClean="0"/>
                        <a:t> dos </a:t>
                      </a:r>
                      <a:r>
                        <a:rPr lang="pt-BR" baseline="0" dirty="0" err="1" smtClean="0"/>
                        <a:t>PMOs</a:t>
                      </a:r>
                      <a:r>
                        <a:rPr lang="pt-BR" baseline="0" dirty="0" smtClean="0"/>
                        <a:t> Setoriais</a:t>
                      </a:r>
                      <a:endParaRPr lang="pt-BR" dirty="0"/>
                    </a:p>
                  </a:txBody>
                  <a:tcPr anchor="ctr"/>
                </a:tc>
              </a:tr>
              <a:tr h="806490">
                <a:tc>
                  <a:txBody>
                    <a:bodyPr/>
                    <a:lstStyle/>
                    <a:p>
                      <a:pPr algn="l"/>
                      <a:r>
                        <a:rPr lang="pt-BR" dirty="0" smtClean="0"/>
                        <a:t>Treinamentos em Gerenciamento de Projetos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O Painel de Controle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 flipV="1">
            <a:off x="252413" y="765175"/>
            <a:ext cx="6299200" cy="714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CaixaDeTexto 11"/>
          <p:cNvSpPr txBox="1">
            <a:spLocks noChangeArrowheads="1"/>
          </p:cNvSpPr>
          <p:nvPr/>
        </p:nvSpPr>
        <p:spPr bwMode="auto">
          <a:xfrm>
            <a:off x="323850" y="908050"/>
            <a:ext cx="8496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latin typeface="Calibri" pitchFamily="34" charset="0"/>
              </a:rPr>
              <a:t>Então... Como o Projeto está?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395288" y="1600200"/>
            <a:ext cx="835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>
                <a:solidFill>
                  <a:srgbClr val="FF0000"/>
                </a:solidFill>
                <a:latin typeface="Calibri" pitchFamily="34" charset="0"/>
              </a:rPr>
              <a:t>Resposta: Painel de Controle !!!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323850" y="2349500"/>
            <a:ext cx="6840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latin typeface="Calibri" pitchFamily="34" charset="0"/>
              </a:rPr>
              <a:t>E quais são os medidores?</a:t>
            </a:r>
          </a:p>
        </p:txBody>
      </p:sp>
      <p:graphicFrame>
        <p:nvGraphicFramePr>
          <p:cNvPr id="16" name="Diagrama 15"/>
          <p:cNvGraphicFramePr/>
          <p:nvPr/>
        </p:nvGraphicFramePr>
        <p:xfrm>
          <a:off x="323528" y="3645024"/>
          <a:ext cx="453650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Retângulo de cantos arredondados 16"/>
          <p:cNvSpPr/>
          <p:nvPr/>
        </p:nvSpPr>
        <p:spPr>
          <a:xfrm>
            <a:off x="395288" y="2997200"/>
            <a:ext cx="4392612" cy="43180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Os Principais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219700" y="2997200"/>
            <a:ext cx="3673475" cy="431800"/>
          </a:xfrm>
          <a:prstGeom prst="round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/>
              <a:t>Os Auxiliares</a:t>
            </a:r>
          </a:p>
        </p:txBody>
      </p:sp>
      <p:graphicFrame>
        <p:nvGraphicFramePr>
          <p:cNvPr id="19" name="Diagrama 18"/>
          <p:cNvGraphicFramePr/>
          <p:nvPr/>
        </p:nvGraphicFramePr>
        <p:xfrm>
          <a:off x="5220072" y="3573016"/>
          <a:ext cx="367240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Graphic spid="16" grpId="0">
        <p:bldAsOne/>
      </p:bldGraphic>
      <p:bldP spid="17" grpId="0" animBg="1"/>
      <p:bldP spid="18" grpId="0" animBg="1"/>
      <p:bldGraphic spid="1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O Painel de Controle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 flipV="1">
            <a:off x="252413" y="765175"/>
            <a:ext cx="6299200" cy="714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/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125538"/>
            <a:ext cx="8243887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O Painel de Controle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 flipV="1">
            <a:off x="252413" y="765175"/>
            <a:ext cx="6299200" cy="714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/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125538"/>
            <a:ext cx="7200900" cy="53990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O Painel de Controle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 flipV="1">
            <a:off x="252413" y="765175"/>
            <a:ext cx="6299200" cy="7143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1700"/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981075"/>
            <a:ext cx="384016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3013" y="98107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933825"/>
            <a:ext cx="3838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3013" y="3933825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315913"/>
            <a:ext cx="6300788" cy="43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" pitchFamily="34" charset="0"/>
                <a:cs typeface="Arial" pitchFamily="34" charset="0"/>
              </a:rPr>
              <a:t>Evolução do Modelo do PMO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6075" y="44450"/>
            <a:ext cx="21971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684213" y="1628775"/>
            <a:ext cx="6478587" cy="3603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Necessidade Informação em Tempo Real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0825" y="1557338"/>
            <a:ext cx="541338" cy="5397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kern="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endParaRPr lang="pt-BR" sz="30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042988" y="2384425"/>
            <a:ext cx="6480175" cy="3603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Organização Madura em Gerenciamento de Projetos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11188" y="2312988"/>
            <a:ext cx="539750" cy="5397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kern="0" dirty="0">
                <a:solidFill>
                  <a:schemeClr val="bg1"/>
                </a:solidFill>
                <a:latin typeface="Arial"/>
                <a:cs typeface="Arial"/>
              </a:rPr>
              <a:t>B</a:t>
            </a:r>
            <a:endParaRPr lang="pt-BR" sz="30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403350" y="3176588"/>
            <a:ext cx="6480175" cy="3603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Automatização da Metodologia de Gerenciamento de Projetos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71550" y="3105150"/>
            <a:ext cx="539750" cy="5397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kern="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endParaRPr lang="pt-BR" sz="30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1835150" y="4005263"/>
            <a:ext cx="6480175" cy="3603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Integração com sistemas legados da Prefeitura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403350" y="3933825"/>
            <a:ext cx="539750" cy="5397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kern="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endParaRPr lang="pt-BR" sz="30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195513" y="4797425"/>
            <a:ext cx="6480175" cy="36036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Fortalecer os </a:t>
            </a:r>
            <a:r>
              <a:rPr lang="pt-BR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PMOs</a:t>
            </a: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Setoriais</a:t>
            </a:r>
          </a:p>
        </p:txBody>
      </p:sp>
      <p:sp>
        <p:nvSpPr>
          <p:cNvPr id="16" name="Elipse 15"/>
          <p:cNvSpPr/>
          <p:nvPr/>
        </p:nvSpPr>
        <p:spPr>
          <a:xfrm>
            <a:off x="1763713" y="4724400"/>
            <a:ext cx="539750" cy="541338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kern="0" dirty="0">
                <a:solidFill>
                  <a:schemeClr val="bg1"/>
                </a:solidFill>
                <a:latin typeface="Arial"/>
                <a:cs typeface="Arial"/>
              </a:rPr>
              <a:t>E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627313" y="5624513"/>
            <a:ext cx="6480175" cy="36036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Avaliação do Desempenho </a:t>
            </a: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t-B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PMO </a:t>
            </a:r>
            <a:endParaRPr lang="pt-BR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195513" y="5553075"/>
            <a:ext cx="539750" cy="53975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kern="0" dirty="0">
                <a:solidFill>
                  <a:schemeClr val="bg1"/>
                </a:solidFill>
                <a:latin typeface="Arial"/>
                <a:cs typeface="Arial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623</Words>
  <Application>Microsoft Office PowerPoint</Application>
  <PresentationFormat>Apresentação na tela (4:3)</PresentationFormat>
  <Paragraphs>126</Paragraphs>
  <Slides>17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Calibri</vt:lpstr>
      <vt:lpstr>Arial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ibyte</dc:creator>
  <cp:lastModifiedBy>IrmaBC</cp:lastModifiedBy>
  <cp:revision>6</cp:revision>
  <dcterms:created xsi:type="dcterms:W3CDTF">2012-12-09T15:54:13Z</dcterms:created>
  <dcterms:modified xsi:type="dcterms:W3CDTF">2018-08-31T12:03:12Z</dcterms:modified>
</cp:coreProperties>
</file>