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87" autoAdjust="0"/>
  </p:normalViewPr>
  <p:slideViewPr>
    <p:cSldViewPr>
      <p:cViewPr varScale="1">
        <p:scale>
          <a:sx n="103" d="100"/>
          <a:sy n="103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706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9B0A-8A78-45C5-B84A-E1FD477F200D}" type="datetimeFigureOut">
              <a:rPr lang="pt-BR" smtClean="0"/>
              <a:t>18/05/2017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E2F88-E987-4E84-965B-4F3FA9508559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6D5F6E2-C8CD-46B9-AFD3-E513483300A0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6CF101-A33C-4F1B-B5B1-7955D5C180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0001D-94A8-43D9-A117-6F63C1309260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47A2B-0F1E-4CC5-BA89-E004A5FF0C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13EC-12F5-4351-89E9-C3C98278B0C2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F4B-141D-4EFA-92DD-680D0DC2A3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0C59E-2289-4480-8F7A-C380A265C312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308A-EAA5-4096-80C2-43A6B49DFA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C6BE-F8AD-4A24-AED7-720D6F00927E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2EBA-D558-4609-8BCC-86447F19AC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C81C2-40CD-487E-BD15-4FCC173EB240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D317B-3B21-4401-B2C0-535F7FE95A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8AC06-3AB0-4025-91D1-5E4F9F9CE998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1EC5-2741-41E6-80EE-5CAD29AAA7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6A599-E679-4DBB-B533-33AD59055740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DC360-2B6A-44E0-B221-71A5114292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D3CB1-DF86-4314-A833-351FCFDA2828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DA0E5-0C2E-43FA-8B0C-D8CF484A46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986D2-E904-4A1C-98B4-91F18CFE2F9B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6C515-96E1-4EF8-B51C-A127456231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5DFA6-EC1B-47D2-814B-2FDAFBB62F17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F405-B252-45EC-992E-E361C58D38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6043-885F-41D9-AE50-35FA2F593D50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BB0A-4542-442F-8046-F5A2953370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2842F4-1C58-42D4-8380-37914B079ECB}" type="datetimeFigureOut">
              <a:rPr lang="pt-BR"/>
              <a:pPr>
                <a:defRPr/>
              </a:pPr>
              <a:t>18/05/2017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354E97-4B2B-4440-B760-DE3AC3D2EE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SE-MF\COOPE\Ucp\08 COGEP\14ª Reunião - Balneário Piçarras\Diversos\Fotos da Cidade\Piçarras banner 3 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-26988"/>
            <a:ext cx="9078913" cy="604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tângulo 2"/>
          <p:cNvSpPr>
            <a:spLocks noChangeArrowheads="1"/>
          </p:cNvSpPr>
          <p:nvPr/>
        </p:nvSpPr>
        <p:spPr bwMode="auto">
          <a:xfrm>
            <a:off x="3924300" y="4724400"/>
            <a:ext cx="4895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800" b="1">
                <a:solidFill>
                  <a:schemeClr val="bg1"/>
                </a:solidFill>
              </a:rPr>
              <a:t>Balneário Piçarras/SC</a:t>
            </a:r>
          </a:p>
          <a:p>
            <a:pPr algn="r"/>
            <a:r>
              <a:rPr lang="pt-BR" sz="2000" b="1">
                <a:solidFill>
                  <a:schemeClr val="bg1"/>
                </a:solidFill>
              </a:rPr>
              <a:t>11 e 12 de Maio de 2017</a:t>
            </a:r>
          </a:p>
        </p:txBody>
      </p:sp>
      <p:pic>
        <p:nvPicPr>
          <p:cNvPr id="2052" name="Picture 2" descr="http://imageshack.com/a/img910/5458/HoWVb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092825"/>
            <a:ext cx="6477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aixa Economica Federal Logo Vector Down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063" y="6237288"/>
            <a:ext cx="10795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1" descr="L:\SE-MF\COOPE\Ucp\08 COGEP\13ª Reunião - Indaial e Pomerode\Diversos\Logomarca nova do B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513" y="6092825"/>
            <a:ext cx="91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C:\Users\irmabc\Desktop\Logo marca G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6092825"/>
            <a:ext cx="14414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Retângulo 11"/>
          <p:cNvSpPr>
            <a:spLocks noChangeArrowheads="1"/>
          </p:cNvSpPr>
          <p:nvPr/>
        </p:nvSpPr>
        <p:spPr bwMode="auto">
          <a:xfrm>
            <a:off x="5795963" y="6165850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Mistério da Fazenda</a:t>
            </a:r>
          </a:p>
          <a:p>
            <a:pPr algn="ctr"/>
            <a:r>
              <a:rPr lang="pt-B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Secretaria Executiva</a:t>
            </a:r>
            <a:endParaRPr lang="pt-BR" sz="1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7" name="Picture 3" descr="L:\SE-MF\COOPE\Ucp\08 COGEP\Logos COGEP\Logotipo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913" y="6113463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CaixaDeTexto 15"/>
          <p:cNvSpPr txBox="1">
            <a:spLocks noChangeArrowheads="1"/>
          </p:cNvSpPr>
          <p:nvPr/>
        </p:nvSpPr>
        <p:spPr bwMode="auto">
          <a:xfrm>
            <a:off x="0" y="2924175"/>
            <a:ext cx="49688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</a:rPr>
              <a:t>14ª REUNIÃO DO COMITÊ GESTOR DA REDE PNAFM 2ª FASE</a:t>
            </a:r>
          </a:p>
        </p:txBody>
      </p:sp>
      <p:pic>
        <p:nvPicPr>
          <p:cNvPr id="2059" name="Picture 2" descr="PNAF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-68263"/>
            <a:ext cx="122396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tângulo 13"/>
          <p:cNvSpPr>
            <a:spLocks noChangeArrowheads="1"/>
          </p:cNvSpPr>
          <p:nvPr/>
        </p:nvSpPr>
        <p:spPr bwMode="auto">
          <a:xfrm>
            <a:off x="1835150" y="0"/>
            <a:ext cx="73088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690563" algn="l"/>
                <a:tab pos="1022350" algn="l"/>
                <a:tab pos="3070225" algn="l"/>
                <a:tab pos="3959225" algn="l"/>
              </a:tabLst>
            </a:pPr>
            <a:r>
              <a:rPr lang="pt-BR" sz="2200" b="1">
                <a:cs typeface="Times New Roman" pitchFamily="18" charset="0"/>
              </a:rPr>
              <a:t>Programa Nacional de Apoio à Gestão Administrativa e Fiscal dos Municípios Brasileiros – PNAFM</a:t>
            </a:r>
            <a:endParaRPr lang="pt-BR" sz="2200"/>
          </a:p>
        </p:txBody>
      </p:sp>
    </p:spTree>
  </p:cSld>
  <p:clrMapOvr>
    <a:masterClrMapping/>
  </p:clrMapOvr>
  <p:transition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5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676</TotalTime>
  <Words>39</Words>
  <Application>Microsoft Office PowerPoint</Application>
  <PresentationFormat>Apresentação na tela (4:3)</PresentationFormat>
  <Paragraphs>6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48</cp:revision>
  <dcterms:created xsi:type="dcterms:W3CDTF">2016-08-22T14:28:27Z</dcterms:created>
  <dcterms:modified xsi:type="dcterms:W3CDTF">2017-05-18T13:24:48Z</dcterms:modified>
</cp:coreProperties>
</file>