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484" r:id="rId3"/>
    <p:sldId id="507" r:id="rId4"/>
    <p:sldId id="504" r:id="rId5"/>
    <p:sldId id="502" r:id="rId6"/>
    <p:sldId id="487" r:id="rId7"/>
    <p:sldId id="503" r:id="rId8"/>
    <p:sldId id="508" r:id="rId9"/>
    <p:sldId id="505" r:id="rId10"/>
    <p:sldId id="506" r:id="rId11"/>
  </p:sldIdLst>
  <p:sldSz cx="12192000" cy="6858000"/>
  <p:notesSz cx="6889750" cy="96710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CF3"/>
    <a:srgbClr val="F0C718"/>
    <a:srgbClr val="CCFFFF"/>
    <a:srgbClr val="FFFAEB"/>
    <a:srgbClr val="FFFF66"/>
    <a:srgbClr val="FFF5E1"/>
    <a:srgbClr val="FFF5D9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C142B-5AC3-4B51-B56E-9E0D79BD520F}" v="28" dt="2025-07-29T19:28:27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34" autoAdjust="0"/>
    <p:restoredTop sz="93548" autoAdjust="0"/>
  </p:normalViewPr>
  <p:slideViewPr>
    <p:cSldViewPr snapToGrid="0" showGuides="1">
      <p:cViewPr varScale="1">
        <p:scale>
          <a:sx n="104" d="100"/>
          <a:sy n="104" d="100"/>
        </p:scale>
        <p:origin x="1398" y="114"/>
      </p:cViewPr>
      <p:guideLst>
        <p:guide orient="horz" pos="26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nilson Torres Veras" userId="dfaf3305-89a9-4f20-b6e5-80a97f2f58fa" providerId="ADAL" clId="{B2FC142B-5AC3-4B51-B56E-9E0D79BD520F}"/>
    <pc:docChg chg="custSel modSld sldOrd">
      <pc:chgData name="Josenilson Torres Veras" userId="dfaf3305-89a9-4f20-b6e5-80a97f2f58fa" providerId="ADAL" clId="{B2FC142B-5AC3-4B51-B56E-9E0D79BD520F}" dt="2025-07-29T19:30:27.108" v="440" actId="20577"/>
      <pc:docMkLst>
        <pc:docMk/>
      </pc:docMkLst>
      <pc:sldChg chg="modSp">
        <pc:chgData name="Josenilson Torres Veras" userId="dfaf3305-89a9-4f20-b6e5-80a97f2f58fa" providerId="ADAL" clId="{B2FC142B-5AC3-4B51-B56E-9E0D79BD520F}" dt="2025-07-29T18:23:54.976" v="30" actId="20577"/>
        <pc:sldMkLst>
          <pc:docMk/>
          <pc:sldMk cId="1871063615" sldId="484"/>
        </pc:sldMkLst>
        <pc:graphicFrameChg chg="mod">
          <ac:chgData name="Josenilson Torres Veras" userId="dfaf3305-89a9-4f20-b6e5-80a97f2f58fa" providerId="ADAL" clId="{B2FC142B-5AC3-4B51-B56E-9E0D79BD520F}" dt="2025-07-29T18:23:54.976" v="30" actId="20577"/>
          <ac:graphicFrameMkLst>
            <pc:docMk/>
            <pc:sldMk cId="1871063615" sldId="484"/>
            <ac:graphicFrameMk id="9" creationId="{162A5AB0-CCFC-C81C-5CC7-9DC89043F50D}"/>
          </ac:graphicFrameMkLst>
        </pc:graphicFrameChg>
      </pc:sldChg>
      <pc:sldChg chg="modSp mod">
        <pc:chgData name="Josenilson Torres Veras" userId="dfaf3305-89a9-4f20-b6e5-80a97f2f58fa" providerId="ADAL" clId="{B2FC142B-5AC3-4B51-B56E-9E0D79BD520F}" dt="2025-07-29T18:42:07.051" v="375" actId="27636"/>
        <pc:sldMkLst>
          <pc:docMk/>
          <pc:sldMk cId="3857591130" sldId="502"/>
        </pc:sldMkLst>
        <pc:spChg chg="mod">
          <ac:chgData name="Josenilson Torres Veras" userId="dfaf3305-89a9-4f20-b6e5-80a97f2f58fa" providerId="ADAL" clId="{B2FC142B-5AC3-4B51-B56E-9E0D79BD520F}" dt="2025-07-29T18:42:07.051" v="375" actId="27636"/>
          <ac:spMkLst>
            <pc:docMk/>
            <pc:sldMk cId="3857591130" sldId="502"/>
            <ac:spMk id="6" creationId="{EAE63A78-90C3-3602-E36C-7DEF2E719CDC}"/>
          </ac:spMkLst>
        </pc:spChg>
      </pc:sldChg>
      <pc:sldChg chg="modSp mod">
        <pc:chgData name="Josenilson Torres Veras" userId="dfaf3305-89a9-4f20-b6e5-80a97f2f58fa" providerId="ADAL" clId="{B2FC142B-5AC3-4B51-B56E-9E0D79BD520F}" dt="2025-07-29T18:59:43.466" v="377" actId="20577"/>
        <pc:sldMkLst>
          <pc:docMk/>
          <pc:sldMk cId="4282871051" sldId="503"/>
        </pc:sldMkLst>
        <pc:spChg chg="mod">
          <ac:chgData name="Josenilson Torres Veras" userId="dfaf3305-89a9-4f20-b6e5-80a97f2f58fa" providerId="ADAL" clId="{B2FC142B-5AC3-4B51-B56E-9E0D79BD520F}" dt="2025-07-29T18:59:43.466" v="377" actId="20577"/>
          <ac:spMkLst>
            <pc:docMk/>
            <pc:sldMk cId="4282871051" sldId="503"/>
            <ac:spMk id="4" creationId="{4B5DB1E2-219A-6A87-B2E7-A47A2D3CFA80}"/>
          </ac:spMkLst>
        </pc:spChg>
      </pc:sldChg>
      <pc:sldChg chg="modSp mod">
        <pc:chgData name="Josenilson Torres Veras" userId="dfaf3305-89a9-4f20-b6e5-80a97f2f58fa" providerId="ADAL" clId="{B2FC142B-5AC3-4B51-B56E-9E0D79BD520F}" dt="2025-07-29T19:00:50.378" v="404" actId="20577"/>
        <pc:sldMkLst>
          <pc:docMk/>
          <pc:sldMk cId="4059701239" sldId="505"/>
        </pc:sldMkLst>
        <pc:spChg chg="mod">
          <ac:chgData name="Josenilson Torres Veras" userId="dfaf3305-89a9-4f20-b6e5-80a97f2f58fa" providerId="ADAL" clId="{B2FC142B-5AC3-4B51-B56E-9E0D79BD520F}" dt="2025-07-29T19:00:50.378" v="404" actId="20577"/>
          <ac:spMkLst>
            <pc:docMk/>
            <pc:sldMk cId="4059701239" sldId="505"/>
            <ac:spMk id="4" creationId="{8B2FC3FF-B4F2-88F4-6354-7CE55AD5D749}"/>
          </ac:spMkLst>
        </pc:spChg>
      </pc:sldChg>
      <pc:sldChg chg="modSp ord">
        <pc:chgData name="Josenilson Torres Veras" userId="dfaf3305-89a9-4f20-b6e5-80a97f2f58fa" providerId="ADAL" clId="{B2FC142B-5AC3-4B51-B56E-9E0D79BD520F}" dt="2025-07-29T18:29:26.972" v="40" actId="20577"/>
        <pc:sldMkLst>
          <pc:docMk/>
          <pc:sldMk cId="542998909" sldId="506"/>
        </pc:sldMkLst>
        <pc:graphicFrameChg chg="mod">
          <ac:chgData name="Josenilson Torres Veras" userId="dfaf3305-89a9-4f20-b6e5-80a97f2f58fa" providerId="ADAL" clId="{B2FC142B-5AC3-4B51-B56E-9E0D79BD520F}" dt="2025-07-29T18:29:26.972" v="40" actId="20577"/>
          <ac:graphicFrameMkLst>
            <pc:docMk/>
            <pc:sldMk cId="542998909" sldId="506"/>
            <ac:graphicFrameMk id="9" creationId="{E509B0DD-6183-AAF0-2214-823D5B4882EE}"/>
          </ac:graphicFrameMkLst>
        </pc:graphicFrameChg>
      </pc:sldChg>
      <pc:sldChg chg="modSp mod">
        <pc:chgData name="Josenilson Torres Veras" userId="dfaf3305-89a9-4f20-b6e5-80a97f2f58fa" providerId="ADAL" clId="{B2FC142B-5AC3-4B51-B56E-9E0D79BD520F}" dt="2025-07-29T19:30:27.108" v="440" actId="20577"/>
        <pc:sldMkLst>
          <pc:docMk/>
          <pc:sldMk cId="2323827574" sldId="508"/>
        </pc:sldMkLst>
        <pc:spChg chg="mod">
          <ac:chgData name="Josenilson Torres Veras" userId="dfaf3305-89a9-4f20-b6e5-80a97f2f58fa" providerId="ADAL" clId="{B2FC142B-5AC3-4B51-B56E-9E0D79BD520F}" dt="2025-07-29T19:30:27.108" v="440" actId="20577"/>
          <ac:spMkLst>
            <pc:docMk/>
            <pc:sldMk cId="2323827574" sldId="508"/>
            <ac:spMk id="4" creationId="{ED90AE79-E87E-3F2E-B494-B25FAFDD006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77F2E7-4ECC-4E3C-B9D5-C469249EEC1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201700-A486-4F7D-AD54-0783BE276B9B}">
      <dgm:prSet custT="1"/>
      <dgm:spPr/>
      <dgm:t>
        <a:bodyPr/>
        <a:lstStyle/>
        <a:p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Conceito de Reembolso</a:t>
          </a:r>
          <a:b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É o ressarcimento de despesa incorrida pelo município com recursos </a:t>
          </a:r>
          <a:r>
            <a:rPr lang="pt-BR" sz="3200" b="1" dirty="0">
              <a:latin typeface="Arial" panose="020B0604020202020204" pitchFamily="34" charset="0"/>
              <a:cs typeface="Arial" panose="020B0604020202020204" pitchFamily="34" charset="0"/>
            </a:rPr>
            <a:t>próprios</a:t>
          </a:r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 desde a data de aprovação do projeto pela </a:t>
          </a:r>
          <a:r>
            <a:rPr lang="pt-BR" sz="2800" b="1" dirty="0" err="1">
              <a:latin typeface="Arial" panose="020B0604020202020204" pitchFamily="34" charset="0"/>
              <a:cs typeface="Arial" panose="020B0604020202020204" pitchFamily="34" charset="0"/>
            </a:rPr>
            <a:t>Coope</a:t>
          </a:r>
          <a:r>
            <a:rPr lang="pt-BR" sz="28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dirty="0"/>
        </a:p>
      </dgm:t>
    </dgm:pt>
    <dgm:pt modelId="{A89CE7A4-B8F4-4FAA-9B6F-CD4681A52C54}" type="parTrans" cxnId="{D00CF9AA-2ACC-44B9-B4DE-CE91891325AB}">
      <dgm:prSet/>
      <dgm:spPr/>
      <dgm:t>
        <a:bodyPr/>
        <a:lstStyle/>
        <a:p>
          <a:endParaRPr lang="en-US"/>
        </a:p>
      </dgm:t>
    </dgm:pt>
    <dgm:pt modelId="{91DAEFD4-C887-4924-B615-37AA191D0D06}" type="sibTrans" cxnId="{D00CF9AA-2ACC-44B9-B4DE-CE91891325AB}">
      <dgm:prSet/>
      <dgm:spPr/>
      <dgm:t>
        <a:bodyPr/>
        <a:lstStyle/>
        <a:p>
          <a:endParaRPr lang="en-US"/>
        </a:p>
      </dgm:t>
    </dgm:pt>
    <dgm:pt modelId="{181B7DB6-376A-4EA8-B8E5-19DBCE6A1798}" type="pres">
      <dgm:prSet presAssocID="{E777F2E7-4ECC-4E3C-B9D5-C469249EEC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FEFFEB-499F-413D-822A-9D1321B4518D}" type="pres">
      <dgm:prSet presAssocID="{00201700-A486-4F7D-AD54-0783BE276B9B}" presName="hierRoot1" presStyleCnt="0">
        <dgm:presLayoutVars>
          <dgm:hierBranch val="init"/>
        </dgm:presLayoutVars>
      </dgm:prSet>
      <dgm:spPr/>
    </dgm:pt>
    <dgm:pt modelId="{3E050AFC-FB62-442D-B379-E3B90B442689}" type="pres">
      <dgm:prSet presAssocID="{00201700-A486-4F7D-AD54-0783BE276B9B}" presName="rootComposite1" presStyleCnt="0"/>
      <dgm:spPr/>
    </dgm:pt>
    <dgm:pt modelId="{376404DA-490A-43AD-81FA-558913D93B5A}" type="pres">
      <dgm:prSet presAssocID="{00201700-A486-4F7D-AD54-0783BE276B9B}" presName="rootText1" presStyleLbl="node0" presStyleIdx="0" presStyleCnt="1" custScaleY="272572">
        <dgm:presLayoutVars>
          <dgm:chPref val="3"/>
        </dgm:presLayoutVars>
      </dgm:prSet>
      <dgm:spPr/>
    </dgm:pt>
    <dgm:pt modelId="{C0A58A9F-1EDC-438E-8E20-5DBC90B13C8F}" type="pres">
      <dgm:prSet presAssocID="{00201700-A486-4F7D-AD54-0783BE276B9B}" presName="rootConnector1" presStyleLbl="node1" presStyleIdx="0" presStyleCnt="0"/>
      <dgm:spPr/>
    </dgm:pt>
    <dgm:pt modelId="{130363C3-9428-4A3C-9237-2B23595EF560}" type="pres">
      <dgm:prSet presAssocID="{00201700-A486-4F7D-AD54-0783BE276B9B}" presName="hierChild2" presStyleCnt="0"/>
      <dgm:spPr/>
    </dgm:pt>
    <dgm:pt modelId="{F21533B5-FE6F-47B3-9B21-9ADCB90CCE7A}" type="pres">
      <dgm:prSet presAssocID="{00201700-A486-4F7D-AD54-0783BE276B9B}" presName="hierChild3" presStyleCnt="0"/>
      <dgm:spPr/>
    </dgm:pt>
  </dgm:ptLst>
  <dgm:cxnLst>
    <dgm:cxn modelId="{58F54668-9545-4933-863D-699EA745B133}" type="presOf" srcId="{00201700-A486-4F7D-AD54-0783BE276B9B}" destId="{376404DA-490A-43AD-81FA-558913D93B5A}" srcOrd="0" destOrd="0" presId="urn:microsoft.com/office/officeart/2009/3/layout/HorizontalOrganizationChart"/>
    <dgm:cxn modelId="{1F1B4D55-27CA-485B-93FB-D2E4A4C8DB15}" type="presOf" srcId="{E777F2E7-4ECC-4E3C-B9D5-C469249EEC1E}" destId="{181B7DB6-376A-4EA8-B8E5-19DBCE6A1798}" srcOrd="0" destOrd="0" presId="urn:microsoft.com/office/officeart/2009/3/layout/HorizontalOrganizationChart"/>
    <dgm:cxn modelId="{D00CF9AA-2ACC-44B9-B4DE-CE91891325AB}" srcId="{E777F2E7-4ECC-4E3C-B9D5-C469249EEC1E}" destId="{00201700-A486-4F7D-AD54-0783BE276B9B}" srcOrd="0" destOrd="0" parTransId="{A89CE7A4-B8F4-4FAA-9B6F-CD4681A52C54}" sibTransId="{91DAEFD4-C887-4924-B615-37AA191D0D06}"/>
    <dgm:cxn modelId="{05B95AC2-4179-46EC-9DFB-13C51280605B}" type="presOf" srcId="{00201700-A486-4F7D-AD54-0783BE276B9B}" destId="{C0A58A9F-1EDC-438E-8E20-5DBC90B13C8F}" srcOrd="1" destOrd="0" presId="urn:microsoft.com/office/officeart/2009/3/layout/HorizontalOrganizationChart"/>
    <dgm:cxn modelId="{E6561C79-09AE-43D1-A829-8CD8A09B6C4F}" type="presParOf" srcId="{181B7DB6-376A-4EA8-B8E5-19DBCE6A1798}" destId="{BFFEFFEB-499F-413D-822A-9D1321B4518D}" srcOrd="0" destOrd="0" presId="urn:microsoft.com/office/officeart/2009/3/layout/HorizontalOrganizationChart"/>
    <dgm:cxn modelId="{550F7497-DF60-4551-BB93-7CFC79850818}" type="presParOf" srcId="{BFFEFFEB-499F-413D-822A-9D1321B4518D}" destId="{3E050AFC-FB62-442D-B379-E3B90B442689}" srcOrd="0" destOrd="0" presId="urn:microsoft.com/office/officeart/2009/3/layout/HorizontalOrganizationChart"/>
    <dgm:cxn modelId="{77FD91F8-E4B0-4681-A643-E84F940807B1}" type="presParOf" srcId="{3E050AFC-FB62-442D-B379-E3B90B442689}" destId="{376404DA-490A-43AD-81FA-558913D93B5A}" srcOrd="0" destOrd="0" presId="urn:microsoft.com/office/officeart/2009/3/layout/HorizontalOrganizationChart"/>
    <dgm:cxn modelId="{AF65ACEF-FB5A-42ED-B8ED-33A895C3B52C}" type="presParOf" srcId="{3E050AFC-FB62-442D-B379-E3B90B442689}" destId="{C0A58A9F-1EDC-438E-8E20-5DBC90B13C8F}" srcOrd="1" destOrd="0" presId="urn:microsoft.com/office/officeart/2009/3/layout/HorizontalOrganizationChart"/>
    <dgm:cxn modelId="{18B735A5-5A18-4F7C-AC62-F87DEBBE3C13}" type="presParOf" srcId="{BFFEFFEB-499F-413D-822A-9D1321B4518D}" destId="{130363C3-9428-4A3C-9237-2B23595EF560}" srcOrd="1" destOrd="0" presId="urn:microsoft.com/office/officeart/2009/3/layout/HorizontalOrganizationChart"/>
    <dgm:cxn modelId="{8C088E23-ECBE-4415-A92B-A036615BB45F}" type="presParOf" srcId="{BFFEFFEB-499F-413D-822A-9D1321B4518D}" destId="{F21533B5-FE6F-47B3-9B21-9ADCB90CCE7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77F2E7-4ECC-4E3C-B9D5-C469249EEC1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201700-A486-4F7D-AD54-0783BE276B9B}">
      <dgm:prSet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ELEGIBILIDADE DO REEMBOLSO</a:t>
          </a:r>
          <a:endParaRPr lang="en-US" dirty="0"/>
        </a:p>
      </dgm:t>
    </dgm:pt>
    <dgm:pt modelId="{A89CE7A4-B8F4-4FAA-9B6F-CD4681A52C54}" type="parTrans" cxnId="{D00CF9AA-2ACC-44B9-B4DE-CE91891325AB}">
      <dgm:prSet/>
      <dgm:spPr/>
      <dgm:t>
        <a:bodyPr/>
        <a:lstStyle/>
        <a:p>
          <a:endParaRPr lang="en-US"/>
        </a:p>
      </dgm:t>
    </dgm:pt>
    <dgm:pt modelId="{91DAEFD4-C887-4924-B615-37AA191D0D06}" type="sibTrans" cxnId="{D00CF9AA-2ACC-44B9-B4DE-CE91891325AB}">
      <dgm:prSet/>
      <dgm:spPr/>
      <dgm:t>
        <a:bodyPr/>
        <a:lstStyle/>
        <a:p>
          <a:endParaRPr lang="en-US"/>
        </a:p>
      </dgm:t>
    </dgm:pt>
    <dgm:pt modelId="{598C8466-F3DA-411F-AD45-B572CF2C725D}">
      <dgm:prSet/>
      <dgm:spPr/>
      <dgm:t>
        <a:bodyPr/>
        <a:lstStyle/>
        <a:p>
          <a:r>
            <a:rPr lang="pt-BR" b="1" dirty="0">
              <a:latin typeface="Arial" panose="020B0604020202020204" pitchFamily="34" charset="0"/>
              <a:cs typeface="Arial" panose="020B0604020202020204" pitchFamily="34" charset="0"/>
            </a:rPr>
            <a:t>O município deve avaliar a possibilidade de apresentar pedido de reembolso, desde que observados os critérios de elegibilidade das despesas já executadas.</a:t>
          </a:r>
          <a:endParaRPr lang="en-US" dirty="0"/>
        </a:p>
      </dgm:t>
    </dgm:pt>
    <dgm:pt modelId="{177EE18F-862C-4424-B6FB-F9CF6843E3F0}" type="parTrans" cxnId="{2B4966CE-C94A-46E9-BD34-F3E8D45538CC}">
      <dgm:prSet/>
      <dgm:spPr/>
      <dgm:t>
        <a:bodyPr/>
        <a:lstStyle/>
        <a:p>
          <a:endParaRPr lang="en-US"/>
        </a:p>
      </dgm:t>
    </dgm:pt>
    <dgm:pt modelId="{97B82A26-71BB-477B-B596-B22985489599}" type="sibTrans" cxnId="{2B4966CE-C94A-46E9-BD34-F3E8D45538CC}">
      <dgm:prSet/>
      <dgm:spPr/>
      <dgm:t>
        <a:bodyPr/>
        <a:lstStyle/>
        <a:p>
          <a:endParaRPr lang="en-US"/>
        </a:p>
      </dgm:t>
    </dgm:pt>
    <dgm:pt modelId="{181B7DB6-376A-4EA8-B8E5-19DBCE6A1798}" type="pres">
      <dgm:prSet presAssocID="{E777F2E7-4ECC-4E3C-B9D5-C469249EEC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FEFFEB-499F-413D-822A-9D1321B4518D}" type="pres">
      <dgm:prSet presAssocID="{00201700-A486-4F7D-AD54-0783BE276B9B}" presName="hierRoot1" presStyleCnt="0">
        <dgm:presLayoutVars>
          <dgm:hierBranch val="init"/>
        </dgm:presLayoutVars>
      </dgm:prSet>
      <dgm:spPr/>
    </dgm:pt>
    <dgm:pt modelId="{3E050AFC-FB62-442D-B379-E3B90B442689}" type="pres">
      <dgm:prSet presAssocID="{00201700-A486-4F7D-AD54-0783BE276B9B}" presName="rootComposite1" presStyleCnt="0"/>
      <dgm:spPr/>
    </dgm:pt>
    <dgm:pt modelId="{376404DA-490A-43AD-81FA-558913D93B5A}" type="pres">
      <dgm:prSet presAssocID="{00201700-A486-4F7D-AD54-0783BE276B9B}" presName="rootText1" presStyleLbl="node0" presStyleIdx="0" presStyleCnt="2">
        <dgm:presLayoutVars>
          <dgm:chPref val="3"/>
        </dgm:presLayoutVars>
      </dgm:prSet>
      <dgm:spPr/>
    </dgm:pt>
    <dgm:pt modelId="{C0A58A9F-1EDC-438E-8E20-5DBC90B13C8F}" type="pres">
      <dgm:prSet presAssocID="{00201700-A486-4F7D-AD54-0783BE276B9B}" presName="rootConnector1" presStyleLbl="node1" presStyleIdx="0" presStyleCnt="0"/>
      <dgm:spPr/>
    </dgm:pt>
    <dgm:pt modelId="{130363C3-9428-4A3C-9237-2B23595EF560}" type="pres">
      <dgm:prSet presAssocID="{00201700-A486-4F7D-AD54-0783BE276B9B}" presName="hierChild2" presStyleCnt="0"/>
      <dgm:spPr/>
    </dgm:pt>
    <dgm:pt modelId="{F21533B5-FE6F-47B3-9B21-9ADCB90CCE7A}" type="pres">
      <dgm:prSet presAssocID="{00201700-A486-4F7D-AD54-0783BE276B9B}" presName="hierChild3" presStyleCnt="0"/>
      <dgm:spPr/>
    </dgm:pt>
    <dgm:pt modelId="{4E2E9C52-7F88-4E9D-87BB-0F8FB7E510F3}" type="pres">
      <dgm:prSet presAssocID="{598C8466-F3DA-411F-AD45-B572CF2C725D}" presName="hierRoot1" presStyleCnt="0">
        <dgm:presLayoutVars>
          <dgm:hierBranch val="init"/>
        </dgm:presLayoutVars>
      </dgm:prSet>
      <dgm:spPr/>
    </dgm:pt>
    <dgm:pt modelId="{BA7BD7A6-86AA-4347-A3CB-33ACE89D8D66}" type="pres">
      <dgm:prSet presAssocID="{598C8466-F3DA-411F-AD45-B572CF2C725D}" presName="rootComposite1" presStyleCnt="0"/>
      <dgm:spPr/>
    </dgm:pt>
    <dgm:pt modelId="{A9964898-D623-4775-BBF3-9A861F30EE9E}" type="pres">
      <dgm:prSet presAssocID="{598C8466-F3DA-411F-AD45-B572CF2C725D}" presName="rootText1" presStyleLbl="node0" presStyleIdx="1" presStyleCnt="2">
        <dgm:presLayoutVars>
          <dgm:chPref val="3"/>
        </dgm:presLayoutVars>
      </dgm:prSet>
      <dgm:spPr/>
    </dgm:pt>
    <dgm:pt modelId="{60CE3D92-0A19-4095-8A8B-8985CD49B9D5}" type="pres">
      <dgm:prSet presAssocID="{598C8466-F3DA-411F-AD45-B572CF2C725D}" presName="rootConnector1" presStyleLbl="node1" presStyleIdx="0" presStyleCnt="0"/>
      <dgm:spPr/>
    </dgm:pt>
    <dgm:pt modelId="{4F7CC252-79B9-4F9C-855E-3A5297D5BD37}" type="pres">
      <dgm:prSet presAssocID="{598C8466-F3DA-411F-AD45-B572CF2C725D}" presName="hierChild2" presStyleCnt="0"/>
      <dgm:spPr/>
    </dgm:pt>
    <dgm:pt modelId="{34F6A187-20F2-4CDB-97A7-A6D21CBC9B3A}" type="pres">
      <dgm:prSet presAssocID="{598C8466-F3DA-411F-AD45-B572CF2C725D}" presName="hierChild3" presStyleCnt="0"/>
      <dgm:spPr/>
    </dgm:pt>
  </dgm:ptLst>
  <dgm:cxnLst>
    <dgm:cxn modelId="{9A693F29-8088-4877-A60A-87598747A3DA}" type="presOf" srcId="{598C8466-F3DA-411F-AD45-B572CF2C725D}" destId="{A9964898-D623-4775-BBF3-9A861F30EE9E}" srcOrd="0" destOrd="0" presId="urn:microsoft.com/office/officeart/2009/3/layout/HorizontalOrganizationChart"/>
    <dgm:cxn modelId="{58F54668-9545-4933-863D-699EA745B133}" type="presOf" srcId="{00201700-A486-4F7D-AD54-0783BE276B9B}" destId="{376404DA-490A-43AD-81FA-558913D93B5A}" srcOrd="0" destOrd="0" presId="urn:microsoft.com/office/officeart/2009/3/layout/HorizontalOrganizationChart"/>
    <dgm:cxn modelId="{1F1B4D55-27CA-485B-93FB-D2E4A4C8DB15}" type="presOf" srcId="{E777F2E7-4ECC-4E3C-B9D5-C469249EEC1E}" destId="{181B7DB6-376A-4EA8-B8E5-19DBCE6A1798}" srcOrd="0" destOrd="0" presId="urn:microsoft.com/office/officeart/2009/3/layout/HorizontalOrganizationChart"/>
    <dgm:cxn modelId="{D00CF9AA-2ACC-44B9-B4DE-CE91891325AB}" srcId="{E777F2E7-4ECC-4E3C-B9D5-C469249EEC1E}" destId="{00201700-A486-4F7D-AD54-0783BE276B9B}" srcOrd="0" destOrd="0" parTransId="{A89CE7A4-B8F4-4FAA-9B6F-CD4681A52C54}" sibTransId="{91DAEFD4-C887-4924-B615-37AA191D0D06}"/>
    <dgm:cxn modelId="{05B95AC2-4179-46EC-9DFB-13C51280605B}" type="presOf" srcId="{00201700-A486-4F7D-AD54-0783BE276B9B}" destId="{C0A58A9F-1EDC-438E-8E20-5DBC90B13C8F}" srcOrd="1" destOrd="0" presId="urn:microsoft.com/office/officeart/2009/3/layout/HorizontalOrganizationChart"/>
    <dgm:cxn modelId="{5F406AC8-8224-4C83-B0C9-10604D054B05}" type="presOf" srcId="{598C8466-F3DA-411F-AD45-B572CF2C725D}" destId="{60CE3D92-0A19-4095-8A8B-8985CD49B9D5}" srcOrd="1" destOrd="0" presId="urn:microsoft.com/office/officeart/2009/3/layout/HorizontalOrganizationChart"/>
    <dgm:cxn modelId="{2B4966CE-C94A-46E9-BD34-F3E8D45538CC}" srcId="{E777F2E7-4ECC-4E3C-B9D5-C469249EEC1E}" destId="{598C8466-F3DA-411F-AD45-B572CF2C725D}" srcOrd="1" destOrd="0" parTransId="{177EE18F-862C-4424-B6FB-F9CF6843E3F0}" sibTransId="{97B82A26-71BB-477B-B596-B22985489599}"/>
    <dgm:cxn modelId="{E6561C79-09AE-43D1-A829-8CD8A09B6C4F}" type="presParOf" srcId="{181B7DB6-376A-4EA8-B8E5-19DBCE6A1798}" destId="{BFFEFFEB-499F-413D-822A-9D1321B4518D}" srcOrd="0" destOrd="0" presId="urn:microsoft.com/office/officeart/2009/3/layout/HorizontalOrganizationChart"/>
    <dgm:cxn modelId="{550F7497-DF60-4551-BB93-7CFC79850818}" type="presParOf" srcId="{BFFEFFEB-499F-413D-822A-9D1321B4518D}" destId="{3E050AFC-FB62-442D-B379-E3B90B442689}" srcOrd="0" destOrd="0" presId="urn:microsoft.com/office/officeart/2009/3/layout/HorizontalOrganizationChart"/>
    <dgm:cxn modelId="{77FD91F8-E4B0-4681-A643-E84F940807B1}" type="presParOf" srcId="{3E050AFC-FB62-442D-B379-E3B90B442689}" destId="{376404DA-490A-43AD-81FA-558913D93B5A}" srcOrd="0" destOrd="0" presId="urn:microsoft.com/office/officeart/2009/3/layout/HorizontalOrganizationChart"/>
    <dgm:cxn modelId="{AF65ACEF-FB5A-42ED-B8ED-33A895C3B52C}" type="presParOf" srcId="{3E050AFC-FB62-442D-B379-E3B90B442689}" destId="{C0A58A9F-1EDC-438E-8E20-5DBC90B13C8F}" srcOrd="1" destOrd="0" presId="urn:microsoft.com/office/officeart/2009/3/layout/HorizontalOrganizationChart"/>
    <dgm:cxn modelId="{18B735A5-5A18-4F7C-AC62-F87DEBBE3C13}" type="presParOf" srcId="{BFFEFFEB-499F-413D-822A-9D1321B4518D}" destId="{130363C3-9428-4A3C-9237-2B23595EF560}" srcOrd="1" destOrd="0" presId="urn:microsoft.com/office/officeart/2009/3/layout/HorizontalOrganizationChart"/>
    <dgm:cxn modelId="{8C088E23-ECBE-4415-A92B-A036615BB45F}" type="presParOf" srcId="{BFFEFFEB-499F-413D-822A-9D1321B4518D}" destId="{F21533B5-FE6F-47B3-9B21-9ADCB90CCE7A}" srcOrd="2" destOrd="0" presId="urn:microsoft.com/office/officeart/2009/3/layout/HorizontalOrganizationChart"/>
    <dgm:cxn modelId="{DF6AC1BF-4A16-4BBC-9085-598FC2C1133A}" type="presParOf" srcId="{181B7DB6-376A-4EA8-B8E5-19DBCE6A1798}" destId="{4E2E9C52-7F88-4E9D-87BB-0F8FB7E510F3}" srcOrd="1" destOrd="0" presId="urn:microsoft.com/office/officeart/2009/3/layout/HorizontalOrganizationChart"/>
    <dgm:cxn modelId="{148A50EB-F223-41CE-AD20-1035FC2BE92E}" type="presParOf" srcId="{4E2E9C52-7F88-4E9D-87BB-0F8FB7E510F3}" destId="{BA7BD7A6-86AA-4347-A3CB-33ACE89D8D66}" srcOrd="0" destOrd="0" presId="urn:microsoft.com/office/officeart/2009/3/layout/HorizontalOrganizationChart"/>
    <dgm:cxn modelId="{3922125E-56D2-4574-BE2F-80EC923DA5F3}" type="presParOf" srcId="{BA7BD7A6-86AA-4347-A3CB-33ACE89D8D66}" destId="{A9964898-D623-4775-BBF3-9A861F30EE9E}" srcOrd="0" destOrd="0" presId="urn:microsoft.com/office/officeart/2009/3/layout/HorizontalOrganizationChart"/>
    <dgm:cxn modelId="{A7AE62B8-6A03-435A-9025-9332921CF8ED}" type="presParOf" srcId="{BA7BD7A6-86AA-4347-A3CB-33ACE89D8D66}" destId="{60CE3D92-0A19-4095-8A8B-8985CD49B9D5}" srcOrd="1" destOrd="0" presId="urn:microsoft.com/office/officeart/2009/3/layout/HorizontalOrganizationChart"/>
    <dgm:cxn modelId="{A87C415F-0939-433E-A0BE-584F8F847761}" type="presParOf" srcId="{4E2E9C52-7F88-4E9D-87BB-0F8FB7E510F3}" destId="{4F7CC252-79B9-4F9C-855E-3A5297D5BD37}" srcOrd="1" destOrd="0" presId="urn:microsoft.com/office/officeart/2009/3/layout/HorizontalOrganizationChart"/>
    <dgm:cxn modelId="{5B1E4AAD-29C4-49D3-A77A-A53568C826BF}" type="presParOf" srcId="{4E2E9C52-7F88-4E9D-87BB-0F8FB7E510F3}" destId="{34F6A187-20F2-4CDB-97A7-A6D21CBC9B3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77F2E7-4ECC-4E3C-B9D5-C469249EEC1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201700-A486-4F7D-AD54-0783BE276B9B}">
      <dgm:prSet/>
      <dgm:spPr/>
      <dgm:t>
        <a:bodyPr/>
        <a:lstStyle/>
        <a:p>
          <a:r>
            <a:rPr lang="pt-BR" b="1"/>
            <a:t>DATA LIMITE PARA SOLICITAÇÃO DE REEMBOLSO</a:t>
          </a:r>
          <a:endParaRPr lang="en-US"/>
        </a:p>
      </dgm:t>
    </dgm:pt>
    <dgm:pt modelId="{A89CE7A4-B8F4-4FAA-9B6F-CD4681A52C54}" type="parTrans" cxnId="{D00CF9AA-2ACC-44B9-B4DE-CE91891325AB}">
      <dgm:prSet/>
      <dgm:spPr/>
      <dgm:t>
        <a:bodyPr/>
        <a:lstStyle/>
        <a:p>
          <a:endParaRPr lang="en-US"/>
        </a:p>
      </dgm:t>
    </dgm:pt>
    <dgm:pt modelId="{91DAEFD4-C887-4924-B615-37AA191D0D06}" type="sibTrans" cxnId="{D00CF9AA-2ACC-44B9-B4DE-CE91891325AB}">
      <dgm:prSet/>
      <dgm:spPr/>
      <dgm:t>
        <a:bodyPr/>
        <a:lstStyle/>
        <a:p>
          <a:endParaRPr lang="en-US"/>
        </a:p>
      </dgm:t>
    </dgm:pt>
    <dgm:pt modelId="{598C8466-F3DA-411F-AD45-B572CF2C725D}">
      <dgm:prSet/>
      <dgm:spPr/>
      <dgm:t>
        <a:bodyPr/>
        <a:lstStyle/>
        <a:p>
          <a:r>
            <a:rPr lang="pt-BR" b="1" dirty="0"/>
            <a:t>Conforme ofício de  julho de 2025, o Reembolso de Despesas só pode ser atendido até a data de 29.08.2025.</a:t>
          </a:r>
        </a:p>
        <a:p>
          <a:r>
            <a:rPr lang="pt-BR" b="1" dirty="0"/>
            <a:t> Os lançamentos no SEEMP podem ocorrer após essa data, desde que tenha sido autorizado pela UCP até 29.08.2025.</a:t>
          </a:r>
          <a:endParaRPr lang="en-US" dirty="0"/>
        </a:p>
      </dgm:t>
    </dgm:pt>
    <dgm:pt modelId="{177EE18F-862C-4424-B6FB-F9CF6843E3F0}" type="parTrans" cxnId="{2B4966CE-C94A-46E9-BD34-F3E8D45538CC}">
      <dgm:prSet/>
      <dgm:spPr/>
      <dgm:t>
        <a:bodyPr/>
        <a:lstStyle/>
        <a:p>
          <a:endParaRPr lang="en-US"/>
        </a:p>
      </dgm:t>
    </dgm:pt>
    <dgm:pt modelId="{97B82A26-71BB-477B-B596-B22985489599}" type="sibTrans" cxnId="{2B4966CE-C94A-46E9-BD34-F3E8D45538CC}">
      <dgm:prSet/>
      <dgm:spPr/>
      <dgm:t>
        <a:bodyPr/>
        <a:lstStyle/>
        <a:p>
          <a:endParaRPr lang="en-US"/>
        </a:p>
      </dgm:t>
    </dgm:pt>
    <dgm:pt modelId="{181B7DB6-376A-4EA8-B8E5-19DBCE6A1798}" type="pres">
      <dgm:prSet presAssocID="{E777F2E7-4ECC-4E3C-B9D5-C469249EEC1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FFEFFEB-499F-413D-822A-9D1321B4518D}" type="pres">
      <dgm:prSet presAssocID="{00201700-A486-4F7D-AD54-0783BE276B9B}" presName="hierRoot1" presStyleCnt="0">
        <dgm:presLayoutVars>
          <dgm:hierBranch val="init"/>
        </dgm:presLayoutVars>
      </dgm:prSet>
      <dgm:spPr/>
    </dgm:pt>
    <dgm:pt modelId="{3E050AFC-FB62-442D-B379-E3B90B442689}" type="pres">
      <dgm:prSet presAssocID="{00201700-A486-4F7D-AD54-0783BE276B9B}" presName="rootComposite1" presStyleCnt="0"/>
      <dgm:spPr/>
    </dgm:pt>
    <dgm:pt modelId="{376404DA-490A-43AD-81FA-558913D93B5A}" type="pres">
      <dgm:prSet presAssocID="{00201700-A486-4F7D-AD54-0783BE276B9B}" presName="rootText1" presStyleLbl="node0" presStyleIdx="0" presStyleCnt="2">
        <dgm:presLayoutVars>
          <dgm:chPref val="3"/>
        </dgm:presLayoutVars>
      </dgm:prSet>
      <dgm:spPr/>
    </dgm:pt>
    <dgm:pt modelId="{C0A58A9F-1EDC-438E-8E20-5DBC90B13C8F}" type="pres">
      <dgm:prSet presAssocID="{00201700-A486-4F7D-AD54-0783BE276B9B}" presName="rootConnector1" presStyleLbl="node1" presStyleIdx="0" presStyleCnt="0"/>
      <dgm:spPr/>
    </dgm:pt>
    <dgm:pt modelId="{130363C3-9428-4A3C-9237-2B23595EF560}" type="pres">
      <dgm:prSet presAssocID="{00201700-A486-4F7D-AD54-0783BE276B9B}" presName="hierChild2" presStyleCnt="0"/>
      <dgm:spPr/>
    </dgm:pt>
    <dgm:pt modelId="{F21533B5-FE6F-47B3-9B21-9ADCB90CCE7A}" type="pres">
      <dgm:prSet presAssocID="{00201700-A486-4F7D-AD54-0783BE276B9B}" presName="hierChild3" presStyleCnt="0"/>
      <dgm:spPr/>
    </dgm:pt>
    <dgm:pt modelId="{4E2E9C52-7F88-4E9D-87BB-0F8FB7E510F3}" type="pres">
      <dgm:prSet presAssocID="{598C8466-F3DA-411F-AD45-B572CF2C725D}" presName="hierRoot1" presStyleCnt="0">
        <dgm:presLayoutVars>
          <dgm:hierBranch val="init"/>
        </dgm:presLayoutVars>
      </dgm:prSet>
      <dgm:spPr/>
    </dgm:pt>
    <dgm:pt modelId="{BA7BD7A6-86AA-4347-A3CB-33ACE89D8D66}" type="pres">
      <dgm:prSet presAssocID="{598C8466-F3DA-411F-AD45-B572CF2C725D}" presName="rootComposite1" presStyleCnt="0"/>
      <dgm:spPr/>
    </dgm:pt>
    <dgm:pt modelId="{A9964898-D623-4775-BBF3-9A861F30EE9E}" type="pres">
      <dgm:prSet presAssocID="{598C8466-F3DA-411F-AD45-B572CF2C725D}" presName="rootText1" presStyleLbl="node0" presStyleIdx="1" presStyleCnt="2" custScaleY="179087">
        <dgm:presLayoutVars>
          <dgm:chPref val="3"/>
        </dgm:presLayoutVars>
      </dgm:prSet>
      <dgm:spPr/>
    </dgm:pt>
    <dgm:pt modelId="{60CE3D92-0A19-4095-8A8B-8985CD49B9D5}" type="pres">
      <dgm:prSet presAssocID="{598C8466-F3DA-411F-AD45-B572CF2C725D}" presName="rootConnector1" presStyleLbl="node1" presStyleIdx="0" presStyleCnt="0"/>
      <dgm:spPr/>
    </dgm:pt>
    <dgm:pt modelId="{4F7CC252-79B9-4F9C-855E-3A5297D5BD37}" type="pres">
      <dgm:prSet presAssocID="{598C8466-F3DA-411F-AD45-B572CF2C725D}" presName="hierChild2" presStyleCnt="0"/>
      <dgm:spPr/>
    </dgm:pt>
    <dgm:pt modelId="{34F6A187-20F2-4CDB-97A7-A6D21CBC9B3A}" type="pres">
      <dgm:prSet presAssocID="{598C8466-F3DA-411F-AD45-B572CF2C725D}" presName="hierChild3" presStyleCnt="0"/>
      <dgm:spPr/>
    </dgm:pt>
  </dgm:ptLst>
  <dgm:cxnLst>
    <dgm:cxn modelId="{9A693F29-8088-4877-A60A-87598747A3DA}" type="presOf" srcId="{598C8466-F3DA-411F-AD45-B572CF2C725D}" destId="{A9964898-D623-4775-BBF3-9A861F30EE9E}" srcOrd="0" destOrd="0" presId="urn:microsoft.com/office/officeart/2009/3/layout/HorizontalOrganizationChart"/>
    <dgm:cxn modelId="{58F54668-9545-4933-863D-699EA745B133}" type="presOf" srcId="{00201700-A486-4F7D-AD54-0783BE276B9B}" destId="{376404DA-490A-43AD-81FA-558913D93B5A}" srcOrd="0" destOrd="0" presId="urn:microsoft.com/office/officeart/2009/3/layout/HorizontalOrganizationChart"/>
    <dgm:cxn modelId="{1F1B4D55-27CA-485B-93FB-D2E4A4C8DB15}" type="presOf" srcId="{E777F2E7-4ECC-4E3C-B9D5-C469249EEC1E}" destId="{181B7DB6-376A-4EA8-B8E5-19DBCE6A1798}" srcOrd="0" destOrd="0" presId="urn:microsoft.com/office/officeart/2009/3/layout/HorizontalOrganizationChart"/>
    <dgm:cxn modelId="{D00CF9AA-2ACC-44B9-B4DE-CE91891325AB}" srcId="{E777F2E7-4ECC-4E3C-B9D5-C469249EEC1E}" destId="{00201700-A486-4F7D-AD54-0783BE276B9B}" srcOrd="0" destOrd="0" parTransId="{A89CE7A4-B8F4-4FAA-9B6F-CD4681A52C54}" sibTransId="{91DAEFD4-C887-4924-B615-37AA191D0D06}"/>
    <dgm:cxn modelId="{05B95AC2-4179-46EC-9DFB-13C51280605B}" type="presOf" srcId="{00201700-A486-4F7D-AD54-0783BE276B9B}" destId="{C0A58A9F-1EDC-438E-8E20-5DBC90B13C8F}" srcOrd="1" destOrd="0" presId="urn:microsoft.com/office/officeart/2009/3/layout/HorizontalOrganizationChart"/>
    <dgm:cxn modelId="{5F406AC8-8224-4C83-B0C9-10604D054B05}" type="presOf" srcId="{598C8466-F3DA-411F-AD45-B572CF2C725D}" destId="{60CE3D92-0A19-4095-8A8B-8985CD49B9D5}" srcOrd="1" destOrd="0" presId="urn:microsoft.com/office/officeart/2009/3/layout/HorizontalOrganizationChart"/>
    <dgm:cxn modelId="{2B4966CE-C94A-46E9-BD34-F3E8D45538CC}" srcId="{E777F2E7-4ECC-4E3C-B9D5-C469249EEC1E}" destId="{598C8466-F3DA-411F-AD45-B572CF2C725D}" srcOrd="1" destOrd="0" parTransId="{177EE18F-862C-4424-B6FB-F9CF6843E3F0}" sibTransId="{97B82A26-71BB-477B-B596-B22985489599}"/>
    <dgm:cxn modelId="{E6561C79-09AE-43D1-A829-8CD8A09B6C4F}" type="presParOf" srcId="{181B7DB6-376A-4EA8-B8E5-19DBCE6A1798}" destId="{BFFEFFEB-499F-413D-822A-9D1321B4518D}" srcOrd="0" destOrd="0" presId="urn:microsoft.com/office/officeart/2009/3/layout/HorizontalOrganizationChart"/>
    <dgm:cxn modelId="{550F7497-DF60-4551-BB93-7CFC79850818}" type="presParOf" srcId="{BFFEFFEB-499F-413D-822A-9D1321B4518D}" destId="{3E050AFC-FB62-442D-B379-E3B90B442689}" srcOrd="0" destOrd="0" presId="urn:microsoft.com/office/officeart/2009/3/layout/HorizontalOrganizationChart"/>
    <dgm:cxn modelId="{77FD91F8-E4B0-4681-A643-E84F940807B1}" type="presParOf" srcId="{3E050AFC-FB62-442D-B379-E3B90B442689}" destId="{376404DA-490A-43AD-81FA-558913D93B5A}" srcOrd="0" destOrd="0" presId="urn:microsoft.com/office/officeart/2009/3/layout/HorizontalOrganizationChart"/>
    <dgm:cxn modelId="{AF65ACEF-FB5A-42ED-B8ED-33A895C3B52C}" type="presParOf" srcId="{3E050AFC-FB62-442D-B379-E3B90B442689}" destId="{C0A58A9F-1EDC-438E-8E20-5DBC90B13C8F}" srcOrd="1" destOrd="0" presId="urn:microsoft.com/office/officeart/2009/3/layout/HorizontalOrganizationChart"/>
    <dgm:cxn modelId="{18B735A5-5A18-4F7C-AC62-F87DEBBE3C13}" type="presParOf" srcId="{BFFEFFEB-499F-413D-822A-9D1321B4518D}" destId="{130363C3-9428-4A3C-9237-2B23595EF560}" srcOrd="1" destOrd="0" presId="urn:microsoft.com/office/officeart/2009/3/layout/HorizontalOrganizationChart"/>
    <dgm:cxn modelId="{8C088E23-ECBE-4415-A92B-A036615BB45F}" type="presParOf" srcId="{BFFEFFEB-499F-413D-822A-9D1321B4518D}" destId="{F21533B5-FE6F-47B3-9B21-9ADCB90CCE7A}" srcOrd="2" destOrd="0" presId="urn:microsoft.com/office/officeart/2009/3/layout/HorizontalOrganizationChart"/>
    <dgm:cxn modelId="{DF6AC1BF-4A16-4BBC-9085-598FC2C1133A}" type="presParOf" srcId="{181B7DB6-376A-4EA8-B8E5-19DBCE6A1798}" destId="{4E2E9C52-7F88-4E9D-87BB-0F8FB7E510F3}" srcOrd="1" destOrd="0" presId="urn:microsoft.com/office/officeart/2009/3/layout/HorizontalOrganizationChart"/>
    <dgm:cxn modelId="{148A50EB-F223-41CE-AD20-1035FC2BE92E}" type="presParOf" srcId="{4E2E9C52-7F88-4E9D-87BB-0F8FB7E510F3}" destId="{BA7BD7A6-86AA-4347-A3CB-33ACE89D8D66}" srcOrd="0" destOrd="0" presId="urn:microsoft.com/office/officeart/2009/3/layout/HorizontalOrganizationChart"/>
    <dgm:cxn modelId="{3922125E-56D2-4574-BE2F-80EC923DA5F3}" type="presParOf" srcId="{BA7BD7A6-86AA-4347-A3CB-33ACE89D8D66}" destId="{A9964898-D623-4775-BBF3-9A861F30EE9E}" srcOrd="0" destOrd="0" presId="urn:microsoft.com/office/officeart/2009/3/layout/HorizontalOrganizationChart"/>
    <dgm:cxn modelId="{A7AE62B8-6A03-435A-9025-9332921CF8ED}" type="presParOf" srcId="{BA7BD7A6-86AA-4347-A3CB-33ACE89D8D66}" destId="{60CE3D92-0A19-4095-8A8B-8985CD49B9D5}" srcOrd="1" destOrd="0" presId="urn:microsoft.com/office/officeart/2009/3/layout/HorizontalOrganizationChart"/>
    <dgm:cxn modelId="{A87C415F-0939-433E-A0BE-584F8F847761}" type="presParOf" srcId="{4E2E9C52-7F88-4E9D-87BB-0F8FB7E510F3}" destId="{4F7CC252-79B9-4F9C-855E-3A5297D5BD37}" srcOrd="1" destOrd="0" presId="urn:microsoft.com/office/officeart/2009/3/layout/HorizontalOrganizationChart"/>
    <dgm:cxn modelId="{5B1E4AAD-29C4-49D3-A77A-A53568C826BF}" type="presParOf" srcId="{4E2E9C52-7F88-4E9D-87BB-0F8FB7E510F3}" destId="{34F6A187-20F2-4CDB-97A7-A6D21CBC9B3A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404DA-490A-43AD-81FA-558913D93B5A}">
      <dsp:nvSpPr>
        <dsp:cNvPr id="0" name=""/>
        <dsp:cNvSpPr/>
      </dsp:nvSpPr>
      <dsp:spPr>
        <a:xfrm>
          <a:off x="624" y="348060"/>
          <a:ext cx="5114242" cy="4251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Conceito de Reembolso</a:t>
          </a:r>
          <a:b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b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É o ressarcimento de despesa incorrida pelo município com recursos </a:t>
          </a:r>
          <a:r>
            <a:rPr lang="pt-BR" sz="3200" b="1" kern="1200" dirty="0">
              <a:latin typeface="Arial" panose="020B0604020202020204" pitchFamily="34" charset="0"/>
              <a:cs typeface="Arial" panose="020B0604020202020204" pitchFamily="34" charset="0"/>
            </a:rPr>
            <a:t>próprios</a:t>
          </a: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 desde a data de aprovação do projeto pela </a:t>
          </a:r>
          <a:r>
            <a:rPr lang="pt-BR" sz="2800" b="1" kern="1200" dirty="0" err="1">
              <a:latin typeface="Arial" panose="020B0604020202020204" pitchFamily="34" charset="0"/>
              <a:cs typeface="Arial" panose="020B0604020202020204" pitchFamily="34" charset="0"/>
            </a:rPr>
            <a:t>Coope</a:t>
          </a:r>
          <a:r>
            <a:rPr lang="pt-BR" sz="28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kern="1200" dirty="0"/>
        </a:p>
      </dsp:txBody>
      <dsp:txXfrm>
        <a:off x="624" y="348060"/>
        <a:ext cx="5114242" cy="42516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404DA-490A-43AD-81FA-558913D93B5A}">
      <dsp:nvSpPr>
        <dsp:cNvPr id="0" name=""/>
        <dsp:cNvSpPr/>
      </dsp:nvSpPr>
      <dsp:spPr>
        <a:xfrm>
          <a:off x="624" y="594425"/>
          <a:ext cx="5114242" cy="1559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Arial" panose="020B0604020202020204" pitchFamily="34" charset="0"/>
              <a:cs typeface="Arial" panose="020B0604020202020204" pitchFamily="34" charset="0"/>
            </a:rPr>
            <a:t>ELEGIBILIDADE DO REEMBOLSO</a:t>
          </a:r>
          <a:endParaRPr lang="en-US" sz="2200" kern="1200" dirty="0"/>
        </a:p>
      </dsp:txBody>
      <dsp:txXfrm>
        <a:off x="624" y="594425"/>
        <a:ext cx="5114242" cy="1559843"/>
      </dsp:txXfrm>
    </dsp:sp>
    <dsp:sp modelId="{A9964898-D623-4775-BBF3-9A861F30EE9E}">
      <dsp:nvSpPr>
        <dsp:cNvPr id="0" name=""/>
        <dsp:cNvSpPr/>
      </dsp:nvSpPr>
      <dsp:spPr>
        <a:xfrm>
          <a:off x="624" y="2793549"/>
          <a:ext cx="5114242" cy="1559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>
              <a:latin typeface="Arial" panose="020B0604020202020204" pitchFamily="34" charset="0"/>
              <a:cs typeface="Arial" panose="020B0604020202020204" pitchFamily="34" charset="0"/>
            </a:rPr>
            <a:t>O município deve avaliar a possibilidade de apresentar pedido de reembolso, desde que observados os critérios de elegibilidade das despesas já executadas.</a:t>
          </a:r>
          <a:endParaRPr lang="en-US" sz="2200" kern="1200" dirty="0"/>
        </a:p>
      </dsp:txBody>
      <dsp:txXfrm>
        <a:off x="624" y="2793549"/>
        <a:ext cx="5114242" cy="15598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404DA-490A-43AD-81FA-558913D93B5A}">
      <dsp:nvSpPr>
        <dsp:cNvPr id="0" name=""/>
        <dsp:cNvSpPr/>
      </dsp:nvSpPr>
      <dsp:spPr>
        <a:xfrm>
          <a:off x="624" y="459295"/>
          <a:ext cx="5114242" cy="15598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/>
            <a:t>DATA LIMITE PARA SOLICITAÇÃO DE REEMBOLSO</a:t>
          </a:r>
          <a:endParaRPr lang="en-US" sz="2600" kern="1200"/>
        </a:p>
      </dsp:txBody>
      <dsp:txXfrm>
        <a:off x="624" y="459295"/>
        <a:ext cx="5114242" cy="1559843"/>
      </dsp:txXfrm>
    </dsp:sp>
    <dsp:sp modelId="{A9964898-D623-4775-BBF3-9A861F30EE9E}">
      <dsp:nvSpPr>
        <dsp:cNvPr id="0" name=""/>
        <dsp:cNvSpPr/>
      </dsp:nvSpPr>
      <dsp:spPr>
        <a:xfrm>
          <a:off x="624" y="2658419"/>
          <a:ext cx="5114242" cy="27934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Conforme ofício de  julho de 2025, o Reembolso de Despesas só pode ser atendido até a data de 29.08.2025.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600" b="1" kern="1200" dirty="0"/>
            <a:t> Os lançamentos no SEEMP podem ocorrer após essa data, desde que tenha sido autorizado pela UCP até 29.08.2025.</a:t>
          </a:r>
          <a:endParaRPr lang="en-US" sz="2600" kern="1200" dirty="0"/>
        </a:p>
      </dsp:txBody>
      <dsp:txXfrm>
        <a:off x="624" y="2658419"/>
        <a:ext cx="5114242" cy="27934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5558" cy="485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599" y="0"/>
            <a:ext cx="2985558" cy="4852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AB2C0-B703-4EA7-AB08-695737A3D9E9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544513" y="1209675"/>
            <a:ext cx="5800725" cy="3262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6" y="4654193"/>
            <a:ext cx="5511800" cy="380797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2" y="9185821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599" y="9185821"/>
            <a:ext cx="2985558" cy="4852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F66EA-F6D3-46FF-844A-1165C01ABA6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805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F66EA-F6D3-46FF-844A-1165C01ABA6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40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F66EA-F6D3-46FF-844A-1165C01ABA6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87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85355-209A-ABC8-6F44-C9F922400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DC1414B-839E-D103-5C04-B8B6EA0F2E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D8F8DC8-ADEC-4431-A532-5682E98A22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36FB582-E0DE-EEE7-C0EC-75D608738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F66EA-F6D3-46FF-844A-1165C01ABA64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07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BC25E-EA77-4418-1984-D9FC5ED1A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2CD8627-DCF7-0297-E0CA-BF9748DDCF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C6D7FED-23E2-18BC-B0D2-CDB18BD7FD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E91590A-6369-B161-6AD9-BB86D12F40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F66EA-F6D3-46FF-844A-1165C01ABA6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5599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F66EA-F6D3-46FF-844A-1165C01ABA6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2511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FF195-A794-ADD9-0092-12B47AEE3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018D1CF-01EB-231E-2F3E-8FC30A235B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77D508C-A054-6B3F-3384-2EC01ED857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69CA8A-BABA-BF19-A27D-E60247FAE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F66EA-F6D3-46FF-844A-1165C01ABA64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912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9D80F-3260-1F51-1267-535DA6631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091312-3848-D833-5B9A-F7C902CC99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8424C8-FAF2-F6F6-4555-0F2683F7F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474438-3686-9625-6CEF-119AC5623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A8CD2E-9B9D-B38A-6838-628C18E9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9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AF8859-AA4A-ED48-1476-308718521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790BEC8-87FF-0451-FA1C-BF92E6A329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6B8E62-6BCE-1CA7-662E-26A1FE90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CF6C01-0189-41A9-5F26-BB3F92CC7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179FABA-8386-FF17-8AE5-BB1A8A765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23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835F3F-3098-7B4F-1079-2F005016DF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DACBCB2-742A-CFD5-8539-174E1B9B3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472316-CEC7-7A79-0988-66D53161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E10130-19FB-EF00-BF4B-B069FCF4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580BFA-81E2-B565-056F-FE7EB915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1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52BA62-DBD5-56D4-ABF8-C0C296DD9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31EFFF-C580-6D21-6795-E2000EE7F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FF83BD-6628-54DD-E26D-A5E76E30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39D6EA-3086-41DB-D59D-8B02352D6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DDF0AF-65F3-3492-5301-A5829EF53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53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446EE-F8ED-12C0-E6DA-71BB259DF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DB54B0-5E11-E421-2FC6-4B6F3A145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EBE217-A4D6-0FD2-E383-7439D6BC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71014D-E273-A00D-0C83-9A2AE22A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D625669-C597-4C20-66B7-521968E49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23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3FA5EF-3812-7790-E639-87E118335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4DA168-3EB1-95C5-1B0A-7F7C7C673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92F2BA8-1573-078B-0026-D2C05FDE5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D9302E0-983B-A930-326A-5BA8E358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8BD719F-8308-A40C-A800-BDDDD62E6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39E1B0-680D-D254-F8DA-8F7810547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117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7E774B-8A4E-358A-DAD4-211B085E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6E9973C-DBF7-D441-62F7-A41B1601F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8FC22A-B155-2157-5805-513462895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A6BC87E-7C18-90F3-2191-65AAEC159B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60D734-0023-F478-6F60-ED78AA2D6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9352994-A65F-C9B2-560A-6749AE89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B1CA93-AC91-7A0A-4863-DD8FCB20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1ABC7A-569F-A404-6028-0913FF88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1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B2BF35-39B2-8F01-9A57-67A94C6B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D922E0B-2740-6312-12B4-7627DB706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2C7C305-0D9A-F6E5-AB98-1D5C9B25D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1BC5E11-8577-0EA3-7F83-310E58996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42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BDD7055-EA90-E013-B757-4E0B5A17D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CD86823-7708-6C0E-156D-A78D58826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6089D3-8AD6-8369-EB01-8A3ED151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61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1FBD32-B018-DCFB-5769-41113752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16F8E0E-2C27-79D9-65F6-587F1AFD8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650E82-9159-D610-0024-BA5C1A3E1E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1209E18-3C04-E74C-E95A-ABB6BC118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12234DF-ABD4-CEA3-5561-9BF49ED0F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FA312CA-FEFD-4F5A-56E4-7C4401A16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0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5D82A1-CAD1-0561-214D-A50F3D271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05BC63E-1D0F-BC1E-6FF7-91518D259E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1CCC49-7913-2BAA-E5B8-44FA19BD50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32B83-023C-1C07-44AF-96D17B9A5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C86E82-5981-55A9-8225-310C859FC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EE2D4C0-E765-DCB7-B6D2-2AF94F8E2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771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18000"/>
                <a:lumOff val="82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532C71-511E-5610-3E33-E7181961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8E35B2F-9C4D-830F-7F23-AF6D70EDC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40E9B7-EA6A-B61F-EB0B-FCEE50BB2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5D5E1-4BDF-4ADF-AF43-E6E4661BEAA3}" type="datetimeFigureOut">
              <a:rPr lang="pt-BR" smtClean="0"/>
              <a:t>29/07/2025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D723F1-AD73-BDD4-4493-7A5668BB64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F79CC2-6DCD-074D-C30A-2057DED76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04E49-6ED6-48A9-813E-9D67709A02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107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.jpg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3.jp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:a16="http://schemas.microsoft.com/office/drawing/2014/main" id="{FFD992A7-49D9-8CD3-E566-D9B88BA95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828"/>
            <a:ext cx="12399897" cy="685799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984634B1-3787-2DA8-63B1-AB2602EBAEC1}"/>
              </a:ext>
            </a:extLst>
          </p:cNvPr>
          <p:cNvSpPr txBox="1">
            <a:spLocks/>
          </p:cNvSpPr>
          <p:nvPr/>
        </p:nvSpPr>
        <p:spPr>
          <a:xfrm>
            <a:off x="452065" y="358408"/>
            <a:ext cx="9894012" cy="183794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PROGRAMA NACIONAL DE APOIO À GESTÃO ADMINISTRATIVA E FISCAL DOS MUNICÍPIOS BRASILEIROS –  PNAFM - III    </a:t>
            </a:r>
            <a:br>
              <a:rPr kumimoji="0" lang="pt-BR" sz="5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</a:b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j-ea"/>
                <a:cs typeface="+mj-cs"/>
              </a:rPr>
              <a:t> 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3F5BF1-E14B-F7AC-BB9C-564359CFE5BA}"/>
              </a:ext>
            </a:extLst>
          </p:cNvPr>
          <p:cNvSpPr txBox="1"/>
          <p:nvPr/>
        </p:nvSpPr>
        <p:spPr>
          <a:xfrm>
            <a:off x="226004" y="6097896"/>
            <a:ext cx="1650421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CURITIBA - PR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Agosto / 2025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89DFF3E-F81B-7324-B691-9FB27531E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1703" y="5849741"/>
            <a:ext cx="2633324" cy="819150"/>
          </a:xfrm>
          <a:prstGeom prst="rect">
            <a:avLst/>
          </a:prstGeom>
        </p:spPr>
      </p:pic>
      <p:pic>
        <p:nvPicPr>
          <p:cNvPr id="6" name="Imagem 5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445A9051-7EAE-A1BA-8C79-8ADB615CC9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48" y="5045633"/>
            <a:ext cx="2238301" cy="82246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9268612-FB66-34E8-9985-C9A186E119FD}"/>
              </a:ext>
            </a:extLst>
          </p:cNvPr>
          <p:cNvSpPr txBox="1"/>
          <p:nvPr/>
        </p:nvSpPr>
        <p:spPr>
          <a:xfrm>
            <a:off x="552450" y="3181350"/>
            <a:ext cx="90097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COMITÊ GESTOR DA REDE DO PNAFM – COGEP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Coordenação Financeira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9A404C-1AA0-00FA-48AC-1B9DAB4CC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B29F149-6267-71EB-B14F-FF0D0351F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18A03F-E59E-890B-EFDF-D8D7441F1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3D576CB-511F-169B-4BD3-C8C4DE7EF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D24DCBBB-E5FB-4BEF-62FB-9E2A314ED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2211CAE2-138E-6187-2F8D-54344A7E5F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D5A9F80-E7B2-ECEE-0C41-167D5995DA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B784E87-128A-0354-18C7-B8F33AF71D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2364FCA-A180-5882-F842-AF2290B74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5CAA34B-C8E1-3021-5DBC-50CFD3668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REEMBOLSO DE DESPESAS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B0CD89-F060-CC0A-A9B0-34B816BF9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7" name="Imagem 6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AB92AD91-F493-36ED-41E0-56880F923A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graphicFrame>
        <p:nvGraphicFramePr>
          <p:cNvPr id="9" name="Espaço Reservado para Conteúdo 2">
            <a:extLst>
              <a:ext uri="{FF2B5EF4-FFF2-40B4-BE49-F238E27FC236}">
                <a16:creationId xmlns:a16="http://schemas.microsoft.com/office/drawing/2014/main" id="{E509B0DD-6183-AAF0-2214-823D5B4882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85517"/>
              </p:ext>
            </p:extLst>
          </p:nvPr>
        </p:nvGraphicFramePr>
        <p:xfrm>
          <a:off x="6091238" y="379562"/>
          <a:ext cx="5115491" cy="5911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429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F3856E9-4239-4EE7-A372-FDCF4882F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C9CDCF-90F8-42B0-BD0A-794C52688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7D05FE-3FB8-4314-A050-9AB40814D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DDC6C42-DDD5-4105-85F2-9C052563A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FB95E12-4EF0-42F7-BCF9-AD31B4C8E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338F8B2-67A9-4086-9341-7705CAB6F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653AAAF-CCEF-494B-9366-16BB3815A6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4B356D9-49C3-412F-8E03-AC9AE8371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BB2EF4A-80A6-72AB-DFB9-106A1C15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REEMBOLSO DE DESPESAS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FD2A92A-9CF3-47D4-A0DD-B9E3D40FF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7" name="Imagem 6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0D70B535-1E31-BAC2-1CD8-032C1649BC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graphicFrame>
        <p:nvGraphicFramePr>
          <p:cNvPr id="9" name="Espaço Reservado para Conteúdo 2">
            <a:extLst>
              <a:ext uri="{FF2B5EF4-FFF2-40B4-BE49-F238E27FC236}">
                <a16:creationId xmlns:a16="http://schemas.microsoft.com/office/drawing/2014/main" id="{162A5AB0-CCFC-C81C-5CC7-9DC89043F5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3061798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87106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3C167A-9689-0ECF-9F8C-EB397458C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7486496-BE53-74C1-999D-78E615764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FA23390-5D16-CF57-A2AC-51A37BC6B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30095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EDFB177-2CF8-3E73-7D5B-970F142E5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-11219"/>
            <a:ext cx="5646974" cy="6483075"/>
            <a:chOff x="-19221" y="0"/>
            <a:chExt cx="5646974" cy="6483075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DC9D77D-C5CC-DC94-193C-DE247D65B8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16610"/>
              <a:ext cx="5535001" cy="6250127"/>
            </a:xfrm>
            <a:custGeom>
              <a:avLst/>
              <a:gdLst>
                <a:gd name="connsiteX0" fmla="*/ 2510242 w 5535001"/>
                <a:gd name="connsiteY0" fmla="*/ 174 h 6250127"/>
                <a:gd name="connsiteX1" fmla="*/ 2550551 w 5535001"/>
                <a:gd name="connsiteY1" fmla="*/ 510 h 6250127"/>
                <a:gd name="connsiteX2" fmla="*/ 2629490 w 5535001"/>
                <a:gd name="connsiteY2" fmla="*/ 3757 h 6250127"/>
                <a:gd name="connsiteX3" fmla="*/ 2708317 w 5535001"/>
                <a:gd name="connsiteY3" fmla="*/ 7229 h 6250127"/>
                <a:gd name="connsiteX4" fmla="*/ 2787256 w 5535001"/>
                <a:gd name="connsiteY4" fmla="*/ 14619 h 6250127"/>
                <a:gd name="connsiteX5" fmla="*/ 3408467 w 5535001"/>
                <a:gd name="connsiteY5" fmla="*/ 145064 h 6250127"/>
                <a:gd name="connsiteX6" fmla="*/ 3557723 w 5535001"/>
                <a:gd name="connsiteY6" fmla="*/ 199593 h 6250127"/>
                <a:gd name="connsiteX7" fmla="*/ 3594337 w 5535001"/>
                <a:gd name="connsiteY7" fmla="*/ 214597 h 6250127"/>
                <a:gd name="connsiteX8" fmla="*/ 3630616 w 5535001"/>
                <a:gd name="connsiteY8" fmla="*/ 230385 h 6250127"/>
                <a:gd name="connsiteX9" fmla="*/ 3703172 w 5535001"/>
                <a:gd name="connsiteY9" fmla="*/ 262073 h 6250127"/>
                <a:gd name="connsiteX10" fmla="*/ 3739003 w 5535001"/>
                <a:gd name="connsiteY10" fmla="*/ 278756 h 6250127"/>
                <a:gd name="connsiteX11" fmla="*/ 3756806 w 5535001"/>
                <a:gd name="connsiteY11" fmla="*/ 287266 h 6250127"/>
                <a:gd name="connsiteX12" fmla="*/ 3773714 w 5535001"/>
                <a:gd name="connsiteY12" fmla="*/ 297567 h 6250127"/>
                <a:gd name="connsiteX13" fmla="*/ 3840784 w 5535001"/>
                <a:gd name="connsiteY13" fmla="*/ 339332 h 6250127"/>
                <a:gd name="connsiteX14" fmla="*/ 3873927 w 5535001"/>
                <a:gd name="connsiteY14" fmla="*/ 360495 h 6250127"/>
                <a:gd name="connsiteX15" fmla="*/ 3906062 w 5535001"/>
                <a:gd name="connsiteY15" fmla="*/ 383001 h 6250127"/>
                <a:gd name="connsiteX16" fmla="*/ 3969662 w 5535001"/>
                <a:gd name="connsiteY16" fmla="*/ 428572 h 6250127"/>
                <a:gd name="connsiteX17" fmla="*/ 4423029 w 5535001"/>
                <a:gd name="connsiteY17" fmla="*/ 837600 h 6250127"/>
                <a:gd name="connsiteX18" fmla="*/ 4474647 w 5535001"/>
                <a:gd name="connsiteY18" fmla="*/ 891569 h 6250127"/>
                <a:gd name="connsiteX19" fmla="*/ 4524250 w 5535001"/>
                <a:gd name="connsiteY19" fmla="*/ 946883 h 6250127"/>
                <a:gd name="connsiteX20" fmla="*/ 4573965 w 5535001"/>
                <a:gd name="connsiteY20" fmla="*/ 1001748 h 6250127"/>
                <a:gd name="connsiteX21" fmla="*/ 4622224 w 5535001"/>
                <a:gd name="connsiteY21" fmla="*/ 1057509 h 6250127"/>
                <a:gd name="connsiteX22" fmla="*/ 4717510 w 5535001"/>
                <a:gd name="connsiteY22" fmla="*/ 1169143 h 6250127"/>
                <a:gd name="connsiteX23" fmla="*/ 4764986 w 5535001"/>
                <a:gd name="connsiteY23" fmla="*/ 1224681 h 6250127"/>
                <a:gd name="connsiteX24" fmla="*/ 4813021 w 5535001"/>
                <a:gd name="connsiteY24" fmla="*/ 1279994 h 6250127"/>
                <a:gd name="connsiteX25" fmla="*/ 5001915 w 5535001"/>
                <a:gd name="connsiteY25" fmla="*/ 1506846 h 6250127"/>
                <a:gd name="connsiteX26" fmla="*/ 5170542 w 5535001"/>
                <a:gd name="connsiteY26" fmla="*/ 1751165 h 6250127"/>
                <a:gd name="connsiteX27" fmla="*/ 5428969 w 5535001"/>
                <a:gd name="connsiteY27" fmla="*/ 2293660 h 6250127"/>
                <a:gd name="connsiteX28" fmla="*/ 5534893 w 5535001"/>
                <a:gd name="connsiteY28" fmla="*/ 2899307 h 6250127"/>
                <a:gd name="connsiteX29" fmla="*/ 5508804 w 5535001"/>
                <a:gd name="connsiteY29" fmla="*/ 3211144 h 6250127"/>
                <a:gd name="connsiteX30" fmla="*/ 5426282 w 5535001"/>
                <a:gd name="connsiteY30" fmla="*/ 3513352 h 6250127"/>
                <a:gd name="connsiteX31" fmla="*/ 5248250 w 5535001"/>
                <a:gd name="connsiteY31" fmla="*/ 4030542 h 6250127"/>
                <a:gd name="connsiteX32" fmla="*/ 5208612 w 5535001"/>
                <a:gd name="connsiteY32" fmla="*/ 4161771 h 6250127"/>
                <a:gd name="connsiteX33" fmla="*/ 5170318 w 5535001"/>
                <a:gd name="connsiteY33" fmla="*/ 4294680 h 6250127"/>
                <a:gd name="connsiteX34" fmla="*/ 5132248 w 5535001"/>
                <a:gd name="connsiteY34" fmla="*/ 4430164 h 6250127"/>
                <a:gd name="connsiteX35" fmla="*/ 5112765 w 5535001"/>
                <a:gd name="connsiteY35" fmla="*/ 4498914 h 6250127"/>
                <a:gd name="connsiteX36" fmla="*/ 5091715 w 5535001"/>
                <a:gd name="connsiteY36" fmla="*/ 4569119 h 6250127"/>
                <a:gd name="connsiteX37" fmla="*/ 5068985 w 5535001"/>
                <a:gd name="connsiteY37" fmla="*/ 4640220 h 6250127"/>
                <a:gd name="connsiteX38" fmla="*/ 5043904 w 5535001"/>
                <a:gd name="connsiteY38" fmla="*/ 4712105 h 6250127"/>
                <a:gd name="connsiteX39" fmla="*/ 5015799 w 5535001"/>
                <a:gd name="connsiteY39" fmla="*/ 4784438 h 6250127"/>
                <a:gd name="connsiteX40" fmla="*/ 4982880 w 5535001"/>
                <a:gd name="connsiteY40" fmla="*/ 4856435 h 6250127"/>
                <a:gd name="connsiteX41" fmla="*/ 4817276 w 5535001"/>
                <a:gd name="connsiteY41" fmla="*/ 5125275 h 6250127"/>
                <a:gd name="connsiteX42" fmla="*/ 4618753 w 5535001"/>
                <a:gd name="connsiteY42" fmla="*/ 5355374 h 6250127"/>
                <a:gd name="connsiteX43" fmla="*/ 4566575 w 5535001"/>
                <a:gd name="connsiteY43" fmla="*/ 5408560 h 6250127"/>
                <a:gd name="connsiteX44" fmla="*/ 4513837 w 5535001"/>
                <a:gd name="connsiteY44" fmla="*/ 5461186 h 6250127"/>
                <a:gd name="connsiteX45" fmla="*/ 4459531 w 5535001"/>
                <a:gd name="connsiteY45" fmla="*/ 5512580 h 6250127"/>
                <a:gd name="connsiteX46" fmla="*/ 4404554 w 5535001"/>
                <a:gd name="connsiteY46" fmla="*/ 5563526 h 6250127"/>
                <a:gd name="connsiteX47" fmla="*/ 4348009 w 5535001"/>
                <a:gd name="connsiteY47" fmla="*/ 5613017 h 6250127"/>
                <a:gd name="connsiteX48" fmla="*/ 4290568 w 5535001"/>
                <a:gd name="connsiteY48" fmla="*/ 5661948 h 6250127"/>
                <a:gd name="connsiteX49" fmla="*/ 4276124 w 5535001"/>
                <a:gd name="connsiteY49" fmla="*/ 5674153 h 6250127"/>
                <a:gd name="connsiteX50" fmla="*/ 4261120 w 5535001"/>
                <a:gd name="connsiteY50" fmla="*/ 5685798 h 6250127"/>
                <a:gd name="connsiteX51" fmla="*/ 4231112 w 5535001"/>
                <a:gd name="connsiteY51" fmla="*/ 5708976 h 6250127"/>
                <a:gd name="connsiteX52" fmla="*/ 4170984 w 5535001"/>
                <a:gd name="connsiteY52" fmla="*/ 5755443 h 6250127"/>
                <a:gd name="connsiteX53" fmla="*/ 4046025 w 5535001"/>
                <a:gd name="connsiteY53" fmla="*/ 5843228 h 6250127"/>
                <a:gd name="connsiteX54" fmla="*/ 3915356 w 5535001"/>
                <a:gd name="connsiteY54" fmla="*/ 5923735 h 6250127"/>
                <a:gd name="connsiteX55" fmla="*/ 3346323 w 5535001"/>
                <a:gd name="connsiteY55" fmla="*/ 6158872 h 6250127"/>
                <a:gd name="connsiteX56" fmla="*/ 2743476 w 5535001"/>
                <a:gd name="connsiteY56" fmla="*/ 6247328 h 6250127"/>
                <a:gd name="connsiteX57" fmla="*/ 2668120 w 5535001"/>
                <a:gd name="connsiteY57" fmla="*/ 6249344 h 6250127"/>
                <a:gd name="connsiteX58" fmla="*/ 2630498 w 5535001"/>
                <a:gd name="connsiteY58" fmla="*/ 6250127 h 6250127"/>
                <a:gd name="connsiteX59" fmla="*/ 2592988 w 5535001"/>
                <a:gd name="connsiteY59" fmla="*/ 6249568 h 6250127"/>
                <a:gd name="connsiteX60" fmla="*/ 2518080 w 5535001"/>
                <a:gd name="connsiteY60" fmla="*/ 6247777 h 6250127"/>
                <a:gd name="connsiteX61" fmla="*/ 2442948 w 5535001"/>
                <a:gd name="connsiteY61" fmla="*/ 6244529 h 6250127"/>
                <a:gd name="connsiteX62" fmla="*/ 2291676 w 5535001"/>
                <a:gd name="connsiteY62" fmla="*/ 6232213 h 6250127"/>
                <a:gd name="connsiteX63" fmla="*/ 2141412 w 5535001"/>
                <a:gd name="connsiteY63" fmla="*/ 6212394 h 6250127"/>
                <a:gd name="connsiteX64" fmla="*/ 1992715 w 5535001"/>
                <a:gd name="connsiteY64" fmla="*/ 6184961 h 6250127"/>
                <a:gd name="connsiteX65" fmla="*/ 1845811 w 5535001"/>
                <a:gd name="connsiteY65" fmla="*/ 6151034 h 6250127"/>
                <a:gd name="connsiteX66" fmla="*/ 1701033 w 5535001"/>
                <a:gd name="connsiteY66" fmla="*/ 6110724 h 6250127"/>
                <a:gd name="connsiteX67" fmla="*/ 1629484 w 5535001"/>
                <a:gd name="connsiteY67" fmla="*/ 6088219 h 6250127"/>
                <a:gd name="connsiteX68" fmla="*/ 1558383 w 5535001"/>
                <a:gd name="connsiteY68" fmla="*/ 6064929 h 6250127"/>
                <a:gd name="connsiteX69" fmla="*/ 1011968 w 5535001"/>
                <a:gd name="connsiteY69" fmla="*/ 5828896 h 6250127"/>
                <a:gd name="connsiteX70" fmla="*/ 511237 w 5535001"/>
                <a:gd name="connsiteY70" fmla="*/ 5512356 h 6250127"/>
                <a:gd name="connsiteX71" fmla="*/ 395572 w 5535001"/>
                <a:gd name="connsiteY71" fmla="*/ 5419757 h 6250127"/>
                <a:gd name="connsiteX72" fmla="*/ 284722 w 5535001"/>
                <a:gd name="connsiteY72" fmla="*/ 5321559 h 6250127"/>
                <a:gd name="connsiteX73" fmla="*/ 257513 w 5535001"/>
                <a:gd name="connsiteY73" fmla="*/ 5296477 h 6250127"/>
                <a:gd name="connsiteX74" fmla="*/ 243853 w 5535001"/>
                <a:gd name="connsiteY74" fmla="*/ 5283937 h 6250127"/>
                <a:gd name="connsiteX75" fmla="*/ 230752 w 5535001"/>
                <a:gd name="connsiteY75" fmla="*/ 5270836 h 6250127"/>
                <a:gd name="connsiteX76" fmla="*/ 178574 w 5535001"/>
                <a:gd name="connsiteY76" fmla="*/ 5218322 h 6250127"/>
                <a:gd name="connsiteX77" fmla="*/ 126508 w 5535001"/>
                <a:gd name="connsiteY77" fmla="*/ 5165584 h 6250127"/>
                <a:gd name="connsiteX78" fmla="*/ 76345 w 5535001"/>
                <a:gd name="connsiteY78" fmla="*/ 5111167 h 6250127"/>
                <a:gd name="connsiteX79" fmla="*/ 26407 w 5535001"/>
                <a:gd name="connsiteY79" fmla="*/ 5056413 h 6250127"/>
                <a:gd name="connsiteX80" fmla="*/ 0 w 5535001"/>
                <a:gd name="connsiteY80" fmla="*/ 5024776 h 6250127"/>
                <a:gd name="connsiteX81" fmla="*/ 0 w 5535001"/>
                <a:gd name="connsiteY81" fmla="*/ 4492798 h 6250127"/>
                <a:gd name="connsiteX82" fmla="*/ 28534 w 5535001"/>
                <a:gd name="connsiteY82" fmla="*/ 4537879 h 6250127"/>
                <a:gd name="connsiteX83" fmla="*/ 66604 w 5535001"/>
                <a:gd name="connsiteY83" fmla="*/ 4592745 h 6250127"/>
                <a:gd name="connsiteX84" fmla="*/ 104114 w 5535001"/>
                <a:gd name="connsiteY84" fmla="*/ 4647834 h 6250127"/>
                <a:gd name="connsiteX85" fmla="*/ 143751 w 5535001"/>
                <a:gd name="connsiteY85" fmla="*/ 4701580 h 6250127"/>
                <a:gd name="connsiteX86" fmla="*/ 182717 w 5535001"/>
                <a:gd name="connsiteY86" fmla="*/ 4755773 h 6250127"/>
                <a:gd name="connsiteX87" fmla="*/ 223810 w 5535001"/>
                <a:gd name="connsiteY87" fmla="*/ 4808399 h 6250127"/>
                <a:gd name="connsiteX88" fmla="*/ 264679 w 5535001"/>
                <a:gd name="connsiteY88" fmla="*/ 4861249 h 6250127"/>
                <a:gd name="connsiteX89" fmla="*/ 307788 w 5535001"/>
                <a:gd name="connsiteY89" fmla="*/ 4912420 h 6250127"/>
                <a:gd name="connsiteX90" fmla="*/ 351232 w 5535001"/>
                <a:gd name="connsiteY90" fmla="*/ 4963254 h 6250127"/>
                <a:gd name="connsiteX91" fmla="*/ 397028 w 5535001"/>
                <a:gd name="connsiteY91" fmla="*/ 5012185 h 6250127"/>
                <a:gd name="connsiteX92" fmla="*/ 443496 w 5535001"/>
                <a:gd name="connsiteY92" fmla="*/ 5060444 h 6250127"/>
                <a:gd name="connsiteX93" fmla="*/ 455140 w 5535001"/>
                <a:gd name="connsiteY93" fmla="*/ 5072537 h 6250127"/>
                <a:gd name="connsiteX94" fmla="*/ 467345 w 5535001"/>
                <a:gd name="connsiteY94" fmla="*/ 5083958 h 6250127"/>
                <a:gd name="connsiteX95" fmla="*/ 491755 w 5535001"/>
                <a:gd name="connsiteY95" fmla="*/ 5106912 h 6250127"/>
                <a:gd name="connsiteX96" fmla="*/ 540686 w 5535001"/>
                <a:gd name="connsiteY96" fmla="*/ 5152819 h 6250127"/>
                <a:gd name="connsiteX97" fmla="*/ 552890 w 5535001"/>
                <a:gd name="connsiteY97" fmla="*/ 5164353 h 6250127"/>
                <a:gd name="connsiteX98" fmla="*/ 565655 w 5535001"/>
                <a:gd name="connsiteY98" fmla="*/ 5175214 h 6250127"/>
                <a:gd name="connsiteX99" fmla="*/ 591072 w 5535001"/>
                <a:gd name="connsiteY99" fmla="*/ 5197048 h 6250127"/>
                <a:gd name="connsiteX100" fmla="*/ 694197 w 5535001"/>
                <a:gd name="connsiteY100" fmla="*/ 5283041 h 6250127"/>
                <a:gd name="connsiteX101" fmla="*/ 1146221 w 5535001"/>
                <a:gd name="connsiteY101" fmla="*/ 5573716 h 6250127"/>
                <a:gd name="connsiteX102" fmla="*/ 1650982 w 5535001"/>
                <a:gd name="connsiteY102" fmla="*/ 5758130 h 6250127"/>
                <a:gd name="connsiteX103" fmla="*/ 1716485 w 5535001"/>
                <a:gd name="connsiteY103" fmla="*/ 5772798 h 6250127"/>
                <a:gd name="connsiteX104" fmla="*/ 1782211 w 5535001"/>
                <a:gd name="connsiteY104" fmla="*/ 5786235 h 6250127"/>
                <a:gd name="connsiteX105" fmla="*/ 1848386 w 5535001"/>
                <a:gd name="connsiteY105" fmla="*/ 5796984 h 6250127"/>
                <a:gd name="connsiteX106" fmla="*/ 1881417 w 5535001"/>
                <a:gd name="connsiteY106" fmla="*/ 5802359 h 6250127"/>
                <a:gd name="connsiteX107" fmla="*/ 1914560 w 5535001"/>
                <a:gd name="connsiteY107" fmla="*/ 5807061 h 6250127"/>
                <a:gd name="connsiteX108" fmla="*/ 2047469 w 5535001"/>
                <a:gd name="connsiteY108" fmla="*/ 5821282 h 6250127"/>
                <a:gd name="connsiteX109" fmla="*/ 2180601 w 5535001"/>
                <a:gd name="connsiteY109" fmla="*/ 5828896 h 6250127"/>
                <a:gd name="connsiteX110" fmla="*/ 2313622 w 5535001"/>
                <a:gd name="connsiteY110" fmla="*/ 5830463 h 6250127"/>
                <a:gd name="connsiteX111" fmla="*/ 2380021 w 5535001"/>
                <a:gd name="connsiteY111" fmla="*/ 5828448 h 6250127"/>
                <a:gd name="connsiteX112" fmla="*/ 2446195 w 5535001"/>
                <a:gd name="connsiteY112" fmla="*/ 5826433 h 6250127"/>
                <a:gd name="connsiteX113" fmla="*/ 2513041 w 5535001"/>
                <a:gd name="connsiteY113" fmla="*/ 5822737 h 6250127"/>
                <a:gd name="connsiteX114" fmla="*/ 2580111 w 5535001"/>
                <a:gd name="connsiteY114" fmla="*/ 5818258 h 6250127"/>
                <a:gd name="connsiteX115" fmla="*/ 2613590 w 5535001"/>
                <a:gd name="connsiteY115" fmla="*/ 5816355 h 6250127"/>
                <a:gd name="connsiteX116" fmla="*/ 2646845 w 5535001"/>
                <a:gd name="connsiteY116" fmla="*/ 5813108 h 6250127"/>
                <a:gd name="connsiteX117" fmla="*/ 2713244 w 5535001"/>
                <a:gd name="connsiteY117" fmla="*/ 5806838 h 6250127"/>
                <a:gd name="connsiteX118" fmla="*/ 3230882 w 5535001"/>
                <a:gd name="connsiteY118" fmla="*/ 5721292 h 6250127"/>
                <a:gd name="connsiteX119" fmla="*/ 3720416 w 5535001"/>
                <a:gd name="connsiteY119" fmla="*/ 5556472 h 6250127"/>
                <a:gd name="connsiteX120" fmla="*/ 3837425 w 5535001"/>
                <a:gd name="connsiteY120" fmla="*/ 5499927 h 6250127"/>
                <a:gd name="connsiteX121" fmla="*/ 3951634 w 5535001"/>
                <a:gd name="connsiteY121" fmla="*/ 5436552 h 6250127"/>
                <a:gd name="connsiteX122" fmla="*/ 4007284 w 5535001"/>
                <a:gd name="connsiteY122" fmla="*/ 5401841 h 6250127"/>
                <a:gd name="connsiteX123" fmla="*/ 4035164 w 5535001"/>
                <a:gd name="connsiteY123" fmla="*/ 5384374 h 6250127"/>
                <a:gd name="connsiteX124" fmla="*/ 4049049 w 5535001"/>
                <a:gd name="connsiteY124" fmla="*/ 5375640 h 6250127"/>
                <a:gd name="connsiteX125" fmla="*/ 4062485 w 5535001"/>
                <a:gd name="connsiteY125" fmla="*/ 5366123 h 6250127"/>
                <a:gd name="connsiteX126" fmla="*/ 4116567 w 5535001"/>
                <a:gd name="connsiteY126" fmla="*/ 5328277 h 6250127"/>
                <a:gd name="connsiteX127" fmla="*/ 4169976 w 5535001"/>
                <a:gd name="connsiteY127" fmla="*/ 5289199 h 6250127"/>
                <a:gd name="connsiteX128" fmla="*/ 4222042 w 5535001"/>
                <a:gd name="connsiteY128" fmla="*/ 5247994 h 6250127"/>
                <a:gd name="connsiteX129" fmla="*/ 4273213 w 5535001"/>
                <a:gd name="connsiteY129" fmla="*/ 5205558 h 6250127"/>
                <a:gd name="connsiteX130" fmla="*/ 4323151 w 5535001"/>
                <a:gd name="connsiteY130" fmla="*/ 5161329 h 6250127"/>
                <a:gd name="connsiteX131" fmla="*/ 4371971 w 5535001"/>
                <a:gd name="connsiteY131" fmla="*/ 5116093 h 6250127"/>
                <a:gd name="connsiteX132" fmla="*/ 4546868 w 5535001"/>
                <a:gd name="connsiteY132" fmla="*/ 4924400 h 6250127"/>
                <a:gd name="connsiteX133" fmla="*/ 4675634 w 5535001"/>
                <a:gd name="connsiteY133" fmla="*/ 4715352 h 6250127"/>
                <a:gd name="connsiteX134" fmla="*/ 4700155 w 5535001"/>
                <a:gd name="connsiteY134" fmla="*/ 4659255 h 6250127"/>
                <a:gd name="connsiteX135" fmla="*/ 4721206 w 5535001"/>
                <a:gd name="connsiteY135" fmla="*/ 4600135 h 6250127"/>
                <a:gd name="connsiteX136" fmla="*/ 4740465 w 5535001"/>
                <a:gd name="connsiteY136" fmla="*/ 4538887 h 6250127"/>
                <a:gd name="connsiteX137" fmla="*/ 4758492 w 5535001"/>
                <a:gd name="connsiteY137" fmla="*/ 4475848 h 6250127"/>
                <a:gd name="connsiteX138" fmla="*/ 4891288 w 5535001"/>
                <a:gd name="connsiteY138" fmla="*/ 3930329 h 6250127"/>
                <a:gd name="connsiteX139" fmla="*/ 5066298 w 5535001"/>
                <a:gd name="connsiteY139" fmla="*/ 3382235 h 6250127"/>
                <a:gd name="connsiteX140" fmla="*/ 5156994 w 5535001"/>
                <a:gd name="connsiteY140" fmla="*/ 2898635 h 6250127"/>
                <a:gd name="connsiteX141" fmla="*/ 5083317 w 5535001"/>
                <a:gd name="connsiteY141" fmla="*/ 2402047 h 6250127"/>
                <a:gd name="connsiteX142" fmla="*/ 4871022 w 5535001"/>
                <a:gd name="connsiteY142" fmla="*/ 1926958 h 6250127"/>
                <a:gd name="connsiteX143" fmla="*/ 4727028 w 5535001"/>
                <a:gd name="connsiteY143" fmla="*/ 1703577 h 6250127"/>
                <a:gd name="connsiteX144" fmla="*/ 4563776 w 5535001"/>
                <a:gd name="connsiteY144" fmla="*/ 1490834 h 6250127"/>
                <a:gd name="connsiteX145" fmla="*/ 4370291 w 5535001"/>
                <a:gd name="connsiteY145" fmla="*/ 1300596 h 6250127"/>
                <a:gd name="connsiteX146" fmla="*/ 4266046 w 5535001"/>
                <a:gd name="connsiteY146" fmla="*/ 1214491 h 6250127"/>
                <a:gd name="connsiteX147" fmla="*/ 4212973 w 5535001"/>
                <a:gd name="connsiteY147" fmla="*/ 1173062 h 6250127"/>
                <a:gd name="connsiteX148" fmla="*/ 4157995 w 5535001"/>
                <a:gd name="connsiteY148" fmla="*/ 1134545 h 6250127"/>
                <a:gd name="connsiteX149" fmla="*/ 3697126 w 5535001"/>
                <a:gd name="connsiteY149" fmla="*/ 881044 h 6250127"/>
                <a:gd name="connsiteX150" fmla="*/ 3637670 w 5535001"/>
                <a:gd name="connsiteY150" fmla="*/ 856747 h 6250127"/>
                <a:gd name="connsiteX151" fmla="*/ 3608222 w 5535001"/>
                <a:gd name="connsiteY151" fmla="*/ 844318 h 6250127"/>
                <a:gd name="connsiteX152" fmla="*/ 3578214 w 5535001"/>
                <a:gd name="connsiteY152" fmla="*/ 833457 h 6250127"/>
                <a:gd name="connsiteX153" fmla="*/ 3518309 w 5535001"/>
                <a:gd name="connsiteY153" fmla="*/ 812294 h 6250127"/>
                <a:gd name="connsiteX154" fmla="*/ 3503417 w 5535001"/>
                <a:gd name="connsiteY154" fmla="*/ 806920 h 6250127"/>
                <a:gd name="connsiteX155" fmla="*/ 3489533 w 5535001"/>
                <a:gd name="connsiteY155" fmla="*/ 799642 h 6250127"/>
                <a:gd name="connsiteX156" fmla="*/ 3460869 w 5535001"/>
                <a:gd name="connsiteY156" fmla="*/ 787101 h 6250127"/>
                <a:gd name="connsiteX157" fmla="*/ 3402980 w 5535001"/>
                <a:gd name="connsiteY157" fmla="*/ 763475 h 6250127"/>
                <a:gd name="connsiteX158" fmla="*/ 3374092 w 5535001"/>
                <a:gd name="connsiteY158" fmla="*/ 751606 h 6250127"/>
                <a:gd name="connsiteX159" fmla="*/ 3344980 w 5535001"/>
                <a:gd name="connsiteY159" fmla="*/ 740409 h 6250127"/>
                <a:gd name="connsiteX160" fmla="*/ 3226627 w 5535001"/>
                <a:gd name="connsiteY160" fmla="*/ 700772 h 6250127"/>
                <a:gd name="connsiteX161" fmla="*/ 2735750 w 5535001"/>
                <a:gd name="connsiteY161" fmla="*/ 614667 h 6250127"/>
                <a:gd name="connsiteX162" fmla="*/ 2673158 w 5535001"/>
                <a:gd name="connsiteY162" fmla="*/ 610412 h 6250127"/>
                <a:gd name="connsiteX163" fmla="*/ 2610119 w 5535001"/>
                <a:gd name="connsiteY163" fmla="*/ 609628 h 6250127"/>
                <a:gd name="connsiteX164" fmla="*/ 2547080 w 5535001"/>
                <a:gd name="connsiteY164" fmla="*/ 608620 h 6250127"/>
                <a:gd name="connsiteX165" fmla="*/ 2516400 w 5535001"/>
                <a:gd name="connsiteY165" fmla="*/ 608844 h 6250127"/>
                <a:gd name="connsiteX166" fmla="*/ 2486280 w 5535001"/>
                <a:gd name="connsiteY166" fmla="*/ 609740 h 6250127"/>
                <a:gd name="connsiteX167" fmla="*/ 2426376 w 5535001"/>
                <a:gd name="connsiteY167" fmla="*/ 613099 h 6250127"/>
                <a:gd name="connsiteX168" fmla="*/ 2366920 w 5535001"/>
                <a:gd name="connsiteY168" fmla="*/ 618474 h 6250127"/>
                <a:gd name="connsiteX169" fmla="*/ 2337248 w 5535001"/>
                <a:gd name="connsiteY169" fmla="*/ 621497 h 6250127"/>
                <a:gd name="connsiteX170" fmla="*/ 2307800 w 5535001"/>
                <a:gd name="connsiteY170" fmla="*/ 625528 h 6250127"/>
                <a:gd name="connsiteX171" fmla="*/ 2278351 w 5535001"/>
                <a:gd name="connsiteY171" fmla="*/ 629559 h 6250127"/>
                <a:gd name="connsiteX172" fmla="*/ 2249127 w 5535001"/>
                <a:gd name="connsiteY172" fmla="*/ 634710 h 6250127"/>
                <a:gd name="connsiteX173" fmla="*/ 1796096 w 5535001"/>
                <a:gd name="connsiteY173" fmla="*/ 781726 h 6250127"/>
                <a:gd name="connsiteX174" fmla="*/ 1370833 w 5535001"/>
                <a:gd name="connsiteY174" fmla="*/ 1048663 h 6250127"/>
                <a:gd name="connsiteX175" fmla="*/ 959790 w 5535001"/>
                <a:gd name="connsiteY175" fmla="*/ 1390844 h 6250127"/>
                <a:gd name="connsiteX176" fmla="*/ 749062 w 5535001"/>
                <a:gd name="connsiteY176" fmla="*/ 1577611 h 6250127"/>
                <a:gd name="connsiteX177" fmla="*/ 524786 w 5535001"/>
                <a:gd name="connsiteY177" fmla="*/ 1763145 h 6250127"/>
                <a:gd name="connsiteX178" fmla="*/ 84071 w 5535001"/>
                <a:gd name="connsiteY178" fmla="*/ 2098496 h 6250127"/>
                <a:gd name="connsiteX179" fmla="*/ 0 w 5535001"/>
                <a:gd name="connsiteY179" fmla="*/ 2168094 h 6250127"/>
                <a:gd name="connsiteX180" fmla="*/ 0 w 5535001"/>
                <a:gd name="connsiteY180" fmla="*/ 1576676 h 6250127"/>
                <a:gd name="connsiteX181" fmla="*/ 174655 w 5535001"/>
                <a:gd name="connsiteY181" fmla="*/ 1387597 h 6250127"/>
                <a:gd name="connsiteX182" fmla="*/ 363661 w 5535001"/>
                <a:gd name="connsiteY182" fmla="*/ 1188626 h 6250127"/>
                <a:gd name="connsiteX183" fmla="*/ 458052 w 5535001"/>
                <a:gd name="connsiteY183" fmla="*/ 1086397 h 6250127"/>
                <a:gd name="connsiteX184" fmla="*/ 557257 w 5535001"/>
                <a:gd name="connsiteY184" fmla="*/ 981593 h 6250127"/>
                <a:gd name="connsiteX185" fmla="*/ 994165 w 5535001"/>
                <a:gd name="connsiteY185" fmla="*/ 578389 h 6250127"/>
                <a:gd name="connsiteX186" fmla="*/ 1520873 w 5535001"/>
                <a:gd name="connsiteY186" fmla="*/ 237215 h 6250127"/>
                <a:gd name="connsiteX187" fmla="*/ 2141748 w 5535001"/>
                <a:gd name="connsiteY187" fmla="*/ 31190 h 6250127"/>
                <a:gd name="connsiteX188" fmla="*/ 2182505 w 5535001"/>
                <a:gd name="connsiteY188" fmla="*/ 24360 h 6250127"/>
                <a:gd name="connsiteX189" fmla="*/ 2223374 w 5535001"/>
                <a:gd name="connsiteY189" fmla="*/ 18873 h 6250127"/>
                <a:gd name="connsiteX190" fmla="*/ 2264355 w 5535001"/>
                <a:gd name="connsiteY190" fmla="*/ 13611 h 6250127"/>
                <a:gd name="connsiteX191" fmla="*/ 2305336 w 5535001"/>
                <a:gd name="connsiteY191" fmla="*/ 9580 h 6250127"/>
                <a:gd name="connsiteX192" fmla="*/ 2387410 w 5535001"/>
                <a:gd name="connsiteY192" fmla="*/ 3645 h 6250127"/>
                <a:gd name="connsiteX193" fmla="*/ 2469373 w 5535001"/>
                <a:gd name="connsiteY193" fmla="*/ 622 h 6250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5535001" h="6250127">
                  <a:moveTo>
                    <a:pt x="2510242" y="174"/>
                  </a:moveTo>
                  <a:cubicBezTo>
                    <a:pt x="2523902" y="-50"/>
                    <a:pt x="2537562" y="-162"/>
                    <a:pt x="2550551" y="510"/>
                  </a:cubicBezTo>
                  <a:lnTo>
                    <a:pt x="2629490" y="3757"/>
                  </a:lnTo>
                  <a:lnTo>
                    <a:pt x="2708317" y="7229"/>
                  </a:lnTo>
                  <a:cubicBezTo>
                    <a:pt x="2734630" y="8572"/>
                    <a:pt x="2760943" y="12155"/>
                    <a:pt x="2787256" y="14619"/>
                  </a:cubicBezTo>
                  <a:cubicBezTo>
                    <a:pt x="2997536" y="34885"/>
                    <a:pt x="3207144" y="77994"/>
                    <a:pt x="3408467" y="145064"/>
                  </a:cubicBezTo>
                  <a:lnTo>
                    <a:pt x="3557723" y="199593"/>
                  </a:lnTo>
                  <a:cubicBezTo>
                    <a:pt x="3570264" y="203848"/>
                    <a:pt x="3582245" y="209447"/>
                    <a:pt x="3594337" y="214597"/>
                  </a:cubicBezTo>
                  <a:lnTo>
                    <a:pt x="3630616" y="230385"/>
                  </a:lnTo>
                  <a:lnTo>
                    <a:pt x="3703172" y="262073"/>
                  </a:lnTo>
                  <a:cubicBezTo>
                    <a:pt x="3715265" y="267335"/>
                    <a:pt x="3727358" y="272598"/>
                    <a:pt x="3739003" y="278756"/>
                  </a:cubicBezTo>
                  <a:cubicBezTo>
                    <a:pt x="3744937" y="281667"/>
                    <a:pt x="3750984" y="284131"/>
                    <a:pt x="3756806" y="287266"/>
                  </a:cubicBezTo>
                  <a:cubicBezTo>
                    <a:pt x="3762517" y="290513"/>
                    <a:pt x="3768115" y="294208"/>
                    <a:pt x="3773714" y="297567"/>
                  </a:cubicBezTo>
                  <a:lnTo>
                    <a:pt x="3840784" y="339332"/>
                  </a:lnTo>
                  <a:cubicBezTo>
                    <a:pt x="3851869" y="346386"/>
                    <a:pt x="3863290" y="352881"/>
                    <a:pt x="3873927" y="360495"/>
                  </a:cubicBezTo>
                  <a:lnTo>
                    <a:pt x="3906062" y="383001"/>
                  </a:lnTo>
                  <a:lnTo>
                    <a:pt x="3969662" y="428572"/>
                  </a:lnTo>
                  <a:cubicBezTo>
                    <a:pt x="4137281" y="552188"/>
                    <a:pt x="4285417" y="693270"/>
                    <a:pt x="4423029" y="837600"/>
                  </a:cubicBezTo>
                  <a:cubicBezTo>
                    <a:pt x="4440160" y="855739"/>
                    <a:pt x="4457404" y="873766"/>
                    <a:pt x="4474647" y="891569"/>
                  </a:cubicBezTo>
                  <a:lnTo>
                    <a:pt x="4524250" y="946883"/>
                  </a:lnTo>
                  <a:lnTo>
                    <a:pt x="4573965" y="1001748"/>
                  </a:lnTo>
                  <a:cubicBezTo>
                    <a:pt x="4590760" y="1019887"/>
                    <a:pt x="4605988" y="1039146"/>
                    <a:pt x="4622224" y="1057509"/>
                  </a:cubicBezTo>
                  <a:cubicBezTo>
                    <a:pt x="4653911" y="1094907"/>
                    <a:pt x="4686831" y="1131409"/>
                    <a:pt x="4717510" y="1169143"/>
                  </a:cubicBezTo>
                  <a:cubicBezTo>
                    <a:pt x="4733186" y="1187730"/>
                    <a:pt x="4748862" y="1206430"/>
                    <a:pt x="4764986" y="1224681"/>
                  </a:cubicBezTo>
                  <a:cubicBezTo>
                    <a:pt x="4780886" y="1243044"/>
                    <a:pt x="4797233" y="1261071"/>
                    <a:pt x="4813021" y="1279994"/>
                  </a:cubicBezTo>
                  <a:cubicBezTo>
                    <a:pt x="4877292" y="1354230"/>
                    <a:pt x="4941339" y="1428914"/>
                    <a:pt x="5001915" y="1506846"/>
                  </a:cubicBezTo>
                  <a:cubicBezTo>
                    <a:pt x="5062603" y="1584665"/>
                    <a:pt x="5118252" y="1666739"/>
                    <a:pt x="5170542" y="1751165"/>
                  </a:cubicBezTo>
                  <a:cubicBezTo>
                    <a:pt x="5274898" y="1920240"/>
                    <a:pt x="5363579" y="2101295"/>
                    <a:pt x="5428969" y="2293660"/>
                  </a:cubicBezTo>
                  <a:cubicBezTo>
                    <a:pt x="5494136" y="2485801"/>
                    <a:pt x="5533102" y="2690819"/>
                    <a:pt x="5534893" y="2899307"/>
                  </a:cubicBezTo>
                  <a:cubicBezTo>
                    <a:pt x="5536124" y="3003439"/>
                    <a:pt x="5526831" y="3108132"/>
                    <a:pt x="5508804" y="3211144"/>
                  </a:cubicBezTo>
                  <a:cubicBezTo>
                    <a:pt x="5490441" y="3314157"/>
                    <a:pt x="5462336" y="3415490"/>
                    <a:pt x="5426282" y="3513352"/>
                  </a:cubicBezTo>
                  <a:cubicBezTo>
                    <a:pt x="5363355" y="3684890"/>
                    <a:pt x="5302219" y="3856428"/>
                    <a:pt x="5248250" y="4030542"/>
                  </a:cubicBezTo>
                  <a:lnTo>
                    <a:pt x="5208612" y="4161771"/>
                  </a:lnTo>
                  <a:lnTo>
                    <a:pt x="5170318" y="4294680"/>
                  </a:lnTo>
                  <a:lnTo>
                    <a:pt x="5132248" y="4430164"/>
                  </a:lnTo>
                  <a:lnTo>
                    <a:pt x="5112765" y="4498914"/>
                  </a:lnTo>
                  <a:lnTo>
                    <a:pt x="5091715" y="4569119"/>
                  </a:lnTo>
                  <a:cubicBezTo>
                    <a:pt x="5085221" y="4592297"/>
                    <a:pt x="5076823" y="4616482"/>
                    <a:pt x="5068985" y="4640220"/>
                  </a:cubicBezTo>
                  <a:cubicBezTo>
                    <a:pt x="5060699" y="4664182"/>
                    <a:pt x="5053981" y="4687807"/>
                    <a:pt x="5043904" y="4712105"/>
                  </a:cubicBezTo>
                  <a:lnTo>
                    <a:pt x="5015799" y="4784438"/>
                  </a:lnTo>
                  <a:cubicBezTo>
                    <a:pt x="5005274" y="4808511"/>
                    <a:pt x="4993965" y="4832473"/>
                    <a:pt x="4982880" y="4856435"/>
                  </a:cubicBezTo>
                  <a:cubicBezTo>
                    <a:pt x="4936524" y="4951273"/>
                    <a:pt x="4881099" y="5044096"/>
                    <a:pt x="4817276" y="5125275"/>
                  </a:cubicBezTo>
                  <a:cubicBezTo>
                    <a:pt x="4755244" y="5208805"/>
                    <a:pt x="4686943" y="5282817"/>
                    <a:pt x="4618753" y="5355374"/>
                  </a:cubicBezTo>
                  <a:cubicBezTo>
                    <a:pt x="4602069" y="5374073"/>
                    <a:pt x="4584154" y="5391092"/>
                    <a:pt x="4566575" y="5408560"/>
                  </a:cubicBezTo>
                  <a:lnTo>
                    <a:pt x="4513837" y="5461186"/>
                  </a:lnTo>
                  <a:cubicBezTo>
                    <a:pt x="4496593" y="5479101"/>
                    <a:pt x="4477894" y="5495560"/>
                    <a:pt x="4459531" y="5512580"/>
                  </a:cubicBezTo>
                  <a:lnTo>
                    <a:pt x="4404554" y="5563526"/>
                  </a:lnTo>
                  <a:cubicBezTo>
                    <a:pt x="4386527" y="5580770"/>
                    <a:pt x="4366932" y="5596670"/>
                    <a:pt x="4348009" y="5613017"/>
                  </a:cubicBezTo>
                  <a:lnTo>
                    <a:pt x="4290568" y="5661948"/>
                  </a:lnTo>
                  <a:lnTo>
                    <a:pt x="4276124" y="5674153"/>
                  </a:lnTo>
                  <a:lnTo>
                    <a:pt x="4261120" y="5685798"/>
                  </a:lnTo>
                  <a:lnTo>
                    <a:pt x="4231112" y="5708976"/>
                  </a:lnTo>
                  <a:lnTo>
                    <a:pt x="4170984" y="5755443"/>
                  </a:lnTo>
                  <a:cubicBezTo>
                    <a:pt x="4130227" y="5785563"/>
                    <a:pt x="4087790" y="5813892"/>
                    <a:pt x="4046025" y="5843228"/>
                  </a:cubicBezTo>
                  <a:cubicBezTo>
                    <a:pt x="4002917" y="5870437"/>
                    <a:pt x="3959248" y="5897309"/>
                    <a:pt x="3915356" y="5923735"/>
                  </a:cubicBezTo>
                  <a:cubicBezTo>
                    <a:pt x="3737659" y="6026299"/>
                    <a:pt x="3544847" y="6106022"/>
                    <a:pt x="3346323" y="6158872"/>
                  </a:cubicBezTo>
                  <a:cubicBezTo>
                    <a:pt x="3147800" y="6211946"/>
                    <a:pt x="2944462" y="6239714"/>
                    <a:pt x="2743476" y="6247328"/>
                  </a:cubicBezTo>
                  <a:lnTo>
                    <a:pt x="2668120" y="6249344"/>
                  </a:lnTo>
                  <a:lnTo>
                    <a:pt x="2630498" y="6250127"/>
                  </a:lnTo>
                  <a:lnTo>
                    <a:pt x="2592988" y="6249568"/>
                  </a:lnTo>
                  <a:lnTo>
                    <a:pt x="2518080" y="6247777"/>
                  </a:lnTo>
                  <a:cubicBezTo>
                    <a:pt x="2493110" y="6247105"/>
                    <a:pt x="2468365" y="6246881"/>
                    <a:pt x="2442948" y="6244529"/>
                  </a:cubicBezTo>
                  <a:cubicBezTo>
                    <a:pt x="2392337" y="6240722"/>
                    <a:pt x="2341950" y="6237699"/>
                    <a:pt x="2291676" y="6232213"/>
                  </a:cubicBezTo>
                  <a:lnTo>
                    <a:pt x="2141412" y="6212394"/>
                  </a:lnTo>
                  <a:lnTo>
                    <a:pt x="1992715" y="6184961"/>
                  </a:lnTo>
                  <a:cubicBezTo>
                    <a:pt x="1943561" y="6173988"/>
                    <a:pt x="1894630" y="6162231"/>
                    <a:pt x="1845811" y="6151034"/>
                  </a:cubicBezTo>
                  <a:cubicBezTo>
                    <a:pt x="1797215" y="6138829"/>
                    <a:pt x="1749180" y="6123938"/>
                    <a:pt x="1701033" y="6110724"/>
                  </a:cubicBezTo>
                  <a:cubicBezTo>
                    <a:pt x="1676847" y="6104566"/>
                    <a:pt x="1653334" y="6095833"/>
                    <a:pt x="1629484" y="6088219"/>
                  </a:cubicBezTo>
                  <a:lnTo>
                    <a:pt x="1558383" y="6064929"/>
                  </a:lnTo>
                  <a:cubicBezTo>
                    <a:pt x="1369713" y="6000210"/>
                    <a:pt x="1186978" y="5921271"/>
                    <a:pt x="1011968" y="5828896"/>
                  </a:cubicBezTo>
                  <a:cubicBezTo>
                    <a:pt x="837071" y="5736408"/>
                    <a:pt x="668556" y="5631940"/>
                    <a:pt x="511237" y="5512356"/>
                  </a:cubicBezTo>
                  <a:cubicBezTo>
                    <a:pt x="471152" y="5483468"/>
                    <a:pt x="433642" y="5451220"/>
                    <a:pt x="395572" y="5419757"/>
                  </a:cubicBezTo>
                  <a:cubicBezTo>
                    <a:pt x="356831" y="5388965"/>
                    <a:pt x="321112" y="5354926"/>
                    <a:pt x="284722" y="5321559"/>
                  </a:cubicBezTo>
                  <a:lnTo>
                    <a:pt x="257513" y="5296477"/>
                  </a:lnTo>
                  <a:lnTo>
                    <a:pt x="243853" y="5283937"/>
                  </a:lnTo>
                  <a:lnTo>
                    <a:pt x="230752" y="5270836"/>
                  </a:lnTo>
                  <a:lnTo>
                    <a:pt x="178574" y="5218322"/>
                  </a:lnTo>
                  <a:cubicBezTo>
                    <a:pt x="161331" y="5200631"/>
                    <a:pt x="143191" y="5183948"/>
                    <a:pt x="126508" y="5165584"/>
                  </a:cubicBezTo>
                  <a:lnTo>
                    <a:pt x="76345" y="5111167"/>
                  </a:lnTo>
                  <a:cubicBezTo>
                    <a:pt x="59774" y="5092916"/>
                    <a:pt x="42530" y="5075112"/>
                    <a:pt x="26407" y="5056413"/>
                  </a:cubicBezTo>
                  <a:lnTo>
                    <a:pt x="0" y="5024776"/>
                  </a:lnTo>
                  <a:lnTo>
                    <a:pt x="0" y="4492798"/>
                  </a:lnTo>
                  <a:lnTo>
                    <a:pt x="28534" y="4537879"/>
                  </a:lnTo>
                  <a:cubicBezTo>
                    <a:pt x="41299" y="4556130"/>
                    <a:pt x="54175" y="4574382"/>
                    <a:pt x="66604" y="4592745"/>
                  </a:cubicBezTo>
                  <a:lnTo>
                    <a:pt x="104114" y="4647834"/>
                  </a:lnTo>
                  <a:lnTo>
                    <a:pt x="143751" y="4701580"/>
                  </a:lnTo>
                  <a:cubicBezTo>
                    <a:pt x="156964" y="4719495"/>
                    <a:pt x="169728" y="4737746"/>
                    <a:pt x="182717" y="4755773"/>
                  </a:cubicBezTo>
                  <a:lnTo>
                    <a:pt x="223810" y="4808399"/>
                  </a:lnTo>
                  <a:lnTo>
                    <a:pt x="264679" y="4861249"/>
                  </a:lnTo>
                  <a:cubicBezTo>
                    <a:pt x="278563" y="4878717"/>
                    <a:pt x="293455" y="4895288"/>
                    <a:pt x="307788" y="4912420"/>
                  </a:cubicBezTo>
                  <a:lnTo>
                    <a:pt x="351232" y="4963254"/>
                  </a:lnTo>
                  <a:cubicBezTo>
                    <a:pt x="365788" y="4980162"/>
                    <a:pt x="381688" y="4995837"/>
                    <a:pt x="397028" y="5012185"/>
                  </a:cubicBezTo>
                  <a:lnTo>
                    <a:pt x="443496" y="5060444"/>
                  </a:lnTo>
                  <a:lnTo>
                    <a:pt x="455140" y="5072537"/>
                  </a:lnTo>
                  <a:lnTo>
                    <a:pt x="467345" y="5083958"/>
                  </a:lnTo>
                  <a:lnTo>
                    <a:pt x="491755" y="5106912"/>
                  </a:lnTo>
                  <a:lnTo>
                    <a:pt x="540686" y="5152819"/>
                  </a:lnTo>
                  <a:lnTo>
                    <a:pt x="552890" y="5164353"/>
                  </a:lnTo>
                  <a:lnTo>
                    <a:pt x="565655" y="5175214"/>
                  </a:lnTo>
                  <a:lnTo>
                    <a:pt x="591072" y="5197048"/>
                  </a:lnTo>
                  <a:cubicBezTo>
                    <a:pt x="624999" y="5226160"/>
                    <a:pt x="658366" y="5256056"/>
                    <a:pt x="694197" y="5283041"/>
                  </a:cubicBezTo>
                  <a:cubicBezTo>
                    <a:pt x="834272" y="5394675"/>
                    <a:pt x="985207" y="5493881"/>
                    <a:pt x="1146221" y="5573716"/>
                  </a:cubicBezTo>
                  <a:cubicBezTo>
                    <a:pt x="1307122" y="5653774"/>
                    <a:pt x="1476869" y="5715918"/>
                    <a:pt x="1650982" y="5758130"/>
                  </a:cubicBezTo>
                  <a:lnTo>
                    <a:pt x="1716485" y="5772798"/>
                  </a:lnTo>
                  <a:cubicBezTo>
                    <a:pt x="1738431" y="5777390"/>
                    <a:pt x="1759929" y="5783100"/>
                    <a:pt x="1782211" y="5786235"/>
                  </a:cubicBezTo>
                  <a:lnTo>
                    <a:pt x="1848386" y="5796984"/>
                  </a:lnTo>
                  <a:lnTo>
                    <a:pt x="1881417" y="5802359"/>
                  </a:lnTo>
                  <a:cubicBezTo>
                    <a:pt x="1892390" y="5804151"/>
                    <a:pt x="1903363" y="5806054"/>
                    <a:pt x="1914560" y="5807061"/>
                  </a:cubicBezTo>
                  <a:cubicBezTo>
                    <a:pt x="1959012" y="5811765"/>
                    <a:pt x="2003241" y="5817251"/>
                    <a:pt x="2047469" y="5821282"/>
                  </a:cubicBezTo>
                  <a:lnTo>
                    <a:pt x="2180601" y="5828896"/>
                  </a:lnTo>
                  <a:lnTo>
                    <a:pt x="2313622" y="5830463"/>
                  </a:lnTo>
                  <a:cubicBezTo>
                    <a:pt x="2335680" y="5830799"/>
                    <a:pt x="2357962" y="5829008"/>
                    <a:pt x="2380021" y="5828448"/>
                  </a:cubicBezTo>
                  <a:lnTo>
                    <a:pt x="2446195" y="5826433"/>
                  </a:lnTo>
                  <a:cubicBezTo>
                    <a:pt x="2468029" y="5826208"/>
                    <a:pt x="2490647" y="5824193"/>
                    <a:pt x="2513041" y="5822737"/>
                  </a:cubicBezTo>
                  <a:lnTo>
                    <a:pt x="2580111" y="5818258"/>
                  </a:lnTo>
                  <a:lnTo>
                    <a:pt x="2613590" y="5816355"/>
                  </a:lnTo>
                  <a:lnTo>
                    <a:pt x="2646845" y="5813108"/>
                  </a:lnTo>
                  <a:cubicBezTo>
                    <a:pt x="2669016" y="5810869"/>
                    <a:pt x="2691074" y="5808741"/>
                    <a:pt x="2713244" y="5806838"/>
                  </a:cubicBezTo>
                  <a:cubicBezTo>
                    <a:pt x="2889933" y="5789371"/>
                    <a:pt x="3062815" y="5762050"/>
                    <a:pt x="3230882" y="5721292"/>
                  </a:cubicBezTo>
                  <a:cubicBezTo>
                    <a:pt x="3398837" y="5680423"/>
                    <a:pt x="3562426" y="5626902"/>
                    <a:pt x="3720416" y="5556472"/>
                  </a:cubicBezTo>
                  <a:cubicBezTo>
                    <a:pt x="3759381" y="5537997"/>
                    <a:pt x="3798347" y="5518962"/>
                    <a:pt x="3837425" y="5499927"/>
                  </a:cubicBezTo>
                  <a:cubicBezTo>
                    <a:pt x="3875271" y="5478765"/>
                    <a:pt x="3913900" y="5458610"/>
                    <a:pt x="3951634" y="5436552"/>
                  </a:cubicBezTo>
                  <a:lnTo>
                    <a:pt x="4007284" y="5401841"/>
                  </a:lnTo>
                  <a:lnTo>
                    <a:pt x="4035164" y="5384374"/>
                  </a:lnTo>
                  <a:lnTo>
                    <a:pt x="4049049" y="5375640"/>
                  </a:lnTo>
                  <a:lnTo>
                    <a:pt x="4062485" y="5366123"/>
                  </a:lnTo>
                  <a:lnTo>
                    <a:pt x="4116567" y="5328277"/>
                  </a:lnTo>
                  <a:cubicBezTo>
                    <a:pt x="4134594" y="5315624"/>
                    <a:pt x="4152957" y="5303420"/>
                    <a:pt x="4169976" y="5289199"/>
                  </a:cubicBezTo>
                  <a:lnTo>
                    <a:pt x="4222042" y="5247994"/>
                  </a:lnTo>
                  <a:cubicBezTo>
                    <a:pt x="4239398" y="5234222"/>
                    <a:pt x="4256865" y="5220562"/>
                    <a:pt x="4273213" y="5205558"/>
                  </a:cubicBezTo>
                  <a:lnTo>
                    <a:pt x="4323151" y="5161329"/>
                  </a:lnTo>
                  <a:cubicBezTo>
                    <a:pt x="4339611" y="5146437"/>
                    <a:pt x="4356631" y="5131881"/>
                    <a:pt x="4371971" y="5116093"/>
                  </a:cubicBezTo>
                  <a:cubicBezTo>
                    <a:pt x="4435457" y="5054398"/>
                    <a:pt x="4496258" y="4991135"/>
                    <a:pt x="4546868" y="4924400"/>
                  </a:cubicBezTo>
                  <a:cubicBezTo>
                    <a:pt x="4600054" y="4858450"/>
                    <a:pt x="4640699" y="4788916"/>
                    <a:pt x="4675634" y="4715352"/>
                  </a:cubicBezTo>
                  <a:lnTo>
                    <a:pt x="4700155" y="4659255"/>
                  </a:lnTo>
                  <a:lnTo>
                    <a:pt x="4721206" y="4600135"/>
                  </a:lnTo>
                  <a:cubicBezTo>
                    <a:pt x="4728707" y="4580988"/>
                    <a:pt x="4733970" y="4559266"/>
                    <a:pt x="4740465" y="4538887"/>
                  </a:cubicBezTo>
                  <a:cubicBezTo>
                    <a:pt x="4746623" y="4518061"/>
                    <a:pt x="4753005" y="4497906"/>
                    <a:pt x="4758492" y="4475848"/>
                  </a:cubicBezTo>
                  <a:cubicBezTo>
                    <a:pt x="4803168" y="4303637"/>
                    <a:pt x="4840902" y="4115080"/>
                    <a:pt x="4891288" y="3930329"/>
                  </a:cubicBezTo>
                  <a:cubicBezTo>
                    <a:pt x="4940891" y="3744906"/>
                    <a:pt x="5000235" y="3562059"/>
                    <a:pt x="5066298" y="3382235"/>
                  </a:cubicBezTo>
                  <a:cubicBezTo>
                    <a:pt x="5124186" y="3226932"/>
                    <a:pt x="5154530" y="3064015"/>
                    <a:pt x="5156994" y="2898635"/>
                  </a:cubicBezTo>
                  <a:cubicBezTo>
                    <a:pt x="5159681" y="2733255"/>
                    <a:pt x="5132920" y="2565636"/>
                    <a:pt x="5083317" y="2402047"/>
                  </a:cubicBezTo>
                  <a:cubicBezTo>
                    <a:pt x="5033938" y="2238123"/>
                    <a:pt x="4960150" y="2079013"/>
                    <a:pt x="4871022" y="1926958"/>
                  </a:cubicBezTo>
                  <a:cubicBezTo>
                    <a:pt x="4826570" y="1850818"/>
                    <a:pt x="4777415" y="1776918"/>
                    <a:pt x="4727028" y="1703577"/>
                  </a:cubicBezTo>
                  <a:cubicBezTo>
                    <a:pt x="4676418" y="1630349"/>
                    <a:pt x="4622784" y="1558464"/>
                    <a:pt x="4563776" y="1490834"/>
                  </a:cubicBezTo>
                  <a:cubicBezTo>
                    <a:pt x="4503647" y="1423764"/>
                    <a:pt x="4439041" y="1359157"/>
                    <a:pt x="4370291" y="1300596"/>
                  </a:cubicBezTo>
                  <a:cubicBezTo>
                    <a:pt x="4336812" y="1270141"/>
                    <a:pt x="4301541" y="1242148"/>
                    <a:pt x="4266046" y="1214491"/>
                  </a:cubicBezTo>
                  <a:cubicBezTo>
                    <a:pt x="4248355" y="1200607"/>
                    <a:pt x="4230776" y="1186611"/>
                    <a:pt x="4212973" y="1173062"/>
                  </a:cubicBezTo>
                  <a:cubicBezTo>
                    <a:pt x="4194722" y="1160074"/>
                    <a:pt x="4176359" y="1147197"/>
                    <a:pt x="4157995" y="1134545"/>
                  </a:cubicBezTo>
                  <a:cubicBezTo>
                    <a:pt x="4011426" y="1031980"/>
                    <a:pt x="3855004" y="948562"/>
                    <a:pt x="3697126" y="881044"/>
                  </a:cubicBezTo>
                  <a:lnTo>
                    <a:pt x="3637670" y="856747"/>
                  </a:lnTo>
                  <a:lnTo>
                    <a:pt x="3608222" y="844318"/>
                  </a:lnTo>
                  <a:cubicBezTo>
                    <a:pt x="3598480" y="840063"/>
                    <a:pt x="3588179" y="837040"/>
                    <a:pt x="3578214" y="833457"/>
                  </a:cubicBezTo>
                  <a:lnTo>
                    <a:pt x="3518309" y="812294"/>
                  </a:lnTo>
                  <a:cubicBezTo>
                    <a:pt x="3513383" y="810503"/>
                    <a:pt x="3508344" y="808823"/>
                    <a:pt x="3503417" y="806920"/>
                  </a:cubicBezTo>
                  <a:cubicBezTo>
                    <a:pt x="3498603" y="804792"/>
                    <a:pt x="3494236" y="801993"/>
                    <a:pt x="3489533" y="799642"/>
                  </a:cubicBezTo>
                  <a:cubicBezTo>
                    <a:pt x="3480240" y="794827"/>
                    <a:pt x="3470498" y="791020"/>
                    <a:pt x="3460869" y="787101"/>
                  </a:cubicBezTo>
                  <a:lnTo>
                    <a:pt x="3402980" y="763475"/>
                  </a:lnTo>
                  <a:lnTo>
                    <a:pt x="3374092" y="751606"/>
                  </a:lnTo>
                  <a:cubicBezTo>
                    <a:pt x="3364462" y="747688"/>
                    <a:pt x="3354945" y="743433"/>
                    <a:pt x="3344980" y="740409"/>
                  </a:cubicBezTo>
                  <a:lnTo>
                    <a:pt x="3226627" y="700772"/>
                  </a:lnTo>
                  <a:cubicBezTo>
                    <a:pt x="3067405" y="652849"/>
                    <a:pt x="2902697" y="625192"/>
                    <a:pt x="2735750" y="614667"/>
                  </a:cubicBezTo>
                  <a:cubicBezTo>
                    <a:pt x="2714811" y="613435"/>
                    <a:pt x="2694209" y="610860"/>
                    <a:pt x="2673158" y="610412"/>
                  </a:cubicBezTo>
                  <a:lnTo>
                    <a:pt x="2610119" y="609628"/>
                  </a:lnTo>
                  <a:lnTo>
                    <a:pt x="2547080" y="608620"/>
                  </a:lnTo>
                  <a:cubicBezTo>
                    <a:pt x="2536443" y="608173"/>
                    <a:pt x="2526365" y="608397"/>
                    <a:pt x="2516400" y="608844"/>
                  </a:cubicBezTo>
                  <a:lnTo>
                    <a:pt x="2486280" y="609740"/>
                  </a:lnTo>
                  <a:cubicBezTo>
                    <a:pt x="2466125" y="609852"/>
                    <a:pt x="2446307" y="611868"/>
                    <a:pt x="2426376" y="613099"/>
                  </a:cubicBezTo>
                  <a:cubicBezTo>
                    <a:pt x="2406333" y="613995"/>
                    <a:pt x="2386627" y="616458"/>
                    <a:pt x="2366920" y="618474"/>
                  </a:cubicBezTo>
                  <a:cubicBezTo>
                    <a:pt x="2357066" y="619482"/>
                    <a:pt x="2347101" y="620153"/>
                    <a:pt x="2337248" y="621497"/>
                  </a:cubicBezTo>
                  <a:lnTo>
                    <a:pt x="2307800" y="625528"/>
                  </a:lnTo>
                  <a:lnTo>
                    <a:pt x="2278351" y="629559"/>
                  </a:lnTo>
                  <a:lnTo>
                    <a:pt x="2249127" y="634710"/>
                  </a:lnTo>
                  <a:cubicBezTo>
                    <a:pt x="2093377" y="661918"/>
                    <a:pt x="1942329" y="710849"/>
                    <a:pt x="1796096" y="781726"/>
                  </a:cubicBezTo>
                  <a:cubicBezTo>
                    <a:pt x="1649751" y="852268"/>
                    <a:pt x="1508892" y="944307"/>
                    <a:pt x="1370833" y="1048663"/>
                  </a:cubicBezTo>
                  <a:cubicBezTo>
                    <a:pt x="1232774" y="1153244"/>
                    <a:pt x="1097290" y="1269917"/>
                    <a:pt x="959790" y="1390844"/>
                  </a:cubicBezTo>
                  <a:lnTo>
                    <a:pt x="749062" y="1577611"/>
                  </a:lnTo>
                  <a:cubicBezTo>
                    <a:pt x="674602" y="1642329"/>
                    <a:pt x="599806" y="1704137"/>
                    <a:pt x="524786" y="1763145"/>
                  </a:cubicBezTo>
                  <a:cubicBezTo>
                    <a:pt x="374858" y="1881498"/>
                    <a:pt x="223810" y="1987422"/>
                    <a:pt x="84071" y="2098496"/>
                  </a:cubicBezTo>
                  <a:lnTo>
                    <a:pt x="0" y="2168094"/>
                  </a:lnTo>
                  <a:lnTo>
                    <a:pt x="0" y="1576676"/>
                  </a:lnTo>
                  <a:lnTo>
                    <a:pt x="174655" y="1387597"/>
                  </a:lnTo>
                  <a:cubicBezTo>
                    <a:pt x="238926" y="1320079"/>
                    <a:pt x="302749" y="1254577"/>
                    <a:pt x="363661" y="1188626"/>
                  </a:cubicBezTo>
                  <a:lnTo>
                    <a:pt x="458052" y="1086397"/>
                  </a:lnTo>
                  <a:cubicBezTo>
                    <a:pt x="490635" y="1051351"/>
                    <a:pt x="523666" y="1016416"/>
                    <a:pt x="557257" y="981593"/>
                  </a:cubicBezTo>
                  <a:cubicBezTo>
                    <a:pt x="691510" y="842414"/>
                    <a:pt x="835055" y="705699"/>
                    <a:pt x="994165" y="578389"/>
                  </a:cubicBezTo>
                  <a:cubicBezTo>
                    <a:pt x="1152939" y="451190"/>
                    <a:pt x="1328060" y="333398"/>
                    <a:pt x="1520873" y="237215"/>
                  </a:cubicBezTo>
                  <a:cubicBezTo>
                    <a:pt x="1713238" y="141033"/>
                    <a:pt x="1924302" y="68028"/>
                    <a:pt x="2141748" y="31190"/>
                  </a:cubicBezTo>
                  <a:lnTo>
                    <a:pt x="2182505" y="24360"/>
                  </a:lnTo>
                  <a:cubicBezTo>
                    <a:pt x="2196165" y="22344"/>
                    <a:pt x="2209826" y="20665"/>
                    <a:pt x="2223374" y="18873"/>
                  </a:cubicBezTo>
                  <a:lnTo>
                    <a:pt x="2264355" y="13611"/>
                  </a:lnTo>
                  <a:cubicBezTo>
                    <a:pt x="2278015" y="11931"/>
                    <a:pt x="2291676" y="10924"/>
                    <a:pt x="2305336" y="9580"/>
                  </a:cubicBezTo>
                  <a:cubicBezTo>
                    <a:pt x="2332657" y="7229"/>
                    <a:pt x="2360090" y="4653"/>
                    <a:pt x="2387410" y="3645"/>
                  </a:cubicBezTo>
                  <a:cubicBezTo>
                    <a:pt x="2414731" y="2414"/>
                    <a:pt x="2442164" y="510"/>
                    <a:pt x="2469373" y="62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32F154A-B065-2B22-518C-B45E8E878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646908" cy="6130481"/>
            </a:xfrm>
            <a:custGeom>
              <a:avLst/>
              <a:gdLst>
                <a:gd name="connsiteX0" fmla="*/ 2616837 w 5646908"/>
                <a:gd name="connsiteY0" fmla="*/ 0 h 6130481"/>
                <a:gd name="connsiteX1" fmla="*/ 4918721 w 5646908"/>
                <a:gd name="connsiteY1" fmla="*/ 1134258 h 6130481"/>
                <a:gd name="connsiteX2" fmla="*/ 5539036 w 5646908"/>
                <a:gd name="connsiteY2" fmla="*/ 3362353 h 6130481"/>
                <a:gd name="connsiteX3" fmla="*/ 4712024 w 5646908"/>
                <a:gd name="connsiteY3" fmla="*/ 5293280 h 6130481"/>
                <a:gd name="connsiteX4" fmla="*/ 2547864 w 5646908"/>
                <a:gd name="connsiteY4" fmla="*/ 6130481 h 6130481"/>
                <a:gd name="connsiteX5" fmla="*/ 263223 w 5646908"/>
                <a:gd name="connsiteY5" fmla="*/ 5212325 h 6130481"/>
                <a:gd name="connsiteX6" fmla="*/ 49974 w 5646908"/>
                <a:gd name="connsiteY6" fmla="*/ 4985345 h 6130481"/>
                <a:gd name="connsiteX7" fmla="*/ 0 w 5646908"/>
                <a:gd name="connsiteY7" fmla="*/ 4920618 h 6130481"/>
                <a:gd name="connsiteX8" fmla="*/ 0 w 5646908"/>
                <a:gd name="connsiteY8" fmla="*/ 3760303 h 6130481"/>
                <a:gd name="connsiteX9" fmla="*/ 80488 w 5646908"/>
                <a:gd name="connsiteY9" fmla="*/ 3974159 h 6130481"/>
                <a:gd name="connsiteX10" fmla="*/ 664748 w 5646908"/>
                <a:gd name="connsiteY10" fmla="*/ 4813600 h 6130481"/>
                <a:gd name="connsiteX11" fmla="*/ 2548087 w 5646908"/>
                <a:gd name="connsiteY11" fmla="*/ 5570406 h 6130481"/>
                <a:gd name="connsiteX12" fmla="*/ 3536561 w 5646908"/>
                <a:gd name="connsiteY12" fmla="*/ 5407153 h 6130481"/>
                <a:gd name="connsiteX13" fmla="*/ 4308035 w 5646908"/>
                <a:gd name="connsiteY13" fmla="*/ 4897241 h 6130481"/>
                <a:gd name="connsiteX14" fmla="*/ 4569038 w 5646908"/>
                <a:gd name="connsiteY14" fmla="*/ 4564802 h 6130481"/>
                <a:gd name="connsiteX15" fmla="*/ 4699147 w 5646908"/>
                <a:gd name="connsiteY15" fmla="*/ 4149952 h 6130481"/>
                <a:gd name="connsiteX16" fmla="*/ 5003034 w 5646908"/>
                <a:gd name="connsiteY16" fmla="*/ 3168421 h 6130481"/>
                <a:gd name="connsiteX17" fmla="*/ 4994189 w 5646908"/>
                <a:gd name="connsiteY17" fmla="*/ 2321590 h 6130481"/>
                <a:gd name="connsiteX18" fmla="*/ 4487860 w 5646908"/>
                <a:gd name="connsiteY18" fmla="*/ 1501856 h 6130481"/>
                <a:gd name="connsiteX19" fmla="*/ 3640469 w 5646908"/>
                <a:gd name="connsiteY19" fmla="*/ 808425 h 6130481"/>
                <a:gd name="connsiteX20" fmla="*/ 2616837 w 5646908"/>
                <a:gd name="connsiteY20" fmla="*/ 559851 h 6130481"/>
                <a:gd name="connsiteX21" fmla="*/ 1762952 w 5646908"/>
                <a:gd name="connsiteY21" fmla="*/ 812008 h 6130481"/>
                <a:gd name="connsiteX22" fmla="*/ 939635 w 5646908"/>
                <a:gd name="connsiteY22" fmla="*/ 1502976 h 6130481"/>
                <a:gd name="connsiteX23" fmla="*/ 585250 w 5646908"/>
                <a:gd name="connsiteY23" fmla="*/ 1831049 h 6130481"/>
                <a:gd name="connsiteX24" fmla="*/ 40403 w 5646908"/>
                <a:gd name="connsiteY24" fmla="*/ 2389556 h 6130481"/>
                <a:gd name="connsiteX25" fmla="*/ 0 w 5646908"/>
                <a:gd name="connsiteY25" fmla="*/ 2456747 h 6130481"/>
                <a:gd name="connsiteX26" fmla="*/ 0 w 5646908"/>
                <a:gd name="connsiteY26" fmla="*/ 1601114 h 6130481"/>
                <a:gd name="connsiteX27" fmla="*/ 93200 w 5646908"/>
                <a:gd name="connsiteY27" fmla="*/ 1513741 h 6130481"/>
                <a:gd name="connsiteX28" fmla="*/ 535423 w 5646908"/>
                <a:gd name="connsiteY28" fmla="*/ 1107273 h 6130481"/>
                <a:gd name="connsiteX29" fmla="*/ 2616837 w 5646908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646908" h="6130481">
                  <a:moveTo>
                    <a:pt x="2616837" y="0"/>
                  </a:moveTo>
                  <a:cubicBezTo>
                    <a:pt x="3596241" y="0"/>
                    <a:pt x="4322479" y="463445"/>
                    <a:pt x="4918721" y="1134258"/>
                  </a:cubicBezTo>
                  <a:cubicBezTo>
                    <a:pt x="5416317" y="1694109"/>
                    <a:pt x="5857703" y="2516643"/>
                    <a:pt x="5539036" y="3362353"/>
                  </a:cubicBezTo>
                  <a:cubicBezTo>
                    <a:pt x="5111758" y="4496612"/>
                    <a:pt x="5300763" y="4716633"/>
                    <a:pt x="4712024" y="5293280"/>
                  </a:cubicBezTo>
                  <a:cubicBezTo>
                    <a:pt x="4123284" y="5869926"/>
                    <a:pt x="3446201" y="6130481"/>
                    <a:pt x="2547864" y="6130481"/>
                  </a:cubicBezTo>
                  <a:cubicBezTo>
                    <a:pt x="1657476" y="6130481"/>
                    <a:pt x="850619" y="5780127"/>
                    <a:pt x="263223" y="5212325"/>
                  </a:cubicBezTo>
                  <a:cubicBezTo>
                    <a:pt x="188497" y="5140091"/>
                    <a:pt x="117321" y="5064339"/>
                    <a:pt x="49974" y="4985345"/>
                  </a:cubicBezTo>
                  <a:lnTo>
                    <a:pt x="0" y="4920618"/>
                  </a:lnTo>
                  <a:lnTo>
                    <a:pt x="0" y="3760303"/>
                  </a:lnTo>
                  <a:lnTo>
                    <a:pt x="80488" y="3974159"/>
                  </a:lnTo>
                  <a:cubicBezTo>
                    <a:pt x="217875" y="4289243"/>
                    <a:pt x="414383" y="4571632"/>
                    <a:pt x="664748" y="4813600"/>
                  </a:cubicBezTo>
                  <a:cubicBezTo>
                    <a:pt x="1169734" y="5301566"/>
                    <a:pt x="1838644" y="5570406"/>
                    <a:pt x="2548087" y="5570406"/>
                  </a:cubicBezTo>
                  <a:cubicBezTo>
                    <a:pt x="2928786" y="5570406"/>
                    <a:pt x="3252156" y="5516996"/>
                    <a:pt x="3536561" y="5407153"/>
                  </a:cubicBezTo>
                  <a:cubicBezTo>
                    <a:pt x="3815366" y="5299438"/>
                    <a:pt x="4067747" y="5132603"/>
                    <a:pt x="4308035" y="4897241"/>
                  </a:cubicBezTo>
                  <a:cubicBezTo>
                    <a:pt x="4475095" y="4733653"/>
                    <a:pt x="4533767" y="4637358"/>
                    <a:pt x="4569038" y="4564802"/>
                  </a:cubicBezTo>
                  <a:cubicBezTo>
                    <a:pt x="4619313" y="4461453"/>
                    <a:pt x="4652792" y="4330784"/>
                    <a:pt x="4699147" y="4149952"/>
                  </a:cubicBezTo>
                  <a:cubicBezTo>
                    <a:pt x="4758491" y="3918846"/>
                    <a:pt x="4839558" y="3602194"/>
                    <a:pt x="5003034" y="3168421"/>
                  </a:cubicBezTo>
                  <a:cubicBezTo>
                    <a:pt x="5103024" y="2902940"/>
                    <a:pt x="5100112" y="2626037"/>
                    <a:pt x="4994189" y="2321590"/>
                  </a:cubicBezTo>
                  <a:cubicBezTo>
                    <a:pt x="4900470" y="2052526"/>
                    <a:pt x="4725460" y="1769129"/>
                    <a:pt x="4487860" y="1501856"/>
                  </a:cubicBezTo>
                  <a:cubicBezTo>
                    <a:pt x="4210285" y="1189683"/>
                    <a:pt x="3933047" y="962832"/>
                    <a:pt x="3640469" y="808425"/>
                  </a:cubicBezTo>
                  <a:cubicBezTo>
                    <a:pt x="3323369" y="641141"/>
                    <a:pt x="2988578" y="559851"/>
                    <a:pt x="2616837" y="559851"/>
                  </a:cubicBezTo>
                  <a:cubicBezTo>
                    <a:pt x="2315413" y="559851"/>
                    <a:pt x="2044110" y="640134"/>
                    <a:pt x="1762952" y="812008"/>
                  </a:cubicBezTo>
                  <a:cubicBezTo>
                    <a:pt x="1472838" y="989593"/>
                    <a:pt x="1197167" y="1250707"/>
                    <a:pt x="939635" y="1502976"/>
                  </a:cubicBezTo>
                  <a:cubicBezTo>
                    <a:pt x="819379" y="1620769"/>
                    <a:pt x="700355" y="1727700"/>
                    <a:pt x="585250" y="1831049"/>
                  </a:cubicBezTo>
                  <a:cubicBezTo>
                    <a:pt x="362317" y="2031140"/>
                    <a:pt x="169840" y="2204022"/>
                    <a:pt x="40403" y="2389556"/>
                  </a:cubicBezTo>
                  <a:lnTo>
                    <a:pt x="0" y="2456747"/>
                  </a:lnTo>
                  <a:lnTo>
                    <a:pt x="0" y="1601114"/>
                  </a:lnTo>
                  <a:lnTo>
                    <a:pt x="93200" y="1513741"/>
                  </a:lnTo>
                  <a:cubicBezTo>
                    <a:pt x="237107" y="1383294"/>
                    <a:pt x="388238" y="1251435"/>
                    <a:pt x="535423" y="1107273"/>
                  </a:cubicBezTo>
                  <a:cubicBezTo>
                    <a:pt x="1124050" y="530627"/>
                    <a:pt x="1718500" y="0"/>
                    <a:pt x="2616837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3799EAF-5F1E-96EC-1009-9754072D97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176241"/>
              <a:ext cx="5517522" cy="6130481"/>
            </a:xfrm>
            <a:custGeom>
              <a:avLst/>
              <a:gdLst>
                <a:gd name="connsiteX0" fmla="*/ 2549095 w 5517522"/>
                <a:gd name="connsiteY0" fmla="*/ 0 h 6130481"/>
                <a:gd name="connsiteX1" fmla="*/ 4804175 w 5517522"/>
                <a:gd name="connsiteY1" fmla="*/ 1134258 h 6130481"/>
                <a:gd name="connsiteX2" fmla="*/ 5411838 w 5517522"/>
                <a:gd name="connsiteY2" fmla="*/ 3362353 h 6130481"/>
                <a:gd name="connsiteX3" fmla="*/ 4601621 w 5517522"/>
                <a:gd name="connsiteY3" fmla="*/ 5293280 h 6130481"/>
                <a:gd name="connsiteX4" fmla="*/ 2481577 w 5517522"/>
                <a:gd name="connsiteY4" fmla="*/ 6130481 h 6130481"/>
                <a:gd name="connsiteX5" fmla="*/ 243517 w 5517522"/>
                <a:gd name="connsiteY5" fmla="*/ 5212325 h 6130481"/>
                <a:gd name="connsiteX6" fmla="*/ 34587 w 5517522"/>
                <a:gd name="connsiteY6" fmla="*/ 4985345 h 6130481"/>
                <a:gd name="connsiteX7" fmla="*/ 0 w 5517522"/>
                <a:gd name="connsiteY7" fmla="*/ 4939620 h 6130481"/>
                <a:gd name="connsiteX8" fmla="*/ 0 w 5517522"/>
                <a:gd name="connsiteY8" fmla="*/ 3335329 h 6130481"/>
                <a:gd name="connsiteX9" fmla="*/ 17141 w 5517522"/>
                <a:gd name="connsiteY9" fmla="*/ 3448738 h 6130481"/>
                <a:gd name="connsiteX10" fmla="*/ 167489 w 5517522"/>
                <a:gd name="connsiteY10" fmla="*/ 3930490 h 6130481"/>
                <a:gd name="connsiteX11" fmla="*/ 715471 w 5517522"/>
                <a:gd name="connsiteY11" fmla="*/ 4734212 h 6130481"/>
                <a:gd name="connsiteX12" fmla="*/ 2481689 w 5517522"/>
                <a:gd name="connsiteY12" fmla="*/ 5458772 h 6130481"/>
                <a:gd name="connsiteX13" fmla="*/ 4126644 w 5517522"/>
                <a:gd name="connsiteY13" fmla="*/ 4818302 h 6130481"/>
                <a:gd name="connsiteX14" fmla="*/ 4360437 w 5517522"/>
                <a:gd name="connsiteY14" fmla="*/ 4516766 h 6130481"/>
                <a:gd name="connsiteX15" fmla="*/ 4480357 w 5517522"/>
                <a:gd name="connsiteY15" fmla="*/ 4122855 h 6130481"/>
                <a:gd name="connsiteX16" fmla="*/ 4781557 w 5517522"/>
                <a:gd name="connsiteY16" fmla="*/ 3129791 h 6130481"/>
                <a:gd name="connsiteX17" fmla="*/ 4771928 w 5517522"/>
                <a:gd name="connsiteY17" fmla="*/ 2357869 h 6130481"/>
                <a:gd name="connsiteX18" fmla="*/ 4297510 w 5517522"/>
                <a:gd name="connsiteY18" fmla="*/ 1575533 h 6130481"/>
                <a:gd name="connsiteX19" fmla="*/ 3498715 w 5517522"/>
                <a:gd name="connsiteY19" fmla="*/ 907071 h 6130481"/>
                <a:gd name="connsiteX20" fmla="*/ 2549095 w 5517522"/>
                <a:gd name="connsiteY20" fmla="*/ 671821 h 6130481"/>
                <a:gd name="connsiteX21" fmla="*/ 985319 w 5517522"/>
                <a:gd name="connsiteY21" fmla="*/ 1582475 h 6130481"/>
                <a:gd name="connsiteX22" fmla="*/ 634628 w 5517522"/>
                <a:gd name="connsiteY22" fmla="*/ 1913907 h 6130481"/>
                <a:gd name="connsiteX23" fmla="*/ 117662 w 5517522"/>
                <a:gd name="connsiteY23" fmla="*/ 2453044 h 6130481"/>
                <a:gd name="connsiteX24" fmla="*/ 2515 w 5517522"/>
                <a:gd name="connsiteY24" fmla="*/ 2685494 h 6130481"/>
                <a:gd name="connsiteX25" fmla="*/ 0 w 5517522"/>
                <a:gd name="connsiteY25" fmla="*/ 2696965 h 6130481"/>
                <a:gd name="connsiteX26" fmla="*/ 0 w 5517522"/>
                <a:gd name="connsiteY26" fmla="*/ 1587383 h 6130481"/>
                <a:gd name="connsiteX27" fmla="*/ 76951 w 5517522"/>
                <a:gd name="connsiteY27" fmla="*/ 1513741 h 6130481"/>
                <a:gd name="connsiteX28" fmla="*/ 510118 w 5517522"/>
                <a:gd name="connsiteY28" fmla="*/ 1107273 h 6130481"/>
                <a:gd name="connsiteX29" fmla="*/ 2549095 w 5517522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522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4011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335329"/>
                  </a:lnTo>
                  <a:lnTo>
                    <a:pt x="17141" y="3448738"/>
                  </a:lnTo>
                  <a:cubicBezTo>
                    <a:pt x="50676" y="3613558"/>
                    <a:pt x="100867" y="3774516"/>
                    <a:pt x="167489" y="3930490"/>
                  </a:cubicBezTo>
                  <a:cubicBezTo>
                    <a:pt x="296255" y="4232138"/>
                    <a:pt x="480670" y="4502546"/>
                    <a:pt x="715471" y="4734212"/>
                  </a:cubicBezTo>
                  <a:cubicBezTo>
                    <a:pt x="1188993" y="5201464"/>
                    <a:pt x="1816250" y="5458772"/>
                    <a:pt x="2481689" y="5458772"/>
                  </a:cubicBezTo>
                  <a:cubicBezTo>
                    <a:pt x="3185758" y="5458772"/>
                    <a:pt x="3677755" y="5267191"/>
                    <a:pt x="4126644" y="4818302"/>
                  </a:cubicBezTo>
                  <a:cubicBezTo>
                    <a:pt x="4278363" y="4666583"/>
                    <a:pt x="4329982" y="4580701"/>
                    <a:pt x="4360437" y="4516766"/>
                  </a:cubicBezTo>
                  <a:cubicBezTo>
                    <a:pt x="4404890" y="4423495"/>
                    <a:pt x="4436577" y="4297417"/>
                    <a:pt x="4480357" y="4122855"/>
                  </a:cubicBezTo>
                  <a:cubicBezTo>
                    <a:pt x="4539030" y="3889285"/>
                    <a:pt x="4619425" y="3569275"/>
                    <a:pt x="4781557" y="3129791"/>
                  </a:cubicBezTo>
                  <a:cubicBezTo>
                    <a:pt x="4870238" y="2889503"/>
                    <a:pt x="4867103" y="2637010"/>
                    <a:pt x="4771928" y="2357869"/>
                  </a:cubicBezTo>
                  <a:cubicBezTo>
                    <a:pt x="4684815" y="2102465"/>
                    <a:pt x="4520779" y="1831945"/>
                    <a:pt x="4297510" y="1575533"/>
                  </a:cubicBezTo>
                  <a:cubicBezTo>
                    <a:pt x="4034492" y="1273549"/>
                    <a:pt x="3773266" y="1054983"/>
                    <a:pt x="3498715" y="907071"/>
                  </a:cubicBezTo>
                  <a:cubicBezTo>
                    <a:pt x="3204905" y="748745"/>
                    <a:pt x="2894187" y="671821"/>
                    <a:pt x="2549095" y="671821"/>
                  </a:cubicBezTo>
                  <a:cubicBezTo>
                    <a:pt x="1942553" y="671821"/>
                    <a:pt x="1518298" y="1049273"/>
                    <a:pt x="985319" y="1582475"/>
                  </a:cubicBezTo>
                  <a:cubicBezTo>
                    <a:pt x="865735" y="1702059"/>
                    <a:pt x="748278" y="1809774"/>
                    <a:pt x="634628" y="1913907"/>
                  </a:cubicBezTo>
                  <a:cubicBezTo>
                    <a:pt x="421325" y="2109407"/>
                    <a:pt x="237134" y="2278146"/>
                    <a:pt x="117662" y="2453044"/>
                  </a:cubicBezTo>
                  <a:cubicBezTo>
                    <a:pt x="64756" y="2530415"/>
                    <a:pt x="27022" y="2605799"/>
                    <a:pt x="2515" y="2685494"/>
                  </a:cubicBezTo>
                  <a:lnTo>
                    <a:pt x="0" y="2696965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4EFD8B5-9122-2B3F-6189-070B782134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76241"/>
              <a:ext cx="5517475" cy="6130481"/>
            </a:xfrm>
            <a:custGeom>
              <a:avLst/>
              <a:gdLst>
                <a:gd name="connsiteX0" fmla="*/ 2549095 w 5517475"/>
                <a:gd name="connsiteY0" fmla="*/ 0 h 6130481"/>
                <a:gd name="connsiteX1" fmla="*/ 4804175 w 5517475"/>
                <a:gd name="connsiteY1" fmla="*/ 1134258 h 6130481"/>
                <a:gd name="connsiteX2" fmla="*/ 5411838 w 5517475"/>
                <a:gd name="connsiteY2" fmla="*/ 3362353 h 6130481"/>
                <a:gd name="connsiteX3" fmla="*/ 4601621 w 5517475"/>
                <a:gd name="connsiteY3" fmla="*/ 5293280 h 6130481"/>
                <a:gd name="connsiteX4" fmla="*/ 2481577 w 5517475"/>
                <a:gd name="connsiteY4" fmla="*/ 6130481 h 6130481"/>
                <a:gd name="connsiteX5" fmla="*/ 243517 w 5517475"/>
                <a:gd name="connsiteY5" fmla="*/ 5212325 h 6130481"/>
                <a:gd name="connsiteX6" fmla="*/ 34587 w 5517475"/>
                <a:gd name="connsiteY6" fmla="*/ 4985345 h 6130481"/>
                <a:gd name="connsiteX7" fmla="*/ 0 w 5517475"/>
                <a:gd name="connsiteY7" fmla="*/ 4939620 h 6130481"/>
                <a:gd name="connsiteX8" fmla="*/ 0 w 5517475"/>
                <a:gd name="connsiteY8" fmla="*/ 3799573 h 6130481"/>
                <a:gd name="connsiteX9" fmla="*/ 64364 w 5517475"/>
                <a:gd name="connsiteY9" fmla="*/ 3974159 h 6130481"/>
                <a:gd name="connsiteX10" fmla="*/ 636644 w 5517475"/>
                <a:gd name="connsiteY10" fmla="*/ 4813600 h 6130481"/>
                <a:gd name="connsiteX11" fmla="*/ 2481577 w 5517475"/>
                <a:gd name="connsiteY11" fmla="*/ 5570406 h 6130481"/>
                <a:gd name="connsiteX12" fmla="*/ 3449896 w 5517475"/>
                <a:gd name="connsiteY12" fmla="*/ 5407153 h 6130481"/>
                <a:gd name="connsiteX13" fmla="*/ 4205695 w 5517475"/>
                <a:gd name="connsiteY13" fmla="*/ 4897241 h 6130481"/>
                <a:gd name="connsiteX14" fmla="*/ 4461434 w 5517475"/>
                <a:gd name="connsiteY14" fmla="*/ 4564802 h 6130481"/>
                <a:gd name="connsiteX15" fmla="*/ 4588969 w 5517475"/>
                <a:gd name="connsiteY15" fmla="*/ 4149952 h 6130481"/>
                <a:gd name="connsiteX16" fmla="*/ 4886585 w 5517475"/>
                <a:gd name="connsiteY16" fmla="*/ 3168421 h 6130481"/>
                <a:gd name="connsiteX17" fmla="*/ 4877964 w 5517475"/>
                <a:gd name="connsiteY17" fmla="*/ 2321590 h 6130481"/>
                <a:gd name="connsiteX18" fmla="*/ 4382048 w 5517475"/>
                <a:gd name="connsiteY18" fmla="*/ 1501856 h 6130481"/>
                <a:gd name="connsiteX19" fmla="*/ 3551900 w 5517475"/>
                <a:gd name="connsiteY19" fmla="*/ 808425 h 6130481"/>
                <a:gd name="connsiteX20" fmla="*/ 2549095 w 5517475"/>
                <a:gd name="connsiteY20" fmla="*/ 559851 h 6130481"/>
                <a:gd name="connsiteX21" fmla="*/ 1712566 w 5517475"/>
                <a:gd name="connsiteY21" fmla="*/ 812008 h 6130481"/>
                <a:gd name="connsiteX22" fmla="*/ 906044 w 5517475"/>
                <a:gd name="connsiteY22" fmla="*/ 1502976 h 6130481"/>
                <a:gd name="connsiteX23" fmla="*/ 558825 w 5517475"/>
                <a:gd name="connsiteY23" fmla="*/ 1831049 h 6130481"/>
                <a:gd name="connsiteX24" fmla="*/ 25063 w 5517475"/>
                <a:gd name="connsiteY24" fmla="*/ 2389556 h 6130481"/>
                <a:gd name="connsiteX25" fmla="*/ 0 w 5517475"/>
                <a:gd name="connsiteY25" fmla="*/ 2432109 h 6130481"/>
                <a:gd name="connsiteX26" fmla="*/ 0 w 5517475"/>
                <a:gd name="connsiteY26" fmla="*/ 1587383 h 6130481"/>
                <a:gd name="connsiteX27" fmla="*/ 76951 w 5517475"/>
                <a:gd name="connsiteY27" fmla="*/ 1513741 h 6130481"/>
                <a:gd name="connsiteX28" fmla="*/ 510118 w 5517475"/>
                <a:gd name="connsiteY28" fmla="*/ 1107273 h 6130481"/>
                <a:gd name="connsiteX29" fmla="*/ 2549095 w 5517475"/>
                <a:gd name="connsiteY29" fmla="*/ 0 h 6130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517475" h="6130481">
                  <a:moveTo>
                    <a:pt x="2549095" y="0"/>
                  </a:moveTo>
                  <a:cubicBezTo>
                    <a:pt x="3508568" y="0"/>
                    <a:pt x="4219915" y="463445"/>
                    <a:pt x="4804175" y="1134258"/>
                  </a:cubicBezTo>
                  <a:cubicBezTo>
                    <a:pt x="5291694" y="1694109"/>
                    <a:pt x="5723899" y="2516643"/>
                    <a:pt x="5411838" y="3362353"/>
                  </a:cubicBezTo>
                  <a:cubicBezTo>
                    <a:pt x="4993181" y="4496612"/>
                    <a:pt x="5178268" y="4716633"/>
                    <a:pt x="4601621" y="5293280"/>
                  </a:cubicBezTo>
                  <a:cubicBezTo>
                    <a:pt x="4024863" y="5869926"/>
                    <a:pt x="3361551" y="6130481"/>
                    <a:pt x="2481577" y="6130481"/>
                  </a:cubicBezTo>
                  <a:cubicBezTo>
                    <a:pt x="1609329" y="6130481"/>
                    <a:pt x="818932" y="5780127"/>
                    <a:pt x="243517" y="5212325"/>
                  </a:cubicBezTo>
                  <a:cubicBezTo>
                    <a:pt x="170302" y="5140091"/>
                    <a:pt x="100568" y="5064339"/>
                    <a:pt x="34587" y="4985345"/>
                  </a:cubicBezTo>
                  <a:lnTo>
                    <a:pt x="0" y="4939620"/>
                  </a:lnTo>
                  <a:lnTo>
                    <a:pt x="0" y="3799573"/>
                  </a:lnTo>
                  <a:lnTo>
                    <a:pt x="64364" y="3974159"/>
                  </a:lnTo>
                  <a:cubicBezTo>
                    <a:pt x="198841" y="4289243"/>
                    <a:pt x="391429" y="4571632"/>
                    <a:pt x="636644" y="4813600"/>
                  </a:cubicBezTo>
                  <a:cubicBezTo>
                    <a:pt x="1131328" y="5301566"/>
                    <a:pt x="1786578" y="5570406"/>
                    <a:pt x="2481577" y="5570406"/>
                  </a:cubicBezTo>
                  <a:cubicBezTo>
                    <a:pt x="2854550" y="5570406"/>
                    <a:pt x="3171314" y="5516996"/>
                    <a:pt x="3449896" y="5407153"/>
                  </a:cubicBezTo>
                  <a:cubicBezTo>
                    <a:pt x="3723103" y="5299438"/>
                    <a:pt x="3970333" y="5132603"/>
                    <a:pt x="4205695" y="4897241"/>
                  </a:cubicBezTo>
                  <a:cubicBezTo>
                    <a:pt x="4369395" y="4733653"/>
                    <a:pt x="4426836" y="4637358"/>
                    <a:pt x="4461434" y="4564802"/>
                  </a:cubicBezTo>
                  <a:cubicBezTo>
                    <a:pt x="4510701" y="4461453"/>
                    <a:pt x="4543509" y="4330784"/>
                    <a:pt x="4588969" y="4149952"/>
                  </a:cubicBezTo>
                  <a:cubicBezTo>
                    <a:pt x="4646969" y="3918846"/>
                    <a:pt x="4726468" y="3602194"/>
                    <a:pt x="4886585" y="3168421"/>
                  </a:cubicBezTo>
                  <a:cubicBezTo>
                    <a:pt x="4984560" y="2902940"/>
                    <a:pt x="4981760" y="2626037"/>
                    <a:pt x="4877964" y="2321590"/>
                  </a:cubicBezTo>
                  <a:cubicBezTo>
                    <a:pt x="4786260" y="2052526"/>
                    <a:pt x="4614834" y="1769129"/>
                    <a:pt x="4382048" y="1501856"/>
                  </a:cubicBezTo>
                  <a:cubicBezTo>
                    <a:pt x="4110072" y="1189683"/>
                    <a:pt x="3838544" y="962832"/>
                    <a:pt x="3551900" y="808425"/>
                  </a:cubicBezTo>
                  <a:cubicBezTo>
                    <a:pt x="3241183" y="641141"/>
                    <a:pt x="2913222" y="559851"/>
                    <a:pt x="2549095" y="559851"/>
                  </a:cubicBezTo>
                  <a:cubicBezTo>
                    <a:pt x="2253830" y="559851"/>
                    <a:pt x="1988013" y="640134"/>
                    <a:pt x="1712566" y="812008"/>
                  </a:cubicBezTo>
                  <a:cubicBezTo>
                    <a:pt x="1428385" y="989593"/>
                    <a:pt x="1158313" y="1250707"/>
                    <a:pt x="906044" y="1502976"/>
                  </a:cubicBezTo>
                  <a:cubicBezTo>
                    <a:pt x="788140" y="1620769"/>
                    <a:pt x="671579" y="1727700"/>
                    <a:pt x="558825" y="1831049"/>
                  </a:cubicBezTo>
                  <a:cubicBezTo>
                    <a:pt x="340371" y="2031140"/>
                    <a:pt x="151813" y="2204022"/>
                    <a:pt x="25063" y="2389556"/>
                  </a:cubicBezTo>
                  <a:lnTo>
                    <a:pt x="0" y="2432109"/>
                  </a:lnTo>
                  <a:lnTo>
                    <a:pt x="0" y="1587383"/>
                  </a:lnTo>
                  <a:lnTo>
                    <a:pt x="76951" y="1513741"/>
                  </a:lnTo>
                  <a:cubicBezTo>
                    <a:pt x="217918" y="1383294"/>
                    <a:pt x="365956" y="1251435"/>
                    <a:pt x="510118" y="1107273"/>
                  </a:cubicBezTo>
                  <a:cubicBezTo>
                    <a:pt x="1086764" y="530627"/>
                    <a:pt x="1669121" y="0"/>
                    <a:pt x="2549095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9718C08-706F-CAAE-D725-38D9296FB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0"/>
              <a:ext cx="5646974" cy="6483075"/>
            </a:xfrm>
            <a:custGeom>
              <a:avLst/>
              <a:gdLst>
                <a:gd name="connsiteX0" fmla="*/ 2405773 w 5646974"/>
                <a:gd name="connsiteY0" fmla="*/ 0 h 6483075"/>
                <a:gd name="connsiteX1" fmla="*/ 5646974 w 5646974"/>
                <a:gd name="connsiteY1" fmla="*/ 3241538 h 6483075"/>
                <a:gd name="connsiteX2" fmla="*/ 2405773 w 5646974"/>
                <a:gd name="connsiteY2" fmla="*/ 6483075 h 6483075"/>
                <a:gd name="connsiteX3" fmla="*/ 113897 w 5646974"/>
                <a:gd name="connsiteY3" fmla="*/ 5533666 h 6483075"/>
                <a:gd name="connsiteX4" fmla="*/ 0 w 5646974"/>
                <a:gd name="connsiteY4" fmla="*/ 5408336 h 6483075"/>
                <a:gd name="connsiteX5" fmla="*/ 0 w 5646974"/>
                <a:gd name="connsiteY5" fmla="*/ 4983659 h 6483075"/>
                <a:gd name="connsiteX6" fmla="*/ 155731 w 5646974"/>
                <a:gd name="connsiteY6" fmla="*/ 5176047 h 6483075"/>
                <a:gd name="connsiteX7" fmla="*/ 1093706 w 5646974"/>
                <a:gd name="connsiteY7" fmla="*/ 5866903 h 6483075"/>
                <a:gd name="connsiteX8" fmla="*/ 1639673 w 5646974"/>
                <a:gd name="connsiteY8" fmla="*/ 6059940 h 6483075"/>
                <a:gd name="connsiteX9" fmla="*/ 1709990 w 5646974"/>
                <a:gd name="connsiteY9" fmla="*/ 6076287 h 6483075"/>
                <a:gd name="connsiteX10" fmla="*/ 1780307 w 5646974"/>
                <a:gd name="connsiteY10" fmla="*/ 6091963 h 6483075"/>
                <a:gd name="connsiteX11" fmla="*/ 1851072 w 5646974"/>
                <a:gd name="connsiteY11" fmla="*/ 6105176 h 6483075"/>
                <a:gd name="connsiteX12" fmla="*/ 1886455 w 5646974"/>
                <a:gd name="connsiteY12" fmla="*/ 6111782 h 6483075"/>
                <a:gd name="connsiteX13" fmla="*/ 1921949 w 5646974"/>
                <a:gd name="connsiteY13" fmla="*/ 6117716 h 6483075"/>
                <a:gd name="connsiteX14" fmla="*/ 2064152 w 5646974"/>
                <a:gd name="connsiteY14" fmla="*/ 6137647 h 6483075"/>
                <a:gd name="connsiteX15" fmla="*/ 2206914 w 5646974"/>
                <a:gd name="connsiteY15" fmla="*/ 6151195 h 6483075"/>
                <a:gd name="connsiteX16" fmla="*/ 2350011 w 5646974"/>
                <a:gd name="connsiteY16" fmla="*/ 6158250 h 6483075"/>
                <a:gd name="connsiteX17" fmla="*/ 2493109 w 5646974"/>
                <a:gd name="connsiteY17" fmla="*/ 6159705 h 6483075"/>
                <a:gd name="connsiteX18" fmla="*/ 2781321 w 5646974"/>
                <a:gd name="connsiteY18" fmla="*/ 6147277 h 6483075"/>
                <a:gd name="connsiteX19" fmla="*/ 3345091 w 5646974"/>
                <a:gd name="connsiteY19" fmla="*/ 6060276 h 6483075"/>
                <a:gd name="connsiteX20" fmla="*/ 3878853 w 5646974"/>
                <a:gd name="connsiteY20" fmla="*/ 5871718 h 6483075"/>
                <a:gd name="connsiteX21" fmla="*/ 4367267 w 5646974"/>
                <a:gd name="connsiteY21" fmla="*/ 5573093 h 6483075"/>
                <a:gd name="connsiteX22" fmla="*/ 4424484 w 5646974"/>
                <a:gd name="connsiteY22" fmla="*/ 5528529 h 6483075"/>
                <a:gd name="connsiteX23" fmla="*/ 4481252 w 5646974"/>
                <a:gd name="connsiteY23" fmla="*/ 5483069 h 6483075"/>
                <a:gd name="connsiteX24" fmla="*/ 4536790 w 5646974"/>
                <a:gd name="connsiteY24" fmla="*/ 5435818 h 6483075"/>
                <a:gd name="connsiteX25" fmla="*/ 4591543 w 5646974"/>
                <a:gd name="connsiteY25" fmla="*/ 5387671 h 6483075"/>
                <a:gd name="connsiteX26" fmla="*/ 4794209 w 5646974"/>
                <a:gd name="connsiteY26" fmla="*/ 5181198 h 6483075"/>
                <a:gd name="connsiteX27" fmla="*/ 4956678 w 5646974"/>
                <a:gd name="connsiteY27" fmla="*/ 4945836 h 6483075"/>
                <a:gd name="connsiteX28" fmla="*/ 4989262 w 5646974"/>
                <a:gd name="connsiteY28" fmla="*/ 4881453 h 6483075"/>
                <a:gd name="connsiteX29" fmla="*/ 5017814 w 5646974"/>
                <a:gd name="connsiteY29" fmla="*/ 4814607 h 6483075"/>
                <a:gd name="connsiteX30" fmla="*/ 5044127 w 5646974"/>
                <a:gd name="connsiteY30" fmla="*/ 4746193 h 6483075"/>
                <a:gd name="connsiteX31" fmla="*/ 5068425 w 5646974"/>
                <a:gd name="connsiteY31" fmla="*/ 4676436 h 6483075"/>
                <a:gd name="connsiteX32" fmla="*/ 5154641 w 5646974"/>
                <a:gd name="connsiteY32" fmla="*/ 4390352 h 6483075"/>
                <a:gd name="connsiteX33" fmla="*/ 5196854 w 5646974"/>
                <a:gd name="connsiteY33" fmla="*/ 4246134 h 6483075"/>
                <a:gd name="connsiteX34" fmla="*/ 5240299 w 5646974"/>
                <a:gd name="connsiteY34" fmla="*/ 4102140 h 6483075"/>
                <a:gd name="connsiteX35" fmla="*/ 5432440 w 5646974"/>
                <a:gd name="connsiteY35" fmla="*/ 3532884 h 6483075"/>
                <a:gd name="connsiteX36" fmla="*/ 5528846 w 5646974"/>
                <a:gd name="connsiteY36" fmla="*/ 2951647 h 6483075"/>
                <a:gd name="connsiteX37" fmla="*/ 5495927 w 5646974"/>
                <a:gd name="connsiteY37" fmla="*/ 2658733 h 6483075"/>
                <a:gd name="connsiteX38" fmla="*/ 5480027 w 5646974"/>
                <a:gd name="connsiteY38" fmla="*/ 2586848 h 6483075"/>
                <a:gd name="connsiteX39" fmla="*/ 5461328 w 5646974"/>
                <a:gd name="connsiteY39" fmla="*/ 2515635 h 6483075"/>
                <a:gd name="connsiteX40" fmla="*/ 5439605 w 5646974"/>
                <a:gd name="connsiteY40" fmla="*/ 2445317 h 6483075"/>
                <a:gd name="connsiteX41" fmla="*/ 5415532 w 5646974"/>
                <a:gd name="connsiteY41" fmla="*/ 2375896 h 6483075"/>
                <a:gd name="connsiteX42" fmla="*/ 5144564 w 5646974"/>
                <a:gd name="connsiteY42" fmla="*/ 1857138 h 6483075"/>
                <a:gd name="connsiteX43" fmla="*/ 4774838 w 5646974"/>
                <a:gd name="connsiteY43" fmla="*/ 1405450 h 6483075"/>
                <a:gd name="connsiteX44" fmla="*/ 4345769 w 5646974"/>
                <a:gd name="connsiteY44" fmla="*/ 1012323 h 6483075"/>
                <a:gd name="connsiteX45" fmla="*/ 4115334 w 5646974"/>
                <a:gd name="connsiteY45" fmla="*/ 841344 h 6483075"/>
                <a:gd name="connsiteX46" fmla="*/ 3874038 w 5646974"/>
                <a:gd name="connsiteY46" fmla="*/ 691528 h 6483075"/>
                <a:gd name="connsiteX47" fmla="*/ 3359535 w 5646974"/>
                <a:gd name="connsiteY47" fmla="*/ 468819 h 6483075"/>
                <a:gd name="connsiteX48" fmla="*/ 2811105 w 5646974"/>
                <a:gd name="connsiteY48" fmla="*/ 366031 h 6483075"/>
                <a:gd name="connsiteX49" fmla="*/ 2741124 w 5646974"/>
                <a:gd name="connsiteY49" fmla="*/ 361440 h 6483075"/>
                <a:gd name="connsiteX50" fmla="*/ 2671030 w 5646974"/>
                <a:gd name="connsiteY50" fmla="*/ 358417 h 6483075"/>
                <a:gd name="connsiteX51" fmla="*/ 2600713 w 5646974"/>
                <a:gd name="connsiteY51" fmla="*/ 357521 h 6483075"/>
                <a:gd name="connsiteX52" fmla="*/ 2531739 w 5646974"/>
                <a:gd name="connsiteY52" fmla="*/ 358529 h 6483075"/>
                <a:gd name="connsiteX53" fmla="*/ 2259988 w 5646974"/>
                <a:gd name="connsiteY53" fmla="*/ 385289 h 6483075"/>
                <a:gd name="connsiteX54" fmla="*/ 1740670 w 5646974"/>
                <a:gd name="connsiteY54" fmla="*/ 553917 h 6483075"/>
                <a:gd name="connsiteX55" fmla="*/ 1264124 w 5646974"/>
                <a:gd name="connsiteY55" fmla="*/ 853549 h 6483075"/>
                <a:gd name="connsiteX56" fmla="*/ 823074 w 5646974"/>
                <a:gd name="connsiteY56" fmla="*/ 1234136 h 6483075"/>
                <a:gd name="connsiteX57" fmla="*/ 715694 w 5646974"/>
                <a:gd name="connsiteY57" fmla="*/ 1336252 h 6483075"/>
                <a:gd name="connsiteX58" fmla="*/ 606859 w 5646974"/>
                <a:gd name="connsiteY58" fmla="*/ 1440945 h 6483075"/>
                <a:gd name="connsiteX59" fmla="*/ 382023 w 5646974"/>
                <a:gd name="connsiteY59" fmla="*/ 1646074 h 6483075"/>
                <a:gd name="connsiteX60" fmla="*/ 158531 w 5646974"/>
                <a:gd name="connsiteY60" fmla="*/ 1843813 h 6483075"/>
                <a:gd name="connsiteX61" fmla="*/ 0 w 5646974"/>
                <a:gd name="connsiteY61" fmla="*/ 1991775 h 6483075"/>
                <a:gd name="connsiteX62" fmla="*/ 0 w 5646974"/>
                <a:gd name="connsiteY62" fmla="*/ 1074740 h 6483075"/>
                <a:gd name="connsiteX63" fmla="*/ 113897 w 5646974"/>
                <a:gd name="connsiteY63" fmla="*/ 949410 h 6483075"/>
                <a:gd name="connsiteX64" fmla="*/ 2405773 w 5646974"/>
                <a:gd name="connsiteY64" fmla="*/ 0 h 6483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5646974" h="6483075">
                  <a:moveTo>
                    <a:pt x="2405773" y="0"/>
                  </a:moveTo>
                  <a:cubicBezTo>
                    <a:pt x="4195841" y="0"/>
                    <a:pt x="5646974" y="1451246"/>
                    <a:pt x="5646974" y="3241538"/>
                  </a:cubicBezTo>
                  <a:cubicBezTo>
                    <a:pt x="5646974" y="5031830"/>
                    <a:pt x="4195841" y="6483075"/>
                    <a:pt x="2405773" y="6483075"/>
                  </a:cubicBezTo>
                  <a:cubicBezTo>
                    <a:pt x="1510739" y="6483075"/>
                    <a:pt x="700439" y="6120264"/>
                    <a:pt x="113897" y="5533666"/>
                  </a:cubicBezTo>
                  <a:lnTo>
                    <a:pt x="0" y="5408336"/>
                  </a:lnTo>
                  <a:lnTo>
                    <a:pt x="0" y="4983659"/>
                  </a:lnTo>
                  <a:lnTo>
                    <a:pt x="155731" y="5176047"/>
                  </a:lnTo>
                  <a:cubicBezTo>
                    <a:pt x="417742" y="5469073"/>
                    <a:pt x="741224" y="5704211"/>
                    <a:pt x="1093706" y="5866903"/>
                  </a:cubicBezTo>
                  <a:cubicBezTo>
                    <a:pt x="1269947" y="5948418"/>
                    <a:pt x="1453018" y="6013137"/>
                    <a:pt x="1639673" y="6059940"/>
                  </a:cubicBezTo>
                  <a:lnTo>
                    <a:pt x="1709990" y="6076287"/>
                  </a:lnTo>
                  <a:cubicBezTo>
                    <a:pt x="1733504" y="6081550"/>
                    <a:pt x="1756570" y="6088156"/>
                    <a:pt x="1780307" y="6091963"/>
                  </a:cubicBezTo>
                  <a:lnTo>
                    <a:pt x="1851072" y="6105176"/>
                  </a:lnTo>
                  <a:lnTo>
                    <a:pt x="1886455" y="6111782"/>
                  </a:lnTo>
                  <a:cubicBezTo>
                    <a:pt x="1898212" y="6114021"/>
                    <a:pt x="1909969" y="6116373"/>
                    <a:pt x="1921949" y="6117716"/>
                  </a:cubicBezTo>
                  <a:cubicBezTo>
                    <a:pt x="1969425" y="6124323"/>
                    <a:pt x="2016676" y="6131489"/>
                    <a:pt x="2064152" y="6137647"/>
                  </a:cubicBezTo>
                  <a:cubicBezTo>
                    <a:pt x="2111851" y="6141790"/>
                    <a:pt x="2159438" y="6146381"/>
                    <a:pt x="2206914" y="6151195"/>
                  </a:cubicBezTo>
                  <a:lnTo>
                    <a:pt x="2350011" y="6158250"/>
                  </a:lnTo>
                  <a:cubicBezTo>
                    <a:pt x="2397711" y="6159593"/>
                    <a:pt x="2445410" y="6159146"/>
                    <a:pt x="2493109" y="6159705"/>
                  </a:cubicBezTo>
                  <a:cubicBezTo>
                    <a:pt x="2589068" y="6158137"/>
                    <a:pt x="2685922" y="6154666"/>
                    <a:pt x="2781321" y="6147277"/>
                  </a:cubicBezTo>
                  <a:cubicBezTo>
                    <a:pt x="2972566" y="6132944"/>
                    <a:pt x="3161348" y="6105288"/>
                    <a:pt x="3345091" y="6060276"/>
                  </a:cubicBezTo>
                  <a:cubicBezTo>
                    <a:pt x="3528834" y="6015375"/>
                    <a:pt x="3707539" y="5952785"/>
                    <a:pt x="3878853" y="5871718"/>
                  </a:cubicBezTo>
                  <a:cubicBezTo>
                    <a:pt x="4050167" y="5790428"/>
                    <a:pt x="4213084" y="5689318"/>
                    <a:pt x="4367267" y="5573093"/>
                  </a:cubicBezTo>
                  <a:lnTo>
                    <a:pt x="4424484" y="5528529"/>
                  </a:lnTo>
                  <a:cubicBezTo>
                    <a:pt x="4443631" y="5513637"/>
                    <a:pt x="4463113" y="5499193"/>
                    <a:pt x="4481252" y="5483069"/>
                  </a:cubicBezTo>
                  <a:lnTo>
                    <a:pt x="4536790" y="5435818"/>
                  </a:lnTo>
                  <a:cubicBezTo>
                    <a:pt x="4555265" y="5419918"/>
                    <a:pt x="4574188" y="5404466"/>
                    <a:pt x="4591543" y="5387671"/>
                  </a:cubicBezTo>
                  <a:cubicBezTo>
                    <a:pt x="4662980" y="5321944"/>
                    <a:pt x="4733074" y="5254650"/>
                    <a:pt x="4794209" y="5181198"/>
                  </a:cubicBezTo>
                  <a:cubicBezTo>
                    <a:pt x="4857808" y="5109089"/>
                    <a:pt x="4910434" y="5029926"/>
                    <a:pt x="4956678" y="4945836"/>
                  </a:cubicBezTo>
                  <a:cubicBezTo>
                    <a:pt x="4967651" y="4924450"/>
                    <a:pt x="4978624" y="4903064"/>
                    <a:pt x="4989262" y="4881453"/>
                  </a:cubicBezTo>
                  <a:lnTo>
                    <a:pt x="5017814" y="4814607"/>
                  </a:lnTo>
                  <a:cubicBezTo>
                    <a:pt x="5027891" y="4792549"/>
                    <a:pt x="5035393" y="4769035"/>
                    <a:pt x="5044127" y="4746193"/>
                  </a:cubicBezTo>
                  <a:cubicBezTo>
                    <a:pt x="5052636" y="4723128"/>
                    <a:pt x="5061146" y="4700174"/>
                    <a:pt x="5068425" y="4676436"/>
                  </a:cubicBezTo>
                  <a:cubicBezTo>
                    <a:pt x="5099552" y="4582717"/>
                    <a:pt x="5126985" y="4486422"/>
                    <a:pt x="5154641" y="4390352"/>
                  </a:cubicBezTo>
                  <a:lnTo>
                    <a:pt x="5196854" y="4246134"/>
                  </a:lnTo>
                  <a:lnTo>
                    <a:pt x="5240299" y="4102140"/>
                  </a:lnTo>
                  <a:cubicBezTo>
                    <a:pt x="5299195" y="3910560"/>
                    <a:pt x="5364697" y="3721330"/>
                    <a:pt x="5432440" y="3532884"/>
                  </a:cubicBezTo>
                  <a:cubicBezTo>
                    <a:pt x="5500294" y="3346902"/>
                    <a:pt x="5533549" y="3148714"/>
                    <a:pt x="5528846" y="2951647"/>
                  </a:cubicBezTo>
                  <a:cubicBezTo>
                    <a:pt x="5526831" y="2853113"/>
                    <a:pt x="5515409" y="2755027"/>
                    <a:pt x="5495927" y="2658733"/>
                  </a:cubicBezTo>
                  <a:cubicBezTo>
                    <a:pt x="5491112" y="2634659"/>
                    <a:pt x="5486297" y="2610585"/>
                    <a:pt x="5480027" y="2586848"/>
                  </a:cubicBezTo>
                  <a:cubicBezTo>
                    <a:pt x="5474205" y="2562998"/>
                    <a:pt x="5468718" y="2539036"/>
                    <a:pt x="5461328" y="2515635"/>
                  </a:cubicBezTo>
                  <a:cubicBezTo>
                    <a:pt x="5454386" y="2492009"/>
                    <a:pt x="5447668" y="2468495"/>
                    <a:pt x="5439605" y="2445317"/>
                  </a:cubicBezTo>
                  <a:cubicBezTo>
                    <a:pt x="5431879" y="2422028"/>
                    <a:pt x="5424378" y="2398738"/>
                    <a:pt x="5415532" y="2375896"/>
                  </a:cubicBezTo>
                  <a:cubicBezTo>
                    <a:pt x="5347790" y="2191817"/>
                    <a:pt x="5254071" y="2018599"/>
                    <a:pt x="5144564" y="1857138"/>
                  </a:cubicBezTo>
                  <a:cubicBezTo>
                    <a:pt x="5034946" y="1695565"/>
                    <a:pt x="4909762" y="1545301"/>
                    <a:pt x="4774838" y="1405450"/>
                  </a:cubicBezTo>
                  <a:cubicBezTo>
                    <a:pt x="4638907" y="1265040"/>
                    <a:pt x="4496145" y="1132131"/>
                    <a:pt x="4345769" y="1012323"/>
                  </a:cubicBezTo>
                  <a:cubicBezTo>
                    <a:pt x="4270749" y="952195"/>
                    <a:pt x="4194273" y="894642"/>
                    <a:pt x="4115334" y="841344"/>
                  </a:cubicBezTo>
                  <a:cubicBezTo>
                    <a:pt x="4037067" y="787263"/>
                    <a:pt x="3956336" y="737548"/>
                    <a:pt x="3874038" y="691528"/>
                  </a:cubicBezTo>
                  <a:cubicBezTo>
                    <a:pt x="3709554" y="599712"/>
                    <a:pt x="3537792" y="523349"/>
                    <a:pt x="3359535" y="468819"/>
                  </a:cubicBezTo>
                  <a:cubicBezTo>
                    <a:pt x="3181278" y="414514"/>
                    <a:pt x="2997311" y="380699"/>
                    <a:pt x="2811105" y="366031"/>
                  </a:cubicBezTo>
                  <a:cubicBezTo>
                    <a:pt x="2787703" y="364575"/>
                    <a:pt x="2764525" y="362448"/>
                    <a:pt x="2741124" y="361440"/>
                  </a:cubicBezTo>
                  <a:lnTo>
                    <a:pt x="2671030" y="358417"/>
                  </a:lnTo>
                  <a:lnTo>
                    <a:pt x="2600713" y="357521"/>
                  </a:lnTo>
                  <a:cubicBezTo>
                    <a:pt x="2577087" y="356961"/>
                    <a:pt x="2554805" y="358305"/>
                    <a:pt x="2531739" y="358529"/>
                  </a:cubicBezTo>
                  <a:cubicBezTo>
                    <a:pt x="2440259" y="360992"/>
                    <a:pt x="2349564" y="370285"/>
                    <a:pt x="2259988" y="385289"/>
                  </a:cubicBezTo>
                  <a:cubicBezTo>
                    <a:pt x="2080723" y="415521"/>
                    <a:pt x="1906945" y="473634"/>
                    <a:pt x="1740670" y="553917"/>
                  </a:cubicBezTo>
                  <a:cubicBezTo>
                    <a:pt x="1574506" y="634647"/>
                    <a:pt x="1415844" y="737100"/>
                    <a:pt x="1264124" y="853549"/>
                  </a:cubicBezTo>
                  <a:cubicBezTo>
                    <a:pt x="1112181" y="969886"/>
                    <a:pt x="966508" y="1099212"/>
                    <a:pt x="823074" y="1234136"/>
                  </a:cubicBezTo>
                  <a:cubicBezTo>
                    <a:pt x="787131" y="1267951"/>
                    <a:pt x="751413" y="1301990"/>
                    <a:pt x="715694" y="1336252"/>
                  </a:cubicBezTo>
                  <a:lnTo>
                    <a:pt x="606859" y="1440945"/>
                  </a:lnTo>
                  <a:cubicBezTo>
                    <a:pt x="532623" y="1511374"/>
                    <a:pt x="457267" y="1579452"/>
                    <a:pt x="382023" y="1646074"/>
                  </a:cubicBezTo>
                  <a:lnTo>
                    <a:pt x="158531" y="1843813"/>
                  </a:lnTo>
                  <a:lnTo>
                    <a:pt x="0" y="1991775"/>
                  </a:lnTo>
                  <a:lnTo>
                    <a:pt x="0" y="1074740"/>
                  </a:lnTo>
                  <a:lnTo>
                    <a:pt x="113897" y="949410"/>
                  </a:lnTo>
                  <a:cubicBezTo>
                    <a:pt x="700439" y="362812"/>
                    <a:pt x="1510739" y="0"/>
                    <a:pt x="2405773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819248F1-3BDC-100F-3538-4305D77C4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023236"/>
            <a:ext cx="3659777" cy="2820908"/>
          </a:xfrm>
        </p:spPr>
        <p:txBody>
          <a:bodyPr>
            <a:normAutofit/>
          </a:bodyPr>
          <a:lstStyle/>
          <a:p>
            <a:r>
              <a:rPr lang="pt-BR" sz="40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REEMBOLSO DE DESPESAS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17F53E3-2D3C-C2DB-C32D-A286020C12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7" name="Imagem 6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A993733-A133-33D9-C38B-55821C1FEE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  <p:graphicFrame>
        <p:nvGraphicFramePr>
          <p:cNvPr id="9" name="Espaço Reservado para Conteúdo 2">
            <a:extLst>
              <a:ext uri="{FF2B5EF4-FFF2-40B4-BE49-F238E27FC236}">
                <a16:creationId xmlns:a16="http://schemas.microsoft.com/office/drawing/2014/main" id="{D1D5C9D6-05B4-876D-F98D-997C8CE918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8265806"/>
              </p:ext>
            </p:extLst>
          </p:nvPr>
        </p:nvGraphicFramePr>
        <p:xfrm>
          <a:off x="6091238" y="955653"/>
          <a:ext cx="5115491" cy="494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31417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3B3DBC-252D-7B82-399F-F120EAC99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53207F1-4105-B643-BFA8-7FF641D9E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pt-BR" sz="3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REEMBOLSO DE DESPESAS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518EB2A-EA10-1C62-881D-37E3BD460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1675" y="804672"/>
            <a:ext cx="5751749" cy="5230368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pt-BR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 um Reembolso seja elegível para o Projeto, deve:</a:t>
            </a:r>
          </a:p>
          <a:p>
            <a:pPr marL="0" indent="0">
              <a:buNone/>
            </a:pPr>
            <a:endParaRPr lang="pt-BR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 aderente aos objetivos do PNAFM III, contribuindo para a modernização e fortalecimento institucional da gestão administrativa e fiscal do município;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Projeto, devem estar informados os insumos/produtos desse contrato cujos gastos serão reembolsados;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gastos a serem reembolsados devem estar compreendidos entre a data da aprovação do projeto municipal no SEEMP até 29.08.2025.</a:t>
            </a:r>
          </a:p>
          <a:p>
            <a:endParaRPr lang="pt-BR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6138D1E-82F2-0528-32E6-41D6E49A16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7" name="Imagem 6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3BD7E0D9-5E66-47AD-845F-5C38B4E455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81E5F8-E646-C682-3DEF-6A5C083C5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00E9A19F-57B2-E3A8-5420-546BE108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REEMBOLSO DE DESPESAS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AE63A78-90C3-3602-E36C-7DEF2E719CDC}"/>
              </a:ext>
            </a:extLst>
          </p:cNvPr>
          <p:cNvSpPr txBox="1"/>
          <p:nvPr/>
        </p:nvSpPr>
        <p:spPr>
          <a:xfrm>
            <a:off x="6172200" y="804672"/>
            <a:ext cx="5221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>
                <a:solidFill>
                  <a:schemeClr val="tx2"/>
                </a:solidFill>
              </a:rPr>
              <a:t>Checklist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600" b="1" dirty="0" err="1">
                <a:solidFill>
                  <a:schemeClr val="tx2"/>
                </a:solidFill>
              </a:rPr>
              <a:t>Algumas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informações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são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obrigatórias</a:t>
            </a:r>
            <a:r>
              <a:rPr lang="en-US" sz="3600" b="1" dirty="0">
                <a:solidFill>
                  <a:schemeClr val="tx2"/>
                </a:solidFill>
              </a:rPr>
              <a:t> para que o </a:t>
            </a:r>
            <a:r>
              <a:rPr lang="en-US" sz="3600" b="1" dirty="0" err="1">
                <a:solidFill>
                  <a:schemeClr val="tx2"/>
                </a:solidFill>
              </a:rPr>
              <a:t>pedido</a:t>
            </a:r>
            <a:r>
              <a:rPr lang="en-US" sz="3600" b="1" dirty="0">
                <a:solidFill>
                  <a:schemeClr val="tx2"/>
                </a:solidFill>
              </a:rPr>
              <a:t> de </a:t>
            </a:r>
            <a:r>
              <a:rPr lang="en-US" sz="3600" b="1" dirty="0" err="1">
                <a:solidFill>
                  <a:schemeClr val="tx2"/>
                </a:solidFill>
              </a:rPr>
              <a:t>reembolso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seja</a:t>
            </a:r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err="1">
                <a:solidFill>
                  <a:schemeClr val="tx2"/>
                </a:solidFill>
              </a:rPr>
              <a:t>analisado</a:t>
            </a:r>
            <a:r>
              <a:rPr lang="en-US" sz="3600" b="1">
                <a:solidFill>
                  <a:schemeClr val="tx2"/>
                </a:solidFill>
              </a:rPr>
              <a:t>.</a:t>
            </a:r>
            <a:endParaRPr lang="en-US" sz="3600" b="1" dirty="0">
              <a:solidFill>
                <a:schemeClr val="tx2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9C65D469-C868-4841-8705-B5F096552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8" name="Imagem 7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5C0E6E3B-0A9E-E26A-693B-FF31554BF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9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12E0ABA5-5F16-95FE-D609-5E55ED32F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REEMBOLSO DE DESPESAS</a:t>
            </a:r>
            <a:br>
              <a:rPr lang="en-US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Checklist dos Documentos e Informações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7FC6A84-7E5F-A106-F47E-874F54B67B17}"/>
              </a:ext>
            </a:extLst>
          </p:cNvPr>
          <p:cNvSpPr txBox="1"/>
          <p:nvPr/>
        </p:nvSpPr>
        <p:spPr>
          <a:xfrm>
            <a:off x="5578948" y="126881"/>
            <a:ext cx="6199134" cy="6535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7092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2"/>
                </a:solidFill>
              </a:rPr>
              <a:t>Edital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ou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Termo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Referência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</a:p>
          <a:p>
            <a:pPr marL="7092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2"/>
                </a:solidFill>
              </a:rPr>
              <a:t>Publicação</a:t>
            </a:r>
            <a:r>
              <a:rPr lang="en-US" sz="2800" b="1" dirty="0">
                <a:solidFill>
                  <a:schemeClr val="tx2"/>
                </a:solidFill>
              </a:rPr>
              <a:t> do </a:t>
            </a:r>
            <a:r>
              <a:rPr lang="en-US" sz="2800" b="1" dirty="0" err="1">
                <a:solidFill>
                  <a:schemeClr val="tx2"/>
                </a:solidFill>
              </a:rPr>
              <a:t>Edital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ou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Termo</a:t>
            </a:r>
            <a:r>
              <a:rPr lang="en-US" sz="2800" b="1" dirty="0">
                <a:solidFill>
                  <a:schemeClr val="tx2"/>
                </a:solidFill>
              </a:rPr>
              <a:t> de </a:t>
            </a:r>
            <a:r>
              <a:rPr lang="en-US" sz="2800" b="1" dirty="0" err="1">
                <a:solidFill>
                  <a:schemeClr val="tx2"/>
                </a:solidFill>
              </a:rPr>
              <a:t>Referência</a:t>
            </a:r>
            <a:r>
              <a:rPr lang="en-US" sz="2800" b="1" dirty="0">
                <a:solidFill>
                  <a:schemeClr val="tx2"/>
                </a:solidFill>
              </a:rPr>
              <a:t>;</a:t>
            </a:r>
          </a:p>
          <a:p>
            <a:pPr marL="7092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2"/>
                </a:solidFill>
              </a:rPr>
              <a:t>Publicação</a:t>
            </a:r>
            <a:r>
              <a:rPr lang="en-US" sz="2800" b="1" dirty="0">
                <a:solidFill>
                  <a:schemeClr val="tx2"/>
                </a:solidFill>
              </a:rPr>
              <a:t> da </a:t>
            </a:r>
            <a:r>
              <a:rPr lang="en-US" sz="2800" b="1" dirty="0" err="1">
                <a:solidFill>
                  <a:schemeClr val="tx2"/>
                </a:solidFill>
              </a:rPr>
              <a:t>Adjudicação</a:t>
            </a:r>
            <a:r>
              <a:rPr lang="en-US" sz="2800" b="1" dirty="0">
                <a:solidFill>
                  <a:schemeClr val="tx2"/>
                </a:solidFill>
              </a:rPr>
              <a:t>;</a:t>
            </a:r>
          </a:p>
          <a:p>
            <a:pPr marL="7092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2"/>
                </a:solidFill>
              </a:rPr>
              <a:t>Modalidade</a:t>
            </a:r>
            <a:r>
              <a:rPr lang="en-US" sz="2800" b="1" dirty="0">
                <a:solidFill>
                  <a:schemeClr val="tx2"/>
                </a:solidFill>
              </a:rPr>
              <a:t> de </a:t>
            </a:r>
            <a:r>
              <a:rPr lang="en-US" sz="2800" b="1" dirty="0" err="1">
                <a:solidFill>
                  <a:schemeClr val="tx2"/>
                </a:solidFill>
              </a:rPr>
              <a:t>Licitação</a:t>
            </a:r>
            <a:r>
              <a:rPr lang="en-US" sz="2800" b="1" dirty="0">
                <a:solidFill>
                  <a:schemeClr val="tx2"/>
                </a:solidFill>
              </a:rPr>
              <a:t>;</a:t>
            </a:r>
          </a:p>
          <a:p>
            <a:pPr marL="7092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2"/>
                </a:solidFill>
              </a:rPr>
              <a:t>Contrato</a:t>
            </a:r>
            <a:r>
              <a:rPr lang="en-US" sz="2800" b="1" dirty="0">
                <a:solidFill>
                  <a:schemeClr val="tx2"/>
                </a:solidFill>
              </a:rPr>
              <a:t>;</a:t>
            </a:r>
          </a:p>
          <a:p>
            <a:pPr marL="7092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Nota de </a:t>
            </a:r>
            <a:r>
              <a:rPr lang="en-US" sz="2800" b="1" dirty="0" err="1">
                <a:solidFill>
                  <a:schemeClr val="tx2"/>
                </a:solidFill>
              </a:rPr>
              <a:t>Empenho</a:t>
            </a:r>
            <a:r>
              <a:rPr lang="en-US" sz="2800" b="1" dirty="0">
                <a:solidFill>
                  <a:schemeClr val="tx2"/>
                </a:solidFill>
              </a:rPr>
              <a:t>;</a:t>
            </a:r>
          </a:p>
          <a:p>
            <a:pPr marL="7092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Nota Fiscal;</a:t>
            </a:r>
          </a:p>
          <a:p>
            <a:pPr marL="7092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2"/>
                </a:solidFill>
              </a:rPr>
              <a:t>Ateste</a:t>
            </a:r>
            <a:r>
              <a:rPr lang="en-US" sz="2800" b="1" dirty="0">
                <a:solidFill>
                  <a:schemeClr val="tx2"/>
                </a:solidFill>
              </a:rPr>
              <a:t> de Nota Fiscal;</a:t>
            </a:r>
          </a:p>
          <a:p>
            <a:pPr marL="7092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tx2"/>
                </a:solidFill>
              </a:rPr>
              <a:t>Comprovante</a:t>
            </a:r>
            <a:r>
              <a:rPr lang="en-US" sz="2800" b="1" dirty="0">
                <a:solidFill>
                  <a:schemeClr val="tx2"/>
                </a:solidFill>
              </a:rPr>
              <a:t> de Pagamento;</a:t>
            </a:r>
          </a:p>
          <a:p>
            <a:pPr marL="7092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Se </a:t>
            </a:r>
            <a:r>
              <a:rPr lang="en-US" sz="2800" b="1" dirty="0" err="1">
                <a:solidFill>
                  <a:schemeClr val="tx2"/>
                </a:solidFill>
              </a:rPr>
              <a:t>foi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auditado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pelo</a:t>
            </a:r>
            <a:r>
              <a:rPr lang="en-US" sz="2800" b="1" dirty="0">
                <a:solidFill>
                  <a:schemeClr val="tx2"/>
                </a:solidFill>
              </a:rPr>
              <a:t> Controle </a:t>
            </a:r>
            <a:r>
              <a:rPr lang="en-US" sz="2800" b="1" dirty="0" err="1">
                <a:solidFill>
                  <a:schemeClr val="tx2"/>
                </a:solidFill>
              </a:rPr>
              <a:t>Interno</a:t>
            </a:r>
            <a:r>
              <a:rPr lang="en-US" sz="2800" b="1" dirty="0">
                <a:solidFill>
                  <a:schemeClr val="tx2"/>
                </a:solidFill>
              </a:rPr>
              <a:t> da </a:t>
            </a:r>
            <a:r>
              <a:rPr lang="en-US" sz="2800" b="1" dirty="0" err="1">
                <a:solidFill>
                  <a:schemeClr val="tx2"/>
                </a:solidFill>
              </a:rPr>
              <a:t>Prefeitura</a:t>
            </a:r>
            <a:r>
              <a:rPr lang="en-US" sz="2800" b="1" dirty="0">
                <a:solidFill>
                  <a:schemeClr val="tx2"/>
                </a:solidFill>
              </a:rPr>
              <a:t> e/</a:t>
            </a:r>
            <a:r>
              <a:rPr lang="en-US" sz="2800" b="1" dirty="0" err="1">
                <a:solidFill>
                  <a:schemeClr val="tx2"/>
                </a:solidFill>
              </a:rPr>
              <a:t>ou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Órgão</a:t>
            </a:r>
            <a:r>
              <a:rPr lang="en-US" sz="2800" b="1" dirty="0">
                <a:solidFill>
                  <a:schemeClr val="tx2"/>
                </a:solidFill>
              </a:rPr>
              <a:t> de Controle </a:t>
            </a:r>
            <a:r>
              <a:rPr lang="en-US" sz="2800" b="1" dirty="0" err="1">
                <a:solidFill>
                  <a:schemeClr val="tx2"/>
                </a:solidFill>
              </a:rPr>
              <a:t>Externo</a:t>
            </a:r>
            <a:r>
              <a:rPr lang="en-US" sz="2800" b="1" dirty="0">
                <a:solidFill>
                  <a:schemeClr val="tx2"/>
                </a:solidFill>
              </a:rPr>
              <a:t> (Tribunal de Contas do Estado);</a:t>
            </a:r>
          </a:p>
          <a:p>
            <a:pPr marL="709200" lvl="1"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2"/>
                </a:solidFill>
              </a:rPr>
              <a:t>Se </a:t>
            </a:r>
            <a:r>
              <a:rPr lang="en-US" sz="2800" b="1" dirty="0" err="1">
                <a:solidFill>
                  <a:schemeClr val="tx2"/>
                </a:solidFill>
              </a:rPr>
              <a:t>auditado</a:t>
            </a:r>
            <a:r>
              <a:rPr lang="en-US" sz="2800" b="1" dirty="0">
                <a:solidFill>
                  <a:schemeClr val="tx2"/>
                </a:solidFill>
              </a:rPr>
              <a:t>, se </a:t>
            </a:r>
            <a:r>
              <a:rPr lang="en-US" sz="2800" b="1" dirty="0" err="1">
                <a:solidFill>
                  <a:schemeClr val="tx2"/>
                </a:solidFill>
              </a:rPr>
              <a:t>há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pontos</a:t>
            </a:r>
            <a:r>
              <a:rPr lang="en-US" sz="2800" b="1" dirty="0">
                <a:solidFill>
                  <a:schemeClr val="tx2"/>
                </a:solidFill>
              </a:rPr>
              <a:t> de </a:t>
            </a:r>
            <a:r>
              <a:rPr lang="en-US" sz="2800" b="1" dirty="0" err="1">
                <a:solidFill>
                  <a:schemeClr val="tx2"/>
                </a:solidFill>
              </a:rPr>
              <a:t>auditorias</a:t>
            </a:r>
            <a:r>
              <a:rPr lang="en-US" sz="2800" b="1" dirty="0">
                <a:solidFill>
                  <a:schemeClr val="tx2"/>
                </a:solidFill>
              </a:rPr>
              <a:t> (</a:t>
            </a:r>
            <a:r>
              <a:rPr lang="en-US" sz="2800" b="1" dirty="0" err="1">
                <a:solidFill>
                  <a:schemeClr val="tx2"/>
                </a:solidFill>
              </a:rPr>
              <a:t>Recomendações</a:t>
            </a:r>
            <a:r>
              <a:rPr lang="en-US" sz="2800" b="1" dirty="0">
                <a:solidFill>
                  <a:schemeClr val="tx2"/>
                </a:solidFill>
              </a:rPr>
              <a:t>/</a:t>
            </a:r>
            <a:r>
              <a:rPr lang="en-US" sz="2800" b="1" dirty="0" err="1">
                <a:solidFill>
                  <a:schemeClr val="tx2"/>
                </a:solidFill>
              </a:rPr>
              <a:t>Determinações</a:t>
            </a:r>
            <a:r>
              <a:rPr lang="en-US" sz="2800" b="1" dirty="0">
                <a:solidFill>
                  <a:schemeClr val="tx2"/>
                </a:solidFill>
              </a:rPr>
              <a:t>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A232F1E-E1FC-39E4-5CC9-E2805DFB8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7" name="Imagem 6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B7CC0E2C-03A9-E171-67CE-D94E0CD034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9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905C31-83D6-ED25-13C8-22508005D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ACA48409-ACD5-D88F-AAA8-BFF8553A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REEMBOLSO DE DESPESAS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B5DB1E2-219A-6A87-B2E7-A47A2D3CFA80}"/>
              </a:ext>
            </a:extLst>
          </p:cNvPr>
          <p:cNvSpPr txBox="1"/>
          <p:nvPr/>
        </p:nvSpPr>
        <p:spPr>
          <a:xfrm>
            <a:off x="6172200" y="804672"/>
            <a:ext cx="5221224" cy="5230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</a:rPr>
              <a:t>CONDIÇÕES PARA O ENCAMINHAMENTO DA SOLICITAÇÃO DE REEMBOLSO</a:t>
            </a:r>
          </a:p>
          <a:p>
            <a:pPr indent="-2286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indent="-2286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Enfatizamos</a:t>
            </a:r>
            <a:r>
              <a:rPr lang="en-US" sz="2400" dirty="0">
                <a:solidFill>
                  <a:schemeClr val="tx2"/>
                </a:solidFill>
              </a:rPr>
              <a:t> que as </a:t>
            </a:r>
            <a:r>
              <a:rPr lang="en-US" sz="2400" dirty="0" err="1">
                <a:solidFill>
                  <a:schemeClr val="tx2"/>
                </a:solidFill>
              </a:rPr>
              <a:t>informações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aqui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solicitadas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deverão</a:t>
            </a:r>
            <a:r>
              <a:rPr lang="en-US" sz="2400" dirty="0">
                <a:solidFill>
                  <a:schemeClr val="tx2"/>
                </a:solidFill>
              </a:rPr>
              <a:t> ser </a:t>
            </a:r>
            <a:r>
              <a:rPr lang="en-US" sz="2400" dirty="0" err="1">
                <a:solidFill>
                  <a:schemeClr val="tx2"/>
                </a:solidFill>
              </a:rPr>
              <a:t>encaminhadas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pelo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Secretário</a:t>
            </a:r>
            <a:r>
              <a:rPr lang="en-US" sz="2400" dirty="0">
                <a:solidFill>
                  <a:schemeClr val="tx2"/>
                </a:solidFill>
              </a:rPr>
              <a:t> de Finanças do </a:t>
            </a:r>
            <a:r>
              <a:rPr lang="en-US" sz="2400" dirty="0" err="1">
                <a:solidFill>
                  <a:schemeClr val="tx2"/>
                </a:solidFill>
              </a:rPr>
              <a:t>Município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pelo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Prefeito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indent="-228600" algn="just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O Checklist </a:t>
            </a:r>
            <a:r>
              <a:rPr lang="en-US" sz="2400" dirty="0" err="1">
                <a:solidFill>
                  <a:schemeClr val="tx2"/>
                </a:solidFill>
              </a:rPr>
              <a:t>deverá</a:t>
            </a:r>
            <a:r>
              <a:rPr lang="en-US" sz="2400" dirty="0">
                <a:solidFill>
                  <a:schemeClr val="tx2"/>
                </a:solidFill>
              </a:rPr>
              <a:t> ser </a:t>
            </a:r>
            <a:r>
              <a:rPr lang="en-US" sz="2400" dirty="0" err="1">
                <a:solidFill>
                  <a:schemeClr val="tx2"/>
                </a:solidFill>
              </a:rPr>
              <a:t>encaminhado</a:t>
            </a:r>
            <a:r>
              <a:rPr lang="en-US" sz="2400" dirty="0">
                <a:solidFill>
                  <a:schemeClr val="tx2"/>
                </a:solidFill>
              </a:rPr>
              <a:t> à UCP </a:t>
            </a:r>
            <a:r>
              <a:rPr lang="en-US" sz="2400" dirty="0" err="1">
                <a:solidFill>
                  <a:schemeClr val="tx2"/>
                </a:solidFill>
              </a:rPr>
              <a:t>juntamente</a:t>
            </a:r>
            <a:r>
              <a:rPr lang="en-US" sz="2400" dirty="0">
                <a:solidFill>
                  <a:schemeClr val="tx2"/>
                </a:solidFill>
              </a:rPr>
              <a:t> com a </a:t>
            </a:r>
            <a:r>
              <a:rPr lang="en-US" sz="2400" dirty="0" err="1">
                <a:solidFill>
                  <a:schemeClr val="tx2"/>
                </a:solidFill>
              </a:rPr>
              <a:t>solicitação</a:t>
            </a:r>
            <a:r>
              <a:rPr lang="en-US" sz="2400" dirty="0">
                <a:solidFill>
                  <a:schemeClr val="tx2"/>
                </a:solidFill>
              </a:rPr>
              <a:t> de </a:t>
            </a:r>
            <a:r>
              <a:rPr lang="en-US" sz="2400" dirty="0" err="1">
                <a:solidFill>
                  <a:schemeClr val="tx2"/>
                </a:solidFill>
              </a:rPr>
              <a:t>Reembolso</a:t>
            </a:r>
            <a:r>
              <a:rPr lang="en-US" sz="2400" dirty="0">
                <a:solidFill>
                  <a:schemeClr val="tx2"/>
                </a:solidFill>
              </a:rPr>
              <a:t> e </a:t>
            </a:r>
            <a:r>
              <a:rPr lang="en-US" sz="2400" dirty="0" err="1">
                <a:solidFill>
                  <a:schemeClr val="tx2"/>
                </a:solidFill>
              </a:rPr>
              <a:t>anexado</a:t>
            </a:r>
            <a:r>
              <a:rPr lang="en-US" sz="2400" dirty="0">
                <a:solidFill>
                  <a:schemeClr val="tx2"/>
                </a:solidFill>
              </a:rPr>
              <a:t> no SEEMP no item </a:t>
            </a:r>
            <a:r>
              <a:rPr lang="en-US" sz="2400" i="1" dirty="0">
                <a:solidFill>
                  <a:schemeClr val="tx2"/>
                </a:solidFill>
              </a:rPr>
              <a:t>7.2. </a:t>
            </a:r>
            <a:r>
              <a:rPr lang="en-US" sz="2400" i="1" dirty="0" err="1">
                <a:solidFill>
                  <a:schemeClr val="tx2"/>
                </a:solidFill>
              </a:rPr>
              <a:t>Autorização</a:t>
            </a:r>
            <a:r>
              <a:rPr lang="en-US" sz="2400" i="1" dirty="0">
                <a:solidFill>
                  <a:schemeClr val="tx2"/>
                </a:solidFill>
              </a:rPr>
              <a:t> de Pagamento/</a:t>
            </a:r>
            <a:r>
              <a:rPr lang="en-US" sz="2400" i="1" dirty="0" err="1">
                <a:solidFill>
                  <a:schemeClr val="tx2"/>
                </a:solidFill>
              </a:rPr>
              <a:t>Reconhecimento</a:t>
            </a:r>
            <a:r>
              <a:rPr lang="en-US" sz="2400" i="1" dirty="0">
                <a:solidFill>
                  <a:schemeClr val="tx2"/>
                </a:solidFill>
              </a:rPr>
              <a:t> de </a:t>
            </a:r>
            <a:r>
              <a:rPr lang="en-US" sz="2400" i="1" dirty="0" err="1">
                <a:solidFill>
                  <a:schemeClr val="tx2"/>
                </a:solidFill>
              </a:rPr>
              <a:t>Despesa</a:t>
            </a:r>
            <a:r>
              <a:rPr lang="en-US" sz="2400" i="1" dirty="0">
                <a:solidFill>
                  <a:schemeClr val="tx2"/>
                </a:solidFill>
              </a:rPr>
              <a:t> (Quadro de </a:t>
            </a:r>
            <a:r>
              <a:rPr lang="en-US" sz="2400" i="1" dirty="0" err="1">
                <a:solidFill>
                  <a:schemeClr val="tx2"/>
                </a:solidFill>
              </a:rPr>
              <a:t>Anexos</a:t>
            </a:r>
            <a:r>
              <a:rPr lang="en-US" sz="2400" i="1" dirty="0">
                <a:solidFill>
                  <a:schemeClr val="tx2"/>
                </a:solidFill>
              </a:rPr>
              <a:t> de </a:t>
            </a:r>
            <a:r>
              <a:rPr lang="en-US" sz="2400" i="1" dirty="0" err="1">
                <a:solidFill>
                  <a:schemeClr val="tx2"/>
                </a:solidFill>
              </a:rPr>
              <a:t>Ajustes</a:t>
            </a:r>
            <a:r>
              <a:rPr lang="en-US" sz="2400" i="1" dirty="0">
                <a:solidFill>
                  <a:schemeClr val="tx2"/>
                </a:solidFill>
              </a:rPr>
              <a:t>).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2CA82B2-7BFC-DEB2-F6C7-2C8575656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8" name="Imagem 7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A462F788-9AB3-A71A-7533-E2277FE3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4E7836-0621-A60C-F931-DB0FB6B8D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AECE8B0-E9A6-361C-04AE-9B20589E70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2AE4C69-97EC-16C1-5A9E-A2221E8D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1E56906-7F99-317B-AE51-B9CAA0755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511FE9FB-206C-AD75-D23F-48FAFAD7B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52C0D1A-7EF2-72FA-B72C-F8F7A2332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88E6CF-14A2-4711-A39E-7837C4453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2E48533-96B0-5607-FA6D-38134937EB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24114047-138F-DF30-E96F-CC3AF70FA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REEMBOLSO DE DESPESAS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90AE79-E87E-3F2E-B494-B25FAFDD006C}"/>
              </a:ext>
            </a:extLst>
          </p:cNvPr>
          <p:cNvSpPr txBox="1"/>
          <p:nvPr/>
        </p:nvSpPr>
        <p:spPr>
          <a:xfrm>
            <a:off x="6172200" y="126881"/>
            <a:ext cx="5221224" cy="6535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/>
              <a:t>OPERACIONALIZAÇÃO NO SEEMP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 err="1"/>
              <a:t>Lançar</a:t>
            </a:r>
            <a:r>
              <a:rPr lang="en-US" sz="2400" dirty="0"/>
              <a:t> a “</a:t>
            </a:r>
            <a:r>
              <a:rPr lang="en-US" sz="2400" dirty="0" err="1"/>
              <a:t>Aquisição</a:t>
            </a:r>
            <a:r>
              <a:rPr lang="en-US" sz="2400" dirty="0"/>
              <a:t>”, e </a:t>
            </a:r>
            <a:r>
              <a:rPr lang="en-US" sz="2400" dirty="0" err="1"/>
              <a:t>cadastrar</a:t>
            </a:r>
            <a:r>
              <a:rPr lang="en-US" sz="2400" dirty="0"/>
              <a:t> o “</a:t>
            </a:r>
            <a:r>
              <a:rPr lang="en-US" sz="2400" dirty="0" err="1"/>
              <a:t>Contrato</a:t>
            </a:r>
            <a:r>
              <a:rPr lang="en-US" sz="2400" dirty="0"/>
              <a:t>”.</a:t>
            </a:r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O </a:t>
            </a:r>
            <a:r>
              <a:rPr lang="en-US" sz="2400" dirty="0" err="1"/>
              <a:t>próximo</a:t>
            </a:r>
            <a:r>
              <a:rPr lang="en-US" sz="2400" dirty="0"/>
              <a:t> </a:t>
            </a:r>
            <a:r>
              <a:rPr lang="en-US" sz="2400" dirty="0" err="1"/>
              <a:t>passo</a:t>
            </a:r>
            <a:r>
              <a:rPr lang="en-US" sz="2400" dirty="0"/>
              <a:t> é registrar as </a:t>
            </a:r>
            <a:r>
              <a:rPr lang="en-US" sz="2400" dirty="0" err="1"/>
              <a:t>informações</a:t>
            </a:r>
            <a:r>
              <a:rPr lang="en-US" sz="2400" dirty="0"/>
              <a:t> </a:t>
            </a:r>
            <a:r>
              <a:rPr lang="en-US" sz="2400" dirty="0" err="1"/>
              <a:t>fiscais</a:t>
            </a:r>
            <a:r>
              <a:rPr lang="en-US" sz="2400" dirty="0"/>
              <a:t> (item 7.1). No campo </a:t>
            </a:r>
            <a:r>
              <a:rPr lang="en-US" sz="2400" dirty="0" err="1"/>
              <a:t>Finalidade</a:t>
            </a:r>
            <a:r>
              <a:rPr lang="en-US" sz="2400" dirty="0"/>
              <a:t>, </a:t>
            </a:r>
            <a:r>
              <a:rPr lang="en-US" sz="2400" dirty="0" err="1"/>
              <a:t>deve</a:t>
            </a:r>
            <a:r>
              <a:rPr lang="en-US" sz="2400" dirty="0"/>
              <a:t> ser </a:t>
            </a:r>
            <a:r>
              <a:rPr lang="en-US" sz="2400" dirty="0" err="1"/>
              <a:t>informado</a:t>
            </a:r>
            <a:r>
              <a:rPr lang="en-US" sz="2400" dirty="0"/>
              <a:t> </a:t>
            </a:r>
            <a:r>
              <a:rPr lang="en-US" sz="2400" dirty="0" err="1"/>
              <a:t>tratar</a:t>
            </a:r>
            <a:r>
              <a:rPr lang="en-US" sz="2400" dirty="0"/>
              <a:t>-se de um ‘</a:t>
            </a:r>
            <a:r>
              <a:rPr lang="en-US" sz="2400" dirty="0" err="1"/>
              <a:t>Reembolso</a:t>
            </a:r>
            <a:r>
              <a:rPr lang="en-US" sz="2400" dirty="0"/>
              <a:t> de </a:t>
            </a:r>
            <a:r>
              <a:rPr lang="en-US" sz="2400" dirty="0" err="1"/>
              <a:t>Despesas</a:t>
            </a:r>
            <a:r>
              <a:rPr lang="en-US" sz="2400" dirty="0"/>
              <a:t>” e </a:t>
            </a:r>
            <a:r>
              <a:rPr lang="en-US" sz="2400" dirty="0" err="1"/>
              <a:t>nesse</a:t>
            </a:r>
            <a:r>
              <a:rPr lang="en-US" sz="2400" dirty="0"/>
              <a:t> </a:t>
            </a:r>
            <a:r>
              <a:rPr lang="en-US" sz="2400" dirty="0" err="1"/>
              <a:t>momento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lançados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valores</a:t>
            </a:r>
            <a:r>
              <a:rPr lang="en-US" sz="2400" dirty="0"/>
              <a:t> para BID e Local que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regra</a:t>
            </a:r>
            <a:r>
              <a:rPr lang="en-US" sz="2400" dirty="0"/>
              <a:t> é de 90% para BID e 10% para Fonte Local.</a:t>
            </a:r>
          </a:p>
          <a:p>
            <a:pPr marL="457200" indent="-457200" algn="just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400" dirty="0"/>
              <a:t>Por </a:t>
            </a:r>
            <a:r>
              <a:rPr lang="en-US" sz="2400" dirty="0" err="1"/>
              <a:t>fim</a:t>
            </a:r>
            <a:r>
              <a:rPr lang="en-US" sz="2400" dirty="0"/>
              <a:t> </a:t>
            </a:r>
            <a:r>
              <a:rPr lang="en-US" sz="2400" dirty="0" err="1"/>
              <a:t>deve</a:t>
            </a:r>
            <a:r>
              <a:rPr lang="en-US" sz="2400" dirty="0"/>
              <a:t> ser </a:t>
            </a:r>
            <a:r>
              <a:rPr lang="en-US" sz="2400" dirty="0" err="1"/>
              <a:t>elaborado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AP – </a:t>
            </a:r>
            <a:r>
              <a:rPr lang="en-US" sz="2400" dirty="0" err="1"/>
              <a:t>Autorização</a:t>
            </a:r>
            <a:r>
              <a:rPr lang="en-US" sz="2400" dirty="0"/>
              <a:t> de Pagamento de </a:t>
            </a:r>
            <a:r>
              <a:rPr lang="en-US" sz="2400" dirty="0" err="1"/>
              <a:t>Reembolso</a:t>
            </a:r>
            <a:r>
              <a:rPr lang="en-US" sz="2400" dirty="0"/>
              <a:t> de </a:t>
            </a:r>
            <a:r>
              <a:rPr lang="en-US" sz="2400" dirty="0" err="1"/>
              <a:t>Despesas</a:t>
            </a:r>
            <a:r>
              <a:rPr lang="en-US" sz="2400" dirty="0"/>
              <a:t> (item 7.2);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400" i="1" dirty="0">
              <a:solidFill>
                <a:schemeClr val="tx2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71FA074-A9A7-53C4-308F-D22267F48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8" name="Imagem 7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DF351071-679E-8400-C4DA-5F47D8C9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BDD802-A2A0-61CB-C43A-89F18CC8A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ítulo 1">
            <a:extLst>
              <a:ext uri="{FF2B5EF4-FFF2-40B4-BE49-F238E27FC236}">
                <a16:creationId xmlns:a16="http://schemas.microsoft.com/office/drawing/2014/main" id="{E7C0100E-1D65-4A1C-7059-F64122BE0758}"/>
              </a:ext>
            </a:extLst>
          </p:cNvPr>
          <p:cNvSpPr txBox="1">
            <a:spLocks/>
          </p:cNvSpPr>
          <p:nvPr/>
        </p:nvSpPr>
        <p:spPr>
          <a:xfrm>
            <a:off x="640080" y="1243013"/>
            <a:ext cx="3855720" cy="4371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600" b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REEMBOLSO DE DESPESAS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B2FC3FF-B4F2-88F4-6354-7CE55AD5D749}"/>
              </a:ext>
            </a:extLst>
          </p:cNvPr>
          <p:cNvSpPr txBox="1"/>
          <p:nvPr/>
        </p:nvSpPr>
        <p:spPr>
          <a:xfrm>
            <a:off x="5434642" y="508839"/>
            <a:ext cx="6117278" cy="5851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tx2"/>
                </a:solidFill>
              </a:rPr>
              <a:t>OPERACIONALIZAÇÃO NO SEEMP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 err="1">
                <a:solidFill>
                  <a:schemeClr val="tx2"/>
                </a:solidFill>
              </a:rPr>
              <a:t>Porém</a:t>
            </a:r>
            <a:r>
              <a:rPr lang="en-US" sz="2400" dirty="0">
                <a:solidFill>
                  <a:schemeClr val="tx2"/>
                </a:solidFill>
              </a:rPr>
              <a:t>, de </a:t>
            </a:r>
            <a:r>
              <a:rPr lang="en-US" sz="2400" dirty="0" err="1">
                <a:solidFill>
                  <a:schemeClr val="tx2"/>
                </a:solidFill>
              </a:rPr>
              <a:t>acordo</a:t>
            </a:r>
            <a:r>
              <a:rPr lang="en-US" sz="2400" dirty="0">
                <a:solidFill>
                  <a:schemeClr val="tx2"/>
                </a:solidFill>
              </a:rPr>
              <a:t> com o Pari Passu do </a:t>
            </a:r>
            <a:r>
              <a:rPr lang="en-US" sz="2400" dirty="0" err="1">
                <a:solidFill>
                  <a:schemeClr val="tx2"/>
                </a:solidFill>
              </a:rPr>
              <a:t>Projeto</a:t>
            </a:r>
            <a:r>
              <a:rPr lang="en-US" sz="2400" dirty="0">
                <a:solidFill>
                  <a:schemeClr val="tx2"/>
                </a:solidFill>
              </a:rPr>
              <a:t>, o valor a ser </a:t>
            </a:r>
            <a:r>
              <a:rPr lang="en-US" sz="2400" dirty="0" err="1">
                <a:solidFill>
                  <a:schemeClr val="tx2"/>
                </a:solidFill>
              </a:rPr>
              <a:t>lançado</a:t>
            </a:r>
            <a:r>
              <a:rPr lang="en-US" sz="2400" dirty="0">
                <a:solidFill>
                  <a:schemeClr val="tx2"/>
                </a:solidFill>
              </a:rPr>
              <a:t> para BID e Local, </a:t>
            </a:r>
            <a:r>
              <a:rPr lang="en-US" sz="2400" i="1" dirty="0" err="1">
                <a:solidFill>
                  <a:schemeClr val="tx2"/>
                </a:solidFill>
              </a:rPr>
              <a:t>pode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i="1" dirty="0" err="1">
                <a:solidFill>
                  <a:schemeClr val="tx2"/>
                </a:solidFill>
              </a:rPr>
              <a:t>estar</a:t>
            </a:r>
            <a:r>
              <a:rPr lang="en-US" sz="2400" i="1" dirty="0">
                <a:solidFill>
                  <a:schemeClr val="tx2"/>
                </a:solidFill>
              </a:rPr>
              <a:t> </a:t>
            </a:r>
            <a:r>
              <a:rPr lang="en-US" sz="2400" i="1" dirty="0" err="1">
                <a:solidFill>
                  <a:schemeClr val="tx2"/>
                </a:solidFill>
              </a:rPr>
              <a:t>diferente</a:t>
            </a:r>
            <a:r>
              <a:rPr lang="en-US" sz="2400" i="1" dirty="0">
                <a:solidFill>
                  <a:schemeClr val="tx2"/>
                </a:solidFill>
              </a:rPr>
              <a:t> da </a:t>
            </a:r>
            <a:r>
              <a:rPr lang="en-US" sz="2400" i="1" dirty="0" err="1">
                <a:solidFill>
                  <a:schemeClr val="tx2"/>
                </a:solidFill>
              </a:rPr>
              <a:t>regra</a:t>
            </a:r>
            <a:r>
              <a:rPr lang="en-US" sz="2400" i="1" dirty="0">
                <a:solidFill>
                  <a:schemeClr val="tx2"/>
                </a:solidFill>
              </a:rPr>
              <a:t> (90% - 10%)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podendo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nessa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oportunidade</a:t>
            </a:r>
            <a:r>
              <a:rPr lang="en-US" sz="2400" dirty="0">
                <a:solidFill>
                  <a:schemeClr val="tx2"/>
                </a:solidFill>
              </a:rPr>
              <a:t> ser </a:t>
            </a:r>
            <a:r>
              <a:rPr lang="en-US" sz="2400" dirty="0" err="1">
                <a:solidFill>
                  <a:schemeClr val="tx2"/>
                </a:solidFill>
              </a:rPr>
              <a:t>reequilibrada</a:t>
            </a:r>
            <a:r>
              <a:rPr lang="en-US" sz="2400" dirty="0">
                <a:solidFill>
                  <a:schemeClr val="tx2"/>
                </a:solidFill>
              </a:rPr>
              <a:t>;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3"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>
                <a:solidFill>
                  <a:schemeClr val="tx2"/>
                </a:solidFill>
              </a:rPr>
              <a:t>Em </a:t>
            </a:r>
            <a:r>
              <a:rPr lang="en-US" sz="2400" dirty="0" err="1">
                <a:solidFill>
                  <a:schemeClr val="tx2"/>
                </a:solidFill>
              </a:rPr>
              <a:t>seguida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na</a:t>
            </a:r>
            <a:r>
              <a:rPr lang="en-US" sz="2400" dirty="0">
                <a:solidFill>
                  <a:schemeClr val="tx2"/>
                </a:solidFill>
              </a:rPr>
              <a:t> “</a:t>
            </a:r>
            <a:r>
              <a:rPr lang="en-US" sz="2400" dirty="0" err="1">
                <a:solidFill>
                  <a:schemeClr val="tx2"/>
                </a:solidFill>
              </a:rPr>
              <a:t>Autorização</a:t>
            </a:r>
            <a:r>
              <a:rPr lang="en-US" sz="2400" dirty="0">
                <a:solidFill>
                  <a:schemeClr val="tx2"/>
                </a:solidFill>
              </a:rPr>
              <a:t> de Pagamento de </a:t>
            </a:r>
            <a:r>
              <a:rPr lang="en-US" sz="2400" dirty="0" err="1">
                <a:solidFill>
                  <a:schemeClr val="tx2"/>
                </a:solidFill>
              </a:rPr>
              <a:t>Despesas</a:t>
            </a:r>
            <a:r>
              <a:rPr lang="en-US" sz="2400">
                <a:solidFill>
                  <a:schemeClr val="tx2"/>
                </a:solidFill>
              </a:rPr>
              <a:t>” (item 7.2)</a:t>
            </a:r>
            <a:r>
              <a:rPr lang="en-US" sz="2400" dirty="0" err="1">
                <a:solidFill>
                  <a:schemeClr val="tx2"/>
                </a:solidFill>
              </a:rPr>
              <a:t>deve</a:t>
            </a:r>
            <a:r>
              <a:rPr lang="en-US" sz="2400" dirty="0">
                <a:solidFill>
                  <a:schemeClr val="tx2"/>
                </a:solidFill>
              </a:rPr>
              <a:t> ser </a:t>
            </a:r>
            <a:r>
              <a:rPr lang="en-US" sz="2400" dirty="0" err="1">
                <a:solidFill>
                  <a:schemeClr val="tx2"/>
                </a:solidFill>
              </a:rPr>
              <a:t>informado</a:t>
            </a:r>
            <a:r>
              <a:rPr lang="en-US" sz="2400" dirty="0">
                <a:solidFill>
                  <a:schemeClr val="tx2"/>
                </a:solidFill>
              </a:rPr>
              <a:t> a </a:t>
            </a:r>
            <a:r>
              <a:rPr lang="en-US" sz="2400" dirty="0" err="1">
                <a:solidFill>
                  <a:schemeClr val="tx2"/>
                </a:solidFill>
              </a:rPr>
              <a:t>conta</a:t>
            </a:r>
            <a:r>
              <a:rPr lang="en-US" sz="2400" dirty="0">
                <a:solidFill>
                  <a:schemeClr val="tx2"/>
                </a:solidFill>
              </a:rPr>
              <a:t> que </a:t>
            </a:r>
            <a:r>
              <a:rPr lang="en-US" sz="2400" dirty="0" err="1">
                <a:solidFill>
                  <a:schemeClr val="tx2"/>
                </a:solidFill>
              </a:rPr>
              <a:t>será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depositado</a:t>
            </a:r>
            <a:r>
              <a:rPr lang="en-US" sz="2400" dirty="0">
                <a:solidFill>
                  <a:schemeClr val="tx2"/>
                </a:solidFill>
              </a:rPr>
              <a:t> o valor BID, que </a:t>
            </a:r>
            <a:r>
              <a:rPr lang="en-US" sz="2400" dirty="0" err="1">
                <a:solidFill>
                  <a:schemeClr val="tx2"/>
                </a:solidFill>
              </a:rPr>
              <a:t>pode</a:t>
            </a:r>
            <a:r>
              <a:rPr lang="en-US" sz="2400" dirty="0">
                <a:solidFill>
                  <a:schemeClr val="tx2"/>
                </a:solidFill>
              </a:rPr>
              <a:t> ser a “</a:t>
            </a:r>
            <a:r>
              <a:rPr lang="en-US" sz="2400" dirty="0" err="1">
                <a:solidFill>
                  <a:schemeClr val="tx2"/>
                </a:solidFill>
              </a:rPr>
              <a:t>conta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vinculada</a:t>
            </a:r>
            <a:r>
              <a:rPr lang="en-US" sz="2400" dirty="0">
                <a:solidFill>
                  <a:schemeClr val="tx2"/>
                </a:solidFill>
              </a:rPr>
              <a:t> do </a:t>
            </a:r>
            <a:r>
              <a:rPr lang="en-US" sz="2400" dirty="0" err="1">
                <a:solidFill>
                  <a:schemeClr val="tx2"/>
                </a:solidFill>
              </a:rPr>
              <a:t>projeto</a:t>
            </a:r>
            <a:r>
              <a:rPr lang="en-US" sz="2400" dirty="0">
                <a:solidFill>
                  <a:schemeClr val="tx2"/>
                </a:solidFill>
              </a:rPr>
              <a:t>” </a:t>
            </a:r>
            <a:r>
              <a:rPr lang="en-US" sz="2400" dirty="0" err="1">
                <a:solidFill>
                  <a:schemeClr val="tx2"/>
                </a:solidFill>
              </a:rPr>
              <a:t>ou</a:t>
            </a:r>
            <a:r>
              <a:rPr lang="en-US" sz="2400" dirty="0">
                <a:solidFill>
                  <a:schemeClr val="tx2"/>
                </a:solidFill>
              </a:rPr>
              <a:t> a “</a:t>
            </a:r>
            <a:r>
              <a:rPr lang="en-US" sz="2400" dirty="0" err="1">
                <a:solidFill>
                  <a:schemeClr val="tx2"/>
                </a:solidFill>
              </a:rPr>
              <a:t>conta</a:t>
            </a:r>
            <a:r>
              <a:rPr lang="en-US" sz="2400" dirty="0">
                <a:solidFill>
                  <a:schemeClr val="tx2"/>
                </a:solidFill>
              </a:rPr>
              <a:t> do Tesouro municipal”;</a:t>
            </a: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3"/>
            </a:pPr>
            <a:endParaRPr lang="en-US" sz="2400" dirty="0">
              <a:solidFill>
                <a:schemeClr val="tx2"/>
              </a:solidFill>
            </a:endParaRPr>
          </a:p>
          <a:p>
            <a:pPr marL="457200" indent="-457200">
              <a:lnSpc>
                <a:spcPct val="9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en-US" sz="2400" dirty="0">
                <a:solidFill>
                  <a:schemeClr val="tx2"/>
                </a:solidFill>
              </a:rPr>
              <a:t>A AP de </a:t>
            </a:r>
            <a:r>
              <a:rPr lang="en-US" sz="2400" dirty="0" err="1">
                <a:solidFill>
                  <a:schemeClr val="tx2"/>
                </a:solidFill>
              </a:rPr>
              <a:t>Reembolso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será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assinada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pelo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Coordenador</a:t>
            </a:r>
            <a:r>
              <a:rPr lang="en-US" sz="2400" dirty="0">
                <a:solidFill>
                  <a:schemeClr val="tx2"/>
                </a:solidFill>
              </a:rPr>
              <a:t> Geral e </a:t>
            </a:r>
            <a:r>
              <a:rPr lang="en-US" sz="2400" dirty="0" err="1">
                <a:solidFill>
                  <a:schemeClr val="tx2"/>
                </a:solidFill>
              </a:rPr>
              <a:t>Financeiro</a:t>
            </a:r>
            <a:r>
              <a:rPr lang="en-US" sz="2400" dirty="0">
                <a:solidFill>
                  <a:schemeClr val="tx2"/>
                </a:solidFill>
              </a:rPr>
              <a:t> e </a:t>
            </a:r>
            <a:r>
              <a:rPr lang="en-US" sz="2400" dirty="0" err="1">
                <a:solidFill>
                  <a:schemeClr val="tx2"/>
                </a:solidFill>
              </a:rPr>
              <a:t>encaminhada</a:t>
            </a:r>
            <a:r>
              <a:rPr lang="en-US" sz="2400" dirty="0">
                <a:solidFill>
                  <a:schemeClr val="tx2"/>
                </a:solidFill>
              </a:rPr>
              <a:t> a CAIXA via SEEMP para </a:t>
            </a:r>
            <a:r>
              <a:rPr lang="en-US" sz="2400" dirty="0" err="1">
                <a:solidFill>
                  <a:schemeClr val="tx2"/>
                </a:solidFill>
              </a:rPr>
              <a:t>pagamento</a:t>
            </a:r>
            <a:r>
              <a:rPr lang="en-US" sz="2400" dirty="0">
                <a:solidFill>
                  <a:schemeClr val="tx2"/>
                </a:solidFill>
              </a:rPr>
              <a:t>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033C6F3-9EAB-ECD8-E9F1-374F8E8AC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4353" y="6359890"/>
            <a:ext cx="1227204" cy="371229"/>
          </a:xfrm>
          <a:prstGeom prst="rect">
            <a:avLst/>
          </a:prstGeom>
        </p:spPr>
      </p:pic>
      <p:pic>
        <p:nvPicPr>
          <p:cNvPr id="7" name="Imagem 6" descr="Desenho de personagem de desenhos animados com texto preto sobre fundo branco&#10;&#10;Descrição gerada automaticamente com confiança média">
            <a:extLst>
              <a:ext uri="{FF2B5EF4-FFF2-40B4-BE49-F238E27FC236}">
                <a16:creationId xmlns:a16="http://schemas.microsoft.com/office/drawing/2014/main" id="{6ED03AB1-0DCA-655B-A6DD-1C6EC3AC4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8" y="6290756"/>
            <a:ext cx="1065895" cy="37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0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15673</TotalTime>
  <Words>589</Words>
  <Application>Microsoft Office PowerPoint</Application>
  <PresentationFormat>Widescreen</PresentationFormat>
  <Paragraphs>62</Paragraphs>
  <Slides>10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Myriad Pro</vt:lpstr>
      <vt:lpstr>Wingdings</vt:lpstr>
      <vt:lpstr>Tema do Office</vt:lpstr>
      <vt:lpstr>Apresentação do PowerPoint</vt:lpstr>
      <vt:lpstr>REEMBOLSO DE DESPESAS</vt:lpstr>
      <vt:lpstr>REEMBOLSO DE DESPESAS</vt:lpstr>
      <vt:lpstr>REEMBOLSO DE DESPESAS</vt:lpstr>
      <vt:lpstr>REEMBOLSO DE DESPESAS</vt:lpstr>
      <vt:lpstr>REEMBOLSO DE DESPESAS Checklist dos Documentos e Informações</vt:lpstr>
      <vt:lpstr>REEMBOLSO DE DESPESAS</vt:lpstr>
      <vt:lpstr>REEMBOLSO DE DESPESAS</vt:lpstr>
      <vt:lpstr>Apresentação do PowerPoint</vt:lpstr>
      <vt:lpstr>REEMBOLSO DE DESPESAS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Aninhah Vazquez Francisco</dc:creator>
  <cp:lastModifiedBy>Josenilson Torres Veras</cp:lastModifiedBy>
  <cp:revision>368</cp:revision>
  <cp:lastPrinted>2025-07-07T19:52:10Z</cp:lastPrinted>
  <dcterms:created xsi:type="dcterms:W3CDTF">2022-09-06T13:06:11Z</dcterms:created>
  <dcterms:modified xsi:type="dcterms:W3CDTF">2025-07-29T19:30:31Z</dcterms:modified>
</cp:coreProperties>
</file>