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508" r:id="rId3"/>
    <p:sldId id="510" r:id="rId4"/>
    <p:sldId id="509" r:id="rId5"/>
    <p:sldId id="506" r:id="rId6"/>
    <p:sldId id="512" r:id="rId7"/>
    <p:sldId id="517" r:id="rId8"/>
    <p:sldId id="513" r:id="rId9"/>
    <p:sldId id="515" r:id="rId10"/>
    <p:sldId id="516" r:id="rId11"/>
    <p:sldId id="47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ADDE5-B7BD-4402-881C-CEEF3A4F0596}" v="1" dt="2025-07-28T23:42:51.261"/>
    <p1510:client id="{89F7AB15-D6E9-4AC5-BE8E-4B5B5FDD60E8}" v="283" dt="2025-07-29T19:02:58.421"/>
    <p1510:client id="{D7A4CF30-1278-4DD1-9E90-E06FE4C2B4E0}" v="197" dt="2025-07-28T23:14:59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nilson Torres Veras" userId="dfaf3305-89a9-4f20-b6e5-80a97f2f58fa" providerId="ADAL" clId="{89AADDE5-B7BD-4402-881C-CEEF3A4F0596}"/>
    <pc:docChg chg="addSld modSld sldOrd">
      <pc:chgData name="Josenilson Torres Veras" userId="dfaf3305-89a9-4f20-b6e5-80a97f2f58fa" providerId="ADAL" clId="{89AADDE5-B7BD-4402-881C-CEEF3A4F0596}" dt="2025-07-28T23:42:53.653" v="3"/>
      <pc:docMkLst>
        <pc:docMk/>
      </pc:docMkLst>
      <pc:sldChg chg="delSp add delDesignElem">
        <pc:chgData name="Josenilson Torres Veras" userId="dfaf3305-89a9-4f20-b6e5-80a97f2f58fa" providerId="ADAL" clId="{89AADDE5-B7BD-4402-881C-CEEF3A4F0596}" dt="2025-07-28T23:42:51.261" v="1"/>
        <pc:sldMkLst>
          <pc:docMk/>
          <pc:sldMk cId="0" sldId="257"/>
        </pc:sldMkLst>
        <pc:spChg chg="del">
          <ac:chgData name="Josenilson Torres Veras" userId="dfaf3305-89a9-4f20-b6e5-80a97f2f58fa" providerId="ADAL" clId="{89AADDE5-B7BD-4402-881C-CEEF3A4F0596}" dt="2025-07-28T23:42:51.261" v="1"/>
          <ac:spMkLst>
            <pc:docMk/>
            <pc:sldMk cId="0" sldId="257"/>
            <ac:spMk id="14" creationId="{42A4FC2C-047E-45A5-965D-8E1E3BF09BC6}"/>
          </ac:spMkLst>
        </pc:spChg>
      </pc:sldChg>
      <pc:sldChg chg="ord">
        <pc:chgData name="Josenilson Torres Veras" userId="dfaf3305-89a9-4f20-b6e5-80a97f2f58fa" providerId="ADAL" clId="{89AADDE5-B7BD-4402-881C-CEEF3A4F0596}" dt="2025-07-28T23:42:53.653" v="3"/>
        <pc:sldMkLst>
          <pc:docMk/>
          <pc:sldMk cId="4031795911" sldId="508"/>
        </pc:sldMkLst>
      </pc:sldChg>
    </pc:docChg>
  </pc:docChgLst>
  <pc:docChgLst>
    <pc:chgData name="Josenilson Torres Veras" userId="dfaf3305-89a9-4f20-b6e5-80a97f2f58fa" providerId="ADAL" clId="{89F7AB15-D6E9-4AC5-BE8E-4B5B5FDD60E8}"/>
    <pc:docChg chg="custSel addSld modSld">
      <pc:chgData name="Josenilson Torres Veras" userId="dfaf3305-89a9-4f20-b6e5-80a97f2f58fa" providerId="ADAL" clId="{89F7AB15-D6E9-4AC5-BE8E-4B5B5FDD60E8}" dt="2025-07-29T19:02:58.421" v="304" actId="20577"/>
      <pc:docMkLst>
        <pc:docMk/>
      </pc:docMkLst>
      <pc:sldChg chg="modSp">
        <pc:chgData name="Josenilson Torres Veras" userId="dfaf3305-89a9-4f20-b6e5-80a97f2f58fa" providerId="ADAL" clId="{89F7AB15-D6E9-4AC5-BE8E-4B5B5FDD60E8}" dt="2025-07-29T19:02:08.673" v="298" actId="20577"/>
        <pc:sldMkLst>
          <pc:docMk/>
          <pc:sldMk cId="3951163275" sldId="506"/>
        </pc:sldMkLst>
        <pc:graphicFrameChg chg="mod">
          <ac:chgData name="Josenilson Torres Veras" userId="dfaf3305-89a9-4f20-b6e5-80a97f2f58fa" providerId="ADAL" clId="{89F7AB15-D6E9-4AC5-BE8E-4B5B5FDD60E8}" dt="2025-07-29T19:02:08.673" v="298" actId="20577"/>
          <ac:graphicFrameMkLst>
            <pc:docMk/>
            <pc:sldMk cId="3951163275" sldId="506"/>
            <ac:graphicFrameMk id="10" creationId="{125C103B-5980-D0EC-994A-B4C5B1BACF4B}"/>
          </ac:graphicFrameMkLst>
        </pc:graphicFrameChg>
      </pc:sldChg>
      <pc:sldChg chg="modSp">
        <pc:chgData name="Josenilson Torres Veras" userId="dfaf3305-89a9-4f20-b6e5-80a97f2f58fa" providerId="ADAL" clId="{89F7AB15-D6E9-4AC5-BE8E-4B5B5FDD60E8}" dt="2025-07-29T19:01:36.659" v="296" actId="20577"/>
        <pc:sldMkLst>
          <pc:docMk/>
          <pc:sldMk cId="4031795911" sldId="508"/>
        </pc:sldMkLst>
        <pc:graphicFrameChg chg="mod">
          <ac:chgData name="Josenilson Torres Veras" userId="dfaf3305-89a9-4f20-b6e5-80a97f2f58fa" providerId="ADAL" clId="{89F7AB15-D6E9-4AC5-BE8E-4B5B5FDD60E8}" dt="2025-07-29T19:01:36.659" v="296" actId="20577"/>
          <ac:graphicFrameMkLst>
            <pc:docMk/>
            <pc:sldMk cId="4031795911" sldId="508"/>
            <ac:graphicFrameMk id="8" creationId="{9C6A5FFF-A4F7-1EDF-7DE3-BC6A4C83EC51}"/>
          </ac:graphicFrameMkLst>
        </pc:graphicFrameChg>
      </pc:sldChg>
      <pc:sldChg chg="delSp modSp mod">
        <pc:chgData name="Josenilson Torres Veras" userId="dfaf3305-89a9-4f20-b6e5-80a97f2f58fa" providerId="ADAL" clId="{89F7AB15-D6E9-4AC5-BE8E-4B5B5FDD60E8}" dt="2025-07-29T18:12:03.315" v="1" actId="478"/>
        <pc:sldMkLst>
          <pc:docMk/>
          <pc:sldMk cId="1438129338" sldId="510"/>
        </pc:sldMkLst>
        <pc:spChg chg="del mod">
          <ac:chgData name="Josenilson Torres Veras" userId="dfaf3305-89a9-4f20-b6e5-80a97f2f58fa" providerId="ADAL" clId="{89F7AB15-D6E9-4AC5-BE8E-4B5B5FDD60E8}" dt="2025-07-29T18:12:03.315" v="1" actId="478"/>
          <ac:spMkLst>
            <pc:docMk/>
            <pc:sldMk cId="1438129338" sldId="510"/>
            <ac:spMk id="3" creationId="{C705974C-86C3-3061-5F48-51867476BC17}"/>
          </ac:spMkLst>
        </pc:spChg>
      </pc:sldChg>
      <pc:sldChg chg="modSp mod">
        <pc:chgData name="Josenilson Torres Veras" userId="dfaf3305-89a9-4f20-b6e5-80a97f2f58fa" providerId="ADAL" clId="{89F7AB15-D6E9-4AC5-BE8E-4B5B5FDD60E8}" dt="2025-07-29T19:02:39.705" v="302" actId="20577"/>
        <pc:sldMkLst>
          <pc:docMk/>
          <pc:sldMk cId="155879491" sldId="512"/>
        </pc:sldMkLst>
        <pc:spChg chg="mod">
          <ac:chgData name="Josenilson Torres Veras" userId="dfaf3305-89a9-4f20-b6e5-80a97f2f58fa" providerId="ADAL" clId="{89F7AB15-D6E9-4AC5-BE8E-4B5B5FDD60E8}" dt="2025-07-29T18:17:11.377" v="104" actId="20577"/>
          <ac:spMkLst>
            <pc:docMk/>
            <pc:sldMk cId="155879491" sldId="512"/>
            <ac:spMk id="6" creationId="{1B613DF1-09DE-5200-35DC-00388E834E7C}"/>
          </ac:spMkLst>
        </pc:spChg>
        <pc:graphicFrameChg chg="mod">
          <ac:chgData name="Josenilson Torres Veras" userId="dfaf3305-89a9-4f20-b6e5-80a97f2f58fa" providerId="ADAL" clId="{89F7AB15-D6E9-4AC5-BE8E-4B5B5FDD60E8}" dt="2025-07-29T19:02:39.705" v="302" actId="20577"/>
          <ac:graphicFrameMkLst>
            <pc:docMk/>
            <pc:sldMk cId="155879491" sldId="512"/>
            <ac:graphicFrameMk id="10" creationId="{67427C65-66E2-054D-BA1C-D45D718760DC}"/>
          </ac:graphicFrameMkLst>
        </pc:graphicFrameChg>
      </pc:sldChg>
      <pc:sldChg chg="modSp">
        <pc:chgData name="Josenilson Torres Veras" userId="dfaf3305-89a9-4f20-b6e5-80a97f2f58fa" providerId="ADAL" clId="{89F7AB15-D6E9-4AC5-BE8E-4B5B5FDD60E8}" dt="2025-07-29T18:20:13.142" v="265" actId="20577"/>
        <pc:sldMkLst>
          <pc:docMk/>
          <pc:sldMk cId="1300150971" sldId="513"/>
        </pc:sldMkLst>
        <pc:graphicFrameChg chg="mod">
          <ac:chgData name="Josenilson Torres Veras" userId="dfaf3305-89a9-4f20-b6e5-80a97f2f58fa" providerId="ADAL" clId="{89F7AB15-D6E9-4AC5-BE8E-4B5B5FDD60E8}" dt="2025-07-29T18:20:13.142" v="265" actId="20577"/>
          <ac:graphicFrameMkLst>
            <pc:docMk/>
            <pc:sldMk cId="1300150971" sldId="513"/>
            <ac:graphicFrameMk id="10" creationId="{B359F0A5-3E3A-76DD-74ED-8CB81834120C}"/>
          </ac:graphicFrameMkLst>
        </pc:graphicFrameChg>
      </pc:sldChg>
      <pc:sldChg chg="modSp">
        <pc:chgData name="Josenilson Torres Veras" userId="dfaf3305-89a9-4f20-b6e5-80a97f2f58fa" providerId="ADAL" clId="{89F7AB15-D6E9-4AC5-BE8E-4B5B5FDD60E8}" dt="2025-07-29T18:20:31.112" v="269" actId="20577"/>
        <pc:sldMkLst>
          <pc:docMk/>
          <pc:sldMk cId="1989018053" sldId="515"/>
        </pc:sldMkLst>
        <pc:graphicFrameChg chg="mod">
          <ac:chgData name="Josenilson Torres Veras" userId="dfaf3305-89a9-4f20-b6e5-80a97f2f58fa" providerId="ADAL" clId="{89F7AB15-D6E9-4AC5-BE8E-4B5B5FDD60E8}" dt="2025-07-29T18:20:31.112" v="269" actId="20577"/>
          <ac:graphicFrameMkLst>
            <pc:docMk/>
            <pc:sldMk cId="1989018053" sldId="515"/>
            <ac:graphicFrameMk id="10" creationId="{1F8FD40C-61B4-8453-7B93-A0D8E81F8019}"/>
          </ac:graphicFrameMkLst>
        </pc:graphicFrameChg>
      </pc:sldChg>
      <pc:sldChg chg="modSp">
        <pc:chgData name="Josenilson Torres Veras" userId="dfaf3305-89a9-4f20-b6e5-80a97f2f58fa" providerId="ADAL" clId="{89F7AB15-D6E9-4AC5-BE8E-4B5B5FDD60E8}" dt="2025-07-29T18:20:55.070" v="273" actId="20577"/>
        <pc:sldMkLst>
          <pc:docMk/>
          <pc:sldMk cId="3049221774" sldId="516"/>
        </pc:sldMkLst>
        <pc:graphicFrameChg chg="mod">
          <ac:chgData name="Josenilson Torres Veras" userId="dfaf3305-89a9-4f20-b6e5-80a97f2f58fa" providerId="ADAL" clId="{89F7AB15-D6E9-4AC5-BE8E-4B5B5FDD60E8}" dt="2025-07-29T18:20:55.070" v="273" actId="20577"/>
          <ac:graphicFrameMkLst>
            <pc:docMk/>
            <pc:sldMk cId="3049221774" sldId="516"/>
            <ac:graphicFrameMk id="10" creationId="{661A4558-06AF-84A3-C8CD-72FF5256B161}"/>
          </ac:graphicFrameMkLst>
        </pc:graphicFrameChg>
      </pc:sldChg>
      <pc:sldChg chg="modSp add">
        <pc:chgData name="Josenilson Torres Veras" userId="dfaf3305-89a9-4f20-b6e5-80a97f2f58fa" providerId="ADAL" clId="{89F7AB15-D6E9-4AC5-BE8E-4B5B5FDD60E8}" dt="2025-07-29T19:02:58.421" v="304" actId="20577"/>
        <pc:sldMkLst>
          <pc:docMk/>
          <pc:sldMk cId="1977347867" sldId="517"/>
        </pc:sldMkLst>
        <pc:graphicFrameChg chg="mod">
          <ac:chgData name="Josenilson Torres Veras" userId="dfaf3305-89a9-4f20-b6e5-80a97f2f58fa" providerId="ADAL" clId="{89F7AB15-D6E9-4AC5-BE8E-4B5B5FDD60E8}" dt="2025-07-29T19:02:58.421" v="304" actId="20577"/>
          <ac:graphicFrameMkLst>
            <pc:docMk/>
            <pc:sldMk cId="1977347867" sldId="517"/>
            <ac:graphicFrameMk id="10" creationId="{76E02B38-95BB-19AC-42C5-1EC745AAC1AA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ACE5D-BE71-4377-BB5F-668216D1D4A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ED728-0837-49D0-9AFB-85A68127DED9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Os municípios que efetuaram</a:t>
          </a:r>
          <a:r>
            <a:rPr kumimoji="0" lang="pt-BR" altLang="pt-BR" sz="2400" b="1" i="0" u="none" strike="noStrike" cap="none" normalizeH="0" baseline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pt-BR" altLang="pt-BR" sz="24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pagamentos em percentual diferente de 90% para BID e 10% para Contrapartida Local precisam acertar seu Pari Passu (item 9.1- J. Gastos e 10.1-DIA)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A1DAA23B-7CBD-495C-B192-16CF29CF9CAD}" type="parTrans" cxnId="{28656AA6-97A3-4B3F-9ACF-E7862F919AE6}">
      <dgm:prSet/>
      <dgm:spPr/>
      <dgm:t>
        <a:bodyPr/>
        <a:lstStyle/>
        <a:p>
          <a:pPr algn="l"/>
          <a:endParaRPr lang="en-US" sz="2000"/>
        </a:p>
      </dgm:t>
    </dgm:pt>
    <dgm:pt modelId="{568FE0CB-BD92-4F03-BBAC-A34C6B96CBA7}" type="sibTrans" cxnId="{28656AA6-97A3-4B3F-9ACF-E7862F919AE6}">
      <dgm:prSet/>
      <dgm:spPr/>
      <dgm:t>
        <a:bodyPr/>
        <a:lstStyle/>
        <a:p>
          <a:pPr algn="l"/>
          <a:endParaRPr lang="en-US" sz="2000"/>
        </a:p>
      </dgm:t>
    </dgm:pt>
    <dgm:pt modelId="{1213872C-777A-47E5-9AA0-23078233E2CA}" type="pres">
      <dgm:prSet presAssocID="{FD0ACE5D-BE71-4377-BB5F-668216D1D4AA}" presName="root" presStyleCnt="0">
        <dgm:presLayoutVars>
          <dgm:dir/>
          <dgm:resizeHandles val="exact"/>
        </dgm:presLayoutVars>
      </dgm:prSet>
      <dgm:spPr/>
    </dgm:pt>
    <dgm:pt modelId="{B0A97132-9FD9-4943-A216-ACF8E67EC15E}" type="pres">
      <dgm:prSet presAssocID="{3C2ED728-0837-49D0-9AFB-85A68127DED9}" presName="compNode" presStyleCnt="0"/>
      <dgm:spPr/>
    </dgm:pt>
    <dgm:pt modelId="{24548905-9BBF-4286-9D5A-E1C22F496BC8}" type="pres">
      <dgm:prSet presAssocID="{3C2ED728-0837-49D0-9AFB-85A68127DED9}" presName="bgRect" presStyleLbl="bgShp" presStyleIdx="0" presStyleCnt="1"/>
      <dgm:spPr/>
    </dgm:pt>
    <dgm:pt modelId="{465D9C83-FBE0-473D-845B-C7FCA8D067D7}" type="pres">
      <dgm:prSet presAssocID="{3C2ED728-0837-49D0-9AFB-85A68127DED9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blo"/>
        </a:ext>
      </dgm:extLst>
    </dgm:pt>
    <dgm:pt modelId="{7F0064D7-7B0A-48CB-B94D-9D689697F49D}" type="pres">
      <dgm:prSet presAssocID="{3C2ED728-0837-49D0-9AFB-85A68127DED9}" presName="spaceRect" presStyleCnt="0"/>
      <dgm:spPr/>
    </dgm:pt>
    <dgm:pt modelId="{10891748-0B7A-4B6F-9F91-A7E0E3437B51}" type="pres">
      <dgm:prSet presAssocID="{3C2ED728-0837-49D0-9AFB-85A68127DED9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7A5F6215-4513-4C09-BE77-B6BCA155EC79}" type="presOf" srcId="{3C2ED728-0837-49D0-9AFB-85A68127DED9}" destId="{10891748-0B7A-4B6F-9F91-A7E0E3437B51}" srcOrd="0" destOrd="0" presId="urn:microsoft.com/office/officeart/2018/2/layout/IconVerticalSolidList"/>
    <dgm:cxn modelId="{CC19FD30-E964-4E14-A782-A9651EE5B4CA}" type="presOf" srcId="{FD0ACE5D-BE71-4377-BB5F-668216D1D4AA}" destId="{1213872C-777A-47E5-9AA0-23078233E2CA}" srcOrd="0" destOrd="0" presId="urn:microsoft.com/office/officeart/2018/2/layout/IconVerticalSolidList"/>
    <dgm:cxn modelId="{28656AA6-97A3-4B3F-9ACF-E7862F919AE6}" srcId="{FD0ACE5D-BE71-4377-BB5F-668216D1D4AA}" destId="{3C2ED728-0837-49D0-9AFB-85A68127DED9}" srcOrd="0" destOrd="0" parTransId="{A1DAA23B-7CBD-495C-B192-16CF29CF9CAD}" sibTransId="{568FE0CB-BD92-4F03-BBAC-A34C6B96CBA7}"/>
    <dgm:cxn modelId="{22D8618F-108C-46D3-B5D5-4ED74EF46D9E}" type="presParOf" srcId="{1213872C-777A-47E5-9AA0-23078233E2CA}" destId="{B0A97132-9FD9-4943-A216-ACF8E67EC15E}" srcOrd="0" destOrd="0" presId="urn:microsoft.com/office/officeart/2018/2/layout/IconVerticalSolidList"/>
    <dgm:cxn modelId="{836FE71C-74C0-4C6C-B269-3B91300082BF}" type="presParOf" srcId="{B0A97132-9FD9-4943-A216-ACF8E67EC15E}" destId="{24548905-9BBF-4286-9D5A-E1C22F496BC8}" srcOrd="0" destOrd="0" presId="urn:microsoft.com/office/officeart/2018/2/layout/IconVerticalSolidList"/>
    <dgm:cxn modelId="{1397F960-DFAD-4302-A23D-F01E8C74795C}" type="presParOf" srcId="{B0A97132-9FD9-4943-A216-ACF8E67EC15E}" destId="{465D9C83-FBE0-473D-845B-C7FCA8D067D7}" srcOrd="1" destOrd="0" presId="urn:microsoft.com/office/officeart/2018/2/layout/IconVerticalSolidList"/>
    <dgm:cxn modelId="{EE0197D7-6D2B-42F8-8C96-D65A3C02CE9E}" type="presParOf" srcId="{B0A97132-9FD9-4943-A216-ACF8E67EC15E}" destId="{7F0064D7-7B0A-48CB-B94D-9D689697F49D}" srcOrd="2" destOrd="0" presId="urn:microsoft.com/office/officeart/2018/2/layout/IconVerticalSolidList"/>
    <dgm:cxn modelId="{2F0CFC74-EB49-4BE4-B844-943D3937A544}" type="presParOf" srcId="{B0A97132-9FD9-4943-A216-ACF8E67EC15E}" destId="{10891748-0B7A-4B6F-9F91-A7E0E3437B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F0CB23-95B8-43F7-BF77-A6F043A064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A7BC4-A97B-4045-A59D-7DC3760490CB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pt-BR" sz="2000" b="1"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saldo dos rendimentos deve ser transferido pela Caixa Econômica Federal à conta do Tesouro do município até 27/02/2026 e pode ser utilizado para pagamentos da Contrapartida Local até essa data. </a:t>
          </a:r>
          <a:endParaRPr lang="en-US" sz="2000" dirty="0"/>
        </a:p>
      </dgm:t>
    </dgm:pt>
    <dgm:pt modelId="{7FEF0FA8-284F-483A-B45C-6216DCA8F1FC}" type="sibTrans" cxnId="{740F05A1-0204-478E-A7A1-17EDD0BC836A}">
      <dgm:prSet/>
      <dgm:spPr/>
      <dgm:t>
        <a:bodyPr/>
        <a:lstStyle/>
        <a:p>
          <a:endParaRPr lang="en-US" sz="1400"/>
        </a:p>
      </dgm:t>
    </dgm:pt>
    <dgm:pt modelId="{64260A11-FA23-4176-8021-761E7682BCB0}" type="parTrans" cxnId="{740F05A1-0204-478E-A7A1-17EDD0BC836A}">
      <dgm:prSet/>
      <dgm:spPr/>
      <dgm:t>
        <a:bodyPr/>
        <a:lstStyle/>
        <a:p>
          <a:endParaRPr lang="en-US" sz="1400"/>
        </a:p>
      </dgm:t>
    </dgm:pt>
    <dgm:pt modelId="{3BCE5787-C60E-4B8F-AC31-76CBBEC87DCD}" type="pres">
      <dgm:prSet presAssocID="{AEF0CB23-95B8-43F7-BF77-A6F043A064A4}" presName="root" presStyleCnt="0">
        <dgm:presLayoutVars>
          <dgm:dir/>
          <dgm:resizeHandles val="exact"/>
        </dgm:presLayoutVars>
      </dgm:prSet>
      <dgm:spPr/>
    </dgm:pt>
    <dgm:pt modelId="{62081474-FA9F-4B27-8854-099DD6C45B19}" type="pres">
      <dgm:prSet presAssocID="{2CBA7BC4-A97B-4045-A59D-7DC3760490CB}" presName="compNode" presStyleCnt="0"/>
      <dgm:spPr/>
    </dgm:pt>
    <dgm:pt modelId="{CC64E224-E088-45CB-BAAD-4FAE5B65CAA0}" type="pres">
      <dgm:prSet presAssocID="{2CBA7BC4-A97B-4045-A59D-7DC3760490CB}" presName="bgRect" presStyleLbl="bgShp" presStyleIdx="0" presStyleCnt="1" custAng="0" custScaleY="169672" custLinFactNeighborX="961" custLinFactNeighborY="-28242"/>
      <dgm:spPr/>
    </dgm:pt>
    <dgm:pt modelId="{058C226E-9B20-43C4-87D8-47B4C5ADEBE1}" type="pres">
      <dgm:prSet presAssocID="{2CBA7BC4-A97B-4045-A59D-7DC3760490CB}" presName="iconRect" presStyleLbl="node1" presStyleIdx="0" presStyleCnt="1" custLinFactNeighborX="37218" custLinFactNeighborY="-448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C1C8C9A6-F23A-4217-B926-17B659723C9B}" type="pres">
      <dgm:prSet presAssocID="{2CBA7BC4-A97B-4045-A59D-7DC3760490CB}" presName="spaceRect" presStyleCnt="0"/>
      <dgm:spPr/>
    </dgm:pt>
    <dgm:pt modelId="{AE82B62D-3E71-47B2-BB47-0302B572F7DA}" type="pres">
      <dgm:prSet presAssocID="{2CBA7BC4-A97B-4045-A59D-7DC3760490CB}" presName="parTx" presStyleLbl="revTx" presStyleIdx="0" presStyleCnt="1" custScaleX="100000" custScaleY="86329" custLinFactNeighborX="5476" custLinFactNeighborY="-36759">
        <dgm:presLayoutVars>
          <dgm:chMax val="0"/>
          <dgm:chPref val="0"/>
        </dgm:presLayoutVars>
      </dgm:prSet>
      <dgm:spPr/>
    </dgm:pt>
  </dgm:ptLst>
  <dgm:cxnLst>
    <dgm:cxn modelId="{2CC40E73-9D14-4ED8-A055-49E8B5D9A999}" type="presOf" srcId="{AEF0CB23-95B8-43F7-BF77-A6F043A064A4}" destId="{3BCE5787-C60E-4B8F-AC31-76CBBEC87DCD}" srcOrd="0" destOrd="0" presId="urn:microsoft.com/office/officeart/2018/2/layout/IconVerticalSolidList"/>
    <dgm:cxn modelId="{740F05A1-0204-478E-A7A1-17EDD0BC836A}" srcId="{AEF0CB23-95B8-43F7-BF77-A6F043A064A4}" destId="{2CBA7BC4-A97B-4045-A59D-7DC3760490CB}" srcOrd="0" destOrd="0" parTransId="{64260A11-FA23-4176-8021-761E7682BCB0}" sibTransId="{7FEF0FA8-284F-483A-B45C-6216DCA8F1FC}"/>
    <dgm:cxn modelId="{B99B52FC-6A87-4B39-9DB3-2F8DAB8CD5FC}" type="presOf" srcId="{2CBA7BC4-A97B-4045-A59D-7DC3760490CB}" destId="{AE82B62D-3E71-47B2-BB47-0302B572F7DA}" srcOrd="0" destOrd="0" presId="urn:microsoft.com/office/officeart/2018/2/layout/IconVerticalSolidList"/>
    <dgm:cxn modelId="{ADF5EFA6-C2BB-4C44-86D8-91B0E5C18F82}" type="presParOf" srcId="{3BCE5787-C60E-4B8F-AC31-76CBBEC87DCD}" destId="{62081474-FA9F-4B27-8854-099DD6C45B19}" srcOrd="0" destOrd="0" presId="urn:microsoft.com/office/officeart/2018/2/layout/IconVerticalSolidList"/>
    <dgm:cxn modelId="{FE4C904C-9377-45FB-BDCB-57942A14B592}" type="presParOf" srcId="{62081474-FA9F-4B27-8854-099DD6C45B19}" destId="{CC64E224-E088-45CB-BAAD-4FAE5B65CAA0}" srcOrd="0" destOrd="0" presId="urn:microsoft.com/office/officeart/2018/2/layout/IconVerticalSolidList"/>
    <dgm:cxn modelId="{8C0D76E2-730E-4868-9397-71F1E8551A81}" type="presParOf" srcId="{62081474-FA9F-4B27-8854-099DD6C45B19}" destId="{058C226E-9B20-43C4-87D8-47B4C5ADEBE1}" srcOrd="1" destOrd="0" presId="urn:microsoft.com/office/officeart/2018/2/layout/IconVerticalSolidList"/>
    <dgm:cxn modelId="{834E1FC7-D31F-436A-9808-99E95DA5D0DE}" type="presParOf" srcId="{62081474-FA9F-4B27-8854-099DD6C45B19}" destId="{C1C8C9A6-F23A-4217-B926-17B659723C9B}" srcOrd="2" destOrd="0" presId="urn:microsoft.com/office/officeart/2018/2/layout/IconVerticalSolidList"/>
    <dgm:cxn modelId="{7A6B0DA7-A33A-4ED8-B020-86C8DCBED174}" type="presParOf" srcId="{62081474-FA9F-4B27-8854-099DD6C45B19}" destId="{AE82B62D-3E71-47B2-BB47-0302B572F7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0ACE5D-BE71-4377-BB5F-668216D1D4A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45EA93-5AB1-4D36-872D-DB648F9EC73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i="0" baseline="0" dirty="0"/>
            <a:t>Deve efetuar pagamentos BID/LOCAL com % diferente do padrão (90% - 10%) na fonte cujo percentual está a menor para ajustar esses percentuais.</a:t>
          </a:r>
          <a:endParaRPr lang="en-US" dirty="0"/>
        </a:p>
      </dgm:t>
    </dgm:pt>
    <dgm:pt modelId="{7642A141-61E1-4BE0-8EE5-315B74350639}" type="parTrans" cxnId="{58F225AA-0CD6-407D-991E-2A2615A8D308}">
      <dgm:prSet/>
      <dgm:spPr/>
      <dgm:t>
        <a:bodyPr/>
        <a:lstStyle/>
        <a:p>
          <a:endParaRPr lang="en-US"/>
        </a:p>
      </dgm:t>
    </dgm:pt>
    <dgm:pt modelId="{869D424C-9EAE-492F-B5A1-5339237FC250}" type="sibTrans" cxnId="{58F225AA-0CD6-407D-991E-2A2615A8D308}">
      <dgm:prSet/>
      <dgm:spPr/>
      <dgm:t>
        <a:bodyPr/>
        <a:lstStyle/>
        <a:p>
          <a:endParaRPr lang="en-US"/>
        </a:p>
      </dgm:t>
    </dgm:pt>
    <dgm:pt modelId="{3C2ED728-0837-49D0-9AFB-85A68127DED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No caso do valor da fonte Contrapartida, se o percentual excedeu o valor contratado do projeto, </a:t>
          </a:r>
          <a:r>
            <a:rPr lang="pt-BR" b="1" i="0" baseline="0"/>
            <a:t>para que seja possível executar todo o seu Projeto BID + Local, deverá efetuar Justificativa de Gastos de Ajustes com prazo até 3</a:t>
          </a:r>
          <a:r>
            <a:rPr lang="pt-BR" b="1"/>
            <a:t>0</a:t>
          </a:r>
          <a:r>
            <a:rPr lang="pt-BR" b="1" i="0" baseline="0"/>
            <a:t>/09/2025 para reduzir o valor pago a maior na fonte Contrapartida Local até o limite contratado do Projeto. </a:t>
          </a:r>
          <a:endParaRPr lang="en-US"/>
        </a:p>
      </dgm:t>
    </dgm:pt>
    <dgm:pt modelId="{A1DAA23B-7CBD-495C-B192-16CF29CF9CAD}" type="parTrans" cxnId="{28656AA6-97A3-4B3F-9ACF-E7862F919AE6}">
      <dgm:prSet/>
      <dgm:spPr/>
      <dgm:t>
        <a:bodyPr/>
        <a:lstStyle/>
        <a:p>
          <a:endParaRPr lang="en-US"/>
        </a:p>
      </dgm:t>
    </dgm:pt>
    <dgm:pt modelId="{568FE0CB-BD92-4F03-BBAC-A34C6B96CBA7}" type="sibTrans" cxnId="{28656AA6-97A3-4B3F-9ACF-E7862F919AE6}">
      <dgm:prSet/>
      <dgm:spPr/>
      <dgm:t>
        <a:bodyPr/>
        <a:lstStyle/>
        <a:p>
          <a:endParaRPr lang="en-US"/>
        </a:p>
      </dgm:t>
    </dgm:pt>
    <dgm:pt modelId="{F8A37759-DFBE-4A92-B635-A610435E772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i="0" baseline="0"/>
            <a:t>A partir desse acerto não poderá pagar mais na fonte que foi extrapolada; (recomendada a leitura do Ofício Circular  nº 785/2025 de 21/05</a:t>
          </a:r>
          <a:r>
            <a:rPr lang="pt-BR" b="1"/>
            <a:t>/2025).</a:t>
          </a:r>
          <a:endParaRPr lang="en-US"/>
        </a:p>
      </dgm:t>
    </dgm:pt>
    <dgm:pt modelId="{3BC3ABAF-745A-4842-9E26-5D99B37C9D89}" type="parTrans" cxnId="{12C265EE-F59F-4EA1-9CB7-FFEEF7667FF0}">
      <dgm:prSet/>
      <dgm:spPr/>
      <dgm:t>
        <a:bodyPr/>
        <a:lstStyle/>
        <a:p>
          <a:endParaRPr lang="en-US"/>
        </a:p>
      </dgm:t>
    </dgm:pt>
    <dgm:pt modelId="{7215BD99-008B-4E4B-8C96-B77D5DD06406}" type="sibTrans" cxnId="{12C265EE-F59F-4EA1-9CB7-FFEEF7667FF0}">
      <dgm:prSet/>
      <dgm:spPr/>
      <dgm:t>
        <a:bodyPr/>
        <a:lstStyle/>
        <a:p>
          <a:endParaRPr lang="en-US"/>
        </a:p>
      </dgm:t>
    </dgm:pt>
    <dgm:pt modelId="{1213872C-777A-47E5-9AA0-23078233E2CA}" type="pres">
      <dgm:prSet presAssocID="{FD0ACE5D-BE71-4377-BB5F-668216D1D4AA}" presName="root" presStyleCnt="0">
        <dgm:presLayoutVars>
          <dgm:dir/>
          <dgm:resizeHandles val="exact"/>
        </dgm:presLayoutVars>
      </dgm:prSet>
      <dgm:spPr/>
    </dgm:pt>
    <dgm:pt modelId="{5A92A2C6-D096-4D93-AFD7-9E09AE078EF2}" type="pres">
      <dgm:prSet presAssocID="{F245EA93-5AB1-4D36-872D-DB648F9EC733}" presName="compNode" presStyleCnt="0"/>
      <dgm:spPr/>
    </dgm:pt>
    <dgm:pt modelId="{517AD7C0-2968-4FB9-9F05-4E7A20ED25B3}" type="pres">
      <dgm:prSet presAssocID="{F245EA93-5AB1-4D36-872D-DB648F9EC733}" presName="bgRect" presStyleLbl="bgShp" presStyleIdx="0" presStyleCnt="3"/>
      <dgm:spPr/>
    </dgm:pt>
    <dgm:pt modelId="{695416E6-E77E-426A-9D78-11033D36DCAA}" type="pres">
      <dgm:prSet presAssocID="{F245EA93-5AB1-4D36-872D-DB648F9EC73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91C7A42B-8243-4A6B-A080-CE4BC28D157E}" type="pres">
      <dgm:prSet presAssocID="{F245EA93-5AB1-4D36-872D-DB648F9EC733}" presName="spaceRect" presStyleCnt="0"/>
      <dgm:spPr/>
    </dgm:pt>
    <dgm:pt modelId="{4A747394-C14D-4457-BD0F-D21EBEA3938E}" type="pres">
      <dgm:prSet presAssocID="{F245EA93-5AB1-4D36-872D-DB648F9EC733}" presName="parTx" presStyleLbl="revTx" presStyleIdx="0" presStyleCnt="3">
        <dgm:presLayoutVars>
          <dgm:chMax val="0"/>
          <dgm:chPref val="0"/>
        </dgm:presLayoutVars>
      </dgm:prSet>
      <dgm:spPr/>
    </dgm:pt>
    <dgm:pt modelId="{58EFB92E-CB24-4B25-A174-1324747232D3}" type="pres">
      <dgm:prSet presAssocID="{869D424C-9EAE-492F-B5A1-5339237FC250}" presName="sibTrans" presStyleCnt="0"/>
      <dgm:spPr/>
    </dgm:pt>
    <dgm:pt modelId="{B0A97132-9FD9-4943-A216-ACF8E67EC15E}" type="pres">
      <dgm:prSet presAssocID="{3C2ED728-0837-49D0-9AFB-85A68127DED9}" presName="compNode" presStyleCnt="0"/>
      <dgm:spPr/>
    </dgm:pt>
    <dgm:pt modelId="{24548905-9BBF-4286-9D5A-E1C22F496BC8}" type="pres">
      <dgm:prSet presAssocID="{3C2ED728-0837-49D0-9AFB-85A68127DED9}" presName="bgRect" presStyleLbl="bgShp" presStyleIdx="1" presStyleCnt="3"/>
      <dgm:spPr/>
    </dgm:pt>
    <dgm:pt modelId="{465D9C83-FBE0-473D-845B-C7FCA8D067D7}" type="pres">
      <dgm:prSet presAssocID="{3C2ED728-0837-49D0-9AFB-85A68127DE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blo"/>
        </a:ext>
      </dgm:extLst>
    </dgm:pt>
    <dgm:pt modelId="{7F0064D7-7B0A-48CB-B94D-9D689697F49D}" type="pres">
      <dgm:prSet presAssocID="{3C2ED728-0837-49D0-9AFB-85A68127DED9}" presName="spaceRect" presStyleCnt="0"/>
      <dgm:spPr/>
    </dgm:pt>
    <dgm:pt modelId="{10891748-0B7A-4B6F-9F91-A7E0E3437B51}" type="pres">
      <dgm:prSet presAssocID="{3C2ED728-0837-49D0-9AFB-85A68127DED9}" presName="parTx" presStyleLbl="revTx" presStyleIdx="1" presStyleCnt="3">
        <dgm:presLayoutVars>
          <dgm:chMax val="0"/>
          <dgm:chPref val="0"/>
        </dgm:presLayoutVars>
      </dgm:prSet>
      <dgm:spPr/>
    </dgm:pt>
    <dgm:pt modelId="{05A89EA8-FF36-43DB-9589-B36DA331985A}" type="pres">
      <dgm:prSet presAssocID="{568FE0CB-BD92-4F03-BBAC-A34C6B96CBA7}" presName="sibTrans" presStyleCnt="0"/>
      <dgm:spPr/>
    </dgm:pt>
    <dgm:pt modelId="{72890542-95FF-4CEB-A66E-00A40D540A6C}" type="pres">
      <dgm:prSet presAssocID="{F8A37759-DFBE-4A92-B635-A610435E7721}" presName="compNode" presStyleCnt="0"/>
      <dgm:spPr/>
    </dgm:pt>
    <dgm:pt modelId="{9A7BE81C-0920-43BC-B037-D5BE3E4E2A36}" type="pres">
      <dgm:prSet presAssocID="{F8A37759-DFBE-4A92-B635-A610435E7721}" presName="bgRect" presStyleLbl="bgShp" presStyleIdx="2" presStyleCnt="3"/>
      <dgm:spPr/>
    </dgm:pt>
    <dgm:pt modelId="{3D646839-CCB7-4D19-8223-0C1EE38B70AE}" type="pres">
      <dgm:prSet presAssocID="{F8A37759-DFBE-4A92-B635-A610435E77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8E939274-7868-4B08-8FBF-B6C0D571B8B8}" type="pres">
      <dgm:prSet presAssocID="{F8A37759-DFBE-4A92-B635-A610435E7721}" presName="spaceRect" presStyleCnt="0"/>
      <dgm:spPr/>
    </dgm:pt>
    <dgm:pt modelId="{D94345E9-A908-4413-AF17-A19DFE1C4255}" type="pres">
      <dgm:prSet presAssocID="{F8A37759-DFBE-4A92-B635-A610435E772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8C0161A-A7BB-4E40-9B9B-31C1AF65412B}" type="presOf" srcId="{F8A37759-DFBE-4A92-B635-A610435E7721}" destId="{D94345E9-A908-4413-AF17-A19DFE1C4255}" srcOrd="0" destOrd="0" presId="urn:microsoft.com/office/officeart/2018/2/layout/IconVerticalSolidList"/>
    <dgm:cxn modelId="{C3DDAF71-920F-4556-ABC6-849D339749D0}" type="presOf" srcId="{3C2ED728-0837-49D0-9AFB-85A68127DED9}" destId="{10891748-0B7A-4B6F-9F91-A7E0E3437B51}" srcOrd="0" destOrd="0" presId="urn:microsoft.com/office/officeart/2018/2/layout/IconVerticalSolidList"/>
    <dgm:cxn modelId="{46424E77-891B-444F-B603-0454587E17CC}" type="presOf" srcId="{FD0ACE5D-BE71-4377-BB5F-668216D1D4AA}" destId="{1213872C-777A-47E5-9AA0-23078233E2CA}" srcOrd="0" destOrd="0" presId="urn:microsoft.com/office/officeart/2018/2/layout/IconVerticalSolidList"/>
    <dgm:cxn modelId="{28656AA6-97A3-4B3F-9ACF-E7862F919AE6}" srcId="{FD0ACE5D-BE71-4377-BB5F-668216D1D4AA}" destId="{3C2ED728-0837-49D0-9AFB-85A68127DED9}" srcOrd="1" destOrd="0" parTransId="{A1DAA23B-7CBD-495C-B192-16CF29CF9CAD}" sibTransId="{568FE0CB-BD92-4F03-BBAC-A34C6B96CBA7}"/>
    <dgm:cxn modelId="{58F225AA-0CD6-407D-991E-2A2615A8D308}" srcId="{FD0ACE5D-BE71-4377-BB5F-668216D1D4AA}" destId="{F245EA93-5AB1-4D36-872D-DB648F9EC733}" srcOrd="0" destOrd="0" parTransId="{7642A141-61E1-4BE0-8EE5-315B74350639}" sibTransId="{869D424C-9EAE-492F-B5A1-5339237FC250}"/>
    <dgm:cxn modelId="{BE164EE8-7BBB-4569-A947-778B27E9F5E2}" type="presOf" srcId="{F245EA93-5AB1-4D36-872D-DB648F9EC733}" destId="{4A747394-C14D-4457-BD0F-D21EBEA3938E}" srcOrd="0" destOrd="0" presId="urn:microsoft.com/office/officeart/2018/2/layout/IconVerticalSolidList"/>
    <dgm:cxn modelId="{12C265EE-F59F-4EA1-9CB7-FFEEF7667FF0}" srcId="{FD0ACE5D-BE71-4377-BB5F-668216D1D4AA}" destId="{F8A37759-DFBE-4A92-B635-A610435E7721}" srcOrd="2" destOrd="0" parTransId="{3BC3ABAF-745A-4842-9E26-5D99B37C9D89}" sibTransId="{7215BD99-008B-4E4B-8C96-B77D5DD06406}"/>
    <dgm:cxn modelId="{3B4E9F20-9C3E-48AB-A691-D0C8895B8494}" type="presParOf" srcId="{1213872C-777A-47E5-9AA0-23078233E2CA}" destId="{5A92A2C6-D096-4D93-AFD7-9E09AE078EF2}" srcOrd="0" destOrd="0" presId="urn:microsoft.com/office/officeart/2018/2/layout/IconVerticalSolidList"/>
    <dgm:cxn modelId="{42B0FC8E-40E3-4587-AF3B-8EAB17C2B4EB}" type="presParOf" srcId="{5A92A2C6-D096-4D93-AFD7-9E09AE078EF2}" destId="{517AD7C0-2968-4FB9-9F05-4E7A20ED25B3}" srcOrd="0" destOrd="0" presId="urn:microsoft.com/office/officeart/2018/2/layout/IconVerticalSolidList"/>
    <dgm:cxn modelId="{C0349B49-4784-4919-B55B-627FCC878DA1}" type="presParOf" srcId="{5A92A2C6-D096-4D93-AFD7-9E09AE078EF2}" destId="{695416E6-E77E-426A-9D78-11033D36DCAA}" srcOrd="1" destOrd="0" presId="urn:microsoft.com/office/officeart/2018/2/layout/IconVerticalSolidList"/>
    <dgm:cxn modelId="{CF4EC07C-D516-435A-B790-E88744DC220E}" type="presParOf" srcId="{5A92A2C6-D096-4D93-AFD7-9E09AE078EF2}" destId="{91C7A42B-8243-4A6B-A080-CE4BC28D157E}" srcOrd="2" destOrd="0" presId="urn:microsoft.com/office/officeart/2018/2/layout/IconVerticalSolidList"/>
    <dgm:cxn modelId="{D8244AE2-D893-4762-835D-476162D5B700}" type="presParOf" srcId="{5A92A2C6-D096-4D93-AFD7-9E09AE078EF2}" destId="{4A747394-C14D-4457-BD0F-D21EBEA3938E}" srcOrd="3" destOrd="0" presId="urn:microsoft.com/office/officeart/2018/2/layout/IconVerticalSolidList"/>
    <dgm:cxn modelId="{A148BD15-7C45-410E-9C2E-6E01A07495B3}" type="presParOf" srcId="{1213872C-777A-47E5-9AA0-23078233E2CA}" destId="{58EFB92E-CB24-4B25-A174-1324747232D3}" srcOrd="1" destOrd="0" presId="urn:microsoft.com/office/officeart/2018/2/layout/IconVerticalSolidList"/>
    <dgm:cxn modelId="{0827DAE8-2801-4DAB-B0EA-068A77855556}" type="presParOf" srcId="{1213872C-777A-47E5-9AA0-23078233E2CA}" destId="{B0A97132-9FD9-4943-A216-ACF8E67EC15E}" srcOrd="2" destOrd="0" presId="urn:microsoft.com/office/officeart/2018/2/layout/IconVerticalSolidList"/>
    <dgm:cxn modelId="{919B7269-3E0E-4436-B686-4058876C03EA}" type="presParOf" srcId="{B0A97132-9FD9-4943-A216-ACF8E67EC15E}" destId="{24548905-9BBF-4286-9D5A-E1C22F496BC8}" srcOrd="0" destOrd="0" presId="urn:microsoft.com/office/officeart/2018/2/layout/IconVerticalSolidList"/>
    <dgm:cxn modelId="{A11F0045-EDE9-4691-BE73-5768ECF5C212}" type="presParOf" srcId="{B0A97132-9FD9-4943-A216-ACF8E67EC15E}" destId="{465D9C83-FBE0-473D-845B-C7FCA8D067D7}" srcOrd="1" destOrd="0" presId="urn:microsoft.com/office/officeart/2018/2/layout/IconVerticalSolidList"/>
    <dgm:cxn modelId="{5A4BFB21-190E-4F13-97F2-F2A32B41EAFA}" type="presParOf" srcId="{B0A97132-9FD9-4943-A216-ACF8E67EC15E}" destId="{7F0064D7-7B0A-48CB-B94D-9D689697F49D}" srcOrd="2" destOrd="0" presId="urn:microsoft.com/office/officeart/2018/2/layout/IconVerticalSolidList"/>
    <dgm:cxn modelId="{FCD97F07-13EC-41C3-B5B5-83DA0087EDAF}" type="presParOf" srcId="{B0A97132-9FD9-4943-A216-ACF8E67EC15E}" destId="{10891748-0B7A-4B6F-9F91-A7E0E3437B51}" srcOrd="3" destOrd="0" presId="urn:microsoft.com/office/officeart/2018/2/layout/IconVerticalSolidList"/>
    <dgm:cxn modelId="{1D4357A2-3CD3-4B98-9156-7AFC62436F08}" type="presParOf" srcId="{1213872C-777A-47E5-9AA0-23078233E2CA}" destId="{05A89EA8-FF36-43DB-9589-B36DA331985A}" srcOrd="3" destOrd="0" presId="urn:microsoft.com/office/officeart/2018/2/layout/IconVerticalSolidList"/>
    <dgm:cxn modelId="{E9E45AFD-FF36-4687-A312-8E4724C2A8F6}" type="presParOf" srcId="{1213872C-777A-47E5-9AA0-23078233E2CA}" destId="{72890542-95FF-4CEB-A66E-00A40D540A6C}" srcOrd="4" destOrd="0" presId="urn:microsoft.com/office/officeart/2018/2/layout/IconVerticalSolidList"/>
    <dgm:cxn modelId="{2381BECC-A6D2-4E5C-909D-8801892A0B6F}" type="presParOf" srcId="{72890542-95FF-4CEB-A66E-00A40D540A6C}" destId="{9A7BE81C-0920-43BC-B037-D5BE3E4E2A36}" srcOrd="0" destOrd="0" presId="urn:microsoft.com/office/officeart/2018/2/layout/IconVerticalSolidList"/>
    <dgm:cxn modelId="{2811042E-70C3-48C9-96A7-D01BB6137F91}" type="presParOf" srcId="{72890542-95FF-4CEB-A66E-00A40D540A6C}" destId="{3D646839-CCB7-4D19-8223-0C1EE38B70AE}" srcOrd="1" destOrd="0" presId="urn:microsoft.com/office/officeart/2018/2/layout/IconVerticalSolidList"/>
    <dgm:cxn modelId="{5577E14B-E4B4-4C35-B5A6-F74F57482E59}" type="presParOf" srcId="{72890542-95FF-4CEB-A66E-00A40D540A6C}" destId="{8E939274-7868-4B08-8FBF-B6C0D571B8B8}" srcOrd="2" destOrd="0" presId="urn:microsoft.com/office/officeart/2018/2/layout/IconVerticalSolidList"/>
    <dgm:cxn modelId="{B06DF336-392A-4A73-BED1-D0965FD7A783}" type="presParOf" srcId="{72890542-95FF-4CEB-A66E-00A40D540A6C}" destId="{D94345E9-A908-4413-AF17-A19DFE1C42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ACE5D-BE71-4377-BB5F-668216D1D4A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13872C-777A-47E5-9AA0-23078233E2CA}" type="pres">
      <dgm:prSet presAssocID="{FD0ACE5D-BE71-4377-BB5F-668216D1D4AA}" presName="root" presStyleCnt="0">
        <dgm:presLayoutVars>
          <dgm:dir/>
          <dgm:resizeHandles val="exact"/>
        </dgm:presLayoutVars>
      </dgm:prSet>
      <dgm:spPr/>
    </dgm:pt>
  </dgm:ptLst>
  <dgm:cxnLst>
    <dgm:cxn modelId="{46424E77-891B-444F-B603-0454587E17CC}" type="presOf" srcId="{FD0ACE5D-BE71-4377-BB5F-668216D1D4AA}" destId="{1213872C-777A-47E5-9AA0-23078233E2CA}" srcOrd="0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E21C1C-A6EA-406F-A95B-A64EC88EB3E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F7BAE3-3743-40D7-A276-22DC4FDAEAA0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baseline="0" dirty="0"/>
            <a:t>Efetuar revisão nos contratos no SEEMP (item 6.1) cujos saldos não vão mais ser utilizados, sendo necessário efetuar um “ADITIVO NEGATIVO” para liberar esses saldos de insumos e solicitar uma revisão para ser possível sua utilização</a:t>
          </a:r>
          <a:endParaRPr lang="en-US" dirty="0"/>
        </a:p>
      </dgm:t>
    </dgm:pt>
    <dgm:pt modelId="{5FF0FC91-19CF-44B3-ABAE-5D2DA60354A6}" type="parTrans" cxnId="{B104D703-E847-47C2-8F09-E0B57C2471BF}">
      <dgm:prSet/>
      <dgm:spPr/>
      <dgm:t>
        <a:bodyPr/>
        <a:lstStyle/>
        <a:p>
          <a:endParaRPr lang="en-US"/>
        </a:p>
      </dgm:t>
    </dgm:pt>
    <dgm:pt modelId="{0D6431A4-0299-4B70-9966-9E1DE7857A73}" type="sibTrans" cxnId="{B104D703-E847-47C2-8F09-E0B57C2471BF}">
      <dgm:prSet/>
      <dgm:spPr/>
      <dgm:t>
        <a:bodyPr/>
        <a:lstStyle/>
        <a:p>
          <a:endParaRPr lang="en-US"/>
        </a:p>
      </dgm:t>
    </dgm:pt>
    <dgm:pt modelId="{FE7E40C0-1745-4FD0-94C4-5D0F9A113D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Prazo</a:t>
          </a:r>
          <a:r>
            <a:rPr lang="en-US" dirty="0"/>
            <a:t>: 20/08/2025</a:t>
          </a:r>
        </a:p>
      </dgm:t>
    </dgm:pt>
    <dgm:pt modelId="{72AC9A0F-ECC8-41D4-B6A2-BAB7777FB843}" type="parTrans" cxnId="{B1179567-DC30-4EEC-9DFA-3C702A6D8328}">
      <dgm:prSet/>
      <dgm:spPr/>
      <dgm:t>
        <a:bodyPr/>
        <a:lstStyle/>
        <a:p>
          <a:endParaRPr lang="en-US"/>
        </a:p>
      </dgm:t>
    </dgm:pt>
    <dgm:pt modelId="{C78A0F18-F43E-4EA5-AF8F-39C4BE10AB81}" type="sibTrans" cxnId="{B1179567-DC30-4EEC-9DFA-3C702A6D8328}">
      <dgm:prSet/>
      <dgm:spPr/>
      <dgm:t>
        <a:bodyPr/>
        <a:lstStyle/>
        <a:p>
          <a:endParaRPr lang="en-US"/>
        </a:p>
      </dgm:t>
    </dgm:pt>
    <dgm:pt modelId="{8983F301-56D8-4B76-9F0C-50CE565BAB8F}" type="pres">
      <dgm:prSet presAssocID="{E0E21C1C-A6EA-406F-A95B-A64EC88EB3EC}" presName="root" presStyleCnt="0">
        <dgm:presLayoutVars>
          <dgm:dir/>
          <dgm:resizeHandles val="exact"/>
        </dgm:presLayoutVars>
      </dgm:prSet>
      <dgm:spPr/>
    </dgm:pt>
    <dgm:pt modelId="{D73DA19D-BF43-421A-8C03-D3887372725D}" type="pres">
      <dgm:prSet presAssocID="{DFF7BAE3-3743-40D7-A276-22DC4FDAEAA0}" presName="compNode" presStyleCnt="0"/>
      <dgm:spPr/>
    </dgm:pt>
    <dgm:pt modelId="{514073C8-A0CF-4B9B-BE8D-14C72CF98246}" type="pres">
      <dgm:prSet presAssocID="{DFF7BAE3-3743-40D7-A276-22DC4FDAEAA0}" presName="bgRect" presStyleLbl="bgShp" presStyleIdx="0" presStyleCnt="2"/>
      <dgm:spPr/>
    </dgm:pt>
    <dgm:pt modelId="{8AA587C4-45C3-4554-8A82-2EC6DE229E8C}" type="pres">
      <dgm:prSet presAssocID="{DFF7BAE3-3743-40D7-A276-22DC4FDAEAA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28877422-FC9A-4736-A4F1-6DCC5786554C}" type="pres">
      <dgm:prSet presAssocID="{DFF7BAE3-3743-40D7-A276-22DC4FDAEAA0}" presName="spaceRect" presStyleCnt="0"/>
      <dgm:spPr/>
    </dgm:pt>
    <dgm:pt modelId="{2755D123-1A46-4561-A980-BE822F8DC9DF}" type="pres">
      <dgm:prSet presAssocID="{DFF7BAE3-3743-40D7-A276-22DC4FDAEAA0}" presName="parTx" presStyleLbl="revTx" presStyleIdx="0" presStyleCnt="2">
        <dgm:presLayoutVars>
          <dgm:chMax val="0"/>
          <dgm:chPref val="0"/>
        </dgm:presLayoutVars>
      </dgm:prSet>
      <dgm:spPr/>
    </dgm:pt>
    <dgm:pt modelId="{2FBE2B80-210E-4E16-A702-88E15A77673C}" type="pres">
      <dgm:prSet presAssocID="{0D6431A4-0299-4B70-9966-9E1DE7857A73}" presName="sibTrans" presStyleCnt="0"/>
      <dgm:spPr/>
    </dgm:pt>
    <dgm:pt modelId="{FFCB4AEE-5DFA-480A-B7AE-03B7E33A3F81}" type="pres">
      <dgm:prSet presAssocID="{FE7E40C0-1745-4FD0-94C4-5D0F9A113DCA}" presName="compNode" presStyleCnt="0"/>
      <dgm:spPr/>
    </dgm:pt>
    <dgm:pt modelId="{3963D34A-8903-4BE2-A871-9A53F7A463D1}" type="pres">
      <dgm:prSet presAssocID="{FE7E40C0-1745-4FD0-94C4-5D0F9A113DCA}" presName="bgRect" presStyleLbl="bgShp" presStyleIdx="1" presStyleCnt="2"/>
      <dgm:spPr/>
    </dgm:pt>
    <dgm:pt modelId="{5814BF3A-5EBF-4756-B4A6-D7F025234A75}" type="pres">
      <dgm:prSet presAssocID="{FE7E40C0-1745-4FD0-94C4-5D0F9A113D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D928D48C-8D6C-411D-B8E8-3E3D81251C2F}" type="pres">
      <dgm:prSet presAssocID="{FE7E40C0-1745-4FD0-94C4-5D0F9A113DCA}" presName="spaceRect" presStyleCnt="0"/>
      <dgm:spPr/>
    </dgm:pt>
    <dgm:pt modelId="{B9BBACA2-8940-46AA-9D21-92C28DF919B5}" type="pres">
      <dgm:prSet presAssocID="{FE7E40C0-1745-4FD0-94C4-5D0F9A113DC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104D703-E847-47C2-8F09-E0B57C2471BF}" srcId="{E0E21C1C-A6EA-406F-A95B-A64EC88EB3EC}" destId="{DFF7BAE3-3743-40D7-A276-22DC4FDAEAA0}" srcOrd="0" destOrd="0" parTransId="{5FF0FC91-19CF-44B3-ABAE-5D2DA60354A6}" sibTransId="{0D6431A4-0299-4B70-9966-9E1DE7857A73}"/>
    <dgm:cxn modelId="{B1179567-DC30-4EEC-9DFA-3C702A6D8328}" srcId="{E0E21C1C-A6EA-406F-A95B-A64EC88EB3EC}" destId="{FE7E40C0-1745-4FD0-94C4-5D0F9A113DCA}" srcOrd="1" destOrd="0" parTransId="{72AC9A0F-ECC8-41D4-B6A2-BAB7777FB843}" sibTransId="{C78A0F18-F43E-4EA5-AF8F-39C4BE10AB81}"/>
    <dgm:cxn modelId="{A4EFE07A-3CCA-402D-83C4-16A428B00B05}" type="presOf" srcId="{FE7E40C0-1745-4FD0-94C4-5D0F9A113DCA}" destId="{B9BBACA2-8940-46AA-9D21-92C28DF919B5}" srcOrd="0" destOrd="0" presId="urn:microsoft.com/office/officeart/2018/2/layout/IconVerticalSolidList"/>
    <dgm:cxn modelId="{B45E60BD-8124-4B0E-9ACC-3221A707CEA6}" type="presOf" srcId="{DFF7BAE3-3743-40D7-A276-22DC4FDAEAA0}" destId="{2755D123-1A46-4561-A980-BE822F8DC9DF}" srcOrd="0" destOrd="0" presId="urn:microsoft.com/office/officeart/2018/2/layout/IconVerticalSolidList"/>
    <dgm:cxn modelId="{7ED7EAE1-F2AD-4F77-980B-09194E38519B}" type="presOf" srcId="{E0E21C1C-A6EA-406F-A95B-A64EC88EB3EC}" destId="{8983F301-56D8-4B76-9F0C-50CE565BAB8F}" srcOrd="0" destOrd="0" presId="urn:microsoft.com/office/officeart/2018/2/layout/IconVerticalSolidList"/>
    <dgm:cxn modelId="{A076E99B-902B-438E-986F-2C95D50A0A3F}" type="presParOf" srcId="{8983F301-56D8-4B76-9F0C-50CE565BAB8F}" destId="{D73DA19D-BF43-421A-8C03-D3887372725D}" srcOrd="0" destOrd="0" presId="urn:microsoft.com/office/officeart/2018/2/layout/IconVerticalSolidList"/>
    <dgm:cxn modelId="{B1132003-7DA2-4C3C-9692-3FEE94C7F2C6}" type="presParOf" srcId="{D73DA19D-BF43-421A-8C03-D3887372725D}" destId="{514073C8-A0CF-4B9B-BE8D-14C72CF98246}" srcOrd="0" destOrd="0" presId="urn:microsoft.com/office/officeart/2018/2/layout/IconVerticalSolidList"/>
    <dgm:cxn modelId="{0A79CCE6-5E7E-47C5-8D12-23E64106B72E}" type="presParOf" srcId="{D73DA19D-BF43-421A-8C03-D3887372725D}" destId="{8AA587C4-45C3-4554-8A82-2EC6DE229E8C}" srcOrd="1" destOrd="0" presId="urn:microsoft.com/office/officeart/2018/2/layout/IconVerticalSolidList"/>
    <dgm:cxn modelId="{8951DF56-8588-47EA-8064-50E6DA9C540E}" type="presParOf" srcId="{D73DA19D-BF43-421A-8C03-D3887372725D}" destId="{28877422-FC9A-4736-A4F1-6DCC5786554C}" srcOrd="2" destOrd="0" presId="urn:microsoft.com/office/officeart/2018/2/layout/IconVerticalSolidList"/>
    <dgm:cxn modelId="{FE0FFA03-40A2-43B2-A3CD-96AEECFE48EA}" type="presParOf" srcId="{D73DA19D-BF43-421A-8C03-D3887372725D}" destId="{2755D123-1A46-4561-A980-BE822F8DC9DF}" srcOrd="3" destOrd="0" presId="urn:microsoft.com/office/officeart/2018/2/layout/IconVerticalSolidList"/>
    <dgm:cxn modelId="{25EADF72-5CE7-4066-8979-103A343C351F}" type="presParOf" srcId="{8983F301-56D8-4B76-9F0C-50CE565BAB8F}" destId="{2FBE2B80-210E-4E16-A702-88E15A77673C}" srcOrd="1" destOrd="0" presId="urn:microsoft.com/office/officeart/2018/2/layout/IconVerticalSolidList"/>
    <dgm:cxn modelId="{B83E13A0-EDAE-403E-A717-2C11617282E0}" type="presParOf" srcId="{8983F301-56D8-4B76-9F0C-50CE565BAB8F}" destId="{FFCB4AEE-5DFA-480A-B7AE-03B7E33A3F81}" srcOrd="2" destOrd="0" presId="urn:microsoft.com/office/officeart/2018/2/layout/IconVerticalSolidList"/>
    <dgm:cxn modelId="{8670FF58-DA60-4A08-9C97-ECED99D42332}" type="presParOf" srcId="{FFCB4AEE-5DFA-480A-B7AE-03B7E33A3F81}" destId="{3963D34A-8903-4BE2-A871-9A53F7A463D1}" srcOrd="0" destOrd="0" presId="urn:microsoft.com/office/officeart/2018/2/layout/IconVerticalSolidList"/>
    <dgm:cxn modelId="{71966B76-7D09-4D13-9377-FB6808B48E68}" type="presParOf" srcId="{FFCB4AEE-5DFA-480A-B7AE-03B7E33A3F81}" destId="{5814BF3A-5EBF-4756-B4A6-D7F025234A75}" srcOrd="1" destOrd="0" presId="urn:microsoft.com/office/officeart/2018/2/layout/IconVerticalSolidList"/>
    <dgm:cxn modelId="{512D2DE8-242F-4D6B-A0EE-80C6DD1AFE5D}" type="presParOf" srcId="{FFCB4AEE-5DFA-480A-B7AE-03B7E33A3F81}" destId="{D928D48C-8D6C-411D-B8E8-3E3D81251C2F}" srcOrd="2" destOrd="0" presId="urn:microsoft.com/office/officeart/2018/2/layout/IconVerticalSolidList"/>
    <dgm:cxn modelId="{87B93B37-0DFA-4D51-8226-18D3CDDC0688}" type="presParOf" srcId="{FFCB4AEE-5DFA-480A-B7AE-03B7E33A3F81}" destId="{B9BBACA2-8940-46AA-9D21-92C28DF919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F0CB23-95B8-43F7-BF77-A6F043A064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A2132-7E58-4658-B043-0DCE41E59DC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baseline="0"/>
            <a:t>Os contratos já pagos, e sem sobra de saldo, devem ser encerrados no SEEMP (item 6.1-situação) com prazo até 30/09/2025. </a:t>
          </a:r>
          <a:endParaRPr lang="en-US"/>
        </a:p>
      </dgm:t>
    </dgm:pt>
    <dgm:pt modelId="{CA194D9A-E50D-464A-A1E3-47B01BDC683B}" type="parTrans" cxnId="{82BEED38-CA5C-442C-8934-81AF4063A509}">
      <dgm:prSet/>
      <dgm:spPr/>
      <dgm:t>
        <a:bodyPr/>
        <a:lstStyle/>
        <a:p>
          <a:endParaRPr lang="en-US"/>
        </a:p>
      </dgm:t>
    </dgm:pt>
    <dgm:pt modelId="{54FA3AD2-C527-4C24-A95A-82E58035AF6A}" type="sibTrans" cxnId="{82BEED38-CA5C-442C-8934-81AF4063A509}">
      <dgm:prSet/>
      <dgm:spPr/>
      <dgm:t>
        <a:bodyPr/>
        <a:lstStyle/>
        <a:p>
          <a:endParaRPr lang="en-US"/>
        </a:p>
      </dgm:t>
    </dgm:pt>
    <dgm:pt modelId="{95B3822F-A6AA-44A4-8135-3E28BE91380D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0" i="0" baseline="0" dirty="0"/>
            <a:t>Atualizar as informações das etapas dos eventos de Aquisições, Contratações e Pagamentos, nos respectivos campos do SEEMP, tendo em vista o proximidade do prazo final do programa em 28/12/2025.</a:t>
          </a:r>
          <a:endParaRPr lang="en-US" dirty="0"/>
        </a:p>
      </dgm:t>
    </dgm:pt>
    <dgm:pt modelId="{8A20962A-EE69-4F3A-9457-BB07B540632D}" type="parTrans" cxnId="{45F24E57-BA77-4842-8374-454A1B4341B1}">
      <dgm:prSet/>
      <dgm:spPr/>
      <dgm:t>
        <a:bodyPr/>
        <a:lstStyle/>
        <a:p>
          <a:endParaRPr lang="en-US"/>
        </a:p>
      </dgm:t>
    </dgm:pt>
    <dgm:pt modelId="{142B8058-A896-4093-BB8D-39BDA08906DB}" type="sibTrans" cxnId="{45F24E57-BA77-4842-8374-454A1B4341B1}">
      <dgm:prSet/>
      <dgm:spPr/>
      <dgm:t>
        <a:bodyPr/>
        <a:lstStyle/>
        <a:p>
          <a:endParaRPr lang="en-US"/>
        </a:p>
      </dgm:t>
    </dgm:pt>
    <dgm:pt modelId="{3BCE5787-C60E-4B8F-AC31-76CBBEC87DCD}" type="pres">
      <dgm:prSet presAssocID="{AEF0CB23-95B8-43F7-BF77-A6F043A064A4}" presName="root" presStyleCnt="0">
        <dgm:presLayoutVars>
          <dgm:dir/>
          <dgm:resizeHandles val="exact"/>
        </dgm:presLayoutVars>
      </dgm:prSet>
      <dgm:spPr/>
    </dgm:pt>
    <dgm:pt modelId="{17134520-C0A5-4665-87DE-479BC76A3DD2}" type="pres">
      <dgm:prSet presAssocID="{D7FA2132-7E58-4658-B043-0DCE41E59DC4}" presName="compNode" presStyleCnt="0"/>
      <dgm:spPr/>
    </dgm:pt>
    <dgm:pt modelId="{5227A581-59F4-4A1D-A15A-D182B88E5411}" type="pres">
      <dgm:prSet presAssocID="{D7FA2132-7E58-4658-B043-0DCE41E59DC4}" presName="bgRect" presStyleLbl="bgShp" presStyleIdx="0" presStyleCnt="2"/>
      <dgm:spPr/>
    </dgm:pt>
    <dgm:pt modelId="{5C7B390D-F589-4477-8BE1-DD3CE2EA758C}" type="pres">
      <dgm:prSet presAssocID="{D7FA2132-7E58-4658-B043-0DCE41E59DC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34217769-9681-4A38-B480-B99299874E61}" type="pres">
      <dgm:prSet presAssocID="{D7FA2132-7E58-4658-B043-0DCE41E59DC4}" presName="spaceRect" presStyleCnt="0"/>
      <dgm:spPr/>
    </dgm:pt>
    <dgm:pt modelId="{119B8FDD-D747-4D71-BF81-6898BC0A0A11}" type="pres">
      <dgm:prSet presAssocID="{D7FA2132-7E58-4658-B043-0DCE41E59DC4}" presName="parTx" presStyleLbl="revTx" presStyleIdx="0" presStyleCnt="2">
        <dgm:presLayoutVars>
          <dgm:chMax val="0"/>
          <dgm:chPref val="0"/>
        </dgm:presLayoutVars>
      </dgm:prSet>
      <dgm:spPr/>
    </dgm:pt>
    <dgm:pt modelId="{8B637614-B249-4249-8DAE-DB3855971199}" type="pres">
      <dgm:prSet presAssocID="{54FA3AD2-C527-4C24-A95A-82E58035AF6A}" presName="sibTrans" presStyleCnt="0"/>
      <dgm:spPr/>
    </dgm:pt>
    <dgm:pt modelId="{05A10CFD-D5FB-4FE1-B3BD-9B3081948FBC}" type="pres">
      <dgm:prSet presAssocID="{95B3822F-A6AA-44A4-8135-3E28BE91380D}" presName="compNode" presStyleCnt="0"/>
      <dgm:spPr/>
    </dgm:pt>
    <dgm:pt modelId="{10A08C2C-91E9-4689-AAC5-5CC53F25E744}" type="pres">
      <dgm:prSet presAssocID="{95B3822F-A6AA-44A4-8135-3E28BE91380D}" presName="bgRect" presStyleLbl="bgShp" presStyleIdx="1" presStyleCnt="2"/>
      <dgm:spPr/>
    </dgm:pt>
    <dgm:pt modelId="{1030647F-9F0F-43D2-A47E-3267DD439A65}" type="pres">
      <dgm:prSet presAssocID="{95B3822F-A6AA-44A4-8135-3E28BE91380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ED6B44F9-A411-498F-96BB-CC74968B1017}" type="pres">
      <dgm:prSet presAssocID="{95B3822F-A6AA-44A4-8135-3E28BE91380D}" presName="spaceRect" presStyleCnt="0"/>
      <dgm:spPr/>
    </dgm:pt>
    <dgm:pt modelId="{77EDF56F-0D2A-4511-B003-928141F3A8B3}" type="pres">
      <dgm:prSet presAssocID="{95B3822F-A6AA-44A4-8135-3E28BE91380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A6CC31D-2111-458D-BEDE-56A7C49DA4EC}" type="presOf" srcId="{95B3822F-A6AA-44A4-8135-3E28BE91380D}" destId="{77EDF56F-0D2A-4511-B003-928141F3A8B3}" srcOrd="0" destOrd="0" presId="urn:microsoft.com/office/officeart/2018/2/layout/IconVerticalSolidList"/>
    <dgm:cxn modelId="{82BEED38-CA5C-442C-8934-81AF4063A509}" srcId="{AEF0CB23-95B8-43F7-BF77-A6F043A064A4}" destId="{D7FA2132-7E58-4658-B043-0DCE41E59DC4}" srcOrd="0" destOrd="0" parTransId="{CA194D9A-E50D-464A-A1E3-47B01BDC683B}" sibTransId="{54FA3AD2-C527-4C24-A95A-82E58035AF6A}"/>
    <dgm:cxn modelId="{05F6B15D-3D9A-470C-A40B-142B67BF2557}" type="presOf" srcId="{D7FA2132-7E58-4658-B043-0DCE41E59DC4}" destId="{119B8FDD-D747-4D71-BF81-6898BC0A0A11}" srcOrd="0" destOrd="0" presId="urn:microsoft.com/office/officeart/2018/2/layout/IconVerticalSolidList"/>
    <dgm:cxn modelId="{2CC40E73-9D14-4ED8-A055-49E8B5D9A999}" type="presOf" srcId="{AEF0CB23-95B8-43F7-BF77-A6F043A064A4}" destId="{3BCE5787-C60E-4B8F-AC31-76CBBEC87DCD}" srcOrd="0" destOrd="0" presId="urn:microsoft.com/office/officeart/2018/2/layout/IconVerticalSolidList"/>
    <dgm:cxn modelId="{45F24E57-BA77-4842-8374-454A1B4341B1}" srcId="{AEF0CB23-95B8-43F7-BF77-A6F043A064A4}" destId="{95B3822F-A6AA-44A4-8135-3E28BE91380D}" srcOrd="1" destOrd="0" parTransId="{8A20962A-EE69-4F3A-9457-BB07B540632D}" sibTransId="{142B8058-A896-4093-BB8D-39BDA08906DB}"/>
    <dgm:cxn modelId="{904373E3-D2E0-448B-9F92-72D1BE88A0B9}" type="presParOf" srcId="{3BCE5787-C60E-4B8F-AC31-76CBBEC87DCD}" destId="{17134520-C0A5-4665-87DE-479BC76A3DD2}" srcOrd="0" destOrd="0" presId="urn:microsoft.com/office/officeart/2018/2/layout/IconVerticalSolidList"/>
    <dgm:cxn modelId="{51F5EB62-64F9-485C-974A-58A7D235C6CD}" type="presParOf" srcId="{17134520-C0A5-4665-87DE-479BC76A3DD2}" destId="{5227A581-59F4-4A1D-A15A-D182B88E5411}" srcOrd="0" destOrd="0" presId="urn:microsoft.com/office/officeart/2018/2/layout/IconVerticalSolidList"/>
    <dgm:cxn modelId="{ED6414CF-7084-4CEC-A5D0-D4D46B290999}" type="presParOf" srcId="{17134520-C0A5-4665-87DE-479BC76A3DD2}" destId="{5C7B390D-F589-4477-8BE1-DD3CE2EA758C}" srcOrd="1" destOrd="0" presId="urn:microsoft.com/office/officeart/2018/2/layout/IconVerticalSolidList"/>
    <dgm:cxn modelId="{0C9FA7BA-77C2-47C4-9159-8D5B40298F86}" type="presParOf" srcId="{17134520-C0A5-4665-87DE-479BC76A3DD2}" destId="{34217769-9681-4A38-B480-B99299874E61}" srcOrd="2" destOrd="0" presId="urn:microsoft.com/office/officeart/2018/2/layout/IconVerticalSolidList"/>
    <dgm:cxn modelId="{14DB9BD0-347D-4250-8DC1-583854F2E5F7}" type="presParOf" srcId="{17134520-C0A5-4665-87DE-479BC76A3DD2}" destId="{119B8FDD-D747-4D71-BF81-6898BC0A0A11}" srcOrd="3" destOrd="0" presId="urn:microsoft.com/office/officeart/2018/2/layout/IconVerticalSolidList"/>
    <dgm:cxn modelId="{7EB18577-F668-4C26-BAEE-ECDD90E0242E}" type="presParOf" srcId="{3BCE5787-C60E-4B8F-AC31-76CBBEC87DCD}" destId="{8B637614-B249-4249-8DAE-DB3855971199}" srcOrd="1" destOrd="0" presId="urn:microsoft.com/office/officeart/2018/2/layout/IconVerticalSolidList"/>
    <dgm:cxn modelId="{85071678-BDD1-4D72-9055-05FD0F6DEB86}" type="presParOf" srcId="{3BCE5787-C60E-4B8F-AC31-76CBBEC87DCD}" destId="{05A10CFD-D5FB-4FE1-B3BD-9B3081948FBC}" srcOrd="2" destOrd="0" presId="urn:microsoft.com/office/officeart/2018/2/layout/IconVerticalSolidList"/>
    <dgm:cxn modelId="{BA1E7F68-A4A3-44A8-9D6B-53844FCA1DE2}" type="presParOf" srcId="{05A10CFD-D5FB-4FE1-B3BD-9B3081948FBC}" destId="{10A08C2C-91E9-4689-AAC5-5CC53F25E744}" srcOrd="0" destOrd="0" presId="urn:microsoft.com/office/officeart/2018/2/layout/IconVerticalSolidList"/>
    <dgm:cxn modelId="{37A6F8B2-D122-4C9B-A49C-666AC7569D3E}" type="presParOf" srcId="{05A10CFD-D5FB-4FE1-B3BD-9B3081948FBC}" destId="{1030647F-9F0F-43D2-A47E-3267DD439A65}" srcOrd="1" destOrd="0" presId="urn:microsoft.com/office/officeart/2018/2/layout/IconVerticalSolidList"/>
    <dgm:cxn modelId="{04E96DBD-0687-4F4D-89DB-AF4340201714}" type="presParOf" srcId="{05A10CFD-D5FB-4FE1-B3BD-9B3081948FBC}" destId="{ED6B44F9-A411-498F-96BB-CC74968B1017}" srcOrd="2" destOrd="0" presId="urn:microsoft.com/office/officeart/2018/2/layout/IconVerticalSolidList"/>
    <dgm:cxn modelId="{96360CCD-F21D-4DFC-9FA1-447CE0004F8D}" type="presParOf" srcId="{05A10CFD-D5FB-4FE1-B3BD-9B3081948FBC}" destId="{77EDF56F-0D2A-4511-B003-928141F3A8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F0CB23-95B8-43F7-BF77-A6F043A064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A7BC4-A97B-4045-A59D-7DC3760490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 data limite para os pagamentos é 26 de dezembro de 2025.</a:t>
          </a:r>
        </a:p>
      </dgm:t>
    </dgm:pt>
    <dgm:pt modelId="{64260A11-FA23-4176-8021-761E7682BCB0}" type="parTrans" cxnId="{740F05A1-0204-478E-A7A1-17EDD0BC836A}">
      <dgm:prSet/>
      <dgm:spPr/>
      <dgm:t>
        <a:bodyPr/>
        <a:lstStyle/>
        <a:p>
          <a:endParaRPr lang="en-US" sz="1400"/>
        </a:p>
      </dgm:t>
    </dgm:pt>
    <dgm:pt modelId="{7FEF0FA8-284F-483A-B45C-6216DCA8F1FC}" type="sibTrans" cxnId="{740F05A1-0204-478E-A7A1-17EDD0BC836A}">
      <dgm:prSet/>
      <dgm:spPr/>
      <dgm:t>
        <a:bodyPr/>
        <a:lstStyle/>
        <a:p>
          <a:endParaRPr lang="en-US" sz="1400"/>
        </a:p>
      </dgm:t>
    </dgm:pt>
    <dgm:pt modelId="{3BCE5787-C60E-4B8F-AC31-76CBBEC87DCD}" type="pres">
      <dgm:prSet presAssocID="{AEF0CB23-95B8-43F7-BF77-A6F043A064A4}" presName="root" presStyleCnt="0">
        <dgm:presLayoutVars>
          <dgm:dir/>
          <dgm:resizeHandles val="exact"/>
        </dgm:presLayoutVars>
      </dgm:prSet>
      <dgm:spPr/>
    </dgm:pt>
    <dgm:pt modelId="{62081474-FA9F-4B27-8854-099DD6C45B19}" type="pres">
      <dgm:prSet presAssocID="{2CBA7BC4-A97B-4045-A59D-7DC3760490CB}" presName="compNode" presStyleCnt="0"/>
      <dgm:spPr/>
    </dgm:pt>
    <dgm:pt modelId="{CC64E224-E088-45CB-BAAD-4FAE5B65CAA0}" type="pres">
      <dgm:prSet presAssocID="{2CBA7BC4-A97B-4045-A59D-7DC3760490CB}" presName="bgRect" presStyleLbl="bgShp" presStyleIdx="0" presStyleCnt="1" custScaleY="133805"/>
      <dgm:spPr/>
    </dgm:pt>
    <dgm:pt modelId="{058C226E-9B20-43C4-87D8-47B4C5ADEBE1}" type="pres">
      <dgm:prSet presAssocID="{2CBA7BC4-A97B-4045-A59D-7DC3760490CB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C1C8C9A6-F23A-4217-B926-17B659723C9B}" type="pres">
      <dgm:prSet presAssocID="{2CBA7BC4-A97B-4045-A59D-7DC3760490CB}" presName="spaceRect" presStyleCnt="0"/>
      <dgm:spPr/>
    </dgm:pt>
    <dgm:pt modelId="{AE82B62D-3E71-47B2-BB47-0302B572F7DA}" type="pres">
      <dgm:prSet presAssocID="{2CBA7BC4-A97B-4045-A59D-7DC3760490CB}" presName="parTx" presStyleLbl="revTx" presStyleIdx="0" presStyleCnt="1" custScaleY="253984">
        <dgm:presLayoutVars>
          <dgm:chMax val="0"/>
          <dgm:chPref val="0"/>
        </dgm:presLayoutVars>
      </dgm:prSet>
      <dgm:spPr/>
    </dgm:pt>
  </dgm:ptLst>
  <dgm:cxnLst>
    <dgm:cxn modelId="{2CC40E73-9D14-4ED8-A055-49E8B5D9A999}" type="presOf" srcId="{AEF0CB23-95B8-43F7-BF77-A6F043A064A4}" destId="{3BCE5787-C60E-4B8F-AC31-76CBBEC87DCD}" srcOrd="0" destOrd="0" presId="urn:microsoft.com/office/officeart/2018/2/layout/IconVerticalSolidList"/>
    <dgm:cxn modelId="{740F05A1-0204-478E-A7A1-17EDD0BC836A}" srcId="{AEF0CB23-95B8-43F7-BF77-A6F043A064A4}" destId="{2CBA7BC4-A97B-4045-A59D-7DC3760490CB}" srcOrd="0" destOrd="0" parTransId="{64260A11-FA23-4176-8021-761E7682BCB0}" sibTransId="{7FEF0FA8-284F-483A-B45C-6216DCA8F1FC}"/>
    <dgm:cxn modelId="{B99B52FC-6A87-4B39-9DB3-2F8DAB8CD5FC}" type="presOf" srcId="{2CBA7BC4-A97B-4045-A59D-7DC3760490CB}" destId="{AE82B62D-3E71-47B2-BB47-0302B572F7DA}" srcOrd="0" destOrd="0" presId="urn:microsoft.com/office/officeart/2018/2/layout/IconVerticalSolidList"/>
    <dgm:cxn modelId="{ADF5EFA6-C2BB-4C44-86D8-91B0E5C18F82}" type="presParOf" srcId="{3BCE5787-C60E-4B8F-AC31-76CBBEC87DCD}" destId="{62081474-FA9F-4B27-8854-099DD6C45B19}" srcOrd="0" destOrd="0" presId="urn:microsoft.com/office/officeart/2018/2/layout/IconVerticalSolidList"/>
    <dgm:cxn modelId="{FE4C904C-9377-45FB-BDCB-57942A14B592}" type="presParOf" srcId="{62081474-FA9F-4B27-8854-099DD6C45B19}" destId="{CC64E224-E088-45CB-BAAD-4FAE5B65CAA0}" srcOrd="0" destOrd="0" presId="urn:microsoft.com/office/officeart/2018/2/layout/IconVerticalSolidList"/>
    <dgm:cxn modelId="{8C0D76E2-730E-4868-9397-71F1E8551A81}" type="presParOf" srcId="{62081474-FA9F-4B27-8854-099DD6C45B19}" destId="{058C226E-9B20-43C4-87D8-47B4C5ADEBE1}" srcOrd="1" destOrd="0" presId="urn:microsoft.com/office/officeart/2018/2/layout/IconVerticalSolidList"/>
    <dgm:cxn modelId="{834E1FC7-D31F-436A-9808-99E95DA5D0DE}" type="presParOf" srcId="{62081474-FA9F-4B27-8854-099DD6C45B19}" destId="{C1C8C9A6-F23A-4217-B926-17B659723C9B}" srcOrd="2" destOrd="0" presId="urn:microsoft.com/office/officeart/2018/2/layout/IconVerticalSolidList"/>
    <dgm:cxn modelId="{7A6B0DA7-A33A-4ED8-B020-86C8DCBED174}" type="presParOf" srcId="{62081474-FA9F-4B27-8854-099DD6C45B19}" destId="{AE82B62D-3E71-47B2-BB47-0302B572F7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F0CB23-95B8-43F7-BF77-A6F043A064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A7BC4-A97B-4045-A59D-7DC3760490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Para os pagamentos processados o pagamento poderá ser realizado até 27/02/2026, desde que as Notas Fiscais/Faturas tenham sido emitidas e atestadas </a:t>
          </a:r>
          <a:r>
            <a:rPr lang="pt-BR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até</a:t>
          </a:r>
          <a:r>
            <a:rPr lang="pt-BR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28.12.2025 (aplicam-se supletivamente as regras constantes dos artigos 2.01, item 47, e 4.08 do capítulo II, normas gerais, segunda parte, do contrato nº 3391/OC-BR entre BID e União).</a:t>
          </a:r>
          <a:endParaRPr lang="en-US" sz="1600" dirty="0"/>
        </a:p>
      </dgm:t>
    </dgm:pt>
    <dgm:pt modelId="{64260A11-FA23-4176-8021-761E7682BCB0}" type="parTrans" cxnId="{740F05A1-0204-478E-A7A1-17EDD0BC836A}">
      <dgm:prSet/>
      <dgm:spPr/>
      <dgm:t>
        <a:bodyPr/>
        <a:lstStyle/>
        <a:p>
          <a:endParaRPr lang="en-US" sz="1400"/>
        </a:p>
      </dgm:t>
    </dgm:pt>
    <dgm:pt modelId="{7FEF0FA8-284F-483A-B45C-6216DCA8F1FC}" type="sibTrans" cxnId="{740F05A1-0204-478E-A7A1-17EDD0BC836A}">
      <dgm:prSet/>
      <dgm:spPr/>
      <dgm:t>
        <a:bodyPr/>
        <a:lstStyle/>
        <a:p>
          <a:endParaRPr lang="en-US" sz="1400"/>
        </a:p>
      </dgm:t>
    </dgm:pt>
    <dgm:pt modelId="{3BCE5787-C60E-4B8F-AC31-76CBBEC87DCD}" type="pres">
      <dgm:prSet presAssocID="{AEF0CB23-95B8-43F7-BF77-A6F043A064A4}" presName="root" presStyleCnt="0">
        <dgm:presLayoutVars>
          <dgm:dir/>
          <dgm:resizeHandles val="exact"/>
        </dgm:presLayoutVars>
      </dgm:prSet>
      <dgm:spPr/>
    </dgm:pt>
    <dgm:pt modelId="{62081474-FA9F-4B27-8854-099DD6C45B19}" type="pres">
      <dgm:prSet presAssocID="{2CBA7BC4-A97B-4045-A59D-7DC3760490CB}" presName="compNode" presStyleCnt="0"/>
      <dgm:spPr/>
    </dgm:pt>
    <dgm:pt modelId="{CC64E224-E088-45CB-BAAD-4FAE5B65CAA0}" type="pres">
      <dgm:prSet presAssocID="{2CBA7BC4-A97B-4045-A59D-7DC3760490CB}" presName="bgRect" presStyleLbl="bgShp" presStyleIdx="0" presStyleCnt="1" custScaleY="133805"/>
      <dgm:spPr/>
    </dgm:pt>
    <dgm:pt modelId="{058C226E-9B20-43C4-87D8-47B4C5ADEBE1}" type="pres">
      <dgm:prSet presAssocID="{2CBA7BC4-A97B-4045-A59D-7DC3760490CB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C1C8C9A6-F23A-4217-B926-17B659723C9B}" type="pres">
      <dgm:prSet presAssocID="{2CBA7BC4-A97B-4045-A59D-7DC3760490CB}" presName="spaceRect" presStyleCnt="0"/>
      <dgm:spPr/>
    </dgm:pt>
    <dgm:pt modelId="{AE82B62D-3E71-47B2-BB47-0302B572F7DA}" type="pres">
      <dgm:prSet presAssocID="{2CBA7BC4-A97B-4045-A59D-7DC3760490CB}" presName="parTx" presStyleLbl="revTx" presStyleIdx="0" presStyleCnt="1" custScaleY="253984">
        <dgm:presLayoutVars>
          <dgm:chMax val="0"/>
          <dgm:chPref val="0"/>
        </dgm:presLayoutVars>
      </dgm:prSet>
      <dgm:spPr/>
    </dgm:pt>
  </dgm:ptLst>
  <dgm:cxnLst>
    <dgm:cxn modelId="{2CC40E73-9D14-4ED8-A055-49E8B5D9A999}" type="presOf" srcId="{AEF0CB23-95B8-43F7-BF77-A6F043A064A4}" destId="{3BCE5787-C60E-4B8F-AC31-76CBBEC87DCD}" srcOrd="0" destOrd="0" presId="urn:microsoft.com/office/officeart/2018/2/layout/IconVerticalSolidList"/>
    <dgm:cxn modelId="{740F05A1-0204-478E-A7A1-17EDD0BC836A}" srcId="{AEF0CB23-95B8-43F7-BF77-A6F043A064A4}" destId="{2CBA7BC4-A97B-4045-A59D-7DC3760490CB}" srcOrd="0" destOrd="0" parTransId="{64260A11-FA23-4176-8021-761E7682BCB0}" sibTransId="{7FEF0FA8-284F-483A-B45C-6216DCA8F1FC}"/>
    <dgm:cxn modelId="{B99B52FC-6A87-4B39-9DB3-2F8DAB8CD5FC}" type="presOf" srcId="{2CBA7BC4-A97B-4045-A59D-7DC3760490CB}" destId="{AE82B62D-3E71-47B2-BB47-0302B572F7DA}" srcOrd="0" destOrd="0" presId="urn:microsoft.com/office/officeart/2018/2/layout/IconVerticalSolidList"/>
    <dgm:cxn modelId="{ADF5EFA6-C2BB-4C44-86D8-91B0E5C18F82}" type="presParOf" srcId="{3BCE5787-C60E-4B8F-AC31-76CBBEC87DCD}" destId="{62081474-FA9F-4B27-8854-099DD6C45B19}" srcOrd="0" destOrd="0" presId="urn:microsoft.com/office/officeart/2018/2/layout/IconVerticalSolidList"/>
    <dgm:cxn modelId="{FE4C904C-9377-45FB-BDCB-57942A14B592}" type="presParOf" srcId="{62081474-FA9F-4B27-8854-099DD6C45B19}" destId="{CC64E224-E088-45CB-BAAD-4FAE5B65CAA0}" srcOrd="0" destOrd="0" presId="urn:microsoft.com/office/officeart/2018/2/layout/IconVerticalSolidList"/>
    <dgm:cxn modelId="{8C0D76E2-730E-4868-9397-71F1E8551A81}" type="presParOf" srcId="{62081474-FA9F-4B27-8854-099DD6C45B19}" destId="{058C226E-9B20-43C4-87D8-47B4C5ADEBE1}" srcOrd="1" destOrd="0" presId="urn:microsoft.com/office/officeart/2018/2/layout/IconVerticalSolidList"/>
    <dgm:cxn modelId="{834E1FC7-D31F-436A-9808-99E95DA5D0DE}" type="presParOf" srcId="{62081474-FA9F-4B27-8854-099DD6C45B19}" destId="{C1C8C9A6-F23A-4217-B926-17B659723C9B}" srcOrd="2" destOrd="0" presId="urn:microsoft.com/office/officeart/2018/2/layout/IconVerticalSolidList"/>
    <dgm:cxn modelId="{7A6B0DA7-A33A-4ED8-B020-86C8DCBED174}" type="presParOf" srcId="{62081474-FA9F-4B27-8854-099DD6C45B19}" destId="{AE82B62D-3E71-47B2-BB47-0302B572F7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F0CB23-95B8-43F7-BF77-A6F043A064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A7BC4-A97B-4045-A59D-7DC3760490CB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pt-BR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As demonstrações financeiras de encerramento do Projeto, inclusive a Justificativa de Gastos, devem ser elaboradas com referência ao dia 28.12.2025.</a:t>
          </a:r>
        </a:p>
        <a:p>
          <a:pPr>
            <a:lnSpc>
              <a:spcPct val="100000"/>
            </a:lnSpc>
            <a:buNone/>
          </a:pPr>
          <a:r>
            <a:rPr lang="pt-BR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Alguma liquidação que ocorra após essa data, com referência ao dia do último pagamento efetuado, limitado ao dia 27/02/2026. </a:t>
          </a:r>
          <a:r>
            <a:rPr lang="pt-BR" sz="16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Obs</a:t>
          </a:r>
          <a:r>
            <a:rPr lang="pt-BR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:  As Demonstrações Financeiras para o encerramento são compostas de: Justificativa de Gastos, relatório DIA e Notas Explicativas do exercício de 2025.</a:t>
          </a:r>
          <a:endParaRPr lang="en-US" sz="1600" dirty="0"/>
        </a:p>
      </dgm:t>
    </dgm:pt>
    <dgm:pt modelId="{64260A11-FA23-4176-8021-761E7682BCB0}" type="parTrans" cxnId="{740F05A1-0204-478E-A7A1-17EDD0BC836A}">
      <dgm:prSet/>
      <dgm:spPr/>
      <dgm:t>
        <a:bodyPr/>
        <a:lstStyle/>
        <a:p>
          <a:endParaRPr lang="en-US" sz="1400"/>
        </a:p>
      </dgm:t>
    </dgm:pt>
    <dgm:pt modelId="{7FEF0FA8-284F-483A-B45C-6216DCA8F1FC}" type="sibTrans" cxnId="{740F05A1-0204-478E-A7A1-17EDD0BC836A}">
      <dgm:prSet/>
      <dgm:spPr/>
      <dgm:t>
        <a:bodyPr/>
        <a:lstStyle/>
        <a:p>
          <a:endParaRPr lang="en-US" sz="1400"/>
        </a:p>
      </dgm:t>
    </dgm:pt>
    <dgm:pt modelId="{3BCE5787-C60E-4B8F-AC31-76CBBEC87DCD}" type="pres">
      <dgm:prSet presAssocID="{AEF0CB23-95B8-43F7-BF77-A6F043A064A4}" presName="root" presStyleCnt="0">
        <dgm:presLayoutVars>
          <dgm:dir/>
          <dgm:resizeHandles val="exact"/>
        </dgm:presLayoutVars>
      </dgm:prSet>
      <dgm:spPr/>
    </dgm:pt>
    <dgm:pt modelId="{62081474-FA9F-4B27-8854-099DD6C45B19}" type="pres">
      <dgm:prSet presAssocID="{2CBA7BC4-A97B-4045-A59D-7DC3760490CB}" presName="compNode" presStyleCnt="0"/>
      <dgm:spPr/>
    </dgm:pt>
    <dgm:pt modelId="{CC64E224-E088-45CB-BAAD-4FAE5B65CAA0}" type="pres">
      <dgm:prSet presAssocID="{2CBA7BC4-A97B-4045-A59D-7DC3760490CB}" presName="bgRect" presStyleLbl="bgShp" presStyleIdx="0" presStyleCnt="1" custScaleY="133805"/>
      <dgm:spPr/>
    </dgm:pt>
    <dgm:pt modelId="{058C226E-9B20-43C4-87D8-47B4C5ADEBE1}" type="pres">
      <dgm:prSet presAssocID="{2CBA7BC4-A97B-4045-A59D-7DC3760490CB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C1C8C9A6-F23A-4217-B926-17B659723C9B}" type="pres">
      <dgm:prSet presAssocID="{2CBA7BC4-A97B-4045-A59D-7DC3760490CB}" presName="spaceRect" presStyleCnt="0"/>
      <dgm:spPr/>
    </dgm:pt>
    <dgm:pt modelId="{AE82B62D-3E71-47B2-BB47-0302B572F7DA}" type="pres">
      <dgm:prSet presAssocID="{2CBA7BC4-A97B-4045-A59D-7DC3760490CB}" presName="parTx" presStyleLbl="revTx" presStyleIdx="0" presStyleCnt="1" custScaleY="161919">
        <dgm:presLayoutVars>
          <dgm:chMax val="0"/>
          <dgm:chPref val="0"/>
        </dgm:presLayoutVars>
      </dgm:prSet>
      <dgm:spPr/>
    </dgm:pt>
  </dgm:ptLst>
  <dgm:cxnLst>
    <dgm:cxn modelId="{2CC40E73-9D14-4ED8-A055-49E8B5D9A999}" type="presOf" srcId="{AEF0CB23-95B8-43F7-BF77-A6F043A064A4}" destId="{3BCE5787-C60E-4B8F-AC31-76CBBEC87DCD}" srcOrd="0" destOrd="0" presId="urn:microsoft.com/office/officeart/2018/2/layout/IconVerticalSolidList"/>
    <dgm:cxn modelId="{740F05A1-0204-478E-A7A1-17EDD0BC836A}" srcId="{AEF0CB23-95B8-43F7-BF77-A6F043A064A4}" destId="{2CBA7BC4-A97B-4045-A59D-7DC3760490CB}" srcOrd="0" destOrd="0" parTransId="{64260A11-FA23-4176-8021-761E7682BCB0}" sibTransId="{7FEF0FA8-284F-483A-B45C-6216DCA8F1FC}"/>
    <dgm:cxn modelId="{B99B52FC-6A87-4B39-9DB3-2F8DAB8CD5FC}" type="presOf" srcId="{2CBA7BC4-A97B-4045-A59D-7DC3760490CB}" destId="{AE82B62D-3E71-47B2-BB47-0302B572F7DA}" srcOrd="0" destOrd="0" presId="urn:microsoft.com/office/officeart/2018/2/layout/IconVerticalSolidList"/>
    <dgm:cxn modelId="{ADF5EFA6-C2BB-4C44-86D8-91B0E5C18F82}" type="presParOf" srcId="{3BCE5787-C60E-4B8F-AC31-76CBBEC87DCD}" destId="{62081474-FA9F-4B27-8854-099DD6C45B19}" srcOrd="0" destOrd="0" presId="urn:microsoft.com/office/officeart/2018/2/layout/IconVerticalSolidList"/>
    <dgm:cxn modelId="{FE4C904C-9377-45FB-BDCB-57942A14B592}" type="presParOf" srcId="{62081474-FA9F-4B27-8854-099DD6C45B19}" destId="{CC64E224-E088-45CB-BAAD-4FAE5B65CAA0}" srcOrd="0" destOrd="0" presId="urn:microsoft.com/office/officeart/2018/2/layout/IconVerticalSolidList"/>
    <dgm:cxn modelId="{8C0D76E2-730E-4868-9397-71F1E8551A81}" type="presParOf" srcId="{62081474-FA9F-4B27-8854-099DD6C45B19}" destId="{058C226E-9B20-43C4-87D8-47B4C5ADEBE1}" srcOrd="1" destOrd="0" presId="urn:microsoft.com/office/officeart/2018/2/layout/IconVerticalSolidList"/>
    <dgm:cxn modelId="{834E1FC7-D31F-436A-9808-99E95DA5D0DE}" type="presParOf" srcId="{62081474-FA9F-4B27-8854-099DD6C45B19}" destId="{C1C8C9A6-F23A-4217-B926-17B659723C9B}" srcOrd="2" destOrd="0" presId="urn:microsoft.com/office/officeart/2018/2/layout/IconVerticalSolidList"/>
    <dgm:cxn modelId="{7A6B0DA7-A33A-4ED8-B020-86C8DCBED174}" type="presParOf" srcId="{62081474-FA9F-4B27-8854-099DD6C45B19}" destId="{AE82B62D-3E71-47B2-BB47-0302B572F7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F0CB23-95B8-43F7-BF77-A6F043A064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A7BC4-A97B-4045-A59D-7DC3760490CB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O saldo não utilizado da fonte BID deverá ser transferido pela Caixa Econômica Federal  à conta do Tesouro Nacional por meio de GRU – Guia de recolhimento da União, à título de amortização especial, no último dia de vencimento do período de encerramento (aplicam-se supletivamente as regras constantes dos artigos 2.01, item 47, e 4.08 do capítulo II, normas gerais, segunda parte, do contrato nº 3391/OC-BR entre BID e União).</a:t>
          </a:r>
          <a:endParaRPr lang="en-US" sz="1800" dirty="0"/>
        </a:p>
      </dgm:t>
    </dgm:pt>
    <dgm:pt modelId="{7FEF0FA8-284F-483A-B45C-6216DCA8F1FC}" type="sibTrans" cxnId="{740F05A1-0204-478E-A7A1-17EDD0BC836A}">
      <dgm:prSet/>
      <dgm:spPr/>
      <dgm:t>
        <a:bodyPr/>
        <a:lstStyle/>
        <a:p>
          <a:endParaRPr lang="en-US" sz="1200"/>
        </a:p>
      </dgm:t>
    </dgm:pt>
    <dgm:pt modelId="{64260A11-FA23-4176-8021-761E7682BCB0}" type="parTrans" cxnId="{740F05A1-0204-478E-A7A1-17EDD0BC836A}">
      <dgm:prSet/>
      <dgm:spPr/>
      <dgm:t>
        <a:bodyPr/>
        <a:lstStyle/>
        <a:p>
          <a:endParaRPr lang="en-US" sz="1200"/>
        </a:p>
      </dgm:t>
    </dgm:pt>
    <dgm:pt modelId="{3BCE5787-C60E-4B8F-AC31-76CBBEC87DCD}" type="pres">
      <dgm:prSet presAssocID="{AEF0CB23-95B8-43F7-BF77-A6F043A064A4}" presName="root" presStyleCnt="0">
        <dgm:presLayoutVars>
          <dgm:dir/>
          <dgm:resizeHandles val="exact"/>
        </dgm:presLayoutVars>
      </dgm:prSet>
      <dgm:spPr/>
    </dgm:pt>
    <dgm:pt modelId="{62081474-FA9F-4B27-8854-099DD6C45B19}" type="pres">
      <dgm:prSet presAssocID="{2CBA7BC4-A97B-4045-A59D-7DC3760490CB}" presName="compNode" presStyleCnt="0"/>
      <dgm:spPr/>
    </dgm:pt>
    <dgm:pt modelId="{CC64E224-E088-45CB-BAAD-4FAE5B65CAA0}" type="pres">
      <dgm:prSet presAssocID="{2CBA7BC4-A97B-4045-A59D-7DC3760490CB}" presName="bgRect" presStyleLbl="bgShp" presStyleIdx="0" presStyleCnt="1" custAng="0" custScaleY="169672" custLinFactNeighborX="961" custLinFactNeighborY="-28242"/>
      <dgm:spPr/>
    </dgm:pt>
    <dgm:pt modelId="{058C226E-9B20-43C4-87D8-47B4C5ADEBE1}" type="pres">
      <dgm:prSet presAssocID="{2CBA7BC4-A97B-4045-A59D-7DC3760490CB}" presName="iconRect" presStyleLbl="node1" presStyleIdx="0" presStyleCnt="1" custLinFactNeighborX="37218" custLinFactNeighborY="-448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C1C8C9A6-F23A-4217-B926-17B659723C9B}" type="pres">
      <dgm:prSet presAssocID="{2CBA7BC4-A97B-4045-A59D-7DC3760490CB}" presName="spaceRect" presStyleCnt="0"/>
      <dgm:spPr/>
    </dgm:pt>
    <dgm:pt modelId="{AE82B62D-3E71-47B2-BB47-0302B572F7DA}" type="pres">
      <dgm:prSet presAssocID="{2CBA7BC4-A97B-4045-A59D-7DC3760490CB}" presName="parTx" presStyleLbl="revTx" presStyleIdx="0" presStyleCnt="1" custScaleX="100000" custScaleY="86329" custLinFactNeighborX="5476" custLinFactNeighborY="-36759">
        <dgm:presLayoutVars>
          <dgm:chMax val="0"/>
          <dgm:chPref val="0"/>
        </dgm:presLayoutVars>
      </dgm:prSet>
      <dgm:spPr/>
    </dgm:pt>
  </dgm:ptLst>
  <dgm:cxnLst>
    <dgm:cxn modelId="{2CC40E73-9D14-4ED8-A055-49E8B5D9A999}" type="presOf" srcId="{AEF0CB23-95B8-43F7-BF77-A6F043A064A4}" destId="{3BCE5787-C60E-4B8F-AC31-76CBBEC87DCD}" srcOrd="0" destOrd="0" presId="urn:microsoft.com/office/officeart/2018/2/layout/IconVerticalSolidList"/>
    <dgm:cxn modelId="{740F05A1-0204-478E-A7A1-17EDD0BC836A}" srcId="{AEF0CB23-95B8-43F7-BF77-A6F043A064A4}" destId="{2CBA7BC4-A97B-4045-A59D-7DC3760490CB}" srcOrd="0" destOrd="0" parTransId="{64260A11-FA23-4176-8021-761E7682BCB0}" sibTransId="{7FEF0FA8-284F-483A-B45C-6216DCA8F1FC}"/>
    <dgm:cxn modelId="{B99B52FC-6A87-4B39-9DB3-2F8DAB8CD5FC}" type="presOf" srcId="{2CBA7BC4-A97B-4045-A59D-7DC3760490CB}" destId="{AE82B62D-3E71-47B2-BB47-0302B572F7DA}" srcOrd="0" destOrd="0" presId="urn:microsoft.com/office/officeart/2018/2/layout/IconVerticalSolidList"/>
    <dgm:cxn modelId="{ADF5EFA6-C2BB-4C44-86D8-91B0E5C18F82}" type="presParOf" srcId="{3BCE5787-C60E-4B8F-AC31-76CBBEC87DCD}" destId="{62081474-FA9F-4B27-8854-099DD6C45B19}" srcOrd="0" destOrd="0" presId="urn:microsoft.com/office/officeart/2018/2/layout/IconVerticalSolidList"/>
    <dgm:cxn modelId="{FE4C904C-9377-45FB-BDCB-57942A14B592}" type="presParOf" srcId="{62081474-FA9F-4B27-8854-099DD6C45B19}" destId="{CC64E224-E088-45CB-BAAD-4FAE5B65CAA0}" srcOrd="0" destOrd="0" presId="urn:microsoft.com/office/officeart/2018/2/layout/IconVerticalSolidList"/>
    <dgm:cxn modelId="{8C0D76E2-730E-4868-9397-71F1E8551A81}" type="presParOf" srcId="{62081474-FA9F-4B27-8854-099DD6C45B19}" destId="{058C226E-9B20-43C4-87D8-47B4C5ADEBE1}" srcOrd="1" destOrd="0" presId="urn:microsoft.com/office/officeart/2018/2/layout/IconVerticalSolidList"/>
    <dgm:cxn modelId="{834E1FC7-D31F-436A-9808-99E95DA5D0DE}" type="presParOf" srcId="{62081474-FA9F-4B27-8854-099DD6C45B19}" destId="{C1C8C9A6-F23A-4217-B926-17B659723C9B}" srcOrd="2" destOrd="0" presId="urn:microsoft.com/office/officeart/2018/2/layout/IconVerticalSolidList"/>
    <dgm:cxn modelId="{7A6B0DA7-A33A-4ED8-B020-86C8DCBED174}" type="presParOf" srcId="{62081474-FA9F-4B27-8854-099DD6C45B19}" destId="{AE82B62D-3E71-47B2-BB47-0302B572F7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48905-9BBF-4286-9D5A-E1C22F496BC8}">
      <dsp:nvSpPr>
        <dsp:cNvPr id="0" name=""/>
        <dsp:cNvSpPr/>
      </dsp:nvSpPr>
      <dsp:spPr>
        <a:xfrm>
          <a:off x="0" y="783656"/>
          <a:ext cx="11475430" cy="13829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D9C83-FBE0-473D-845B-C7FCA8D067D7}">
      <dsp:nvSpPr>
        <dsp:cNvPr id="0" name=""/>
        <dsp:cNvSpPr/>
      </dsp:nvSpPr>
      <dsp:spPr>
        <a:xfrm>
          <a:off x="418334" y="1094813"/>
          <a:ext cx="760607" cy="7606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91748-0B7A-4B6F-9F91-A7E0E3437B51}">
      <dsp:nvSpPr>
        <dsp:cNvPr id="0" name=""/>
        <dsp:cNvSpPr/>
      </dsp:nvSpPr>
      <dsp:spPr>
        <a:xfrm>
          <a:off x="1597275" y="783656"/>
          <a:ext cx="9878155" cy="138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59" tIns="146359" rIns="146359" bIns="14635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Os municípios que efetuaram</a:t>
          </a:r>
          <a:r>
            <a:rPr kumimoji="0" lang="pt-BR" altLang="pt-BR" sz="2400" b="1" i="0" u="none" strike="noStrike" kern="1200" cap="none" normalizeH="0" baseline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pt-BR" altLang="pt-BR" sz="2400" b="1" i="0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pagamentos em percentual diferente de 90% para BID e 10% para Contrapartida Local precisam acertar seu Pari Passu (item 9.1- J. Gastos e 10.1-DIA)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97275" y="783656"/>
        <a:ext cx="9878155" cy="13829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4E224-E088-45CB-BAAD-4FAE5B65CAA0}">
      <dsp:nvSpPr>
        <dsp:cNvPr id="0" name=""/>
        <dsp:cNvSpPr/>
      </dsp:nvSpPr>
      <dsp:spPr>
        <a:xfrm>
          <a:off x="0" y="1189838"/>
          <a:ext cx="10795819" cy="13225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C226E-9B20-43C4-87D8-47B4C5ADEBE1}">
      <dsp:nvSpPr>
        <dsp:cNvPr id="0" name=""/>
        <dsp:cNvSpPr/>
      </dsp:nvSpPr>
      <dsp:spPr>
        <a:xfrm>
          <a:off x="670124" y="1381951"/>
          <a:ext cx="726674" cy="7266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2B62D-3E71-47B2-BB47-0302B572F7DA}">
      <dsp:nvSpPr>
        <dsp:cNvPr id="0" name=""/>
        <dsp:cNvSpPr/>
      </dsp:nvSpPr>
      <dsp:spPr>
        <a:xfrm>
          <a:off x="1551754" y="1418931"/>
          <a:ext cx="9244065" cy="757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66" tIns="92866" rIns="92866" bIns="9286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saldo dos rendimentos deve ser transferido pela Caixa Econômica Federal à conta do Tesouro do município até 27/02/2026 e pode ser utilizado para pagamentos da Contrapartida Local até essa data. </a:t>
          </a:r>
          <a:endParaRPr lang="en-US" sz="2000" kern="1200" dirty="0"/>
        </a:p>
      </dsp:txBody>
      <dsp:txXfrm>
        <a:off x="1551754" y="1418931"/>
        <a:ext cx="9244065" cy="757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AD7C0-2968-4FB9-9F05-4E7A20ED25B3}">
      <dsp:nvSpPr>
        <dsp:cNvPr id="0" name=""/>
        <dsp:cNvSpPr/>
      </dsp:nvSpPr>
      <dsp:spPr>
        <a:xfrm>
          <a:off x="0" y="533"/>
          <a:ext cx="11475430" cy="12482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416E6-E77E-426A-9D78-11033D36DCAA}">
      <dsp:nvSpPr>
        <dsp:cNvPr id="0" name=""/>
        <dsp:cNvSpPr/>
      </dsp:nvSpPr>
      <dsp:spPr>
        <a:xfrm>
          <a:off x="377598" y="281391"/>
          <a:ext cx="686541" cy="686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47394-C14D-4457-BD0F-D21EBEA3938E}">
      <dsp:nvSpPr>
        <dsp:cNvPr id="0" name=""/>
        <dsp:cNvSpPr/>
      </dsp:nvSpPr>
      <dsp:spPr>
        <a:xfrm>
          <a:off x="1441738" y="533"/>
          <a:ext cx="10033692" cy="1248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07" tIns="132107" rIns="132107" bIns="1321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 baseline="0" dirty="0"/>
            <a:t>Deve efetuar pagamentos BID/LOCAL com % diferente do padrão (90% - 10%) na fonte cujo percentual está a menor para ajustar esses percentuais.</a:t>
          </a:r>
          <a:endParaRPr lang="en-US" sz="1600" kern="1200" dirty="0"/>
        </a:p>
      </dsp:txBody>
      <dsp:txXfrm>
        <a:off x="1441738" y="533"/>
        <a:ext cx="10033692" cy="1248258"/>
      </dsp:txXfrm>
    </dsp:sp>
    <dsp:sp modelId="{24548905-9BBF-4286-9D5A-E1C22F496BC8}">
      <dsp:nvSpPr>
        <dsp:cNvPr id="0" name=""/>
        <dsp:cNvSpPr/>
      </dsp:nvSpPr>
      <dsp:spPr>
        <a:xfrm>
          <a:off x="0" y="1560855"/>
          <a:ext cx="11475430" cy="12482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D9C83-FBE0-473D-845B-C7FCA8D067D7}">
      <dsp:nvSpPr>
        <dsp:cNvPr id="0" name=""/>
        <dsp:cNvSpPr/>
      </dsp:nvSpPr>
      <dsp:spPr>
        <a:xfrm>
          <a:off x="377598" y="1841714"/>
          <a:ext cx="686541" cy="6865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91748-0B7A-4B6F-9F91-A7E0E3437B51}">
      <dsp:nvSpPr>
        <dsp:cNvPr id="0" name=""/>
        <dsp:cNvSpPr/>
      </dsp:nvSpPr>
      <dsp:spPr>
        <a:xfrm>
          <a:off x="1441738" y="1560855"/>
          <a:ext cx="10033692" cy="1248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07" tIns="132107" rIns="132107" bIns="1321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/>
            <a:t>No caso do valor da fonte Contrapartida, se o percentual excedeu o valor contratado do projeto, </a:t>
          </a:r>
          <a:r>
            <a:rPr lang="pt-BR" sz="1600" b="1" i="0" kern="1200" baseline="0"/>
            <a:t>para que seja possível executar todo o seu Projeto BID + Local, deverá efetuar Justificativa de Gastos de Ajustes com prazo até 3</a:t>
          </a:r>
          <a:r>
            <a:rPr lang="pt-BR" sz="1600" b="1" kern="1200"/>
            <a:t>0</a:t>
          </a:r>
          <a:r>
            <a:rPr lang="pt-BR" sz="1600" b="1" i="0" kern="1200" baseline="0"/>
            <a:t>/09/2025 para reduzir o valor pago a maior na fonte Contrapartida Local até o limite contratado do Projeto. </a:t>
          </a:r>
          <a:endParaRPr lang="en-US" sz="1600" kern="1200"/>
        </a:p>
      </dsp:txBody>
      <dsp:txXfrm>
        <a:off x="1441738" y="1560855"/>
        <a:ext cx="10033692" cy="1248258"/>
      </dsp:txXfrm>
    </dsp:sp>
    <dsp:sp modelId="{9A7BE81C-0920-43BC-B037-D5BE3E4E2A36}">
      <dsp:nvSpPr>
        <dsp:cNvPr id="0" name=""/>
        <dsp:cNvSpPr/>
      </dsp:nvSpPr>
      <dsp:spPr>
        <a:xfrm>
          <a:off x="0" y="3121178"/>
          <a:ext cx="11475430" cy="12482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46839-CCB7-4D19-8223-0C1EE38B70AE}">
      <dsp:nvSpPr>
        <dsp:cNvPr id="0" name=""/>
        <dsp:cNvSpPr/>
      </dsp:nvSpPr>
      <dsp:spPr>
        <a:xfrm>
          <a:off x="377598" y="3402036"/>
          <a:ext cx="686541" cy="6865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345E9-A908-4413-AF17-A19DFE1C4255}">
      <dsp:nvSpPr>
        <dsp:cNvPr id="0" name=""/>
        <dsp:cNvSpPr/>
      </dsp:nvSpPr>
      <dsp:spPr>
        <a:xfrm>
          <a:off x="1441738" y="3121178"/>
          <a:ext cx="10033692" cy="1248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07" tIns="132107" rIns="132107" bIns="1321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 baseline="0"/>
            <a:t>A partir desse acerto não poderá pagar mais na fonte que foi extrapolada; (recomendada a leitura do Ofício Circular  nº 785/2025 de 21/05</a:t>
          </a:r>
          <a:r>
            <a:rPr lang="pt-BR" sz="1600" b="1" kern="1200"/>
            <a:t>/2025).</a:t>
          </a:r>
          <a:endParaRPr lang="en-US" sz="1600" kern="1200"/>
        </a:p>
      </dsp:txBody>
      <dsp:txXfrm>
        <a:off x="1441738" y="3121178"/>
        <a:ext cx="10033692" cy="1248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073C8-A0CF-4B9B-BE8D-14C72CF98246}">
      <dsp:nvSpPr>
        <dsp:cNvPr id="0" name=""/>
        <dsp:cNvSpPr/>
      </dsp:nvSpPr>
      <dsp:spPr>
        <a:xfrm>
          <a:off x="0" y="679830"/>
          <a:ext cx="10795819" cy="12550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587C4-45C3-4554-8A82-2EC6DE229E8C}">
      <dsp:nvSpPr>
        <dsp:cNvPr id="0" name=""/>
        <dsp:cNvSpPr/>
      </dsp:nvSpPr>
      <dsp:spPr>
        <a:xfrm>
          <a:off x="379658" y="962221"/>
          <a:ext cx="690289" cy="6902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5D123-1A46-4561-A980-BE822F8DC9DF}">
      <dsp:nvSpPr>
        <dsp:cNvPr id="0" name=""/>
        <dsp:cNvSpPr/>
      </dsp:nvSpPr>
      <dsp:spPr>
        <a:xfrm>
          <a:off x="1449607" y="679830"/>
          <a:ext cx="9346212" cy="1255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828" tIns="132828" rIns="132828" bIns="13282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 baseline="0" dirty="0"/>
            <a:t>Efetuar revisão nos contratos no SEEMP (item 6.1) cujos saldos não vão mais ser utilizados, sendo necessário efetuar um “ADITIVO NEGATIVO” para liberar esses saldos de insumos e solicitar uma revisão para ser possível sua utilização</a:t>
          </a:r>
          <a:endParaRPr lang="en-US" sz="2100" kern="1200" dirty="0"/>
        </a:p>
      </dsp:txBody>
      <dsp:txXfrm>
        <a:off x="1449607" y="679830"/>
        <a:ext cx="9346212" cy="1255071"/>
      </dsp:txXfrm>
    </dsp:sp>
    <dsp:sp modelId="{3963D34A-8903-4BE2-A871-9A53F7A463D1}">
      <dsp:nvSpPr>
        <dsp:cNvPr id="0" name=""/>
        <dsp:cNvSpPr/>
      </dsp:nvSpPr>
      <dsp:spPr>
        <a:xfrm>
          <a:off x="0" y="2248668"/>
          <a:ext cx="10795819" cy="12550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4BF3A-5EBF-4756-B4A6-D7F025234A75}">
      <dsp:nvSpPr>
        <dsp:cNvPr id="0" name=""/>
        <dsp:cNvSpPr/>
      </dsp:nvSpPr>
      <dsp:spPr>
        <a:xfrm>
          <a:off x="379658" y="2531059"/>
          <a:ext cx="690289" cy="6902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BACA2-8940-46AA-9D21-92C28DF919B5}">
      <dsp:nvSpPr>
        <dsp:cNvPr id="0" name=""/>
        <dsp:cNvSpPr/>
      </dsp:nvSpPr>
      <dsp:spPr>
        <a:xfrm>
          <a:off x="1449607" y="2248668"/>
          <a:ext cx="9346212" cy="1255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828" tIns="132828" rIns="132828" bIns="13282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Prazo</a:t>
          </a:r>
          <a:r>
            <a:rPr lang="en-US" sz="2100" kern="1200" dirty="0"/>
            <a:t>: 20/08/2025</a:t>
          </a:r>
        </a:p>
      </dsp:txBody>
      <dsp:txXfrm>
        <a:off x="1449607" y="2248668"/>
        <a:ext cx="9346212" cy="12550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7A581-59F4-4A1D-A15A-D182B88E5411}">
      <dsp:nvSpPr>
        <dsp:cNvPr id="0" name=""/>
        <dsp:cNvSpPr/>
      </dsp:nvSpPr>
      <dsp:spPr>
        <a:xfrm>
          <a:off x="0" y="574542"/>
          <a:ext cx="10795819" cy="1060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B390D-F589-4477-8BE1-DD3CE2EA758C}">
      <dsp:nvSpPr>
        <dsp:cNvPr id="0" name=""/>
        <dsp:cNvSpPr/>
      </dsp:nvSpPr>
      <dsp:spPr>
        <a:xfrm>
          <a:off x="320860" y="813199"/>
          <a:ext cx="583381" cy="5833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B8FDD-D747-4D71-BF81-6898BC0A0A11}">
      <dsp:nvSpPr>
        <dsp:cNvPr id="0" name=""/>
        <dsp:cNvSpPr/>
      </dsp:nvSpPr>
      <dsp:spPr>
        <a:xfrm>
          <a:off x="1225102" y="574542"/>
          <a:ext cx="9570717" cy="106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57" tIns="112257" rIns="112257" bIns="11225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0" i="0" kern="1200" baseline="0"/>
            <a:t>Os contratos já pagos, e sem sobra de saldo, devem ser encerrados no SEEMP (item 6.1-situação) com prazo até 30/09/2025. </a:t>
          </a:r>
          <a:endParaRPr lang="en-US" sz="1700" kern="1200"/>
        </a:p>
      </dsp:txBody>
      <dsp:txXfrm>
        <a:off x="1225102" y="574542"/>
        <a:ext cx="9570717" cy="1060694"/>
      </dsp:txXfrm>
    </dsp:sp>
    <dsp:sp modelId="{10A08C2C-91E9-4689-AAC5-5CC53F25E744}">
      <dsp:nvSpPr>
        <dsp:cNvPr id="0" name=""/>
        <dsp:cNvSpPr/>
      </dsp:nvSpPr>
      <dsp:spPr>
        <a:xfrm>
          <a:off x="0" y="1900410"/>
          <a:ext cx="10795819" cy="1060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0647F-9F0F-43D2-A47E-3267DD439A65}">
      <dsp:nvSpPr>
        <dsp:cNvPr id="0" name=""/>
        <dsp:cNvSpPr/>
      </dsp:nvSpPr>
      <dsp:spPr>
        <a:xfrm>
          <a:off x="320860" y="2139067"/>
          <a:ext cx="583381" cy="5833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DF56F-0D2A-4511-B003-928141F3A8B3}">
      <dsp:nvSpPr>
        <dsp:cNvPr id="0" name=""/>
        <dsp:cNvSpPr/>
      </dsp:nvSpPr>
      <dsp:spPr>
        <a:xfrm>
          <a:off x="1225102" y="1900410"/>
          <a:ext cx="9570717" cy="106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57" tIns="112257" rIns="112257" bIns="11225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0" i="0" kern="1200" baseline="0" dirty="0"/>
            <a:t>Atualizar as informações das etapas dos eventos de Aquisições, Contratações e Pagamentos, nos respectivos campos do SEEMP, tendo em vista o proximidade do prazo final do programa em 28/12/2025.</a:t>
          </a:r>
          <a:endParaRPr lang="en-US" sz="1700" kern="1200" dirty="0"/>
        </a:p>
      </dsp:txBody>
      <dsp:txXfrm>
        <a:off x="1225102" y="1900410"/>
        <a:ext cx="9570717" cy="1060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4E224-E088-45CB-BAAD-4FAE5B65CAA0}">
      <dsp:nvSpPr>
        <dsp:cNvPr id="0" name=""/>
        <dsp:cNvSpPr/>
      </dsp:nvSpPr>
      <dsp:spPr>
        <a:xfrm>
          <a:off x="0" y="1301828"/>
          <a:ext cx="10795819" cy="17460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C226E-9B20-43C4-87D8-47B4C5ADEBE1}">
      <dsp:nvSpPr>
        <dsp:cNvPr id="0" name=""/>
        <dsp:cNvSpPr/>
      </dsp:nvSpPr>
      <dsp:spPr>
        <a:xfrm>
          <a:off x="394734" y="1815994"/>
          <a:ext cx="717698" cy="7176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2B62D-3E71-47B2-BB47-0302B572F7DA}">
      <dsp:nvSpPr>
        <dsp:cNvPr id="0" name=""/>
        <dsp:cNvSpPr/>
      </dsp:nvSpPr>
      <dsp:spPr>
        <a:xfrm>
          <a:off x="1507166" y="517717"/>
          <a:ext cx="9288653" cy="331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03" tIns="138103" rIns="138103" bIns="1381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 data limite para os pagamentos é 26 de dezembro de 2025.</a:t>
          </a:r>
        </a:p>
      </dsp:txBody>
      <dsp:txXfrm>
        <a:off x="1507166" y="517717"/>
        <a:ext cx="9288653" cy="33142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4E224-E088-45CB-BAAD-4FAE5B65CAA0}">
      <dsp:nvSpPr>
        <dsp:cNvPr id="0" name=""/>
        <dsp:cNvSpPr/>
      </dsp:nvSpPr>
      <dsp:spPr>
        <a:xfrm>
          <a:off x="0" y="1301828"/>
          <a:ext cx="10795819" cy="17460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C226E-9B20-43C4-87D8-47B4C5ADEBE1}">
      <dsp:nvSpPr>
        <dsp:cNvPr id="0" name=""/>
        <dsp:cNvSpPr/>
      </dsp:nvSpPr>
      <dsp:spPr>
        <a:xfrm>
          <a:off x="394734" y="1815994"/>
          <a:ext cx="717698" cy="7176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2B62D-3E71-47B2-BB47-0302B572F7DA}">
      <dsp:nvSpPr>
        <dsp:cNvPr id="0" name=""/>
        <dsp:cNvSpPr/>
      </dsp:nvSpPr>
      <dsp:spPr>
        <a:xfrm>
          <a:off x="1507166" y="517717"/>
          <a:ext cx="9288653" cy="331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03" tIns="138103" rIns="138103" bIns="1381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Para os pagamentos processados o pagamento poderá ser realizado até 27/02/2026, desde que as Notas Fiscais/Faturas tenham sido emitidas e atestadas </a:t>
          </a:r>
          <a:r>
            <a:rPr lang="pt-BR" sz="18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até</a:t>
          </a:r>
          <a:r>
            <a:rPr lang="pt-BR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28.12.2025 (aplicam-se supletivamente as regras constantes dos artigos 2.01, item 47, e 4.08 do capítulo II, normas gerais, segunda parte, do contrato nº 3391/OC-BR entre BID e União).</a:t>
          </a:r>
          <a:endParaRPr lang="en-US" sz="1600" kern="1200" dirty="0"/>
        </a:p>
      </dsp:txBody>
      <dsp:txXfrm>
        <a:off x="1507166" y="517717"/>
        <a:ext cx="9288653" cy="33142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4E224-E088-45CB-BAAD-4FAE5B65CAA0}">
      <dsp:nvSpPr>
        <dsp:cNvPr id="0" name=""/>
        <dsp:cNvSpPr/>
      </dsp:nvSpPr>
      <dsp:spPr>
        <a:xfrm>
          <a:off x="0" y="933211"/>
          <a:ext cx="10795819" cy="25462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C226E-9B20-43C4-87D8-47B4C5ADEBE1}">
      <dsp:nvSpPr>
        <dsp:cNvPr id="0" name=""/>
        <dsp:cNvSpPr/>
      </dsp:nvSpPr>
      <dsp:spPr>
        <a:xfrm>
          <a:off x="575650" y="1683032"/>
          <a:ext cx="1046637" cy="10466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2B62D-3E71-47B2-BB47-0302B572F7DA}">
      <dsp:nvSpPr>
        <dsp:cNvPr id="0" name=""/>
        <dsp:cNvSpPr/>
      </dsp:nvSpPr>
      <dsp:spPr>
        <a:xfrm>
          <a:off x="2197939" y="665709"/>
          <a:ext cx="8597880" cy="3081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399" tIns="201399" rIns="201399" bIns="20139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As demonstrações financeiras de encerramento do Projeto, inclusive a Justificativa de Gastos, devem ser elaboradas com referência ao dia 28.12.2025.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Alguma liquidação que ocorra após essa data, com referência ao dia do último pagamento efetuado, limitado ao dia 27/02/2026. </a:t>
          </a:r>
          <a:r>
            <a:rPr lang="pt-BR" sz="1600" b="1" kern="12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Obs</a:t>
          </a:r>
          <a:r>
            <a:rPr lang="pt-BR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:  As Demonstrações Financeiras para o encerramento são compostas de: Justificativa de Gastos, relatório DIA e Notas Explicativas do exercício de 2025.</a:t>
          </a:r>
          <a:endParaRPr lang="en-US" sz="1600" kern="1200" dirty="0"/>
        </a:p>
      </dsp:txBody>
      <dsp:txXfrm>
        <a:off x="2197939" y="665709"/>
        <a:ext cx="8597880" cy="30812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4E224-E088-45CB-BAAD-4FAE5B65CAA0}">
      <dsp:nvSpPr>
        <dsp:cNvPr id="0" name=""/>
        <dsp:cNvSpPr/>
      </dsp:nvSpPr>
      <dsp:spPr>
        <a:xfrm>
          <a:off x="0" y="1041226"/>
          <a:ext cx="10795819" cy="17482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C226E-9B20-43C4-87D8-47B4C5ADEBE1}">
      <dsp:nvSpPr>
        <dsp:cNvPr id="0" name=""/>
        <dsp:cNvSpPr/>
      </dsp:nvSpPr>
      <dsp:spPr>
        <a:xfrm>
          <a:off x="670779" y="1516397"/>
          <a:ext cx="727384" cy="7273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2B62D-3E71-47B2-BB47-0302B572F7DA}">
      <dsp:nvSpPr>
        <dsp:cNvPr id="0" name=""/>
        <dsp:cNvSpPr/>
      </dsp:nvSpPr>
      <dsp:spPr>
        <a:xfrm>
          <a:off x="1999659" y="1301285"/>
          <a:ext cx="8622195" cy="1124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92" tIns="137892" rIns="137892" bIns="13789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Arial" panose="020B0604020202020204" pitchFamily="34" charset="0"/>
              <a:cs typeface="Arial" panose="020B0604020202020204" pitchFamily="34" charset="0"/>
            </a:rPr>
            <a:t>O saldo não utilizado da fonte BID deverá ser transferido pela Caixa Econômica Federal  à conta do Tesouro Nacional por meio de GRU – Guia de recolhimento da União, à título de amortização especial, no último dia de vencimento do período de encerramento (aplicam-se supletivamente as regras constantes dos artigos 2.01, item 47, e 4.08 do capítulo II, normas gerais, segunda parte, do contrato nº 3391/OC-BR entre BID e União).</a:t>
          </a:r>
          <a:endParaRPr lang="en-US" sz="1800" kern="1200" dirty="0"/>
        </a:p>
      </dsp:txBody>
      <dsp:txXfrm>
        <a:off x="1999659" y="1301285"/>
        <a:ext cx="8622195" cy="1124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25191-A5EF-4C9E-87E1-746242BCC786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DED0-0C17-45C2-8C91-594613B6A4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09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F66EA-F6D3-46FF-844A-1165C01AB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40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9D80F-3260-1F51-1267-535DA6631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091312-3848-D833-5B9A-F7C902CC9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8424C8-FAF2-F6F6-4555-0F2683F7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474438-3686-9625-6CEF-119AC562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A8CD2E-9B9D-B38A-6838-628C18E9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80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F8859-AA4A-ED48-1476-30871852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90BEC8-87FF-0451-FA1C-BF92E6A32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6B8E62-6BCE-1CA7-662E-26A1FE90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CF6C01-0189-41A9-5F26-BB3F92CC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79FABA-8386-FF17-8AE5-BB1A8A76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68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835F3F-3098-7B4F-1079-2F005016D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ACBCB2-742A-CFD5-8539-174E1B9B3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472316-CEC7-7A79-0988-66D53161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E10130-19FB-EF00-BF4B-B069FCF4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580BFA-81E2-B565-056F-FE7EB915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61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2BA62-DBD5-56D4-ABF8-C0C296DD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31EFFF-C580-6D21-6795-E2000EE7F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FF83BD-6628-54DD-E26D-A5E76E30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39D6EA-3086-41DB-D59D-8B02352D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DDF0AF-65F3-3492-5301-A5829EF5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1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446EE-F8ED-12C0-E6DA-71BB259D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DB54B0-5E11-E421-2FC6-4B6F3A145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EBE217-A4D6-0FD2-E383-7439D6BC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71014D-E273-A00D-0C83-9A2AE22A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625669-C597-4C20-66B7-521968E4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5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FA5EF-3812-7790-E639-87E11833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4DA168-3EB1-95C5-1B0A-7F7C7C673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2F2BA8-1573-078B-0026-D2C05FDE5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9302E0-983B-A930-326A-5BA8E358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BD719F-8308-A40C-A800-BDDDD62E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39E1B0-680D-D254-F8DA-8F781054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1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E774B-8A4E-358A-DAD4-211B085E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E9973C-DBF7-D441-62F7-A41B1601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8FC22A-B155-2157-5805-513462895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A6BC87E-7C18-90F3-2191-65AAEC159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860D734-0023-F478-6F60-ED78AA2D6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9352994-A65F-C9B2-560A-6749AE89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B1CA93-AC91-7A0A-4863-DD8FCB20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1ABC7A-569F-A404-6028-0913FF88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41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2BF35-39B2-8F01-9A57-67A94C6B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922E0B-2740-6312-12B4-7627DB70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C7C305-0D9A-F6E5-AB98-1D5C9B25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1BC5E11-8577-0EA3-7F83-310E5899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BDD7055-EA90-E013-B757-4E0B5A17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CD86823-7708-6C0E-156D-A78D5882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6089D3-8AD6-8369-EB01-8A3ED151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5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FBD32-B018-DCFB-5769-41113752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6F8E0E-2C27-79D9-65F6-587F1AFD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650E82-9159-D610-0024-BA5C1A3E1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209E18-3C04-E74C-E95A-ABB6BC11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2234DF-ABD4-CEA3-5561-9BF49ED0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A312CA-FEFD-4F5A-56E4-7C4401A1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1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D82A1-CAD1-0561-214D-A50F3D27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5BC63E-1D0F-BC1E-6FF7-91518D259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1CCC49-7913-2BAA-E5B8-44FA19BD5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32B83-023C-1C07-44AF-96D17B9A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C86E82-5981-55A9-8225-310C859F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E2D4C0-E765-DCB7-B6D2-2AF94F8E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4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532C71-511E-5610-3E33-E7181961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E35B2F-9C4D-830F-7F23-AF6D70EDC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40E9B7-EA6A-B61F-EB0B-FCEE50BB2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D723F1-AD73-BDD4-4493-7A5668BB6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F79CC2-6DCD-074D-C30A-2057DED76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71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aio.nogueira@fazenda.gov.br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mailto:paulo.yamamura@fazenda.gov.b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jpg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12" Type="http://schemas.openxmlformats.org/officeDocument/2006/relationships/diagramLayout" Target="../diagrams/layou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3.xml"/><Relationship Id="rId11" Type="http://schemas.openxmlformats.org/officeDocument/2006/relationships/diagramData" Target="../diagrams/data4.xml"/><Relationship Id="rId5" Type="http://schemas.openxmlformats.org/officeDocument/2006/relationships/diagramLayout" Target="../diagrams/layout3.xml"/><Relationship Id="rId15" Type="http://schemas.microsoft.com/office/2007/relationships/diagramDrawing" Target="../diagrams/drawing4.xml"/><Relationship Id="rId10" Type="http://schemas.openxmlformats.org/officeDocument/2006/relationships/image" Target="../media/image4.jpg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Relationship Id="rId14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FFD992A7-49D9-8CD3-E566-D9B88BA95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28"/>
            <a:ext cx="12399897" cy="685799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984634B1-3787-2DA8-63B1-AB2602EBAEC1}"/>
              </a:ext>
            </a:extLst>
          </p:cNvPr>
          <p:cNvSpPr txBox="1">
            <a:spLocks/>
          </p:cNvSpPr>
          <p:nvPr/>
        </p:nvSpPr>
        <p:spPr>
          <a:xfrm>
            <a:off x="452065" y="358408"/>
            <a:ext cx="9894012" cy="1837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  <a:t>PROGRAMA NACIONAL DE APOIO À GESTÃO ADMINISTRATIVA E FISCAL DOS MUNICÍPIOS BRASILEIROS –  PNAFM - III    </a:t>
            </a:r>
            <a:b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</a:b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  <a:t> 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3F5BF1-E14B-F7AC-BB9C-564359CFE5BA}"/>
              </a:ext>
            </a:extLst>
          </p:cNvPr>
          <p:cNvSpPr txBox="1"/>
          <p:nvPr/>
        </p:nvSpPr>
        <p:spPr>
          <a:xfrm>
            <a:off x="226004" y="6097896"/>
            <a:ext cx="1650421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CURITIBA - PR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Agosto / 2025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9DFF3E-F81B-7324-B691-9FB27531E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703" y="5849741"/>
            <a:ext cx="2633324" cy="819150"/>
          </a:xfrm>
          <a:prstGeom prst="rect">
            <a:avLst/>
          </a:prstGeom>
        </p:spPr>
      </p:pic>
      <p:pic>
        <p:nvPicPr>
          <p:cNvPr id="6" name="Imagem 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445A9051-7EAE-A1BA-8C79-8ADB615CC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48" y="5045633"/>
            <a:ext cx="2238301" cy="82246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9268612-FB66-34E8-9985-C9A186E119FD}"/>
              </a:ext>
            </a:extLst>
          </p:cNvPr>
          <p:cNvSpPr txBox="1"/>
          <p:nvPr/>
        </p:nvSpPr>
        <p:spPr>
          <a:xfrm>
            <a:off x="552450" y="3181350"/>
            <a:ext cx="9009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COMITÊ GESTOR DA REDE DO PNAFM – COGEP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Coordenação Financeira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87643-5A64-F070-84EA-D5BA4FCF1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8BA0C83-A5C2-553A-6ECB-748CE5299A8B}"/>
              </a:ext>
            </a:extLst>
          </p:cNvPr>
          <p:cNvSpPr/>
          <p:nvPr/>
        </p:nvSpPr>
        <p:spPr>
          <a:xfrm>
            <a:off x="413918" y="792696"/>
            <a:ext cx="1705915" cy="584775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AVISOS</a:t>
            </a: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E50432BC-9C84-56BE-3F4A-61A25D66F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3" name="Imagem 2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FE35B03-06A3-C011-FB53-5B8875351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  <p:sp>
        <p:nvSpPr>
          <p:cNvPr id="5" name="Título 5">
            <a:extLst>
              <a:ext uri="{FF2B5EF4-FFF2-40B4-BE49-F238E27FC236}">
                <a16:creationId xmlns:a16="http://schemas.microsoft.com/office/drawing/2014/main" id="{4D300DF6-7244-A50F-79B9-6FD2B122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18" y="120275"/>
            <a:ext cx="11647707" cy="535531"/>
          </a:xfrm>
          <a:prstGeom prst="rect">
            <a:avLst/>
          </a:prstGeom>
          <a:pattFill prst="pct10">
            <a:fgClr>
              <a:srgbClr val="FFFFFF"/>
            </a:fgClr>
            <a:bgClr>
              <a:schemeClr val="bg1"/>
            </a:bgClr>
          </a:patt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i="0" u="none" strike="noStrike" cap="none" spc="0" dirty="0">
                <a:ln w="13462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ENCERRAMENTO  DO PROGRAMA</a:t>
            </a:r>
            <a:endParaRPr lang="pt-BR" sz="3200" b="1" cap="none" spc="0" dirty="0">
              <a:ln w="13462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aixaDeTexto 7">
            <a:extLst>
              <a:ext uri="{FF2B5EF4-FFF2-40B4-BE49-F238E27FC236}">
                <a16:creationId xmlns:a16="http://schemas.microsoft.com/office/drawing/2014/main" id="{661A4558-06AF-84A3-C8CD-72FF5256B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378346"/>
              </p:ext>
            </p:extLst>
          </p:nvPr>
        </p:nvGraphicFramePr>
        <p:xfrm>
          <a:off x="736093" y="1627762"/>
          <a:ext cx="10795820" cy="441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A3F55DF0-EEB6-9DBE-335C-25543AF42120}"/>
              </a:ext>
            </a:extLst>
          </p:cNvPr>
          <p:cNvSpPr/>
          <p:nvPr/>
        </p:nvSpPr>
        <p:spPr>
          <a:xfrm>
            <a:off x="4490944" y="1627762"/>
            <a:ext cx="3210111" cy="584775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RENDI</a:t>
            </a:r>
            <a:r>
              <a:rPr lang="pt-BR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MENTOS</a:t>
            </a:r>
            <a:endParaRPr kumimoji="0" lang="pt-BR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2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3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0" name="Group 17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41" name="Freeform: Shape 18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19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42B3F84E-D91A-867D-111A-4A8B6176E71B}"/>
              </a:ext>
            </a:extLst>
          </p:cNvPr>
          <p:cNvSpPr/>
          <p:nvPr/>
        </p:nvSpPr>
        <p:spPr>
          <a:xfrm>
            <a:off x="804672" y="2053641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Coordenação Financeira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3E323705-A7A2-5C15-11C0-7F4ABB95F961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Equipe e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Contatos</a:t>
            </a: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Antonio Carlos de Oliveira 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–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Coordenador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Financeiro</a:t>
            </a: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ac.oliveira@fazenda.gov.br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  (61 3412-1512)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Cleide Maria da Costa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cleide-maria.costa@fazenda.gov.br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 (61 3412-1509)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Caio Cesar Sales Nogueira	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caio.nogueira@fazenda.gov.br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 (61 3412-1517)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Paulo Takao Yamamura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paulo.yamamura@fazenda.gov.br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(61 3412-3825)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06E7-4D72-D843-AF8C-5297008F0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9" name="Imagem 8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6C2F8CA1-F53B-D913-1F42-E91F204450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E09ED8-A9C8-595A-BB0C-D77B28E3F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9C6A5FFF-A4F7-1EDF-7DE3-BC6A4C83E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688154"/>
              </p:ext>
            </p:extLst>
          </p:nvPr>
        </p:nvGraphicFramePr>
        <p:xfrm>
          <a:off x="358284" y="2363637"/>
          <a:ext cx="11475431" cy="2950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376FB8FC-954B-AEAB-976C-10E3FA9D0A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5" name="Imagem 4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FF47B333-7110-F359-C4B3-030FF561C4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  <p:sp>
        <p:nvSpPr>
          <p:cNvPr id="10" name="Título 5">
            <a:extLst>
              <a:ext uri="{FF2B5EF4-FFF2-40B4-BE49-F238E27FC236}">
                <a16:creationId xmlns:a16="http://schemas.microsoft.com/office/drawing/2014/main" id="{9D2BF34D-A241-391C-BFB1-5105348B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18" y="120275"/>
            <a:ext cx="11647707" cy="535531"/>
          </a:xfrm>
          <a:prstGeom prst="rect">
            <a:avLst/>
          </a:prstGeom>
          <a:pattFill prst="pct10">
            <a:fgClr>
              <a:srgbClr val="FFFFFF"/>
            </a:fgClr>
            <a:bgClr>
              <a:schemeClr val="bg1"/>
            </a:bgClr>
          </a:patt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i="0" u="none" strike="noStrike" cap="none" spc="0" dirty="0">
                <a:ln w="13462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ENCERRAMENTO  DO PROGRAMA</a:t>
            </a:r>
            <a:endParaRPr lang="pt-BR" sz="3200" b="1" cap="none" spc="0" dirty="0">
              <a:ln w="13462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BAF9F4A-823F-5B10-D7C5-0AAF079B880D}"/>
              </a:ext>
            </a:extLst>
          </p:cNvPr>
          <p:cNvSpPr/>
          <p:nvPr/>
        </p:nvSpPr>
        <p:spPr>
          <a:xfrm>
            <a:off x="415792" y="769170"/>
            <a:ext cx="1705916" cy="58477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AVISOS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FB2B369-0BC1-1ADE-9A0E-23A08387CA46}"/>
              </a:ext>
            </a:extLst>
          </p:cNvPr>
          <p:cNvSpPr/>
          <p:nvPr/>
        </p:nvSpPr>
        <p:spPr>
          <a:xfrm>
            <a:off x="4778973" y="1665498"/>
            <a:ext cx="2634055" cy="58477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PARI PASSU</a:t>
            </a:r>
          </a:p>
        </p:txBody>
      </p:sp>
    </p:spTree>
    <p:extLst>
      <p:ext uri="{BB962C8B-B14F-4D97-AF65-F5344CB8AC3E}">
        <p14:creationId xmlns:p14="http://schemas.microsoft.com/office/powerpoint/2010/main" val="4031795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4C894F-CA6A-8038-F9FF-2CA918EF9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47A3F0E-3340-DEF9-CA12-9301115C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18" y="120275"/>
            <a:ext cx="11647707" cy="535531"/>
          </a:xfrm>
          <a:prstGeom prst="rect">
            <a:avLst/>
          </a:prstGeom>
          <a:pattFill prst="pct10">
            <a:fgClr>
              <a:srgbClr val="FFFFFF"/>
            </a:fgClr>
            <a:bgClr>
              <a:schemeClr val="bg1"/>
            </a:bgClr>
          </a:patt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i="0" u="none" strike="noStrike" cap="none" spc="0" dirty="0">
                <a:ln w="13462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ENCERRAMENTO  DO PROGRAMA</a:t>
            </a:r>
            <a:endParaRPr lang="pt-BR" sz="3200" b="1" cap="none" spc="0" dirty="0">
              <a:ln w="13462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921B2593-D3F6-8983-F1C2-372DE1147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973128"/>
              </p:ext>
            </p:extLst>
          </p:nvPr>
        </p:nvGraphicFramePr>
        <p:xfrm>
          <a:off x="358284" y="1797143"/>
          <a:ext cx="11475431" cy="4369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C08B986E-58C5-ECBC-BE64-508F636ED641}"/>
              </a:ext>
            </a:extLst>
          </p:cNvPr>
          <p:cNvSpPr/>
          <p:nvPr/>
        </p:nvSpPr>
        <p:spPr>
          <a:xfrm>
            <a:off x="2267003" y="995642"/>
            <a:ext cx="7657994" cy="4616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PROCEDIMENTOS PARA ACERTO DO PARI PASSU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8BDE49-885F-190C-1387-CB073A42FB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5" name="Imagem 4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EB02CA80-58BA-DB7F-CAF4-CCFE5B1950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29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F2D7E-2655-EE10-D302-CFE0C563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E0A9A61-2B8A-BF6F-16C2-9DCBB087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18" y="120275"/>
            <a:ext cx="11647707" cy="535531"/>
          </a:xfrm>
          <a:prstGeom prst="rect">
            <a:avLst/>
          </a:prstGeom>
          <a:pattFill prst="pct10">
            <a:fgClr>
              <a:srgbClr val="FFFFFF"/>
            </a:fgClr>
            <a:bgClr>
              <a:schemeClr val="bg1"/>
            </a:bgClr>
          </a:patt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i="0" u="none" strike="noStrike" cap="none" spc="0" dirty="0">
                <a:ln w="13462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ENCERRAMENTO  DO PROGRAMA</a:t>
            </a:r>
            <a:endParaRPr lang="pt-BR" sz="3200" b="1" cap="none" spc="0" dirty="0">
              <a:ln w="13462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0224DFBF-5E34-978E-45E6-3BCC9F8629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464524"/>
              </p:ext>
            </p:extLst>
          </p:nvPr>
        </p:nvGraphicFramePr>
        <p:xfrm>
          <a:off x="323273" y="1547751"/>
          <a:ext cx="11475431" cy="4369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54FDC960-1B56-1A8F-3550-9129B8CC13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5" name="Imagem 4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E49D181-C6FA-40DF-6795-E9B6F24B9F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  <p:graphicFrame>
        <p:nvGraphicFramePr>
          <p:cNvPr id="14" name="CaixaDeTexto 2">
            <a:extLst>
              <a:ext uri="{FF2B5EF4-FFF2-40B4-BE49-F238E27FC236}">
                <a16:creationId xmlns:a16="http://schemas.microsoft.com/office/drawing/2014/main" id="{3EC445CF-B229-FD31-923A-F79149C94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572104"/>
              </p:ext>
            </p:extLst>
          </p:nvPr>
        </p:nvGraphicFramePr>
        <p:xfrm>
          <a:off x="698090" y="1854921"/>
          <a:ext cx="10795820" cy="418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EB05C980-FCF4-8F4F-6860-266322F0C4B9}"/>
              </a:ext>
            </a:extLst>
          </p:cNvPr>
          <p:cNvSpPr/>
          <p:nvPr/>
        </p:nvSpPr>
        <p:spPr>
          <a:xfrm>
            <a:off x="413918" y="809391"/>
            <a:ext cx="1705916" cy="58477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AVISOS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B7599CE-572C-AC60-119F-523ACA80CD05}"/>
              </a:ext>
            </a:extLst>
          </p:cNvPr>
          <p:cNvSpPr/>
          <p:nvPr/>
        </p:nvSpPr>
        <p:spPr>
          <a:xfrm>
            <a:off x="1148970" y="1680535"/>
            <a:ext cx="9824036" cy="523220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SALDOS QUE NÃO SERÃO UTILIZADOS EM CONTRATO</a:t>
            </a:r>
          </a:p>
        </p:txBody>
      </p:sp>
    </p:spTree>
    <p:extLst>
      <p:ext uri="{BB962C8B-B14F-4D97-AF65-F5344CB8AC3E}">
        <p14:creationId xmlns:p14="http://schemas.microsoft.com/office/powerpoint/2010/main" val="1420903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CE148-B75F-3FC5-9D0E-B365DB2AC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A55BFD-41E3-3A26-AC96-C524A468221D}"/>
              </a:ext>
            </a:extLst>
          </p:cNvPr>
          <p:cNvSpPr/>
          <p:nvPr/>
        </p:nvSpPr>
        <p:spPr>
          <a:xfrm>
            <a:off x="413918" y="771703"/>
            <a:ext cx="1705915" cy="584775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AVISOS</a:t>
            </a: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22428579-6FAD-D0EF-210C-363D1DFF2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3" name="Imagem 2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296320A0-5F61-5CEC-CD44-3180A16C2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  <p:sp>
        <p:nvSpPr>
          <p:cNvPr id="5" name="Título 5">
            <a:extLst>
              <a:ext uri="{FF2B5EF4-FFF2-40B4-BE49-F238E27FC236}">
                <a16:creationId xmlns:a16="http://schemas.microsoft.com/office/drawing/2014/main" id="{3006ACAB-BB38-E961-AA74-6C9635FF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18" y="120275"/>
            <a:ext cx="11647707" cy="535531"/>
          </a:xfrm>
          <a:prstGeom prst="rect">
            <a:avLst/>
          </a:prstGeom>
          <a:pattFill prst="pct10">
            <a:fgClr>
              <a:srgbClr val="FFFFFF"/>
            </a:fgClr>
            <a:bgClr>
              <a:schemeClr val="bg1"/>
            </a:bgClr>
          </a:patt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i="0" u="none" strike="noStrike" cap="none" spc="0" dirty="0">
                <a:ln w="13462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ENCERRAMENTO  DO PROGRAMA</a:t>
            </a:r>
            <a:endParaRPr lang="pt-BR" sz="3200" b="1" cap="none" spc="0" dirty="0">
              <a:ln w="13462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aixaDeTexto 7">
            <a:extLst>
              <a:ext uri="{FF2B5EF4-FFF2-40B4-BE49-F238E27FC236}">
                <a16:creationId xmlns:a16="http://schemas.microsoft.com/office/drawing/2014/main" id="{125C103B-5980-D0EC-994A-B4C5B1BAC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186408"/>
              </p:ext>
            </p:extLst>
          </p:nvPr>
        </p:nvGraphicFramePr>
        <p:xfrm>
          <a:off x="698090" y="2266118"/>
          <a:ext cx="10795820" cy="353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0DE1B053-555C-605C-C401-1BC687A1C269}"/>
              </a:ext>
            </a:extLst>
          </p:cNvPr>
          <p:cNvSpPr/>
          <p:nvPr/>
        </p:nvSpPr>
        <p:spPr>
          <a:xfrm>
            <a:off x="2415384" y="1666993"/>
            <a:ext cx="7048276" cy="584775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ENCERRAMENTO DE CONTRATOS</a:t>
            </a:r>
          </a:p>
        </p:txBody>
      </p:sp>
    </p:spTree>
    <p:extLst>
      <p:ext uri="{BB962C8B-B14F-4D97-AF65-F5344CB8AC3E}">
        <p14:creationId xmlns:p14="http://schemas.microsoft.com/office/powerpoint/2010/main" val="395116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9CB82-63D2-031F-669F-BDD6947D3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D24D365-E3D4-020F-E840-C3B1464A5DE2}"/>
              </a:ext>
            </a:extLst>
          </p:cNvPr>
          <p:cNvSpPr/>
          <p:nvPr/>
        </p:nvSpPr>
        <p:spPr>
          <a:xfrm>
            <a:off x="413918" y="786579"/>
            <a:ext cx="1705915" cy="584775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AVISOS</a:t>
            </a: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3E53466C-04BC-2B79-AEF3-9B4564015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3" name="Imagem 2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75F95248-3888-0797-4108-0047BAC8E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  <p:sp>
        <p:nvSpPr>
          <p:cNvPr id="5" name="Título 5">
            <a:extLst>
              <a:ext uri="{FF2B5EF4-FFF2-40B4-BE49-F238E27FC236}">
                <a16:creationId xmlns:a16="http://schemas.microsoft.com/office/drawing/2014/main" id="{58378578-18B5-61AC-1900-EDBA6DDB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18" y="120275"/>
            <a:ext cx="11647707" cy="535531"/>
          </a:xfrm>
          <a:prstGeom prst="rect">
            <a:avLst/>
          </a:prstGeom>
          <a:pattFill prst="pct10">
            <a:fgClr>
              <a:srgbClr val="FFFFFF"/>
            </a:fgClr>
            <a:bgClr>
              <a:schemeClr val="bg1"/>
            </a:bgClr>
          </a:patt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i="0" u="none" strike="noStrike" cap="none" spc="0" dirty="0">
                <a:ln w="13462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ENCERRAMENTO  DO PROGRAMA</a:t>
            </a:r>
            <a:endParaRPr lang="pt-BR" sz="3200" b="1" cap="none" spc="0" dirty="0">
              <a:ln w="13462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aixaDeTexto 7">
            <a:extLst>
              <a:ext uri="{FF2B5EF4-FFF2-40B4-BE49-F238E27FC236}">
                <a16:creationId xmlns:a16="http://schemas.microsoft.com/office/drawing/2014/main" id="{67427C65-66E2-054D-BA1C-D45D718760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878996"/>
              </p:ext>
            </p:extLst>
          </p:nvPr>
        </p:nvGraphicFramePr>
        <p:xfrm>
          <a:off x="736093" y="1690778"/>
          <a:ext cx="10795820" cy="43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1B613DF1-09DE-5200-35DC-00388E834E7C}"/>
              </a:ext>
            </a:extLst>
          </p:cNvPr>
          <p:cNvSpPr/>
          <p:nvPr/>
        </p:nvSpPr>
        <p:spPr>
          <a:xfrm>
            <a:off x="2504157" y="1440488"/>
            <a:ext cx="7183697" cy="584775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PRAZO FINAL PARA PAGAMENTOS</a:t>
            </a:r>
          </a:p>
        </p:txBody>
      </p:sp>
    </p:spTree>
    <p:extLst>
      <p:ext uri="{BB962C8B-B14F-4D97-AF65-F5344CB8AC3E}">
        <p14:creationId xmlns:p14="http://schemas.microsoft.com/office/powerpoint/2010/main" val="1558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89716-2849-54E3-4C0E-5AFAF922C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779D784-4BFD-EC79-B167-D0A6E11E89DE}"/>
              </a:ext>
            </a:extLst>
          </p:cNvPr>
          <p:cNvSpPr/>
          <p:nvPr/>
        </p:nvSpPr>
        <p:spPr>
          <a:xfrm>
            <a:off x="413918" y="786579"/>
            <a:ext cx="1705915" cy="584775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AVISOS</a:t>
            </a: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8EEE1D9D-9E9D-EBDE-E432-6267A91A3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3" name="Imagem 2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3B80B40A-BD44-24CC-B416-68C705FAC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  <p:sp>
        <p:nvSpPr>
          <p:cNvPr id="5" name="Título 5">
            <a:extLst>
              <a:ext uri="{FF2B5EF4-FFF2-40B4-BE49-F238E27FC236}">
                <a16:creationId xmlns:a16="http://schemas.microsoft.com/office/drawing/2014/main" id="{F13FE967-7890-B2C8-3485-E807B915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18" y="120275"/>
            <a:ext cx="11647707" cy="535531"/>
          </a:xfrm>
          <a:prstGeom prst="rect">
            <a:avLst/>
          </a:prstGeom>
          <a:pattFill prst="pct10">
            <a:fgClr>
              <a:srgbClr val="FFFFFF"/>
            </a:fgClr>
            <a:bgClr>
              <a:schemeClr val="bg1"/>
            </a:bgClr>
          </a:patt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i="0" u="none" strike="noStrike" cap="none" spc="0" dirty="0">
                <a:ln w="13462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ENCERRAMENTO  DO PROGRAMA</a:t>
            </a:r>
            <a:endParaRPr lang="pt-BR" sz="3200" b="1" cap="none" spc="0" dirty="0">
              <a:ln w="13462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aixaDeTexto 7">
            <a:extLst>
              <a:ext uri="{FF2B5EF4-FFF2-40B4-BE49-F238E27FC236}">
                <a16:creationId xmlns:a16="http://schemas.microsoft.com/office/drawing/2014/main" id="{76E02B38-95BB-19AC-42C5-1EC745AAC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17437"/>
              </p:ext>
            </p:extLst>
          </p:nvPr>
        </p:nvGraphicFramePr>
        <p:xfrm>
          <a:off x="736093" y="1690778"/>
          <a:ext cx="10795820" cy="43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9208833D-4948-9CE1-1775-C5B6D27508EC}"/>
              </a:ext>
            </a:extLst>
          </p:cNvPr>
          <p:cNvSpPr/>
          <p:nvPr/>
        </p:nvSpPr>
        <p:spPr>
          <a:xfrm>
            <a:off x="2504157" y="1440488"/>
            <a:ext cx="7183697" cy="584775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PRAZO FINAL PARA PAGAMENTOS</a:t>
            </a:r>
          </a:p>
        </p:txBody>
      </p:sp>
    </p:spTree>
    <p:extLst>
      <p:ext uri="{BB962C8B-B14F-4D97-AF65-F5344CB8AC3E}">
        <p14:creationId xmlns:p14="http://schemas.microsoft.com/office/powerpoint/2010/main" val="19773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F8A21-54A7-BD9F-CB78-00FE0A1D3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4E6A6B2-2D8C-09F4-F341-FBDC0F917279}"/>
              </a:ext>
            </a:extLst>
          </p:cNvPr>
          <p:cNvSpPr/>
          <p:nvPr/>
        </p:nvSpPr>
        <p:spPr>
          <a:xfrm>
            <a:off x="413918" y="849396"/>
            <a:ext cx="1705915" cy="584775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AVISOS</a:t>
            </a: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42510E76-AF60-53D5-DC5A-23A25B6E0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3" name="Imagem 2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16502F7D-6EA7-BD9E-CFB1-4C9CC3A78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  <p:sp>
        <p:nvSpPr>
          <p:cNvPr id="5" name="Título 5">
            <a:extLst>
              <a:ext uri="{FF2B5EF4-FFF2-40B4-BE49-F238E27FC236}">
                <a16:creationId xmlns:a16="http://schemas.microsoft.com/office/drawing/2014/main" id="{ECD1AE9F-BE83-0DAE-858F-BC691C93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18" y="120275"/>
            <a:ext cx="11647707" cy="535531"/>
          </a:xfrm>
          <a:prstGeom prst="rect">
            <a:avLst/>
          </a:prstGeom>
          <a:pattFill prst="pct10">
            <a:fgClr>
              <a:srgbClr val="FFFFFF"/>
            </a:fgClr>
            <a:bgClr>
              <a:schemeClr val="bg1"/>
            </a:bgClr>
          </a:patt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i="0" u="none" strike="noStrike" cap="none" spc="0" dirty="0">
                <a:ln w="13462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ENCERRAMENTO  DO PROGRAMA</a:t>
            </a:r>
            <a:endParaRPr lang="pt-BR" sz="3200" b="1" cap="none" spc="0" dirty="0">
              <a:ln w="13462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aixaDeTexto 7">
            <a:extLst>
              <a:ext uri="{FF2B5EF4-FFF2-40B4-BE49-F238E27FC236}">
                <a16:creationId xmlns:a16="http://schemas.microsoft.com/office/drawing/2014/main" id="{B359F0A5-3E3A-76DD-74ED-8CB818341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558141"/>
              </p:ext>
            </p:extLst>
          </p:nvPr>
        </p:nvGraphicFramePr>
        <p:xfrm>
          <a:off x="736093" y="1627762"/>
          <a:ext cx="10795820" cy="441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3965B6E4-9CFA-96F3-2189-D83D812AD399}"/>
              </a:ext>
            </a:extLst>
          </p:cNvPr>
          <p:cNvSpPr/>
          <p:nvPr/>
        </p:nvSpPr>
        <p:spPr>
          <a:xfrm>
            <a:off x="2639771" y="1440488"/>
            <a:ext cx="6912470" cy="584775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DEMONSTRAÇÕES FINANCEIRAS</a:t>
            </a:r>
          </a:p>
        </p:txBody>
      </p:sp>
    </p:spTree>
    <p:extLst>
      <p:ext uri="{BB962C8B-B14F-4D97-AF65-F5344CB8AC3E}">
        <p14:creationId xmlns:p14="http://schemas.microsoft.com/office/powerpoint/2010/main" val="13001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25B01-2EFE-84A2-FAC2-8EC81F75A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A2B3EE3-E421-3F3A-5CD7-9E623C869BFA}"/>
              </a:ext>
            </a:extLst>
          </p:cNvPr>
          <p:cNvSpPr/>
          <p:nvPr/>
        </p:nvSpPr>
        <p:spPr>
          <a:xfrm>
            <a:off x="413918" y="792696"/>
            <a:ext cx="1705915" cy="584775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AVISOS</a:t>
            </a: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CEBBA37F-B8DE-8867-8988-1A8ABC09E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3" name="Imagem 2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CD7F4420-64F1-C881-076C-79A5F9CCA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  <p:sp>
        <p:nvSpPr>
          <p:cNvPr id="5" name="Título 5">
            <a:extLst>
              <a:ext uri="{FF2B5EF4-FFF2-40B4-BE49-F238E27FC236}">
                <a16:creationId xmlns:a16="http://schemas.microsoft.com/office/drawing/2014/main" id="{7F9ECBA1-68C9-025A-ECF9-09BF7D84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18" y="120275"/>
            <a:ext cx="11647707" cy="535531"/>
          </a:xfrm>
          <a:prstGeom prst="rect">
            <a:avLst/>
          </a:prstGeom>
          <a:pattFill prst="pct10">
            <a:fgClr>
              <a:srgbClr val="FFFFFF"/>
            </a:fgClr>
            <a:bgClr>
              <a:schemeClr val="bg1"/>
            </a:bgClr>
          </a:patt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i="0" u="none" strike="noStrike" cap="none" spc="0" dirty="0">
                <a:ln w="13462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ENCERRAMENTO  DO PROGRAMA</a:t>
            </a:r>
            <a:endParaRPr lang="pt-BR" sz="3200" b="1" cap="none" spc="0" dirty="0">
              <a:ln w="13462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aixaDeTexto 7">
            <a:extLst>
              <a:ext uri="{FF2B5EF4-FFF2-40B4-BE49-F238E27FC236}">
                <a16:creationId xmlns:a16="http://schemas.microsoft.com/office/drawing/2014/main" id="{1F8FD40C-61B4-8453-7B93-A0D8E81F8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1526317"/>
              </p:ext>
            </p:extLst>
          </p:nvPr>
        </p:nvGraphicFramePr>
        <p:xfrm>
          <a:off x="736093" y="1627762"/>
          <a:ext cx="10795820" cy="441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8B3085B3-6756-CFB2-2743-7F31606A8EED}"/>
              </a:ext>
            </a:extLst>
          </p:cNvPr>
          <p:cNvSpPr/>
          <p:nvPr/>
        </p:nvSpPr>
        <p:spPr>
          <a:xfrm>
            <a:off x="3640465" y="1440488"/>
            <a:ext cx="4911088" cy="584775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SALDOS DA FONTE BID</a:t>
            </a:r>
            <a:endParaRPr kumimoji="0" lang="pt-BR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688</Words>
  <Application>Microsoft Office PowerPoint</Application>
  <PresentationFormat>Widescreen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Myriad Pro</vt:lpstr>
      <vt:lpstr>1_Tema do Office</vt:lpstr>
      <vt:lpstr>Apresentação do PowerPoint</vt:lpstr>
      <vt:lpstr>ENCERRAMENTO  DO PROGRAMA</vt:lpstr>
      <vt:lpstr>ENCERRAMENTO  DO PROGRAMA</vt:lpstr>
      <vt:lpstr>ENCERRAMENTO  DO PROGRAMA</vt:lpstr>
      <vt:lpstr>ENCERRAMENTO  DO PROGRAMA</vt:lpstr>
      <vt:lpstr>ENCERRAMENTO  DO PROGRAMA</vt:lpstr>
      <vt:lpstr>ENCERRAMENTO  DO PROGRAMA</vt:lpstr>
      <vt:lpstr>ENCERRAMENTO  DO PROGRAMA</vt:lpstr>
      <vt:lpstr>ENCERRAMENTO  DO PROGRAMA</vt:lpstr>
      <vt:lpstr>ENCERRAMENTO  DO PROGRAMA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Josenilson Torres Veras</dc:creator>
  <cp:lastModifiedBy>Josenilson Torres Veras</cp:lastModifiedBy>
  <cp:revision>2</cp:revision>
  <dcterms:created xsi:type="dcterms:W3CDTF">2025-07-25T14:56:54Z</dcterms:created>
  <dcterms:modified xsi:type="dcterms:W3CDTF">2025-07-29T19:03:09Z</dcterms:modified>
</cp:coreProperties>
</file>