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438" r:id="rId3"/>
    <p:sldId id="462" r:id="rId4"/>
    <p:sldId id="454" r:id="rId5"/>
    <p:sldId id="461" r:id="rId6"/>
    <p:sldId id="47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nilson Torres Veras" userId="dfaf3305-89a9-4f20-b6e5-80a97f2f58fa" providerId="ADAL" clId="{3D9AA8EE-32E5-4EDD-A04B-EB7961BCC4FE}"/>
    <pc:docChg chg="undo custSel modSld">
      <pc:chgData name="Josenilson Torres Veras" userId="dfaf3305-89a9-4f20-b6e5-80a97f2f58fa" providerId="ADAL" clId="{3D9AA8EE-32E5-4EDD-A04B-EB7961BCC4FE}" dt="2025-07-29T18:58:14.275" v="99" actId="20577"/>
      <pc:docMkLst>
        <pc:docMk/>
      </pc:docMkLst>
      <pc:sldChg chg="modSp mod">
        <pc:chgData name="Josenilson Torres Veras" userId="dfaf3305-89a9-4f20-b6e5-80a97f2f58fa" providerId="ADAL" clId="{3D9AA8EE-32E5-4EDD-A04B-EB7961BCC4FE}" dt="2025-07-29T18:08:12.986" v="41" actId="6549"/>
        <pc:sldMkLst>
          <pc:docMk/>
          <pc:sldMk cId="322064112" sldId="438"/>
        </pc:sldMkLst>
        <pc:spChg chg="mod">
          <ac:chgData name="Josenilson Torres Veras" userId="dfaf3305-89a9-4f20-b6e5-80a97f2f58fa" providerId="ADAL" clId="{3D9AA8EE-32E5-4EDD-A04B-EB7961BCC4FE}" dt="2025-07-29T18:08:12.986" v="41" actId="6549"/>
          <ac:spMkLst>
            <pc:docMk/>
            <pc:sldMk cId="322064112" sldId="438"/>
            <ac:spMk id="8" creationId="{FC9979A5-A2DB-191A-E619-CEFDAE2D4F6C}"/>
          </ac:spMkLst>
        </pc:spChg>
      </pc:sldChg>
      <pc:sldChg chg="modSp mod">
        <pc:chgData name="Josenilson Torres Veras" userId="dfaf3305-89a9-4f20-b6e5-80a97f2f58fa" providerId="ADAL" clId="{3D9AA8EE-32E5-4EDD-A04B-EB7961BCC4FE}" dt="2025-07-29T18:06:20.546" v="6" actId="20577"/>
        <pc:sldMkLst>
          <pc:docMk/>
          <pc:sldMk cId="273151376" sldId="454"/>
        </pc:sldMkLst>
        <pc:spChg chg="mod">
          <ac:chgData name="Josenilson Torres Veras" userId="dfaf3305-89a9-4f20-b6e5-80a97f2f58fa" providerId="ADAL" clId="{3D9AA8EE-32E5-4EDD-A04B-EB7961BCC4FE}" dt="2025-07-29T18:06:20.546" v="6" actId="20577"/>
          <ac:spMkLst>
            <pc:docMk/>
            <pc:sldMk cId="273151376" sldId="454"/>
            <ac:spMk id="8" creationId="{B7F8E2AB-8C83-D779-B789-4F04FE3358C2}"/>
          </ac:spMkLst>
        </pc:spChg>
      </pc:sldChg>
      <pc:sldChg chg="modSp mod">
        <pc:chgData name="Josenilson Torres Veras" userId="dfaf3305-89a9-4f20-b6e5-80a97f2f58fa" providerId="ADAL" clId="{3D9AA8EE-32E5-4EDD-A04B-EB7961BCC4FE}" dt="2025-07-29T18:54:32.788" v="73" actId="20577"/>
        <pc:sldMkLst>
          <pc:docMk/>
          <pc:sldMk cId="2402725305" sldId="461"/>
        </pc:sldMkLst>
        <pc:spChg chg="mod">
          <ac:chgData name="Josenilson Torres Veras" userId="dfaf3305-89a9-4f20-b6e5-80a97f2f58fa" providerId="ADAL" clId="{3D9AA8EE-32E5-4EDD-A04B-EB7961BCC4FE}" dt="2025-07-29T18:54:05.720" v="53" actId="20577"/>
          <ac:spMkLst>
            <pc:docMk/>
            <pc:sldMk cId="2402725305" sldId="461"/>
            <ac:spMk id="2" creationId="{46E3FF23-6724-AD40-384A-A60584648DA1}"/>
          </ac:spMkLst>
        </pc:spChg>
        <pc:spChg chg="mod">
          <ac:chgData name="Josenilson Torres Veras" userId="dfaf3305-89a9-4f20-b6e5-80a97f2f58fa" providerId="ADAL" clId="{3D9AA8EE-32E5-4EDD-A04B-EB7961BCC4FE}" dt="2025-07-29T18:53:53.599" v="47" actId="20577"/>
          <ac:spMkLst>
            <pc:docMk/>
            <pc:sldMk cId="2402725305" sldId="461"/>
            <ac:spMk id="9" creationId="{A506E014-902D-DB3B-4D47-8288665FE3FD}"/>
          </ac:spMkLst>
        </pc:spChg>
        <pc:graphicFrameChg chg="mod">
          <ac:chgData name="Josenilson Torres Veras" userId="dfaf3305-89a9-4f20-b6e5-80a97f2f58fa" providerId="ADAL" clId="{3D9AA8EE-32E5-4EDD-A04B-EB7961BCC4FE}" dt="2025-07-29T18:54:32.788" v="73" actId="20577"/>
          <ac:graphicFrameMkLst>
            <pc:docMk/>
            <pc:sldMk cId="2402725305" sldId="461"/>
            <ac:graphicFrameMk id="3" creationId="{90E15AE5-9EB1-3856-6B34-E2F177B81F47}"/>
          </ac:graphicFrameMkLst>
        </pc:graphicFrameChg>
      </pc:sldChg>
      <pc:sldChg chg="modSp mod">
        <pc:chgData name="Josenilson Torres Veras" userId="dfaf3305-89a9-4f20-b6e5-80a97f2f58fa" providerId="ADAL" clId="{3D9AA8EE-32E5-4EDD-A04B-EB7961BCC4FE}" dt="2025-07-29T18:58:14.275" v="99" actId="20577"/>
        <pc:sldMkLst>
          <pc:docMk/>
          <pc:sldMk cId="3428432527" sldId="478"/>
        </pc:sldMkLst>
        <pc:spChg chg="mod">
          <ac:chgData name="Josenilson Torres Veras" userId="dfaf3305-89a9-4f20-b6e5-80a97f2f58fa" providerId="ADAL" clId="{3D9AA8EE-32E5-4EDD-A04B-EB7961BCC4FE}" dt="2025-07-29T18:57:42.711" v="82" actId="20577"/>
          <ac:spMkLst>
            <pc:docMk/>
            <pc:sldMk cId="3428432527" sldId="478"/>
            <ac:spMk id="11" creationId="{5FAE37B4-3B68-B39E-B0FF-D1D015DE8823}"/>
          </ac:spMkLst>
        </pc:spChg>
        <pc:graphicFrameChg chg="mod">
          <ac:chgData name="Josenilson Torres Veras" userId="dfaf3305-89a9-4f20-b6e5-80a97f2f58fa" providerId="ADAL" clId="{3D9AA8EE-32E5-4EDD-A04B-EB7961BCC4FE}" dt="2025-07-29T18:58:14.275" v="99" actId="20577"/>
          <ac:graphicFrameMkLst>
            <pc:docMk/>
            <pc:sldMk cId="3428432527" sldId="478"/>
            <ac:graphicFrameMk id="2" creationId="{DC918284-A4EC-7CD3-4F7C-2DB0DE677D50}"/>
          </ac:graphicFrameMkLst>
        </pc:graphicFrameChg>
      </pc:sldChg>
    </pc:docChg>
  </pc:docChgLst>
  <pc:docChgLst>
    <pc:chgData name="Josenilson Torres Veras" userId="dfaf3305-89a9-4f20-b6e5-80a97f2f58fa" providerId="ADAL" clId="{A485E3FF-2019-41CD-B6E1-EB81DF07F926}"/>
    <pc:docChg chg="undo custSel addSld delSld modSld addMainMaster delMainMaster modMainMaster">
      <pc:chgData name="Josenilson Torres Veras" userId="dfaf3305-89a9-4f20-b6e5-80a97f2f58fa" providerId="ADAL" clId="{A485E3FF-2019-41CD-B6E1-EB81DF07F926}" dt="2025-07-28T23:17:34.860" v="316" actId="122"/>
      <pc:docMkLst>
        <pc:docMk/>
      </pc:docMkLst>
      <pc:sldChg chg="del">
        <pc:chgData name="Josenilson Torres Veras" userId="dfaf3305-89a9-4f20-b6e5-80a97f2f58fa" providerId="ADAL" clId="{A485E3FF-2019-41CD-B6E1-EB81DF07F926}" dt="2025-07-28T15:56:26.015" v="0" actId="47"/>
        <pc:sldMkLst>
          <pc:docMk/>
          <pc:sldMk cId="3736858178" sldId="256"/>
        </pc:sldMkLst>
      </pc:sldChg>
      <pc:sldChg chg="addSp delSp modSp mod setBg delDesignElem chgLayout">
        <pc:chgData name="Josenilson Torres Veras" userId="dfaf3305-89a9-4f20-b6e5-80a97f2f58fa" providerId="ADAL" clId="{A485E3FF-2019-41CD-B6E1-EB81DF07F926}" dt="2025-07-28T23:17:34.860" v="316" actId="122"/>
        <pc:sldMkLst>
          <pc:docMk/>
          <pc:sldMk cId="322064112" sldId="438"/>
        </pc:sldMkLst>
        <pc:spChg chg="mod">
          <ac:chgData name="Josenilson Torres Veras" userId="dfaf3305-89a9-4f20-b6e5-80a97f2f58fa" providerId="ADAL" clId="{A485E3FF-2019-41CD-B6E1-EB81DF07F926}" dt="2025-07-28T23:17:34.860" v="316" actId="122"/>
          <ac:spMkLst>
            <pc:docMk/>
            <pc:sldMk cId="322064112" sldId="438"/>
            <ac:spMk id="2" creationId="{AB28C2E0-BF07-27DD-80F9-B0BA2EB01AA3}"/>
          </ac:spMkLst>
        </pc:spChg>
        <pc:spChg chg="add del mod ord">
          <ac:chgData name="Josenilson Torres Veras" userId="dfaf3305-89a9-4f20-b6e5-80a97f2f58fa" providerId="ADAL" clId="{A485E3FF-2019-41CD-B6E1-EB81DF07F926}" dt="2025-07-28T16:56:04.632" v="106" actId="6264"/>
          <ac:spMkLst>
            <pc:docMk/>
            <pc:sldMk cId="322064112" sldId="438"/>
            <ac:spMk id="6" creationId="{4440DD39-3948-069D-065A-5D5963EBB0CC}"/>
          </ac:spMkLst>
        </pc:spChg>
        <pc:spChg chg="mod">
          <ac:chgData name="Josenilson Torres Veras" userId="dfaf3305-89a9-4f20-b6e5-80a97f2f58fa" providerId="ADAL" clId="{A485E3FF-2019-41CD-B6E1-EB81DF07F926}" dt="2025-07-28T16:30:11.427" v="39" actId="122"/>
          <ac:spMkLst>
            <pc:docMk/>
            <pc:sldMk cId="322064112" sldId="438"/>
            <ac:spMk id="8" creationId="{FC9979A5-A2DB-191A-E619-CEFDAE2D4F6C}"/>
          </ac:spMkLst>
        </pc:spChg>
        <pc:spChg chg="add del mod ord">
          <ac:chgData name="Josenilson Torres Veras" userId="dfaf3305-89a9-4f20-b6e5-80a97f2f58fa" providerId="ADAL" clId="{A485E3FF-2019-41CD-B6E1-EB81DF07F926}" dt="2025-07-28T16:56:04.632" v="106" actId="6264"/>
          <ac:spMkLst>
            <pc:docMk/>
            <pc:sldMk cId="322064112" sldId="438"/>
            <ac:spMk id="9" creationId="{B12A94A4-D95E-1F9B-2AE0-70A2F5A73520}"/>
          </ac:spMkLst>
        </pc:spChg>
        <pc:spChg chg="add del">
          <ac:chgData name="Josenilson Torres Veras" userId="dfaf3305-89a9-4f20-b6e5-80a97f2f58fa" providerId="ADAL" clId="{A485E3FF-2019-41CD-B6E1-EB81DF07F926}" dt="2025-07-28T16:56:04.632" v="106" actId="6264"/>
          <ac:spMkLst>
            <pc:docMk/>
            <pc:sldMk cId="322064112" sldId="438"/>
            <ac:spMk id="13" creationId="{7B831B6F-405A-4B47-B9BB-5CA88F285844}"/>
          </ac:spMkLst>
        </pc:spChg>
        <pc:spChg chg="add del">
          <ac:chgData name="Josenilson Torres Veras" userId="dfaf3305-89a9-4f20-b6e5-80a97f2f58fa" providerId="ADAL" clId="{A485E3FF-2019-41CD-B6E1-EB81DF07F926}" dt="2025-07-28T16:56:04.632" v="106" actId="6264"/>
          <ac:spMkLst>
            <pc:docMk/>
            <pc:sldMk cId="322064112" sldId="438"/>
            <ac:spMk id="15" creationId="{15109354-9C5D-4F8C-B0E6-D1043C7BF20A}"/>
          </ac:spMkLst>
        </pc:spChg>
        <pc:spChg chg="add del">
          <ac:chgData name="Josenilson Torres Veras" userId="dfaf3305-89a9-4f20-b6e5-80a97f2f58fa" providerId="ADAL" clId="{A485E3FF-2019-41CD-B6E1-EB81DF07F926}" dt="2025-07-28T16:56:04.632" v="106" actId="6264"/>
          <ac:spMkLst>
            <pc:docMk/>
            <pc:sldMk cId="322064112" sldId="438"/>
            <ac:spMk id="17" creationId="{49B530FE-A87D-41A0-A920-ADC6539EAA44}"/>
          </ac:spMkLst>
        </pc:spChg>
        <pc:picChg chg="ord">
          <ac:chgData name="Josenilson Torres Veras" userId="dfaf3305-89a9-4f20-b6e5-80a97f2f58fa" providerId="ADAL" clId="{A485E3FF-2019-41CD-B6E1-EB81DF07F926}" dt="2025-07-28T16:27:22.088" v="33" actId="26606"/>
          <ac:picMkLst>
            <pc:docMk/>
            <pc:sldMk cId="322064112" sldId="438"/>
            <ac:picMk id="3" creationId="{37789CF3-6D99-BA29-F306-3D86E1C6773C}"/>
          </ac:picMkLst>
        </pc:picChg>
        <pc:picChg chg="add mod ord">
          <ac:chgData name="Josenilson Torres Veras" userId="dfaf3305-89a9-4f20-b6e5-80a97f2f58fa" providerId="ADAL" clId="{A485E3FF-2019-41CD-B6E1-EB81DF07F926}" dt="2025-07-28T16:27:22.088" v="33" actId="26606"/>
          <ac:picMkLst>
            <pc:docMk/>
            <pc:sldMk cId="322064112" sldId="438"/>
            <ac:picMk id="5" creationId="{8AC778A8-DC12-E807-A993-0A5AC2B158F4}"/>
          </ac:picMkLst>
        </pc:picChg>
        <pc:picChg chg="ord">
          <ac:chgData name="Josenilson Torres Veras" userId="dfaf3305-89a9-4f20-b6e5-80a97f2f58fa" providerId="ADAL" clId="{A485E3FF-2019-41CD-B6E1-EB81DF07F926}" dt="2025-07-28T16:27:22.088" v="33" actId="26606"/>
          <ac:picMkLst>
            <pc:docMk/>
            <pc:sldMk cId="322064112" sldId="438"/>
            <ac:picMk id="7" creationId="{21103528-842D-82BF-A76F-5CDB06812057}"/>
          </ac:picMkLst>
        </pc:picChg>
      </pc:sldChg>
      <pc:sldChg chg="addSp delSp modSp mod setBg">
        <pc:chgData name="Josenilson Torres Veras" userId="dfaf3305-89a9-4f20-b6e5-80a97f2f58fa" providerId="ADAL" clId="{A485E3FF-2019-41CD-B6E1-EB81DF07F926}" dt="2025-07-28T17:52:09.003" v="278" actId="14100"/>
        <pc:sldMkLst>
          <pc:docMk/>
          <pc:sldMk cId="273151376" sldId="454"/>
        </pc:sldMkLst>
        <pc:spChg chg="add mod">
          <ac:chgData name="Josenilson Torres Veras" userId="dfaf3305-89a9-4f20-b6e5-80a97f2f58fa" providerId="ADAL" clId="{A485E3FF-2019-41CD-B6E1-EB81DF07F926}" dt="2025-07-28T17:48:44.184" v="248" actId="767"/>
          <ac:spMkLst>
            <pc:docMk/>
            <pc:sldMk cId="273151376" sldId="454"/>
            <ac:spMk id="4" creationId="{6A5B610D-6377-7DE4-8FF4-3FCDD64916E0}"/>
          </ac:spMkLst>
        </pc:spChg>
        <pc:spChg chg="add mod">
          <ac:chgData name="Josenilson Torres Veras" userId="dfaf3305-89a9-4f20-b6e5-80a97f2f58fa" providerId="ADAL" clId="{A485E3FF-2019-41CD-B6E1-EB81DF07F926}" dt="2025-07-28T17:50:49.572" v="261" actId="164"/>
          <ac:spMkLst>
            <pc:docMk/>
            <pc:sldMk cId="273151376" sldId="454"/>
            <ac:spMk id="5" creationId="{B8031868-84A1-87DB-EA9F-BC498078512B}"/>
          </ac:spMkLst>
        </pc:spChg>
        <pc:spChg chg="mod">
          <ac:chgData name="Josenilson Torres Veras" userId="dfaf3305-89a9-4f20-b6e5-80a97f2f58fa" providerId="ADAL" clId="{A485E3FF-2019-41CD-B6E1-EB81DF07F926}" dt="2025-07-28T17:28:14.520" v="206" actId="1076"/>
          <ac:spMkLst>
            <pc:docMk/>
            <pc:sldMk cId="273151376" sldId="454"/>
            <ac:spMk id="6" creationId="{0E9A8C1C-E6AE-D9CF-D4FD-38A11F2C13B1}"/>
          </ac:spMkLst>
        </pc:spChg>
        <pc:spChg chg="mod">
          <ac:chgData name="Josenilson Torres Veras" userId="dfaf3305-89a9-4f20-b6e5-80a97f2f58fa" providerId="ADAL" clId="{A485E3FF-2019-41CD-B6E1-EB81DF07F926}" dt="2025-07-28T17:11:34.372" v="137" actId="1076"/>
          <ac:spMkLst>
            <pc:docMk/>
            <pc:sldMk cId="273151376" sldId="454"/>
            <ac:spMk id="8" creationId="{B7F8E2AB-8C83-D779-B789-4F04FE3358C2}"/>
          </ac:spMkLst>
        </pc:spChg>
        <pc:spChg chg="del mod">
          <ac:chgData name="Josenilson Torres Veras" userId="dfaf3305-89a9-4f20-b6e5-80a97f2f58fa" providerId="ADAL" clId="{A485E3FF-2019-41CD-B6E1-EB81DF07F926}" dt="2025-07-28T17:26:57.170" v="175" actId="478"/>
          <ac:spMkLst>
            <pc:docMk/>
            <pc:sldMk cId="273151376" sldId="454"/>
            <ac:spMk id="9" creationId="{21C86D90-A7E5-17A0-921C-0543CE4816DF}"/>
          </ac:spMkLst>
        </pc:spChg>
        <pc:spChg chg="del mod">
          <ac:chgData name="Josenilson Torres Veras" userId="dfaf3305-89a9-4f20-b6e5-80a97f2f58fa" providerId="ADAL" clId="{A485E3FF-2019-41CD-B6E1-EB81DF07F926}" dt="2025-07-28T17:27:32.247" v="200" actId="478"/>
          <ac:spMkLst>
            <pc:docMk/>
            <pc:sldMk cId="273151376" sldId="454"/>
            <ac:spMk id="10" creationId="{A0A87187-AC12-51E9-FB30-89DDE4F3D4E5}"/>
          </ac:spMkLst>
        </pc:spChg>
        <pc:spChg chg="mod ord">
          <ac:chgData name="Josenilson Torres Veras" userId="dfaf3305-89a9-4f20-b6e5-80a97f2f58fa" providerId="ADAL" clId="{A485E3FF-2019-41CD-B6E1-EB81DF07F926}" dt="2025-07-28T17:52:03.823" v="276" actId="14100"/>
          <ac:spMkLst>
            <pc:docMk/>
            <pc:sldMk cId="273151376" sldId="454"/>
            <ac:spMk id="12" creationId="{6D66E6B4-3FEE-301E-EDD5-9AD4F6E8FADC}"/>
          </ac:spMkLst>
        </pc:spChg>
        <pc:spChg chg="del mod">
          <ac:chgData name="Josenilson Torres Veras" userId="dfaf3305-89a9-4f20-b6e5-80a97f2f58fa" providerId="ADAL" clId="{A485E3FF-2019-41CD-B6E1-EB81DF07F926}" dt="2025-07-28T17:51:42.120" v="271" actId="478"/>
          <ac:spMkLst>
            <pc:docMk/>
            <pc:sldMk cId="273151376" sldId="454"/>
            <ac:spMk id="14" creationId="{307DD5F8-985D-FA76-F8CF-8DE3D18FFB2B}"/>
          </ac:spMkLst>
        </pc:spChg>
        <pc:spChg chg="mod">
          <ac:chgData name="Josenilson Torres Veras" userId="dfaf3305-89a9-4f20-b6e5-80a97f2f58fa" providerId="ADAL" clId="{A485E3FF-2019-41CD-B6E1-EB81DF07F926}" dt="2025-07-28T17:51:17.649" v="266"/>
          <ac:spMkLst>
            <pc:docMk/>
            <pc:sldMk cId="273151376" sldId="454"/>
            <ac:spMk id="17" creationId="{4D498C31-A39B-C6CE-F5E4-B4239A05C6B2}"/>
          </ac:spMkLst>
        </pc:spChg>
        <pc:spChg chg="mod">
          <ac:chgData name="Josenilson Torres Veras" userId="dfaf3305-89a9-4f20-b6e5-80a97f2f58fa" providerId="ADAL" clId="{A485E3FF-2019-41CD-B6E1-EB81DF07F926}" dt="2025-07-28T17:51:35.324" v="269"/>
          <ac:spMkLst>
            <pc:docMk/>
            <pc:sldMk cId="273151376" sldId="454"/>
            <ac:spMk id="18" creationId="{D651EBC5-0115-6A70-2EE2-E0FC28EDEA9E}"/>
          </ac:spMkLst>
        </pc:spChg>
        <pc:grpChg chg="add mod">
          <ac:chgData name="Josenilson Torres Veras" userId="dfaf3305-89a9-4f20-b6e5-80a97f2f58fa" providerId="ADAL" clId="{A485E3FF-2019-41CD-B6E1-EB81DF07F926}" dt="2025-07-28T17:52:09.003" v="278" actId="14100"/>
          <ac:grpSpMkLst>
            <pc:docMk/>
            <pc:sldMk cId="273151376" sldId="454"/>
            <ac:grpSpMk id="15" creationId="{38568260-24D8-925A-82BB-85C2ECD373FC}"/>
          </ac:grpSpMkLst>
        </pc:grpChg>
        <pc:grpChg chg="add mod">
          <ac:chgData name="Josenilson Torres Veras" userId="dfaf3305-89a9-4f20-b6e5-80a97f2f58fa" providerId="ADAL" clId="{A485E3FF-2019-41CD-B6E1-EB81DF07F926}" dt="2025-07-28T17:51:51.566" v="273" actId="14100"/>
          <ac:grpSpMkLst>
            <pc:docMk/>
            <pc:sldMk cId="273151376" sldId="454"/>
            <ac:grpSpMk id="16" creationId="{5D70B92D-0D72-6E53-1251-C187C9A69279}"/>
          </ac:grpSpMkLst>
        </pc:grpChg>
        <pc:graphicFrameChg chg="del">
          <ac:chgData name="Josenilson Torres Veras" userId="dfaf3305-89a9-4f20-b6e5-80a97f2f58fa" providerId="ADAL" clId="{A485E3FF-2019-41CD-B6E1-EB81DF07F926}" dt="2025-07-28T17:05:52.927" v="134" actId="478"/>
          <ac:graphicFrameMkLst>
            <pc:docMk/>
            <pc:sldMk cId="273151376" sldId="454"/>
            <ac:graphicFrameMk id="3" creationId="{11605D8A-184C-4E7D-EF57-BBDC178E0A98}"/>
          </ac:graphicFrameMkLst>
        </pc:graphicFrameChg>
      </pc:sldChg>
      <pc:sldChg chg="modSp mod">
        <pc:chgData name="Josenilson Torres Veras" userId="dfaf3305-89a9-4f20-b6e5-80a97f2f58fa" providerId="ADAL" clId="{A485E3FF-2019-41CD-B6E1-EB81DF07F926}" dt="2025-07-28T17:12:33.152" v="144" actId="1076"/>
        <pc:sldMkLst>
          <pc:docMk/>
          <pc:sldMk cId="2402725305" sldId="461"/>
        </pc:sldMkLst>
        <pc:spChg chg="mod">
          <ac:chgData name="Josenilson Torres Veras" userId="dfaf3305-89a9-4f20-b6e5-80a97f2f58fa" providerId="ADAL" clId="{A485E3FF-2019-41CD-B6E1-EB81DF07F926}" dt="2025-07-28T17:11:53.207" v="141" actId="207"/>
          <ac:spMkLst>
            <pc:docMk/>
            <pc:sldMk cId="2402725305" sldId="461"/>
            <ac:spMk id="2" creationId="{46E3FF23-6724-AD40-384A-A60584648DA1}"/>
          </ac:spMkLst>
        </pc:spChg>
        <pc:spChg chg="mod">
          <ac:chgData name="Josenilson Torres Veras" userId="dfaf3305-89a9-4f20-b6e5-80a97f2f58fa" providerId="ADAL" clId="{A485E3FF-2019-41CD-B6E1-EB81DF07F926}" dt="2025-07-28T17:11:46.326" v="138" actId="207"/>
          <ac:spMkLst>
            <pc:docMk/>
            <pc:sldMk cId="2402725305" sldId="461"/>
            <ac:spMk id="5" creationId="{4D0774D7-795A-C9B1-3AFF-9D81B6E57A86}"/>
          </ac:spMkLst>
        </pc:spChg>
        <pc:spChg chg="mod">
          <ac:chgData name="Josenilson Torres Veras" userId="dfaf3305-89a9-4f20-b6e5-80a97f2f58fa" providerId="ADAL" clId="{A485E3FF-2019-41CD-B6E1-EB81DF07F926}" dt="2025-07-28T17:12:33.152" v="144" actId="1076"/>
          <ac:spMkLst>
            <pc:docMk/>
            <pc:sldMk cId="2402725305" sldId="461"/>
            <ac:spMk id="9" creationId="{A506E014-902D-DB3B-4D47-8288665FE3FD}"/>
          </ac:spMkLst>
        </pc:spChg>
        <pc:spChg chg="mod">
          <ac:chgData name="Josenilson Torres Veras" userId="dfaf3305-89a9-4f20-b6e5-80a97f2f58fa" providerId="ADAL" clId="{A485E3FF-2019-41CD-B6E1-EB81DF07F926}" dt="2025-07-28T17:11:49.216" v="139" actId="207"/>
          <ac:spMkLst>
            <pc:docMk/>
            <pc:sldMk cId="2402725305" sldId="461"/>
            <ac:spMk id="12" creationId="{2B8A9429-2058-8A1B-C183-B056F38941E7}"/>
          </ac:spMkLst>
        </pc:spChg>
        <pc:graphicFrameChg chg="mod">
          <ac:chgData name="Josenilson Torres Veras" userId="dfaf3305-89a9-4f20-b6e5-80a97f2f58fa" providerId="ADAL" clId="{A485E3FF-2019-41CD-B6E1-EB81DF07F926}" dt="2025-07-28T17:12:03.247" v="142" actId="1076"/>
          <ac:graphicFrameMkLst>
            <pc:docMk/>
            <pc:sldMk cId="2402725305" sldId="461"/>
            <ac:graphicFrameMk id="3" creationId="{90E15AE5-9EB1-3856-6B34-E2F177B81F47}"/>
          </ac:graphicFrameMkLst>
        </pc:graphicFrameChg>
      </pc:sldChg>
      <pc:sldChg chg="addSp delSp modSp mod setBg">
        <pc:chgData name="Josenilson Torres Veras" userId="dfaf3305-89a9-4f20-b6e5-80a97f2f58fa" providerId="ADAL" clId="{A485E3FF-2019-41CD-B6E1-EB81DF07F926}" dt="2025-07-28T17:56:20.020" v="315" actId="1076"/>
        <pc:sldMkLst>
          <pc:docMk/>
          <pc:sldMk cId="4101746901" sldId="462"/>
        </pc:sldMkLst>
        <pc:spChg chg="mod">
          <ac:chgData name="Josenilson Torres Veras" userId="dfaf3305-89a9-4f20-b6e5-80a97f2f58fa" providerId="ADAL" clId="{A485E3FF-2019-41CD-B6E1-EB81DF07F926}" dt="2025-07-28T17:04:02.300" v="124" actId="1076"/>
          <ac:spMkLst>
            <pc:docMk/>
            <pc:sldMk cId="4101746901" sldId="462"/>
            <ac:spMk id="7" creationId="{8D0986EB-21D6-3275-53B2-8D1C8FAC7B21}"/>
          </ac:spMkLst>
        </pc:spChg>
        <pc:spChg chg="mod">
          <ac:chgData name="Josenilson Torres Veras" userId="dfaf3305-89a9-4f20-b6e5-80a97f2f58fa" providerId="ADAL" clId="{A485E3FF-2019-41CD-B6E1-EB81DF07F926}" dt="2025-07-28T17:42:33.106" v="213" actId="1076"/>
          <ac:spMkLst>
            <pc:docMk/>
            <pc:sldMk cId="4101746901" sldId="462"/>
            <ac:spMk id="9" creationId="{C6B8114A-786B-74FA-7A3B-2717338232B2}"/>
          </ac:spMkLst>
        </pc:spChg>
        <pc:spChg chg="del mod topLvl">
          <ac:chgData name="Josenilson Torres Veras" userId="dfaf3305-89a9-4f20-b6e5-80a97f2f58fa" providerId="ADAL" clId="{A485E3FF-2019-41CD-B6E1-EB81DF07F926}" dt="2025-07-28T17:53:55.178" v="290" actId="478"/>
          <ac:spMkLst>
            <pc:docMk/>
            <pc:sldMk cId="4101746901" sldId="462"/>
            <ac:spMk id="17" creationId="{6EDBF5A8-A7B4-9464-57EF-91571CE2FC8A}"/>
          </ac:spMkLst>
        </pc:spChg>
        <pc:spChg chg="del mod topLvl">
          <ac:chgData name="Josenilson Torres Veras" userId="dfaf3305-89a9-4f20-b6e5-80a97f2f58fa" providerId="ADAL" clId="{A485E3FF-2019-41CD-B6E1-EB81DF07F926}" dt="2025-07-28T17:53:55.178" v="290" actId="478"/>
          <ac:spMkLst>
            <pc:docMk/>
            <pc:sldMk cId="4101746901" sldId="462"/>
            <ac:spMk id="18" creationId="{0A2AFC55-88E7-5FFC-7108-0E1ED04BF835}"/>
          </ac:spMkLst>
        </pc:spChg>
        <pc:spChg chg="add mod ord">
          <ac:chgData name="Josenilson Torres Veras" userId="dfaf3305-89a9-4f20-b6e5-80a97f2f58fa" providerId="ADAL" clId="{A485E3FF-2019-41CD-B6E1-EB81DF07F926}" dt="2025-07-28T17:56:20.020" v="315" actId="1076"/>
          <ac:spMkLst>
            <pc:docMk/>
            <pc:sldMk cId="4101746901" sldId="462"/>
            <ac:spMk id="20" creationId="{C7C0B0F0-2B74-9DE4-6FC5-C2EC48B926F1}"/>
          </ac:spMkLst>
        </pc:spChg>
        <pc:grpChg chg="add del mod">
          <ac:chgData name="Josenilson Torres Veras" userId="dfaf3305-89a9-4f20-b6e5-80a97f2f58fa" providerId="ADAL" clId="{A485E3FF-2019-41CD-B6E1-EB81DF07F926}" dt="2025-07-28T17:53:52.519" v="289" actId="165"/>
          <ac:grpSpMkLst>
            <pc:docMk/>
            <pc:sldMk cId="4101746901" sldId="462"/>
            <ac:grpSpMk id="16" creationId="{98ABE55E-E880-E35D-4E2C-17EA00EBD92D}"/>
          </ac:grpSpMkLst>
        </pc:grpChg>
        <pc:graphicFrameChg chg="del mod">
          <ac:chgData name="Josenilson Torres Veras" userId="dfaf3305-89a9-4f20-b6e5-80a97f2f58fa" providerId="ADAL" clId="{A485E3FF-2019-41CD-B6E1-EB81DF07F926}" dt="2025-07-28T17:42:10.547" v="210" actId="478"/>
          <ac:graphicFrameMkLst>
            <pc:docMk/>
            <pc:sldMk cId="4101746901" sldId="462"/>
            <ac:graphicFrameMk id="4" creationId="{86AD5AC4-6146-BB32-7B84-385D4325C460}"/>
          </ac:graphicFrameMkLst>
        </pc:graphicFrameChg>
        <pc:graphicFrameChg chg="del mod modGraphic">
          <ac:chgData name="Josenilson Torres Veras" userId="dfaf3305-89a9-4f20-b6e5-80a97f2f58fa" providerId="ADAL" clId="{A485E3FF-2019-41CD-B6E1-EB81DF07F926}" dt="2025-07-28T17:55:57.082" v="310" actId="478"/>
          <ac:graphicFrameMkLst>
            <pc:docMk/>
            <pc:sldMk cId="4101746901" sldId="462"/>
            <ac:graphicFrameMk id="14" creationId="{7A228745-F7E2-2890-88F1-CBB1131E556C}"/>
          </ac:graphicFrameMkLst>
        </pc:graphicFrameChg>
        <pc:graphicFrameChg chg="add mod ord modGraphic">
          <ac:chgData name="Josenilson Torres Veras" userId="dfaf3305-89a9-4f20-b6e5-80a97f2f58fa" providerId="ADAL" clId="{A485E3FF-2019-41CD-B6E1-EB81DF07F926}" dt="2025-07-28T17:56:09.702" v="312" actId="1076"/>
          <ac:graphicFrameMkLst>
            <pc:docMk/>
            <pc:sldMk cId="4101746901" sldId="462"/>
            <ac:graphicFrameMk id="19" creationId="{FDF1D50F-B48A-7D86-8A8C-14B92977CA9A}"/>
          </ac:graphicFrameMkLst>
        </pc:graphicFrameChg>
        <pc:picChg chg="add del mod">
          <ac:chgData name="Josenilson Torres Veras" userId="dfaf3305-89a9-4f20-b6e5-80a97f2f58fa" providerId="ADAL" clId="{A485E3FF-2019-41CD-B6E1-EB81DF07F926}" dt="2025-07-28T16:39:13.745" v="49" actId="478"/>
          <ac:picMkLst>
            <pc:docMk/>
            <pc:sldMk cId="4101746901" sldId="462"/>
            <ac:picMk id="6" creationId="{1E9B0A86-839C-D92E-F956-8C1848BA2426}"/>
          </ac:picMkLst>
        </pc:picChg>
        <pc:picChg chg="add del mod">
          <ac:chgData name="Josenilson Torres Veras" userId="dfaf3305-89a9-4f20-b6e5-80a97f2f58fa" providerId="ADAL" clId="{A485E3FF-2019-41CD-B6E1-EB81DF07F926}" dt="2025-07-28T16:39:33.616" v="51" actId="478"/>
          <ac:picMkLst>
            <pc:docMk/>
            <pc:sldMk cId="4101746901" sldId="462"/>
            <ac:picMk id="10" creationId="{D4DA08AA-A6DC-5310-237B-2A6DEA767043}"/>
          </ac:picMkLst>
        </pc:picChg>
        <pc:picChg chg="add del mod">
          <ac:chgData name="Josenilson Torres Veras" userId="dfaf3305-89a9-4f20-b6e5-80a97f2f58fa" providerId="ADAL" clId="{A485E3FF-2019-41CD-B6E1-EB81DF07F926}" dt="2025-07-28T17:02:06.524" v="114" actId="478"/>
          <ac:picMkLst>
            <pc:docMk/>
            <pc:sldMk cId="4101746901" sldId="462"/>
            <ac:picMk id="12" creationId="{D3E386CB-C0D2-79AD-DA01-8A2A66055542}"/>
          </ac:picMkLst>
        </pc:picChg>
        <pc:picChg chg="add mod">
          <ac:chgData name="Josenilson Torres Veras" userId="dfaf3305-89a9-4f20-b6e5-80a97f2f58fa" providerId="ADAL" clId="{A485E3FF-2019-41CD-B6E1-EB81DF07F926}" dt="2025-07-28T17:05:13.654" v="127" actId="14100"/>
          <ac:picMkLst>
            <pc:docMk/>
            <pc:sldMk cId="4101746901" sldId="462"/>
            <ac:picMk id="15" creationId="{D6BE21AB-D84B-1C4A-49F8-110852AC474E}"/>
          </ac:picMkLst>
        </pc:picChg>
      </pc:sldChg>
      <pc:sldChg chg="addSp delSp modSp mod setBg">
        <pc:chgData name="Josenilson Torres Veras" userId="dfaf3305-89a9-4f20-b6e5-80a97f2f58fa" providerId="ADAL" clId="{A485E3FF-2019-41CD-B6E1-EB81DF07F926}" dt="2025-07-28T17:46:46.281" v="247" actId="1076"/>
        <pc:sldMkLst>
          <pc:docMk/>
          <pc:sldMk cId="3428432527" sldId="478"/>
        </pc:sldMkLst>
        <pc:spChg chg="del mod">
          <ac:chgData name="Josenilson Torres Veras" userId="dfaf3305-89a9-4f20-b6e5-80a97f2f58fa" providerId="ADAL" clId="{A485E3FF-2019-41CD-B6E1-EB81DF07F926}" dt="2025-07-28T17:46:16.678" v="241" actId="478"/>
          <ac:spMkLst>
            <pc:docMk/>
            <pc:sldMk cId="3428432527" sldId="478"/>
            <ac:spMk id="3" creationId="{DBC0FC12-9CEE-95A4-D530-25662BE8E9F8}"/>
          </ac:spMkLst>
        </pc:spChg>
        <pc:spChg chg="del mod">
          <ac:chgData name="Josenilson Torres Veras" userId="dfaf3305-89a9-4f20-b6e5-80a97f2f58fa" providerId="ADAL" clId="{A485E3FF-2019-41CD-B6E1-EB81DF07F926}" dt="2025-07-28T17:45:52.548" v="234" actId="478"/>
          <ac:spMkLst>
            <pc:docMk/>
            <pc:sldMk cId="3428432527" sldId="478"/>
            <ac:spMk id="4" creationId="{7A212F91-522F-87FC-A1E5-A8EABFAA7217}"/>
          </ac:spMkLst>
        </pc:spChg>
        <pc:spChg chg="del">
          <ac:chgData name="Josenilson Torres Veras" userId="dfaf3305-89a9-4f20-b6e5-80a97f2f58fa" providerId="ADAL" clId="{A485E3FF-2019-41CD-B6E1-EB81DF07F926}" dt="2025-07-28T17:13:04.246" v="147" actId="478"/>
          <ac:spMkLst>
            <pc:docMk/>
            <pc:sldMk cId="3428432527" sldId="478"/>
            <ac:spMk id="8" creationId="{9BCDDE0D-4DF5-1F95-F89C-16B2E06CFE38}"/>
          </ac:spMkLst>
        </pc:spChg>
        <pc:spChg chg="add mod">
          <ac:chgData name="Josenilson Torres Veras" userId="dfaf3305-89a9-4f20-b6e5-80a97f2f58fa" providerId="ADAL" clId="{A485E3FF-2019-41CD-B6E1-EB81DF07F926}" dt="2025-07-28T17:46:02.919" v="240" actId="403"/>
          <ac:spMkLst>
            <pc:docMk/>
            <pc:sldMk cId="3428432527" sldId="478"/>
            <ac:spMk id="9" creationId="{009C7E82-3DBC-89C3-EBAE-398F4DBAA060}"/>
          </ac:spMkLst>
        </pc:spChg>
        <pc:spChg chg="add mod">
          <ac:chgData name="Josenilson Torres Veras" userId="dfaf3305-89a9-4f20-b6e5-80a97f2f58fa" providerId="ADAL" clId="{A485E3FF-2019-41CD-B6E1-EB81DF07F926}" dt="2025-07-28T17:46:46.281" v="247" actId="1076"/>
          <ac:spMkLst>
            <pc:docMk/>
            <pc:sldMk cId="3428432527" sldId="478"/>
            <ac:spMk id="11" creationId="{5FAE37B4-3B68-B39E-B0FF-D1D015DE8823}"/>
          </ac:spMkLst>
        </pc:spChg>
        <pc:graphicFrameChg chg="mod">
          <ac:chgData name="Josenilson Torres Veras" userId="dfaf3305-89a9-4f20-b6e5-80a97f2f58fa" providerId="ADAL" clId="{A485E3FF-2019-41CD-B6E1-EB81DF07F926}" dt="2025-07-28T17:25:19.883" v="149" actId="1076"/>
          <ac:graphicFrameMkLst>
            <pc:docMk/>
            <pc:sldMk cId="3428432527" sldId="478"/>
            <ac:graphicFrameMk id="2" creationId="{DC918284-A4EC-7CD3-4F7C-2DB0DE677D50}"/>
          </ac:graphicFrameMkLst>
        </pc:graphicFrameChg>
      </pc:sldChg>
      <pc:sldChg chg="addSp delSp modSp add del mod">
        <pc:chgData name="Josenilson Torres Veras" userId="dfaf3305-89a9-4f20-b6e5-80a97f2f58fa" providerId="ADAL" clId="{A485E3FF-2019-41CD-B6E1-EB81DF07F926}" dt="2025-07-28T16:55:49.260" v="104" actId="2696"/>
        <pc:sldMkLst>
          <pc:docMk/>
          <pc:sldMk cId="606597466" sldId="479"/>
        </pc:sldMkLst>
        <pc:spChg chg="mod">
          <ac:chgData name="Josenilson Torres Veras" userId="dfaf3305-89a9-4f20-b6e5-80a97f2f58fa" providerId="ADAL" clId="{A485E3FF-2019-41CD-B6E1-EB81DF07F926}" dt="2025-07-28T16:55:40.952" v="103" actId="122"/>
          <ac:spMkLst>
            <pc:docMk/>
            <pc:sldMk cId="606597466" sldId="479"/>
            <ac:spMk id="2" creationId="{C466716E-0487-B85C-5ED6-F2673CFB2096}"/>
          </ac:spMkLst>
        </pc:spChg>
        <pc:spChg chg="del">
          <ac:chgData name="Josenilson Torres Veras" userId="dfaf3305-89a9-4f20-b6e5-80a97f2f58fa" providerId="ADAL" clId="{A485E3FF-2019-41CD-B6E1-EB81DF07F926}" dt="2025-07-28T16:31:10.343" v="44" actId="478"/>
          <ac:spMkLst>
            <pc:docMk/>
            <pc:sldMk cId="606597466" sldId="479"/>
            <ac:spMk id="8" creationId="{0E2F91EA-7979-9744-0C36-686CFAC0505B}"/>
          </ac:spMkLst>
        </pc:spChg>
        <pc:spChg chg="add mod">
          <ac:chgData name="Josenilson Torres Veras" userId="dfaf3305-89a9-4f20-b6e5-80a97f2f58fa" providerId="ADAL" clId="{A485E3FF-2019-41CD-B6E1-EB81DF07F926}" dt="2025-07-28T16:55:38.449" v="99" actId="1076"/>
          <ac:spMkLst>
            <pc:docMk/>
            <pc:sldMk cId="606597466" sldId="479"/>
            <ac:spMk id="9" creationId="{603FBA6C-7FB1-9FB6-7DDA-72C260AC63F8}"/>
          </ac:spMkLst>
        </pc:spChg>
        <pc:graphicFrameChg chg="add mod modGraphic">
          <ac:chgData name="Josenilson Torres Veras" userId="dfaf3305-89a9-4f20-b6e5-80a97f2f58fa" providerId="ADAL" clId="{A485E3FF-2019-41CD-B6E1-EB81DF07F926}" dt="2025-07-28T16:55:40.045" v="101" actId="1076"/>
          <ac:graphicFrameMkLst>
            <pc:docMk/>
            <pc:sldMk cId="606597466" sldId="479"/>
            <ac:graphicFrameMk id="4" creationId="{4861B5FC-7508-38CB-42DA-E2287508274F}"/>
          </ac:graphicFrameMkLst>
        </pc:graphicFrameChg>
        <pc:graphicFrameChg chg="add del">
          <ac:chgData name="Josenilson Torres Veras" userId="dfaf3305-89a9-4f20-b6e5-80a97f2f58fa" providerId="ADAL" clId="{A485E3FF-2019-41CD-B6E1-EB81DF07F926}" dt="2025-07-28T16:55:39.152" v="100" actId="478"/>
          <ac:graphicFrameMkLst>
            <pc:docMk/>
            <pc:sldMk cId="606597466" sldId="479"/>
            <ac:graphicFrameMk id="6" creationId="{0A672BC6-F2C2-6EEB-D2B7-F97A3DCFEE33}"/>
          </ac:graphicFrameMkLst>
        </pc:graphicFrameChg>
        <pc:graphicFrameChg chg="add del mod">
          <ac:chgData name="Josenilson Torres Veras" userId="dfaf3305-89a9-4f20-b6e5-80a97f2f58fa" providerId="ADAL" clId="{A485E3FF-2019-41CD-B6E1-EB81DF07F926}" dt="2025-07-28T16:55:35.854" v="90" actId="14100"/>
          <ac:graphicFrameMkLst>
            <pc:docMk/>
            <pc:sldMk cId="606597466" sldId="479"/>
            <ac:graphicFrameMk id="10" creationId="{0056D0A0-4B47-DDDA-56B9-E9200FC0705F}"/>
          </ac:graphicFrameMkLst>
        </pc:graphicFrameChg>
      </pc:sldChg>
      <pc:sldChg chg="addSp delSp modSp add del mod delDesignElem chgLayout">
        <pc:chgData name="Josenilson Torres Veras" userId="dfaf3305-89a9-4f20-b6e5-80a97f2f58fa" providerId="ADAL" clId="{A485E3FF-2019-41CD-B6E1-EB81DF07F926}" dt="2025-07-28T16:23:17.938" v="24" actId="47"/>
        <pc:sldMkLst>
          <pc:docMk/>
          <pc:sldMk cId="1349281865" sldId="479"/>
        </pc:sldMkLst>
        <pc:spChg chg="del">
          <ac:chgData name="Josenilson Torres Veras" userId="dfaf3305-89a9-4f20-b6e5-80a97f2f58fa" providerId="ADAL" clId="{A485E3FF-2019-41CD-B6E1-EB81DF07F926}" dt="2025-07-28T16:01:16.514" v="3" actId="478"/>
          <ac:spMkLst>
            <pc:docMk/>
            <pc:sldMk cId="1349281865" sldId="479"/>
            <ac:spMk id="2" creationId="{D196FAEF-4495-2257-1F01-2009AC5A66F4}"/>
          </ac:spMkLst>
        </pc:spChg>
        <pc:spChg chg="add mod ord">
          <ac:chgData name="Josenilson Torres Veras" userId="dfaf3305-89a9-4f20-b6e5-80a97f2f58fa" providerId="ADAL" clId="{A485E3FF-2019-41CD-B6E1-EB81DF07F926}" dt="2025-07-28T16:17:37.405" v="9" actId="6264"/>
          <ac:spMkLst>
            <pc:docMk/>
            <pc:sldMk cId="1349281865" sldId="479"/>
            <ac:spMk id="4" creationId="{4BDE7233-4991-3F11-36E0-4F9F7561D15B}"/>
          </ac:spMkLst>
        </pc:spChg>
        <pc:spChg chg="add mod ord">
          <ac:chgData name="Josenilson Torres Veras" userId="dfaf3305-89a9-4f20-b6e5-80a97f2f58fa" providerId="ADAL" clId="{A485E3FF-2019-41CD-B6E1-EB81DF07F926}" dt="2025-07-28T16:17:37.405" v="9" actId="6264"/>
          <ac:spMkLst>
            <pc:docMk/>
            <pc:sldMk cId="1349281865" sldId="479"/>
            <ac:spMk id="5" creationId="{2BE29A5C-47B3-D1E3-32F5-8C4ECA95DAF2}"/>
          </ac:spMkLst>
        </pc:spChg>
        <pc:spChg chg="del">
          <ac:chgData name="Josenilson Torres Veras" userId="dfaf3305-89a9-4f20-b6e5-80a97f2f58fa" providerId="ADAL" clId="{A485E3FF-2019-41CD-B6E1-EB81DF07F926}" dt="2025-07-28T16:01:13.025" v="2" actId="478"/>
          <ac:spMkLst>
            <pc:docMk/>
            <pc:sldMk cId="1349281865" sldId="479"/>
            <ac:spMk id="10" creationId="{E301ECD0-F35D-FB01-84C1-7AE2F71F9617}"/>
          </ac:spMkLst>
        </pc:spChg>
        <pc:spChg chg="del">
          <ac:chgData name="Josenilson Torres Veras" userId="dfaf3305-89a9-4f20-b6e5-80a97f2f58fa" providerId="ADAL" clId="{A485E3FF-2019-41CD-B6E1-EB81DF07F926}" dt="2025-07-28T16:01:19.017" v="4" actId="478"/>
          <ac:spMkLst>
            <pc:docMk/>
            <pc:sldMk cId="1349281865" sldId="479"/>
            <ac:spMk id="12" creationId="{52195FF8-60A1-2A20-F7AD-856070DC9106}"/>
          </ac:spMkLst>
        </pc:spChg>
        <pc:spChg chg="del">
          <ac:chgData name="Josenilson Torres Veras" userId="dfaf3305-89a9-4f20-b6e5-80a97f2f58fa" providerId="ADAL" clId="{A485E3FF-2019-41CD-B6E1-EB81DF07F926}" dt="2025-07-28T16:17:37.405" v="9" actId="6264"/>
          <ac:spMkLst>
            <pc:docMk/>
            <pc:sldMk cId="1349281865" sldId="479"/>
            <ac:spMk id="14" creationId="{7D6DE436-D44E-9A6D-6CC5-4E2E75094A72}"/>
          </ac:spMkLst>
        </pc:spChg>
      </pc:sldChg>
      <pc:sldMasterChg chg="del delSldLayout">
        <pc:chgData name="Josenilson Torres Veras" userId="dfaf3305-89a9-4f20-b6e5-80a97f2f58fa" providerId="ADAL" clId="{A485E3FF-2019-41CD-B6E1-EB81DF07F926}" dt="2025-07-28T15:56:26.015" v="0" actId="47"/>
        <pc:sldMasterMkLst>
          <pc:docMk/>
          <pc:sldMasterMk cId="1490995391" sldId="2147483648"/>
        </pc:sldMasterMkLst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249536388" sldId="2147483649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513081443" sldId="2147483650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819753235" sldId="2147483651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1145511648" sldId="2147483652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653311136" sldId="2147483653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119564226" sldId="2147483654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242648140" sldId="2147483655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1449081054" sldId="2147483656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973884507" sldId="2147483657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3428131560" sldId="2147483658"/>
          </pc:sldLayoutMkLst>
        </pc:sldLayoutChg>
        <pc:sldLayoutChg chg="del">
          <pc:chgData name="Josenilson Torres Veras" userId="dfaf3305-89a9-4f20-b6e5-80a97f2f58fa" providerId="ADAL" clId="{A485E3FF-2019-41CD-B6E1-EB81DF07F926}" dt="2025-07-28T15:56:26.015" v="0" actId="47"/>
          <pc:sldLayoutMkLst>
            <pc:docMk/>
            <pc:sldMasterMk cId="1490995391" sldId="2147483648"/>
            <pc:sldLayoutMk cId="1143485743" sldId="2147483659"/>
          </pc:sldLayoutMkLst>
        </pc:sldLayoutChg>
      </pc:sldMasterChg>
      <pc:sldMasterChg chg="setBg modSldLayout">
        <pc:chgData name="Josenilson Torres Veras" userId="dfaf3305-89a9-4f20-b6e5-80a97f2f58fa" providerId="ADAL" clId="{A485E3FF-2019-41CD-B6E1-EB81DF07F926}" dt="2025-07-28T16:57:29.608" v="107" actId="14861"/>
        <pc:sldMasterMkLst>
          <pc:docMk/>
          <pc:sldMasterMk cId="3617397700" sldId="2147483660"/>
        </pc:sldMasterMkLst>
        <pc:sldLayoutChg chg="modSp mod setBg">
          <pc:chgData name="Josenilson Torres Veras" userId="dfaf3305-89a9-4f20-b6e5-80a97f2f58fa" providerId="ADAL" clId="{A485E3FF-2019-41CD-B6E1-EB81DF07F926}" dt="2025-07-28T16:57:29.608" v="107" actId="14861"/>
          <pc:sldLayoutMkLst>
            <pc:docMk/>
            <pc:sldMasterMk cId="3617397700" sldId="2147483660"/>
            <pc:sldLayoutMk cId="4066769949" sldId="2147483661"/>
          </pc:sldLayoutMkLst>
          <pc:spChg chg="mod">
            <ac:chgData name="Josenilson Torres Veras" userId="dfaf3305-89a9-4f20-b6e5-80a97f2f58fa" providerId="ADAL" clId="{A485E3FF-2019-41CD-B6E1-EB81DF07F926}" dt="2025-07-28T16:57:29.608" v="107" actId="14861"/>
            <ac:spMkLst>
              <pc:docMk/>
              <pc:sldMasterMk cId="3617397700" sldId="2147483660"/>
              <pc:sldLayoutMk cId="4066769949" sldId="2147483661"/>
              <ac:spMk id="2" creationId="{C899D80F-3260-1F51-1267-535DA6631F91}"/>
            </ac:spMkLst>
          </pc:spChg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190920369" sldId="2147483662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1979849635" sldId="2147483663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1148738271" sldId="2147483664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2136025930" sldId="2147483665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4203357345" sldId="2147483666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2982751297" sldId="2147483667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585642172" sldId="2147483668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2739465260" sldId="2147483669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1944006232" sldId="2147483670"/>
          </pc:sldLayoutMkLst>
        </pc:sldLayoutChg>
        <pc:sldLayoutChg chg="setBg">
          <pc:chgData name="Josenilson Torres Veras" userId="dfaf3305-89a9-4f20-b6e5-80a97f2f58fa" providerId="ADAL" clId="{A485E3FF-2019-41CD-B6E1-EB81DF07F926}" dt="2025-07-28T16:22:43.617" v="23"/>
          <pc:sldLayoutMkLst>
            <pc:docMk/>
            <pc:sldMasterMk cId="3617397700" sldId="2147483660"/>
            <pc:sldLayoutMk cId="2550781842" sldId="2147483671"/>
          </pc:sldLayoutMkLst>
        </pc:sldLayoutChg>
      </pc:sldMasterChg>
      <pc:sldMasterChg chg="new del mod addSldLayout delSldLayout">
        <pc:chgData name="Josenilson Torres Veras" userId="dfaf3305-89a9-4f20-b6e5-80a97f2f58fa" providerId="ADAL" clId="{A485E3FF-2019-41CD-B6E1-EB81DF07F926}" dt="2025-07-28T16:17:02.724" v="8" actId="6938"/>
        <pc:sldMasterMkLst>
          <pc:docMk/>
          <pc:sldMasterMk cId="3156829649" sldId="2147483672"/>
        </pc:sldMasterMkLst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96721124" sldId="2147483673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1801537345" sldId="2147483674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3237562159" sldId="2147483675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1972044922" sldId="2147483676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2742538990" sldId="2147483677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758315464" sldId="2147483678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2714812228" sldId="2147483679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2455966609" sldId="2147483680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158532994" sldId="2147483681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3722985974" sldId="2147483682"/>
          </pc:sldLayoutMkLst>
        </pc:sldLayoutChg>
        <pc:sldLayoutChg chg="new del replId">
          <pc:chgData name="Josenilson Torres Veras" userId="dfaf3305-89a9-4f20-b6e5-80a97f2f58fa" providerId="ADAL" clId="{A485E3FF-2019-41CD-B6E1-EB81DF07F926}" dt="2025-07-28T16:17:02.724" v="8" actId="6938"/>
          <pc:sldLayoutMkLst>
            <pc:docMk/>
            <pc:sldMasterMk cId="3156829649" sldId="2147483672"/>
            <pc:sldLayoutMk cId="3489129667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Valores </a:t>
            </a:r>
            <a:r>
              <a:rPr lang="en-US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milhões</a:t>
            </a:r>
            <a:r>
              <a:rPr lang="en-US" dirty="0"/>
              <a:t> (R$)</a:t>
            </a:r>
          </a:p>
        </c:rich>
      </c:tx>
      <c:layout>
        <c:manualLayout>
          <c:xMode val="edge"/>
          <c:yMode val="edge"/>
          <c:x val="0.34117286403429126"/>
          <c:y val="6.001171484225553E-2"/>
        </c:manualLayout>
      </c:layout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Valores (R$)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555,48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12-4623-B8EF-2EE9BA99B0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142,54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12-4623-B8EF-2EE9BA99B0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Executado</c:v>
                </c:pt>
                <c:pt idx="1">
                  <c:v>Saldo a Executar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536.05999999999995</c:v>
                </c:pt>
                <c:pt idx="1">
                  <c:v>161.97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2-4623-B8EF-2EE9BA99B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spPr>
    <a:solidFill>
      <a:srgbClr val="FFFCF3"/>
    </a:solidFill>
    <a:ln w="25400">
      <a:solidFill>
        <a:srgbClr val="FFFF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Valores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milhões</a:t>
            </a:r>
            <a:r>
              <a:rPr lang="en-US" dirty="0"/>
              <a:t>(R$)</a:t>
            </a:r>
          </a:p>
        </c:rich>
      </c:tx>
      <c:layout>
        <c:manualLayout>
          <c:xMode val="edge"/>
          <c:yMode val="edge"/>
          <c:x val="0.26418981481481479"/>
          <c:y val="1.5816065386354099E-2"/>
        </c:manualLayout>
      </c:layout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Valores (R$)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705,81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5F-43AB-9597-52140A2218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69,86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5F-43AB-9597-52140A2218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Contratado</c:v>
                </c:pt>
                <c:pt idx="1">
                  <c:v>Saldo a Contratar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663.17</c:v>
                </c:pt>
                <c:pt idx="1">
                  <c:v>112.46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A-4663-9FDF-A34F7FE2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spPr>
    <a:solidFill>
      <a:srgbClr val="FFFCF3"/>
    </a:solidFill>
    <a:ln w="25400">
      <a:solidFill>
        <a:srgbClr val="FFFF66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0321-ACAD-4EF0-BCA8-CFB411DD1948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974C-9B58-478F-ACD1-32832A2817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78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0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1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1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D80F-3260-1F51-1267-535DA6631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>
            <a:softEdge rad="317500"/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091312-3848-D833-5B9A-F7C902CC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424C8-FAF2-F6F6-4555-0F2683F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74438-3686-9625-6CEF-119AC56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8CD2E-9B9D-B38A-6838-628C18E9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7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F8859-AA4A-ED48-1476-30871852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90BEC8-87FF-0451-FA1C-BF92E6A3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B8E62-6BCE-1CA7-662E-26A1FE90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F6C01-0189-41A9-5F26-BB3F92CC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79FABA-8386-FF17-8AE5-BB1A8A76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835F3F-3098-7B4F-1079-2F005016D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CBCB2-742A-CFD5-8539-174E1B9B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472316-CEC7-7A79-0988-66D5316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10130-19FB-EF00-BF4B-B069FCF4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580BFA-81E2-B565-056F-FE7EB915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7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2BA62-DBD5-56D4-ABF8-C0C296DD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1EFFF-C580-6D21-6795-E2000EE7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F83BD-6628-54DD-E26D-A5E76E30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9D6EA-3086-41DB-D59D-8B02352D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DF0AF-65F3-3492-5301-A5829EF5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46EE-F8ED-12C0-E6DA-71BB259D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B54B0-5E11-E421-2FC6-4B6F3A145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BE217-A4D6-0FD2-E383-7439D6B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1014D-E273-A00D-0C83-9A2AE22A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25669-C597-4C20-66B7-521968E4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8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FA5EF-3812-7790-E639-87E1183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DA168-3EB1-95C5-1B0A-7F7C7C6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2F2BA8-1573-078B-0026-D2C05FDE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9302E0-983B-A930-326A-5BA8E358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D719F-8308-A40C-A800-BDDDD62E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9E1B0-680D-D254-F8DA-8F781054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774B-8A4E-358A-DAD4-211B085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9973C-DBF7-D441-62F7-A41B1601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FC22A-B155-2157-5805-51346289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6BC87E-7C18-90F3-2191-65AAEC159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60D734-0023-F478-6F60-ED78AA2D6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352994-A65F-C9B2-560A-6749AE89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B1CA93-AC91-7A0A-4863-DD8FCB20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1ABC7A-569F-A404-6028-0913FF88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0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2BF35-39B2-8F01-9A57-67A94C6B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22E0B-2740-6312-12B4-7627DB70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C7C305-0D9A-F6E5-AB98-1D5C9B25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BC5E11-8577-0EA3-7F83-310E5899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DD7055-EA90-E013-B757-4E0B5A17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D86823-7708-6C0E-156D-A78D5882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6089D3-8AD6-8369-EB01-8A3ED151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7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FBD32-B018-DCFB-5769-41113752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F8E0E-2C27-79D9-65F6-587F1AFD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650E82-9159-D610-0024-BA5C1A3E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209E18-3C04-E74C-E95A-ABB6BC11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2234DF-ABD4-CEA3-5561-9BF49ED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312CA-FEFD-4F5A-56E4-7C4401A1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D82A1-CAD1-0561-214D-A50F3D27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5BC63E-1D0F-BC1E-6FF7-91518D259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1CCC49-7913-2BAA-E5B8-44FA19BD5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32B83-023C-1C07-44AF-96D17B9A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C86E82-5981-55A9-8225-310C859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E2D4C0-E765-DCB7-B6D2-2AF94F8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532C71-511E-5610-3E33-E7181961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E35B2F-9C4D-830F-7F23-AF6D70ED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40E9B7-EA6A-B61F-EB0B-FCEE50BB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723F1-AD73-BDD4-4493-7A5668BB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F79CC2-6DCD-074D-C30A-2057DED76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3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FD992A7-49D9-8CD3-E566-D9B88BA9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8"/>
            <a:ext cx="12399897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84634B1-3787-2DA8-63B1-AB2602EBAEC1}"/>
              </a:ext>
            </a:extLst>
          </p:cNvPr>
          <p:cNvSpPr txBox="1">
            <a:spLocks/>
          </p:cNvSpPr>
          <p:nvPr/>
        </p:nvSpPr>
        <p:spPr>
          <a:xfrm>
            <a:off x="452065" y="358408"/>
            <a:ext cx="9894012" cy="183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PROGRAMA NACIONAL DE APOIO À GESTÃO ADMINISTRATIVA E FISCAL DOS MUNICÍPIOS BRASILEIROS –  PNAFM - III    </a:t>
            </a:r>
            <a:b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 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3F5BF1-E14B-F7AC-BB9C-564359CFE5BA}"/>
              </a:ext>
            </a:extLst>
          </p:cNvPr>
          <p:cNvSpPr txBox="1"/>
          <p:nvPr/>
        </p:nvSpPr>
        <p:spPr>
          <a:xfrm>
            <a:off x="226004" y="6097896"/>
            <a:ext cx="1650421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CURITIBA -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Agosto / 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9DFF3E-F81B-7324-B691-9FB27531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703" y="5849741"/>
            <a:ext cx="2633324" cy="819150"/>
          </a:xfrm>
          <a:prstGeom prst="rect">
            <a:avLst/>
          </a:prstGeom>
        </p:spPr>
      </p:pic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45A9051-7EAE-A1BA-8C79-8ADB615C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48" y="5045633"/>
            <a:ext cx="2238301" cy="8224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268612-FB66-34E8-9985-C9A186E119FD}"/>
              </a:ext>
            </a:extLst>
          </p:cNvPr>
          <p:cNvSpPr txBox="1"/>
          <p:nvPr/>
        </p:nvSpPr>
        <p:spPr>
          <a:xfrm>
            <a:off x="552450" y="3181350"/>
            <a:ext cx="900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COMITÊ GESTOR DA REDE DO PNAFM – COGEP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Coordenação Financeira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Tendência ascendente estrutura de tópicos">
            <a:extLst>
              <a:ext uri="{FF2B5EF4-FFF2-40B4-BE49-F238E27FC236}">
                <a16:creationId xmlns:a16="http://schemas.microsoft.com/office/drawing/2014/main" id="{8AC778A8-DC12-E807-A993-0A5AC2B15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28C2E0-BF07-27DD-80F9-B0BA2EB01AA3}"/>
              </a:ext>
            </a:extLst>
          </p:cNvPr>
          <p:cNvSpPr txBox="1"/>
          <p:nvPr/>
        </p:nvSpPr>
        <p:spPr>
          <a:xfrm>
            <a:off x="5759354" y="457201"/>
            <a:ext cx="5337270" cy="183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Dados da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Execução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PNAFM III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Período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28/12/2017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31.07.2025)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9979A5-A2DB-191A-E619-CEFDAE2D4F6C}"/>
              </a:ext>
            </a:extLst>
          </p:cNvPr>
          <p:cNvSpPr txBox="1"/>
          <p:nvPr/>
        </p:nvSpPr>
        <p:spPr>
          <a:xfrm>
            <a:off x="5759354" y="2798064"/>
            <a:ext cx="6212203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FFFF"/>
                </a:solidFill>
                <a:latin typeface="+mn-lt"/>
                <a:cs typeface="+mn-cs"/>
              </a:rPr>
              <a:t>Manifestaram</a:t>
            </a:r>
            <a:r>
              <a:rPr lang="en-US" sz="2200" dirty="0">
                <a:solidFill>
                  <a:srgbClr val="FFFFFF"/>
                </a:solidFill>
                <a:latin typeface="+mn-lt"/>
                <a:cs typeface="+mn-cs"/>
              </a:rPr>
              <a:t> interesse: 252</a:t>
            </a: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CONTRATOS ASSINADOS: 60</a:t>
            </a:r>
            <a:endParaRPr lang="en-US" sz="22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  <a:cs typeface="+mn-cs"/>
              </a:rPr>
              <a:t>DOIS PROJETOS COM EXECUÇÃO TOTAL (BID/LOCAL):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  <a:latin typeface="+mn-lt"/>
                <a:cs typeface="+mn-cs"/>
              </a:rPr>
              <a:t>  BARBOSA FERRAZ/PR e PETRÓPOLIS/RJ</a:t>
            </a: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  <a:cs typeface="+mn-cs"/>
              </a:rPr>
              <a:t>PRAZO DE ENCERRAMENTO: ATÉ 28.12.2025</a:t>
            </a:r>
          </a:p>
        </p:txBody>
      </p:sp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7789CF3-6D99-BA29-F306-3D86E1C67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4" y="6248820"/>
            <a:ext cx="1006553" cy="3587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103528-842D-82BF-A76F-5CDB06812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7789CF3-6D99-BA29-F306-3D86E1C6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D0986EB-21D6-3275-53B2-8D1C8FAC7B21}"/>
              </a:ext>
            </a:extLst>
          </p:cNvPr>
          <p:cNvSpPr/>
          <p:nvPr/>
        </p:nvSpPr>
        <p:spPr>
          <a:xfrm>
            <a:off x="1430102" y="461142"/>
            <a:ext cx="975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VALORES DO CONTRATO - BID / UNIÃO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B8114A-786B-74FA-7A3B-2717338232B2}"/>
              </a:ext>
            </a:extLst>
          </p:cNvPr>
          <p:cNvSpPr txBox="1"/>
          <p:nvPr/>
        </p:nvSpPr>
        <p:spPr>
          <a:xfrm>
            <a:off x="413917" y="4730406"/>
            <a:ext cx="10761898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Saldo BID não desembolsado:    US$ 1.690.874,58  =&gt; </a:t>
            </a:r>
            <a:r>
              <a:rPr kumimoji="0" lang="pt-BR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1,13% </a:t>
            </a:r>
            <a:r>
              <a:rPr kumimoji="0" lang="pt-B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48C51AC-19E3-EEC7-A388-D9BCE35F9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15" name="Gráfico 14" descr="Contrato com preenchimento sólido">
            <a:extLst>
              <a:ext uri="{FF2B5EF4-FFF2-40B4-BE49-F238E27FC236}">
                <a16:creationId xmlns:a16="http://schemas.microsoft.com/office/drawing/2014/main" id="{D6BE21AB-D84B-1C4A-49F8-110852AC4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917" y="461141"/>
            <a:ext cx="1505681" cy="1505681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C7C0B0F0-2B74-9DE4-6FC5-C2EC48B926F1}"/>
              </a:ext>
            </a:extLst>
          </p:cNvPr>
          <p:cNvSpPr/>
          <p:nvPr/>
        </p:nvSpPr>
        <p:spPr>
          <a:xfrm>
            <a:off x="413917" y="2332646"/>
            <a:ext cx="10228950" cy="20319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FDF1D50F-B48A-7D86-8A8C-14B92977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00811"/>
              </p:ext>
            </p:extLst>
          </p:nvPr>
        </p:nvGraphicFramePr>
        <p:xfrm>
          <a:off x="1166757" y="2708604"/>
          <a:ext cx="9783544" cy="1534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145">
                  <a:extLst>
                    <a:ext uri="{9D8B030D-6E8A-4147-A177-3AD203B41FA5}">
                      <a16:colId xmlns:a16="http://schemas.microsoft.com/office/drawing/2014/main" val="293817342"/>
                    </a:ext>
                  </a:extLst>
                </a:gridCol>
                <a:gridCol w="3512745">
                  <a:extLst>
                    <a:ext uri="{9D8B030D-6E8A-4147-A177-3AD203B41FA5}">
                      <a16:colId xmlns:a16="http://schemas.microsoft.com/office/drawing/2014/main" val="530874295"/>
                    </a:ext>
                  </a:extLst>
                </a:gridCol>
                <a:gridCol w="2810654">
                  <a:extLst>
                    <a:ext uri="{9D8B030D-6E8A-4147-A177-3AD203B41FA5}">
                      <a16:colId xmlns:a16="http://schemas.microsoft.com/office/drawing/2014/main" val="469573254"/>
                    </a:ext>
                  </a:extLst>
                </a:gridCol>
              </a:tblGrid>
              <a:tr h="91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PNAFM III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DESEMBOLSADO PELO BID (B)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(B/A)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587099"/>
                  </a:ext>
                </a:extLst>
              </a:tr>
              <a:tr h="616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US$ 150.000.000,00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US$ 148.309.125,42.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98,87%</a:t>
                      </a:r>
                      <a:endParaRPr lang="pt-BR" sz="18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0" marR="6540" marT="6540" marB="392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1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B601D2-E6C6-DF97-290F-4FFBBAA4514C}"/>
              </a:ext>
            </a:extLst>
          </p:cNvPr>
          <p:cNvSpPr txBox="1"/>
          <p:nvPr/>
        </p:nvSpPr>
        <p:spPr>
          <a:xfrm>
            <a:off x="7654029" y="1917290"/>
            <a:ext cx="18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D8E4BC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4F29D9-DFC5-A29A-FDE5-549D96FD50B7}"/>
              </a:ext>
            </a:extLst>
          </p:cNvPr>
          <p:cNvSpPr txBox="1"/>
          <p:nvPr/>
        </p:nvSpPr>
        <p:spPr>
          <a:xfrm>
            <a:off x="6095616" y="1917290"/>
            <a:ext cx="185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D8E4BC"/>
              </a:highligh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F8E2AB-8C83-D779-B789-4F04FE3358C2}"/>
              </a:ext>
            </a:extLst>
          </p:cNvPr>
          <p:cNvSpPr txBox="1"/>
          <p:nvPr/>
        </p:nvSpPr>
        <p:spPr>
          <a:xfrm>
            <a:off x="560090" y="381335"/>
            <a:ext cx="9796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   CONTRATADO -  MUNICÍPIOS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(CONTRATO DE SUBEMPRÉSTIMO)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R$ 698.068.680,77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9A8C1C-E6AE-D9CF-D4FD-38A11F2C13B1}"/>
              </a:ext>
            </a:extLst>
          </p:cNvPr>
          <p:cNvSpPr txBox="1"/>
          <p:nvPr/>
        </p:nvSpPr>
        <p:spPr>
          <a:xfrm>
            <a:off x="926087" y="5199284"/>
            <a:ext cx="100031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OBS: Apenas o município de Bom Sucesso/PR com valor de R$ 41.500,00 não conseguiu dar continuidade ao desembolso total do seu Projeto.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6DDB98-AEE4-0344-7072-82B56DF8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13" name="Imagem 12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63C46F8-A5E0-BFCB-1336-18DDF5A67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8568260-24D8-925A-82BB-85C2ECD373FC}"/>
              </a:ext>
            </a:extLst>
          </p:cNvPr>
          <p:cNvGrpSpPr/>
          <p:nvPr/>
        </p:nvGrpSpPr>
        <p:grpSpPr>
          <a:xfrm>
            <a:off x="1069138" y="2269104"/>
            <a:ext cx="7798817" cy="1217846"/>
            <a:chOff x="1069138" y="1853619"/>
            <a:chExt cx="8764975" cy="117016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B8031868-84A1-87DB-EA9F-BC498078512B}"/>
                </a:ext>
              </a:extLst>
            </p:cNvPr>
            <p:cNvSpPr>
              <a:spLocks/>
            </p:cNvSpPr>
            <p:nvPr/>
          </p:nvSpPr>
          <p:spPr>
            <a:xfrm>
              <a:off x="1069138" y="1853619"/>
              <a:ext cx="8764975" cy="117016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D66E6B4-3FEE-301E-EDD5-9AD4F6E8FADC}"/>
                </a:ext>
              </a:extLst>
            </p:cNvPr>
            <p:cNvSpPr txBox="1">
              <a:spLocks/>
            </p:cNvSpPr>
            <p:nvPr/>
          </p:nvSpPr>
          <p:spPr>
            <a:xfrm>
              <a:off x="1326680" y="2089265"/>
              <a:ext cx="7143119" cy="569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VALOR TRANSFERIDO =&gt; R$ 698.027.180,77</a:t>
              </a:r>
            </a:p>
            <a:p>
              <a:pPr lvl="0">
                <a:defRPr/>
              </a:pPr>
              <a:r>
                <a:rPr lang="pt-B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Corresponde a 99,99%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D70B92D-0D72-6E53-1251-C187C9A69279}"/>
              </a:ext>
            </a:extLst>
          </p:cNvPr>
          <p:cNvGrpSpPr/>
          <p:nvPr/>
        </p:nvGrpSpPr>
        <p:grpSpPr>
          <a:xfrm>
            <a:off x="1069138" y="3744859"/>
            <a:ext cx="7798817" cy="1170160"/>
            <a:chOff x="1069138" y="1853619"/>
            <a:chExt cx="8764975" cy="1170160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D498C31-A39B-C6CE-F5E4-B4239A05C6B2}"/>
                </a:ext>
              </a:extLst>
            </p:cNvPr>
            <p:cNvSpPr>
              <a:spLocks/>
            </p:cNvSpPr>
            <p:nvPr/>
          </p:nvSpPr>
          <p:spPr>
            <a:xfrm>
              <a:off x="1069138" y="1853619"/>
              <a:ext cx="8764975" cy="117016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651EBC5-0115-6A70-2EE2-E0FC28EDEA9E}"/>
                </a:ext>
              </a:extLst>
            </p:cNvPr>
            <p:cNvSpPr txBox="1">
              <a:spLocks/>
            </p:cNvSpPr>
            <p:nvPr/>
          </p:nvSpPr>
          <p:spPr>
            <a:xfrm>
              <a:off x="1326681" y="2089265"/>
              <a:ext cx="56408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pt-BR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 A TRANSFERIR =&gt; R$ 41.500,00</a:t>
              </a:r>
            </a:p>
            <a:p>
              <a:pPr lvl="0">
                <a:defRPr/>
              </a:pPr>
              <a:r>
                <a:rPr lang="pt-BR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Corresponde a 0,01%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D0774D7-795A-C9B1-3AFF-9D81B6E57A86}"/>
              </a:ext>
            </a:extLst>
          </p:cNvPr>
          <p:cNvSpPr txBox="1"/>
          <p:nvPr/>
        </p:nvSpPr>
        <p:spPr>
          <a:xfrm>
            <a:off x="1122901" y="154695"/>
            <a:ext cx="9946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VALORES EXECUTADOS PELOS MUNICÍPIOS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  BID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06E014-902D-DB3B-4D47-8288665FE3FD}"/>
              </a:ext>
            </a:extLst>
          </p:cNvPr>
          <p:cNvSpPr txBox="1"/>
          <p:nvPr/>
        </p:nvSpPr>
        <p:spPr>
          <a:xfrm>
            <a:off x="1122903" y="1675088"/>
            <a:ext cx="99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   EXECUTADO - MUNICÍPIOS  de 28.12.2017 até 31.07.2025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=&gt;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79,58%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8A9429-2058-8A1B-C183-B056F38941E7}"/>
              </a:ext>
            </a:extLst>
          </p:cNvPr>
          <p:cNvSpPr txBox="1"/>
          <p:nvPr/>
        </p:nvSpPr>
        <p:spPr>
          <a:xfrm>
            <a:off x="1122902" y="1182887"/>
            <a:ext cx="994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FALTANDO 5 MESES PARA O ENCERRAMENTO DO PNAFM III.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6E3FF23-6724-AD40-384A-A60584648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01" y="2620713"/>
            <a:ext cx="9946195" cy="885371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Saldo a Executar  </a:t>
            </a:r>
          </a:p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20,42%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2BCD5B-EC93-CFC5-5682-885CF8CCB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FEE2024F-5425-48D0-9AC1-CCB79C8E6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329668"/>
            <a:ext cx="1065895" cy="379933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E15AE5-9EB1-3856-6B34-E2F177B81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04366"/>
              </p:ext>
            </p:extLst>
          </p:nvPr>
        </p:nvGraphicFramePr>
        <p:xfrm>
          <a:off x="413918" y="3608234"/>
          <a:ext cx="6315075" cy="240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27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BBCA578-0F8D-A850-1A78-E9C15F09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CD409D0-9E7E-5269-2945-E00B42924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DC918284-A4EC-7CD3-4F7C-2DB0DE677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66227"/>
              </p:ext>
            </p:extLst>
          </p:nvPr>
        </p:nvGraphicFramePr>
        <p:xfrm>
          <a:off x="1712258" y="3429000"/>
          <a:ext cx="5486400" cy="240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09C7E82-3DBC-89C3-EBAE-398F4DBAA060}"/>
              </a:ext>
            </a:extLst>
          </p:cNvPr>
          <p:cNvSpPr txBox="1"/>
          <p:nvPr/>
        </p:nvSpPr>
        <p:spPr>
          <a:xfrm>
            <a:off x="3046563" y="624797"/>
            <a:ext cx="6098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ALERTA / PREOCUPAÇÃO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5FAE37B4-3B68-B39E-B0FF-D1D015DE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813" y="1924126"/>
            <a:ext cx="7753709" cy="790319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a Contratar (BID + LOCAL)  -  </a:t>
            </a:r>
            <a:r>
              <a:rPr lang="pt-BR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9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9,01</a:t>
            </a:r>
            <a:r>
              <a:rPr lang="pt-BR" b="1" dirty="0">
                <a:solidFill>
                  <a:srgbClr val="FF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4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257</Words>
  <Application>Microsoft Office PowerPoint</Application>
  <PresentationFormat>Widescreen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Myriad Pro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Josenilson Torres Veras</dc:creator>
  <cp:lastModifiedBy>Josenilson Torres Veras</cp:lastModifiedBy>
  <cp:revision>1</cp:revision>
  <dcterms:created xsi:type="dcterms:W3CDTF">2025-07-25T14:14:04Z</dcterms:created>
  <dcterms:modified xsi:type="dcterms:W3CDTF">2025-07-29T18:58:57Z</dcterms:modified>
</cp:coreProperties>
</file>