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2" r:id="rId2"/>
    <p:sldMasterId id="2147483763" r:id="rId3"/>
    <p:sldMasterId id="2147483774" r:id="rId4"/>
    <p:sldMasterId id="2147483788" r:id="rId5"/>
    <p:sldMasterId id="2147483792" r:id="rId6"/>
    <p:sldMasterId id="2147483806" r:id="rId7"/>
    <p:sldMasterId id="2147483822" r:id="rId8"/>
    <p:sldMasterId id="2147483829" r:id="rId9"/>
    <p:sldMasterId id="2147483842" r:id="rId10"/>
  </p:sldMasterIdLst>
  <p:notesMasterIdLst>
    <p:notesMasterId r:id="rId49"/>
  </p:notesMasterIdLst>
  <p:handoutMasterIdLst>
    <p:handoutMasterId r:id="rId50"/>
  </p:handoutMasterIdLst>
  <p:sldIdLst>
    <p:sldId id="785" r:id="rId11"/>
    <p:sldId id="1233" r:id="rId12"/>
    <p:sldId id="1243" r:id="rId13"/>
    <p:sldId id="1277" r:id="rId14"/>
    <p:sldId id="1405" r:id="rId15"/>
    <p:sldId id="1409" r:id="rId16"/>
    <p:sldId id="856" r:id="rId17"/>
    <p:sldId id="1433" r:id="rId18"/>
    <p:sldId id="1428" r:id="rId19"/>
    <p:sldId id="899" r:id="rId20"/>
    <p:sldId id="822" r:id="rId21"/>
    <p:sldId id="918" r:id="rId22"/>
    <p:sldId id="906" r:id="rId23"/>
    <p:sldId id="1413" r:id="rId24"/>
    <p:sldId id="1414" r:id="rId25"/>
    <p:sldId id="880" r:id="rId26"/>
    <p:sldId id="1415" r:id="rId27"/>
    <p:sldId id="1418" r:id="rId28"/>
    <p:sldId id="1416" r:id="rId29"/>
    <p:sldId id="1417" r:id="rId30"/>
    <p:sldId id="1419" r:id="rId31"/>
    <p:sldId id="1421" r:id="rId32"/>
    <p:sldId id="1434" r:id="rId33"/>
    <p:sldId id="1435" r:id="rId34"/>
    <p:sldId id="1423" r:id="rId35"/>
    <p:sldId id="1424" r:id="rId36"/>
    <p:sldId id="1420" r:id="rId37"/>
    <p:sldId id="1426" r:id="rId38"/>
    <p:sldId id="1427" r:id="rId39"/>
    <p:sldId id="1422" r:id="rId40"/>
    <p:sldId id="1425" r:id="rId41"/>
    <p:sldId id="1432" r:id="rId42"/>
    <p:sldId id="1429" r:id="rId43"/>
    <p:sldId id="1431" r:id="rId44"/>
    <p:sldId id="798" r:id="rId45"/>
    <p:sldId id="919" r:id="rId46"/>
    <p:sldId id="1240" r:id="rId47"/>
    <p:sldId id="1283" r:id="rId48"/>
  </p:sldIdLst>
  <p:sldSz cx="9144000" cy="5143500" type="screen16x9"/>
  <p:notesSz cx="6797675" cy="9926638"/>
  <p:custShowLst>
    <p:custShow name="Apresentação personalizada 1" id="0">
      <p:sldLst/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BFBFBF"/>
    <a:srgbClr val="009900"/>
    <a:srgbClr val="F8F8F8"/>
    <a:srgbClr val="000099"/>
    <a:srgbClr val="009644"/>
    <a:srgbClr val="3FCDFF"/>
    <a:srgbClr val="D0EBB3"/>
    <a:srgbClr val="E7EBE1"/>
    <a:srgbClr val="E6F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6" autoAdjust="0"/>
    <p:restoredTop sz="87350" autoAdjust="0"/>
  </p:normalViewPr>
  <p:slideViewPr>
    <p:cSldViewPr snapToGrid="0">
      <p:cViewPr varScale="1">
        <p:scale>
          <a:sx n="86" d="100"/>
          <a:sy n="86" d="100"/>
        </p:scale>
        <p:origin x="846" y="7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BE4A3-5E61-4129-8F0D-66035272DF5D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4E2B2FD-EA5C-4CA1-B313-9894B1A1B406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Pronta resposta</a:t>
          </a:r>
        </a:p>
      </dgm:t>
    </dgm:pt>
    <dgm:pt modelId="{5CBA8DF9-C565-44EF-936D-6EC78901EF1B}" type="parTrans" cxnId="{BDFF0BF5-EEDE-46C2-A213-A61659D7FDF1}">
      <dgm:prSet/>
      <dgm:spPr/>
      <dgm:t>
        <a:bodyPr/>
        <a:lstStyle/>
        <a:p>
          <a:endParaRPr lang="pt-BR"/>
        </a:p>
      </dgm:t>
    </dgm:pt>
    <dgm:pt modelId="{6F91C884-604B-48A7-8B8D-4E25257126EE}" type="sibTrans" cxnId="{BDFF0BF5-EEDE-46C2-A213-A61659D7FDF1}">
      <dgm:prSet/>
      <dgm:spPr/>
      <dgm:t>
        <a:bodyPr/>
        <a:lstStyle/>
        <a:p>
          <a:endParaRPr lang="pt-BR"/>
        </a:p>
      </dgm:t>
    </dgm:pt>
    <dgm:pt modelId="{43632099-0DD7-4D59-83FE-370D24F70A22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Superioridade no enfrentamento</a:t>
          </a:r>
        </a:p>
      </dgm:t>
    </dgm:pt>
    <dgm:pt modelId="{5A814CC6-A829-40AB-9070-80367E704C63}" type="parTrans" cxnId="{291A71B5-8F60-4E39-A2C3-B23F570B47FB}">
      <dgm:prSet/>
      <dgm:spPr/>
      <dgm:t>
        <a:bodyPr/>
        <a:lstStyle/>
        <a:p>
          <a:endParaRPr lang="pt-BR"/>
        </a:p>
      </dgm:t>
    </dgm:pt>
    <dgm:pt modelId="{EB0AA3D9-1D1B-42DC-8EDA-53787504F907}" type="sibTrans" cxnId="{291A71B5-8F60-4E39-A2C3-B23F570B47FB}">
      <dgm:prSet/>
      <dgm:spPr/>
      <dgm:t>
        <a:bodyPr/>
        <a:lstStyle/>
        <a:p>
          <a:endParaRPr lang="pt-BR"/>
        </a:p>
      </dgm:t>
    </dgm:pt>
    <dgm:pt modelId="{7B25D089-2AAE-4BCA-9A1D-C5E72AC05175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Apoio a órgãos governamentais</a:t>
          </a:r>
        </a:p>
      </dgm:t>
    </dgm:pt>
    <dgm:pt modelId="{F4DAEE6A-5C8A-49A2-8C38-C647132DF5C0}" type="parTrans" cxnId="{5C387639-82F7-48CF-8B1A-C844D6C79A42}">
      <dgm:prSet/>
      <dgm:spPr/>
      <dgm:t>
        <a:bodyPr/>
        <a:lstStyle/>
        <a:p>
          <a:endParaRPr lang="pt-BR"/>
        </a:p>
      </dgm:t>
    </dgm:pt>
    <dgm:pt modelId="{22426F44-BF2B-4E94-B038-CF315CFC3F0B}" type="sibTrans" cxnId="{5C387639-82F7-48CF-8B1A-C844D6C79A42}">
      <dgm:prSet/>
      <dgm:spPr/>
      <dgm:t>
        <a:bodyPr/>
        <a:lstStyle/>
        <a:p>
          <a:endParaRPr lang="pt-BR"/>
        </a:p>
      </dgm:t>
    </dgm:pt>
    <dgm:pt modelId="{4C430B66-C2F7-4BAE-AFFA-536CB04C7E2E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Comando e controle</a:t>
          </a:r>
        </a:p>
      </dgm:t>
    </dgm:pt>
    <dgm:pt modelId="{F1BC2751-50CC-4939-9526-6B12CEB86C98}" type="parTrans" cxnId="{EE3E5380-2B41-433D-9863-2DF3E1CDA2B5}">
      <dgm:prSet/>
      <dgm:spPr/>
      <dgm:t>
        <a:bodyPr/>
        <a:lstStyle/>
        <a:p>
          <a:endParaRPr lang="pt-BR"/>
        </a:p>
      </dgm:t>
    </dgm:pt>
    <dgm:pt modelId="{CA3A4D82-4AFD-4F72-897E-BA672B74DB71}" type="sibTrans" cxnId="{EE3E5380-2B41-433D-9863-2DF3E1CDA2B5}">
      <dgm:prSet/>
      <dgm:spPr/>
      <dgm:t>
        <a:bodyPr/>
        <a:lstStyle/>
        <a:p>
          <a:endParaRPr lang="pt-BR"/>
        </a:p>
      </dgm:t>
    </dgm:pt>
    <dgm:pt modelId="{140D7866-035C-4E60-A92A-38F44B43A53D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Sustentação logística</a:t>
          </a:r>
        </a:p>
      </dgm:t>
    </dgm:pt>
    <dgm:pt modelId="{D2CA39AA-26AF-4F6E-8506-BC8942027941}" type="parTrans" cxnId="{DDAE1178-4EFB-4F61-9E68-788696C05E70}">
      <dgm:prSet/>
      <dgm:spPr/>
      <dgm:t>
        <a:bodyPr/>
        <a:lstStyle/>
        <a:p>
          <a:endParaRPr lang="pt-BR"/>
        </a:p>
      </dgm:t>
    </dgm:pt>
    <dgm:pt modelId="{DF6B5AF8-1BA8-482D-8A51-0658C11BD097}" type="sibTrans" cxnId="{DDAE1178-4EFB-4F61-9E68-788696C05E70}">
      <dgm:prSet/>
      <dgm:spPr/>
      <dgm:t>
        <a:bodyPr/>
        <a:lstStyle/>
        <a:p>
          <a:endParaRPr lang="pt-BR"/>
        </a:p>
      </dgm:t>
    </dgm:pt>
    <dgm:pt modelId="{9EA7CFF7-70E8-45B9-820B-6AC574C0082C}" type="pres">
      <dgm:prSet presAssocID="{3A9BE4A3-5E61-4129-8F0D-66035272DF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ACF7C8B-B666-4C7B-8D25-FD0B8C28020F}" type="pres">
      <dgm:prSet presAssocID="{34E2B2FD-EA5C-4CA1-B313-9894B1A1B406}" presName="parentLin" presStyleCnt="0"/>
      <dgm:spPr/>
    </dgm:pt>
    <dgm:pt modelId="{DEAED6B0-B470-4A67-854A-1DCE90EFCF34}" type="pres">
      <dgm:prSet presAssocID="{34E2B2FD-EA5C-4CA1-B313-9894B1A1B406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B1EE6ED6-B7B5-425D-8D44-DF88AD728B08}" type="pres">
      <dgm:prSet presAssocID="{34E2B2FD-EA5C-4CA1-B313-9894B1A1B406}" presName="parentText" presStyleLbl="node1" presStyleIdx="0" presStyleCnt="5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B47BB5-3A49-4DCB-8AA0-5CAC10A29E35}" type="pres">
      <dgm:prSet presAssocID="{34E2B2FD-EA5C-4CA1-B313-9894B1A1B406}" presName="negativeSpace" presStyleCnt="0"/>
      <dgm:spPr/>
    </dgm:pt>
    <dgm:pt modelId="{6250E056-1D49-4287-884D-32B6BCC40F8E}" type="pres">
      <dgm:prSet presAssocID="{34E2B2FD-EA5C-4CA1-B313-9894B1A1B406}" presName="childText" presStyleLbl="conFgAcc1" presStyleIdx="0" presStyleCnt="5">
        <dgm:presLayoutVars>
          <dgm:bulletEnabled val="1"/>
        </dgm:presLayoutVars>
      </dgm:prSet>
      <dgm:spPr/>
    </dgm:pt>
    <dgm:pt modelId="{D16C28E9-E072-4A5E-97BD-71F025741FF6}" type="pres">
      <dgm:prSet presAssocID="{6F91C884-604B-48A7-8B8D-4E25257126EE}" presName="spaceBetweenRectangles" presStyleCnt="0"/>
      <dgm:spPr/>
    </dgm:pt>
    <dgm:pt modelId="{B3DAD003-770C-4D49-8A39-C5E737E9E385}" type="pres">
      <dgm:prSet presAssocID="{43632099-0DD7-4D59-83FE-370D24F70A22}" presName="parentLin" presStyleCnt="0"/>
      <dgm:spPr/>
    </dgm:pt>
    <dgm:pt modelId="{61BA9198-620F-4F7C-8F24-6BD79967D2EB}" type="pres">
      <dgm:prSet presAssocID="{43632099-0DD7-4D59-83FE-370D24F70A22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FA66869C-83A2-4E48-A8DD-6A462044BA51}" type="pres">
      <dgm:prSet presAssocID="{43632099-0DD7-4D59-83FE-370D24F70A22}" presName="parentText" presStyleLbl="node1" presStyleIdx="1" presStyleCnt="5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DAD5CD-148D-4D04-9482-6266DDDC13A0}" type="pres">
      <dgm:prSet presAssocID="{43632099-0DD7-4D59-83FE-370D24F70A22}" presName="negativeSpace" presStyleCnt="0"/>
      <dgm:spPr/>
    </dgm:pt>
    <dgm:pt modelId="{9E17588E-DA6F-4587-A2EE-019909F90693}" type="pres">
      <dgm:prSet presAssocID="{43632099-0DD7-4D59-83FE-370D24F70A22}" presName="childText" presStyleLbl="conFgAcc1" presStyleIdx="1" presStyleCnt="5">
        <dgm:presLayoutVars>
          <dgm:bulletEnabled val="1"/>
        </dgm:presLayoutVars>
      </dgm:prSet>
      <dgm:spPr/>
    </dgm:pt>
    <dgm:pt modelId="{F852BA74-25E2-4BAE-BB01-E31A97ACBE07}" type="pres">
      <dgm:prSet presAssocID="{EB0AA3D9-1D1B-42DC-8EDA-53787504F907}" presName="spaceBetweenRectangles" presStyleCnt="0"/>
      <dgm:spPr/>
    </dgm:pt>
    <dgm:pt modelId="{78A6A747-96E2-44F6-A8ED-8244EAF95951}" type="pres">
      <dgm:prSet presAssocID="{7B25D089-2AAE-4BCA-9A1D-C5E72AC05175}" presName="parentLin" presStyleCnt="0"/>
      <dgm:spPr/>
    </dgm:pt>
    <dgm:pt modelId="{7290C6A5-ADBF-493C-8CC3-78D91627942F}" type="pres">
      <dgm:prSet presAssocID="{7B25D089-2AAE-4BCA-9A1D-C5E72AC05175}" presName="parentLeftMargin" presStyleLbl="node1" presStyleIdx="1" presStyleCnt="5"/>
      <dgm:spPr/>
      <dgm:t>
        <a:bodyPr/>
        <a:lstStyle/>
        <a:p>
          <a:endParaRPr lang="pt-BR"/>
        </a:p>
      </dgm:t>
    </dgm:pt>
    <dgm:pt modelId="{6D99BE16-8F8D-4CF8-A910-F234021C846C}" type="pres">
      <dgm:prSet presAssocID="{7B25D089-2AAE-4BCA-9A1D-C5E72AC05175}" presName="parentText" presStyleLbl="node1" presStyleIdx="2" presStyleCnt="5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676287-B3E7-4230-9D30-CF7CD172DC29}" type="pres">
      <dgm:prSet presAssocID="{7B25D089-2AAE-4BCA-9A1D-C5E72AC05175}" presName="negativeSpace" presStyleCnt="0"/>
      <dgm:spPr/>
    </dgm:pt>
    <dgm:pt modelId="{5E73D35C-FAAC-41AE-BFC8-52249E488565}" type="pres">
      <dgm:prSet presAssocID="{7B25D089-2AAE-4BCA-9A1D-C5E72AC05175}" presName="childText" presStyleLbl="conFgAcc1" presStyleIdx="2" presStyleCnt="5">
        <dgm:presLayoutVars>
          <dgm:bulletEnabled val="1"/>
        </dgm:presLayoutVars>
      </dgm:prSet>
      <dgm:spPr/>
    </dgm:pt>
    <dgm:pt modelId="{A6065FEB-FA74-43E5-BF91-B1DE3D46A8F5}" type="pres">
      <dgm:prSet presAssocID="{22426F44-BF2B-4E94-B038-CF315CFC3F0B}" presName="spaceBetweenRectangles" presStyleCnt="0"/>
      <dgm:spPr/>
    </dgm:pt>
    <dgm:pt modelId="{E3AD2ED8-45DD-4702-B7CC-BAC6F04CAD3D}" type="pres">
      <dgm:prSet presAssocID="{4C430B66-C2F7-4BAE-AFFA-536CB04C7E2E}" presName="parentLin" presStyleCnt="0"/>
      <dgm:spPr/>
    </dgm:pt>
    <dgm:pt modelId="{58BC6ED6-409F-4966-B373-491A62D1D881}" type="pres">
      <dgm:prSet presAssocID="{4C430B66-C2F7-4BAE-AFFA-536CB04C7E2E}" presName="parentLeftMargin" presStyleLbl="node1" presStyleIdx="2" presStyleCnt="5"/>
      <dgm:spPr/>
      <dgm:t>
        <a:bodyPr/>
        <a:lstStyle/>
        <a:p>
          <a:endParaRPr lang="pt-BR"/>
        </a:p>
      </dgm:t>
    </dgm:pt>
    <dgm:pt modelId="{708ED6A4-2627-4796-AE4E-E3DA89266296}" type="pres">
      <dgm:prSet presAssocID="{4C430B66-C2F7-4BAE-AFFA-536CB04C7E2E}" presName="parentText" presStyleLbl="node1" presStyleIdx="3" presStyleCnt="5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68A1EC-37D5-4D2E-B838-AE19D6129E42}" type="pres">
      <dgm:prSet presAssocID="{4C430B66-C2F7-4BAE-AFFA-536CB04C7E2E}" presName="negativeSpace" presStyleCnt="0"/>
      <dgm:spPr/>
    </dgm:pt>
    <dgm:pt modelId="{BA746C7E-B255-4B5B-A201-CB540E3639AD}" type="pres">
      <dgm:prSet presAssocID="{4C430B66-C2F7-4BAE-AFFA-536CB04C7E2E}" presName="childText" presStyleLbl="conFgAcc1" presStyleIdx="3" presStyleCnt="5">
        <dgm:presLayoutVars>
          <dgm:bulletEnabled val="1"/>
        </dgm:presLayoutVars>
      </dgm:prSet>
      <dgm:spPr/>
    </dgm:pt>
    <dgm:pt modelId="{6A405F98-1985-431C-8BA9-887C8CFD0EF4}" type="pres">
      <dgm:prSet presAssocID="{CA3A4D82-4AFD-4F72-897E-BA672B74DB71}" presName="spaceBetweenRectangles" presStyleCnt="0"/>
      <dgm:spPr/>
    </dgm:pt>
    <dgm:pt modelId="{69CC01B1-760B-4B49-8351-54A884A651A4}" type="pres">
      <dgm:prSet presAssocID="{140D7866-035C-4E60-A92A-38F44B43A53D}" presName="parentLin" presStyleCnt="0"/>
      <dgm:spPr/>
    </dgm:pt>
    <dgm:pt modelId="{DB4FBB89-3E6F-49E6-BF99-04F5BFD876F6}" type="pres">
      <dgm:prSet presAssocID="{140D7866-035C-4E60-A92A-38F44B43A53D}" presName="parentLeftMargin" presStyleLbl="node1" presStyleIdx="3" presStyleCnt="5"/>
      <dgm:spPr/>
      <dgm:t>
        <a:bodyPr/>
        <a:lstStyle/>
        <a:p>
          <a:endParaRPr lang="pt-BR"/>
        </a:p>
      </dgm:t>
    </dgm:pt>
    <dgm:pt modelId="{B9466C75-E17F-4248-B40C-4D1FF9CEE8EC}" type="pres">
      <dgm:prSet presAssocID="{140D7866-035C-4E60-A92A-38F44B43A53D}" presName="parentText" presStyleLbl="node1" presStyleIdx="4" presStyleCnt="5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E4FC5E-8956-42DC-842F-955647D6BD3B}" type="pres">
      <dgm:prSet presAssocID="{140D7866-035C-4E60-A92A-38F44B43A53D}" presName="negativeSpace" presStyleCnt="0"/>
      <dgm:spPr/>
    </dgm:pt>
    <dgm:pt modelId="{DC679610-83D9-4676-AA60-A7F873F4E96F}" type="pres">
      <dgm:prSet presAssocID="{140D7866-035C-4E60-A92A-38F44B43A53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36F33CF-1623-481D-82BD-BF9803C7F96E}" type="presOf" srcId="{4C430B66-C2F7-4BAE-AFFA-536CB04C7E2E}" destId="{708ED6A4-2627-4796-AE4E-E3DA89266296}" srcOrd="1" destOrd="0" presId="urn:microsoft.com/office/officeart/2005/8/layout/list1"/>
    <dgm:cxn modelId="{EE3E5380-2B41-433D-9863-2DF3E1CDA2B5}" srcId="{3A9BE4A3-5E61-4129-8F0D-66035272DF5D}" destId="{4C430B66-C2F7-4BAE-AFFA-536CB04C7E2E}" srcOrd="3" destOrd="0" parTransId="{F1BC2751-50CC-4939-9526-6B12CEB86C98}" sibTransId="{CA3A4D82-4AFD-4F72-897E-BA672B74DB71}"/>
    <dgm:cxn modelId="{E1CE2794-8DAB-4EB3-863F-339964B29DD1}" type="presOf" srcId="{140D7866-035C-4E60-A92A-38F44B43A53D}" destId="{B9466C75-E17F-4248-B40C-4D1FF9CEE8EC}" srcOrd="1" destOrd="0" presId="urn:microsoft.com/office/officeart/2005/8/layout/list1"/>
    <dgm:cxn modelId="{A8F3383C-1D65-47BF-BEFB-D9A83FB7AA07}" type="presOf" srcId="{43632099-0DD7-4D59-83FE-370D24F70A22}" destId="{61BA9198-620F-4F7C-8F24-6BD79967D2EB}" srcOrd="0" destOrd="0" presId="urn:microsoft.com/office/officeart/2005/8/layout/list1"/>
    <dgm:cxn modelId="{BDFF0BF5-EEDE-46C2-A213-A61659D7FDF1}" srcId="{3A9BE4A3-5E61-4129-8F0D-66035272DF5D}" destId="{34E2B2FD-EA5C-4CA1-B313-9894B1A1B406}" srcOrd="0" destOrd="0" parTransId="{5CBA8DF9-C565-44EF-936D-6EC78901EF1B}" sibTransId="{6F91C884-604B-48A7-8B8D-4E25257126EE}"/>
    <dgm:cxn modelId="{F37CBBA2-E5C9-4E5E-8CE7-1456EA75E6EF}" type="presOf" srcId="{140D7866-035C-4E60-A92A-38F44B43A53D}" destId="{DB4FBB89-3E6F-49E6-BF99-04F5BFD876F6}" srcOrd="0" destOrd="0" presId="urn:microsoft.com/office/officeart/2005/8/layout/list1"/>
    <dgm:cxn modelId="{A078A10D-1214-4B3E-BE26-79DF023ADE5C}" type="presOf" srcId="{7B25D089-2AAE-4BCA-9A1D-C5E72AC05175}" destId="{6D99BE16-8F8D-4CF8-A910-F234021C846C}" srcOrd="1" destOrd="0" presId="urn:microsoft.com/office/officeart/2005/8/layout/list1"/>
    <dgm:cxn modelId="{A5A47542-9EB2-46E3-B9C9-14E369B2C5A7}" type="presOf" srcId="{7B25D089-2AAE-4BCA-9A1D-C5E72AC05175}" destId="{7290C6A5-ADBF-493C-8CC3-78D91627942F}" srcOrd="0" destOrd="0" presId="urn:microsoft.com/office/officeart/2005/8/layout/list1"/>
    <dgm:cxn modelId="{0F38EAE2-FADD-4127-89BB-6318A44F8067}" type="presOf" srcId="{3A9BE4A3-5E61-4129-8F0D-66035272DF5D}" destId="{9EA7CFF7-70E8-45B9-820B-6AC574C0082C}" srcOrd="0" destOrd="0" presId="urn:microsoft.com/office/officeart/2005/8/layout/list1"/>
    <dgm:cxn modelId="{291A71B5-8F60-4E39-A2C3-B23F570B47FB}" srcId="{3A9BE4A3-5E61-4129-8F0D-66035272DF5D}" destId="{43632099-0DD7-4D59-83FE-370D24F70A22}" srcOrd="1" destOrd="0" parTransId="{5A814CC6-A829-40AB-9070-80367E704C63}" sibTransId="{EB0AA3D9-1D1B-42DC-8EDA-53787504F907}"/>
    <dgm:cxn modelId="{58FF080C-0CE2-4D79-8C92-5EF491467879}" type="presOf" srcId="{34E2B2FD-EA5C-4CA1-B313-9894B1A1B406}" destId="{B1EE6ED6-B7B5-425D-8D44-DF88AD728B08}" srcOrd="1" destOrd="0" presId="urn:microsoft.com/office/officeart/2005/8/layout/list1"/>
    <dgm:cxn modelId="{63C61228-BAEA-4AA3-B4E5-0D909D7B3C0B}" type="presOf" srcId="{34E2B2FD-EA5C-4CA1-B313-9894B1A1B406}" destId="{DEAED6B0-B470-4A67-854A-1DCE90EFCF34}" srcOrd="0" destOrd="0" presId="urn:microsoft.com/office/officeart/2005/8/layout/list1"/>
    <dgm:cxn modelId="{5C387639-82F7-48CF-8B1A-C844D6C79A42}" srcId="{3A9BE4A3-5E61-4129-8F0D-66035272DF5D}" destId="{7B25D089-2AAE-4BCA-9A1D-C5E72AC05175}" srcOrd="2" destOrd="0" parTransId="{F4DAEE6A-5C8A-49A2-8C38-C647132DF5C0}" sibTransId="{22426F44-BF2B-4E94-B038-CF315CFC3F0B}"/>
    <dgm:cxn modelId="{6814CE11-801F-470D-9B65-588231DE3566}" type="presOf" srcId="{43632099-0DD7-4D59-83FE-370D24F70A22}" destId="{FA66869C-83A2-4E48-A8DD-6A462044BA51}" srcOrd="1" destOrd="0" presId="urn:microsoft.com/office/officeart/2005/8/layout/list1"/>
    <dgm:cxn modelId="{DDAE1178-4EFB-4F61-9E68-788696C05E70}" srcId="{3A9BE4A3-5E61-4129-8F0D-66035272DF5D}" destId="{140D7866-035C-4E60-A92A-38F44B43A53D}" srcOrd="4" destOrd="0" parTransId="{D2CA39AA-26AF-4F6E-8506-BC8942027941}" sibTransId="{DF6B5AF8-1BA8-482D-8A51-0658C11BD097}"/>
    <dgm:cxn modelId="{AF74BCE5-EEED-4298-9D5D-DDD693163339}" type="presOf" srcId="{4C430B66-C2F7-4BAE-AFFA-536CB04C7E2E}" destId="{58BC6ED6-409F-4966-B373-491A62D1D881}" srcOrd="0" destOrd="0" presId="urn:microsoft.com/office/officeart/2005/8/layout/list1"/>
    <dgm:cxn modelId="{1A4B40FF-6415-4830-92FE-C88E9C454F59}" type="presParOf" srcId="{9EA7CFF7-70E8-45B9-820B-6AC574C0082C}" destId="{3ACF7C8B-B666-4C7B-8D25-FD0B8C28020F}" srcOrd="0" destOrd="0" presId="urn:microsoft.com/office/officeart/2005/8/layout/list1"/>
    <dgm:cxn modelId="{74C8A539-94CE-4DDF-A5CF-8D5750FE78A9}" type="presParOf" srcId="{3ACF7C8B-B666-4C7B-8D25-FD0B8C28020F}" destId="{DEAED6B0-B470-4A67-854A-1DCE90EFCF34}" srcOrd="0" destOrd="0" presId="urn:microsoft.com/office/officeart/2005/8/layout/list1"/>
    <dgm:cxn modelId="{4CCA39FE-E159-4336-87C6-97560071FD53}" type="presParOf" srcId="{3ACF7C8B-B666-4C7B-8D25-FD0B8C28020F}" destId="{B1EE6ED6-B7B5-425D-8D44-DF88AD728B08}" srcOrd="1" destOrd="0" presId="urn:microsoft.com/office/officeart/2005/8/layout/list1"/>
    <dgm:cxn modelId="{A37F2F2E-DB41-4B73-9D7C-B6A8A8F636DE}" type="presParOf" srcId="{9EA7CFF7-70E8-45B9-820B-6AC574C0082C}" destId="{06B47BB5-3A49-4DCB-8AA0-5CAC10A29E35}" srcOrd="1" destOrd="0" presId="urn:microsoft.com/office/officeart/2005/8/layout/list1"/>
    <dgm:cxn modelId="{0B492A21-C493-450D-B716-2493060B5884}" type="presParOf" srcId="{9EA7CFF7-70E8-45B9-820B-6AC574C0082C}" destId="{6250E056-1D49-4287-884D-32B6BCC40F8E}" srcOrd="2" destOrd="0" presId="urn:microsoft.com/office/officeart/2005/8/layout/list1"/>
    <dgm:cxn modelId="{DA5F0140-38C8-4597-B652-B7899C4F9E5E}" type="presParOf" srcId="{9EA7CFF7-70E8-45B9-820B-6AC574C0082C}" destId="{D16C28E9-E072-4A5E-97BD-71F025741FF6}" srcOrd="3" destOrd="0" presId="urn:microsoft.com/office/officeart/2005/8/layout/list1"/>
    <dgm:cxn modelId="{BF95391F-FE4E-4EB8-806B-5EE1980D5D12}" type="presParOf" srcId="{9EA7CFF7-70E8-45B9-820B-6AC574C0082C}" destId="{B3DAD003-770C-4D49-8A39-C5E737E9E385}" srcOrd="4" destOrd="0" presId="urn:microsoft.com/office/officeart/2005/8/layout/list1"/>
    <dgm:cxn modelId="{ACD39741-089E-451C-873C-16B61F860C53}" type="presParOf" srcId="{B3DAD003-770C-4D49-8A39-C5E737E9E385}" destId="{61BA9198-620F-4F7C-8F24-6BD79967D2EB}" srcOrd="0" destOrd="0" presId="urn:microsoft.com/office/officeart/2005/8/layout/list1"/>
    <dgm:cxn modelId="{D791D379-E3AB-4F7A-8B55-BC05D858FBEB}" type="presParOf" srcId="{B3DAD003-770C-4D49-8A39-C5E737E9E385}" destId="{FA66869C-83A2-4E48-A8DD-6A462044BA51}" srcOrd="1" destOrd="0" presId="urn:microsoft.com/office/officeart/2005/8/layout/list1"/>
    <dgm:cxn modelId="{0FE49246-B90C-4E62-8CA8-DD32D1204E55}" type="presParOf" srcId="{9EA7CFF7-70E8-45B9-820B-6AC574C0082C}" destId="{C5DAD5CD-148D-4D04-9482-6266DDDC13A0}" srcOrd="5" destOrd="0" presId="urn:microsoft.com/office/officeart/2005/8/layout/list1"/>
    <dgm:cxn modelId="{13F30299-6ED1-4543-93A0-99E77C1C4C52}" type="presParOf" srcId="{9EA7CFF7-70E8-45B9-820B-6AC574C0082C}" destId="{9E17588E-DA6F-4587-A2EE-019909F90693}" srcOrd="6" destOrd="0" presId="urn:microsoft.com/office/officeart/2005/8/layout/list1"/>
    <dgm:cxn modelId="{E89175F1-ED8E-43B1-89A1-18ED75D1E94A}" type="presParOf" srcId="{9EA7CFF7-70E8-45B9-820B-6AC574C0082C}" destId="{F852BA74-25E2-4BAE-BB01-E31A97ACBE07}" srcOrd="7" destOrd="0" presId="urn:microsoft.com/office/officeart/2005/8/layout/list1"/>
    <dgm:cxn modelId="{81BEA88D-9D37-48AB-A7D1-9E434ECABAFC}" type="presParOf" srcId="{9EA7CFF7-70E8-45B9-820B-6AC574C0082C}" destId="{78A6A747-96E2-44F6-A8ED-8244EAF95951}" srcOrd="8" destOrd="0" presId="urn:microsoft.com/office/officeart/2005/8/layout/list1"/>
    <dgm:cxn modelId="{8B2BCA70-D0C3-4019-B8E1-2B636BB33F46}" type="presParOf" srcId="{78A6A747-96E2-44F6-A8ED-8244EAF95951}" destId="{7290C6A5-ADBF-493C-8CC3-78D91627942F}" srcOrd="0" destOrd="0" presId="urn:microsoft.com/office/officeart/2005/8/layout/list1"/>
    <dgm:cxn modelId="{BEC660A7-E771-4441-AA23-180BF549FACA}" type="presParOf" srcId="{78A6A747-96E2-44F6-A8ED-8244EAF95951}" destId="{6D99BE16-8F8D-4CF8-A910-F234021C846C}" srcOrd="1" destOrd="0" presId="urn:microsoft.com/office/officeart/2005/8/layout/list1"/>
    <dgm:cxn modelId="{E1084322-1A8C-41CF-8FBD-A43F5AA46887}" type="presParOf" srcId="{9EA7CFF7-70E8-45B9-820B-6AC574C0082C}" destId="{73676287-B3E7-4230-9D30-CF7CD172DC29}" srcOrd="9" destOrd="0" presId="urn:microsoft.com/office/officeart/2005/8/layout/list1"/>
    <dgm:cxn modelId="{B3267CED-DB4E-4718-B4C2-C0D4BE9EA21D}" type="presParOf" srcId="{9EA7CFF7-70E8-45B9-820B-6AC574C0082C}" destId="{5E73D35C-FAAC-41AE-BFC8-52249E488565}" srcOrd="10" destOrd="0" presId="urn:microsoft.com/office/officeart/2005/8/layout/list1"/>
    <dgm:cxn modelId="{6462E2C7-EC63-49BB-A4DE-9CEFF71874D4}" type="presParOf" srcId="{9EA7CFF7-70E8-45B9-820B-6AC574C0082C}" destId="{A6065FEB-FA74-43E5-BF91-B1DE3D46A8F5}" srcOrd="11" destOrd="0" presId="urn:microsoft.com/office/officeart/2005/8/layout/list1"/>
    <dgm:cxn modelId="{A9AB80A5-8EA5-42C0-9C76-03E760D99D69}" type="presParOf" srcId="{9EA7CFF7-70E8-45B9-820B-6AC574C0082C}" destId="{E3AD2ED8-45DD-4702-B7CC-BAC6F04CAD3D}" srcOrd="12" destOrd="0" presId="urn:microsoft.com/office/officeart/2005/8/layout/list1"/>
    <dgm:cxn modelId="{C9DA088A-3ACB-4396-B664-C7851815EE0E}" type="presParOf" srcId="{E3AD2ED8-45DD-4702-B7CC-BAC6F04CAD3D}" destId="{58BC6ED6-409F-4966-B373-491A62D1D881}" srcOrd="0" destOrd="0" presId="urn:microsoft.com/office/officeart/2005/8/layout/list1"/>
    <dgm:cxn modelId="{88447CF8-43AF-4A01-842B-DA5085CF19D9}" type="presParOf" srcId="{E3AD2ED8-45DD-4702-B7CC-BAC6F04CAD3D}" destId="{708ED6A4-2627-4796-AE4E-E3DA89266296}" srcOrd="1" destOrd="0" presId="urn:microsoft.com/office/officeart/2005/8/layout/list1"/>
    <dgm:cxn modelId="{0F1841C2-ACEA-49B4-A1D4-948DAE322CAE}" type="presParOf" srcId="{9EA7CFF7-70E8-45B9-820B-6AC574C0082C}" destId="{8568A1EC-37D5-4D2E-B838-AE19D6129E42}" srcOrd="13" destOrd="0" presId="urn:microsoft.com/office/officeart/2005/8/layout/list1"/>
    <dgm:cxn modelId="{D689589F-8471-4556-BA61-2B6D7EC5D1CE}" type="presParOf" srcId="{9EA7CFF7-70E8-45B9-820B-6AC574C0082C}" destId="{BA746C7E-B255-4B5B-A201-CB540E3639AD}" srcOrd="14" destOrd="0" presId="urn:microsoft.com/office/officeart/2005/8/layout/list1"/>
    <dgm:cxn modelId="{16634DD2-99C4-4163-A963-2BDAEA7F934A}" type="presParOf" srcId="{9EA7CFF7-70E8-45B9-820B-6AC574C0082C}" destId="{6A405F98-1985-431C-8BA9-887C8CFD0EF4}" srcOrd="15" destOrd="0" presId="urn:microsoft.com/office/officeart/2005/8/layout/list1"/>
    <dgm:cxn modelId="{F99EAA8D-23A1-4D37-BFE7-C8C4AD735339}" type="presParOf" srcId="{9EA7CFF7-70E8-45B9-820B-6AC574C0082C}" destId="{69CC01B1-760B-4B49-8351-54A884A651A4}" srcOrd="16" destOrd="0" presId="urn:microsoft.com/office/officeart/2005/8/layout/list1"/>
    <dgm:cxn modelId="{2CECF4E0-D8C5-4417-A918-5550FCCA5439}" type="presParOf" srcId="{69CC01B1-760B-4B49-8351-54A884A651A4}" destId="{DB4FBB89-3E6F-49E6-BF99-04F5BFD876F6}" srcOrd="0" destOrd="0" presId="urn:microsoft.com/office/officeart/2005/8/layout/list1"/>
    <dgm:cxn modelId="{AF8C24BE-9FF4-4252-B0A2-23F8978AB1A4}" type="presParOf" srcId="{69CC01B1-760B-4B49-8351-54A884A651A4}" destId="{B9466C75-E17F-4248-B40C-4D1FF9CEE8EC}" srcOrd="1" destOrd="0" presId="urn:microsoft.com/office/officeart/2005/8/layout/list1"/>
    <dgm:cxn modelId="{DCB8281D-9B30-4D8C-8915-D9E845EB2EF8}" type="presParOf" srcId="{9EA7CFF7-70E8-45B9-820B-6AC574C0082C}" destId="{FCE4FC5E-8956-42DC-842F-955647D6BD3B}" srcOrd="17" destOrd="0" presId="urn:microsoft.com/office/officeart/2005/8/layout/list1"/>
    <dgm:cxn modelId="{323F123E-1184-47FD-B3A1-F37CC1446FAD}" type="presParOf" srcId="{9EA7CFF7-70E8-45B9-820B-6AC574C0082C}" destId="{DC679610-83D9-4676-AA60-A7F873F4E96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9BE4A3-5E61-4129-8F0D-66035272DF5D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43F45AC-19CD-4B51-BBF4-E46D2DA4957D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Interoperabilidade</a:t>
          </a:r>
        </a:p>
      </dgm:t>
    </dgm:pt>
    <dgm:pt modelId="{08DEF7E5-F499-4396-9E13-C1553C14DA9B}" type="parTrans" cxnId="{A73C2CCB-87F3-446B-A0C1-0FD1846DC0A2}">
      <dgm:prSet/>
      <dgm:spPr/>
      <dgm:t>
        <a:bodyPr/>
        <a:lstStyle/>
        <a:p>
          <a:endParaRPr lang="pt-BR"/>
        </a:p>
      </dgm:t>
    </dgm:pt>
    <dgm:pt modelId="{4CDC8BCD-D09E-4CFD-8518-48517C3DE539}" type="sibTrans" cxnId="{A73C2CCB-87F3-446B-A0C1-0FD1846DC0A2}">
      <dgm:prSet/>
      <dgm:spPr/>
      <dgm:t>
        <a:bodyPr/>
        <a:lstStyle/>
        <a:p>
          <a:endParaRPr lang="pt-BR"/>
        </a:p>
      </dgm:t>
    </dgm:pt>
    <dgm:pt modelId="{0B50F093-A58E-482B-A1F0-6C3F87B34880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Proteção</a:t>
          </a:r>
        </a:p>
      </dgm:t>
    </dgm:pt>
    <dgm:pt modelId="{06C29BAE-D355-48AD-8447-86889B507DBB}" type="parTrans" cxnId="{DC5D50B4-E51B-4406-8DAC-E9850F11F72C}">
      <dgm:prSet/>
      <dgm:spPr/>
      <dgm:t>
        <a:bodyPr/>
        <a:lstStyle/>
        <a:p>
          <a:endParaRPr lang="pt-BR"/>
        </a:p>
      </dgm:t>
    </dgm:pt>
    <dgm:pt modelId="{94954926-813A-40F8-BE24-662426C06AE1}" type="sibTrans" cxnId="{DC5D50B4-E51B-4406-8DAC-E9850F11F72C}">
      <dgm:prSet/>
      <dgm:spPr/>
      <dgm:t>
        <a:bodyPr/>
        <a:lstStyle/>
        <a:p>
          <a:endParaRPr lang="pt-BR"/>
        </a:p>
      </dgm:t>
    </dgm:pt>
    <dgm:pt modelId="{AB78D874-7B5F-4CF9-BD4F-96B4D1EF4459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Superioridade da informação</a:t>
          </a:r>
        </a:p>
      </dgm:t>
    </dgm:pt>
    <dgm:pt modelId="{BD752FD2-4B4C-4371-94CC-E0A317270A2F}" type="parTrans" cxnId="{3063B175-C2E8-4890-A9AC-66A3B776019D}">
      <dgm:prSet/>
      <dgm:spPr/>
      <dgm:t>
        <a:bodyPr/>
        <a:lstStyle/>
        <a:p>
          <a:endParaRPr lang="pt-BR"/>
        </a:p>
      </dgm:t>
    </dgm:pt>
    <dgm:pt modelId="{E0A59D41-D71B-446C-AFA8-4958A16D2997}" type="sibTrans" cxnId="{3063B175-C2E8-4890-A9AC-66A3B776019D}">
      <dgm:prSet/>
      <dgm:spPr/>
      <dgm:t>
        <a:bodyPr/>
        <a:lstStyle/>
        <a:p>
          <a:endParaRPr lang="pt-BR"/>
        </a:p>
      </dgm:t>
    </dgm:pt>
    <dgm:pt modelId="{57C52B48-07A1-4554-B06B-56140A59E89F}">
      <dgm:prSet phldrT="[Texto]" custT="1"/>
      <dgm:spPr/>
      <dgm:t>
        <a:bodyPr/>
        <a:lstStyle/>
        <a:p>
          <a:r>
            <a:rPr lang="pt-BR" sz="2800" b="1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Cibernética</a:t>
          </a:r>
        </a:p>
      </dgm:t>
    </dgm:pt>
    <dgm:pt modelId="{B1381EBF-7D3F-4472-819F-30B58128546F}" type="parTrans" cxnId="{6ADF4DB0-4188-4DE4-9915-3AA7BA832E14}">
      <dgm:prSet/>
      <dgm:spPr/>
      <dgm:t>
        <a:bodyPr/>
        <a:lstStyle/>
        <a:p>
          <a:endParaRPr lang="pt-BR"/>
        </a:p>
      </dgm:t>
    </dgm:pt>
    <dgm:pt modelId="{5E1ACFD4-3C46-4E20-A5B3-7141AE3497A5}" type="sibTrans" cxnId="{6ADF4DB0-4188-4DE4-9915-3AA7BA832E14}">
      <dgm:prSet/>
      <dgm:spPr/>
      <dgm:t>
        <a:bodyPr/>
        <a:lstStyle/>
        <a:p>
          <a:endParaRPr lang="pt-BR"/>
        </a:p>
      </dgm:t>
    </dgm:pt>
    <dgm:pt modelId="{9EA7CFF7-70E8-45B9-820B-6AC574C0082C}" type="pres">
      <dgm:prSet presAssocID="{3A9BE4A3-5E61-4129-8F0D-66035272DF5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B60DA72-3B7B-4B56-B2BF-193EEBDCE74E}" type="pres">
      <dgm:prSet presAssocID="{843F45AC-19CD-4B51-BBF4-E46D2DA4957D}" presName="parentLin" presStyleCnt="0"/>
      <dgm:spPr/>
    </dgm:pt>
    <dgm:pt modelId="{E2E22D0B-3F35-4A95-A2E9-F2D23D967CE1}" type="pres">
      <dgm:prSet presAssocID="{843F45AC-19CD-4B51-BBF4-E46D2DA4957D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34D79C37-FD8D-4D6B-9ABA-110117AB2638}" type="pres">
      <dgm:prSet presAssocID="{843F45AC-19CD-4B51-BBF4-E46D2DA4957D}" presName="parentText" presStyleLbl="node1" presStyleIdx="0" presStyleCnt="4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99F7EC-B59A-40DE-9D26-37E630314EAA}" type="pres">
      <dgm:prSet presAssocID="{843F45AC-19CD-4B51-BBF4-E46D2DA4957D}" presName="negativeSpace" presStyleCnt="0"/>
      <dgm:spPr/>
    </dgm:pt>
    <dgm:pt modelId="{48794104-14F1-4150-B0B1-56931CA5BA7A}" type="pres">
      <dgm:prSet presAssocID="{843F45AC-19CD-4B51-BBF4-E46D2DA4957D}" presName="childText" presStyleLbl="conFgAcc1" presStyleIdx="0" presStyleCnt="4">
        <dgm:presLayoutVars>
          <dgm:bulletEnabled val="1"/>
        </dgm:presLayoutVars>
      </dgm:prSet>
      <dgm:spPr/>
    </dgm:pt>
    <dgm:pt modelId="{1C802E74-C738-4D40-8192-0EAE98EF7709}" type="pres">
      <dgm:prSet presAssocID="{4CDC8BCD-D09E-4CFD-8518-48517C3DE539}" presName="spaceBetweenRectangles" presStyleCnt="0"/>
      <dgm:spPr/>
    </dgm:pt>
    <dgm:pt modelId="{0BC52523-F43A-4018-824B-41118D35DB46}" type="pres">
      <dgm:prSet presAssocID="{0B50F093-A58E-482B-A1F0-6C3F87B34880}" presName="parentLin" presStyleCnt="0"/>
      <dgm:spPr/>
    </dgm:pt>
    <dgm:pt modelId="{11FFD87C-EA4D-4B77-9833-DFF1DE8935B2}" type="pres">
      <dgm:prSet presAssocID="{0B50F093-A58E-482B-A1F0-6C3F87B348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B9479E76-541F-45F0-8F8E-645876E74A3A}" type="pres">
      <dgm:prSet presAssocID="{0B50F093-A58E-482B-A1F0-6C3F87B34880}" presName="parentText" presStyleLbl="node1" presStyleIdx="1" presStyleCnt="4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22A6E3-2596-4F0E-94D8-F690C111604D}" type="pres">
      <dgm:prSet presAssocID="{0B50F093-A58E-482B-A1F0-6C3F87B34880}" presName="negativeSpace" presStyleCnt="0"/>
      <dgm:spPr/>
    </dgm:pt>
    <dgm:pt modelId="{4DEF6804-2DC6-450B-A8B8-28F71F59F81D}" type="pres">
      <dgm:prSet presAssocID="{0B50F093-A58E-482B-A1F0-6C3F87B34880}" presName="childText" presStyleLbl="conFgAcc1" presStyleIdx="1" presStyleCnt="4">
        <dgm:presLayoutVars>
          <dgm:bulletEnabled val="1"/>
        </dgm:presLayoutVars>
      </dgm:prSet>
      <dgm:spPr/>
    </dgm:pt>
    <dgm:pt modelId="{4A22CD1F-3FAF-4259-812A-796078394AF0}" type="pres">
      <dgm:prSet presAssocID="{94954926-813A-40F8-BE24-662426C06AE1}" presName="spaceBetweenRectangles" presStyleCnt="0"/>
      <dgm:spPr/>
    </dgm:pt>
    <dgm:pt modelId="{9E17CA28-EC3F-4273-B5C7-09DC7C0CD8AE}" type="pres">
      <dgm:prSet presAssocID="{AB78D874-7B5F-4CF9-BD4F-96B4D1EF4459}" presName="parentLin" presStyleCnt="0"/>
      <dgm:spPr/>
    </dgm:pt>
    <dgm:pt modelId="{A283AA57-20EF-4142-94C5-3D315F9E64DD}" type="pres">
      <dgm:prSet presAssocID="{AB78D874-7B5F-4CF9-BD4F-96B4D1EF4459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4BBD6AA2-A401-4C2F-9F16-8DA8B9436AC6}" type="pres">
      <dgm:prSet presAssocID="{AB78D874-7B5F-4CF9-BD4F-96B4D1EF4459}" presName="parentText" presStyleLbl="node1" presStyleIdx="2" presStyleCnt="4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354628-E085-4689-B74B-30479A8AF56A}" type="pres">
      <dgm:prSet presAssocID="{AB78D874-7B5F-4CF9-BD4F-96B4D1EF4459}" presName="negativeSpace" presStyleCnt="0"/>
      <dgm:spPr/>
    </dgm:pt>
    <dgm:pt modelId="{D48D99C6-99B5-47BC-BF69-2F4B326436BC}" type="pres">
      <dgm:prSet presAssocID="{AB78D874-7B5F-4CF9-BD4F-96B4D1EF4459}" presName="childText" presStyleLbl="conFgAcc1" presStyleIdx="2" presStyleCnt="4">
        <dgm:presLayoutVars>
          <dgm:bulletEnabled val="1"/>
        </dgm:presLayoutVars>
      </dgm:prSet>
      <dgm:spPr/>
    </dgm:pt>
    <dgm:pt modelId="{CD0B0683-453A-41A3-8D87-111FB5D8297F}" type="pres">
      <dgm:prSet presAssocID="{E0A59D41-D71B-446C-AFA8-4958A16D2997}" presName="spaceBetweenRectangles" presStyleCnt="0"/>
      <dgm:spPr/>
    </dgm:pt>
    <dgm:pt modelId="{46B194BE-911B-4435-97EB-7766A8330542}" type="pres">
      <dgm:prSet presAssocID="{57C52B48-07A1-4554-B06B-56140A59E89F}" presName="parentLin" presStyleCnt="0"/>
      <dgm:spPr/>
    </dgm:pt>
    <dgm:pt modelId="{A428B5BA-AB61-4905-BA84-6C7B1E8E7C86}" type="pres">
      <dgm:prSet presAssocID="{57C52B48-07A1-4554-B06B-56140A59E89F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7E128F7C-4ED5-432A-8ED7-5CEC08A07CBC}" type="pres">
      <dgm:prSet presAssocID="{57C52B48-07A1-4554-B06B-56140A59E89F}" presName="parentText" presStyleLbl="node1" presStyleIdx="3" presStyleCnt="4" custScaleX="125779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E1D95E-A239-48EA-AB88-3D9DDA95640A}" type="pres">
      <dgm:prSet presAssocID="{57C52B48-07A1-4554-B06B-56140A59E89F}" presName="negativeSpace" presStyleCnt="0"/>
      <dgm:spPr/>
    </dgm:pt>
    <dgm:pt modelId="{5B396767-E3F3-467A-9E7A-90DE7A783564}" type="pres">
      <dgm:prSet presAssocID="{57C52B48-07A1-4554-B06B-56140A59E89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C5D50B4-E51B-4406-8DAC-E9850F11F72C}" srcId="{3A9BE4A3-5E61-4129-8F0D-66035272DF5D}" destId="{0B50F093-A58E-482B-A1F0-6C3F87B34880}" srcOrd="1" destOrd="0" parTransId="{06C29BAE-D355-48AD-8447-86889B507DBB}" sibTransId="{94954926-813A-40F8-BE24-662426C06AE1}"/>
    <dgm:cxn modelId="{A73C2CCB-87F3-446B-A0C1-0FD1846DC0A2}" srcId="{3A9BE4A3-5E61-4129-8F0D-66035272DF5D}" destId="{843F45AC-19CD-4B51-BBF4-E46D2DA4957D}" srcOrd="0" destOrd="0" parTransId="{08DEF7E5-F499-4396-9E13-C1553C14DA9B}" sibTransId="{4CDC8BCD-D09E-4CFD-8518-48517C3DE539}"/>
    <dgm:cxn modelId="{B890FE53-8AA3-402C-9134-A5EA5C13D33A}" type="presOf" srcId="{843F45AC-19CD-4B51-BBF4-E46D2DA4957D}" destId="{34D79C37-FD8D-4D6B-9ABA-110117AB2638}" srcOrd="1" destOrd="0" presId="urn:microsoft.com/office/officeart/2005/8/layout/list1"/>
    <dgm:cxn modelId="{87B79819-734E-4BCB-BD87-E5B7768FAE76}" type="presOf" srcId="{0B50F093-A58E-482B-A1F0-6C3F87B34880}" destId="{B9479E76-541F-45F0-8F8E-645876E74A3A}" srcOrd="1" destOrd="0" presId="urn:microsoft.com/office/officeart/2005/8/layout/list1"/>
    <dgm:cxn modelId="{6ADF4DB0-4188-4DE4-9915-3AA7BA832E14}" srcId="{3A9BE4A3-5E61-4129-8F0D-66035272DF5D}" destId="{57C52B48-07A1-4554-B06B-56140A59E89F}" srcOrd="3" destOrd="0" parTransId="{B1381EBF-7D3F-4472-819F-30B58128546F}" sibTransId="{5E1ACFD4-3C46-4E20-A5B3-7141AE3497A5}"/>
    <dgm:cxn modelId="{812AE841-5915-46D6-8E44-FF2969C6A293}" type="presOf" srcId="{843F45AC-19CD-4B51-BBF4-E46D2DA4957D}" destId="{E2E22D0B-3F35-4A95-A2E9-F2D23D967CE1}" srcOrd="0" destOrd="0" presId="urn:microsoft.com/office/officeart/2005/8/layout/list1"/>
    <dgm:cxn modelId="{8901F91C-A5C3-4C8E-9BB1-5E5BD309E73E}" type="presOf" srcId="{AB78D874-7B5F-4CF9-BD4F-96B4D1EF4459}" destId="{A283AA57-20EF-4142-94C5-3D315F9E64DD}" srcOrd="0" destOrd="0" presId="urn:microsoft.com/office/officeart/2005/8/layout/list1"/>
    <dgm:cxn modelId="{3063B175-C2E8-4890-A9AC-66A3B776019D}" srcId="{3A9BE4A3-5E61-4129-8F0D-66035272DF5D}" destId="{AB78D874-7B5F-4CF9-BD4F-96B4D1EF4459}" srcOrd="2" destOrd="0" parTransId="{BD752FD2-4B4C-4371-94CC-E0A317270A2F}" sibTransId="{E0A59D41-D71B-446C-AFA8-4958A16D2997}"/>
    <dgm:cxn modelId="{0F38EAE2-FADD-4127-89BB-6318A44F8067}" type="presOf" srcId="{3A9BE4A3-5E61-4129-8F0D-66035272DF5D}" destId="{9EA7CFF7-70E8-45B9-820B-6AC574C0082C}" srcOrd="0" destOrd="0" presId="urn:microsoft.com/office/officeart/2005/8/layout/list1"/>
    <dgm:cxn modelId="{52460A01-18D1-4866-B3B3-6D4CA91DA108}" type="presOf" srcId="{0B50F093-A58E-482B-A1F0-6C3F87B34880}" destId="{11FFD87C-EA4D-4B77-9833-DFF1DE8935B2}" srcOrd="0" destOrd="0" presId="urn:microsoft.com/office/officeart/2005/8/layout/list1"/>
    <dgm:cxn modelId="{65BBEE8E-1D37-4ADA-BE1C-611D4AF4ACF5}" type="presOf" srcId="{57C52B48-07A1-4554-B06B-56140A59E89F}" destId="{A428B5BA-AB61-4905-BA84-6C7B1E8E7C86}" srcOrd="0" destOrd="0" presId="urn:microsoft.com/office/officeart/2005/8/layout/list1"/>
    <dgm:cxn modelId="{7974AC9A-5D2B-4739-AFFC-24ED1F9977E9}" type="presOf" srcId="{57C52B48-07A1-4554-B06B-56140A59E89F}" destId="{7E128F7C-4ED5-432A-8ED7-5CEC08A07CBC}" srcOrd="1" destOrd="0" presId="urn:microsoft.com/office/officeart/2005/8/layout/list1"/>
    <dgm:cxn modelId="{A599EF16-8669-43BF-9EB2-55FC92797D3A}" type="presOf" srcId="{AB78D874-7B5F-4CF9-BD4F-96B4D1EF4459}" destId="{4BBD6AA2-A401-4C2F-9F16-8DA8B9436AC6}" srcOrd="1" destOrd="0" presId="urn:microsoft.com/office/officeart/2005/8/layout/list1"/>
    <dgm:cxn modelId="{6E5F9A91-B423-4C78-9A36-50EAC761EC9B}" type="presParOf" srcId="{9EA7CFF7-70E8-45B9-820B-6AC574C0082C}" destId="{2B60DA72-3B7B-4B56-B2BF-193EEBDCE74E}" srcOrd="0" destOrd="0" presId="urn:microsoft.com/office/officeart/2005/8/layout/list1"/>
    <dgm:cxn modelId="{14B72FF5-727D-4012-91B4-21B7FF2035B7}" type="presParOf" srcId="{2B60DA72-3B7B-4B56-B2BF-193EEBDCE74E}" destId="{E2E22D0B-3F35-4A95-A2E9-F2D23D967CE1}" srcOrd="0" destOrd="0" presId="urn:microsoft.com/office/officeart/2005/8/layout/list1"/>
    <dgm:cxn modelId="{C55CD25B-82A8-4A28-B19A-5FB0BC5B4BCC}" type="presParOf" srcId="{2B60DA72-3B7B-4B56-B2BF-193EEBDCE74E}" destId="{34D79C37-FD8D-4D6B-9ABA-110117AB2638}" srcOrd="1" destOrd="0" presId="urn:microsoft.com/office/officeart/2005/8/layout/list1"/>
    <dgm:cxn modelId="{590390A3-DB5C-40B9-A05F-1233BD40CCC3}" type="presParOf" srcId="{9EA7CFF7-70E8-45B9-820B-6AC574C0082C}" destId="{9199F7EC-B59A-40DE-9D26-37E630314EAA}" srcOrd="1" destOrd="0" presId="urn:microsoft.com/office/officeart/2005/8/layout/list1"/>
    <dgm:cxn modelId="{83120D7E-7EA5-4355-B8F9-69E645A28650}" type="presParOf" srcId="{9EA7CFF7-70E8-45B9-820B-6AC574C0082C}" destId="{48794104-14F1-4150-B0B1-56931CA5BA7A}" srcOrd="2" destOrd="0" presId="urn:microsoft.com/office/officeart/2005/8/layout/list1"/>
    <dgm:cxn modelId="{1CB920A2-D3A1-404D-B050-E958B66C1051}" type="presParOf" srcId="{9EA7CFF7-70E8-45B9-820B-6AC574C0082C}" destId="{1C802E74-C738-4D40-8192-0EAE98EF7709}" srcOrd="3" destOrd="0" presId="urn:microsoft.com/office/officeart/2005/8/layout/list1"/>
    <dgm:cxn modelId="{EC6C0B78-5BB1-408F-8C89-0E9DE8344C9A}" type="presParOf" srcId="{9EA7CFF7-70E8-45B9-820B-6AC574C0082C}" destId="{0BC52523-F43A-4018-824B-41118D35DB46}" srcOrd="4" destOrd="0" presId="urn:microsoft.com/office/officeart/2005/8/layout/list1"/>
    <dgm:cxn modelId="{BE05418F-02F7-4852-8148-582DD1260542}" type="presParOf" srcId="{0BC52523-F43A-4018-824B-41118D35DB46}" destId="{11FFD87C-EA4D-4B77-9833-DFF1DE8935B2}" srcOrd="0" destOrd="0" presId="urn:microsoft.com/office/officeart/2005/8/layout/list1"/>
    <dgm:cxn modelId="{AD09F415-7A8C-41C5-97D0-891F4D922E44}" type="presParOf" srcId="{0BC52523-F43A-4018-824B-41118D35DB46}" destId="{B9479E76-541F-45F0-8F8E-645876E74A3A}" srcOrd="1" destOrd="0" presId="urn:microsoft.com/office/officeart/2005/8/layout/list1"/>
    <dgm:cxn modelId="{A2503235-26EA-41B8-9AEF-ECE8FD4E2F90}" type="presParOf" srcId="{9EA7CFF7-70E8-45B9-820B-6AC574C0082C}" destId="{ED22A6E3-2596-4F0E-94D8-F690C111604D}" srcOrd="5" destOrd="0" presId="urn:microsoft.com/office/officeart/2005/8/layout/list1"/>
    <dgm:cxn modelId="{0344FE83-861D-4FAD-9C84-5FAFFD389BFB}" type="presParOf" srcId="{9EA7CFF7-70E8-45B9-820B-6AC574C0082C}" destId="{4DEF6804-2DC6-450B-A8B8-28F71F59F81D}" srcOrd="6" destOrd="0" presId="urn:microsoft.com/office/officeart/2005/8/layout/list1"/>
    <dgm:cxn modelId="{A755AAE2-8DC2-4506-959F-F199822247CB}" type="presParOf" srcId="{9EA7CFF7-70E8-45B9-820B-6AC574C0082C}" destId="{4A22CD1F-3FAF-4259-812A-796078394AF0}" srcOrd="7" destOrd="0" presId="urn:microsoft.com/office/officeart/2005/8/layout/list1"/>
    <dgm:cxn modelId="{85A6C5EB-6037-4F62-B2AF-F6BDA6216202}" type="presParOf" srcId="{9EA7CFF7-70E8-45B9-820B-6AC574C0082C}" destId="{9E17CA28-EC3F-4273-B5C7-09DC7C0CD8AE}" srcOrd="8" destOrd="0" presId="urn:microsoft.com/office/officeart/2005/8/layout/list1"/>
    <dgm:cxn modelId="{190B4CA1-07CF-487A-A44F-A84544995F58}" type="presParOf" srcId="{9E17CA28-EC3F-4273-B5C7-09DC7C0CD8AE}" destId="{A283AA57-20EF-4142-94C5-3D315F9E64DD}" srcOrd="0" destOrd="0" presId="urn:microsoft.com/office/officeart/2005/8/layout/list1"/>
    <dgm:cxn modelId="{C4F3818C-E75D-4642-8D44-4B61E7F9B688}" type="presParOf" srcId="{9E17CA28-EC3F-4273-B5C7-09DC7C0CD8AE}" destId="{4BBD6AA2-A401-4C2F-9F16-8DA8B9436AC6}" srcOrd="1" destOrd="0" presId="urn:microsoft.com/office/officeart/2005/8/layout/list1"/>
    <dgm:cxn modelId="{B088909B-21A4-4529-8136-C12CA317D788}" type="presParOf" srcId="{9EA7CFF7-70E8-45B9-820B-6AC574C0082C}" destId="{56354628-E085-4689-B74B-30479A8AF56A}" srcOrd="9" destOrd="0" presId="urn:microsoft.com/office/officeart/2005/8/layout/list1"/>
    <dgm:cxn modelId="{699987AF-1147-4200-970A-EE4B757C7184}" type="presParOf" srcId="{9EA7CFF7-70E8-45B9-820B-6AC574C0082C}" destId="{D48D99C6-99B5-47BC-BF69-2F4B326436BC}" srcOrd="10" destOrd="0" presId="urn:microsoft.com/office/officeart/2005/8/layout/list1"/>
    <dgm:cxn modelId="{4DCE76F5-54AE-400C-9C8E-5893740A6E56}" type="presParOf" srcId="{9EA7CFF7-70E8-45B9-820B-6AC574C0082C}" destId="{CD0B0683-453A-41A3-8D87-111FB5D8297F}" srcOrd="11" destOrd="0" presId="urn:microsoft.com/office/officeart/2005/8/layout/list1"/>
    <dgm:cxn modelId="{CA60FA86-49BE-4C27-9026-124815377A71}" type="presParOf" srcId="{9EA7CFF7-70E8-45B9-820B-6AC574C0082C}" destId="{46B194BE-911B-4435-97EB-7766A8330542}" srcOrd="12" destOrd="0" presId="urn:microsoft.com/office/officeart/2005/8/layout/list1"/>
    <dgm:cxn modelId="{6EEA491B-9DB2-47C6-A7E1-2AF32B818238}" type="presParOf" srcId="{46B194BE-911B-4435-97EB-7766A8330542}" destId="{A428B5BA-AB61-4905-BA84-6C7B1E8E7C86}" srcOrd="0" destOrd="0" presId="urn:microsoft.com/office/officeart/2005/8/layout/list1"/>
    <dgm:cxn modelId="{771780B3-60AC-49B4-8598-28124E8DD070}" type="presParOf" srcId="{46B194BE-911B-4435-97EB-7766A8330542}" destId="{7E128F7C-4ED5-432A-8ED7-5CEC08A07CBC}" srcOrd="1" destOrd="0" presId="urn:microsoft.com/office/officeart/2005/8/layout/list1"/>
    <dgm:cxn modelId="{704608DD-D2C7-4D84-96BF-AF3F7E4D178A}" type="presParOf" srcId="{9EA7CFF7-70E8-45B9-820B-6AC574C0082C}" destId="{CCE1D95E-A239-48EA-AB88-3D9DDA95640A}" srcOrd="13" destOrd="0" presId="urn:microsoft.com/office/officeart/2005/8/layout/list1"/>
    <dgm:cxn modelId="{DDD2147B-D8E5-4D3B-AF55-CD1D6C4A0F66}" type="presParOf" srcId="{9EA7CFF7-70E8-45B9-820B-6AC574C0082C}" destId="{5B396767-E3F3-467A-9E7A-90DE7A78356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A5DD81-CB72-4427-975B-3F37AF9AFE44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EB0D85-8E07-433E-8161-C0FB45D5A839}">
      <dgm:prSet phldrT="[Texto]" custT="1"/>
      <dgm:spPr/>
      <dgm:t>
        <a:bodyPr/>
        <a:lstStyle/>
        <a:p>
          <a:r>
            <a:rPr lang="pt-BR" sz="3200" b="1" dirty="0"/>
            <a:t>Capacidade de dissuasão </a:t>
          </a:r>
          <a:endParaRPr lang="pt-BR" sz="3200" dirty="0"/>
        </a:p>
      </dgm:t>
    </dgm:pt>
    <dgm:pt modelId="{247A98ED-3C47-453F-BC90-2BACB18E4B57}" type="parTrans" cxnId="{0313B9A2-859D-4D3D-B2E0-789D3410FC90}">
      <dgm:prSet/>
      <dgm:spPr/>
      <dgm:t>
        <a:bodyPr/>
        <a:lstStyle/>
        <a:p>
          <a:endParaRPr lang="pt-BR"/>
        </a:p>
      </dgm:t>
    </dgm:pt>
    <dgm:pt modelId="{5C07FDDE-087B-40A7-9B40-F430D4600FC0}" type="sibTrans" cxnId="{0313B9A2-859D-4D3D-B2E0-789D3410FC90}">
      <dgm:prSet/>
      <dgm:spPr/>
      <dgm:t>
        <a:bodyPr/>
        <a:lstStyle/>
        <a:p>
          <a:endParaRPr lang="pt-BR"/>
        </a:p>
      </dgm:t>
    </dgm:pt>
    <dgm:pt modelId="{16AC3525-788E-4DE4-A069-1F21A08A59A2}">
      <dgm:prSet phldrT="[Texto]" custT="1"/>
      <dgm:spPr/>
      <dgm:t>
        <a:bodyPr/>
        <a:lstStyle/>
        <a:p>
          <a:r>
            <a:rPr lang="pt-BR" sz="3200" b="1" dirty="0"/>
            <a:t>Projeção Internacional</a:t>
          </a:r>
          <a:endParaRPr lang="pt-BR" sz="3200" dirty="0"/>
        </a:p>
      </dgm:t>
    </dgm:pt>
    <dgm:pt modelId="{15CFCE32-2156-4AB7-B430-CE17E729D4E0}" type="parTrans" cxnId="{BA6760A5-B2FB-4A7D-B7E3-7FC8B83EDF4D}">
      <dgm:prSet/>
      <dgm:spPr/>
      <dgm:t>
        <a:bodyPr/>
        <a:lstStyle/>
        <a:p>
          <a:endParaRPr lang="pt-BR"/>
        </a:p>
      </dgm:t>
    </dgm:pt>
    <dgm:pt modelId="{1A72D4F6-B663-471E-A4EA-292EC62EF438}" type="sibTrans" cxnId="{BA6760A5-B2FB-4A7D-B7E3-7FC8B83EDF4D}">
      <dgm:prSet/>
      <dgm:spPr/>
      <dgm:t>
        <a:bodyPr/>
        <a:lstStyle/>
        <a:p>
          <a:endParaRPr lang="pt-BR"/>
        </a:p>
      </dgm:t>
    </dgm:pt>
    <dgm:pt modelId="{1A64FE2F-9797-4FAA-98BE-6D8C35283159}">
      <dgm:prSet phldrT="[Texto]" custT="1"/>
      <dgm:spPr/>
      <dgm:t>
        <a:bodyPr/>
        <a:lstStyle/>
        <a:p>
          <a:r>
            <a:rPr lang="pt-BR" sz="3200" b="1" dirty="0"/>
            <a:t>Apoio às ações de segurança pública</a:t>
          </a:r>
          <a:endParaRPr lang="pt-BR" sz="3200" dirty="0"/>
        </a:p>
      </dgm:t>
    </dgm:pt>
    <dgm:pt modelId="{7C0339AD-069F-40F1-8A14-DD65471C4C0A}" type="parTrans" cxnId="{1DF0EE31-4724-493E-9C1C-43B76D87E640}">
      <dgm:prSet/>
      <dgm:spPr/>
      <dgm:t>
        <a:bodyPr/>
        <a:lstStyle/>
        <a:p>
          <a:endParaRPr lang="pt-BR"/>
        </a:p>
      </dgm:t>
    </dgm:pt>
    <dgm:pt modelId="{30D44336-510F-4BE0-A319-0600F21D7941}" type="sibTrans" cxnId="{1DF0EE31-4724-493E-9C1C-43B76D87E640}">
      <dgm:prSet/>
      <dgm:spPr/>
      <dgm:t>
        <a:bodyPr/>
        <a:lstStyle/>
        <a:p>
          <a:endParaRPr lang="pt-BR"/>
        </a:p>
      </dgm:t>
    </dgm:pt>
    <dgm:pt modelId="{8DD3A60A-48B4-43DF-9568-78DDF826C1F5}" type="pres">
      <dgm:prSet presAssocID="{53A5DD81-CB72-4427-975B-3F37AF9AFE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2AB45A0-1C1E-45A3-857A-646477990F60}" type="pres">
      <dgm:prSet presAssocID="{8FEB0D85-8E07-433E-8161-C0FB45D5A839}" presName="parentLin" presStyleCnt="0"/>
      <dgm:spPr/>
    </dgm:pt>
    <dgm:pt modelId="{B328DEF4-E05F-41CD-A578-8238570B0D52}" type="pres">
      <dgm:prSet presAssocID="{8FEB0D85-8E07-433E-8161-C0FB45D5A839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B9CE7773-D607-4617-966E-F36A0B340303}" type="pres">
      <dgm:prSet presAssocID="{8FEB0D85-8E07-433E-8161-C0FB45D5A839}" presName="parentText" presStyleLbl="node1" presStyleIdx="0" presStyleCnt="3" custScaleX="110000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2CEE69-FF61-4939-BB01-8745B4CC5424}" type="pres">
      <dgm:prSet presAssocID="{8FEB0D85-8E07-433E-8161-C0FB45D5A839}" presName="negativeSpace" presStyleCnt="0"/>
      <dgm:spPr/>
    </dgm:pt>
    <dgm:pt modelId="{0A4FABDF-E93B-4472-9B63-D1F7F854021D}" type="pres">
      <dgm:prSet presAssocID="{8FEB0D85-8E07-433E-8161-C0FB45D5A839}" presName="childText" presStyleLbl="conFgAcc1" presStyleIdx="0" presStyleCnt="3">
        <dgm:presLayoutVars>
          <dgm:bulletEnabled val="1"/>
        </dgm:presLayoutVars>
      </dgm:prSet>
      <dgm:spPr/>
    </dgm:pt>
    <dgm:pt modelId="{19682600-1B7C-4CDC-87C4-8C731E057B92}" type="pres">
      <dgm:prSet presAssocID="{5C07FDDE-087B-40A7-9B40-F430D4600FC0}" presName="spaceBetweenRectangles" presStyleCnt="0"/>
      <dgm:spPr/>
    </dgm:pt>
    <dgm:pt modelId="{ED7136B5-781C-410E-8F16-F6F25C232B48}" type="pres">
      <dgm:prSet presAssocID="{16AC3525-788E-4DE4-A069-1F21A08A59A2}" presName="parentLin" presStyleCnt="0"/>
      <dgm:spPr/>
    </dgm:pt>
    <dgm:pt modelId="{B6C97F10-F620-4CBC-9EE4-05909AABF68A}" type="pres">
      <dgm:prSet presAssocID="{16AC3525-788E-4DE4-A069-1F21A08A59A2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FE06BEA6-024D-4278-A21C-0025A3797A9F}" type="pres">
      <dgm:prSet presAssocID="{16AC3525-788E-4DE4-A069-1F21A08A59A2}" presName="parentText" presStyleLbl="node1" presStyleIdx="1" presStyleCnt="3" custScaleX="110000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65F572-8776-45C9-8A6D-B6EBAE51262C}" type="pres">
      <dgm:prSet presAssocID="{16AC3525-788E-4DE4-A069-1F21A08A59A2}" presName="negativeSpace" presStyleCnt="0"/>
      <dgm:spPr/>
    </dgm:pt>
    <dgm:pt modelId="{33F309A6-0E24-4064-8D6F-09E9EB14776D}" type="pres">
      <dgm:prSet presAssocID="{16AC3525-788E-4DE4-A069-1F21A08A59A2}" presName="childText" presStyleLbl="conFgAcc1" presStyleIdx="1" presStyleCnt="3">
        <dgm:presLayoutVars>
          <dgm:bulletEnabled val="1"/>
        </dgm:presLayoutVars>
      </dgm:prSet>
      <dgm:spPr/>
    </dgm:pt>
    <dgm:pt modelId="{2B7CBCB5-D0A3-4B2D-BA01-DB5968A6414E}" type="pres">
      <dgm:prSet presAssocID="{1A72D4F6-B663-471E-A4EA-292EC62EF438}" presName="spaceBetweenRectangles" presStyleCnt="0"/>
      <dgm:spPr/>
    </dgm:pt>
    <dgm:pt modelId="{2FB5F1B4-448C-4491-A765-5EBD8ABE84D3}" type="pres">
      <dgm:prSet presAssocID="{1A64FE2F-9797-4FAA-98BE-6D8C35283159}" presName="parentLin" presStyleCnt="0"/>
      <dgm:spPr/>
    </dgm:pt>
    <dgm:pt modelId="{BBE08AD1-D714-4EE7-B8A4-CD0AFCDFCF0B}" type="pres">
      <dgm:prSet presAssocID="{1A64FE2F-9797-4FAA-98BE-6D8C35283159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75E6A461-89AA-48C2-9CC4-8F79D3C9AEB6}" type="pres">
      <dgm:prSet presAssocID="{1A64FE2F-9797-4FAA-98BE-6D8C35283159}" presName="parentText" presStyleLbl="node1" presStyleIdx="2" presStyleCnt="3" custScaleX="110000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CBA54A-D333-4DD6-897D-366C71F86C5F}" type="pres">
      <dgm:prSet presAssocID="{1A64FE2F-9797-4FAA-98BE-6D8C35283159}" presName="negativeSpace" presStyleCnt="0"/>
      <dgm:spPr/>
    </dgm:pt>
    <dgm:pt modelId="{0CD30075-3C4F-48C3-A8BD-56A3CDFEEFCE}" type="pres">
      <dgm:prSet presAssocID="{1A64FE2F-9797-4FAA-98BE-6D8C3528315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DF0EE31-4724-493E-9C1C-43B76D87E640}" srcId="{53A5DD81-CB72-4427-975B-3F37AF9AFE44}" destId="{1A64FE2F-9797-4FAA-98BE-6D8C35283159}" srcOrd="2" destOrd="0" parTransId="{7C0339AD-069F-40F1-8A14-DD65471C4C0A}" sibTransId="{30D44336-510F-4BE0-A319-0600F21D7941}"/>
    <dgm:cxn modelId="{646A738B-24C4-4380-A2D6-38A3E67C7F12}" type="presOf" srcId="{8FEB0D85-8E07-433E-8161-C0FB45D5A839}" destId="{B9CE7773-D607-4617-966E-F36A0B340303}" srcOrd="1" destOrd="0" presId="urn:microsoft.com/office/officeart/2005/8/layout/list1"/>
    <dgm:cxn modelId="{03F13678-1F1E-4CB4-A87D-672AF1B55A0C}" type="presOf" srcId="{16AC3525-788E-4DE4-A069-1F21A08A59A2}" destId="{FE06BEA6-024D-4278-A21C-0025A3797A9F}" srcOrd="1" destOrd="0" presId="urn:microsoft.com/office/officeart/2005/8/layout/list1"/>
    <dgm:cxn modelId="{EC69B64F-1313-4601-8E0C-D024C1320EFC}" type="presOf" srcId="{1A64FE2F-9797-4FAA-98BE-6D8C35283159}" destId="{BBE08AD1-D714-4EE7-B8A4-CD0AFCDFCF0B}" srcOrd="0" destOrd="0" presId="urn:microsoft.com/office/officeart/2005/8/layout/list1"/>
    <dgm:cxn modelId="{BA6760A5-B2FB-4A7D-B7E3-7FC8B83EDF4D}" srcId="{53A5DD81-CB72-4427-975B-3F37AF9AFE44}" destId="{16AC3525-788E-4DE4-A069-1F21A08A59A2}" srcOrd="1" destOrd="0" parTransId="{15CFCE32-2156-4AB7-B430-CE17E729D4E0}" sibTransId="{1A72D4F6-B663-471E-A4EA-292EC62EF438}"/>
    <dgm:cxn modelId="{0313B9A2-859D-4D3D-B2E0-789D3410FC90}" srcId="{53A5DD81-CB72-4427-975B-3F37AF9AFE44}" destId="{8FEB0D85-8E07-433E-8161-C0FB45D5A839}" srcOrd="0" destOrd="0" parTransId="{247A98ED-3C47-453F-BC90-2BACB18E4B57}" sibTransId="{5C07FDDE-087B-40A7-9B40-F430D4600FC0}"/>
    <dgm:cxn modelId="{78678FD6-6287-4074-A86F-7AEDA3611146}" type="presOf" srcId="{53A5DD81-CB72-4427-975B-3F37AF9AFE44}" destId="{8DD3A60A-48B4-43DF-9568-78DDF826C1F5}" srcOrd="0" destOrd="0" presId="urn:microsoft.com/office/officeart/2005/8/layout/list1"/>
    <dgm:cxn modelId="{91C6F2EB-A44F-49C2-AC6E-99B1CA4443B5}" type="presOf" srcId="{8FEB0D85-8E07-433E-8161-C0FB45D5A839}" destId="{B328DEF4-E05F-41CD-A578-8238570B0D52}" srcOrd="0" destOrd="0" presId="urn:microsoft.com/office/officeart/2005/8/layout/list1"/>
    <dgm:cxn modelId="{31D08C02-4096-4A20-8A62-B5FBB2F426C1}" type="presOf" srcId="{1A64FE2F-9797-4FAA-98BE-6D8C35283159}" destId="{75E6A461-89AA-48C2-9CC4-8F79D3C9AEB6}" srcOrd="1" destOrd="0" presId="urn:microsoft.com/office/officeart/2005/8/layout/list1"/>
    <dgm:cxn modelId="{8F443140-7733-4F4F-B8BF-9E5D4554471E}" type="presOf" srcId="{16AC3525-788E-4DE4-A069-1F21A08A59A2}" destId="{B6C97F10-F620-4CBC-9EE4-05909AABF68A}" srcOrd="0" destOrd="0" presId="urn:microsoft.com/office/officeart/2005/8/layout/list1"/>
    <dgm:cxn modelId="{6719DDAE-69F1-4E71-94B4-A8C932E78E86}" type="presParOf" srcId="{8DD3A60A-48B4-43DF-9568-78DDF826C1F5}" destId="{52AB45A0-1C1E-45A3-857A-646477990F60}" srcOrd="0" destOrd="0" presId="urn:microsoft.com/office/officeart/2005/8/layout/list1"/>
    <dgm:cxn modelId="{CAA98A07-1BFC-4D91-AA62-66D234BB0CDC}" type="presParOf" srcId="{52AB45A0-1C1E-45A3-857A-646477990F60}" destId="{B328DEF4-E05F-41CD-A578-8238570B0D52}" srcOrd="0" destOrd="0" presId="urn:microsoft.com/office/officeart/2005/8/layout/list1"/>
    <dgm:cxn modelId="{89678B61-9BFC-4826-8DCE-F84F27F40E26}" type="presParOf" srcId="{52AB45A0-1C1E-45A3-857A-646477990F60}" destId="{B9CE7773-D607-4617-966E-F36A0B340303}" srcOrd="1" destOrd="0" presId="urn:microsoft.com/office/officeart/2005/8/layout/list1"/>
    <dgm:cxn modelId="{16521F27-DD0B-462F-AC73-8EC9AFAB3E89}" type="presParOf" srcId="{8DD3A60A-48B4-43DF-9568-78DDF826C1F5}" destId="{B02CEE69-FF61-4939-BB01-8745B4CC5424}" srcOrd="1" destOrd="0" presId="urn:microsoft.com/office/officeart/2005/8/layout/list1"/>
    <dgm:cxn modelId="{C73C1CD8-691A-45B6-A104-263621455F55}" type="presParOf" srcId="{8DD3A60A-48B4-43DF-9568-78DDF826C1F5}" destId="{0A4FABDF-E93B-4472-9B63-D1F7F854021D}" srcOrd="2" destOrd="0" presId="urn:microsoft.com/office/officeart/2005/8/layout/list1"/>
    <dgm:cxn modelId="{8E13C1EA-C5B9-4561-A9E5-3745BD4201DF}" type="presParOf" srcId="{8DD3A60A-48B4-43DF-9568-78DDF826C1F5}" destId="{19682600-1B7C-4CDC-87C4-8C731E057B92}" srcOrd="3" destOrd="0" presId="urn:microsoft.com/office/officeart/2005/8/layout/list1"/>
    <dgm:cxn modelId="{D34ED8C2-A67E-4676-82A2-1648535718B5}" type="presParOf" srcId="{8DD3A60A-48B4-43DF-9568-78DDF826C1F5}" destId="{ED7136B5-781C-410E-8F16-F6F25C232B48}" srcOrd="4" destOrd="0" presId="urn:microsoft.com/office/officeart/2005/8/layout/list1"/>
    <dgm:cxn modelId="{7D8F7EA0-B2E0-4618-919A-F2F1FCFF5F15}" type="presParOf" srcId="{ED7136B5-781C-410E-8F16-F6F25C232B48}" destId="{B6C97F10-F620-4CBC-9EE4-05909AABF68A}" srcOrd="0" destOrd="0" presId="urn:microsoft.com/office/officeart/2005/8/layout/list1"/>
    <dgm:cxn modelId="{03E95646-ACED-4F41-89A4-E5413D6CA23B}" type="presParOf" srcId="{ED7136B5-781C-410E-8F16-F6F25C232B48}" destId="{FE06BEA6-024D-4278-A21C-0025A3797A9F}" srcOrd="1" destOrd="0" presId="urn:microsoft.com/office/officeart/2005/8/layout/list1"/>
    <dgm:cxn modelId="{A6D1A716-CAA9-4C06-9033-F4D1C3EBC3D6}" type="presParOf" srcId="{8DD3A60A-48B4-43DF-9568-78DDF826C1F5}" destId="{1965F572-8776-45C9-8A6D-B6EBAE51262C}" srcOrd="5" destOrd="0" presId="urn:microsoft.com/office/officeart/2005/8/layout/list1"/>
    <dgm:cxn modelId="{E8CE4AEC-9B2B-4F83-B479-01FE288F8F71}" type="presParOf" srcId="{8DD3A60A-48B4-43DF-9568-78DDF826C1F5}" destId="{33F309A6-0E24-4064-8D6F-09E9EB14776D}" srcOrd="6" destOrd="0" presId="urn:microsoft.com/office/officeart/2005/8/layout/list1"/>
    <dgm:cxn modelId="{42209CFB-98B5-401A-8619-9EC410FD3E1E}" type="presParOf" srcId="{8DD3A60A-48B4-43DF-9568-78DDF826C1F5}" destId="{2B7CBCB5-D0A3-4B2D-BA01-DB5968A6414E}" srcOrd="7" destOrd="0" presId="urn:microsoft.com/office/officeart/2005/8/layout/list1"/>
    <dgm:cxn modelId="{6216FB4B-6847-431D-9880-EEE138E0F871}" type="presParOf" srcId="{8DD3A60A-48B4-43DF-9568-78DDF826C1F5}" destId="{2FB5F1B4-448C-4491-A765-5EBD8ABE84D3}" srcOrd="8" destOrd="0" presId="urn:microsoft.com/office/officeart/2005/8/layout/list1"/>
    <dgm:cxn modelId="{60B791E1-7675-4EF0-B07E-B9156D11E577}" type="presParOf" srcId="{2FB5F1B4-448C-4491-A765-5EBD8ABE84D3}" destId="{BBE08AD1-D714-4EE7-B8A4-CD0AFCDFCF0B}" srcOrd="0" destOrd="0" presId="urn:microsoft.com/office/officeart/2005/8/layout/list1"/>
    <dgm:cxn modelId="{93D92497-2819-427B-A166-0A98E7B4F7E9}" type="presParOf" srcId="{2FB5F1B4-448C-4491-A765-5EBD8ABE84D3}" destId="{75E6A461-89AA-48C2-9CC4-8F79D3C9AEB6}" srcOrd="1" destOrd="0" presId="urn:microsoft.com/office/officeart/2005/8/layout/list1"/>
    <dgm:cxn modelId="{BC1E2830-1E44-46F0-BEFE-E70940BE03E3}" type="presParOf" srcId="{8DD3A60A-48B4-43DF-9568-78DDF826C1F5}" destId="{E3CBA54A-D333-4DD6-897D-366C71F86C5F}" srcOrd="9" destOrd="0" presId="urn:microsoft.com/office/officeart/2005/8/layout/list1"/>
    <dgm:cxn modelId="{6E826FE6-CB78-4EFB-BE1C-97C1CB318A34}" type="presParOf" srcId="{8DD3A60A-48B4-43DF-9568-78DDF826C1F5}" destId="{0CD30075-3C4F-48C3-A8BD-56A3CDFEEFC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A5DD81-CB72-4427-975B-3F37AF9AFE44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EB0D85-8E07-433E-8161-C0FB45D5A839}">
      <dgm:prSet phldrT="[Texto]" custT="1"/>
      <dgm:spPr/>
      <dgm:t>
        <a:bodyPr/>
        <a:lstStyle/>
        <a:p>
          <a:r>
            <a:rPr lang="pt-BR" sz="3200" b="1" dirty="0">
              <a:solidFill>
                <a:schemeClr val="tx1"/>
              </a:solidFill>
            </a:rPr>
            <a:t>Incremento a Pesquisa, Desenvolvimento e Inovação</a:t>
          </a:r>
          <a:endParaRPr lang="pt-BR" sz="3200" dirty="0">
            <a:solidFill>
              <a:schemeClr val="tx1"/>
            </a:solidFill>
          </a:endParaRPr>
        </a:p>
      </dgm:t>
    </dgm:pt>
    <dgm:pt modelId="{247A98ED-3C47-453F-BC90-2BACB18E4B57}" type="parTrans" cxnId="{0313B9A2-859D-4D3D-B2E0-789D3410FC90}">
      <dgm:prSet/>
      <dgm:spPr/>
      <dgm:t>
        <a:bodyPr/>
        <a:lstStyle/>
        <a:p>
          <a:endParaRPr lang="pt-BR"/>
        </a:p>
      </dgm:t>
    </dgm:pt>
    <dgm:pt modelId="{5C07FDDE-087B-40A7-9B40-F430D4600FC0}" type="sibTrans" cxnId="{0313B9A2-859D-4D3D-B2E0-789D3410FC90}">
      <dgm:prSet/>
      <dgm:spPr/>
      <dgm:t>
        <a:bodyPr/>
        <a:lstStyle/>
        <a:p>
          <a:endParaRPr lang="pt-BR"/>
        </a:p>
      </dgm:t>
    </dgm:pt>
    <dgm:pt modelId="{8DD3A60A-48B4-43DF-9568-78DDF826C1F5}" type="pres">
      <dgm:prSet presAssocID="{53A5DD81-CB72-4427-975B-3F37AF9AFE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2AB45A0-1C1E-45A3-857A-646477990F60}" type="pres">
      <dgm:prSet presAssocID="{8FEB0D85-8E07-433E-8161-C0FB45D5A839}" presName="parentLin" presStyleCnt="0"/>
      <dgm:spPr/>
    </dgm:pt>
    <dgm:pt modelId="{B328DEF4-E05F-41CD-A578-8238570B0D52}" type="pres">
      <dgm:prSet presAssocID="{8FEB0D85-8E07-433E-8161-C0FB45D5A839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B9CE7773-D607-4617-966E-F36A0B340303}" type="pres">
      <dgm:prSet presAssocID="{8FEB0D85-8E07-433E-8161-C0FB45D5A839}" presName="parentText" presStyleLbl="node1" presStyleIdx="0" presStyleCnt="1" custScaleX="110000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2CEE69-FF61-4939-BB01-8745B4CC5424}" type="pres">
      <dgm:prSet presAssocID="{8FEB0D85-8E07-433E-8161-C0FB45D5A839}" presName="negativeSpace" presStyleCnt="0"/>
      <dgm:spPr/>
    </dgm:pt>
    <dgm:pt modelId="{0A4FABDF-E93B-4472-9B63-D1F7F854021D}" type="pres">
      <dgm:prSet presAssocID="{8FEB0D85-8E07-433E-8161-C0FB45D5A83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46A738B-24C4-4380-A2D6-38A3E67C7F12}" type="presOf" srcId="{8FEB0D85-8E07-433E-8161-C0FB45D5A839}" destId="{B9CE7773-D607-4617-966E-F36A0B340303}" srcOrd="1" destOrd="0" presId="urn:microsoft.com/office/officeart/2005/8/layout/list1"/>
    <dgm:cxn modelId="{91C6F2EB-A44F-49C2-AC6E-99B1CA4443B5}" type="presOf" srcId="{8FEB0D85-8E07-433E-8161-C0FB45D5A839}" destId="{B328DEF4-E05F-41CD-A578-8238570B0D52}" srcOrd="0" destOrd="0" presId="urn:microsoft.com/office/officeart/2005/8/layout/list1"/>
    <dgm:cxn modelId="{0313B9A2-859D-4D3D-B2E0-789D3410FC90}" srcId="{53A5DD81-CB72-4427-975B-3F37AF9AFE44}" destId="{8FEB0D85-8E07-433E-8161-C0FB45D5A839}" srcOrd="0" destOrd="0" parTransId="{247A98ED-3C47-453F-BC90-2BACB18E4B57}" sibTransId="{5C07FDDE-087B-40A7-9B40-F430D4600FC0}"/>
    <dgm:cxn modelId="{78678FD6-6287-4074-A86F-7AEDA3611146}" type="presOf" srcId="{53A5DD81-CB72-4427-975B-3F37AF9AFE44}" destId="{8DD3A60A-48B4-43DF-9568-78DDF826C1F5}" srcOrd="0" destOrd="0" presId="urn:microsoft.com/office/officeart/2005/8/layout/list1"/>
    <dgm:cxn modelId="{6719DDAE-69F1-4E71-94B4-A8C932E78E86}" type="presParOf" srcId="{8DD3A60A-48B4-43DF-9568-78DDF826C1F5}" destId="{52AB45A0-1C1E-45A3-857A-646477990F60}" srcOrd="0" destOrd="0" presId="urn:microsoft.com/office/officeart/2005/8/layout/list1"/>
    <dgm:cxn modelId="{CAA98A07-1BFC-4D91-AA62-66D234BB0CDC}" type="presParOf" srcId="{52AB45A0-1C1E-45A3-857A-646477990F60}" destId="{B328DEF4-E05F-41CD-A578-8238570B0D52}" srcOrd="0" destOrd="0" presId="urn:microsoft.com/office/officeart/2005/8/layout/list1"/>
    <dgm:cxn modelId="{89678B61-9BFC-4826-8DCE-F84F27F40E26}" type="presParOf" srcId="{52AB45A0-1C1E-45A3-857A-646477990F60}" destId="{B9CE7773-D607-4617-966E-F36A0B340303}" srcOrd="1" destOrd="0" presId="urn:microsoft.com/office/officeart/2005/8/layout/list1"/>
    <dgm:cxn modelId="{16521F27-DD0B-462F-AC73-8EC9AFAB3E89}" type="presParOf" srcId="{8DD3A60A-48B4-43DF-9568-78DDF826C1F5}" destId="{B02CEE69-FF61-4939-BB01-8745B4CC5424}" srcOrd="1" destOrd="0" presId="urn:microsoft.com/office/officeart/2005/8/layout/list1"/>
    <dgm:cxn modelId="{C73C1CD8-691A-45B6-A104-263621455F55}" type="presParOf" srcId="{8DD3A60A-48B4-43DF-9568-78DDF826C1F5}" destId="{0A4FABDF-E93B-4472-9B63-D1F7F85402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A5DD81-CB72-4427-975B-3F37AF9AFE44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EB0D85-8E07-433E-8161-C0FB45D5A839}">
      <dgm:prSet phldrT="[Texto]" custT="1"/>
      <dgm:spPr/>
      <dgm:t>
        <a:bodyPr/>
        <a:lstStyle/>
        <a:p>
          <a:r>
            <a:rPr lang="pt-BR" sz="3200" b="1" dirty="0">
              <a:solidFill>
                <a:schemeClr val="tx1"/>
              </a:solidFill>
            </a:rPr>
            <a:t>Estímulo ao desenvolvimento nacional</a:t>
          </a:r>
          <a:endParaRPr lang="pt-BR" sz="3200" dirty="0">
            <a:solidFill>
              <a:schemeClr val="tx1"/>
            </a:solidFill>
          </a:endParaRPr>
        </a:p>
      </dgm:t>
    </dgm:pt>
    <dgm:pt modelId="{247A98ED-3C47-453F-BC90-2BACB18E4B57}" type="parTrans" cxnId="{0313B9A2-859D-4D3D-B2E0-789D3410FC90}">
      <dgm:prSet/>
      <dgm:spPr/>
      <dgm:t>
        <a:bodyPr/>
        <a:lstStyle/>
        <a:p>
          <a:endParaRPr lang="pt-BR"/>
        </a:p>
      </dgm:t>
    </dgm:pt>
    <dgm:pt modelId="{5C07FDDE-087B-40A7-9B40-F430D4600FC0}" type="sibTrans" cxnId="{0313B9A2-859D-4D3D-B2E0-789D3410FC90}">
      <dgm:prSet/>
      <dgm:spPr/>
      <dgm:t>
        <a:bodyPr/>
        <a:lstStyle/>
        <a:p>
          <a:endParaRPr lang="pt-BR"/>
        </a:p>
      </dgm:t>
    </dgm:pt>
    <dgm:pt modelId="{8DD3A60A-48B4-43DF-9568-78DDF826C1F5}" type="pres">
      <dgm:prSet presAssocID="{53A5DD81-CB72-4427-975B-3F37AF9AFE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2AB45A0-1C1E-45A3-857A-646477990F60}" type="pres">
      <dgm:prSet presAssocID="{8FEB0D85-8E07-433E-8161-C0FB45D5A839}" presName="parentLin" presStyleCnt="0"/>
      <dgm:spPr/>
    </dgm:pt>
    <dgm:pt modelId="{B328DEF4-E05F-41CD-A578-8238570B0D52}" type="pres">
      <dgm:prSet presAssocID="{8FEB0D85-8E07-433E-8161-C0FB45D5A839}" presName="parentLeftMargin" presStyleLbl="node1" presStyleIdx="0" presStyleCnt="1"/>
      <dgm:spPr/>
      <dgm:t>
        <a:bodyPr/>
        <a:lstStyle/>
        <a:p>
          <a:endParaRPr lang="pt-BR"/>
        </a:p>
      </dgm:t>
    </dgm:pt>
    <dgm:pt modelId="{B9CE7773-D607-4617-966E-F36A0B340303}" type="pres">
      <dgm:prSet presAssocID="{8FEB0D85-8E07-433E-8161-C0FB45D5A839}" presName="parentText" presStyleLbl="node1" presStyleIdx="0" presStyleCnt="1" custScaleX="110000" custScaleY="11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2CEE69-FF61-4939-BB01-8745B4CC5424}" type="pres">
      <dgm:prSet presAssocID="{8FEB0D85-8E07-433E-8161-C0FB45D5A839}" presName="negativeSpace" presStyleCnt="0"/>
      <dgm:spPr/>
    </dgm:pt>
    <dgm:pt modelId="{0A4FABDF-E93B-4472-9B63-D1F7F854021D}" type="pres">
      <dgm:prSet presAssocID="{8FEB0D85-8E07-433E-8161-C0FB45D5A83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46A738B-24C4-4380-A2D6-38A3E67C7F12}" type="presOf" srcId="{8FEB0D85-8E07-433E-8161-C0FB45D5A839}" destId="{B9CE7773-D607-4617-966E-F36A0B340303}" srcOrd="1" destOrd="0" presId="urn:microsoft.com/office/officeart/2005/8/layout/list1"/>
    <dgm:cxn modelId="{91C6F2EB-A44F-49C2-AC6E-99B1CA4443B5}" type="presOf" srcId="{8FEB0D85-8E07-433E-8161-C0FB45D5A839}" destId="{B328DEF4-E05F-41CD-A578-8238570B0D52}" srcOrd="0" destOrd="0" presId="urn:microsoft.com/office/officeart/2005/8/layout/list1"/>
    <dgm:cxn modelId="{0313B9A2-859D-4D3D-B2E0-789D3410FC90}" srcId="{53A5DD81-CB72-4427-975B-3F37AF9AFE44}" destId="{8FEB0D85-8E07-433E-8161-C0FB45D5A839}" srcOrd="0" destOrd="0" parTransId="{247A98ED-3C47-453F-BC90-2BACB18E4B57}" sibTransId="{5C07FDDE-087B-40A7-9B40-F430D4600FC0}"/>
    <dgm:cxn modelId="{78678FD6-6287-4074-A86F-7AEDA3611146}" type="presOf" srcId="{53A5DD81-CB72-4427-975B-3F37AF9AFE44}" destId="{8DD3A60A-48B4-43DF-9568-78DDF826C1F5}" srcOrd="0" destOrd="0" presId="urn:microsoft.com/office/officeart/2005/8/layout/list1"/>
    <dgm:cxn modelId="{6719DDAE-69F1-4E71-94B4-A8C932E78E86}" type="presParOf" srcId="{8DD3A60A-48B4-43DF-9568-78DDF826C1F5}" destId="{52AB45A0-1C1E-45A3-857A-646477990F60}" srcOrd="0" destOrd="0" presId="urn:microsoft.com/office/officeart/2005/8/layout/list1"/>
    <dgm:cxn modelId="{CAA98A07-1BFC-4D91-AA62-66D234BB0CDC}" type="presParOf" srcId="{52AB45A0-1C1E-45A3-857A-646477990F60}" destId="{B328DEF4-E05F-41CD-A578-8238570B0D52}" srcOrd="0" destOrd="0" presId="urn:microsoft.com/office/officeart/2005/8/layout/list1"/>
    <dgm:cxn modelId="{89678B61-9BFC-4826-8DCE-F84F27F40E26}" type="presParOf" srcId="{52AB45A0-1C1E-45A3-857A-646477990F60}" destId="{B9CE7773-D607-4617-966E-F36A0B340303}" srcOrd="1" destOrd="0" presId="urn:microsoft.com/office/officeart/2005/8/layout/list1"/>
    <dgm:cxn modelId="{16521F27-DD0B-462F-AC73-8EC9AFAB3E89}" type="presParOf" srcId="{8DD3A60A-48B4-43DF-9568-78DDF826C1F5}" destId="{B02CEE69-FF61-4939-BB01-8745B4CC5424}" srcOrd="1" destOrd="0" presId="urn:microsoft.com/office/officeart/2005/8/layout/list1"/>
    <dgm:cxn modelId="{C73C1CD8-691A-45B6-A104-263621455F55}" type="presParOf" srcId="{8DD3A60A-48B4-43DF-9568-78DDF826C1F5}" destId="{0A4FABDF-E93B-4472-9B63-D1F7F85402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4E3CB1-2A77-4CC1-AD06-51EFF8BFB30B}" type="doc">
      <dgm:prSet loTypeId="urn:microsoft.com/office/officeart/2005/8/layout/vProcess5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4419DE3E-3F8D-485A-B7C9-9B7AC44BE051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Definição dos “pesos” dos critérios</a:t>
          </a:r>
        </a:p>
      </dgm:t>
    </dgm:pt>
    <dgm:pt modelId="{5C983517-3E32-4594-89A8-FECFE18CD57B}" type="parTrans" cxnId="{AF1BC99E-A350-4CF4-9182-6ADBA7EFA1BE}">
      <dgm:prSet/>
      <dgm:spPr/>
      <dgm:t>
        <a:bodyPr/>
        <a:lstStyle/>
        <a:p>
          <a:endParaRPr lang="pt-BR"/>
        </a:p>
      </dgm:t>
    </dgm:pt>
    <dgm:pt modelId="{64EB4F49-98B9-4FE4-BE8D-C06FD351D752}" type="sibTrans" cxnId="{AF1BC99E-A350-4CF4-9182-6ADBA7EFA1BE}">
      <dgm:prSet/>
      <dgm:spPr/>
      <dgm:t>
        <a:bodyPr/>
        <a:lstStyle/>
        <a:p>
          <a:endParaRPr lang="pt-BR"/>
        </a:p>
      </dgm:t>
    </dgm:pt>
    <dgm:pt modelId="{2A2E6485-F979-49CD-97A0-9856C3AD51FB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Avaliação dos </a:t>
          </a:r>
          <a:r>
            <a:rPr lang="pt-BR" dirty="0" err="1">
              <a:solidFill>
                <a:schemeClr val="tx1"/>
              </a:solidFill>
            </a:rPr>
            <a:t>Prg</a:t>
          </a:r>
          <a:r>
            <a:rPr lang="pt-BR" dirty="0">
              <a:solidFill>
                <a:schemeClr val="tx1"/>
              </a:solidFill>
            </a:rPr>
            <a:t> / </a:t>
          </a:r>
          <a:r>
            <a:rPr lang="pt-BR" dirty="0" err="1">
              <a:solidFill>
                <a:schemeClr val="tx1"/>
              </a:solidFill>
            </a:rPr>
            <a:t>Pjt</a:t>
          </a:r>
          <a:endParaRPr lang="pt-BR" dirty="0">
            <a:solidFill>
              <a:schemeClr val="tx1"/>
            </a:solidFill>
          </a:endParaRPr>
        </a:p>
      </dgm:t>
    </dgm:pt>
    <dgm:pt modelId="{F3143FDE-4A37-456E-A01D-5C47D8C273DB}" type="parTrans" cxnId="{EBD087B8-8A85-440A-A68A-F0E9DB2F5087}">
      <dgm:prSet/>
      <dgm:spPr/>
      <dgm:t>
        <a:bodyPr/>
        <a:lstStyle/>
        <a:p>
          <a:endParaRPr lang="pt-BR"/>
        </a:p>
      </dgm:t>
    </dgm:pt>
    <dgm:pt modelId="{6E7FD886-1232-4F0C-8CD0-6E311BB2BCDB}" type="sibTrans" cxnId="{EBD087B8-8A85-440A-A68A-F0E9DB2F5087}">
      <dgm:prSet/>
      <dgm:spPr/>
      <dgm:t>
        <a:bodyPr/>
        <a:lstStyle/>
        <a:p>
          <a:endParaRPr lang="pt-BR"/>
        </a:p>
      </dgm:t>
    </dgm:pt>
    <dgm:pt modelId="{F26C70B3-84AF-461B-8EC4-B9AC314EE611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Elaboração da lista priorizada de </a:t>
          </a:r>
          <a:r>
            <a:rPr lang="pt-BR" dirty="0" err="1">
              <a:solidFill>
                <a:schemeClr val="tx1"/>
              </a:solidFill>
            </a:rPr>
            <a:t>Prg</a:t>
          </a:r>
          <a:r>
            <a:rPr lang="pt-BR" dirty="0">
              <a:solidFill>
                <a:schemeClr val="tx1"/>
              </a:solidFill>
            </a:rPr>
            <a:t> / </a:t>
          </a:r>
          <a:r>
            <a:rPr lang="pt-BR" dirty="0" err="1">
              <a:solidFill>
                <a:schemeClr val="tx1"/>
              </a:solidFill>
            </a:rPr>
            <a:t>Pjt</a:t>
          </a:r>
          <a:endParaRPr lang="pt-BR" dirty="0">
            <a:solidFill>
              <a:schemeClr val="tx1"/>
            </a:solidFill>
          </a:endParaRPr>
        </a:p>
      </dgm:t>
    </dgm:pt>
    <dgm:pt modelId="{26F4B947-9916-475B-B299-C18B702DFD36}" type="parTrans" cxnId="{6810ACCD-C05E-4B69-A961-427B81992B88}">
      <dgm:prSet/>
      <dgm:spPr/>
      <dgm:t>
        <a:bodyPr/>
        <a:lstStyle/>
        <a:p>
          <a:endParaRPr lang="pt-BR"/>
        </a:p>
      </dgm:t>
    </dgm:pt>
    <dgm:pt modelId="{7F32B790-3C97-40DF-A0C0-1DDE91815771}" type="sibTrans" cxnId="{6810ACCD-C05E-4B69-A961-427B81992B88}">
      <dgm:prSet/>
      <dgm:spPr/>
      <dgm:t>
        <a:bodyPr/>
        <a:lstStyle/>
        <a:p>
          <a:endParaRPr lang="pt-BR"/>
        </a:p>
      </dgm:t>
    </dgm:pt>
    <dgm:pt modelId="{D954ECCA-F035-4C1E-AC45-A74CB81CE735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Aprovação da lista priorizada de </a:t>
          </a:r>
          <a:r>
            <a:rPr lang="pt-BR" dirty="0" err="1">
              <a:solidFill>
                <a:schemeClr val="tx1"/>
              </a:solidFill>
            </a:rPr>
            <a:t>Prg</a:t>
          </a:r>
          <a:r>
            <a:rPr lang="pt-BR" dirty="0">
              <a:solidFill>
                <a:schemeClr val="tx1"/>
              </a:solidFill>
            </a:rPr>
            <a:t> / </a:t>
          </a:r>
          <a:r>
            <a:rPr lang="pt-BR" dirty="0" err="1">
              <a:solidFill>
                <a:schemeClr val="tx1"/>
              </a:solidFill>
            </a:rPr>
            <a:t>Pjt</a:t>
          </a:r>
          <a:endParaRPr lang="pt-BR" dirty="0">
            <a:solidFill>
              <a:schemeClr val="tx1"/>
            </a:solidFill>
          </a:endParaRPr>
        </a:p>
      </dgm:t>
    </dgm:pt>
    <dgm:pt modelId="{68805D83-2E6E-4239-B08E-1F3146D7BDDB}" type="parTrans" cxnId="{F9B5469A-F76D-402A-BB63-D0D3C263F07D}">
      <dgm:prSet/>
      <dgm:spPr/>
      <dgm:t>
        <a:bodyPr/>
        <a:lstStyle/>
        <a:p>
          <a:endParaRPr lang="pt-BR"/>
        </a:p>
      </dgm:t>
    </dgm:pt>
    <dgm:pt modelId="{BE2E2264-BF5B-4433-98BA-5C1CC76F8B29}" type="sibTrans" cxnId="{F9B5469A-F76D-402A-BB63-D0D3C263F07D}">
      <dgm:prSet/>
      <dgm:spPr/>
      <dgm:t>
        <a:bodyPr/>
        <a:lstStyle/>
        <a:p>
          <a:endParaRPr lang="pt-BR"/>
        </a:p>
      </dgm:t>
    </dgm:pt>
    <dgm:pt modelId="{BC6A63D1-2950-4037-8A60-37270A9CDAC4}" type="pres">
      <dgm:prSet presAssocID="{A74E3CB1-2A77-4CC1-AD06-51EFF8BFB30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3CC5FB2-AE65-47BB-B458-AB0E2F2E2F3C}" type="pres">
      <dgm:prSet presAssocID="{A74E3CB1-2A77-4CC1-AD06-51EFF8BFB30B}" presName="dummyMaxCanvas" presStyleCnt="0">
        <dgm:presLayoutVars/>
      </dgm:prSet>
      <dgm:spPr/>
    </dgm:pt>
    <dgm:pt modelId="{46842DBD-AE38-4EAD-AACF-811D5CF5DB4D}" type="pres">
      <dgm:prSet presAssocID="{A74E3CB1-2A77-4CC1-AD06-51EFF8BFB30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807E84-7C4E-4E23-8141-E190C5F5ED23}" type="pres">
      <dgm:prSet presAssocID="{A74E3CB1-2A77-4CC1-AD06-51EFF8BFB30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45479D-07C0-4730-8E50-F2775BC6168C}" type="pres">
      <dgm:prSet presAssocID="{A74E3CB1-2A77-4CC1-AD06-51EFF8BFB30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B4B629-3D7C-471E-8063-1926DE056C20}" type="pres">
      <dgm:prSet presAssocID="{A74E3CB1-2A77-4CC1-AD06-51EFF8BFB30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00FA8D-3137-4FCC-AFCD-5622AC21D49C}" type="pres">
      <dgm:prSet presAssocID="{A74E3CB1-2A77-4CC1-AD06-51EFF8BFB30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CDF47A-C596-4B88-A092-19E578D055C4}" type="pres">
      <dgm:prSet presAssocID="{A74E3CB1-2A77-4CC1-AD06-51EFF8BFB30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C89C3F-2240-4F18-994F-B8B5499A9F0D}" type="pres">
      <dgm:prSet presAssocID="{A74E3CB1-2A77-4CC1-AD06-51EFF8BFB30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382C54-10F2-4A89-979C-7C1A8B20E581}" type="pres">
      <dgm:prSet presAssocID="{A74E3CB1-2A77-4CC1-AD06-51EFF8BFB30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985BE9-C8A6-4DB1-828C-85CF23EDFE43}" type="pres">
      <dgm:prSet presAssocID="{A74E3CB1-2A77-4CC1-AD06-51EFF8BFB30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1E7616-65AD-4903-9485-F2D188839929}" type="pres">
      <dgm:prSet presAssocID="{A74E3CB1-2A77-4CC1-AD06-51EFF8BFB30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980183-6C2B-433C-857F-60CDB8858D8A}" type="pres">
      <dgm:prSet presAssocID="{A74E3CB1-2A77-4CC1-AD06-51EFF8BFB30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412FD98-9CD4-482D-8E3D-9F35DDC95C0F}" type="presOf" srcId="{A74E3CB1-2A77-4CC1-AD06-51EFF8BFB30B}" destId="{BC6A63D1-2950-4037-8A60-37270A9CDAC4}" srcOrd="0" destOrd="0" presId="urn:microsoft.com/office/officeart/2005/8/layout/vProcess5"/>
    <dgm:cxn modelId="{BC7543BA-A057-4A8B-9478-53F222CCA017}" type="presOf" srcId="{6E7FD886-1232-4F0C-8CD0-6E311BB2BCDB}" destId="{F0CDF47A-C596-4B88-A092-19E578D055C4}" srcOrd="0" destOrd="0" presId="urn:microsoft.com/office/officeart/2005/8/layout/vProcess5"/>
    <dgm:cxn modelId="{B31486CF-6F59-4EE7-8517-35B52FE37408}" type="presOf" srcId="{2A2E6485-F979-49CD-97A0-9856C3AD51FB}" destId="{5D985BE9-C8A6-4DB1-828C-85CF23EDFE43}" srcOrd="1" destOrd="0" presId="urn:microsoft.com/office/officeart/2005/8/layout/vProcess5"/>
    <dgm:cxn modelId="{CB992F55-78C9-4B80-B21F-739C9FA8A214}" type="presOf" srcId="{F26C70B3-84AF-461B-8EC4-B9AC314EE611}" destId="{541E7616-65AD-4903-9485-F2D188839929}" srcOrd="1" destOrd="0" presId="urn:microsoft.com/office/officeart/2005/8/layout/vProcess5"/>
    <dgm:cxn modelId="{AF1BC99E-A350-4CF4-9182-6ADBA7EFA1BE}" srcId="{A74E3CB1-2A77-4CC1-AD06-51EFF8BFB30B}" destId="{4419DE3E-3F8D-485A-B7C9-9B7AC44BE051}" srcOrd="0" destOrd="0" parTransId="{5C983517-3E32-4594-89A8-FECFE18CD57B}" sibTransId="{64EB4F49-98B9-4FE4-BE8D-C06FD351D752}"/>
    <dgm:cxn modelId="{E9F63791-E803-4D15-950C-15C6D2EA6AB9}" type="presOf" srcId="{F26C70B3-84AF-461B-8EC4-B9AC314EE611}" destId="{6945479D-07C0-4730-8E50-F2775BC6168C}" srcOrd="0" destOrd="0" presId="urn:microsoft.com/office/officeart/2005/8/layout/vProcess5"/>
    <dgm:cxn modelId="{C1B220B5-F992-4E38-9B72-B1E9E7105669}" type="presOf" srcId="{D954ECCA-F035-4C1E-AC45-A74CB81CE735}" destId="{E9980183-6C2B-433C-857F-60CDB8858D8A}" srcOrd="1" destOrd="0" presId="urn:microsoft.com/office/officeart/2005/8/layout/vProcess5"/>
    <dgm:cxn modelId="{CD7F2E26-32E5-426D-AD97-81D0C802FE70}" type="presOf" srcId="{64EB4F49-98B9-4FE4-BE8D-C06FD351D752}" destId="{0100FA8D-3137-4FCC-AFCD-5622AC21D49C}" srcOrd="0" destOrd="0" presId="urn:microsoft.com/office/officeart/2005/8/layout/vProcess5"/>
    <dgm:cxn modelId="{22052F42-274A-4327-95AB-823722BA2B9E}" type="presOf" srcId="{4419DE3E-3F8D-485A-B7C9-9B7AC44BE051}" destId="{93382C54-10F2-4A89-979C-7C1A8B20E581}" srcOrd="1" destOrd="0" presId="urn:microsoft.com/office/officeart/2005/8/layout/vProcess5"/>
    <dgm:cxn modelId="{894BBBF6-8B88-4A44-9C96-048C006D03A4}" type="presOf" srcId="{D954ECCA-F035-4C1E-AC45-A74CB81CE735}" destId="{71B4B629-3D7C-471E-8063-1926DE056C20}" srcOrd="0" destOrd="0" presId="urn:microsoft.com/office/officeart/2005/8/layout/vProcess5"/>
    <dgm:cxn modelId="{EBD087B8-8A85-440A-A68A-F0E9DB2F5087}" srcId="{A74E3CB1-2A77-4CC1-AD06-51EFF8BFB30B}" destId="{2A2E6485-F979-49CD-97A0-9856C3AD51FB}" srcOrd="1" destOrd="0" parTransId="{F3143FDE-4A37-456E-A01D-5C47D8C273DB}" sibTransId="{6E7FD886-1232-4F0C-8CD0-6E311BB2BCDB}"/>
    <dgm:cxn modelId="{80664967-67C1-484D-B377-9FFA730202D9}" type="presOf" srcId="{7F32B790-3C97-40DF-A0C0-1DDE91815771}" destId="{2CC89C3F-2240-4F18-994F-B8B5499A9F0D}" srcOrd="0" destOrd="0" presId="urn:microsoft.com/office/officeart/2005/8/layout/vProcess5"/>
    <dgm:cxn modelId="{0CF0DCFB-6833-461A-9B48-144B280D2D28}" type="presOf" srcId="{4419DE3E-3F8D-485A-B7C9-9B7AC44BE051}" destId="{46842DBD-AE38-4EAD-AACF-811D5CF5DB4D}" srcOrd="0" destOrd="0" presId="urn:microsoft.com/office/officeart/2005/8/layout/vProcess5"/>
    <dgm:cxn modelId="{554E0875-8753-4C68-801F-FF9BA8EAEED3}" type="presOf" srcId="{2A2E6485-F979-49CD-97A0-9856C3AD51FB}" destId="{4B807E84-7C4E-4E23-8141-E190C5F5ED23}" srcOrd="0" destOrd="0" presId="urn:microsoft.com/office/officeart/2005/8/layout/vProcess5"/>
    <dgm:cxn modelId="{F9B5469A-F76D-402A-BB63-D0D3C263F07D}" srcId="{A74E3CB1-2A77-4CC1-AD06-51EFF8BFB30B}" destId="{D954ECCA-F035-4C1E-AC45-A74CB81CE735}" srcOrd="3" destOrd="0" parTransId="{68805D83-2E6E-4239-B08E-1F3146D7BDDB}" sibTransId="{BE2E2264-BF5B-4433-98BA-5C1CC76F8B29}"/>
    <dgm:cxn modelId="{6810ACCD-C05E-4B69-A961-427B81992B88}" srcId="{A74E3CB1-2A77-4CC1-AD06-51EFF8BFB30B}" destId="{F26C70B3-84AF-461B-8EC4-B9AC314EE611}" srcOrd="2" destOrd="0" parTransId="{26F4B947-9916-475B-B299-C18B702DFD36}" sibTransId="{7F32B790-3C97-40DF-A0C0-1DDE91815771}"/>
    <dgm:cxn modelId="{1A34BB7E-A3FB-44A3-A17D-896BA8CAFE0B}" type="presParOf" srcId="{BC6A63D1-2950-4037-8A60-37270A9CDAC4}" destId="{73CC5FB2-AE65-47BB-B458-AB0E2F2E2F3C}" srcOrd="0" destOrd="0" presId="urn:microsoft.com/office/officeart/2005/8/layout/vProcess5"/>
    <dgm:cxn modelId="{CDC225EF-69B3-4931-A395-125B85EFED1D}" type="presParOf" srcId="{BC6A63D1-2950-4037-8A60-37270A9CDAC4}" destId="{46842DBD-AE38-4EAD-AACF-811D5CF5DB4D}" srcOrd="1" destOrd="0" presId="urn:microsoft.com/office/officeart/2005/8/layout/vProcess5"/>
    <dgm:cxn modelId="{C4DF84A8-2A41-4459-A31C-87C76BC86263}" type="presParOf" srcId="{BC6A63D1-2950-4037-8A60-37270A9CDAC4}" destId="{4B807E84-7C4E-4E23-8141-E190C5F5ED23}" srcOrd="2" destOrd="0" presId="urn:microsoft.com/office/officeart/2005/8/layout/vProcess5"/>
    <dgm:cxn modelId="{E6BACB7E-333F-4A44-AD4E-829689BA08A2}" type="presParOf" srcId="{BC6A63D1-2950-4037-8A60-37270A9CDAC4}" destId="{6945479D-07C0-4730-8E50-F2775BC6168C}" srcOrd="3" destOrd="0" presId="urn:microsoft.com/office/officeart/2005/8/layout/vProcess5"/>
    <dgm:cxn modelId="{EE977B15-8C65-47F0-B4E5-BB0B65B68563}" type="presParOf" srcId="{BC6A63D1-2950-4037-8A60-37270A9CDAC4}" destId="{71B4B629-3D7C-471E-8063-1926DE056C20}" srcOrd="4" destOrd="0" presId="urn:microsoft.com/office/officeart/2005/8/layout/vProcess5"/>
    <dgm:cxn modelId="{BC5D8C2C-7778-40F7-AC9A-E5A9CD09AE03}" type="presParOf" srcId="{BC6A63D1-2950-4037-8A60-37270A9CDAC4}" destId="{0100FA8D-3137-4FCC-AFCD-5622AC21D49C}" srcOrd="5" destOrd="0" presId="urn:microsoft.com/office/officeart/2005/8/layout/vProcess5"/>
    <dgm:cxn modelId="{DFACEE56-122C-47DB-A8DB-E00B70067E35}" type="presParOf" srcId="{BC6A63D1-2950-4037-8A60-37270A9CDAC4}" destId="{F0CDF47A-C596-4B88-A092-19E578D055C4}" srcOrd="6" destOrd="0" presId="urn:microsoft.com/office/officeart/2005/8/layout/vProcess5"/>
    <dgm:cxn modelId="{AA1D7A8A-2C96-424C-A782-089A2FC398A8}" type="presParOf" srcId="{BC6A63D1-2950-4037-8A60-37270A9CDAC4}" destId="{2CC89C3F-2240-4F18-994F-B8B5499A9F0D}" srcOrd="7" destOrd="0" presId="urn:microsoft.com/office/officeart/2005/8/layout/vProcess5"/>
    <dgm:cxn modelId="{782E62D9-585C-4826-B66D-DCC1DDE1EC5F}" type="presParOf" srcId="{BC6A63D1-2950-4037-8A60-37270A9CDAC4}" destId="{93382C54-10F2-4A89-979C-7C1A8B20E581}" srcOrd="8" destOrd="0" presId="urn:microsoft.com/office/officeart/2005/8/layout/vProcess5"/>
    <dgm:cxn modelId="{E2A724A3-F567-43B1-B357-6411E1D7977F}" type="presParOf" srcId="{BC6A63D1-2950-4037-8A60-37270A9CDAC4}" destId="{5D985BE9-C8A6-4DB1-828C-85CF23EDFE43}" srcOrd="9" destOrd="0" presId="urn:microsoft.com/office/officeart/2005/8/layout/vProcess5"/>
    <dgm:cxn modelId="{951980F9-5616-4EE4-92E2-E695B9D1CBD1}" type="presParOf" srcId="{BC6A63D1-2950-4037-8A60-37270A9CDAC4}" destId="{541E7616-65AD-4903-9485-F2D188839929}" srcOrd="10" destOrd="0" presId="urn:microsoft.com/office/officeart/2005/8/layout/vProcess5"/>
    <dgm:cxn modelId="{56766787-8C26-457B-85D9-CCB6F1DA6C96}" type="presParOf" srcId="{BC6A63D1-2950-4037-8A60-37270A9CDAC4}" destId="{E9980183-6C2B-433C-857F-60CDB8858D8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0E056-1D49-4287-884D-32B6BCC40F8E}">
      <dsp:nvSpPr>
        <dsp:cNvPr id="0" name=""/>
        <dsp:cNvSpPr/>
      </dsp:nvSpPr>
      <dsp:spPr>
        <a:xfrm>
          <a:off x="0" y="345428"/>
          <a:ext cx="772160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EE6ED6-B7B5-425D-8D44-DF88AD728B08}">
      <dsp:nvSpPr>
        <dsp:cNvPr id="0" name=""/>
        <dsp:cNvSpPr/>
      </dsp:nvSpPr>
      <dsp:spPr>
        <a:xfrm>
          <a:off x="386080" y="50228"/>
          <a:ext cx="679850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Pronta resposta</a:t>
          </a:r>
        </a:p>
      </dsp:txBody>
      <dsp:txXfrm>
        <a:off x="414901" y="79049"/>
        <a:ext cx="6740864" cy="532758"/>
      </dsp:txXfrm>
    </dsp:sp>
    <dsp:sp modelId="{9E17588E-DA6F-4587-A2EE-019909F90693}">
      <dsp:nvSpPr>
        <dsp:cNvPr id="0" name=""/>
        <dsp:cNvSpPr/>
      </dsp:nvSpPr>
      <dsp:spPr>
        <a:xfrm>
          <a:off x="0" y="1252628"/>
          <a:ext cx="772160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66869C-83A2-4E48-A8DD-6A462044BA51}">
      <dsp:nvSpPr>
        <dsp:cNvPr id="0" name=""/>
        <dsp:cNvSpPr/>
      </dsp:nvSpPr>
      <dsp:spPr>
        <a:xfrm>
          <a:off x="386080" y="957428"/>
          <a:ext cx="679850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Superioridade no enfrentamento</a:t>
          </a:r>
        </a:p>
      </dsp:txBody>
      <dsp:txXfrm>
        <a:off x="414901" y="986249"/>
        <a:ext cx="6740864" cy="532758"/>
      </dsp:txXfrm>
    </dsp:sp>
    <dsp:sp modelId="{5E73D35C-FAAC-41AE-BFC8-52249E488565}">
      <dsp:nvSpPr>
        <dsp:cNvPr id="0" name=""/>
        <dsp:cNvSpPr/>
      </dsp:nvSpPr>
      <dsp:spPr>
        <a:xfrm>
          <a:off x="0" y="2159829"/>
          <a:ext cx="772160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99BE16-8F8D-4CF8-A910-F234021C846C}">
      <dsp:nvSpPr>
        <dsp:cNvPr id="0" name=""/>
        <dsp:cNvSpPr/>
      </dsp:nvSpPr>
      <dsp:spPr>
        <a:xfrm>
          <a:off x="386080" y="1864629"/>
          <a:ext cx="679850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Apoio a órgãos governamentais</a:t>
          </a:r>
        </a:p>
      </dsp:txBody>
      <dsp:txXfrm>
        <a:off x="414901" y="1893450"/>
        <a:ext cx="6740864" cy="532758"/>
      </dsp:txXfrm>
    </dsp:sp>
    <dsp:sp modelId="{BA746C7E-B255-4B5B-A201-CB540E3639AD}">
      <dsp:nvSpPr>
        <dsp:cNvPr id="0" name=""/>
        <dsp:cNvSpPr/>
      </dsp:nvSpPr>
      <dsp:spPr>
        <a:xfrm>
          <a:off x="0" y="3067029"/>
          <a:ext cx="772160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8ED6A4-2627-4796-AE4E-E3DA89266296}">
      <dsp:nvSpPr>
        <dsp:cNvPr id="0" name=""/>
        <dsp:cNvSpPr/>
      </dsp:nvSpPr>
      <dsp:spPr>
        <a:xfrm>
          <a:off x="386080" y="2771829"/>
          <a:ext cx="679850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Comando e controle</a:t>
          </a:r>
        </a:p>
      </dsp:txBody>
      <dsp:txXfrm>
        <a:off x="414901" y="2800650"/>
        <a:ext cx="6740864" cy="532758"/>
      </dsp:txXfrm>
    </dsp:sp>
    <dsp:sp modelId="{DC679610-83D9-4676-AA60-A7F873F4E96F}">
      <dsp:nvSpPr>
        <dsp:cNvPr id="0" name=""/>
        <dsp:cNvSpPr/>
      </dsp:nvSpPr>
      <dsp:spPr>
        <a:xfrm>
          <a:off x="0" y="3974229"/>
          <a:ext cx="772160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466C75-E17F-4248-B40C-4D1FF9CEE8EC}">
      <dsp:nvSpPr>
        <dsp:cNvPr id="0" name=""/>
        <dsp:cNvSpPr/>
      </dsp:nvSpPr>
      <dsp:spPr>
        <a:xfrm>
          <a:off x="386080" y="3679029"/>
          <a:ext cx="6798506" cy="5904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Sustentação logística</a:t>
          </a:r>
        </a:p>
      </dsp:txBody>
      <dsp:txXfrm>
        <a:off x="414901" y="3707850"/>
        <a:ext cx="6740864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94104-14F1-4150-B0B1-56931CA5BA7A}">
      <dsp:nvSpPr>
        <dsp:cNvPr id="0" name=""/>
        <dsp:cNvSpPr/>
      </dsp:nvSpPr>
      <dsp:spPr>
        <a:xfrm>
          <a:off x="0" y="376737"/>
          <a:ext cx="77216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D79C37-FD8D-4D6B-9ABA-110117AB2638}">
      <dsp:nvSpPr>
        <dsp:cNvPr id="0" name=""/>
        <dsp:cNvSpPr/>
      </dsp:nvSpPr>
      <dsp:spPr>
        <a:xfrm>
          <a:off x="386080" y="52017"/>
          <a:ext cx="679850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Interoperabilidade</a:t>
          </a:r>
        </a:p>
      </dsp:txBody>
      <dsp:txXfrm>
        <a:off x="417783" y="83720"/>
        <a:ext cx="6735100" cy="586034"/>
      </dsp:txXfrm>
    </dsp:sp>
    <dsp:sp modelId="{4DEF6804-2DC6-450B-A8B8-28F71F59F81D}">
      <dsp:nvSpPr>
        <dsp:cNvPr id="0" name=""/>
        <dsp:cNvSpPr/>
      </dsp:nvSpPr>
      <dsp:spPr>
        <a:xfrm>
          <a:off x="0" y="1374657"/>
          <a:ext cx="77216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479E76-541F-45F0-8F8E-645876E74A3A}">
      <dsp:nvSpPr>
        <dsp:cNvPr id="0" name=""/>
        <dsp:cNvSpPr/>
      </dsp:nvSpPr>
      <dsp:spPr>
        <a:xfrm>
          <a:off x="386080" y="1049937"/>
          <a:ext cx="679850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Proteção</a:t>
          </a:r>
        </a:p>
      </dsp:txBody>
      <dsp:txXfrm>
        <a:off x="417783" y="1081640"/>
        <a:ext cx="6735100" cy="586034"/>
      </dsp:txXfrm>
    </dsp:sp>
    <dsp:sp modelId="{D48D99C6-99B5-47BC-BF69-2F4B326436BC}">
      <dsp:nvSpPr>
        <dsp:cNvPr id="0" name=""/>
        <dsp:cNvSpPr/>
      </dsp:nvSpPr>
      <dsp:spPr>
        <a:xfrm>
          <a:off x="0" y="2372577"/>
          <a:ext cx="77216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BD6AA2-A401-4C2F-9F16-8DA8B9436AC6}">
      <dsp:nvSpPr>
        <dsp:cNvPr id="0" name=""/>
        <dsp:cNvSpPr/>
      </dsp:nvSpPr>
      <dsp:spPr>
        <a:xfrm>
          <a:off x="386080" y="2047857"/>
          <a:ext cx="679850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Superioridade da informação</a:t>
          </a:r>
        </a:p>
      </dsp:txBody>
      <dsp:txXfrm>
        <a:off x="417783" y="2079560"/>
        <a:ext cx="6735100" cy="586034"/>
      </dsp:txXfrm>
    </dsp:sp>
    <dsp:sp modelId="{5B396767-E3F3-467A-9E7A-90DE7A783564}">
      <dsp:nvSpPr>
        <dsp:cNvPr id="0" name=""/>
        <dsp:cNvSpPr/>
      </dsp:nvSpPr>
      <dsp:spPr>
        <a:xfrm>
          <a:off x="0" y="3370497"/>
          <a:ext cx="772160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28F7C-4ED5-432A-8ED7-5CEC08A07CBC}">
      <dsp:nvSpPr>
        <dsp:cNvPr id="0" name=""/>
        <dsp:cNvSpPr/>
      </dsp:nvSpPr>
      <dsp:spPr>
        <a:xfrm>
          <a:off x="386080" y="3045777"/>
          <a:ext cx="6798506" cy="649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u="none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Cibernética</a:t>
          </a:r>
        </a:p>
      </dsp:txBody>
      <dsp:txXfrm>
        <a:off x="417783" y="3077480"/>
        <a:ext cx="6735100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FABDF-E93B-4472-9B63-D1F7F854021D}">
      <dsp:nvSpPr>
        <dsp:cNvPr id="0" name=""/>
        <dsp:cNvSpPr/>
      </dsp:nvSpPr>
      <dsp:spPr>
        <a:xfrm>
          <a:off x="0" y="568717"/>
          <a:ext cx="695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E7773-D607-4617-966E-F36A0B340303}">
      <dsp:nvSpPr>
        <dsp:cNvPr id="0" name=""/>
        <dsp:cNvSpPr/>
      </dsp:nvSpPr>
      <dsp:spPr>
        <a:xfrm>
          <a:off x="347980" y="19645"/>
          <a:ext cx="5358892" cy="1006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39" tIns="0" rIns="18413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/>
            <a:t>Capacidade de dissuasão </a:t>
          </a:r>
          <a:endParaRPr lang="pt-BR" sz="3200" kern="1200" dirty="0"/>
        </a:p>
      </dsp:txBody>
      <dsp:txXfrm>
        <a:off x="397120" y="68785"/>
        <a:ext cx="5260612" cy="908352"/>
      </dsp:txXfrm>
    </dsp:sp>
    <dsp:sp modelId="{33F309A6-0E24-4064-8D6F-09E9EB14776D}">
      <dsp:nvSpPr>
        <dsp:cNvPr id="0" name=""/>
        <dsp:cNvSpPr/>
      </dsp:nvSpPr>
      <dsp:spPr>
        <a:xfrm>
          <a:off x="0" y="2066389"/>
          <a:ext cx="695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6BEA6-024D-4278-A21C-0025A3797A9F}">
      <dsp:nvSpPr>
        <dsp:cNvPr id="0" name=""/>
        <dsp:cNvSpPr/>
      </dsp:nvSpPr>
      <dsp:spPr>
        <a:xfrm>
          <a:off x="347980" y="1517317"/>
          <a:ext cx="5358892" cy="1006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39" tIns="0" rIns="18413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/>
            <a:t>Projeção Internacional</a:t>
          </a:r>
          <a:endParaRPr lang="pt-BR" sz="3200" kern="1200" dirty="0"/>
        </a:p>
      </dsp:txBody>
      <dsp:txXfrm>
        <a:off x="397120" y="1566457"/>
        <a:ext cx="5260612" cy="908352"/>
      </dsp:txXfrm>
    </dsp:sp>
    <dsp:sp modelId="{0CD30075-3C4F-48C3-A8BD-56A3CDFEEFCE}">
      <dsp:nvSpPr>
        <dsp:cNvPr id="0" name=""/>
        <dsp:cNvSpPr/>
      </dsp:nvSpPr>
      <dsp:spPr>
        <a:xfrm>
          <a:off x="0" y="3564062"/>
          <a:ext cx="6959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6A461-89AA-48C2-9CC4-8F79D3C9AEB6}">
      <dsp:nvSpPr>
        <dsp:cNvPr id="0" name=""/>
        <dsp:cNvSpPr/>
      </dsp:nvSpPr>
      <dsp:spPr>
        <a:xfrm>
          <a:off x="347980" y="3014990"/>
          <a:ext cx="5358892" cy="1006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39" tIns="0" rIns="18413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/>
            <a:t>Apoio às ações de segurança pública</a:t>
          </a:r>
          <a:endParaRPr lang="pt-BR" sz="3200" kern="1200" dirty="0"/>
        </a:p>
      </dsp:txBody>
      <dsp:txXfrm>
        <a:off x="397120" y="3064130"/>
        <a:ext cx="5260612" cy="9083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FABDF-E93B-4472-9B63-D1F7F854021D}">
      <dsp:nvSpPr>
        <dsp:cNvPr id="0" name=""/>
        <dsp:cNvSpPr/>
      </dsp:nvSpPr>
      <dsp:spPr>
        <a:xfrm>
          <a:off x="0" y="1939094"/>
          <a:ext cx="6959600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E7773-D607-4617-966E-F36A0B340303}">
      <dsp:nvSpPr>
        <dsp:cNvPr id="0" name=""/>
        <dsp:cNvSpPr/>
      </dsp:nvSpPr>
      <dsp:spPr>
        <a:xfrm>
          <a:off x="347980" y="787813"/>
          <a:ext cx="5358892" cy="211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39" tIns="0" rIns="18413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tx1"/>
              </a:solidFill>
            </a:rPr>
            <a:t>Incremento a Pesquisa, Desenvolvimento e Inovação</a:t>
          </a:r>
          <a:endParaRPr lang="pt-BR" sz="3200" kern="1200" dirty="0">
            <a:solidFill>
              <a:schemeClr val="tx1"/>
            </a:solidFill>
          </a:endParaRPr>
        </a:p>
      </dsp:txBody>
      <dsp:txXfrm>
        <a:off x="451015" y="890848"/>
        <a:ext cx="5152822" cy="1904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FABDF-E93B-4472-9B63-D1F7F854021D}">
      <dsp:nvSpPr>
        <dsp:cNvPr id="0" name=""/>
        <dsp:cNvSpPr/>
      </dsp:nvSpPr>
      <dsp:spPr>
        <a:xfrm>
          <a:off x="0" y="1939094"/>
          <a:ext cx="6959600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E7773-D607-4617-966E-F36A0B340303}">
      <dsp:nvSpPr>
        <dsp:cNvPr id="0" name=""/>
        <dsp:cNvSpPr/>
      </dsp:nvSpPr>
      <dsp:spPr>
        <a:xfrm>
          <a:off x="347980" y="787813"/>
          <a:ext cx="5358892" cy="211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39" tIns="0" rIns="18413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tx1"/>
              </a:solidFill>
            </a:rPr>
            <a:t>Estímulo ao desenvolvimento nacional</a:t>
          </a:r>
          <a:endParaRPr lang="pt-BR" sz="3200" kern="1200" dirty="0">
            <a:solidFill>
              <a:schemeClr val="tx1"/>
            </a:solidFill>
          </a:endParaRPr>
        </a:p>
      </dsp:txBody>
      <dsp:txXfrm>
        <a:off x="451015" y="890848"/>
        <a:ext cx="5152822" cy="1904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42DBD-AE38-4EAD-AACF-811D5CF5DB4D}">
      <dsp:nvSpPr>
        <dsp:cNvPr id="0" name=""/>
        <dsp:cNvSpPr/>
      </dsp:nvSpPr>
      <dsp:spPr>
        <a:xfrm>
          <a:off x="0" y="0"/>
          <a:ext cx="6252754" cy="889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>
              <a:solidFill>
                <a:schemeClr val="tx1"/>
              </a:solidFill>
            </a:rPr>
            <a:t>Definição dos “pesos” dos critérios</a:t>
          </a:r>
        </a:p>
      </dsp:txBody>
      <dsp:txXfrm>
        <a:off x="26040" y="26040"/>
        <a:ext cx="5218256" cy="836986"/>
      </dsp:txXfrm>
    </dsp:sp>
    <dsp:sp modelId="{4B807E84-7C4E-4E23-8141-E190C5F5ED23}">
      <dsp:nvSpPr>
        <dsp:cNvPr id="0" name=""/>
        <dsp:cNvSpPr/>
      </dsp:nvSpPr>
      <dsp:spPr>
        <a:xfrm>
          <a:off x="523668" y="1050714"/>
          <a:ext cx="6252754" cy="889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>
              <a:solidFill>
                <a:schemeClr val="tx1"/>
              </a:solidFill>
            </a:rPr>
            <a:t>Avaliação dos </a:t>
          </a:r>
          <a:r>
            <a:rPr lang="pt-BR" sz="2300" kern="1200" dirty="0" err="1">
              <a:solidFill>
                <a:schemeClr val="tx1"/>
              </a:solidFill>
            </a:rPr>
            <a:t>Prg</a:t>
          </a:r>
          <a:r>
            <a:rPr lang="pt-BR" sz="2300" kern="1200" dirty="0">
              <a:solidFill>
                <a:schemeClr val="tx1"/>
              </a:solidFill>
            </a:rPr>
            <a:t> / </a:t>
          </a:r>
          <a:r>
            <a:rPr lang="pt-BR" sz="2300" kern="1200" dirty="0" err="1">
              <a:solidFill>
                <a:schemeClr val="tx1"/>
              </a:solidFill>
            </a:rPr>
            <a:t>Pjt</a:t>
          </a:r>
          <a:endParaRPr lang="pt-BR" sz="2300" kern="1200" dirty="0">
            <a:solidFill>
              <a:schemeClr val="tx1"/>
            </a:solidFill>
          </a:endParaRPr>
        </a:p>
      </dsp:txBody>
      <dsp:txXfrm>
        <a:off x="549708" y="1076754"/>
        <a:ext cx="5099113" cy="836986"/>
      </dsp:txXfrm>
    </dsp:sp>
    <dsp:sp modelId="{6945479D-07C0-4730-8E50-F2775BC6168C}">
      <dsp:nvSpPr>
        <dsp:cNvPr id="0" name=""/>
        <dsp:cNvSpPr/>
      </dsp:nvSpPr>
      <dsp:spPr>
        <a:xfrm>
          <a:off x="1039520" y="2101429"/>
          <a:ext cx="6252754" cy="889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>
              <a:solidFill>
                <a:schemeClr val="tx1"/>
              </a:solidFill>
            </a:rPr>
            <a:t>Elaboração da lista priorizada de </a:t>
          </a:r>
          <a:r>
            <a:rPr lang="pt-BR" sz="2300" kern="1200" dirty="0" err="1">
              <a:solidFill>
                <a:schemeClr val="tx1"/>
              </a:solidFill>
            </a:rPr>
            <a:t>Prg</a:t>
          </a:r>
          <a:r>
            <a:rPr lang="pt-BR" sz="2300" kern="1200" dirty="0">
              <a:solidFill>
                <a:schemeClr val="tx1"/>
              </a:solidFill>
            </a:rPr>
            <a:t> / </a:t>
          </a:r>
          <a:r>
            <a:rPr lang="pt-BR" sz="2300" kern="1200" dirty="0" err="1">
              <a:solidFill>
                <a:schemeClr val="tx1"/>
              </a:solidFill>
            </a:rPr>
            <a:t>Pjt</a:t>
          </a:r>
          <a:endParaRPr lang="pt-BR" sz="2300" kern="1200" dirty="0">
            <a:solidFill>
              <a:schemeClr val="tx1"/>
            </a:solidFill>
          </a:endParaRPr>
        </a:p>
      </dsp:txBody>
      <dsp:txXfrm>
        <a:off x="1065560" y="2127469"/>
        <a:ext cx="5106928" cy="836986"/>
      </dsp:txXfrm>
    </dsp:sp>
    <dsp:sp modelId="{71B4B629-3D7C-471E-8063-1926DE056C20}">
      <dsp:nvSpPr>
        <dsp:cNvPr id="0" name=""/>
        <dsp:cNvSpPr/>
      </dsp:nvSpPr>
      <dsp:spPr>
        <a:xfrm>
          <a:off x="1563188" y="3152144"/>
          <a:ext cx="6252754" cy="889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>
              <a:solidFill>
                <a:schemeClr val="tx1"/>
              </a:solidFill>
            </a:rPr>
            <a:t>Aprovação da lista priorizada de </a:t>
          </a:r>
          <a:r>
            <a:rPr lang="pt-BR" sz="2300" kern="1200" dirty="0" err="1">
              <a:solidFill>
                <a:schemeClr val="tx1"/>
              </a:solidFill>
            </a:rPr>
            <a:t>Prg</a:t>
          </a:r>
          <a:r>
            <a:rPr lang="pt-BR" sz="2300" kern="1200" dirty="0">
              <a:solidFill>
                <a:schemeClr val="tx1"/>
              </a:solidFill>
            </a:rPr>
            <a:t> / </a:t>
          </a:r>
          <a:r>
            <a:rPr lang="pt-BR" sz="2300" kern="1200" dirty="0" err="1">
              <a:solidFill>
                <a:schemeClr val="tx1"/>
              </a:solidFill>
            </a:rPr>
            <a:t>Pjt</a:t>
          </a:r>
          <a:endParaRPr lang="pt-BR" sz="2300" kern="1200" dirty="0">
            <a:solidFill>
              <a:schemeClr val="tx1"/>
            </a:solidFill>
          </a:endParaRPr>
        </a:p>
      </dsp:txBody>
      <dsp:txXfrm>
        <a:off x="1589228" y="3178184"/>
        <a:ext cx="5099113" cy="836986"/>
      </dsp:txXfrm>
    </dsp:sp>
    <dsp:sp modelId="{0100FA8D-3137-4FCC-AFCD-5622AC21D49C}">
      <dsp:nvSpPr>
        <dsp:cNvPr id="0" name=""/>
        <dsp:cNvSpPr/>
      </dsp:nvSpPr>
      <dsp:spPr>
        <a:xfrm>
          <a:off x="5674861" y="680944"/>
          <a:ext cx="577893" cy="57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>
        <a:off x="5804887" y="680944"/>
        <a:ext cx="317841" cy="434864"/>
      </dsp:txXfrm>
    </dsp:sp>
    <dsp:sp modelId="{F0CDF47A-C596-4B88-A092-19E578D055C4}">
      <dsp:nvSpPr>
        <dsp:cNvPr id="0" name=""/>
        <dsp:cNvSpPr/>
      </dsp:nvSpPr>
      <dsp:spPr>
        <a:xfrm>
          <a:off x="6198529" y="1731658"/>
          <a:ext cx="577893" cy="57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2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>
        <a:off x="6328555" y="1731658"/>
        <a:ext cx="317841" cy="434864"/>
      </dsp:txXfrm>
    </dsp:sp>
    <dsp:sp modelId="{2CC89C3F-2240-4F18-994F-B8B5499A9F0D}">
      <dsp:nvSpPr>
        <dsp:cNvPr id="0" name=""/>
        <dsp:cNvSpPr/>
      </dsp:nvSpPr>
      <dsp:spPr>
        <a:xfrm>
          <a:off x="6714381" y="2782373"/>
          <a:ext cx="577893" cy="5778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600" kern="1200"/>
        </a:p>
      </dsp:txBody>
      <dsp:txXfrm>
        <a:off x="6844407" y="2782373"/>
        <a:ext cx="317841" cy="43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CA8C2FB2-FECD-4BD6-91C1-740A46E92BE9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79D87EBF-B760-4AC6-AB67-6D1E4ACF1A1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905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03181F78-A96F-4EE8-BAEA-E4DAAB7B538C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133A0C37-FB23-4541-AE97-D0F4C7BF52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33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013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194400" y="8093306"/>
            <a:ext cx="6342120" cy="108846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3849840" y="9428332"/>
            <a:ext cx="2945880" cy="496361"/>
          </a:xfrm>
          <a:prstGeom prst="rect">
            <a:avLst/>
          </a:prstGeom>
        </p:spPr>
        <p:txBody>
          <a:bodyPr anchor="b"/>
          <a:lstStyle/>
          <a:p>
            <a:pPr algn="r"/>
            <a:fld id="{F031D7D2-9AA2-49B8-B913-BF9CC78EE759}" type="slidenum">
              <a:rPr lang="pt-BR" sz="1200">
                <a:solidFill>
                  <a:srgbClr val="000000"/>
                </a:solidFill>
              </a:rPr>
              <a:pPr algn="r"/>
              <a:t>14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58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194400" y="8093306"/>
            <a:ext cx="6342120" cy="108846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3849840" y="9428332"/>
            <a:ext cx="2945880" cy="496361"/>
          </a:xfrm>
          <a:prstGeom prst="rect">
            <a:avLst/>
          </a:prstGeom>
        </p:spPr>
        <p:txBody>
          <a:bodyPr anchor="b"/>
          <a:lstStyle/>
          <a:p>
            <a:pPr algn="r"/>
            <a:fld id="{F031D7D2-9AA2-49B8-B913-BF9CC78EE759}" type="slidenum">
              <a:rPr lang="pt-BR" sz="1200">
                <a:solidFill>
                  <a:srgbClr val="000000"/>
                </a:solidFill>
              </a:rPr>
              <a:pPr algn="r"/>
              <a:t>15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19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48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69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951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129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632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194400" y="8093306"/>
            <a:ext cx="6342120" cy="108846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3849840" y="9428332"/>
            <a:ext cx="2945880" cy="496361"/>
          </a:xfrm>
          <a:prstGeom prst="rect">
            <a:avLst/>
          </a:prstGeo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1D7D2-9AA2-49B8-B913-BF9CC78EE75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1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3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71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194400" y="8093306"/>
            <a:ext cx="6342120" cy="108846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3849840" y="9428332"/>
            <a:ext cx="2945880" cy="496361"/>
          </a:xfrm>
          <a:prstGeom prst="rect">
            <a:avLst/>
          </a:prstGeo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1D7D2-9AA2-49B8-B913-BF9CC78EE75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82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220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90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29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345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77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77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90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8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17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83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507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101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AC0F-874A-4DF4-AEE1-0969B9135E12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6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194400" y="8093306"/>
            <a:ext cx="6342120" cy="108846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3849840" y="9428332"/>
            <a:ext cx="2945880" cy="496361"/>
          </a:xfrm>
          <a:prstGeom prst="rect">
            <a:avLst/>
          </a:prstGeom>
        </p:spPr>
        <p:txBody>
          <a:bodyPr anchor="b"/>
          <a:lstStyle/>
          <a:p>
            <a:pPr algn="r"/>
            <a:fld id="{F031D7D2-9AA2-49B8-B913-BF9CC78EE759}" type="slidenum">
              <a:rPr lang="pt-BR" sz="1200">
                <a:solidFill>
                  <a:srgbClr val="000000"/>
                </a:solidFill>
              </a:rPr>
              <a:pPr algn="r"/>
              <a:t>13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4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084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9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6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8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666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4687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98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0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3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9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491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335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172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7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2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7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42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0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2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79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16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73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90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4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4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27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12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168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9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73" indent="0">
              <a:buNone/>
              <a:defRPr sz="2400"/>
            </a:lvl3pPr>
            <a:lvl4pPr marL="1370954" indent="0">
              <a:buNone/>
              <a:defRPr sz="2000"/>
            </a:lvl4pPr>
            <a:lvl5pPr marL="1827944" indent="0">
              <a:buNone/>
              <a:defRPr sz="2000"/>
            </a:lvl5pPr>
            <a:lvl6pPr marL="2284917" indent="0">
              <a:buNone/>
              <a:defRPr sz="2000"/>
            </a:lvl6pPr>
            <a:lvl7pPr marL="2741891" indent="0">
              <a:buNone/>
              <a:defRPr sz="2000"/>
            </a:lvl7pPr>
            <a:lvl8pPr marL="3198880" indent="0">
              <a:buNone/>
              <a:defRPr sz="2000"/>
            </a:lvl8pPr>
            <a:lvl9pPr marL="3655862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83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1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4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533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75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6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241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3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024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55"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55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5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5937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464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79" y="4763"/>
            <a:ext cx="9137650" cy="5143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23558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76" y="0"/>
            <a:ext cx="9137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98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/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3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6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39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7" indent="-285617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9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3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6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57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566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07/11/2018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1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diagramData" Target="../diagrams/data3.xml"/><Relationship Id="rId5" Type="http://schemas.openxmlformats.org/officeDocument/2006/relationships/image" Target="../media/image46.jpeg"/><Relationship Id="rId10" Type="http://schemas.microsoft.com/office/2007/relationships/diagramDrawing" Target="../diagrams/drawing3.xml"/><Relationship Id="rId4" Type="http://schemas.openxmlformats.org/officeDocument/2006/relationships/image" Target="../media/image45.jpeg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48.jpeg"/><Relationship Id="rId4" Type="http://schemas.openxmlformats.org/officeDocument/2006/relationships/diagramData" Target="../diagrams/data4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5.xml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35.jp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11" Type="http://schemas.openxmlformats.org/officeDocument/2006/relationships/image" Target="../media/image56.png"/><Relationship Id="rId5" Type="http://schemas.openxmlformats.org/officeDocument/2006/relationships/image" Target="../media/image33.jpg"/><Relationship Id="rId10" Type="http://schemas.openxmlformats.org/officeDocument/2006/relationships/image" Target="../media/image55.png"/><Relationship Id="rId4" Type="http://schemas.openxmlformats.org/officeDocument/2006/relationships/image" Target="../media/image32.jp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9.png"/><Relationship Id="rId9" Type="http://schemas.microsoft.com/office/2007/relationships/diagramDrawing" Target="../diagrams/drawing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35.jp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11" Type="http://schemas.openxmlformats.org/officeDocument/2006/relationships/image" Target="../media/image56.png"/><Relationship Id="rId5" Type="http://schemas.openxmlformats.org/officeDocument/2006/relationships/image" Target="../media/image33.jpg"/><Relationship Id="rId10" Type="http://schemas.openxmlformats.org/officeDocument/2006/relationships/image" Target="../media/image55.png"/><Relationship Id="rId4" Type="http://schemas.openxmlformats.org/officeDocument/2006/relationships/image" Target="../media/image32.jp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gif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/>
        </p:nvCxnSpPr>
        <p:spPr>
          <a:xfrm>
            <a:off x="5" y="1172638"/>
            <a:ext cx="91440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BD9DA7F-B15B-8246-B521-0D1D50F3D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F4E6AF6-6781-DF4E-839C-E16E17358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E44A8B93-DCC2-704F-B182-C50B5E23A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174" cy="5143500"/>
          </a:xfrm>
        </p:spPr>
      </p:pic>
    </p:spTree>
    <p:extLst>
      <p:ext uri="{BB962C8B-B14F-4D97-AF65-F5344CB8AC3E}">
        <p14:creationId xmlns:p14="http://schemas.microsoft.com/office/powerpoint/2010/main" val="250056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C8EB33D-7E94-454D-A206-7AB0256B1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pic>
        <p:nvPicPr>
          <p:cNvPr id="20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217581" y="4580961"/>
            <a:ext cx="1116985" cy="365040"/>
          </a:xfrm>
          <a:prstGeom prst="rect">
            <a:avLst/>
          </a:prstGeom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8F62B39-294F-4F94-B656-DE55B11D6360}"/>
              </a:ext>
            </a:extLst>
          </p:cNvPr>
          <p:cNvSpPr/>
          <p:nvPr/>
        </p:nvSpPr>
        <p:spPr>
          <a:xfrm>
            <a:off x="949314" y="1063645"/>
            <a:ext cx="674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forte de defesa </a:t>
            </a:r>
            <a:r>
              <a:rPr lang="pt-BR" sz="3600" dirty="0">
                <a:solidFill>
                  <a:schemeClr val="bg1"/>
                </a:solidFill>
              </a:rPr>
              <a:t>favorece </a:t>
            </a:r>
            <a:r>
              <a:rPr lang="pt-BR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forte de desenvolvimento</a:t>
            </a:r>
            <a:r>
              <a:rPr lang="pt-BR" sz="3600" dirty="0">
                <a:solidFill>
                  <a:schemeClr val="bg1"/>
                </a:solidFill>
              </a:rPr>
              <a:t>.</a:t>
            </a:r>
          </a:p>
          <a:p>
            <a:r>
              <a:rPr lang="pt-BR" sz="36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(END)</a:t>
            </a:r>
          </a:p>
        </p:txBody>
      </p:sp>
    </p:spTree>
    <p:extLst>
      <p:ext uri="{BB962C8B-B14F-4D97-AF65-F5344CB8AC3E}">
        <p14:creationId xmlns:p14="http://schemas.microsoft.com/office/powerpoint/2010/main" val="3193062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9F48391-F83B-BE4A-A8BE-662C43C15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285"/>
          </a:xfrm>
          <a:prstGeom prst="rect">
            <a:avLst/>
          </a:prstGeom>
        </p:spPr>
      </p:pic>
      <p:sp>
        <p:nvSpPr>
          <p:cNvPr id="106" name="CustomShape 2"/>
          <p:cNvSpPr/>
          <p:nvPr/>
        </p:nvSpPr>
        <p:spPr>
          <a:xfrm>
            <a:off x="0" y="10800"/>
            <a:ext cx="8222040" cy="47925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pt-BR" sz="2400" b="1" dirty="0">
                <a:solidFill>
                  <a:srgbClr val="FFFFFF"/>
                </a:solidFill>
                <a:latin typeface="Calibri"/>
              </a:rPr>
              <a:t>BENEFÍCIOS GERADOS PELOS </a:t>
            </a:r>
            <a:r>
              <a:rPr lang="pt-BR" sz="2400" b="1" dirty="0" err="1">
                <a:solidFill>
                  <a:srgbClr val="FFFFFF"/>
                </a:solidFill>
                <a:latin typeface="Calibri"/>
              </a:rPr>
              <a:t>Prg</a:t>
            </a:r>
            <a:r>
              <a:rPr lang="pt-BR" sz="2400" b="1" dirty="0">
                <a:solidFill>
                  <a:srgbClr val="FFFFFF"/>
                </a:solidFill>
                <a:latin typeface="Calibri"/>
              </a:rPr>
              <a:t> EE</a:t>
            </a:r>
            <a:endParaRPr sz="1350" b="1" dirty="0">
              <a:solidFill>
                <a:prstClr val="black"/>
              </a:solidFill>
            </a:endParaRPr>
          </a:p>
        </p:txBody>
      </p:sp>
      <p:pic>
        <p:nvPicPr>
          <p:cNvPr id="7" name="Picture 26" descr="Resultado de imagem para TECNOLOGIA SENSÍVEL EXÉRCITO">
            <a:extLst>
              <a:ext uri="{FF2B5EF4-FFF2-40B4-BE49-F238E27FC236}">
                <a16:creationId xmlns:a16="http://schemas.microsoft.com/office/drawing/2014/main" xmlns="" id="{974775EC-1CA0-4B98-975F-1EC1EDBAD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63" y="2797874"/>
            <a:ext cx="2621657" cy="17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astros 2020">
            <a:extLst>
              <a:ext uri="{FF2B5EF4-FFF2-40B4-BE49-F238E27FC236}">
                <a16:creationId xmlns:a16="http://schemas.microsoft.com/office/drawing/2014/main" xmlns="" id="{56006F2C-CA49-4F3E-8868-ECD6C5A6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63" y="863600"/>
            <a:ext cx="2621656" cy="17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2267EEF8-9EFB-45A6-92B6-A97913214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101283"/>
              </p:ext>
            </p:extLst>
          </p:nvPr>
        </p:nvGraphicFramePr>
        <p:xfrm>
          <a:off x="2358063" y="602801"/>
          <a:ext cx="6959600" cy="436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2849277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9F48391-F83B-BE4A-A8BE-662C43C15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285"/>
          </a:xfrm>
          <a:prstGeom prst="rect">
            <a:avLst/>
          </a:prstGeom>
        </p:spPr>
      </p:pic>
      <p:sp>
        <p:nvSpPr>
          <p:cNvPr id="106" name="CustomShape 2"/>
          <p:cNvSpPr/>
          <p:nvPr/>
        </p:nvSpPr>
        <p:spPr>
          <a:xfrm>
            <a:off x="0" y="10800"/>
            <a:ext cx="8222040" cy="47925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pt-BR" sz="2400" b="1" dirty="0">
                <a:solidFill>
                  <a:srgbClr val="FFFFFF"/>
                </a:solidFill>
                <a:latin typeface="Calibri"/>
              </a:rPr>
              <a:t>BENEFÍCIOS GERADOS PELOS </a:t>
            </a:r>
            <a:r>
              <a:rPr lang="pt-BR" sz="2400" b="1" dirty="0" err="1">
                <a:solidFill>
                  <a:srgbClr val="FFFFFF"/>
                </a:solidFill>
                <a:latin typeface="Calibri"/>
              </a:rPr>
              <a:t>Prg</a:t>
            </a:r>
            <a:r>
              <a:rPr lang="pt-BR" sz="2400" b="1" dirty="0">
                <a:solidFill>
                  <a:srgbClr val="FFFFFF"/>
                </a:solidFill>
                <a:latin typeface="Calibri"/>
              </a:rPr>
              <a:t> EE</a:t>
            </a:r>
            <a:endParaRPr sz="135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2267EEF8-9EFB-45A6-92B6-A97913214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57450"/>
              </p:ext>
            </p:extLst>
          </p:nvPr>
        </p:nvGraphicFramePr>
        <p:xfrm>
          <a:off x="2358063" y="602801"/>
          <a:ext cx="6959600" cy="436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BD7AC50-407B-4B52-88F3-CF3FCC420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746" y="900205"/>
            <a:ext cx="2610036" cy="188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Resultado de imagem para PCTEG EXERCITO ACADEMIA">
            <a:extLst>
              <a:ext uri="{FF2B5EF4-FFF2-40B4-BE49-F238E27FC236}">
                <a16:creationId xmlns:a16="http://schemas.microsoft.com/office/drawing/2014/main" xmlns="" id="{E3724172-0A07-4E84-AD15-0287D5B5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46" y="3020186"/>
            <a:ext cx="2610036" cy="19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3152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9F48391-F83B-BE4A-A8BE-662C43C15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285"/>
          </a:xfrm>
          <a:prstGeom prst="rect">
            <a:avLst/>
          </a:prstGeom>
        </p:spPr>
      </p:pic>
      <p:sp>
        <p:nvSpPr>
          <p:cNvPr id="106" name="CustomShape 2"/>
          <p:cNvSpPr/>
          <p:nvPr/>
        </p:nvSpPr>
        <p:spPr>
          <a:xfrm>
            <a:off x="0" y="10800"/>
            <a:ext cx="8222040" cy="47925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pt-BR" sz="2400" b="1" dirty="0">
                <a:solidFill>
                  <a:srgbClr val="FFFFFF"/>
                </a:solidFill>
                <a:latin typeface="Calibri"/>
              </a:rPr>
              <a:t>BENEFÍCIOS GERADOS PELOS </a:t>
            </a:r>
            <a:r>
              <a:rPr lang="pt-BR" sz="2400" b="1" dirty="0" err="1">
                <a:solidFill>
                  <a:srgbClr val="FFFFFF"/>
                </a:solidFill>
                <a:latin typeface="Calibri"/>
              </a:rPr>
              <a:t>Prg</a:t>
            </a:r>
            <a:r>
              <a:rPr lang="pt-BR" sz="2400" b="1" dirty="0">
                <a:solidFill>
                  <a:srgbClr val="FFFFFF"/>
                </a:solidFill>
                <a:latin typeface="Calibri"/>
              </a:rPr>
              <a:t> EE</a:t>
            </a:r>
            <a:endParaRPr sz="135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2267EEF8-9EFB-45A6-92B6-A97913214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810903"/>
              </p:ext>
            </p:extLst>
          </p:nvPr>
        </p:nvGraphicFramePr>
        <p:xfrm>
          <a:off x="2358063" y="602801"/>
          <a:ext cx="6959600" cy="436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18" descr="Resultado de imagem para EXPORTAÇÃO ASTROS">
            <a:extLst>
              <a:ext uri="{FF2B5EF4-FFF2-40B4-BE49-F238E27FC236}">
                <a16:creationId xmlns:a16="http://schemas.microsoft.com/office/drawing/2014/main" xmlns="" id="{59C5067A-C4CD-4327-B80C-B6F1D2EC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01" y="914782"/>
            <a:ext cx="2652914" cy="16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8262078-F15F-401C-B229-7967A93E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201" y="2929547"/>
            <a:ext cx="2652914" cy="171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21910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4F940E7-6FDD-4147-8CF9-4452055F9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27DCDE78-511A-46CA-BF35-1016EA75E71E}"/>
              </a:ext>
            </a:extLst>
          </p:cNvPr>
          <p:cNvSpPr/>
          <p:nvPr/>
        </p:nvSpPr>
        <p:spPr>
          <a:xfrm>
            <a:off x="1248229" y="696686"/>
            <a:ext cx="6125028" cy="6676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Balanceamento do </a:t>
            </a:r>
          </a:p>
        </p:txBody>
      </p:sp>
    </p:spTree>
    <p:extLst>
      <p:ext uri="{BB962C8B-B14F-4D97-AF65-F5344CB8AC3E}">
        <p14:creationId xmlns:p14="http://schemas.microsoft.com/office/powerpoint/2010/main" val="258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8178A1-DFEB-4AE3-AE59-A9476992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8178A1-DFEB-4AE3-AE59-A9476992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xmlns="" id="{90BFE8F4-B92F-4952-A542-CD59AE8E7F0B}"/>
              </a:ext>
            </a:extLst>
          </p:cNvPr>
          <p:cNvSpPr/>
          <p:nvPr/>
        </p:nvSpPr>
        <p:spPr>
          <a:xfrm>
            <a:off x="1516743" y="72571"/>
            <a:ext cx="7627257" cy="1865086"/>
          </a:xfrm>
          <a:prstGeom prst="roundRect">
            <a:avLst>
              <a:gd name="adj" fmla="val 7700"/>
            </a:avLst>
          </a:prstGeom>
          <a:noFill/>
          <a:ln w="1111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5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8178A1-DFEB-4AE3-AE59-A9476992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092056DA-BDDB-429E-881D-7AFD7D273315}"/>
              </a:ext>
            </a:extLst>
          </p:cNvPr>
          <p:cNvSpPr/>
          <p:nvPr/>
        </p:nvSpPr>
        <p:spPr>
          <a:xfrm>
            <a:off x="87086" y="1016000"/>
            <a:ext cx="5065485" cy="4127500"/>
          </a:xfrm>
          <a:prstGeom prst="roundRect">
            <a:avLst>
              <a:gd name="adj" fmla="val 7700"/>
            </a:avLst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3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674F860-C58E-3C4C-A1E5-FF7D849715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2B020BF-C927-46EC-A86F-3AA587C1F7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770"/>
            <a:ext cx="9144000" cy="330129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44A0F55D-5156-4E4F-991A-2179838F4696}"/>
              </a:ext>
            </a:extLst>
          </p:cNvPr>
          <p:cNvSpPr txBox="1">
            <a:spLocks/>
          </p:cNvSpPr>
          <p:nvPr/>
        </p:nvSpPr>
        <p:spPr>
          <a:xfrm>
            <a:off x="920820" y="0"/>
            <a:ext cx="8086380" cy="1268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Balanceamento do </a:t>
            </a:r>
          </a:p>
          <a:p>
            <a:pPr algn="r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Portfólio Estratégico do Exército</a:t>
            </a:r>
          </a:p>
        </p:txBody>
      </p:sp>
    </p:spTree>
    <p:extLst>
      <p:ext uri="{BB962C8B-B14F-4D97-AF65-F5344CB8AC3E}">
        <p14:creationId xmlns:p14="http://schemas.microsoft.com/office/powerpoint/2010/main" val="5885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8178A1-DFEB-4AE3-AE59-A9476992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xmlns="" id="{4BAE1436-FA8E-4EED-ABF2-BF76F181D806}"/>
              </a:ext>
            </a:extLst>
          </p:cNvPr>
          <p:cNvSpPr/>
          <p:nvPr/>
        </p:nvSpPr>
        <p:spPr>
          <a:xfrm>
            <a:off x="87086" y="1872342"/>
            <a:ext cx="9056914" cy="3271157"/>
          </a:xfrm>
          <a:prstGeom prst="roundRect">
            <a:avLst>
              <a:gd name="adj" fmla="val 7700"/>
            </a:avLst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E2216D0-72B5-4FB2-8D98-A915C3CBD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E46225F-DA6E-43CC-AE8A-2BECD2554160}"/>
              </a:ext>
            </a:extLst>
          </p:cNvPr>
          <p:cNvSpPr txBox="1"/>
          <p:nvPr/>
        </p:nvSpPr>
        <p:spPr>
          <a:xfrm>
            <a:off x="428171" y="3055258"/>
            <a:ext cx="3323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Perspectivas e </a:t>
            </a:r>
          </a:p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de </a:t>
            </a:r>
          </a:p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Priorização</a:t>
            </a:r>
          </a:p>
        </p:txBody>
      </p:sp>
    </p:spTree>
    <p:extLst>
      <p:ext uri="{BB962C8B-B14F-4D97-AF65-F5344CB8AC3E}">
        <p14:creationId xmlns:p14="http://schemas.microsoft.com/office/powerpoint/2010/main" val="26387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E5E67C71-8557-4DFB-A463-DBFDB7F2E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EC3C4629-F6B7-4FBF-AFBE-36AEA7121172}"/>
              </a:ext>
            </a:extLst>
          </p:cNvPr>
          <p:cNvGrpSpPr/>
          <p:nvPr/>
        </p:nvGrpSpPr>
        <p:grpSpPr>
          <a:xfrm>
            <a:off x="108457" y="496094"/>
            <a:ext cx="1947850" cy="2752765"/>
            <a:chOff x="3521339" y="952993"/>
            <a:chExt cx="2573368" cy="3546683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xmlns="" id="{A1223BB3-A5F0-4159-A484-2C5760813CE1}"/>
                </a:ext>
              </a:extLst>
            </p:cNvPr>
            <p:cNvSpPr/>
            <p:nvPr/>
          </p:nvSpPr>
          <p:spPr>
            <a:xfrm>
              <a:off x="3550013" y="952993"/>
              <a:ext cx="1332000" cy="1077737"/>
            </a:xfrm>
            <a:prstGeom prst="hexagon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3" name="Hexágono 12">
              <a:extLst>
                <a:ext uri="{FF2B5EF4-FFF2-40B4-BE49-F238E27FC236}">
                  <a16:creationId xmlns:a16="http://schemas.microsoft.com/office/drawing/2014/main" xmlns="" id="{065610E7-1716-4DFE-A2E9-D740E6535B72}"/>
                </a:ext>
              </a:extLst>
            </p:cNvPr>
            <p:cNvSpPr/>
            <p:nvPr/>
          </p:nvSpPr>
          <p:spPr>
            <a:xfrm>
              <a:off x="4762708" y="1552939"/>
              <a:ext cx="1331999" cy="1077737"/>
            </a:xfrm>
            <a:prstGeom prst="hexagon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4" name="Hexágono 13">
              <a:extLst>
                <a:ext uri="{FF2B5EF4-FFF2-40B4-BE49-F238E27FC236}">
                  <a16:creationId xmlns:a16="http://schemas.microsoft.com/office/drawing/2014/main" xmlns="" id="{EFE39B88-DCCE-4707-BA8F-EDCADBBFEFFB}"/>
                </a:ext>
              </a:extLst>
            </p:cNvPr>
            <p:cNvSpPr/>
            <p:nvPr/>
          </p:nvSpPr>
          <p:spPr>
            <a:xfrm>
              <a:off x="3578685" y="2187542"/>
              <a:ext cx="1332000" cy="1077737"/>
            </a:xfrm>
            <a:prstGeom prst="hexagon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xmlns="" id="{FAC264A6-D42B-4461-BDB2-25DC7864C23F}"/>
                </a:ext>
              </a:extLst>
            </p:cNvPr>
            <p:cNvSpPr/>
            <p:nvPr/>
          </p:nvSpPr>
          <p:spPr>
            <a:xfrm>
              <a:off x="4741202" y="2909593"/>
              <a:ext cx="1332000" cy="1077737"/>
            </a:xfrm>
            <a:prstGeom prst="hexagon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xmlns="" id="{911B1C43-199A-49B7-93D1-4D30CD90DD81}"/>
                </a:ext>
              </a:extLst>
            </p:cNvPr>
            <p:cNvSpPr/>
            <p:nvPr/>
          </p:nvSpPr>
          <p:spPr>
            <a:xfrm>
              <a:off x="3521339" y="3421939"/>
              <a:ext cx="1332000" cy="1077737"/>
            </a:xfrm>
            <a:prstGeom prst="hexagon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4342" y="3444060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ALINHAMENTO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7970" y="3656526"/>
            <a:ext cx="248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BENEFÍCIOS</a:t>
            </a:r>
          </a:p>
        </p:txBody>
      </p:sp>
      <p:pic>
        <p:nvPicPr>
          <p:cNvPr id="4" name="Picture 3" descr="Captura de Tela 2018-09-05 às 15.04.1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86" y="138336"/>
            <a:ext cx="2145384" cy="109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aptura de Tela 2018-09-05 às 15.05.1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83" y="2412371"/>
            <a:ext cx="1977390" cy="103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aptura de Tela 2018-09-05 às 15.06.3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49" y="1279250"/>
            <a:ext cx="1851226" cy="113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3015456" y="741558"/>
            <a:ext cx="2291461" cy="2190427"/>
            <a:chOff x="101328" y="965151"/>
            <a:chExt cx="2601635" cy="2572707"/>
          </a:xfrm>
        </p:grpSpPr>
        <p:pic>
          <p:nvPicPr>
            <p:cNvPr id="18" name="Picture 17" descr="amarelo forc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94" y="2357683"/>
              <a:ext cx="1328580" cy="11801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9" name="Picture 18" descr="DIMENSÃO  HUMANA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91" y="1680119"/>
              <a:ext cx="1376472" cy="122271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0" name="Picture 19" descr="DEFESA DA SOCIEDAD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28" y="965151"/>
              <a:ext cx="1458868" cy="129591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xmlns="" id="{E4687BF7-9196-234C-BEB0-C9F89216AA66}"/>
              </a:ext>
            </a:extLst>
          </p:cNvPr>
          <p:cNvSpPr/>
          <p:nvPr/>
        </p:nvSpPr>
        <p:spPr>
          <a:xfrm rot="10800000">
            <a:off x="2014052" y="1645829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Seta para a Direita 20">
            <a:extLst>
              <a:ext uri="{FF2B5EF4-FFF2-40B4-BE49-F238E27FC236}">
                <a16:creationId xmlns:a16="http://schemas.microsoft.com/office/drawing/2014/main" xmlns="" id="{B7845C4E-5BB0-D341-900F-A7D5F4B817EF}"/>
              </a:ext>
            </a:extLst>
          </p:cNvPr>
          <p:cNvSpPr/>
          <p:nvPr/>
        </p:nvSpPr>
        <p:spPr>
          <a:xfrm>
            <a:off x="5552607" y="1645829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xplosão: 8 Pontos 10">
            <a:extLst>
              <a:ext uri="{FF2B5EF4-FFF2-40B4-BE49-F238E27FC236}">
                <a16:creationId xmlns:a16="http://schemas.microsoft.com/office/drawing/2014/main" xmlns="" id="{EA6EFB09-E485-4E1A-9CAD-CF559346A95F}"/>
              </a:ext>
            </a:extLst>
          </p:cNvPr>
          <p:cNvSpPr/>
          <p:nvPr/>
        </p:nvSpPr>
        <p:spPr>
          <a:xfrm>
            <a:off x="2952525" y="3656526"/>
            <a:ext cx="2877150" cy="1405740"/>
          </a:xfrm>
          <a:prstGeom prst="irregularSeal1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</a:t>
            </a:r>
          </a:p>
        </p:txBody>
      </p:sp>
      <p:sp>
        <p:nvSpPr>
          <p:cNvPr id="26" name="Seta para a Direita 20">
            <a:extLst>
              <a:ext uri="{FF2B5EF4-FFF2-40B4-BE49-F238E27FC236}">
                <a16:creationId xmlns:a16="http://schemas.microsoft.com/office/drawing/2014/main" xmlns="" id="{CDCD8477-F211-4012-8100-63C2551C57CF}"/>
              </a:ext>
            </a:extLst>
          </p:cNvPr>
          <p:cNvSpPr/>
          <p:nvPr/>
        </p:nvSpPr>
        <p:spPr>
          <a:xfrm rot="5400000">
            <a:off x="3921863" y="3065547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1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C8EB33D-7E94-454D-A206-7AB0256B12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pic>
        <p:nvPicPr>
          <p:cNvPr id="20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17581" y="4580961"/>
            <a:ext cx="1116985" cy="36504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19EE9D3A-9E44-4BAA-AF87-E113BA5F33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405669"/>
              </p:ext>
            </p:extLst>
          </p:nvPr>
        </p:nvGraphicFramePr>
        <p:xfrm>
          <a:off x="1037771" y="539750"/>
          <a:ext cx="7815943" cy="4041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38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E5E67C71-8557-4DFB-A463-DBFDB7F2E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EC3C4629-F6B7-4FBF-AFBE-36AEA7121172}"/>
              </a:ext>
            </a:extLst>
          </p:cNvPr>
          <p:cNvGrpSpPr/>
          <p:nvPr/>
        </p:nvGrpSpPr>
        <p:grpSpPr>
          <a:xfrm>
            <a:off x="108457" y="496094"/>
            <a:ext cx="1947850" cy="2752765"/>
            <a:chOff x="3521339" y="952993"/>
            <a:chExt cx="2573368" cy="3546683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xmlns="" id="{A1223BB3-A5F0-4159-A484-2C5760813CE1}"/>
                </a:ext>
              </a:extLst>
            </p:cNvPr>
            <p:cNvSpPr/>
            <p:nvPr/>
          </p:nvSpPr>
          <p:spPr>
            <a:xfrm>
              <a:off x="3550013" y="952993"/>
              <a:ext cx="1332000" cy="1077737"/>
            </a:xfrm>
            <a:prstGeom prst="hexagon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3" name="Hexágono 12">
              <a:extLst>
                <a:ext uri="{FF2B5EF4-FFF2-40B4-BE49-F238E27FC236}">
                  <a16:creationId xmlns:a16="http://schemas.microsoft.com/office/drawing/2014/main" xmlns="" id="{065610E7-1716-4DFE-A2E9-D740E6535B72}"/>
                </a:ext>
              </a:extLst>
            </p:cNvPr>
            <p:cNvSpPr/>
            <p:nvPr/>
          </p:nvSpPr>
          <p:spPr>
            <a:xfrm>
              <a:off x="4762708" y="1552939"/>
              <a:ext cx="1331999" cy="1077737"/>
            </a:xfrm>
            <a:prstGeom prst="hexagon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4" name="Hexágono 13">
              <a:extLst>
                <a:ext uri="{FF2B5EF4-FFF2-40B4-BE49-F238E27FC236}">
                  <a16:creationId xmlns:a16="http://schemas.microsoft.com/office/drawing/2014/main" xmlns="" id="{EFE39B88-DCCE-4707-BA8F-EDCADBBFEFFB}"/>
                </a:ext>
              </a:extLst>
            </p:cNvPr>
            <p:cNvSpPr/>
            <p:nvPr/>
          </p:nvSpPr>
          <p:spPr>
            <a:xfrm>
              <a:off x="3578685" y="2187542"/>
              <a:ext cx="1332000" cy="1077737"/>
            </a:xfrm>
            <a:prstGeom prst="hexagon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xmlns="" id="{FAC264A6-D42B-4461-BDB2-25DC7864C23F}"/>
                </a:ext>
              </a:extLst>
            </p:cNvPr>
            <p:cNvSpPr/>
            <p:nvPr/>
          </p:nvSpPr>
          <p:spPr>
            <a:xfrm>
              <a:off x="4741202" y="2909593"/>
              <a:ext cx="1332000" cy="1077737"/>
            </a:xfrm>
            <a:prstGeom prst="hexagon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xmlns="" id="{911B1C43-199A-49B7-93D1-4D30CD90DD81}"/>
                </a:ext>
              </a:extLst>
            </p:cNvPr>
            <p:cNvSpPr/>
            <p:nvPr/>
          </p:nvSpPr>
          <p:spPr>
            <a:xfrm>
              <a:off x="3521339" y="3421939"/>
              <a:ext cx="1332000" cy="1077737"/>
            </a:xfrm>
            <a:prstGeom prst="hexagon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pt-BR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4342" y="3444060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ALINHAMENTO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7970" y="3656526"/>
            <a:ext cx="248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BENEFÍCIOS</a:t>
            </a:r>
          </a:p>
        </p:txBody>
      </p:sp>
      <p:pic>
        <p:nvPicPr>
          <p:cNvPr id="4" name="Picture 3" descr="Captura de Tela 2018-09-05 às 15.04.1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86" y="138336"/>
            <a:ext cx="2145384" cy="109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aptura de Tela 2018-09-05 às 15.05.1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83" y="2412371"/>
            <a:ext cx="1977390" cy="103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aptura de Tela 2018-09-05 às 15.06.3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49" y="1279250"/>
            <a:ext cx="1851226" cy="113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3015456" y="741558"/>
            <a:ext cx="2291461" cy="2190427"/>
            <a:chOff x="101328" y="965151"/>
            <a:chExt cx="2601635" cy="2572707"/>
          </a:xfrm>
        </p:grpSpPr>
        <p:pic>
          <p:nvPicPr>
            <p:cNvPr id="18" name="Picture 17" descr="amarelo forc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94" y="2357683"/>
              <a:ext cx="1328580" cy="11801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9" name="Picture 18" descr="DIMENSÃO  HUMANA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91" y="1680119"/>
              <a:ext cx="1376472" cy="122271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0" name="Picture 19" descr="DEFESA DA SOCIEDAD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28" y="965151"/>
              <a:ext cx="1458868" cy="129591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xmlns="" id="{E4687BF7-9196-234C-BEB0-C9F89216AA66}"/>
              </a:ext>
            </a:extLst>
          </p:cNvPr>
          <p:cNvSpPr/>
          <p:nvPr/>
        </p:nvSpPr>
        <p:spPr>
          <a:xfrm rot="10800000">
            <a:off x="2014052" y="1645829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Seta para a Direita 20">
            <a:extLst>
              <a:ext uri="{FF2B5EF4-FFF2-40B4-BE49-F238E27FC236}">
                <a16:creationId xmlns:a16="http://schemas.microsoft.com/office/drawing/2014/main" xmlns="" id="{B7845C4E-5BB0-D341-900F-A7D5F4B817EF}"/>
              </a:ext>
            </a:extLst>
          </p:cNvPr>
          <p:cNvSpPr/>
          <p:nvPr/>
        </p:nvSpPr>
        <p:spPr>
          <a:xfrm>
            <a:off x="5552607" y="1645829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xplosão: 8 Pontos 10">
            <a:extLst>
              <a:ext uri="{FF2B5EF4-FFF2-40B4-BE49-F238E27FC236}">
                <a16:creationId xmlns:a16="http://schemas.microsoft.com/office/drawing/2014/main" xmlns="" id="{EA6EFB09-E485-4E1A-9CAD-CF559346A95F}"/>
              </a:ext>
            </a:extLst>
          </p:cNvPr>
          <p:cNvSpPr/>
          <p:nvPr/>
        </p:nvSpPr>
        <p:spPr>
          <a:xfrm>
            <a:off x="2952525" y="3656526"/>
            <a:ext cx="2877150" cy="1405740"/>
          </a:xfrm>
          <a:prstGeom prst="irregularSeal1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</a:t>
            </a:r>
          </a:p>
        </p:txBody>
      </p:sp>
      <p:sp>
        <p:nvSpPr>
          <p:cNvPr id="26" name="Seta para a Direita 20">
            <a:extLst>
              <a:ext uri="{FF2B5EF4-FFF2-40B4-BE49-F238E27FC236}">
                <a16:creationId xmlns:a16="http://schemas.microsoft.com/office/drawing/2014/main" xmlns="" id="{CDCD8477-F211-4012-8100-63C2551C57CF}"/>
              </a:ext>
            </a:extLst>
          </p:cNvPr>
          <p:cNvSpPr/>
          <p:nvPr/>
        </p:nvSpPr>
        <p:spPr>
          <a:xfrm rot="5400000">
            <a:off x="3921863" y="3065547"/>
            <a:ext cx="93847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5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1A7270E2-5FC8-4D50-8AA4-E856B0C497B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5490" y="1001486"/>
            <a:ext cx="8229600" cy="2481942"/>
          </a:xfrm>
        </p:spPr>
        <p:txBody>
          <a:bodyPr/>
          <a:lstStyle/>
          <a:p>
            <a:pPr marL="0" indent="0">
              <a:buNone/>
            </a:pPr>
            <a:r>
              <a:rPr 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Alinhamento com o </a:t>
            </a:r>
            <a:r>
              <a:rPr lang="pt-BR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PEEx</a:t>
            </a:r>
            <a:endParaRPr lang="pt-BR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t-BR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Mandatoriedade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Geração de Capacidades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estratégico </a:t>
            </a:r>
          </a:p>
        </p:txBody>
      </p:sp>
    </p:spTree>
    <p:extLst>
      <p:ext uri="{BB962C8B-B14F-4D97-AF65-F5344CB8AC3E}">
        <p14:creationId xmlns:p14="http://schemas.microsoft.com/office/powerpoint/2010/main" val="6363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xmlns="" id="{72994F8A-06B2-4863-B060-05FC2B5EE6BD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94998561"/>
              </p:ext>
            </p:extLst>
          </p:nvPr>
        </p:nvGraphicFramePr>
        <p:xfrm>
          <a:off x="214085" y="478971"/>
          <a:ext cx="8715829" cy="4354763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9972">
                  <a:extLst>
                    <a:ext uri="{9D8B030D-6E8A-4147-A177-3AD203B41FA5}">
                      <a16:colId xmlns:a16="http://schemas.microsoft.com/office/drawing/2014/main" xmlns="" val="2349906960"/>
                    </a:ext>
                  </a:extLst>
                </a:gridCol>
                <a:gridCol w="1081314">
                  <a:extLst>
                    <a:ext uri="{9D8B030D-6E8A-4147-A177-3AD203B41FA5}">
                      <a16:colId xmlns:a16="http://schemas.microsoft.com/office/drawing/2014/main" xmlns="" val="2815005114"/>
                    </a:ext>
                  </a:extLst>
                </a:gridCol>
                <a:gridCol w="573315">
                  <a:extLst>
                    <a:ext uri="{9D8B030D-6E8A-4147-A177-3AD203B41FA5}">
                      <a16:colId xmlns:a16="http://schemas.microsoft.com/office/drawing/2014/main" xmlns="" val="2704035857"/>
                    </a:ext>
                  </a:extLst>
                </a:gridCol>
                <a:gridCol w="1908628">
                  <a:extLst>
                    <a:ext uri="{9D8B030D-6E8A-4147-A177-3AD203B41FA5}">
                      <a16:colId xmlns:a16="http://schemas.microsoft.com/office/drawing/2014/main" xmlns="" val="226055548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4247683447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500029112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117334190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2636013174"/>
                    </a:ext>
                  </a:extLst>
                </a:gridCol>
              </a:tblGrid>
              <a:tr h="2759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PERSPECTIVA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CRITÉRIO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PESO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DESCRIÇÃO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PONTUAÇÃO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2021990"/>
                  </a:ext>
                </a:extLst>
              </a:tr>
              <a:tr h="2308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764846"/>
                  </a:ext>
                </a:extLst>
              </a:tr>
              <a:tr h="95555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ALINHAMENTO</a:t>
                      </a:r>
                      <a:endParaRPr lang="pt-BR" sz="1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vert="vert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MANDATORIE-DADE</a:t>
                      </a:r>
                      <a:endParaRPr lang="pt-BR" sz="1300" i="1" kern="1200" dirty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effectLst/>
                        </a:rPr>
                        <a:t> </a:t>
                      </a:r>
                      <a:endParaRPr lang="pt-BR" sz="1200" i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nível de obrigatoriedade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Prj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Determinado pela END como prioritário.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Determinado pela END mas não prioritário.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Determinado por lei ou decreto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Deliberação do CONSURT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extLst>
                  <a:ext uri="{0D108BD9-81ED-4DB2-BD59-A6C34878D82A}">
                    <a16:rowId xmlns:a16="http://schemas.microsoft.com/office/drawing/2014/main" xmlns="" val="3657413275"/>
                  </a:ext>
                </a:extLst>
              </a:tr>
              <a:tr h="95555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GERAÇÃO DE CAPACIDADES</a:t>
                      </a:r>
                      <a:endParaRPr lang="pt-BR" sz="1300" i="1" kern="1200" dirty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effectLst/>
                        </a:rPr>
                        <a:t> </a:t>
                      </a:r>
                      <a:endParaRPr lang="pt-BR" sz="1200" i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alinhamento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com a geração de Capacidades Militares Terrestres?</a:t>
                      </a: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Muito Forte -  atende a mais de 50% das CMT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Forte -  atende entre  25 e 50% das CMT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Alinhado -  atende entre  15 e 25% das CMT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Fraco -  atende a menos de 15%  das CMT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extLst>
                  <a:ext uri="{0D108BD9-81ED-4DB2-BD59-A6C34878D82A}">
                    <a16:rowId xmlns:a16="http://schemas.microsoft.com/office/drawing/2014/main" xmlns="" val="4274361703"/>
                  </a:ext>
                </a:extLst>
              </a:tr>
              <a:tr h="19218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IMPACTO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ESTRATÉGICO</a:t>
                      </a:r>
                      <a:endParaRPr lang="pt-BR" sz="1300" i="1" kern="1200" dirty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effectLst/>
                        </a:rPr>
                        <a:t> </a:t>
                      </a:r>
                      <a:endParaRPr lang="pt-BR" sz="1200" i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Quais as Prioridades dadas pelo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PEEx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às Capacidades Militares Terrestres geradas pelo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Muito Alto – Gera CMT do quartil mais alto das prioridades no catálogo de capacidades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Alto – Gera CMT, no máximo, do segundo quartil das prioridades no catálogo de capacidades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Médio – Gera CMT, no máximo, do terceiro quartil das prioridades no catálogo de capacidades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Baixo – Gera CMT somente do último quartil das prioridades no catálogo de capacidades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extLst>
                  <a:ext uri="{0D108BD9-81ED-4DB2-BD59-A6C34878D82A}">
                    <a16:rowId xmlns:a16="http://schemas.microsoft.com/office/drawing/2014/main" xmlns="" val="31053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6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xmlns="" id="{69A3A0FB-897A-473B-AE93-342165DC2581}"/>
              </a:ext>
            </a:extLst>
          </p:cNvPr>
          <p:cNvSpPr txBox="1">
            <a:spLocks/>
          </p:cNvSpPr>
          <p:nvPr/>
        </p:nvSpPr>
        <p:spPr>
          <a:xfrm>
            <a:off x="445489" y="1255486"/>
            <a:ext cx="8502567" cy="24819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solidFill>
                  <a:srgbClr val="FFFF00"/>
                </a:solidFill>
              </a:rPr>
              <a:t>Benefícios para a Sociedade Brasileira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</a:rPr>
              <a:t>Político-militares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</a:rPr>
              <a:t>Tecnológicos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</a:rPr>
              <a:t>Econômico-sociais</a:t>
            </a:r>
          </a:p>
        </p:txBody>
      </p:sp>
    </p:spTree>
    <p:extLst>
      <p:ext uri="{BB962C8B-B14F-4D97-AF65-F5344CB8AC3E}">
        <p14:creationId xmlns:p14="http://schemas.microsoft.com/office/powerpoint/2010/main" val="16743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xmlns="" id="{72994F8A-06B2-4863-B060-05FC2B5EE6BD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213979533"/>
              </p:ext>
            </p:extLst>
          </p:nvPr>
        </p:nvGraphicFramePr>
        <p:xfrm>
          <a:off x="272142" y="417598"/>
          <a:ext cx="8715829" cy="435332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9972">
                  <a:extLst>
                    <a:ext uri="{9D8B030D-6E8A-4147-A177-3AD203B41FA5}">
                      <a16:colId xmlns:a16="http://schemas.microsoft.com/office/drawing/2014/main" xmlns="" val="2349906960"/>
                    </a:ext>
                  </a:extLst>
                </a:gridCol>
                <a:gridCol w="1081314">
                  <a:extLst>
                    <a:ext uri="{9D8B030D-6E8A-4147-A177-3AD203B41FA5}">
                      <a16:colId xmlns:a16="http://schemas.microsoft.com/office/drawing/2014/main" xmlns="" val="2815005114"/>
                    </a:ext>
                  </a:extLst>
                </a:gridCol>
                <a:gridCol w="573315">
                  <a:extLst>
                    <a:ext uri="{9D8B030D-6E8A-4147-A177-3AD203B41FA5}">
                      <a16:colId xmlns:a16="http://schemas.microsoft.com/office/drawing/2014/main" xmlns="" val="2704035857"/>
                    </a:ext>
                  </a:extLst>
                </a:gridCol>
                <a:gridCol w="1908628">
                  <a:extLst>
                    <a:ext uri="{9D8B030D-6E8A-4147-A177-3AD203B41FA5}">
                      <a16:colId xmlns:a16="http://schemas.microsoft.com/office/drawing/2014/main" xmlns="" val="226055548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4247683447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500029112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117334190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2636013174"/>
                    </a:ext>
                  </a:extLst>
                </a:gridCol>
              </a:tblGrid>
              <a:tr h="2759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PERSPECTIVA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CRITÉRIO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PESO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DESCRIÇÃO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PONTUAÇÃO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2021990"/>
                  </a:ext>
                </a:extLst>
              </a:tr>
              <a:tr h="2308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764846"/>
                  </a:ext>
                </a:extLst>
              </a:tr>
              <a:tr h="95555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BENEFÍCIOS</a:t>
                      </a:r>
                      <a:endParaRPr lang="pt-BR" sz="1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vert="vert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BENEFÍCIOS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ECONÔMICO-SOCIAIS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 o potencial para geração de empregos, tributos e renda?  (Impacto do orçamento total do </a:t>
                      </a:r>
                      <a:r>
                        <a:rPr lang="pt-BR" sz="1300" i="1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em relação ao maior orçamento de </a:t>
                      </a:r>
                      <a:r>
                        <a:rPr lang="pt-BR" sz="1300" i="1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pt-BR" sz="1300" i="1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pt-BR" sz="1300" i="1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Ptf</a:t>
                      </a: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Muito alto - Acima de 80% do maior valor de 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 - Entre 65 e 80% do maior valor de 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Médio - Entre 50 e 65% do maior valor de 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Baixo - Até 50% do maior valor de 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pt-BR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57413275"/>
                  </a:ext>
                </a:extLst>
              </a:tr>
              <a:tr h="95555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BENEFÍCIOS </a:t>
                      </a:r>
                      <a:r>
                        <a:rPr lang="pt-BR" sz="1000" i="1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TECNOLÓGICOS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Como 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estimula o desenvolvimento científico-tecnológico, por induzirem a pesquisa, o desenvolvimento e a inovação?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Muito alto – desenvolve tecnologias de uso dual E tem forte impacto inovador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Alto – desenvolve tecnologias de uso dual OU tem forte impacto inovador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- não desenvolve tecnologias de uso dual OU tem baixo impacto inovador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 – não desenvolve tecnologias de uso dual E tem baixo impacto inovador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4361703"/>
                  </a:ext>
                </a:extLst>
              </a:tr>
              <a:tr h="864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BENEFÍCIOS POLÍTICO- MILITARES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Como 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estimula efeitos estratégicos nos campos político e militar? – de acordo com Q1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Muito alto – acima de 18 pontos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– entre 14 e 18 pontos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– entre 10 e 14 pontos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 – abaixo de 10 pontos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053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1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72A1C3CA-F883-4B6E-AB35-BF6F08EF1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3788"/>
              </p:ext>
            </p:extLst>
          </p:nvPr>
        </p:nvGraphicFramePr>
        <p:xfrm>
          <a:off x="1538514" y="776514"/>
          <a:ext cx="6175830" cy="4194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3212">
                  <a:extLst>
                    <a:ext uri="{9D8B030D-6E8A-4147-A177-3AD203B41FA5}">
                      <a16:colId xmlns:a16="http://schemas.microsoft.com/office/drawing/2014/main" xmlns="" val="1405999679"/>
                    </a:ext>
                  </a:extLst>
                </a:gridCol>
                <a:gridCol w="1004206">
                  <a:extLst>
                    <a:ext uri="{9D8B030D-6E8A-4147-A177-3AD203B41FA5}">
                      <a16:colId xmlns:a16="http://schemas.microsoft.com/office/drawing/2014/main" xmlns="" val="2026159029"/>
                    </a:ext>
                  </a:extLst>
                </a:gridCol>
                <a:gridCol w="1004206">
                  <a:extLst>
                    <a:ext uri="{9D8B030D-6E8A-4147-A177-3AD203B41FA5}">
                      <a16:colId xmlns:a16="http://schemas.microsoft.com/office/drawing/2014/main" xmlns="" val="2848424746"/>
                    </a:ext>
                  </a:extLst>
                </a:gridCol>
                <a:gridCol w="1004206">
                  <a:extLst>
                    <a:ext uri="{9D8B030D-6E8A-4147-A177-3AD203B41FA5}">
                      <a16:colId xmlns:a16="http://schemas.microsoft.com/office/drawing/2014/main" xmlns="" val="2727656741"/>
                    </a:ext>
                  </a:extLst>
                </a:gridCol>
              </a:tblGrid>
              <a:tr h="44849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EFEITOS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IMPACTO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0871610"/>
                  </a:ext>
                </a:extLst>
              </a:tr>
              <a:tr h="4484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ALTO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MÉDIO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BAIXO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5357262"/>
                  </a:ext>
                </a:extLst>
              </a:tr>
              <a:tr h="448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Dissuasão regional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737040511"/>
                  </a:ext>
                </a:extLst>
              </a:tr>
              <a:tr h="448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Dissuasão extraregional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517531160"/>
                  </a:ext>
                </a:extLst>
              </a:tr>
              <a:tr h="448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Projeção de poder (hard power)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723208133"/>
                  </a:ext>
                </a:extLst>
              </a:tr>
              <a:tr h="448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Projeção de poder (soft power)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3024103371"/>
                  </a:ext>
                </a:extLst>
              </a:tr>
              <a:tr h="448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Apoio à Seg Pública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2940129149"/>
                  </a:ext>
                </a:extLst>
              </a:tr>
              <a:tr h="527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Apoio à Paz Social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(Aç Subsidiárias)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2718981880"/>
                  </a:ext>
                </a:extLst>
              </a:tr>
              <a:tr h="527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</a:rPr>
                        <a:t>Proteção a infraestruturas críticas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16" marR="42416" marT="0" marB="0" anchor="ctr"/>
                </a:tc>
                <a:extLst>
                  <a:ext uri="{0D108BD9-81ED-4DB2-BD59-A6C34878D82A}">
                    <a16:rowId xmlns:a16="http://schemas.microsoft.com/office/drawing/2014/main" xmlns="" val="880393203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17E09BF-5EC2-4770-BAE7-2614076488F1}"/>
              </a:ext>
            </a:extLst>
          </p:cNvPr>
          <p:cNvSpPr txBox="1"/>
          <p:nvPr/>
        </p:nvSpPr>
        <p:spPr>
          <a:xfrm>
            <a:off x="1421000" y="234824"/>
            <a:ext cx="641085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pt-BR" dirty="0"/>
              <a:t>Cálculo da pontuação dos efeitos dos benefícios político - militares</a:t>
            </a:r>
          </a:p>
        </p:txBody>
      </p:sp>
    </p:spTree>
    <p:extLst>
      <p:ext uri="{BB962C8B-B14F-4D97-AF65-F5344CB8AC3E}">
        <p14:creationId xmlns:p14="http://schemas.microsoft.com/office/powerpoint/2010/main" val="29896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RTIFOL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5" cy="5143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F395F34-F092-493F-B68B-ED582967ACE1}"/>
              </a:ext>
            </a:extLst>
          </p:cNvPr>
          <p:cNvSpPr/>
          <p:nvPr/>
        </p:nvSpPr>
        <p:spPr>
          <a:xfrm>
            <a:off x="2512523" y="1878194"/>
            <a:ext cx="6323553" cy="267765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8000"/>
                  <a:lumMod val="36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342900"/>
            <a:r>
              <a:rPr lang="pt-BR" sz="2400" dirty="0">
                <a:solidFill>
                  <a:srgbClr val="444D26">
                    <a:lumMod val="75000"/>
                  </a:srgbClr>
                </a:solidFill>
                <a:latin typeface="Calibri"/>
              </a:rPr>
              <a:t>“O Exército Brasileiro prepara-se continuamente, </a:t>
            </a:r>
          </a:p>
          <a:p>
            <a:pPr algn="r" defTabSz="342900"/>
            <a:r>
              <a:rPr lang="pt-BR" sz="2400" dirty="0">
                <a:solidFill>
                  <a:srgbClr val="444D26">
                    <a:lumMod val="75000"/>
                  </a:srgbClr>
                </a:solidFill>
                <a:latin typeface="Calibri"/>
              </a:rPr>
              <a:t>balizado pela dimensão humana da Força, </a:t>
            </a:r>
          </a:p>
          <a:p>
            <a:pPr algn="r" defTabSz="342900"/>
            <a:r>
              <a:rPr lang="pt-BR" sz="2400" dirty="0">
                <a:solidFill>
                  <a:srgbClr val="444D26">
                    <a:lumMod val="75000"/>
                  </a:srgbClr>
                </a:solidFill>
                <a:latin typeface="Calibri"/>
              </a:rPr>
              <a:t>por uma nova doutrina e </a:t>
            </a:r>
          </a:p>
          <a:p>
            <a:pPr algn="r" defTabSz="342900"/>
            <a:r>
              <a:rPr lang="pt-BR" sz="2400" dirty="0">
                <a:solidFill>
                  <a:srgbClr val="444D26">
                    <a:lumMod val="75000"/>
                  </a:srgbClr>
                </a:solidFill>
                <a:latin typeface="Calibri"/>
              </a:rPr>
              <a:t>por seus Programas Estratégicos, </a:t>
            </a:r>
          </a:p>
          <a:p>
            <a:pPr algn="r" defTabSz="342900"/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Calibri"/>
              </a:rPr>
              <a:t>propulsores do Processo de Transformação</a:t>
            </a:r>
            <a:r>
              <a:rPr lang="pt-BR" sz="2400" dirty="0">
                <a:solidFill>
                  <a:srgbClr val="444D26">
                    <a:lumMod val="75000"/>
                  </a:srgbClr>
                </a:solidFill>
                <a:latin typeface="Calibri"/>
              </a:rPr>
              <a:t>.”</a:t>
            </a:r>
          </a:p>
          <a:p>
            <a:pPr algn="r" defTabSz="342900"/>
            <a:endParaRPr lang="pt-BR" sz="2400" dirty="0">
              <a:solidFill>
                <a:srgbClr val="444D26">
                  <a:lumMod val="75000"/>
                </a:srgbClr>
              </a:solidFill>
              <a:latin typeface="Calibri"/>
            </a:endParaRPr>
          </a:p>
          <a:p>
            <a:pPr algn="r" defTabSz="342900"/>
            <a:r>
              <a:rPr lang="pt-BR" sz="2400" dirty="0" err="1">
                <a:solidFill>
                  <a:srgbClr val="FEFAC9">
                    <a:lumMod val="50000"/>
                  </a:srgbClr>
                </a:solidFill>
                <a:latin typeface="Calibri"/>
              </a:rPr>
              <a:t>Gen</a:t>
            </a:r>
            <a:r>
              <a:rPr lang="pt-BR" sz="2400" dirty="0">
                <a:solidFill>
                  <a:srgbClr val="FEFAC9">
                    <a:lumMod val="50000"/>
                  </a:srgbClr>
                </a:solidFill>
                <a:latin typeface="Calibri"/>
              </a:rPr>
              <a:t> Villas </a:t>
            </a:r>
            <a:r>
              <a:rPr lang="pt-BR" sz="2400" dirty="0" err="1">
                <a:solidFill>
                  <a:srgbClr val="FEFAC9">
                    <a:lumMod val="50000"/>
                  </a:srgbClr>
                </a:solidFill>
                <a:latin typeface="Calibri"/>
              </a:rPr>
              <a:t>Bôas</a:t>
            </a:r>
            <a:r>
              <a:rPr lang="pt-BR" sz="2400" dirty="0">
                <a:solidFill>
                  <a:srgbClr val="FEFAC9">
                    <a:lumMod val="50000"/>
                  </a:srgbClr>
                </a:solidFill>
                <a:latin typeface="Calibri"/>
              </a:rPr>
              <a:t>, Cmt </a:t>
            </a:r>
            <a:r>
              <a:rPr lang="pt-BR" sz="2400" dirty="0" err="1">
                <a:solidFill>
                  <a:srgbClr val="FEFAC9">
                    <a:lumMod val="50000"/>
                  </a:srgbClr>
                </a:solidFill>
                <a:latin typeface="Calibri"/>
              </a:rPr>
              <a:t>Ex</a:t>
            </a:r>
            <a:endParaRPr lang="pt-BR" sz="2400" dirty="0">
              <a:solidFill>
                <a:srgbClr val="FEFAC9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5" cy="5143500"/>
          </a:xfrm>
          <a:prstGeom prst="rect">
            <a:avLst/>
          </a:prstGeom>
        </p:spPr>
      </p:pic>
      <p:sp>
        <p:nvSpPr>
          <p:cNvPr id="3" name="Espaço Reservado para Conteúdo 4">
            <a:extLst>
              <a:ext uri="{FF2B5EF4-FFF2-40B4-BE49-F238E27FC236}">
                <a16:creationId xmlns:a16="http://schemas.microsoft.com/office/drawing/2014/main" xmlns="" id="{F0459951-DEAE-4497-9188-C4FFD48AC5F7}"/>
              </a:ext>
            </a:extLst>
          </p:cNvPr>
          <p:cNvSpPr txBox="1">
            <a:spLocks/>
          </p:cNvSpPr>
          <p:nvPr/>
        </p:nvSpPr>
        <p:spPr>
          <a:xfrm>
            <a:off x="619662" y="856343"/>
            <a:ext cx="8229600" cy="24819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Gerenciais</a:t>
            </a:r>
          </a:p>
          <a:p>
            <a:pPr lvl="1"/>
            <a:r>
              <a:rPr lang="pt-B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14869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2.png">
            <a:extLst>
              <a:ext uri="{FF2B5EF4-FFF2-40B4-BE49-F238E27FC236}">
                <a16:creationId xmlns:a16="http://schemas.microsoft.com/office/drawing/2014/main" xmlns="" id="{9BDDD9C7-7F03-4497-B248-8EE95A0AF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7" y="0"/>
            <a:ext cx="9145075" cy="5143500"/>
          </a:xfrm>
          <a:prstGeom prst="rect">
            <a:avLst/>
          </a:prstGeom>
        </p:spPr>
      </p:pic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xmlns="" id="{72994F8A-06B2-4863-B060-05FC2B5EE6BD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61524924"/>
              </p:ext>
            </p:extLst>
          </p:nvPr>
        </p:nvGraphicFramePr>
        <p:xfrm>
          <a:off x="272142" y="292226"/>
          <a:ext cx="8715829" cy="461473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59972">
                  <a:extLst>
                    <a:ext uri="{9D8B030D-6E8A-4147-A177-3AD203B41FA5}">
                      <a16:colId xmlns:a16="http://schemas.microsoft.com/office/drawing/2014/main" xmlns="" val="2349906960"/>
                    </a:ext>
                  </a:extLst>
                </a:gridCol>
                <a:gridCol w="1081314">
                  <a:extLst>
                    <a:ext uri="{9D8B030D-6E8A-4147-A177-3AD203B41FA5}">
                      <a16:colId xmlns:a16="http://schemas.microsoft.com/office/drawing/2014/main" xmlns="" val="2815005114"/>
                    </a:ext>
                  </a:extLst>
                </a:gridCol>
                <a:gridCol w="573315">
                  <a:extLst>
                    <a:ext uri="{9D8B030D-6E8A-4147-A177-3AD203B41FA5}">
                      <a16:colId xmlns:a16="http://schemas.microsoft.com/office/drawing/2014/main" xmlns="" val="2704035857"/>
                    </a:ext>
                  </a:extLst>
                </a:gridCol>
                <a:gridCol w="1908628">
                  <a:extLst>
                    <a:ext uri="{9D8B030D-6E8A-4147-A177-3AD203B41FA5}">
                      <a16:colId xmlns:a16="http://schemas.microsoft.com/office/drawing/2014/main" xmlns="" val="226055548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4247683447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500029112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1173341905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xmlns="" val="2636013174"/>
                    </a:ext>
                  </a:extLst>
                </a:gridCol>
              </a:tblGrid>
              <a:tr h="2759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PERSPECTIVA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CRITÉRIO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PESO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DESCRIÇÃO</a:t>
                      </a:r>
                      <a:endParaRPr lang="pt-BR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PONTUAÇÃO</a:t>
                      </a:r>
                      <a:endParaRPr lang="pt-BR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2021990"/>
                  </a:ext>
                </a:extLst>
              </a:tr>
              <a:tr h="2308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pt-BR" sz="12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764846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RISCOS</a:t>
                      </a:r>
                      <a:endParaRPr lang="pt-BR" sz="18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144" marR="52144" marT="0" marB="0" vert="vert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PERCENTUAL DE EXECUÇÃO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Percentual de execução física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Acima de 70% de execução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 30 e 70% de execução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 10 e 30% de execução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Até 10% de execução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574132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CUSTO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Custo total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, em relação ao maior custo de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Ptf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 - Até 50% do maior valor de Prg/Pjt.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- Entre 50 e 65% do maior valor de Prg/Pjt.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Alto - Entre 65 e 80% do maior valor de Prg/Pjt.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Muito alto - Acima de 80% do maior valor de Prg/Pjt.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29096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GESTÃO DE CONTRATOS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nível de Complexidade de contratação/ gestão de contratos complexos?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Baixa –contratos pouco complexos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– alguns contratos de média complexidade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Alta – contratos de alta complexidade, sem envolver empresas integradoras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Muito alta – contratos de alta complexidade, envolvendo empresas integradoras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858439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PRAZO DE </a:t>
                      </a:r>
                      <a:r>
                        <a:rPr lang="pt-BR" sz="1000" i="1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IMPLEMENTAÇÃO</a:t>
                      </a:r>
                      <a:endParaRPr lang="pt-BR" sz="1000" i="1" kern="1200" dirty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prazo total de implementação do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ainda restante?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 – Até 3 anos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 – entre 3 e 8 anos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Alto – entre 8 e 15 anos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Muito alto – acima de 15 anos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43617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IMPACTO SOBRE A IMAGEM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Qual o impacto que o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Prg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pt-BR" sz="1300" i="1" kern="1200" dirty="0" err="1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Pjt</a:t>
                      </a:r>
                      <a:r>
                        <a:rPr lang="pt-BR" sz="1300" i="1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ocasiona sobre a imagem do Exército junto à Sociedade Brasileira?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Altamente positivo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Baixo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053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6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ORTFOLIO2.png">
            <a:extLst>
              <a:ext uri="{FF2B5EF4-FFF2-40B4-BE49-F238E27FC236}">
                <a16:creationId xmlns:a16="http://schemas.microsoft.com/office/drawing/2014/main" xmlns="" id="{84C6DFBC-D9A8-45C7-B79A-240FF2A1A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" y="0"/>
            <a:ext cx="9145075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8EE646E-3EE6-4714-88F8-C7B7BEB7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7" y="1210423"/>
            <a:ext cx="8450893" cy="272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32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26E919D-0055-49D3-990B-FD8A2FD67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565FEE6-847D-41D0-B8EE-62CFE0B73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7" y="1837417"/>
            <a:ext cx="4107543" cy="23104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FF69993-03E8-43DB-BFF3-066F0F7D8747}"/>
              </a:ext>
            </a:extLst>
          </p:cNvPr>
          <p:cNvSpPr txBox="1"/>
          <p:nvPr/>
        </p:nvSpPr>
        <p:spPr>
          <a:xfrm>
            <a:off x="152399" y="0"/>
            <a:ext cx="5515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do processo</a:t>
            </a:r>
          </a:p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Balanceamento do </a:t>
            </a:r>
            <a:r>
              <a:rPr lang="pt-B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Ptf</a:t>
            </a: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2BF0ED7-EA8D-4203-B5D2-1CE956EA3137}"/>
              </a:ext>
            </a:extLst>
          </p:cNvPr>
          <p:cNvSpPr txBox="1"/>
          <p:nvPr/>
        </p:nvSpPr>
        <p:spPr>
          <a:xfrm>
            <a:off x="4760687" y="1837417"/>
            <a:ext cx="3918856" cy="22510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Alocação de recursos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Tratamento de riscos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 entre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Prg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83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26E919D-0055-49D3-990B-FD8A2FD67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FF69993-03E8-43DB-BFF3-066F0F7D8747}"/>
              </a:ext>
            </a:extLst>
          </p:cNvPr>
          <p:cNvSpPr txBox="1"/>
          <p:nvPr/>
        </p:nvSpPr>
        <p:spPr>
          <a:xfrm>
            <a:off x="152399" y="0"/>
            <a:ext cx="5515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do processo</a:t>
            </a:r>
          </a:p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Balanceamento do </a:t>
            </a:r>
            <a:r>
              <a:rPr lang="pt-BR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Ptf</a:t>
            </a:r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EE</a:t>
            </a:r>
          </a:p>
        </p:txBody>
      </p:sp>
      <p:pic>
        <p:nvPicPr>
          <p:cNvPr id="7" name="Picture 2" descr="C:\Users\0149397937\Desktop\PORTFOLIO_ELIPSES.png">
            <a:extLst>
              <a:ext uri="{FF2B5EF4-FFF2-40B4-BE49-F238E27FC236}">
                <a16:creationId xmlns:a16="http://schemas.microsoft.com/office/drawing/2014/main" xmlns="" id="{0C3C4B23-7DD7-4A27-9D01-74E22D982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8" y="1444171"/>
            <a:ext cx="4374805" cy="29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9FDFC679-6AB9-466B-964C-5C9C3A61B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56" y="1444171"/>
            <a:ext cx="1608817" cy="21218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098E507-49ED-4BF1-BBCA-E6CB0DF72AA9}"/>
              </a:ext>
            </a:extLst>
          </p:cNvPr>
          <p:cNvSpPr txBox="1"/>
          <p:nvPr/>
        </p:nvSpPr>
        <p:spPr>
          <a:xfrm>
            <a:off x="5667499" y="4006549"/>
            <a:ext cx="298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Articulação e Equipamento de Defesa</a:t>
            </a:r>
          </a:p>
        </p:txBody>
      </p:sp>
      <p:sp>
        <p:nvSpPr>
          <p:cNvPr id="10" name="Seta: Divisa 9">
            <a:extLst>
              <a:ext uri="{FF2B5EF4-FFF2-40B4-BE49-F238E27FC236}">
                <a16:creationId xmlns:a16="http://schemas.microsoft.com/office/drawing/2014/main" xmlns="" id="{82EABFFD-F8AB-47E7-BD55-4CDADD30FF14}"/>
              </a:ext>
            </a:extLst>
          </p:cNvPr>
          <p:cNvSpPr/>
          <p:nvPr/>
        </p:nvSpPr>
        <p:spPr>
          <a:xfrm>
            <a:off x="4917044" y="2242457"/>
            <a:ext cx="747156" cy="111034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4CB57C7-030C-894B-81F0-2177315AC9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formaca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NVOLVIMEN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SI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RTFOLI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" y="7144"/>
            <a:ext cx="9145075" cy="5143500"/>
          </a:xfrm>
          <a:prstGeom prst="rect">
            <a:avLst/>
          </a:prstGeom>
        </p:spPr>
      </p:pic>
      <p:pic>
        <p:nvPicPr>
          <p:cNvPr id="5" name="Picture 2" descr="C:\Users\0149397937\Desktop\PORTFOLIO_ELIPS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" y="-562004"/>
            <a:ext cx="9222581" cy="63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5" y="4379119"/>
            <a:ext cx="1161818" cy="4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4" y="1349995"/>
            <a:ext cx="1874624" cy="65379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22" y="349567"/>
            <a:ext cx="1887503" cy="67397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10" y="978536"/>
            <a:ext cx="1472309" cy="111033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7" y="348106"/>
            <a:ext cx="1488301" cy="64158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11" y="441996"/>
            <a:ext cx="1849610" cy="4538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18" y="1328563"/>
            <a:ext cx="1410620" cy="568424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1" y="4214269"/>
            <a:ext cx="1869541" cy="69686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11" y="1304222"/>
            <a:ext cx="2179730" cy="708377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" y="356463"/>
            <a:ext cx="2176712" cy="75718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1" y="2322381"/>
            <a:ext cx="1783642" cy="675032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22" y="3200644"/>
            <a:ext cx="1480604" cy="64184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57" y="3200644"/>
            <a:ext cx="1844396" cy="599698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08" y="3152865"/>
            <a:ext cx="1754430" cy="670958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4" y="3213915"/>
            <a:ext cx="1661744" cy="617944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23" y="2272773"/>
            <a:ext cx="2006786" cy="849903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46" y="1824081"/>
            <a:ext cx="2248249" cy="1590694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68" y="2258485"/>
            <a:ext cx="1666113" cy="693311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27" y="4040934"/>
            <a:ext cx="807470" cy="92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77578" y="4384038"/>
            <a:ext cx="837739" cy="365040"/>
          </a:xfrm>
          <a:prstGeom prst="rect">
            <a:avLst/>
          </a:prstGeom>
          <a:ln>
            <a:noFill/>
          </a:ln>
        </p:spPr>
      </p:pic>
      <p:sp>
        <p:nvSpPr>
          <p:cNvPr id="4" name="CustomShape 1"/>
          <p:cNvSpPr/>
          <p:nvPr/>
        </p:nvSpPr>
        <p:spPr>
          <a:xfrm>
            <a:off x="0" y="0"/>
            <a:ext cx="9143820" cy="495180"/>
          </a:xfrm>
          <a:prstGeom prst="rect">
            <a:avLst/>
          </a:prstGeom>
          <a:solidFill>
            <a:srgbClr val="004F8A"/>
          </a:solidFill>
          <a:ln w="25560">
            <a:noFill/>
          </a:ln>
        </p:spPr>
      </p:sp>
      <p:sp>
        <p:nvSpPr>
          <p:cNvPr id="5" name="CaixaDeTexto 4"/>
          <p:cNvSpPr txBox="1"/>
          <p:nvPr/>
        </p:nvSpPr>
        <p:spPr>
          <a:xfrm>
            <a:off x="10993" y="16845"/>
            <a:ext cx="691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defTabSz="914378">
              <a:defRPr/>
            </a:pPr>
            <a:r>
              <a:rPr lang="pt-BR" sz="2800" b="0" dirty="0">
                <a:solidFill>
                  <a:prstClr val="white"/>
                </a:solidFill>
                <a:latin typeface="Calibri"/>
              </a:rPr>
              <a:t>TRADUÇÃO ESTRATÉGICA</a:t>
            </a:r>
          </a:p>
        </p:txBody>
      </p:sp>
      <p:pic>
        <p:nvPicPr>
          <p:cNvPr id="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489610" y="298206"/>
            <a:ext cx="434160" cy="565920"/>
          </a:xfrm>
          <a:prstGeom prst="rect">
            <a:avLst/>
          </a:prstGeom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5600651" y="3044177"/>
            <a:ext cx="3543349" cy="2108230"/>
            <a:chOff x="5600650" y="3044176"/>
            <a:chExt cx="3543349" cy="2108230"/>
          </a:xfrm>
        </p:grpSpPr>
        <p:pic>
          <p:nvPicPr>
            <p:cNvPr id="11" name="Imagem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650" y="3342192"/>
              <a:ext cx="3543349" cy="181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4A67DC60-E7F3-4FAF-90F3-04E3143E2CA8}"/>
                </a:ext>
              </a:extLst>
            </p:cNvPr>
            <p:cNvSpPr txBox="1"/>
            <p:nvPr/>
          </p:nvSpPr>
          <p:spPr>
            <a:xfrm>
              <a:off x="5633601" y="3044176"/>
              <a:ext cx="3429049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pt-BR"/>
              </a:defPPr>
            </a:lstStyle>
            <a:p>
              <a:pPr algn="ctr" defTabSz="914378"/>
              <a:r>
                <a:rPr lang="pt-BR" sz="1400" dirty="0">
                  <a:solidFill>
                    <a:prstClr val="black"/>
                  </a:solidFill>
                  <a:latin typeface="Calibri"/>
                </a:rPr>
                <a:t>BENEFÍCIOS PARA A  SOCIEDADE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323824" y="609071"/>
            <a:ext cx="1182802" cy="684633"/>
            <a:chOff x="5580999" y="609071"/>
            <a:chExt cx="1182802" cy="684633"/>
          </a:xfrm>
        </p:grpSpPr>
        <p:sp>
          <p:nvSpPr>
            <p:cNvPr id="13" name="Seta: para a Direita 12">
              <a:extLst>
                <a:ext uri="{FF2B5EF4-FFF2-40B4-BE49-F238E27FC236}">
                  <a16:creationId xmlns:a16="http://schemas.microsoft.com/office/drawing/2014/main" xmlns="" id="{6A3D9E59-F5E9-4478-960B-ECDC75EE5877}"/>
                </a:ext>
              </a:extLst>
            </p:cNvPr>
            <p:cNvSpPr/>
            <p:nvPr/>
          </p:nvSpPr>
          <p:spPr>
            <a:xfrm>
              <a:off x="5660176" y="609071"/>
              <a:ext cx="1103625" cy="408614"/>
            </a:xfrm>
            <a:prstGeom prst="rightArrow">
              <a:avLst/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AECBCA8D-C1FE-496A-9CE9-646549D461A7}"/>
                </a:ext>
              </a:extLst>
            </p:cNvPr>
            <p:cNvSpPr txBox="1"/>
            <p:nvPr/>
          </p:nvSpPr>
          <p:spPr>
            <a:xfrm>
              <a:off x="5580999" y="955150"/>
              <a:ext cx="1182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pt-BR" sz="1600" dirty="0">
                  <a:solidFill>
                    <a:prstClr val="black"/>
                  </a:solidFill>
                  <a:latin typeface="Calibri"/>
                </a:rPr>
                <a:t>ALCANÇAM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664860" y="620523"/>
            <a:ext cx="3711914" cy="3332352"/>
            <a:chOff x="1807735" y="620523"/>
            <a:chExt cx="3711913" cy="3332352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7F91AD55-5893-4145-A3BA-55D134A2B6C2}"/>
                </a:ext>
              </a:extLst>
            </p:cNvPr>
            <p:cNvSpPr txBox="1"/>
            <p:nvPr/>
          </p:nvSpPr>
          <p:spPr>
            <a:xfrm>
              <a:off x="1807735" y="620523"/>
              <a:ext cx="371191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defTabSz="914378"/>
              <a:r>
                <a:rPr lang="pt-BR" dirty="0">
                  <a:solidFill>
                    <a:prstClr val="black"/>
                  </a:solidFill>
                  <a:latin typeface="Calibri"/>
                </a:rPr>
                <a:t>CAPACIDADES MILITARES TERRESTRES</a:t>
              </a:r>
            </a:p>
          </p:txBody>
        </p:sp>
        <p:grpSp>
          <p:nvGrpSpPr>
            <p:cNvPr id="17" name="Agrupar 5">
              <a:extLst>
                <a:ext uri="{FF2B5EF4-FFF2-40B4-BE49-F238E27FC236}">
                  <a16:creationId xmlns:a16="http://schemas.microsoft.com/office/drawing/2014/main" xmlns="" id="{EC3C4629-F6B7-4FBF-AFBE-36AEA7121172}"/>
                </a:ext>
              </a:extLst>
            </p:cNvPr>
            <p:cNvGrpSpPr/>
            <p:nvPr/>
          </p:nvGrpSpPr>
          <p:grpSpPr>
            <a:xfrm>
              <a:off x="3136677" y="1043561"/>
              <a:ext cx="2051537" cy="2909314"/>
              <a:chOff x="3643200" y="1240663"/>
              <a:chExt cx="2430002" cy="3309353"/>
            </a:xfrm>
          </p:grpSpPr>
          <p:sp>
            <p:nvSpPr>
              <p:cNvPr id="18" name="Hexágono 17">
                <a:extLst>
                  <a:ext uri="{FF2B5EF4-FFF2-40B4-BE49-F238E27FC236}">
                    <a16:creationId xmlns:a16="http://schemas.microsoft.com/office/drawing/2014/main" xmlns="" id="{A1223BB3-A5F0-4159-A484-2C5760813CE1}"/>
                  </a:ext>
                </a:extLst>
              </p:cNvPr>
              <p:cNvSpPr/>
              <p:nvPr/>
            </p:nvSpPr>
            <p:spPr>
              <a:xfrm>
                <a:off x="3643200" y="1240663"/>
                <a:ext cx="1332000" cy="1077737"/>
              </a:xfrm>
              <a:prstGeom prst="hexagon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libri"/>
                </a:endParaRPr>
              </a:p>
            </p:txBody>
          </p:sp>
          <p:sp>
            <p:nvSpPr>
              <p:cNvPr id="19" name="Hexágono 18">
                <a:extLst>
                  <a:ext uri="{FF2B5EF4-FFF2-40B4-BE49-F238E27FC236}">
                    <a16:creationId xmlns:a16="http://schemas.microsoft.com/office/drawing/2014/main" xmlns="" id="{065610E7-1716-4DFE-A2E9-D740E6535B72}"/>
                  </a:ext>
                </a:extLst>
              </p:cNvPr>
              <p:cNvSpPr/>
              <p:nvPr/>
            </p:nvSpPr>
            <p:spPr>
              <a:xfrm>
                <a:off x="4741202" y="1797459"/>
                <a:ext cx="1332000" cy="1077737"/>
              </a:xfrm>
              <a:prstGeom prst="hexagon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libri"/>
                </a:endParaRPr>
              </a:p>
            </p:txBody>
          </p:sp>
          <p:sp>
            <p:nvSpPr>
              <p:cNvPr id="20" name="Hexágono 19">
                <a:extLst>
                  <a:ext uri="{FF2B5EF4-FFF2-40B4-BE49-F238E27FC236}">
                    <a16:creationId xmlns:a16="http://schemas.microsoft.com/office/drawing/2014/main" xmlns="" id="{EFE39B88-DCCE-4707-BA8F-EDCADBBFEFFB}"/>
                  </a:ext>
                </a:extLst>
              </p:cNvPr>
              <p:cNvSpPr/>
              <p:nvPr/>
            </p:nvSpPr>
            <p:spPr>
              <a:xfrm>
                <a:off x="3643200" y="2360145"/>
                <a:ext cx="1332000" cy="1077737"/>
              </a:xfrm>
              <a:prstGeom prst="hexagon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libri"/>
                </a:endParaRPr>
              </a:p>
            </p:txBody>
          </p:sp>
          <p:sp>
            <p:nvSpPr>
              <p:cNvPr id="21" name="Hexágono 20">
                <a:extLst>
                  <a:ext uri="{FF2B5EF4-FFF2-40B4-BE49-F238E27FC236}">
                    <a16:creationId xmlns:a16="http://schemas.microsoft.com/office/drawing/2014/main" xmlns="" id="{FAC264A6-D42B-4461-BDB2-25DC7864C23F}"/>
                  </a:ext>
                </a:extLst>
              </p:cNvPr>
              <p:cNvSpPr/>
              <p:nvPr/>
            </p:nvSpPr>
            <p:spPr>
              <a:xfrm>
                <a:off x="4741202" y="2909593"/>
                <a:ext cx="1332000" cy="1077737"/>
              </a:xfrm>
              <a:prstGeom prst="hexagon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libri"/>
                </a:endParaRPr>
              </a:p>
            </p:txBody>
          </p:sp>
          <p:sp>
            <p:nvSpPr>
              <p:cNvPr id="22" name="Hexágono 21">
                <a:extLst>
                  <a:ext uri="{FF2B5EF4-FFF2-40B4-BE49-F238E27FC236}">
                    <a16:creationId xmlns:a16="http://schemas.microsoft.com/office/drawing/2014/main" xmlns="" id="{911B1C43-199A-49B7-93D1-4D30CD90DD81}"/>
                  </a:ext>
                </a:extLst>
              </p:cNvPr>
              <p:cNvSpPr/>
              <p:nvPr/>
            </p:nvSpPr>
            <p:spPr>
              <a:xfrm>
                <a:off x="3643200" y="3472279"/>
                <a:ext cx="1332000" cy="1077737"/>
              </a:xfrm>
              <a:prstGeom prst="hexagon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libri"/>
                </a:endParaRPr>
              </a:p>
            </p:txBody>
          </p:sp>
        </p:grpSp>
      </p:grpSp>
      <p:grpSp>
        <p:nvGrpSpPr>
          <p:cNvPr id="24" name="Grupo 23"/>
          <p:cNvGrpSpPr/>
          <p:nvPr/>
        </p:nvGrpSpPr>
        <p:grpSpPr>
          <a:xfrm>
            <a:off x="380274" y="2256897"/>
            <a:ext cx="3989368" cy="2340065"/>
            <a:chOff x="380273" y="2256896"/>
            <a:chExt cx="3989368" cy="2340065"/>
          </a:xfrm>
        </p:grpSpPr>
        <p:grpSp>
          <p:nvGrpSpPr>
            <p:cNvPr id="25" name="Grupo 24"/>
            <p:cNvGrpSpPr/>
            <p:nvPr/>
          </p:nvGrpSpPr>
          <p:grpSpPr>
            <a:xfrm>
              <a:off x="2022402" y="3666468"/>
              <a:ext cx="2347239" cy="930493"/>
              <a:chOff x="2487072" y="3547767"/>
              <a:chExt cx="2347239" cy="930493"/>
            </a:xfrm>
          </p:grpSpPr>
          <p:sp>
            <p:nvSpPr>
              <p:cNvPr id="29" name="Seta: Dobrada 11">
                <a:extLst>
                  <a:ext uri="{FF2B5EF4-FFF2-40B4-BE49-F238E27FC236}">
                    <a16:creationId xmlns:a16="http://schemas.microsoft.com/office/drawing/2014/main" xmlns="" id="{FF9A634A-B4C0-475A-A28A-E0F9700D8603}"/>
                  </a:ext>
                </a:extLst>
              </p:cNvPr>
              <p:cNvSpPr/>
              <p:nvPr/>
            </p:nvSpPr>
            <p:spPr>
              <a:xfrm rot="5400000" flipH="1">
                <a:off x="3212387" y="2860552"/>
                <a:ext cx="863818" cy="2238247"/>
              </a:xfrm>
              <a:prstGeom prst="bentArrow">
                <a:avLst>
                  <a:gd name="adj1" fmla="val 12001"/>
                  <a:gd name="adj2" fmla="val 10006"/>
                  <a:gd name="adj3" fmla="val 17206"/>
                  <a:gd name="adj4" fmla="val 33947"/>
                </a:avLst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Seta: Dobrada 11">
                <a:extLst>
                  <a:ext uri="{FF2B5EF4-FFF2-40B4-BE49-F238E27FC236}">
                    <a16:creationId xmlns:a16="http://schemas.microsoft.com/office/drawing/2014/main" xmlns="" id="{FF9A634A-B4C0-475A-A28A-E0F9700D8603}"/>
                  </a:ext>
                </a:extLst>
              </p:cNvPr>
              <p:cNvSpPr/>
              <p:nvPr/>
            </p:nvSpPr>
            <p:spPr>
              <a:xfrm rot="5400000" flipH="1">
                <a:off x="3214669" y="2858617"/>
                <a:ext cx="892046" cy="2347239"/>
              </a:xfrm>
              <a:prstGeom prst="bentArrow">
                <a:avLst>
                  <a:gd name="adj1" fmla="val 10554"/>
                  <a:gd name="adj2" fmla="val 9858"/>
                  <a:gd name="adj3" fmla="val 12399"/>
                  <a:gd name="adj4" fmla="val 3394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pt-BR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Seta: Dobrada 1">
              <a:extLst>
                <a:ext uri="{FF2B5EF4-FFF2-40B4-BE49-F238E27FC236}">
                  <a16:creationId xmlns:a16="http://schemas.microsoft.com/office/drawing/2014/main" xmlns="" id="{50AE245F-A182-430C-8C5A-8B9940897800}"/>
                </a:ext>
              </a:extLst>
            </p:cNvPr>
            <p:cNvSpPr/>
            <p:nvPr/>
          </p:nvSpPr>
          <p:spPr>
            <a:xfrm>
              <a:off x="627924" y="2256896"/>
              <a:ext cx="2315302" cy="1300976"/>
            </a:xfrm>
            <a:prstGeom prst="bentArrow">
              <a:avLst>
                <a:gd name="adj1" fmla="val 11821"/>
                <a:gd name="adj2" fmla="val 12920"/>
                <a:gd name="adj3" fmla="val 16214"/>
                <a:gd name="adj4" fmla="val 89396"/>
              </a:avLst>
            </a:prstGeom>
            <a:solidFill>
              <a:srgbClr val="005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C81CCFC6-24D7-471C-A833-510940A3230E}"/>
                </a:ext>
              </a:extLst>
            </p:cNvPr>
            <p:cNvSpPr txBox="1"/>
            <p:nvPr/>
          </p:nvSpPr>
          <p:spPr>
            <a:xfrm>
              <a:off x="380273" y="2256896"/>
              <a:ext cx="878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pt-BR" dirty="0">
                  <a:solidFill>
                    <a:prstClr val="black"/>
                  </a:solidFill>
                  <a:latin typeface="Calibri"/>
                </a:rPr>
                <a:t>OBTÉM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AECBCA8D-C1FE-496A-9CE9-646549D461A7}"/>
                </a:ext>
              </a:extLst>
            </p:cNvPr>
            <p:cNvSpPr txBox="1"/>
            <p:nvPr/>
          </p:nvSpPr>
          <p:spPr>
            <a:xfrm>
              <a:off x="2890902" y="4098376"/>
              <a:ext cx="125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pt-BR" dirty="0">
                  <a:solidFill>
                    <a:prstClr val="black"/>
                  </a:solidFill>
                  <a:latin typeface="Calibri"/>
                </a:rPr>
                <a:t>SUPORTAM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506627" y="1758724"/>
            <a:ext cx="1388635" cy="1285929"/>
            <a:chOff x="6506626" y="1758723"/>
            <a:chExt cx="1388635" cy="1285929"/>
          </a:xfrm>
        </p:grpSpPr>
        <p:sp>
          <p:nvSpPr>
            <p:cNvPr id="32" name="Seta: para a Direita 12">
              <a:extLst>
                <a:ext uri="{FF2B5EF4-FFF2-40B4-BE49-F238E27FC236}">
                  <a16:creationId xmlns:a16="http://schemas.microsoft.com/office/drawing/2014/main" xmlns="" id="{6A3D9E59-F5E9-4478-960B-ECDC75EE5877}"/>
                </a:ext>
              </a:extLst>
            </p:cNvPr>
            <p:cNvSpPr/>
            <p:nvPr/>
          </p:nvSpPr>
          <p:spPr>
            <a:xfrm rot="6531391">
              <a:off x="6999652" y="2149043"/>
              <a:ext cx="1285929" cy="505289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AECBCA8D-C1FE-496A-9CE9-646549D461A7}"/>
                </a:ext>
              </a:extLst>
            </p:cNvPr>
            <p:cNvSpPr txBox="1"/>
            <p:nvPr/>
          </p:nvSpPr>
          <p:spPr>
            <a:xfrm>
              <a:off x="6506626" y="2041032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pt-BR" dirty="0">
                  <a:solidFill>
                    <a:prstClr val="black"/>
                  </a:solidFill>
                  <a:latin typeface="Calibri"/>
                </a:rPr>
                <a:t>GERAM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34" y="1534996"/>
            <a:ext cx="4187618" cy="235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7F91AD55-5893-4145-A3BA-55D134A2B6C2}"/>
              </a:ext>
            </a:extLst>
          </p:cNvPr>
          <p:cNvSpPr txBox="1"/>
          <p:nvPr/>
        </p:nvSpPr>
        <p:spPr>
          <a:xfrm>
            <a:off x="4877434" y="1151458"/>
            <a:ext cx="418521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pt-BR"/>
            </a:defPPr>
          </a:lstStyle>
          <a:p>
            <a:pPr algn="ctr" defTabSz="914378"/>
            <a:r>
              <a:rPr lang="pt-BR" dirty="0">
                <a:solidFill>
                  <a:prstClr val="black"/>
                </a:solidFill>
                <a:latin typeface="Calibri"/>
              </a:rPr>
              <a:t>OBJETIVOS ESTRATÉGICOS DO EXÉRCITO</a:t>
            </a:r>
          </a:p>
        </p:txBody>
      </p:sp>
      <p:pic>
        <p:nvPicPr>
          <p:cNvPr id="36" name="Picture 2" descr="C:\Users\0149397937\Desktop\PORTFOLIO_ELIPSE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72" y="1213395"/>
            <a:ext cx="5069364" cy="33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46914E-6 L -0.09827 0.261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130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64198E-7 L 0.09687 -0.3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1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53537E-6 L 0.0967 -0.224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112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4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3FEC396-7923-2644-A158-6F8BC8946B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84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C8D2732-BD16-8041-836F-E9E954FA68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200" y="3693687"/>
            <a:ext cx="1117600" cy="47445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8DA63D05-3968-4726-9483-09097545D050}"/>
              </a:ext>
            </a:extLst>
          </p:cNvPr>
          <p:cNvSpPr/>
          <p:nvPr/>
        </p:nvSpPr>
        <p:spPr>
          <a:xfrm>
            <a:off x="181429" y="4310743"/>
            <a:ext cx="8672285" cy="602343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Capacidades Militares Terrestres geradas pelo </a:t>
            </a:r>
            <a:r>
              <a:rPr lang="pt-B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Ptf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EE</a:t>
            </a:r>
          </a:p>
        </p:txBody>
      </p:sp>
    </p:spTree>
    <p:extLst>
      <p:ext uri="{BB962C8B-B14F-4D97-AF65-F5344CB8AC3E}">
        <p14:creationId xmlns:p14="http://schemas.microsoft.com/office/powerpoint/2010/main" val="3785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2B6FA45-510F-4E72-B068-29DEC4BF3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285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940B3411-D174-406E-83AA-AFF3CB18C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534402"/>
              </p:ext>
            </p:extLst>
          </p:nvPr>
        </p:nvGraphicFramePr>
        <p:xfrm>
          <a:off x="384629" y="377371"/>
          <a:ext cx="7721601" cy="4528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7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2B6FA45-510F-4E72-B068-29DEC4BF3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285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940B3411-D174-406E-83AA-AFF3CB18C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581768"/>
              </p:ext>
            </p:extLst>
          </p:nvPr>
        </p:nvGraphicFramePr>
        <p:xfrm>
          <a:off x="384629" y="377371"/>
          <a:ext cx="7721601" cy="3976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605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6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1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2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3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el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16037</TotalTime>
  <Words>970</Words>
  <Application>Microsoft Office PowerPoint</Application>
  <PresentationFormat>Apresentação na tela (16:9)</PresentationFormat>
  <Paragraphs>242</Paragraphs>
  <Slides>38</Slides>
  <Notes>24</Notes>
  <HiddenSlides>1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10</vt:i4>
      </vt:variant>
      <vt:variant>
        <vt:lpstr>Títulos de slides</vt:lpstr>
      </vt:variant>
      <vt:variant>
        <vt:i4>38</vt:i4>
      </vt:variant>
      <vt:variant>
        <vt:lpstr>Apresentações personalizadas</vt:lpstr>
      </vt:variant>
      <vt:variant>
        <vt:i4>1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26_Custom Design</vt:lpstr>
      <vt:lpstr>31_Custom Design</vt:lpstr>
      <vt:lpstr>32_Custom Design</vt:lpstr>
      <vt:lpstr>33_Custom Design</vt:lpstr>
      <vt:lpstr>24_Custom Design</vt:lpstr>
      <vt:lpstr>4_Tema do Office</vt:lpstr>
      <vt:lpstr>5_Tema do Office</vt:lpstr>
      <vt:lpstr>27_Custom Design</vt:lpstr>
      <vt:lpstr>7_Tema do Office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personalizada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601.Asst 6 SCh EME</dc:creator>
  <cp:lastModifiedBy>Jose Felipe da Rocha Pedro Ferreira</cp:lastModifiedBy>
  <cp:revision>723</cp:revision>
  <cp:lastPrinted>2018-04-11T20:25:05Z</cp:lastPrinted>
  <dcterms:created xsi:type="dcterms:W3CDTF">2014-05-13T23:42:13Z</dcterms:created>
  <dcterms:modified xsi:type="dcterms:W3CDTF">2018-11-07T12:19:22Z</dcterms:modified>
</cp:coreProperties>
</file>