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7.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8.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9.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0.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1.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2.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13.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14.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15.xml" ContentType="application/vnd.openxmlformats-officedocument.theme+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16.xml" ContentType="application/vnd.openxmlformats-officedocument.theme+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17.xml" ContentType="application/vnd.openxmlformats-officedocument.theme+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18.xml" ContentType="application/vnd.openxmlformats-officedocument.theme+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19.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20.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theme/theme21.xml" ContentType="application/vnd.openxmlformats-officedocument.theme+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22.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theme/theme23.xml" ContentType="application/vnd.openxmlformats-officedocument.theme+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theme/theme24.xml" ContentType="application/vnd.openxmlformats-officedocument.theme+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theme/theme25.xml" ContentType="application/vnd.openxmlformats-officedocument.theme+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85" r:id="rId2"/>
    <p:sldMasterId id="2147483873" r:id="rId3"/>
    <p:sldMasterId id="2147483685" r:id="rId4"/>
    <p:sldMasterId id="2147483733" r:id="rId5"/>
    <p:sldMasterId id="2147483861" r:id="rId6"/>
    <p:sldMasterId id="2147483786" r:id="rId7"/>
    <p:sldMasterId id="2147483810" r:id="rId8"/>
    <p:sldMasterId id="2147483835" r:id="rId9"/>
    <p:sldMasterId id="2147483897" r:id="rId10"/>
    <p:sldMasterId id="2147483922" r:id="rId11"/>
    <p:sldMasterId id="2147483936" r:id="rId12"/>
    <p:sldMasterId id="2147483961" r:id="rId13"/>
    <p:sldMasterId id="2147484010" r:id="rId14"/>
    <p:sldMasterId id="2147484022" r:id="rId15"/>
    <p:sldMasterId id="2147484127" r:id="rId16"/>
    <p:sldMasterId id="2147484139" r:id="rId17"/>
    <p:sldMasterId id="2147484155" r:id="rId18"/>
    <p:sldMasterId id="2147484171" r:id="rId19"/>
    <p:sldMasterId id="2147484187" r:id="rId20"/>
    <p:sldMasterId id="2147484199" r:id="rId21"/>
    <p:sldMasterId id="2147484214" r:id="rId22"/>
    <p:sldMasterId id="2147484230" r:id="rId23"/>
    <p:sldMasterId id="2147484416" r:id="rId24"/>
    <p:sldMasterId id="2147484464" r:id="rId25"/>
    <p:sldMasterId id="2147484476" r:id="rId26"/>
  </p:sldMasterIdLst>
  <p:notesMasterIdLst>
    <p:notesMasterId r:id="rId45"/>
  </p:notesMasterIdLst>
  <p:handoutMasterIdLst>
    <p:handoutMasterId r:id="rId46"/>
  </p:handoutMasterIdLst>
  <p:sldIdLst>
    <p:sldId id="952" r:id="rId27"/>
    <p:sldId id="886" r:id="rId28"/>
    <p:sldId id="887" r:id="rId29"/>
    <p:sldId id="939" r:id="rId30"/>
    <p:sldId id="891" r:id="rId31"/>
    <p:sldId id="895" r:id="rId32"/>
    <p:sldId id="940" r:id="rId33"/>
    <p:sldId id="932" r:id="rId34"/>
    <p:sldId id="933" r:id="rId35"/>
    <p:sldId id="935" r:id="rId36"/>
    <p:sldId id="941" r:id="rId37"/>
    <p:sldId id="945" r:id="rId38"/>
    <p:sldId id="954" r:id="rId39"/>
    <p:sldId id="955" r:id="rId40"/>
    <p:sldId id="950" r:id="rId41"/>
    <p:sldId id="951" r:id="rId42"/>
    <p:sldId id="937" r:id="rId43"/>
    <p:sldId id="953" r:id="rId44"/>
  </p:sldIdLst>
  <p:sldSz cx="9144000" cy="6858000" type="screen4x3"/>
  <p:notesSz cx="6797675" cy="9926638"/>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00E6"/>
    <a:srgbClr val="000066"/>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2" autoAdjust="0"/>
    <p:restoredTop sz="80000" autoAdjust="0"/>
  </p:normalViewPr>
  <p:slideViewPr>
    <p:cSldViewPr>
      <p:cViewPr varScale="1">
        <p:scale>
          <a:sx n="59" d="100"/>
          <a:sy n="59" d="100"/>
        </p:scale>
        <p:origin x="1800" y="78"/>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notesViewPr>
    <p:cSldViewPr>
      <p:cViewPr varScale="1">
        <p:scale>
          <a:sx n="64" d="100"/>
          <a:sy n="64" d="100"/>
        </p:scale>
        <p:origin x="-3378"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3.xml"/><Relationship Id="rId41"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5.xml"/><Relationship Id="rId44"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viewProps" Target="viewProps.xml"/><Relationship Id="rId8" Type="http://schemas.openxmlformats.org/officeDocument/2006/relationships/slideMaster" Target="slideMasters/slideMaster8.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FC7960-A528-4CA8-B547-7E9CDF3771D7}" type="doc">
      <dgm:prSet loTypeId="urn:microsoft.com/office/officeart/2005/8/layout/arrow3" loCatId="relationship" qsTypeId="urn:microsoft.com/office/officeart/2005/8/quickstyle/simple1#1" qsCatId="simple" csTypeId="urn:microsoft.com/office/officeart/2005/8/colors/accent1_2#1" csCatId="accent1" phldr="1"/>
      <dgm:spPr/>
      <dgm:t>
        <a:bodyPr/>
        <a:lstStyle/>
        <a:p>
          <a:endParaRPr lang="pt-BR"/>
        </a:p>
      </dgm:t>
    </dgm:pt>
    <dgm:pt modelId="{AF8CC4BA-D977-4C87-A0E7-70C4AAF5C525}">
      <dgm:prSet phldrT="[Texto]"/>
      <dgm:spPr/>
      <dgm:t>
        <a:bodyPr/>
        <a:lstStyle/>
        <a:p>
          <a:r>
            <a:rPr lang="pt-BR" dirty="0" smtClean="0"/>
            <a:t>PBC</a:t>
          </a:r>
          <a:endParaRPr lang="pt-BR" dirty="0"/>
        </a:p>
      </dgm:t>
    </dgm:pt>
    <dgm:pt modelId="{F09D69A2-B557-4F29-85B9-6CB7E6BCFFD7}" type="parTrans" cxnId="{5CB459BC-63F7-488E-93DA-732B94DFF1FB}">
      <dgm:prSet/>
      <dgm:spPr/>
      <dgm:t>
        <a:bodyPr/>
        <a:lstStyle/>
        <a:p>
          <a:endParaRPr lang="pt-BR"/>
        </a:p>
      </dgm:t>
    </dgm:pt>
    <dgm:pt modelId="{4E81F198-3C8A-43F3-9BC7-7FD36E71457B}" type="sibTrans" cxnId="{5CB459BC-63F7-488E-93DA-732B94DFF1FB}">
      <dgm:prSet/>
      <dgm:spPr/>
      <dgm:t>
        <a:bodyPr/>
        <a:lstStyle/>
        <a:p>
          <a:endParaRPr lang="pt-BR"/>
        </a:p>
      </dgm:t>
    </dgm:pt>
    <dgm:pt modelId="{D32D3E4A-24E9-437D-938B-9E63CED7F6B5}">
      <dgm:prSet phldrT="[Texto]"/>
      <dgm:spPr/>
      <dgm:t>
        <a:bodyPr/>
        <a:lstStyle/>
        <a:p>
          <a:r>
            <a:rPr lang="pt-BR" dirty="0" smtClean="0"/>
            <a:t>PBA</a:t>
          </a:r>
          <a:endParaRPr lang="pt-BR" dirty="0"/>
        </a:p>
      </dgm:t>
    </dgm:pt>
    <dgm:pt modelId="{096CD96B-CD26-4151-8871-7A3B821C1646}" type="parTrans" cxnId="{B9DFD161-1989-43BD-8D02-48A53B4C3508}">
      <dgm:prSet/>
      <dgm:spPr/>
      <dgm:t>
        <a:bodyPr/>
        <a:lstStyle/>
        <a:p>
          <a:endParaRPr lang="pt-BR"/>
        </a:p>
      </dgm:t>
    </dgm:pt>
    <dgm:pt modelId="{D96FC5E7-9CD9-4F84-B54B-39902F5FB137}" type="sibTrans" cxnId="{B9DFD161-1989-43BD-8D02-48A53B4C3508}">
      <dgm:prSet/>
      <dgm:spPr/>
      <dgm:t>
        <a:bodyPr/>
        <a:lstStyle/>
        <a:p>
          <a:endParaRPr lang="pt-BR"/>
        </a:p>
      </dgm:t>
    </dgm:pt>
    <dgm:pt modelId="{E3A494D0-6576-499E-866D-9D69327FA05C}" type="pres">
      <dgm:prSet presAssocID="{68FC7960-A528-4CA8-B547-7E9CDF3771D7}" presName="compositeShape" presStyleCnt="0">
        <dgm:presLayoutVars>
          <dgm:chMax val="2"/>
          <dgm:dir/>
          <dgm:resizeHandles val="exact"/>
        </dgm:presLayoutVars>
      </dgm:prSet>
      <dgm:spPr/>
      <dgm:t>
        <a:bodyPr/>
        <a:lstStyle/>
        <a:p>
          <a:endParaRPr lang="pt-BR"/>
        </a:p>
      </dgm:t>
    </dgm:pt>
    <dgm:pt modelId="{F330BE88-A532-45E0-95C8-F9162EC04177}" type="pres">
      <dgm:prSet presAssocID="{68FC7960-A528-4CA8-B547-7E9CDF3771D7}" presName="divider" presStyleLbl="fgShp" presStyleIdx="0" presStyleCnt="1"/>
      <dgm:spPr/>
    </dgm:pt>
    <dgm:pt modelId="{2FD37DA1-5A7B-4A39-B048-5F669C088D19}" type="pres">
      <dgm:prSet presAssocID="{AF8CC4BA-D977-4C87-A0E7-70C4AAF5C525}" presName="downArrow" presStyleLbl="node1" presStyleIdx="0" presStyleCnt="2"/>
      <dgm:spPr/>
    </dgm:pt>
    <dgm:pt modelId="{DCD930E1-FCA6-409E-92B9-0BE9FA8CC34C}" type="pres">
      <dgm:prSet presAssocID="{AF8CC4BA-D977-4C87-A0E7-70C4AAF5C525}" presName="downArrowText" presStyleLbl="revTx" presStyleIdx="0" presStyleCnt="2" custLinFactNeighborX="11227" custLinFactNeighborY="26561">
        <dgm:presLayoutVars>
          <dgm:bulletEnabled val="1"/>
        </dgm:presLayoutVars>
      </dgm:prSet>
      <dgm:spPr/>
      <dgm:t>
        <a:bodyPr/>
        <a:lstStyle/>
        <a:p>
          <a:endParaRPr lang="pt-BR"/>
        </a:p>
      </dgm:t>
    </dgm:pt>
    <dgm:pt modelId="{7BEED719-544F-4E39-ABD6-C10377CEFC0B}" type="pres">
      <dgm:prSet presAssocID="{D32D3E4A-24E9-437D-938B-9E63CED7F6B5}" presName="upArrow" presStyleLbl="node1" presStyleIdx="1" presStyleCnt="2"/>
      <dgm:spPr/>
    </dgm:pt>
    <dgm:pt modelId="{47D8C35E-F2F9-4E2A-B900-179F10325187}" type="pres">
      <dgm:prSet presAssocID="{D32D3E4A-24E9-437D-938B-9E63CED7F6B5}" presName="upArrowText" presStyleLbl="revTx" presStyleIdx="1" presStyleCnt="2" custLinFactNeighborX="-13653" custLinFactNeighborY="-22942">
        <dgm:presLayoutVars>
          <dgm:bulletEnabled val="1"/>
        </dgm:presLayoutVars>
      </dgm:prSet>
      <dgm:spPr/>
      <dgm:t>
        <a:bodyPr/>
        <a:lstStyle/>
        <a:p>
          <a:endParaRPr lang="pt-BR"/>
        </a:p>
      </dgm:t>
    </dgm:pt>
  </dgm:ptLst>
  <dgm:cxnLst>
    <dgm:cxn modelId="{EAB5D90D-6DF9-464C-BB24-F86A88DB3085}" type="presOf" srcId="{AF8CC4BA-D977-4C87-A0E7-70C4AAF5C525}" destId="{DCD930E1-FCA6-409E-92B9-0BE9FA8CC34C}" srcOrd="0" destOrd="0" presId="urn:microsoft.com/office/officeart/2005/8/layout/arrow3"/>
    <dgm:cxn modelId="{5CB459BC-63F7-488E-93DA-732B94DFF1FB}" srcId="{68FC7960-A528-4CA8-B547-7E9CDF3771D7}" destId="{AF8CC4BA-D977-4C87-A0E7-70C4AAF5C525}" srcOrd="0" destOrd="0" parTransId="{F09D69A2-B557-4F29-85B9-6CB7E6BCFFD7}" sibTransId="{4E81F198-3C8A-43F3-9BC7-7FD36E71457B}"/>
    <dgm:cxn modelId="{B9DFD161-1989-43BD-8D02-48A53B4C3508}" srcId="{68FC7960-A528-4CA8-B547-7E9CDF3771D7}" destId="{D32D3E4A-24E9-437D-938B-9E63CED7F6B5}" srcOrd="1" destOrd="0" parTransId="{096CD96B-CD26-4151-8871-7A3B821C1646}" sibTransId="{D96FC5E7-9CD9-4F84-B54B-39902F5FB137}"/>
    <dgm:cxn modelId="{C4F14254-0011-434F-B6C3-AF196157D3C0}" type="presOf" srcId="{68FC7960-A528-4CA8-B547-7E9CDF3771D7}" destId="{E3A494D0-6576-499E-866D-9D69327FA05C}" srcOrd="0" destOrd="0" presId="urn:microsoft.com/office/officeart/2005/8/layout/arrow3"/>
    <dgm:cxn modelId="{EB337ADF-99AA-4E8C-A144-BF31C751C000}" type="presOf" srcId="{D32D3E4A-24E9-437D-938B-9E63CED7F6B5}" destId="{47D8C35E-F2F9-4E2A-B900-179F10325187}" srcOrd="0" destOrd="0" presId="urn:microsoft.com/office/officeart/2005/8/layout/arrow3"/>
    <dgm:cxn modelId="{471AE7A2-3375-4B32-96C5-2DA193928E3F}" type="presParOf" srcId="{E3A494D0-6576-499E-866D-9D69327FA05C}" destId="{F330BE88-A532-45E0-95C8-F9162EC04177}" srcOrd="0" destOrd="0" presId="urn:microsoft.com/office/officeart/2005/8/layout/arrow3"/>
    <dgm:cxn modelId="{7B4CA8C3-625E-4D48-9154-34F8C3BA15C7}" type="presParOf" srcId="{E3A494D0-6576-499E-866D-9D69327FA05C}" destId="{2FD37DA1-5A7B-4A39-B048-5F669C088D19}" srcOrd="1" destOrd="0" presId="urn:microsoft.com/office/officeart/2005/8/layout/arrow3"/>
    <dgm:cxn modelId="{BA161396-D587-420A-8ED1-4F2BE5DE5B2A}" type="presParOf" srcId="{E3A494D0-6576-499E-866D-9D69327FA05C}" destId="{DCD930E1-FCA6-409E-92B9-0BE9FA8CC34C}" srcOrd="2" destOrd="0" presId="urn:microsoft.com/office/officeart/2005/8/layout/arrow3"/>
    <dgm:cxn modelId="{6A9D4A5D-C9E3-424D-84A0-530D3203EF37}" type="presParOf" srcId="{E3A494D0-6576-499E-866D-9D69327FA05C}" destId="{7BEED719-544F-4E39-ABD6-C10377CEFC0B}" srcOrd="3" destOrd="0" presId="urn:microsoft.com/office/officeart/2005/8/layout/arrow3"/>
    <dgm:cxn modelId="{FC8C0DFC-1B71-4676-800A-138753D456B3}" type="presParOf" srcId="{E3A494D0-6576-499E-866D-9D69327FA05C}" destId="{47D8C35E-F2F9-4E2A-B900-179F10325187}"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0BE88-A532-45E0-95C8-F9162EC04177}">
      <dsp:nvSpPr>
        <dsp:cNvPr id="0" name=""/>
        <dsp:cNvSpPr/>
      </dsp:nvSpPr>
      <dsp:spPr>
        <a:xfrm rot="21300000">
          <a:off x="18706" y="1685100"/>
          <a:ext cx="6058586" cy="693799"/>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D37DA1-5A7B-4A39-B048-5F669C088D19}">
      <dsp:nvSpPr>
        <dsp:cNvPr id="0" name=""/>
        <dsp:cNvSpPr/>
      </dsp:nvSpPr>
      <dsp:spPr>
        <a:xfrm>
          <a:off x="731520" y="203200"/>
          <a:ext cx="1828800" cy="1625600"/>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D930E1-FCA6-409E-92B9-0BE9FA8CC34C}">
      <dsp:nvSpPr>
        <dsp:cNvPr id="0" name=""/>
        <dsp:cNvSpPr/>
      </dsp:nvSpPr>
      <dsp:spPr>
        <a:xfrm>
          <a:off x="3449887" y="453364"/>
          <a:ext cx="1950720"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1160" tIns="391160" rIns="391160" bIns="391160" numCol="1" spcCol="1270" anchor="ctr" anchorCtr="0">
          <a:noAutofit/>
        </a:bodyPr>
        <a:lstStyle/>
        <a:p>
          <a:pPr lvl="0" algn="ctr" defTabSz="2444750">
            <a:lnSpc>
              <a:spcPct val="90000"/>
            </a:lnSpc>
            <a:spcBef>
              <a:spcPct val="0"/>
            </a:spcBef>
            <a:spcAft>
              <a:spcPct val="35000"/>
            </a:spcAft>
          </a:pPr>
          <a:r>
            <a:rPr lang="pt-BR" sz="5500" kern="1200" dirty="0" smtClean="0"/>
            <a:t>PBC</a:t>
          </a:r>
          <a:endParaRPr lang="pt-BR" sz="5500" kern="1200" dirty="0"/>
        </a:p>
      </dsp:txBody>
      <dsp:txXfrm>
        <a:off x="3449887" y="453364"/>
        <a:ext cx="1950720" cy="1706880"/>
      </dsp:txXfrm>
    </dsp:sp>
    <dsp:sp modelId="{7BEED719-544F-4E39-ABD6-C10377CEFC0B}">
      <dsp:nvSpPr>
        <dsp:cNvPr id="0" name=""/>
        <dsp:cNvSpPr/>
      </dsp:nvSpPr>
      <dsp:spPr>
        <a:xfrm>
          <a:off x="3535680" y="2235200"/>
          <a:ext cx="1828800" cy="1625600"/>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D8C35E-F2F9-4E2A-B900-179F10325187}">
      <dsp:nvSpPr>
        <dsp:cNvPr id="0" name=""/>
        <dsp:cNvSpPr/>
      </dsp:nvSpPr>
      <dsp:spPr>
        <a:xfrm>
          <a:off x="648068" y="1965527"/>
          <a:ext cx="1950720"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1160" tIns="391160" rIns="391160" bIns="391160" numCol="1" spcCol="1270" anchor="ctr" anchorCtr="0">
          <a:noAutofit/>
        </a:bodyPr>
        <a:lstStyle/>
        <a:p>
          <a:pPr lvl="0" algn="ctr" defTabSz="2444750">
            <a:lnSpc>
              <a:spcPct val="90000"/>
            </a:lnSpc>
            <a:spcBef>
              <a:spcPct val="0"/>
            </a:spcBef>
            <a:spcAft>
              <a:spcPct val="35000"/>
            </a:spcAft>
          </a:pPr>
          <a:r>
            <a:rPr lang="pt-BR" sz="5500" kern="1200" dirty="0" smtClean="0"/>
            <a:t>PBA</a:t>
          </a:r>
          <a:endParaRPr lang="pt-BR" sz="5500" kern="1200" dirty="0"/>
        </a:p>
      </dsp:txBody>
      <dsp:txXfrm>
        <a:off x="648068" y="1965527"/>
        <a:ext cx="1950720" cy="1706880"/>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cs typeface="+mn-cs"/>
              </a:defRPr>
            </a:lvl1pPr>
          </a:lstStyle>
          <a:p>
            <a:pPr>
              <a:defRPr/>
            </a:pPr>
            <a:endParaRPr lang="pt-BR"/>
          </a:p>
        </p:txBody>
      </p:sp>
      <p:sp>
        <p:nvSpPr>
          <p:cNvPr id="3" name="Espaço Reservado para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smtClean="0">
                <a:cs typeface="+mn-cs"/>
              </a:defRPr>
            </a:lvl1pPr>
          </a:lstStyle>
          <a:p>
            <a:pPr>
              <a:defRPr/>
            </a:pPr>
            <a:fld id="{51DF6D7B-920E-4CA0-AA1B-1D36AE818130}" type="datetimeFigureOut">
              <a:rPr lang="pt-BR"/>
              <a:pPr>
                <a:defRPr/>
              </a:pPr>
              <a:t>07/11/2018</a:t>
            </a:fld>
            <a:endParaRPr lang="pt-BR"/>
          </a:p>
        </p:txBody>
      </p:sp>
      <p:sp>
        <p:nvSpPr>
          <p:cNvPr id="4" name="Espaço Reservado para Rodapé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cs typeface="+mn-cs"/>
              </a:defRPr>
            </a:lvl1pPr>
          </a:lstStyle>
          <a:p>
            <a:pPr>
              <a:defRPr/>
            </a:pPr>
            <a:endParaRPr lang="pt-BR"/>
          </a:p>
        </p:txBody>
      </p:sp>
      <p:sp>
        <p:nvSpPr>
          <p:cNvPr id="5" name="Espaço Reservado para Número de Slid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smtClean="0">
                <a:cs typeface="+mn-cs"/>
              </a:defRPr>
            </a:lvl1pPr>
          </a:lstStyle>
          <a:p>
            <a:pPr>
              <a:defRPr/>
            </a:pPr>
            <a:fld id="{095F201C-B1FE-40EC-9F76-D2A4391CB87C}" type="slidenum">
              <a:rPr lang="pt-BR"/>
              <a:pPr>
                <a:defRPr/>
              </a:pPr>
              <a:t>‹nº›</a:t>
            </a:fld>
            <a:endParaRPr lang="pt-BR"/>
          </a:p>
        </p:txBody>
      </p:sp>
    </p:spTree>
    <p:extLst>
      <p:ext uri="{BB962C8B-B14F-4D97-AF65-F5344CB8AC3E}">
        <p14:creationId xmlns:p14="http://schemas.microsoft.com/office/powerpoint/2010/main" val="2961328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D18AD15-399C-49A0-BA85-42585DF7AFC9}" type="datetimeFigureOut">
              <a:rPr lang="pt-BR"/>
              <a:pPr>
                <a:defRPr/>
              </a:pPr>
              <a:t>07/11/2018</a:t>
            </a:fld>
            <a:endParaRPr lang="pt-BR"/>
          </a:p>
        </p:txBody>
      </p:sp>
      <p:sp>
        <p:nvSpPr>
          <p:cNvPr id="4" name="Espaço Reservado para Imagem de Sli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1038" y="4714875"/>
            <a:ext cx="5435600" cy="4467225"/>
          </a:xfrm>
          <a:prstGeom prst="rect">
            <a:avLst/>
          </a:prstGeom>
        </p:spPr>
        <p:txBody>
          <a:bodyPr vert="horz" lIns="91440" tIns="45720" rIns="91440" bIns="45720" rtlCol="0"/>
          <a:lstStyle/>
          <a:p>
            <a:pPr lvl="0"/>
            <a:r>
              <a:rPr lang="pt-BR" noProof="0" smtClean="0"/>
              <a:t>Clique para editar 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F88C9DD-3D45-4AC0-BDE3-93C54518967F}" type="slidenum">
              <a:rPr lang="pt-BR"/>
              <a:pPr>
                <a:defRPr/>
              </a:pPr>
              <a:t>‹nº›</a:t>
            </a:fld>
            <a:endParaRPr lang="pt-BR"/>
          </a:p>
        </p:txBody>
      </p:sp>
    </p:spTree>
    <p:extLst>
      <p:ext uri="{BB962C8B-B14F-4D97-AF65-F5344CB8AC3E}">
        <p14:creationId xmlns:p14="http://schemas.microsoft.com/office/powerpoint/2010/main" val="2191169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1" name="CustomShape 1"/>
          <p:cNvSpPr/>
          <p:nvPr/>
        </p:nvSpPr>
        <p:spPr>
          <a:xfrm>
            <a:off x="3851275" y="9428163"/>
            <a:ext cx="2944813" cy="49688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defRPr/>
            </a:pPr>
            <a:fld id="{2D1CD367-5B0E-4D3E-B5E4-0DB19C17FE8D}" type="slidenum">
              <a:rPr lang="pt-BR" sz="1200" spc="-1">
                <a:solidFill>
                  <a:srgbClr val="000000"/>
                </a:solidFill>
                <a:ea typeface="MS PGothic"/>
              </a:rPr>
              <a:pPr algn="r">
                <a:defRPr/>
              </a:pPr>
              <a:t>1</a:t>
            </a:fld>
            <a:endParaRPr lang="pt-BR" sz="1200" spc="-1"/>
          </a:p>
        </p:txBody>
      </p:sp>
      <p:sp>
        <p:nvSpPr>
          <p:cNvPr id="2342" name="PlaceHolder 2"/>
          <p:cNvSpPr>
            <a:spLocks noGrp="1"/>
          </p:cNvSpPr>
          <p:nvPr>
            <p:ph type="body"/>
          </p:nvPr>
        </p:nvSpPr>
        <p:spPr>
          <a:xfrm>
            <a:off x="679450" y="4711700"/>
            <a:ext cx="5438775" cy="4467225"/>
          </a:xfrm>
        </p:spPr>
        <p:txBody>
          <a:bodyPr/>
          <a:lstStyle/>
          <a:p>
            <a:pPr eaLnBrk="1" hangingPunct="1">
              <a:defRPr/>
            </a:pPr>
            <a:endParaRPr lang="pt-BR" sz="2000" spc="-1" dirty="0"/>
          </a:p>
        </p:txBody>
      </p:sp>
      <p:sp>
        <p:nvSpPr>
          <p:cNvPr id="2343" name="CustomShape 3"/>
          <p:cNvSpPr/>
          <p:nvPr/>
        </p:nvSpPr>
        <p:spPr>
          <a:xfrm>
            <a:off x="0" y="0"/>
            <a:ext cx="2944813" cy="4953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defRPr/>
            </a:pPr>
            <a:r>
              <a:rPr lang="pt-BR" sz="1200" spc="-1">
                <a:solidFill>
                  <a:srgbClr val="000000"/>
                </a:solidFill>
              </a:rPr>
              <a:t>ECEME VERSÃO 2 - PRAZO 15OUT15</a:t>
            </a:r>
            <a:endParaRPr lang="pt-BR" sz="1200" spc="-1"/>
          </a:p>
        </p:txBody>
      </p:sp>
    </p:spTree>
    <p:extLst>
      <p:ext uri="{BB962C8B-B14F-4D97-AF65-F5344CB8AC3E}">
        <p14:creationId xmlns:p14="http://schemas.microsoft.com/office/powerpoint/2010/main" val="3435108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7"/>
          <p:cNvSpPr>
            <a:spLocks noGrp="1" noChangeArrowheads="1"/>
          </p:cNvSpPr>
          <p:nvPr>
            <p:ph type="sldNum" sz="quarter" idx="5"/>
          </p:nvPr>
        </p:nvSpPr>
        <p:spPr/>
        <p:txBody>
          <a:bodyPr/>
          <a:lstStyle/>
          <a:p>
            <a:pPr>
              <a:defRPr/>
            </a:pPr>
            <a:fld id="{880C302F-548F-41C1-880A-5F1D8062A06D}" type="slidenum">
              <a:rPr lang="pt-BR"/>
              <a:pPr>
                <a:defRPr/>
              </a:pPr>
              <a:t>10</a:t>
            </a:fld>
            <a:endParaRPr lang="pt-BR"/>
          </a:p>
        </p:txBody>
      </p:sp>
      <p:sp>
        <p:nvSpPr>
          <p:cNvPr id="519171" name="Text Box 1"/>
          <p:cNvSpPr txBox="1">
            <a:spLocks noChangeArrowheads="1"/>
          </p:cNvSpPr>
          <p:nvPr/>
        </p:nvSpPr>
        <p:spPr bwMode="auto">
          <a:xfrm>
            <a:off x="3851275" y="9428163"/>
            <a:ext cx="2946400" cy="496887"/>
          </a:xfrm>
          <a:prstGeom prst="rect">
            <a:avLst/>
          </a:prstGeom>
          <a:noFill/>
          <a:ln w="9525">
            <a:noFill/>
            <a:round/>
            <a:headEnd/>
            <a:tailEnd/>
          </a:ln>
        </p:spPr>
        <p:txBody>
          <a:bodyPr lIns="92520" tIns="46440" rIns="92520" bIns="4644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6DEDBD9-A77B-4666-8522-496943A98E31}" type="slidenum">
              <a:rPr lang="pt-BR" sz="1200">
                <a:solidFill>
                  <a:srgbClr val="000000"/>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a:t>
            </a:fld>
            <a:endParaRPr lang="pt-BR" sz="1200">
              <a:solidFill>
                <a:srgbClr val="000000"/>
              </a:solidFill>
              <a:latin typeface="Calibri" pitchFamily="34" charset="0"/>
            </a:endParaRPr>
          </a:p>
        </p:txBody>
      </p:sp>
      <p:sp>
        <p:nvSpPr>
          <p:cNvPr id="519172" name="Text Box 2"/>
          <p:cNvSpPr txBox="1">
            <a:spLocks noChangeArrowheads="1"/>
          </p:cNvSpPr>
          <p:nvPr/>
        </p:nvSpPr>
        <p:spPr bwMode="auto">
          <a:xfrm>
            <a:off x="0" y="0"/>
            <a:ext cx="2944813" cy="495300"/>
          </a:xfrm>
          <a:prstGeom prst="rect">
            <a:avLst/>
          </a:prstGeom>
          <a:noFill/>
          <a:ln w="9525">
            <a:noFill/>
            <a:round/>
            <a:headEnd/>
            <a:tailEnd/>
          </a:ln>
        </p:spPr>
        <p:txBody>
          <a:bodyPr lIns="92520" tIns="46440" rIns="92520" bIns="4644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a:solidFill>
                  <a:srgbClr val="000000"/>
                </a:solidFill>
                <a:latin typeface="Calibri" pitchFamily="34" charset="0"/>
              </a:rPr>
              <a:t>Apresentação do CM à CRE-SF</a:t>
            </a:r>
          </a:p>
        </p:txBody>
      </p:sp>
      <p:sp>
        <p:nvSpPr>
          <p:cNvPr id="519173" name="Text Box 3"/>
          <p:cNvSpPr txBox="1">
            <a:spLocks noChangeArrowheads="1"/>
          </p:cNvSpPr>
          <p:nvPr/>
        </p:nvSpPr>
        <p:spPr bwMode="auto">
          <a:xfrm>
            <a:off x="3851275" y="0"/>
            <a:ext cx="2944813" cy="495300"/>
          </a:xfrm>
          <a:prstGeom prst="rect">
            <a:avLst/>
          </a:prstGeom>
          <a:noFill/>
          <a:ln w="9525">
            <a:noFill/>
            <a:round/>
            <a:headEnd/>
            <a:tailEnd/>
          </a:ln>
        </p:spPr>
        <p:txBody>
          <a:bodyPr lIns="92520" tIns="46440" rIns="92520" bIns="46440"/>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808CB1C-57C8-4645-982C-0D9308589ADE}" type="datetime1">
              <a:rPr lang="pt-BR" sz="1200">
                <a:solidFill>
                  <a:srgbClr val="000000"/>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07/11/2018</a:t>
            </a:fld>
            <a:endParaRPr lang="pt-BR" sz="1200">
              <a:solidFill>
                <a:srgbClr val="000000"/>
              </a:solidFill>
              <a:latin typeface="Calibri" pitchFamily="34" charset="0"/>
            </a:endParaRPr>
          </a:p>
        </p:txBody>
      </p:sp>
      <p:sp>
        <p:nvSpPr>
          <p:cNvPr id="519174" name="Text Box 4"/>
          <p:cNvSpPr txBox="1">
            <a:spLocks noChangeArrowheads="1"/>
          </p:cNvSpPr>
          <p:nvPr/>
        </p:nvSpPr>
        <p:spPr bwMode="auto">
          <a:xfrm>
            <a:off x="3851275" y="9429750"/>
            <a:ext cx="2944813" cy="495300"/>
          </a:xfrm>
          <a:prstGeom prst="rect">
            <a:avLst/>
          </a:prstGeom>
          <a:noFill/>
          <a:ln w="9525">
            <a:noFill/>
            <a:round/>
            <a:headEnd/>
            <a:tailEnd/>
          </a:ln>
        </p:spPr>
        <p:txBody>
          <a:bodyPr lIns="92520" tIns="46440" rIns="92520" bIns="4644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1F42437-683D-4EB1-BB95-D1C00411691C}" type="slidenum">
              <a:rPr lang="en-GB" sz="1200">
                <a:solidFill>
                  <a:srgbClr val="000000"/>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a:t>
            </a:fld>
            <a:endParaRPr lang="en-GB" sz="1200">
              <a:solidFill>
                <a:srgbClr val="000000"/>
              </a:solidFill>
              <a:latin typeface="Calibri" pitchFamily="34" charset="0"/>
            </a:endParaRPr>
          </a:p>
        </p:txBody>
      </p:sp>
      <p:sp>
        <p:nvSpPr>
          <p:cNvPr id="519175" name="Text Box 5"/>
          <p:cNvSpPr txBox="1">
            <a:spLocks noChangeArrowheads="1"/>
          </p:cNvSpPr>
          <p:nvPr/>
        </p:nvSpPr>
        <p:spPr bwMode="auto">
          <a:xfrm>
            <a:off x="3851275" y="9429750"/>
            <a:ext cx="2944813" cy="495300"/>
          </a:xfrm>
          <a:prstGeom prst="rect">
            <a:avLst/>
          </a:prstGeom>
          <a:noFill/>
          <a:ln w="9525">
            <a:noFill/>
            <a:round/>
            <a:headEnd/>
            <a:tailEnd/>
          </a:ln>
        </p:spPr>
        <p:txBody>
          <a:bodyPr lIns="92520" tIns="46440" rIns="92520" bIns="4644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DEED043-95C8-4303-8246-5767A1C42C32}" type="slidenum">
              <a:rPr lang="en-GB" sz="1200">
                <a:solidFill>
                  <a:srgbClr val="000000"/>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a:t>
            </a:fld>
            <a:endParaRPr lang="en-GB" sz="1200">
              <a:solidFill>
                <a:srgbClr val="000000"/>
              </a:solidFill>
              <a:latin typeface="Calibri" pitchFamily="34" charset="0"/>
            </a:endParaRPr>
          </a:p>
        </p:txBody>
      </p:sp>
      <p:sp>
        <p:nvSpPr>
          <p:cNvPr id="519176" name="Text Box 6"/>
          <p:cNvSpPr txBox="1">
            <a:spLocks noChangeArrowheads="1"/>
          </p:cNvSpPr>
          <p:nvPr/>
        </p:nvSpPr>
        <p:spPr bwMode="auto">
          <a:xfrm>
            <a:off x="1157288" y="747713"/>
            <a:ext cx="4498975" cy="3721100"/>
          </a:xfrm>
          <a:prstGeom prst="rect">
            <a:avLst/>
          </a:prstGeom>
          <a:solidFill>
            <a:srgbClr val="FFFFFF"/>
          </a:solidFill>
          <a:ln w="9360" cap="sq">
            <a:solidFill>
              <a:srgbClr val="000000"/>
            </a:solidFill>
            <a:miter lim="800000"/>
            <a:headEnd/>
            <a:tailEnd/>
          </a:ln>
        </p:spPr>
        <p:txBody>
          <a:bodyPr wrap="none" anchor="ctr"/>
          <a:lstStyle/>
          <a:p>
            <a:endParaRPr lang="pt-BR"/>
          </a:p>
        </p:txBody>
      </p:sp>
      <p:sp>
        <p:nvSpPr>
          <p:cNvPr id="519177" name="Rectangle 7"/>
          <p:cNvSpPr txBox="1">
            <a:spLocks noGrp="1" noChangeArrowheads="1"/>
          </p:cNvSpPr>
          <p:nvPr>
            <p:ph type="body"/>
          </p:nvPr>
        </p:nvSpPr>
        <p:spPr bwMode="auto">
          <a:xfrm>
            <a:off x="682625" y="4719638"/>
            <a:ext cx="5437188" cy="4465637"/>
          </a:xfrm>
          <a:noFill/>
          <a:ln w="9360" cap="sq">
            <a:solidFill>
              <a:srgbClr val="000000"/>
            </a:solidFill>
            <a:miter lim="800000"/>
            <a:headEnd/>
            <a:tailEnd/>
          </a:ln>
        </p:spPr>
        <p:txBody>
          <a:bodyPr wrap="none" numCol="1" anchor="ctr" anchorCtr="0" compatLnSpc="1">
            <a:prstTxWarp prst="textNoShape">
              <a:avLst/>
            </a:prstTxWarp>
          </a:bodyPr>
          <a:lstStyle/>
          <a:p>
            <a:pPr eaLnBrk="1" hangingPunct="1">
              <a:lnSpc>
                <a:spcPct val="11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1" smtClean="0">
              <a:solidFill>
                <a:srgbClr val="FFFFFF"/>
              </a:solidFill>
              <a:ea typeface="Microsoft YaHei" pitchFamily="34" charset="-122"/>
            </a:endParaRPr>
          </a:p>
        </p:txBody>
      </p:sp>
      <p:sp>
        <p:nvSpPr>
          <p:cNvPr id="519178" name="Text Box 8"/>
          <p:cNvSpPr txBox="1">
            <a:spLocks noChangeArrowheads="1"/>
          </p:cNvSpPr>
          <p:nvPr/>
        </p:nvSpPr>
        <p:spPr bwMode="auto">
          <a:xfrm>
            <a:off x="3852863" y="0"/>
            <a:ext cx="2946400" cy="498475"/>
          </a:xfrm>
          <a:prstGeom prst="rect">
            <a:avLst/>
          </a:prstGeom>
          <a:noFill/>
          <a:ln w="9525">
            <a:noFill/>
            <a:round/>
            <a:headEnd/>
            <a:tailEnd/>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00E742C-EB8A-4B0F-B653-CDE8B4CFD83C}" type="datetime1">
              <a:rPr lang="pt-BR" sz="1200" b="1">
                <a:solidFill>
                  <a:srgbClr val="000000"/>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07/11/2018</a:t>
            </a:fld>
            <a:endParaRPr lang="pt-BR" sz="1200" b="1">
              <a:solidFill>
                <a:srgbClr val="000000"/>
              </a:solidFill>
              <a:latin typeface="Calibri" pitchFamily="34" charset="0"/>
            </a:endParaRPr>
          </a:p>
        </p:txBody>
      </p:sp>
      <p:sp>
        <p:nvSpPr>
          <p:cNvPr id="519179" name="Text Box 9"/>
          <p:cNvSpPr txBox="1">
            <a:spLocks noChangeArrowheads="1"/>
          </p:cNvSpPr>
          <p:nvPr/>
        </p:nvSpPr>
        <p:spPr bwMode="auto">
          <a:xfrm>
            <a:off x="0" y="0"/>
            <a:ext cx="2946400" cy="498475"/>
          </a:xfrm>
          <a:prstGeom prst="rect">
            <a:avLst/>
          </a:prstGeom>
          <a:noFill/>
          <a:ln w="9525">
            <a:noFill/>
            <a:round/>
            <a:headEnd/>
            <a:tailEnd/>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b="1">
                <a:solidFill>
                  <a:srgbClr val="000000"/>
                </a:solidFill>
                <a:latin typeface="Calibri" pitchFamily="34" charset="0"/>
              </a:rPr>
              <a:t>VERSÃO 12</a:t>
            </a:r>
          </a:p>
        </p:txBody>
      </p:sp>
    </p:spTree>
    <p:extLst>
      <p:ext uri="{BB962C8B-B14F-4D97-AF65-F5344CB8AC3E}">
        <p14:creationId xmlns:p14="http://schemas.microsoft.com/office/powerpoint/2010/main" val="2296678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1218" name="Rectangle 8"/>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E0F1C34A-5EDF-4502-A656-FFC44D0C4848}" type="slidenum">
              <a:rPr lang="pt-BR" sz="1200">
                <a:solidFill>
                  <a:srgbClr val="FFFFFF"/>
                </a:solidFill>
                <a:latin typeface="Calibri" pitchFamily="34" charset="0"/>
              </a:rPr>
              <a:pPr algn="r"/>
              <a:t>11</a:t>
            </a:fld>
            <a:endParaRPr lang="pt-BR" sz="1200">
              <a:solidFill>
                <a:srgbClr val="FFFFFF"/>
              </a:solidFill>
              <a:latin typeface="Calibri" pitchFamily="34" charset="0"/>
            </a:endParaRPr>
          </a:p>
        </p:txBody>
      </p:sp>
      <p:sp>
        <p:nvSpPr>
          <p:cNvPr id="521219" name="Text Box 1"/>
          <p:cNvSpPr txBox="1">
            <a:spLocks noChangeArrowheads="1"/>
          </p:cNvSpPr>
          <p:nvPr/>
        </p:nvSpPr>
        <p:spPr bwMode="auto">
          <a:xfrm>
            <a:off x="3846513" y="9429750"/>
            <a:ext cx="2949575" cy="495300"/>
          </a:xfrm>
          <a:prstGeom prst="rect">
            <a:avLst/>
          </a:prstGeom>
          <a:noFill/>
          <a:ln w="9525">
            <a:noFill/>
            <a:miter lim="800000"/>
            <a:headEnd/>
            <a:tailEnd/>
          </a:ln>
        </p:spPr>
        <p:txBody>
          <a:bodyPr lIns="0" tIns="0" rIns="0" bIns="0" anchor="b"/>
          <a:lstStyle/>
          <a:p>
            <a:pPr algn="r" defTabSz="393700">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4F31218-C56D-4FAC-9B02-6AA74E740CC7}" type="slidenum">
              <a:rPr lang="pt-BR" sz="1200">
                <a:solidFill>
                  <a:srgbClr val="000000"/>
                </a:solidFill>
                <a:latin typeface="Times New Roman" pitchFamily="18" charset="0"/>
              </a:rPr>
              <a:pPr algn="r" defTabSz="393700">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a:t>
            </a:fld>
            <a:endParaRPr lang="pt-BR" sz="1200">
              <a:solidFill>
                <a:srgbClr val="000000"/>
              </a:solidFill>
              <a:latin typeface="Times New Roman" pitchFamily="18" charset="0"/>
            </a:endParaRPr>
          </a:p>
        </p:txBody>
      </p:sp>
      <p:sp>
        <p:nvSpPr>
          <p:cNvPr id="521220" name="Text Box 2"/>
          <p:cNvSpPr>
            <a:spLocks noGrp="1" noRot="1" noChangeAspect="1" noChangeArrowheads="1" noTextEdit="1"/>
          </p:cNvSpPr>
          <p:nvPr>
            <p:ph type="sldImg"/>
          </p:nvPr>
        </p:nvSpPr>
        <p:spPr bwMode="auto">
          <a:xfrm>
            <a:off x="917575" y="754063"/>
            <a:ext cx="4960938" cy="3721100"/>
          </a:xfrm>
          <a:solidFill>
            <a:srgbClr val="FFFFFF"/>
          </a:solidFill>
          <a:ln>
            <a:solidFill>
              <a:srgbClr val="000000"/>
            </a:solidFill>
            <a:miter lim="800000"/>
            <a:headEnd/>
            <a:tailEnd/>
          </a:ln>
        </p:spPr>
      </p:sp>
      <p:sp>
        <p:nvSpPr>
          <p:cNvPr id="521221" name="Text Box 3"/>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endParaRPr lang="pt-BR" smtClean="0"/>
          </a:p>
        </p:txBody>
      </p:sp>
    </p:spTree>
    <p:extLst>
      <p:ext uri="{BB962C8B-B14F-4D97-AF65-F5344CB8AC3E}">
        <p14:creationId xmlns:p14="http://schemas.microsoft.com/office/powerpoint/2010/main" val="2722556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5" name="Espaço Reservado para Imagem de Slide 1"/>
          <p:cNvSpPr>
            <a:spLocks noGrp="1" noRot="1" noChangeAspect="1"/>
          </p:cNvSpPr>
          <p:nvPr>
            <p:ph type="sldImg"/>
          </p:nvPr>
        </p:nvSpPr>
        <p:spPr bwMode="auto">
          <a:noFill/>
          <a:ln>
            <a:solidFill>
              <a:srgbClr val="000000"/>
            </a:solidFill>
            <a:miter lim="800000"/>
            <a:headEnd/>
            <a:tailEnd/>
          </a:ln>
        </p:spPr>
      </p:sp>
      <p:sp>
        <p:nvSpPr>
          <p:cNvPr id="523266"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5964D042-A617-455B-8221-E534E379F86A}" type="slidenum">
              <a:rPr lang="pt-BR" smtClean="0"/>
              <a:pPr>
                <a:defRPr/>
              </a:pPr>
              <a:t>12</a:t>
            </a:fld>
            <a:endParaRPr lang="pt-BR"/>
          </a:p>
        </p:txBody>
      </p:sp>
    </p:spTree>
    <p:extLst>
      <p:ext uri="{BB962C8B-B14F-4D97-AF65-F5344CB8AC3E}">
        <p14:creationId xmlns:p14="http://schemas.microsoft.com/office/powerpoint/2010/main" val="2749546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3" name="Espaço Reservado para Imagem de Slide 1"/>
          <p:cNvSpPr>
            <a:spLocks noGrp="1" noRot="1" noChangeAspect="1"/>
          </p:cNvSpPr>
          <p:nvPr>
            <p:ph type="sldImg"/>
          </p:nvPr>
        </p:nvSpPr>
        <p:spPr bwMode="auto">
          <a:noFill/>
          <a:ln>
            <a:solidFill>
              <a:srgbClr val="000000"/>
            </a:solidFill>
            <a:miter lim="800000"/>
            <a:headEnd/>
            <a:tailEnd/>
          </a:ln>
        </p:spPr>
      </p:sp>
      <p:sp>
        <p:nvSpPr>
          <p:cNvPr id="525314"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7377D6A5-825A-48B2-A884-AC9920FA44E8}" type="slidenum">
              <a:rPr lang="pt-BR" smtClean="0"/>
              <a:pPr>
                <a:defRPr/>
              </a:pPr>
              <a:t>13</a:t>
            </a:fld>
            <a:endParaRPr lang="pt-BR"/>
          </a:p>
        </p:txBody>
      </p:sp>
    </p:spTree>
    <p:extLst>
      <p:ext uri="{BB962C8B-B14F-4D97-AF65-F5344CB8AC3E}">
        <p14:creationId xmlns:p14="http://schemas.microsoft.com/office/powerpoint/2010/main" val="3364351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Espaço Reservado para Imagem de Slide 1"/>
          <p:cNvSpPr>
            <a:spLocks noGrp="1" noRot="1" noChangeAspect="1"/>
          </p:cNvSpPr>
          <p:nvPr>
            <p:ph type="sldImg"/>
          </p:nvPr>
        </p:nvSpPr>
        <p:spPr bwMode="auto">
          <a:noFill/>
          <a:ln>
            <a:solidFill>
              <a:srgbClr val="000000"/>
            </a:solidFill>
            <a:miter lim="800000"/>
            <a:headEnd/>
            <a:tailEnd/>
          </a:ln>
        </p:spPr>
      </p:sp>
      <p:sp>
        <p:nvSpPr>
          <p:cNvPr id="527362"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7D6CDCCD-0A86-4D76-A363-368B4DDF1315}" type="slidenum">
              <a:rPr lang="pt-BR" smtClean="0"/>
              <a:pPr>
                <a:defRPr/>
              </a:pPr>
              <a:t>14</a:t>
            </a:fld>
            <a:endParaRPr lang="pt-BR"/>
          </a:p>
        </p:txBody>
      </p:sp>
    </p:spTree>
    <p:extLst>
      <p:ext uri="{BB962C8B-B14F-4D97-AF65-F5344CB8AC3E}">
        <p14:creationId xmlns:p14="http://schemas.microsoft.com/office/powerpoint/2010/main" val="4011113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09" name="Espaço Reservado para Imagem de Slide 1"/>
          <p:cNvSpPr>
            <a:spLocks noGrp="1" noRot="1" noChangeAspect="1"/>
          </p:cNvSpPr>
          <p:nvPr>
            <p:ph type="sldImg"/>
          </p:nvPr>
        </p:nvSpPr>
        <p:spPr bwMode="auto">
          <a:noFill/>
          <a:ln>
            <a:solidFill>
              <a:srgbClr val="000000"/>
            </a:solidFill>
            <a:miter lim="800000"/>
            <a:headEnd/>
            <a:tailEnd/>
          </a:ln>
        </p:spPr>
      </p:sp>
      <p:sp>
        <p:nvSpPr>
          <p:cNvPr id="529410"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B89F1C81-0749-4A30-86BA-D26040B630D1}" type="slidenum">
              <a:rPr lang="pt-BR" smtClean="0"/>
              <a:pPr>
                <a:defRPr/>
              </a:pPr>
              <a:t>15</a:t>
            </a:fld>
            <a:endParaRPr lang="pt-BR"/>
          </a:p>
        </p:txBody>
      </p:sp>
    </p:spTree>
    <p:extLst>
      <p:ext uri="{BB962C8B-B14F-4D97-AF65-F5344CB8AC3E}">
        <p14:creationId xmlns:p14="http://schemas.microsoft.com/office/powerpoint/2010/main" val="1345904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7"/>
          <p:cNvSpPr>
            <a:spLocks noGrp="1" noChangeArrowheads="1"/>
          </p:cNvSpPr>
          <p:nvPr>
            <p:ph type="sldNum" sz="quarter" idx="5"/>
          </p:nvPr>
        </p:nvSpPr>
        <p:spPr/>
        <p:txBody>
          <a:bodyPr/>
          <a:lstStyle/>
          <a:p>
            <a:pPr>
              <a:defRPr/>
            </a:pPr>
            <a:fld id="{C9908925-5878-4CE8-9BC8-BD0A287C0CA6}" type="slidenum">
              <a:rPr lang="pt-BR"/>
              <a:pPr>
                <a:defRPr/>
              </a:pPr>
              <a:t>17</a:t>
            </a:fld>
            <a:endParaRPr lang="pt-BR"/>
          </a:p>
        </p:txBody>
      </p:sp>
      <p:sp>
        <p:nvSpPr>
          <p:cNvPr id="532483" name="Text Box 1"/>
          <p:cNvSpPr txBox="1">
            <a:spLocks noChangeArrowheads="1"/>
          </p:cNvSpPr>
          <p:nvPr/>
        </p:nvSpPr>
        <p:spPr bwMode="auto">
          <a:xfrm>
            <a:off x="3851275" y="9428163"/>
            <a:ext cx="2946400" cy="496887"/>
          </a:xfrm>
          <a:prstGeom prst="rect">
            <a:avLst/>
          </a:prstGeom>
          <a:noFill/>
          <a:ln w="9525">
            <a:noFill/>
            <a:round/>
            <a:headEnd/>
            <a:tailEnd/>
          </a:ln>
        </p:spPr>
        <p:txBody>
          <a:bodyPr lIns="92520" tIns="46440" rIns="92520" bIns="4644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D29D5BF-FB06-4609-8F87-63A59440C288}" type="slidenum">
              <a:rPr lang="pt-BR" sz="1200">
                <a:solidFill>
                  <a:srgbClr val="000000"/>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a:t>
            </a:fld>
            <a:endParaRPr lang="pt-BR" sz="1200">
              <a:solidFill>
                <a:srgbClr val="000000"/>
              </a:solidFill>
              <a:latin typeface="Calibri" pitchFamily="34" charset="0"/>
            </a:endParaRPr>
          </a:p>
        </p:txBody>
      </p:sp>
      <p:sp>
        <p:nvSpPr>
          <p:cNvPr id="532484" name="Text Box 2"/>
          <p:cNvSpPr txBox="1">
            <a:spLocks noChangeArrowheads="1"/>
          </p:cNvSpPr>
          <p:nvPr/>
        </p:nvSpPr>
        <p:spPr bwMode="auto">
          <a:xfrm>
            <a:off x="0" y="0"/>
            <a:ext cx="2944813" cy="495300"/>
          </a:xfrm>
          <a:prstGeom prst="rect">
            <a:avLst/>
          </a:prstGeom>
          <a:noFill/>
          <a:ln w="9525">
            <a:noFill/>
            <a:round/>
            <a:headEnd/>
            <a:tailEnd/>
          </a:ln>
        </p:spPr>
        <p:txBody>
          <a:bodyPr lIns="92520" tIns="46440" rIns="92520" bIns="4644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a:solidFill>
                  <a:srgbClr val="000000"/>
                </a:solidFill>
                <a:latin typeface="Calibri" pitchFamily="34" charset="0"/>
              </a:rPr>
              <a:t>Apresentação do CM à CRE-SF</a:t>
            </a:r>
          </a:p>
        </p:txBody>
      </p:sp>
      <p:sp>
        <p:nvSpPr>
          <p:cNvPr id="532485" name="Text Box 3"/>
          <p:cNvSpPr txBox="1">
            <a:spLocks noChangeArrowheads="1"/>
          </p:cNvSpPr>
          <p:nvPr/>
        </p:nvSpPr>
        <p:spPr bwMode="auto">
          <a:xfrm>
            <a:off x="3851275" y="0"/>
            <a:ext cx="2944813" cy="495300"/>
          </a:xfrm>
          <a:prstGeom prst="rect">
            <a:avLst/>
          </a:prstGeom>
          <a:noFill/>
          <a:ln w="9525">
            <a:noFill/>
            <a:round/>
            <a:headEnd/>
            <a:tailEnd/>
          </a:ln>
        </p:spPr>
        <p:txBody>
          <a:bodyPr lIns="92520" tIns="46440" rIns="92520" bIns="46440"/>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A9B4789-F766-4F4B-9FEB-02AAE9BD4938}" type="datetime1">
              <a:rPr lang="pt-BR" sz="1200">
                <a:solidFill>
                  <a:srgbClr val="000000"/>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07/11/2018</a:t>
            </a:fld>
            <a:endParaRPr lang="pt-BR" sz="1200">
              <a:solidFill>
                <a:srgbClr val="000000"/>
              </a:solidFill>
              <a:latin typeface="Calibri" pitchFamily="34" charset="0"/>
            </a:endParaRPr>
          </a:p>
        </p:txBody>
      </p:sp>
      <p:sp>
        <p:nvSpPr>
          <p:cNvPr id="532486" name="Text Box 4"/>
          <p:cNvSpPr txBox="1">
            <a:spLocks noChangeArrowheads="1"/>
          </p:cNvSpPr>
          <p:nvPr/>
        </p:nvSpPr>
        <p:spPr bwMode="auto">
          <a:xfrm>
            <a:off x="3851275" y="9429750"/>
            <a:ext cx="2944813" cy="495300"/>
          </a:xfrm>
          <a:prstGeom prst="rect">
            <a:avLst/>
          </a:prstGeom>
          <a:noFill/>
          <a:ln w="9525">
            <a:noFill/>
            <a:round/>
            <a:headEnd/>
            <a:tailEnd/>
          </a:ln>
        </p:spPr>
        <p:txBody>
          <a:bodyPr lIns="92520" tIns="46440" rIns="92520" bIns="4644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58A2130-36B7-4E73-B7E5-2B2B38B2809F}" type="slidenum">
              <a:rPr lang="en-GB" sz="1200">
                <a:solidFill>
                  <a:srgbClr val="000000"/>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a:t>
            </a:fld>
            <a:endParaRPr lang="en-GB" sz="1200">
              <a:solidFill>
                <a:srgbClr val="000000"/>
              </a:solidFill>
              <a:latin typeface="Calibri" pitchFamily="34" charset="0"/>
            </a:endParaRPr>
          </a:p>
        </p:txBody>
      </p:sp>
      <p:sp>
        <p:nvSpPr>
          <p:cNvPr id="532487" name="Text Box 5"/>
          <p:cNvSpPr txBox="1">
            <a:spLocks noChangeArrowheads="1"/>
          </p:cNvSpPr>
          <p:nvPr/>
        </p:nvSpPr>
        <p:spPr bwMode="auto">
          <a:xfrm>
            <a:off x="3851275" y="9429750"/>
            <a:ext cx="2944813" cy="495300"/>
          </a:xfrm>
          <a:prstGeom prst="rect">
            <a:avLst/>
          </a:prstGeom>
          <a:noFill/>
          <a:ln w="9525">
            <a:noFill/>
            <a:round/>
            <a:headEnd/>
            <a:tailEnd/>
          </a:ln>
        </p:spPr>
        <p:txBody>
          <a:bodyPr lIns="92520" tIns="46440" rIns="92520" bIns="4644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9BB2458-9725-406B-8167-EE48140078AC}" type="slidenum">
              <a:rPr lang="en-GB" sz="1200">
                <a:solidFill>
                  <a:srgbClr val="000000"/>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a:t>
            </a:fld>
            <a:endParaRPr lang="en-GB" sz="1200">
              <a:solidFill>
                <a:srgbClr val="000000"/>
              </a:solidFill>
              <a:latin typeface="Calibri" pitchFamily="34" charset="0"/>
            </a:endParaRPr>
          </a:p>
        </p:txBody>
      </p:sp>
      <p:sp>
        <p:nvSpPr>
          <p:cNvPr id="532488" name="Text Box 6"/>
          <p:cNvSpPr txBox="1">
            <a:spLocks noChangeArrowheads="1"/>
          </p:cNvSpPr>
          <p:nvPr/>
        </p:nvSpPr>
        <p:spPr bwMode="auto">
          <a:xfrm>
            <a:off x="1157288" y="747713"/>
            <a:ext cx="4498975" cy="3721100"/>
          </a:xfrm>
          <a:prstGeom prst="rect">
            <a:avLst/>
          </a:prstGeom>
          <a:solidFill>
            <a:srgbClr val="FFFFFF"/>
          </a:solidFill>
          <a:ln w="9360" cap="sq">
            <a:solidFill>
              <a:srgbClr val="000000"/>
            </a:solidFill>
            <a:miter lim="800000"/>
            <a:headEnd/>
            <a:tailEnd/>
          </a:ln>
        </p:spPr>
        <p:txBody>
          <a:bodyPr wrap="none" anchor="ctr"/>
          <a:lstStyle/>
          <a:p>
            <a:endParaRPr lang="pt-BR"/>
          </a:p>
        </p:txBody>
      </p:sp>
      <p:sp>
        <p:nvSpPr>
          <p:cNvPr id="532489" name="Rectangle 7"/>
          <p:cNvSpPr txBox="1">
            <a:spLocks noGrp="1" noChangeArrowheads="1"/>
          </p:cNvSpPr>
          <p:nvPr>
            <p:ph type="body"/>
          </p:nvPr>
        </p:nvSpPr>
        <p:spPr bwMode="auto">
          <a:xfrm>
            <a:off x="682625" y="4719638"/>
            <a:ext cx="5437188" cy="4465637"/>
          </a:xfrm>
          <a:noFill/>
          <a:ln w="9360" cap="sq">
            <a:solidFill>
              <a:srgbClr val="000000"/>
            </a:solidFill>
            <a:miter lim="800000"/>
            <a:headEnd/>
            <a:tailEnd/>
          </a:ln>
        </p:spPr>
        <p:txBody>
          <a:bodyPr wrap="none" numCol="1" anchor="ctr" anchorCtr="0" compatLnSpc="1">
            <a:prstTxWarp prst="textNoShape">
              <a:avLst/>
            </a:prstTxWarp>
          </a:bodyPr>
          <a:lstStyle/>
          <a:p>
            <a:pPr eaLnBrk="1" hangingPunct="1">
              <a:lnSpc>
                <a:spcPct val="11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600" b="1" smtClean="0">
                <a:solidFill>
                  <a:srgbClr val="2F0D8F"/>
                </a:solidFill>
                <a:latin typeface="Arial "/>
              </a:rPr>
              <a:t>O PBC </a:t>
            </a:r>
            <a:r>
              <a:rPr lang="pt-BR" sz="2000" smtClean="0"/>
              <a:t>foi delineado para iniciar com uma "Orientação Governamental" abrangente, estabelecendo as "Prioridades de Defesa". Estas prioridades são, então, confrontadas com uma ampla gama de "Cenários Prospectivos", retratando possíveis ameaças, projeções de desenvolvimento tecnológico, deduzindo-se destes cenários “Metas de Capacidades". Estas Metas são confrontadas com o "Clusters de Capacidades" existentes, com as "Concepções Operacionais" nossas e de países amigos e aliados que traduzem como as forças irão combater.  A partir deste confronto são deduzidas as "Capacidade Necessárias" que são confrontadas com as "Capacidades Atuais e Planejadas", para identificar os "Gaps em Capacidades"─ correspondendo a um descasamento entre as capacidades existentes e as necessárias.  Os resultados dos descasamentos de capacidades são utilizados no estabelecimento e "Opções de Desenvolvimento Força" que são revistos levando em consideração as "Prioridades de Defesa" e as "Restrições de Recursos", visando instruir as decisões relativas a investimentos que resultam num "Plano de Desenvolvimento de Capacidades Exequível". </a:t>
            </a:r>
          </a:p>
          <a:p>
            <a:pPr eaLnBrk="1" hangingPunct="1">
              <a:lnSpc>
                <a:spcPct val="11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000" smtClean="0"/>
          </a:p>
          <a:p>
            <a:pPr eaLnBrk="1" hangingPunct="1">
              <a:lnSpc>
                <a:spcPct val="11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smtClean="0"/>
              <a:t>O desenvolvimento de “capacidades” é uma tarefa que demanda uma pesada estrutura organizacional, tanto no âmbito do Ministério da Defesa, no caso de capacidades com perspectiva conjunta, como no âmbito das forças singulares. </a:t>
            </a:r>
          </a:p>
          <a:p>
            <a:pPr eaLnBrk="1" hangingPunct="1">
              <a:lnSpc>
                <a:spcPct val="11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000" smtClean="0"/>
          </a:p>
          <a:p>
            <a:pPr eaLnBrk="1" hangingPunct="1">
              <a:lnSpc>
                <a:spcPct val="11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smtClean="0"/>
              <a:t>Representa um afastamento da perspectiva predominante no planejamento de defesa centrada em plataformas e sistemas de armas, possibilitando um visão holística do requisitos de defesa. </a:t>
            </a:r>
          </a:p>
          <a:p>
            <a:pPr eaLnBrk="1" hangingPunct="1">
              <a:lnSpc>
                <a:spcPct val="11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000" smtClean="0"/>
          </a:p>
          <a:p>
            <a:pPr eaLnBrk="1" hangingPunct="1">
              <a:lnSpc>
                <a:spcPct val="11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1" smtClean="0">
              <a:solidFill>
                <a:srgbClr val="FFFFFF"/>
              </a:solidFill>
              <a:ea typeface="Microsoft YaHei" pitchFamily="34" charset="-122"/>
            </a:endParaRPr>
          </a:p>
        </p:txBody>
      </p:sp>
      <p:sp>
        <p:nvSpPr>
          <p:cNvPr id="532490" name="Text Box 8"/>
          <p:cNvSpPr txBox="1">
            <a:spLocks noChangeArrowheads="1"/>
          </p:cNvSpPr>
          <p:nvPr/>
        </p:nvSpPr>
        <p:spPr bwMode="auto">
          <a:xfrm>
            <a:off x="3852863" y="0"/>
            <a:ext cx="2946400" cy="498475"/>
          </a:xfrm>
          <a:prstGeom prst="rect">
            <a:avLst/>
          </a:prstGeom>
          <a:noFill/>
          <a:ln w="9525">
            <a:noFill/>
            <a:round/>
            <a:headEnd/>
            <a:tailEnd/>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7693CFD-AA04-40A1-BEAE-C76F4944D0D1}" type="datetime1">
              <a:rPr lang="pt-BR" sz="1200" b="1">
                <a:solidFill>
                  <a:srgbClr val="000000"/>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07/11/2018</a:t>
            </a:fld>
            <a:endParaRPr lang="pt-BR" sz="1200" b="1">
              <a:solidFill>
                <a:srgbClr val="000000"/>
              </a:solidFill>
              <a:latin typeface="Calibri" pitchFamily="34" charset="0"/>
            </a:endParaRPr>
          </a:p>
        </p:txBody>
      </p:sp>
      <p:sp>
        <p:nvSpPr>
          <p:cNvPr id="532491" name="Text Box 9"/>
          <p:cNvSpPr txBox="1">
            <a:spLocks noChangeArrowheads="1"/>
          </p:cNvSpPr>
          <p:nvPr/>
        </p:nvSpPr>
        <p:spPr bwMode="auto">
          <a:xfrm>
            <a:off x="0" y="0"/>
            <a:ext cx="2946400" cy="498475"/>
          </a:xfrm>
          <a:prstGeom prst="rect">
            <a:avLst/>
          </a:prstGeom>
          <a:noFill/>
          <a:ln w="9525">
            <a:noFill/>
            <a:round/>
            <a:headEnd/>
            <a:tailEnd/>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b="1">
                <a:solidFill>
                  <a:srgbClr val="000000"/>
                </a:solidFill>
                <a:latin typeface="Calibri" pitchFamily="34" charset="0"/>
              </a:rPr>
              <a:t>VERSÃO 12</a:t>
            </a:r>
          </a:p>
        </p:txBody>
      </p:sp>
    </p:spTree>
    <p:extLst>
      <p:ext uri="{BB962C8B-B14F-4D97-AF65-F5344CB8AC3E}">
        <p14:creationId xmlns:p14="http://schemas.microsoft.com/office/powerpoint/2010/main" val="2826872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 name="CustomShape 1"/>
          <p:cNvSpPr/>
          <p:nvPr/>
        </p:nvSpPr>
        <p:spPr>
          <a:xfrm>
            <a:off x="3851275" y="9428163"/>
            <a:ext cx="2944813" cy="49688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fontAlgn="auto">
              <a:spcBef>
                <a:spcPts val="0"/>
              </a:spcBef>
              <a:spcAft>
                <a:spcPts val="0"/>
              </a:spcAft>
              <a:defRPr/>
            </a:pPr>
            <a:fld id="{DA8FCD9B-4E9B-4137-A3FB-3C1E96F33BF4}" type="slidenum">
              <a:rPr lang="pt-BR" sz="1200" spc="-1">
                <a:solidFill>
                  <a:srgbClr val="000000"/>
                </a:solidFill>
                <a:ea typeface="MS PGothic"/>
              </a:rPr>
              <a:pPr algn="r" fontAlgn="auto">
                <a:spcBef>
                  <a:spcPts val="0"/>
                </a:spcBef>
                <a:spcAft>
                  <a:spcPts val="0"/>
                </a:spcAft>
                <a:defRPr/>
              </a:pPr>
              <a:t>18</a:t>
            </a:fld>
            <a:endParaRPr lang="pt-BR" sz="1200" spc="-1"/>
          </a:p>
        </p:txBody>
      </p:sp>
      <p:sp>
        <p:nvSpPr>
          <p:cNvPr id="2765" name="CustomShape 2"/>
          <p:cNvSpPr/>
          <p:nvPr/>
        </p:nvSpPr>
        <p:spPr>
          <a:xfrm>
            <a:off x="3851275" y="9431338"/>
            <a:ext cx="2944813" cy="492125"/>
          </a:xfrm>
          <a:prstGeom prst="rect">
            <a:avLst/>
          </a:prstGeom>
          <a:noFill/>
          <a:ln>
            <a:noFill/>
          </a:ln>
        </p:spPr>
        <p:style>
          <a:lnRef idx="0">
            <a:scrgbClr r="0" g="0" b="0"/>
          </a:lnRef>
          <a:fillRef idx="0">
            <a:scrgbClr r="0" g="0" b="0"/>
          </a:fillRef>
          <a:effectRef idx="0">
            <a:scrgbClr r="0" g="0" b="0"/>
          </a:effectRef>
          <a:fontRef idx="minor"/>
        </p:style>
        <p:txBody>
          <a:bodyPr lIns="93960" tIns="47160" rIns="93960" bIns="47160" anchor="b"/>
          <a:lstStyle/>
          <a:p>
            <a:pPr algn="r" fontAlgn="auto">
              <a:spcBef>
                <a:spcPts val="0"/>
              </a:spcBef>
              <a:spcAft>
                <a:spcPts val="0"/>
              </a:spcAft>
              <a:defRPr/>
            </a:pPr>
            <a:fld id="{C689D260-34EF-47AF-9674-D3DF6DC4FB21}" type="slidenum">
              <a:rPr lang="pt-BR" sz="1200" spc="-1">
                <a:solidFill>
                  <a:srgbClr val="000000"/>
                </a:solidFill>
                <a:ea typeface="MS PGothic"/>
              </a:rPr>
              <a:pPr algn="r" fontAlgn="auto">
                <a:spcBef>
                  <a:spcPts val="0"/>
                </a:spcBef>
                <a:spcAft>
                  <a:spcPts val="0"/>
                </a:spcAft>
                <a:defRPr/>
              </a:pPr>
              <a:t>18</a:t>
            </a:fld>
            <a:endParaRPr lang="pt-BR" sz="1200" spc="-1"/>
          </a:p>
        </p:txBody>
      </p:sp>
      <p:sp>
        <p:nvSpPr>
          <p:cNvPr id="2766" name="PlaceHolder 3"/>
          <p:cNvSpPr>
            <a:spLocks noGrp="1"/>
          </p:cNvSpPr>
          <p:nvPr>
            <p:ph type="body"/>
          </p:nvPr>
        </p:nvSpPr>
        <p:spPr>
          <a:xfrm>
            <a:off x="906463" y="4714875"/>
            <a:ext cx="4984750" cy="4189413"/>
          </a:xfrm>
        </p:spPr>
        <p:txBody>
          <a:bodyPr/>
          <a:lstStyle/>
          <a:p>
            <a:pPr eaLnBrk="1" fontAlgn="auto" hangingPunct="1">
              <a:spcBef>
                <a:spcPts val="0"/>
              </a:spcBef>
              <a:spcAft>
                <a:spcPts val="0"/>
              </a:spcAft>
              <a:defRPr/>
            </a:pPr>
            <a:endParaRPr lang="pt-BR" sz="2000" spc="-1" dirty="0"/>
          </a:p>
        </p:txBody>
      </p:sp>
      <p:sp>
        <p:nvSpPr>
          <p:cNvPr id="2767" name="CustomShape 4"/>
          <p:cNvSpPr/>
          <p:nvPr/>
        </p:nvSpPr>
        <p:spPr>
          <a:xfrm>
            <a:off x="0" y="0"/>
            <a:ext cx="2944813" cy="4953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fontAlgn="auto">
              <a:spcBef>
                <a:spcPts val="0"/>
              </a:spcBef>
              <a:spcAft>
                <a:spcPts val="0"/>
              </a:spcAft>
              <a:defRPr/>
            </a:pPr>
            <a:r>
              <a:rPr lang="pt-BR" sz="1200" spc="-1">
                <a:solidFill>
                  <a:srgbClr val="000000"/>
                </a:solidFill>
                <a:ea typeface="MS PGothic"/>
              </a:rPr>
              <a:t>ECEME VERSÃO 2 - PRAZO 15OUT15</a:t>
            </a:r>
            <a:endParaRPr lang="pt-BR" sz="1200" spc="-1"/>
          </a:p>
        </p:txBody>
      </p:sp>
    </p:spTree>
    <p:extLst>
      <p:ext uri="{BB962C8B-B14F-4D97-AF65-F5344CB8AC3E}">
        <p14:creationId xmlns:p14="http://schemas.microsoft.com/office/powerpoint/2010/main" val="1847263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5" name="Espaço Reservado para Imagem de Slide 1"/>
          <p:cNvSpPr>
            <a:spLocks noGrp="1" noRot="1" noChangeAspect="1"/>
          </p:cNvSpPr>
          <p:nvPr>
            <p:ph type="sldImg"/>
          </p:nvPr>
        </p:nvSpPr>
        <p:spPr bwMode="auto">
          <a:noFill/>
          <a:ln>
            <a:solidFill>
              <a:srgbClr val="000000"/>
            </a:solidFill>
            <a:miter lim="800000"/>
            <a:headEnd/>
            <a:tailEnd/>
          </a:ln>
        </p:spPr>
      </p:sp>
      <p:sp>
        <p:nvSpPr>
          <p:cNvPr id="502786"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C97EC54E-2F0F-439C-A014-EA5AD8588482}" type="slidenum">
              <a:rPr lang="pt-BR" smtClean="0"/>
              <a:pPr>
                <a:defRPr/>
              </a:pPr>
              <a:t>2</a:t>
            </a:fld>
            <a:endParaRPr lang="pt-BR"/>
          </a:p>
        </p:txBody>
      </p:sp>
    </p:spTree>
    <p:extLst>
      <p:ext uri="{BB962C8B-B14F-4D97-AF65-F5344CB8AC3E}">
        <p14:creationId xmlns:p14="http://schemas.microsoft.com/office/powerpoint/2010/main" val="3572865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Espaço Reservado para Imagem de Slide 1"/>
          <p:cNvSpPr>
            <a:spLocks noGrp="1" noRot="1" noChangeAspect="1"/>
          </p:cNvSpPr>
          <p:nvPr>
            <p:ph type="sldImg"/>
          </p:nvPr>
        </p:nvSpPr>
        <p:spPr bwMode="auto">
          <a:noFill/>
          <a:ln>
            <a:solidFill>
              <a:srgbClr val="000000"/>
            </a:solidFill>
            <a:miter lim="800000"/>
            <a:headEnd/>
            <a:tailEnd/>
          </a:ln>
        </p:spPr>
      </p:sp>
      <p:sp>
        <p:nvSpPr>
          <p:cNvPr id="504834"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9549E388-0DF5-4977-84FD-B8022361E70C}" type="slidenum">
              <a:rPr lang="pt-BR" smtClean="0"/>
              <a:pPr>
                <a:defRPr/>
              </a:pPr>
              <a:t>3</a:t>
            </a:fld>
            <a:endParaRPr lang="pt-BR"/>
          </a:p>
        </p:txBody>
      </p:sp>
    </p:spTree>
    <p:extLst>
      <p:ext uri="{BB962C8B-B14F-4D97-AF65-F5344CB8AC3E}">
        <p14:creationId xmlns:p14="http://schemas.microsoft.com/office/powerpoint/2010/main" val="2707064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7"/>
          <p:cNvSpPr>
            <a:spLocks noGrp="1" noChangeArrowheads="1"/>
          </p:cNvSpPr>
          <p:nvPr>
            <p:ph type="sldNum" sz="quarter" idx="5"/>
          </p:nvPr>
        </p:nvSpPr>
        <p:spPr/>
        <p:txBody>
          <a:bodyPr/>
          <a:lstStyle/>
          <a:p>
            <a:pPr>
              <a:defRPr/>
            </a:pPr>
            <a:fld id="{BFC912B3-4838-4009-89D0-61DA7770D19B}" type="slidenum">
              <a:rPr lang="pt-BR"/>
              <a:pPr>
                <a:defRPr/>
              </a:pPr>
              <a:t>4</a:t>
            </a:fld>
            <a:endParaRPr lang="pt-BR"/>
          </a:p>
        </p:txBody>
      </p:sp>
      <p:sp>
        <p:nvSpPr>
          <p:cNvPr id="506883" name="Text Box 1"/>
          <p:cNvSpPr txBox="1">
            <a:spLocks noChangeArrowheads="1"/>
          </p:cNvSpPr>
          <p:nvPr/>
        </p:nvSpPr>
        <p:spPr bwMode="auto">
          <a:xfrm>
            <a:off x="3851275" y="9428163"/>
            <a:ext cx="2946400" cy="496887"/>
          </a:xfrm>
          <a:prstGeom prst="rect">
            <a:avLst/>
          </a:prstGeom>
          <a:noFill/>
          <a:ln w="9525">
            <a:noFill/>
            <a:round/>
            <a:headEnd/>
            <a:tailEnd/>
          </a:ln>
        </p:spPr>
        <p:txBody>
          <a:bodyPr lIns="92520" tIns="46440" rIns="92520" bIns="4644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2C9423B-D44C-4A7D-BE71-A03C70C120C4}" type="slidenum">
              <a:rPr lang="pt-BR" sz="1200">
                <a:solidFill>
                  <a:srgbClr val="000000"/>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a:t>
            </a:fld>
            <a:endParaRPr lang="pt-BR" sz="1200">
              <a:solidFill>
                <a:srgbClr val="000000"/>
              </a:solidFill>
              <a:latin typeface="Calibri" pitchFamily="34" charset="0"/>
            </a:endParaRPr>
          </a:p>
        </p:txBody>
      </p:sp>
      <p:sp>
        <p:nvSpPr>
          <p:cNvPr id="506884" name="Text Box 2"/>
          <p:cNvSpPr txBox="1">
            <a:spLocks noChangeArrowheads="1"/>
          </p:cNvSpPr>
          <p:nvPr/>
        </p:nvSpPr>
        <p:spPr bwMode="auto">
          <a:xfrm>
            <a:off x="0" y="0"/>
            <a:ext cx="2944813" cy="495300"/>
          </a:xfrm>
          <a:prstGeom prst="rect">
            <a:avLst/>
          </a:prstGeom>
          <a:noFill/>
          <a:ln w="9525">
            <a:noFill/>
            <a:round/>
            <a:headEnd/>
            <a:tailEnd/>
          </a:ln>
        </p:spPr>
        <p:txBody>
          <a:bodyPr lIns="92520" tIns="46440" rIns="92520" bIns="4644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a:solidFill>
                  <a:srgbClr val="000000"/>
                </a:solidFill>
                <a:latin typeface="Calibri" pitchFamily="34" charset="0"/>
              </a:rPr>
              <a:t>Apresentação do CM à CRE-SF</a:t>
            </a:r>
          </a:p>
        </p:txBody>
      </p:sp>
      <p:sp>
        <p:nvSpPr>
          <p:cNvPr id="506885" name="Text Box 3"/>
          <p:cNvSpPr txBox="1">
            <a:spLocks noChangeArrowheads="1"/>
          </p:cNvSpPr>
          <p:nvPr/>
        </p:nvSpPr>
        <p:spPr bwMode="auto">
          <a:xfrm>
            <a:off x="3851275" y="0"/>
            <a:ext cx="2944813" cy="495300"/>
          </a:xfrm>
          <a:prstGeom prst="rect">
            <a:avLst/>
          </a:prstGeom>
          <a:noFill/>
          <a:ln w="9525">
            <a:noFill/>
            <a:round/>
            <a:headEnd/>
            <a:tailEnd/>
          </a:ln>
        </p:spPr>
        <p:txBody>
          <a:bodyPr lIns="92520" tIns="46440" rIns="92520" bIns="46440"/>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280CA23-7CB3-4F4F-A1C0-0EC0F61F5D6B}" type="datetime1">
              <a:rPr lang="pt-BR" sz="1200">
                <a:solidFill>
                  <a:srgbClr val="000000"/>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07/11/2018</a:t>
            </a:fld>
            <a:endParaRPr lang="pt-BR" sz="1200">
              <a:solidFill>
                <a:srgbClr val="000000"/>
              </a:solidFill>
              <a:latin typeface="Calibri" pitchFamily="34" charset="0"/>
            </a:endParaRPr>
          </a:p>
        </p:txBody>
      </p:sp>
      <p:sp>
        <p:nvSpPr>
          <p:cNvPr id="506886" name="Text Box 4"/>
          <p:cNvSpPr txBox="1">
            <a:spLocks noChangeArrowheads="1"/>
          </p:cNvSpPr>
          <p:nvPr/>
        </p:nvSpPr>
        <p:spPr bwMode="auto">
          <a:xfrm>
            <a:off x="3851275" y="9429750"/>
            <a:ext cx="2944813" cy="495300"/>
          </a:xfrm>
          <a:prstGeom prst="rect">
            <a:avLst/>
          </a:prstGeom>
          <a:noFill/>
          <a:ln w="9525">
            <a:noFill/>
            <a:round/>
            <a:headEnd/>
            <a:tailEnd/>
          </a:ln>
        </p:spPr>
        <p:txBody>
          <a:bodyPr lIns="92520" tIns="46440" rIns="92520" bIns="4644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6430550-2FCD-47C3-B78C-67863CA36130}" type="slidenum">
              <a:rPr lang="en-GB" sz="1200">
                <a:solidFill>
                  <a:srgbClr val="000000"/>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a:t>
            </a:fld>
            <a:endParaRPr lang="en-GB" sz="1200">
              <a:solidFill>
                <a:srgbClr val="000000"/>
              </a:solidFill>
              <a:latin typeface="Calibri" pitchFamily="34" charset="0"/>
            </a:endParaRPr>
          </a:p>
        </p:txBody>
      </p:sp>
      <p:sp>
        <p:nvSpPr>
          <p:cNvPr id="506887" name="Text Box 5"/>
          <p:cNvSpPr txBox="1">
            <a:spLocks noChangeArrowheads="1"/>
          </p:cNvSpPr>
          <p:nvPr/>
        </p:nvSpPr>
        <p:spPr bwMode="auto">
          <a:xfrm>
            <a:off x="3851275" y="9429750"/>
            <a:ext cx="2944813" cy="495300"/>
          </a:xfrm>
          <a:prstGeom prst="rect">
            <a:avLst/>
          </a:prstGeom>
          <a:noFill/>
          <a:ln w="9525">
            <a:noFill/>
            <a:round/>
            <a:headEnd/>
            <a:tailEnd/>
          </a:ln>
        </p:spPr>
        <p:txBody>
          <a:bodyPr lIns="92520" tIns="46440" rIns="92520" bIns="4644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9D23A7E-FC6C-4519-98A8-424662F85079}" type="slidenum">
              <a:rPr lang="en-GB" sz="1200">
                <a:solidFill>
                  <a:srgbClr val="000000"/>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a:t>
            </a:fld>
            <a:endParaRPr lang="en-GB" sz="1200">
              <a:solidFill>
                <a:srgbClr val="000000"/>
              </a:solidFill>
              <a:latin typeface="Calibri" pitchFamily="34" charset="0"/>
            </a:endParaRPr>
          </a:p>
        </p:txBody>
      </p:sp>
      <p:sp>
        <p:nvSpPr>
          <p:cNvPr id="506888" name="Text Box 6"/>
          <p:cNvSpPr txBox="1">
            <a:spLocks noChangeArrowheads="1"/>
          </p:cNvSpPr>
          <p:nvPr/>
        </p:nvSpPr>
        <p:spPr bwMode="auto">
          <a:xfrm>
            <a:off x="1157288" y="747713"/>
            <a:ext cx="4498975" cy="3721100"/>
          </a:xfrm>
          <a:prstGeom prst="rect">
            <a:avLst/>
          </a:prstGeom>
          <a:solidFill>
            <a:srgbClr val="FFFFFF"/>
          </a:solidFill>
          <a:ln w="9360" cap="sq">
            <a:solidFill>
              <a:srgbClr val="000000"/>
            </a:solidFill>
            <a:miter lim="800000"/>
            <a:headEnd/>
            <a:tailEnd/>
          </a:ln>
        </p:spPr>
        <p:txBody>
          <a:bodyPr wrap="none" anchor="ctr"/>
          <a:lstStyle/>
          <a:p>
            <a:endParaRPr lang="pt-BR"/>
          </a:p>
        </p:txBody>
      </p:sp>
      <p:sp>
        <p:nvSpPr>
          <p:cNvPr id="506889" name="Rectangle 7"/>
          <p:cNvSpPr txBox="1">
            <a:spLocks noGrp="1" noChangeArrowheads="1"/>
          </p:cNvSpPr>
          <p:nvPr>
            <p:ph type="body"/>
          </p:nvPr>
        </p:nvSpPr>
        <p:spPr bwMode="auto">
          <a:xfrm>
            <a:off x="682625" y="4719638"/>
            <a:ext cx="5437188" cy="4465637"/>
          </a:xfrm>
          <a:noFill/>
          <a:ln w="9360" cap="sq">
            <a:solidFill>
              <a:srgbClr val="000000"/>
            </a:solidFill>
            <a:miter lim="800000"/>
            <a:headEnd/>
            <a:tailEnd/>
          </a:ln>
        </p:spPr>
        <p:txBody>
          <a:bodyPr wrap="none" numCol="1" anchor="ctr" anchorCtr="0" compatLnSpc="1">
            <a:prstTxWarp prst="textNoShape">
              <a:avLst/>
            </a:prstTxWarp>
          </a:bodyPr>
          <a:lstStyle/>
          <a:p>
            <a:pPr algn="just"/>
            <a:r>
              <a:rPr lang="pt-BR" sz="2000" smtClean="0"/>
              <a:t>Planejamento Baseado em Ameaças (PBA) tem como base a identificação dos meios ou poder combatente de uma ameaça real ou em potencial, ou de um futuro cenário hostil.</a:t>
            </a:r>
          </a:p>
          <a:p>
            <a:pPr algn="just"/>
            <a:r>
              <a:rPr lang="pt-BR" sz="2000" smtClean="0"/>
              <a:t>Características do PBA:</a:t>
            </a:r>
          </a:p>
          <a:p>
            <a:pPr algn="just"/>
            <a:r>
              <a:rPr lang="pt-BR" sz="2000" smtClean="0"/>
              <a:t>- enfoque sobre adversários definidos;</a:t>
            </a:r>
          </a:p>
          <a:p>
            <a:pPr algn="just"/>
            <a:r>
              <a:rPr lang="pt-BR" sz="2000" smtClean="0"/>
              <a:t>- proporciona embasamento pragmático e transparente para a especificação de meios e recursos necessários à defesa;</a:t>
            </a:r>
          </a:p>
          <a:p>
            <a:pPr algn="just"/>
            <a:r>
              <a:rPr lang="pt-BR" sz="2000" smtClean="0"/>
              <a:t>- possibilita avaliação clara e precisa dos riscos envolvidos em face do não atendimento das demandas da defesa;</a:t>
            </a:r>
          </a:p>
          <a:p>
            <a:pPr algn="just"/>
            <a:r>
              <a:rPr lang="pt-BR" sz="2000" smtClean="0"/>
              <a:t>- apresenta deficiências em um contexto incerto e multipolar (atualidade);</a:t>
            </a:r>
          </a:p>
          <a:p>
            <a:pPr algn="just"/>
            <a:r>
              <a:rPr lang="pt-BR" sz="2000" smtClean="0"/>
              <a:t>- compara poderes combatentes e não leva em consideração fatores qualitativos como o adestramento, a experiência, a liderança, o moral e a estratégia; e</a:t>
            </a:r>
          </a:p>
          <a:p>
            <a:pPr algn="just"/>
            <a:r>
              <a:rPr lang="pt-BR" sz="2000" smtClean="0"/>
              <a:t>- favorece o planejamento das FS em detrimento do planejamento conjunto.</a:t>
            </a:r>
          </a:p>
          <a:p>
            <a:pPr algn="just"/>
            <a:endParaRPr lang="pt-BR" sz="2000" smtClean="0"/>
          </a:p>
          <a:p>
            <a:pPr algn="just"/>
            <a:r>
              <a:rPr lang="pt-BR" sz="2000" smtClean="0"/>
              <a:t>Planejamento Baseado em Capacidades (PBC) é a modalidade de planejamento de força em que o parâmetro que define a quantidade de meios que constituirão uma determinada força é o preenchimento de necessidades (capacidades) para o atingimento de um determinado objetivo e/ou cumprimento de uma tarefa. É empregado quando as ameaças são multifacetadas ou incertas. O planejador desenvolve uma força com base em </a:t>
            </a:r>
            <a:r>
              <a:rPr lang="pt-BR" sz="2000" b="1" smtClean="0">
                <a:solidFill>
                  <a:srgbClr val="0000FF"/>
                </a:solidFill>
                <a:latin typeface="Arial "/>
              </a:rPr>
              <a:t>cenários prospectivos, limites orçamentários e avanços tecnológicos </a:t>
            </a:r>
            <a:r>
              <a:rPr lang="pt-BR" sz="2000" smtClean="0"/>
              <a:t>em face de um possível conjunto de ameaças</a:t>
            </a:r>
            <a:endParaRPr lang="en-US" sz="2000" b="1" smtClean="0">
              <a:solidFill>
                <a:srgbClr val="FFFFFF"/>
              </a:solidFill>
              <a:ea typeface="Microsoft YaHei" pitchFamily="34" charset="-122"/>
            </a:endParaRPr>
          </a:p>
        </p:txBody>
      </p:sp>
      <p:sp>
        <p:nvSpPr>
          <p:cNvPr id="506890" name="Text Box 8"/>
          <p:cNvSpPr txBox="1">
            <a:spLocks noChangeArrowheads="1"/>
          </p:cNvSpPr>
          <p:nvPr/>
        </p:nvSpPr>
        <p:spPr bwMode="auto">
          <a:xfrm>
            <a:off x="3852863" y="0"/>
            <a:ext cx="2946400" cy="498475"/>
          </a:xfrm>
          <a:prstGeom prst="rect">
            <a:avLst/>
          </a:prstGeom>
          <a:noFill/>
          <a:ln w="9525">
            <a:noFill/>
            <a:round/>
            <a:headEnd/>
            <a:tailEnd/>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13C4F7C-E351-41C4-BD2E-77932304EDB3}" type="datetime1">
              <a:rPr lang="pt-BR" sz="1200" b="1">
                <a:solidFill>
                  <a:srgbClr val="000000"/>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07/11/2018</a:t>
            </a:fld>
            <a:endParaRPr lang="pt-BR" sz="1200" b="1">
              <a:solidFill>
                <a:srgbClr val="000000"/>
              </a:solidFill>
              <a:latin typeface="Calibri" pitchFamily="34" charset="0"/>
            </a:endParaRPr>
          </a:p>
        </p:txBody>
      </p:sp>
      <p:sp>
        <p:nvSpPr>
          <p:cNvPr id="506891" name="Text Box 9"/>
          <p:cNvSpPr txBox="1">
            <a:spLocks noChangeArrowheads="1"/>
          </p:cNvSpPr>
          <p:nvPr/>
        </p:nvSpPr>
        <p:spPr bwMode="auto">
          <a:xfrm>
            <a:off x="0" y="0"/>
            <a:ext cx="2946400" cy="498475"/>
          </a:xfrm>
          <a:prstGeom prst="rect">
            <a:avLst/>
          </a:prstGeom>
          <a:noFill/>
          <a:ln w="9525">
            <a:noFill/>
            <a:round/>
            <a:headEnd/>
            <a:tailEnd/>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b="1">
                <a:solidFill>
                  <a:srgbClr val="000000"/>
                </a:solidFill>
                <a:latin typeface="Calibri" pitchFamily="34" charset="0"/>
              </a:rPr>
              <a:t>VERSÃO 12</a:t>
            </a:r>
          </a:p>
        </p:txBody>
      </p:sp>
    </p:spTree>
    <p:extLst>
      <p:ext uri="{BB962C8B-B14F-4D97-AF65-F5344CB8AC3E}">
        <p14:creationId xmlns:p14="http://schemas.microsoft.com/office/powerpoint/2010/main" val="2634455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29" name="Espaço Reservado para Imagem de Slide 1"/>
          <p:cNvSpPr>
            <a:spLocks noGrp="1" noRot="1" noChangeAspect="1"/>
          </p:cNvSpPr>
          <p:nvPr>
            <p:ph type="sldImg"/>
          </p:nvPr>
        </p:nvSpPr>
        <p:spPr bwMode="auto">
          <a:noFill/>
          <a:ln>
            <a:solidFill>
              <a:srgbClr val="000000"/>
            </a:solidFill>
            <a:miter lim="800000"/>
            <a:headEnd/>
            <a:tailEnd/>
          </a:ln>
        </p:spPr>
      </p:sp>
      <p:sp>
        <p:nvSpPr>
          <p:cNvPr id="3" name="Espaço Reservado para Anotações 2"/>
          <p:cNvSpPr>
            <a:spLocks noGrp="1"/>
          </p:cNvSpPr>
          <p:nvPr>
            <p:ph type="body" idx="1"/>
          </p:nvPr>
        </p:nvSpPr>
        <p:spPr/>
        <p:txBody>
          <a:bodyPr>
            <a:normAutofit fontScale="77500" lnSpcReduction="20000"/>
          </a:bodyPr>
          <a:lstStyle/>
          <a:p>
            <a:pPr algn="just" eaLnBrk="1" hangingPunct="1">
              <a:lnSpc>
                <a:spcPct val="110000"/>
              </a:lnSpc>
              <a:buClr>
                <a:srgbClr val="060E5E"/>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sz="1800" dirty="0" smtClean="0">
                <a:solidFill>
                  <a:srgbClr val="16165D"/>
                </a:solidFill>
              </a:rPr>
              <a:t>DOUTRINA: </a:t>
            </a:r>
            <a:r>
              <a:rPr lang="pt-BR" dirty="0" smtClean="0"/>
              <a:t>exposição integrada e harmônica de ideias e entendimentos sobre determinado  assunto, com a finalidade de ordenar linhas de pensamentos e orientar ações. Podem ser explícitas ou implícitas. Este fator é base para os demais, estando materializado nos produtos doutrinários. Por exemplo, a geração de capacidades de uma Organização, ou parte dela, inicia-se com a formulação de sua Base Doutrinária, que considera a gama de missões, atividades e tarefas que serão cumpridas em operações ou ações. </a:t>
            </a:r>
          </a:p>
          <a:p>
            <a:pPr algn="just" eaLnBrk="1" hangingPunct="1">
              <a:lnSpc>
                <a:spcPct val="110000"/>
              </a:lnSpc>
              <a:buClr>
                <a:srgbClr val="060E5E"/>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sz="1800" dirty="0" smtClean="0">
                <a:solidFill>
                  <a:srgbClr val="16165D"/>
                </a:solidFill>
              </a:rPr>
              <a:t>ORGANIZAÇÃO:</a:t>
            </a:r>
            <a:r>
              <a:rPr lang="pt-BR" sz="1050" dirty="0" smtClean="0">
                <a:solidFill>
                  <a:srgbClr val="16165D"/>
                </a:solidFill>
              </a:rPr>
              <a:t> </a:t>
            </a:r>
            <a:r>
              <a:rPr lang="pt-BR" dirty="0" smtClean="0"/>
              <a:t>é expressa por intermédio da Estrutura Organizacional dos elementos de emprego da Força. Algumas capacidades são obtidas por processos, com vistas a evitar competências redundantes, quando essas já tenham sido contempladas em outras estruturas. </a:t>
            </a:r>
          </a:p>
          <a:p>
            <a:pPr algn="just" eaLnBrk="1" hangingPunct="1">
              <a:lnSpc>
                <a:spcPct val="110000"/>
              </a:lnSpc>
              <a:buClr>
                <a:srgbClr val="060E5E"/>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sz="1800" dirty="0" smtClean="0">
                <a:solidFill>
                  <a:srgbClr val="16165D"/>
                </a:solidFill>
              </a:rPr>
              <a:t>PESSOAL:</a:t>
            </a:r>
            <a:r>
              <a:rPr lang="pt-BR" sz="1050" dirty="0" smtClean="0">
                <a:solidFill>
                  <a:srgbClr val="16165D"/>
                </a:solidFill>
              </a:rPr>
              <a:t> </a:t>
            </a:r>
            <a:r>
              <a:rPr lang="pt-BR" dirty="0" smtClean="0"/>
              <a:t>abrange todas as atividades relacionadas aos integrantes da Força, nas funcionalidades: plano de carreira, movimentação, lotação e preenchimento de cargos, admissão, higidez física, avaliação, valorização profissional e moral. É uma abordagem sistêmica voltada para a geração de capacidades, que considera todas as ações relacionadas com o planejamento, a organização, a direção, o controle e a coordenação das competências necessárias à dimensão humana da Força. </a:t>
            </a:r>
          </a:p>
          <a:p>
            <a:pPr algn="just" eaLnBrk="1" hangingPunct="1">
              <a:lnSpc>
                <a:spcPct val="110000"/>
              </a:lnSpc>
              <a:buClr>
                <a:srgbClr val="060E5E"/>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sz="1800" dirty="0" smtClean="0">
                <a:solidFill>
                  <a:srgbClr val="16165D"/>
                </a:solidFill>
              </a:rPr>
              <a:t>ENSINO: </a:t>
            </a:r>
            <a:r>
              <a:rPr lang="pt-BR" dirty="0" smtClean="0"/>
              <a:t>compreende todas as atividades continuadas de capacitação e habilitação, formais e não formais, destinadas ao desenvolvimento do integrante da Força quanto a sua competência individual requerida. Destaca-se a liderança como fator fundamental da geração de capacidades.</a:t>
            </a:r>
          </a:p>
          <a:p>
            <a:pPr algn="just" eaLnBrk="1" hangingPunct="1">
              <a:lnSpc>
                <a:spcPct val="110000"/>
              </a:lnSpc>
              <a:buClr>
                <a:srgbClr val="060E5E"/>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sz="1800" dirty="0" smtClean="0">
                <a:solidFill>
                  <a:srgbClr val="16165D"/>
                </a:solidFill>
              </a:rPr>
              <a:t>MATERIAL:</a:t>
            </a:r>
            <a:r>
              <a:rPr lang="pt-BR" sz="1050" dirty="0" smtClean="0">
                <a:solidFill>
                  <a:srgbClr val="16165D"/>
                </a:solidFill>
              </a:rPr>
              <a:t> </a:t>
            </a:r>
            <a:r>
              <a:rPr lang="pt-BR" dirty="0" smtClean="0"/>
              <a:t>compreende todos os meios, materiais e sistemas para uso na Força, acompanhando a evolução de tecnologias de emprego militar e com base na prospecção tecnológica. É expresso pela dotação de equipamentos e equipagens que inclui as necessidades decorrentes da permanência e sustentação das funcionalidades desses materiais e sistemas, durante todo o seu ciclo de vida (permanência no inventário da Força). </a:t>
            </a:r>
          </a:p>
          <a:p>
            <a:pPr algn="just" eaLnBrk="1" hangingPunct="1">
              <a:lnSpc>
                <a:spcPct val="110000"/>
              </a:lnSpc>
              <a:buClr>
                <a:srgbClr val="060E5E"/>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sz="1800" dirty="0" smtClean="0">
                <a:solidFill>
                  <a:srgbClr val="16165D"/>
                </a:solidFill>
              </a:rPr>
              <a:t>ADESTRAMENTO:</a:t>
            </a:r>
            <a:r>
              <a:rPr lang="pt-BR" sz="1050" dirty="0" smtClean="0">
                <a:solidFill>
                  <a:srgbClr val="16165D"/>
                </a:solidFill>
              </a:rPr>
              <a:t>: </a:t>
            </a:r>
            <a:r>
              <a:rPr lang="pt-BR" dirty="0" smtClean="0"/>
              <a:t>compreende as atividades de preparo obedecendo a programas e ciclos específicos, incluindo a utilização de simulação em todas as suas modalidades: virtual, construtiva e viva.</a:t>
            </a:r>
          </a:p>
          <a:p>
            <a:pPr algn="just" eaLnBrk="1" hangingPunct="1">
              <a:lnSpc>
                <a:spcPct val="110000"/>
              </a:lnSpc>
              <a:buClr>
                <a:srgbClr val="060E5E"/>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sz="1800" dirty="0" smtClean="0">
                <a:solidFill>
                  <a:srgbClr val="16165D"/>
                </a:solidFill>
              </a:rPr>
              <a:t>INFRAESTRUTURA: </a:t>
            </a:r>
            <a:r>
              <a:rPr lang="pt-BR" dirty="0" smtClean="0"/>
              <a:t>engloba todos os elementos estruturais (instalações físicas, equipamentos e serviços necessários) que dão suporte à utilização e ao preparo dos elementos de emprego, de acordo com as especificidades de cada um e o atendimento a requisitos do exercício funcional.</a:t>
            </a:r>
          </a:p>
          <a:p>
            <a:pPr algn="just" eaLnBrk="1" hangingPunct="1">
              <a:lnSpc>
                <a:spcPct val="110000"/>
              </a:lnSpc>
              <a:buClr>
                <a:srgbClr val="060E5E"/>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dirty="0" smtClean="0"/>
              <a:t> </a:t>
            </a:r>
          </a:p>
          <a:p>
            <a:pPr algn="just" eaLnBrk="1" hangingPunct="1">
              <a:lnSpc>
                <a:spcPct val="110000"/>
              </a:lnSpc>
              <a:buClr>
                <a:srgbClr val="060E5E"/>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t-BR" dirty="0" smtClean="0"/>
          </a:p>
          <a:p>
            <a:pPr algn="just" eaLnBrk="1" hangingPunct="1">
              <a:lnSpc>
                <a:spcPct val="110000"/>
              </a:lnSpc>
              <a:buClr>
                <a:srgbClr val="060E5E"/>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t-BR" dirty="0" smtClean="0"/>
          </a:p>
          <a:p>
            <a:pPr algn="just" eaLnBrk="1" hangingPunct="1">
              <a:lnSpc>
                <a:spcPct val="110000"/>
              </a:lnSpc>
              <a:buClr>
                <a:srgbClr val="060E5E"/>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t-BR" dirty="0" smtClean="0"/>
          </a:p>
          <a:p>
            <a:pPr algn="just" eaLnBrk="1" hangingPunct="1">
              <a:lnSpc>
                <a:spcPct val="110000"/>
              </a:lnSpc>
              <a:buClr>
                <a:srgbClr val="060E5E"/>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t-BR" dirty="0" smtClean="0"/>
          </a:p>
          <a:p>
            <a:pPr algn="just" eaLnBrk="1" hangingPunct="1">
              <a:lnSpc>
                <a:spcPct val="110000"/>
              </a:lnSpc>
              <a:buClr>
                <a:srgbClr val="060E5E"/>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t-BR" sz="1050" dirty="0" smtClean="0"/>
          </a:p>
          <a:p>
            <a:pPr>
              <a:defRPr/>
            </a:pPr>
            <a:endParaRPr lang="pt-BR" dirty="0"/>
          </a:p>
        </p:txBody>
      </p:sp>
      <p:sp>
        <p:nvSpPr>
          <p:cNvPr id="4" name="Espaço Reservado para Número de Slide 3"/>
          <p:cNvSpPr>
            <a:spLocks noGrp="1"/>
          </p:cNvSpPr>
          <p:nvPr>
            <p:ph type="sldNum" sz="quarter" idx="5"/>
          </p:nvPr>
        </p:nvSpPr>
        <p:spPr/>
        <p:txBody>
          <a:bodyPr/>
          <a:lstStyle/>
          <a:p>
            <a:pPr>
              <a:defRPr/>
            </a:pPr>
            <a:fld id="{46DEFDDF-5105-4E1C-A345-0B580CFF7C6C}" type="slidenum">
              <a:rPr lang="pt-BR" smtClean="0"/>
              <a:pPr>
                <a:defRPr/>
              </a:pPr>
              <a:t>5</a:t>
            </a:fld>
            <a:endParaRPr lang="pt-BR"/>
          </a:p>
        </p:txBody>
      </p:sp>
    </p:spTree>
    <p:extLst>
      <p:ext uri="{BB962C8B-B14F-4D97-AF65-F5344CB8AC3E}">
        <p14:creationId xmlns:p14="http://schemas.microsoft.com/office/powerpoint/2010/main" val="1734962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7"/>
          <p:cNvSpPr>
            <a:spLocks noGrp="1" noChangeArrowheads="1"/>
          </p:cNvSpPr>
          <p:nvPr>
            <p:ph type="sldNum" sz="quarter" idx="5"/>
          </p:nvPr>
        </p:nvSpPr>
        <p:spPr/>
        <p:txBody>
          <a:bodyPr/>
          <a:lstStyle/>
          <a:p>
            <a:pPr>
              <a:defRPr/>
            </a:pPr>
            <a:fld id="{F71B2C65-40D8-405A-9849-DBE1C1BA99A9}" type="slidenum">
              <a:rPr lang="pt-BR"/>
              <a:pPr>
                <a:defRPr/>
              </a:pPr>
              <a:t>6</a:t>
            </a:fld>
            <a:endParaRPr lang="pt-BR"/>
          </a:p>
        </p:txBody>
      </p:sp>
      <p:sp>
        <p:nvSpPr>
          <p:cNvPr id="510979" name="Text Box 1"/>
          <p:cNvSpPr txBox="1">
            <a:spLocks noChangeArrowheads="1"/>
          </p:cNvSpPr>
          <p:nvPr/>
        </p:nvSpPr>
        <p:spPr bwMode="auto">
          <a:xfrm>
            <a:off x="3851275" y="9428163"/>
            <a:ext cx="2946400" cy="496887"/>
          </a:xfrm>
          <a:prstGeom prst="rect">
            <a:avLst/>
          </a:prstGeom>
          <a:noFill/>
          <a:ln w="9525">
            <a:noFill/>
            <a:round/>
            <a:headEnd/>
            <a:tailEnd/>
          </a:ln>
        </p:spPr>
        <p:txBody>
          <a:bodyPr lIns="92520" tIns="46440" rIns="92520" bIns="4644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2A92F54-FB5E-4BC1-A615-6F722C062656}" type="slidenum">
              <a:rPr lang="pt-BR" sz="1200">
                <a:solidFill>
                  <a:srgbClr val="000000"/>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a:t>
            </a:fld>
            <a:endParaRPr lang="pt-BR" sz="1200">
              <a:solidFill>
                <a:srgbClr val="000000"/>
              </a:solidFill>
              <a:latin typeface="Calibri" pitchFamily="34" charset="0"/>
            </a:endParaRPr>
          </a:p>
        </p:txBody>
      </p:sp>
      <p:sp>
        <p:nvSpPr>
          <p:cNvPr id="510980" name="Text Box 2"/>
          <p:cNvSpPr txBox="1">
            <a:spLocks noChangeArrowheads="1"/>
          </p:cNvSpPr>
          <p:nvPr/>
        </p:nvSpPr>
        <p:spPr bwMode="auto">
          <a:xfrm>
            <a:off x="0" y="0"/>
            <a:ext cx="2944813" cy="495300"/>
          </a:xfrm>
          <a:prstGeom prst="rect">
            <a:avLst/>
          </a:prstGeom>
          <a:noFill/>
          <a:ln w="9525">
            <a:noFill/>
            <a:round/>
            <a:headEnd/>
            <a:tailEnd/>
          </a:ln>
        </p:spPr>
        <p:txBody>
          <a:bodyPr lIns="92520" tIns="46440" rIns="92520" bIns="4644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a:solidFill>
                  <a:srgbClr val="000000"/>
                </a:solidFill>
                <a:latin typeface="Calibri" pitchFamily="34" charset="0"/>
              </a:rPr>
              <a:t>Apresentação do CM à CRE-SF</a:t>
            </a:r>
          </a:p>
        </p:txBody>
      </p:sp>
      <p:sp>
        <p:nvSpPr>
          <p:cNvPr id="510981" name="Text Box 3"/>
          <p:cNvSpPr txBox="1">
            <a:spLocks noChangeArrowheads="1"/>
          </p:cNvSpPr>
          <p:nvPr/>
        </p:nvSpPr>
        <p:spPr bwMode="auto">
          <a:xfrm>
            <a:off x="3851275" y="0"/>
            <a:ext cx="2944813" cy="495300"/>
          </a:xfrm>
          <a:prstGeom prst="rect">
            <a:avLst/>
          </a:prstGeom>
          <a:noFill/>
          <a:ln w="9525">
            <a:noFill/>
            <a:round/>
            <a:headEnd/>
            <a:tailEnd/>
          </a:ln>
        </p:spPr>
        <p:txBody>
          <a:bodyPr lIns="92520" tIns="46440" rIns="92520" bIns="46440"/>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EE0040C-C3A8-43E2-890A-8A0C097A05FF}" type="datetime1">
              <a:rPr lang="pt-BR" sz="1200">
                <a:solidFill>
                  <a:srgbClr val="000000"/>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07/11/2018</a:t>
            </a:fld>
            <a:endParaRPr lang="pt-BR" sz="1200">
              <a:solidFill>
                <a:srgbClr val="000000"/>
              </a:solidFill>
              <a:latin typeface="Calibri" pitchFamily="34" charset="0"/>
            </a:endParaRPr>
          </a:p>
        </p:txBody>
      </p:sp>
      <p:sp>
        <p:nvSpPr>
          <p:cNvPr id="510982" name="Text Box 4"/>
          <p:cNvSpPr txBox="1">
            <a:spLocks noChangeArrowheads="1"/>
          </p:cNvSpPr>
          <p:nvPr/>
        </p:nvSpPr>
        <p:spPr bwMode="auto">
          <a:xfrm>
            <a:off x="3851275" y="9429750"/>
            <a:ext cx="2944813" cy="495300"/>
          </a:xfrm>
          <a:prstGeom prst="rect">
            <a:avLst/>
          </a:prstGeom>
          <a:noFill/>
          <a:ln w="9525">
            <a:noFill/>
            <a:round/>
            <a:headEnd/>
            <a:tailEnd/>
          </a:ln>
        </p:spPr>
        <p:txBody>
          <a:bodyPr lIns="92520" tIns="46440" rIns="92520" bIns="4644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6A4FCE3-0A20-4255-9CD1-4D412E30C4A5}" type="slidenum">
              <a:rPr lang="en-GB" sz="1200">
                <a:solidFill>
                  <a:srgbClr val="000000"/>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a:t>
            </a:fld>
            <a:endParaRPr lang="en-GB" sz="1200">
              <a:solidFill>
                <a:srgbClr val="000000"/>
              </a:solidFill>
              <a:latin typeface="Calibri" pitchFamily="34" charset="0"/>
            </a:endParaRPr>
          </a:p>
        </p:txBody>
      </p:sp>
      <p:sp>
        <p:nvSpPr>
          <p:cNvPr id="510983" name="Text Box 5"/>
          <p:cNvSpPr txBox="1">
            <a:spLocks noChangeArrowheads="1"/>
          </p:cNvSpPr>
          <p:nvPr/>
        </p:nvSpPr>
        <p:spPr bwMode="auto">
          <a:xfrm>
            <a:off x="3851275" y="9429750"/>
            <a:ext cx="2944813" cy="495300"/>
          </a:xfrm>
          <a:prstGeom prst="rect">
            <a:avLst/>
          </a:prstGeom>
          <a:noFill/>
          <a:ln w="9525">
            <a:noFill/>
            <a:round/>
            <a:headEnd/>
            <a:tailEnd/>
          </a:ln>
        </p:spPr>
        <p:txBody>
          <a:bodyPr lIns="92520" tIns="46440" rIns="92520" bIns="4644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4C4F509-DB04-418E-A422-EDE0A2173557}" type="slidenum">
              <a:rPr lang="en-GB" sz="1200">
                <a:solidFill>
                  <a:srgbClr val="000000"/>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a:t>
            </a:fld>
            <a:endParaRPr lang="en-GB" sz="1200">
              <a:solidFill>
                <a:srgbClr val="000000"/>
              </a:solidFill>
              <a:latin typeface="Calibri" pitchFamily="34" charset="0"/>
            </a:endParaRPr>
          </a:p>
        </p:txBody>
      </p:sp>
      <p:sp>
        <p:nvSpPr>
          <p:cNvPr id="510984" name="Text Box 6"/>
          <p:cNvSpPr txBox="1">
            <a:spLocks noChangeArrowheads="1"/>
          </p:cNvSpPr>
          <p:nvPr/>
        </p:nvSpPr>
        <p:spPr bwMode="auto">
          <a:xfrm>
            <a:off x="1157288" y="747713"/>
            <a:ext cx="4498975" cy="3721100"/>
          </a:xfrm>
          <a:prstGeom prst="rect">
            <a:avLst/>
          </a:prstGeom>
          <a:solidFill>
            <a:srgbClr val="FFFFFF"/>
          </a:solidFill>
          <a:ln w="9360" cap="sq">
            <a:solidFill>
              <a:srgbClr val="000000"/>
            </a:solidFill>
            <a:miter lim="800000"/>
            <a:headEnd/>
            <a:tailEnd/>
          </a:ln>
        </p:spPr>
        <p:txBody>
          <a:bodyPr wrap="none" anchor="ctr"/>
          <a:lstStyle/>
          <a:p>
            <a:endParaRPr lang="pt-BR"/>
          </a:p>
        </p:txBody>
      </p:sp>
      <p:sp>
        <p:nvSpPr>
          <p:cNvPr id="510985" name="Rectangle 7"/>
          <p:cNvSpPr txBox="1">
            <a:spLocks noGrp="1" noChangeArrowheads="1"/>
          </p:cNvSpPr>
          <p:nvPr>
            <p:ph type="body"/>
          </p:nvPr>
        </p:nvSpPr>
        <p:spPr bwMode="auto">
          <a:xfrm>
            <a:off x="682625" y="4719638"/>
            <a:ext cx="5437188" cy="4465637"/>
          </a:xfrm>
          <a:noFill/>
          <a:ln w="9360" cap="sq">
            <a:solidFill>
              <a:srgbClr val="000000"/>
            </a:solidFill>
            <a:miter lim="800000"/>
            <a:headEnd/>
            <a:tailEnd/>
          </a:ln>
        </p:spPr>
        <p:txBody>
          <a:bodyPr wrap="none" numCol="1" anchor="ctr" anchorCtr="0" compatLnSpc="1">
            <a:prstTxWarp prst="textNoShape">
              <a:avLst/>
            </a:prstTxWarp>
          </a:bodyPr>
          <a:lstStyle/>
          <a:p>
            <a:pPr algn="just">
              <a:buFont typeface="Wingdings" pitchFamily="2" charset="2"/>
              <a:buNone/>
            </a:pPr>
            <a:r>
              <a:rPr lang="pt-BR" sz="2400" b="1" smtClean="0"/>
              <a:t>PDN</a:t>
            </a:r>
          </a:p>
          <a:p>
            <a:pPr algn="just">
              <a:buFont typeface="Wingdings" pitchFamily="2" charset="2"/>
              <a:buChar char="Ø"/>
            </a:pPr>
            <a:endParaRPr lang="pt-BR" sz="2000" smtClean="0"/>
          </a:p>
          <a:p>
            <a:pPr algn="just">
              <a:buFont typeface="Wingdings" pitchFamily="2" charset="2"/>
              <a:buChar char="Ø"/>
            </a:pPr>
            <a:r>
              <a:rPr lang="pt-BR" sz="2000" smtClean="0"/>
              <a:t> PDN1996 – Orientação Estratégica 4.6 – “O poderio militar deve estar fundamentado na capacidade das Forças Armadas...”</a:t>
            </a:r>
          </a:p>
          <a:p>
            <a:pPr algn="just"/>
            <a:endParaRPr lang="pt-BR" sz="2000" smtClean="0"/>
          </a:p>
          <a:p>
            <a:pPr algn="just">
              <a:buFont typeface="Wingdings" pitchFamily="2" charset="2"/>
              <a:buChar char="Ø"/>
            </a:pPr>
            <a:r>
              <a:rPr lang="pt-BR" sz="2000" smtClean="0"/>
              <a:t> PDN2005 não prevê organizar FA em torno de capacidades. Comenta-se sobre várias capacidades: vigilância, C</a:t>
            </a:r>
            <a:r>
              <a:rPr lang="pt-BR" sz="2000" baseline="30000" smtClean="0"/>
              <a:t>2</a:t>
            </a:r>
            <a:r>
              <a:rPr lang="pt-BR" sz="2000" smtClean="0"/>
              <a:t>, projetar poder.</a:t>
            </a:r>
          </a:p>
          <a:p>
            <a:pPr algn="just"/>
            <a:endParaRPr lang="pt-BR" sz="2000" smtClean="0"/>
          </a:p>
          <a:p>
            <a:pPr algn="just">
              <a:buFont typeface="Wingdings" pitchFamily="2" charset="2"/>
              <a:buChar char="Ø"/>
            </a:pPr>
            <a:r>
              <a:rPr lang="pt-BR" sz="2000" smtClean="0"/>
              <a:t> Revisão de 2012/2013, nomeada como PND, prevê um OND: X – estruturar as FA </a:t>
            </a:r>
            <a:r>
              <a:rPr lang="pt-BR" sz="2000" b="1" smtClean="0"/>
              <a:t>em torno de capacidades</a:t>
            </a:r>
            <a:r>
              <a:rPr lang="pt-BR" sz="2000" smtClean="0"/>
              <a:t>, dotando-as de pessoal e material compatíveis com os planejamentos estratégicos e operacionais.</a:t>
            </a:r>
          </a:p>
          <a:p>
            <a:pPr algn="just">
              <a:buFont typeface="Wingdings" pitchFamily="2" charset="2"/>
              <a:buChar char="Ø"/>
            </a:pPr>
            <a:endParaRPr lang="pt-BR" sz="2000" smtClean="0"/>
          </a:p>
          <a:p>
            <a:pPr algn="just">
              <a:buFont typeface="Wingdings" pitchFamily="2" charset="2"/>
              <a:buNone/>
            </a:pPr>
            <a:r>
              <a:rPr lang="pt-BR" sz="2000" b="1" smtClean="0"/>
              <a:t>END</a:t>
            </a:r>
          </a:p>
          <a:p>
            <a:pPr algn="just">
              <a:buFont typeface="Wingdings" pitchFamily="2" charset="2"/>
              <a:buChar char="Ø"/>
            </a:pPr>
            <a:endParaRPr lang="pt-BR" sz="2000" smtClean="0"/>
          </a:p>
          <a:p>
            <a:pPr algn="just">
              <a:buFont typeface="Wingdings" pitchFamily="2" charset="2"/>
              <a:buChar char="Ø"/>
            </a:pPr>
            <a:r>
              <a:rPr lang="pt-BR" sz="2000" smtClean="0"/>
              <a:t> END2008 – semelhante à PDN2005.</a:t>
            </a:r>
          </a:p>
          <a:p>
            <a:pPr algn="just"/>
            <a:endParaRPr lang="pt-BR" sz="2000" smtClean="0"/>
          </a:p>
          <a:p>
            <a:pPr algn="just">
              <a:buFont typeface="Wingdings" pitchFamily="2" charset="2"/>
              <a:buChar char="Ø"/>
            </a:pPr>
            <a:r>
              <a:rPr lang="pt-BR" sz="2000" smtClean="0"/>
              <a:t> END2012 - Estruturar o potencial estratégico </a:t>
            </a:r>
            <a:r>
              <a:rPr lang="pt-BR" sz="2000" b="1" smtClean="0"/>
              <a:t>em torno de capacidades.</a:t>
            </a:r>
          </a:p>
          <a:p>
            <a:pPr algn="just"/>
            <a:endParaRPr lang="pt-BR" sz="2000" smtClean="0"/>
          </a:p>
          <a:p>
            <a:pPr algn="just"/>
            <a:r>
              <a:rPr lang="pt-BR" sz="2000" smtClean="0"/>
              <a:t>Não faz um levantamento das inúmeras providencias e modificações institucionais para a implementação do PBC.</a:t>
            </a:r>
          </a:p>
          <a:p>
            <a:pPr algn="just"/>
            <a:endParaRPr lang="pt-BR" sz="2000" smtClean="0"/>
          </a:p>
          <a:p>
            <a:pPr algn="just"/>
            <a:r>
              <a:rPr lang="pt-BR" sz="2000" smtClean="0"/>
              <a:t>Não especifica como se constitui, ou quais são os atributos ou requisitos em termos de recursos humanos e materiais </a:t>
            </a:r>
            <a:r>
              <a:rPr lang="pt-BR" sz="2000" b="1" smtClean="0"/>
              <a:t>que definem as capacidades.</a:t>
            </a:r>
          </a:p>
          <a:p>
            <a:pPr algn="just">
              <a:buFont typeface="Wingdings" pitchFamily="2" charset="2"/>
              <a:buChar char="Ø"/>
            </a:pPr>
            <a:endParaRPr lang="pt-BR" sz="2000" smtClean="0"/>
          </a:p>
          <a:p>
            <a:pPr algn="just" eaLnBrk="1" hangingPunct="1">
              <a:lnSpc>
                <a:spcPct val="110000"/>
              </a:lnSpc>
              <a:spcBef>
                <a:spcPct val="0"/>
              </a:spcBef>
            </a:pPr>
            <a:endParaRPr lang="en-US" sz="2000" b="1" smtClean="0">
              <a:solidFill>
                <a:srgbClr val="FFFFFF"/>
              </a:solidFill>
              <a:ea typeface="Microsoft YaHei" pitchFamily="34" charset="-122"/>
            </a:endParaRPr>
          </a:p>
        </p:txBody>
      </p:sp>
      <p:sp>
        <p:nvSpPr>
          <p:cNvPr id="510986" name="Text Box 8"/>
          <p:cNvSpPr txBox="1">
            <a:spLocks noChangeArrowheads="1"/>
          </p:cNvSpPr>
          <p:nvPr/>
        </p:nvSpPr>
        <p:spPr bwMode="auto">
          <a:xfrm>
            <a:off x="3852863" y="0"/>
            <a:ext cx="2946400" cy="498475"/>
          </a:xfrm>
          <a:prstGeom prst="rect">
            <a:avLst/>
          </a:prstGeom>
          <a:noFill/>
          <a:ln w="9525">
            <a:noFill/>
            <a:round/>
            <a:headEnd/>
            <a:tailEnd/>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7574B41-A615-4B02-8C9F-1D5C9B0E94F2}" type="datetime1">
              <a:rPr lang="pt-BR" sz="1200" b="1">
                <a:solidFill>
                  <a:srgbClr val="000000"/>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07/11/2018</a:t>
            </a:fld>
            <a:endParaRPr lang="pt-BR" sz="1200" b="1">
              <a:solidFill>
                <a:srgbClr val="000000"/>
              </a:solidFill>
              <a:latin typeface="Calibri" pitchFamily="34" charset="0"/>
            </a:endParaRPr>
          </a:p>
        </p:txBody>
      </p:sp>
      <p:sp>
        <p:nvSpPr>
          <p:cNvPr id="510987" name="Text Box 9"/>
          <p:cNvSpPr txBox="1">
            <a:spLocks noChangeArrowheads="1"/>
          </p:cNvSpPr>
          <p:nvPr/>
        </p:nvSpPr>
        <p:spPr bwMode="auto">
          <a:xfrm>
            <a:off x="0" y="0"/>
            <a:ext cx="2946400" cy="498475"/>
          </a:xfrm>
          <a:prstGeom prst="rect">
            <a:avLst/>
          </a:prstGeom>
          <a:noFill/>
          <a:ln w="9525">
            <a:noFill/>
            <a:round/>
            <a:headEnd/>
            <a:tailEnd/>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b="1">
                <a:solidFill>
                  <a:srgbClr val="000000"/>
                </a:solidFill>
                <a:latin typeface="Calibri" pitchFamily="34" charset="0"/>
              </a:rPr>
              <a:t>VERSÃO 12</a:t>
            </a:r>
          </a:p>
        </p:txBody>
      </p:sp>
    </p:spTree>
    <p:extLst>
      <p:ext uri="{BB962C8B-B14F-4D97-AF65-F5344CB8AC3E}">
        <p14:creationId xmlns:p14="http://schemas.microsoft.com/office/powerpoint/2010/main" val="249107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538" name="Rectangle 8"/>
          <p:cNvSpPr>
            <a:spLocks noGrp="1" noChangeArrowheads="1"/>
          </p:cNvSpPr>
          <p:nvPr>
            <p:ph type="sldNum" sz="quarter" idx="5"/>
          </p:nvPr>
        </p:nvSpPr>
        <p:spPr bwMode="auto">
          <a:ln>
            <a:miter lim="800000"/>
            <a:headEnd/>
            <a:tailEnd/>
          </a:ln>
        </p:spPr>
        <p:txBody>
          <a:bodyPr/>
          <a:lstStyle/>
          <a:p>
            <a:pPr>
              <a:defRPr/>
            </a:pPr>
            <a:fld id="{E5A52BD9-57D3-4BD4-B0EB-863CCC793A7A}" type="slidenum">
              <a:rPr lang="pt-BR">
                <a:solidFill>
                  <a:srgbClr val="FFFFFF"/>
                </a:solidFill>
              </a:rPr>
              <a:pPr>
                <a:defRPr/>
              </a:pPr>
              <a:t>7</a:t>
            </a:fld>
            <a:endParaRPr lang="pt-BR">
              <a:solidFill>
                <a:srgbClr val="FFFFFF"/>
              </a:solidFill>
            </a:endParaRPr>
          </a:p>
        </p:txBody>
      </p:sp>
      <p:sp>
        <p:nvSpPr>
          <p:cNvPr id="513027" name="Text Box 1"/>
          <p:cNvSpPr txBox="1">
            <a:spLocks noChangeArrowheads="1"/>
          </p:cNvSpPr>
          <p:nvPr/>
        </p:nvSpPr>
        <p:spPr bwMode="auto">
          <a:xfrm>
            <a:off x="3846513" y="9429750"/>
            <a:ext cx="2949575" cy="495300"/>
          </a:xfrm>
          <a:prstGeom prst="rect">
            <a:avLst/>
          </a:prstGeom>
          <a:noFill/>
          <a:ln w="9525">
            <a:noFill/>
            <a:miter lim="800000"/>
            <a:headEnd/>
            <a:tailEnd/>
          </a:ln>
        </p:spPr>
        <p:txBody>
          <a:bodyPr lIns="0" tIns="0" rIns="0" bIns="0" anchor="b"/>
          <a:lstStyle/>
          <a:p>
            <a:pPr algn="r" defTabSz="393700">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856FE3D-3148-4255-AAE5-BF1F0C8AFFE6}" type="slidenum">
              <a:rPr lang="pt-BR" sz="1200">
                <a:solidFill>
                  <a:srgbClr val="000000"/>
                </a:solidFill>
                <a:latin typeface="Times New Roman" pitchFamily="18" charset="0"/>
              </a:rPr>
              <a:pPr algn="r" defTabSz="393700">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a:t>
            </a:fld>
            <a:endParaRPr lang="pt-BR" sz="1200">
              <a:solidFill>
                <a:srgbClr val="000000"/>
              </a:solidFill>
              <a:latin typeface="Times New Roman" pitchFamily="18" charset="0"/>
            </a:endParaRPr>
          </a:p>
        </p:txBody>
      </p:sp>
      <p:sp>
        <p:nvSpPr>
          <p:cNvPr id="513028" name="Text Box 2"/>
          <p:cNvSpPr>
            <a:spLocks noGrp="1" noRot="1" noChangeAspect="1" noChangeArrowheads="1" noTextEdit="1"/>
          </p:cNvSpPr>
          <p:nvPr>
            <p:ph type="sldImg"/>
          </p:nvPr>
        </p:nvSpPr>
        <p:spPr bwMode="auto">
          <a:xfrm>
            <a:off x="917575" y="754063"/>
            <a:ext cx="4960938" cy="3721100"/>
          </a:xfrm>
          <a:solidFill>
            <a:srgbClr val="FFFFFF"/>
          </a:solidFill>
          <a:ln>
            <a:solidFill>
              <a:srgbClr val="000000"/>
            </a:solidFill>
            <a:miter lim="800000"/>
            <a:headEnd/>
            <a:tailEnd/>
          </a:ln>
        </p:spPr>
      </p:sp>
      <p:sp>
        <p:nvSpPr>
          <p:cNvPr id="513029" name="Text Box 3"/>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endParaRPr lang="pt-BR" smtClean="0"/>
          </a:p>
        </p:txBody>
      </p:sp>
    </p:spTree>
    <p:extLst>
      <p:ext uri="{BB962C8B-B14F-4D97-AF65-F5344CB8AC3E}">
        <p14:creationId xmlns:p14="http://schemas.microsoft.com/office/powerpoint/2010/main" val="210545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7"/>
          <p:cNvSpPr>
            <a:spLocks noGrp="1" noChangeArrowheads="1"/>
          </p:cNvSpPr>
          <p:nvPr>
            <p:ph type="sldNum" sz="quarter" idx="5"/>
          </p:nvPr>
        </p:nvSpPr>
        <p:spPr/>
        <p:txBody>
          <a:bodyPr/>
          <a:lstStyle/>
          <a:p>
            <a:pPr>
              <a:defRPr/>
            </a:pPr>
            <a:fld id="{5DE4AA56-3DBF-4BE7-A70C-CA6C33235091}" type="slidenum">
              <a:rPr lang="pt-BR"/>
              <a:pPr>
                <a:defRPr/>
              </a:pPr>
              <a:t>8</a:t>
            </a:fld>
            <a:endParaRPr lang="pt-BR"/>
          </a:p>
        </p:txBody>
      </p:sp>
      <p:sp>
        <p:nvSpPr>
          <p:cNvPr id="515075" name="Text Box 1"/>
          <p:cNvSpPr txBox="1">
            <a:spLocks noChangeArrowheads="1"/>
          </p:cNvSpPr>
          <p:nvPr/>
        </p:nvSpPr>
        <p:spPr bwMode="auto">
          <a:xfrm>
            <a:off x="3851275" y="9428163"/>
            <a:ext cx="2946400" cy="496887"/>
          </a:xfrm>
          <a:prstGeom prst="rect">
            <a:avLst/>
          </a:prstGeom>
          <a:noFill/>
          <a:ln w="9525">
            <a:noFill/>
            <a:round/>
            <a:headEnd/>
            <a:tailEnd/>
          </a:ln>
        </p:spPr>
        <p:txBody>
          <a:bodyPr lIns="92520" tIns="46440" rIns="92520" bIns="4644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EFA9818-E8A8-4BB1-BE27-FBDC97E2C5DB}" type="slidenum">
              <a:rPr lang="pt-BR" sz="1200">
                <a:solidFill>
                  <a:srgbClr val="000000"/>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a:t>
            </a:fld>
            <a:endParaRPr lang="pt-BR" sz="1200">
              <a:solidFill>
                <a:srgbClr val="000000"/>
              </a:solidFill>
              <a:latin typeface="Calibri" pitchFamily="34" charset="0"/>
            </a:endParaRPr>
          </a:p>
        </p:txBody>
      </p:sp>
      <p:sp>
        <p:nvSpPr>
          <p:cNvPr id="515076" name="Text Box 2"/>
          <p:cNvSpPr txBox="1">
            <a:spLocks noChangeArrowheads="1"/>
          </p:cNvSpPr>
          <p:nvPr/>
        </p:nvSpPr>
        <p:spPr bwMode="auto">
          <a:xfrm>
            <a:off x="0" y="0"/>
            <a:ext cx="2944813" cy="495300"/>
          </a:xfrm>
          <a:prstGeom prst="rect">
            <a:avLst/>
          </a:prstGeom>
          <a:noFill/>
          <a:ln w="9525">
            <a:noFill/>
            <a:round/>
            <a:headEnd/>
            <a:tailEnd/>
          </a:ln>
        </p:spPr>
        <p:txBody>
          <a:bodyPr lIns="92520" tIns="46440" rIns="92520" bIns="4644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a:solidFill>
                  <a:srgbClr val="000000"/>
                </a:solidFill>
                <a:latin typeface="Calibri" pitchFamily="34" charset="0"/>
              </a:rPr>
              <a:t>Apresentação do CM à CRE-SF</a:t>
            </a:r>
          </a:p>
        </p:txBody>
      </p:sp>
      <p:sp>
        <p:nvSpPr>
          <p:cNvPr id="515077" name="Text Box 3"/>
          <p:cNvSpPr txBox="1">
            <a:spLocks noChangeArrowheads="1"/>
          </p:cNvSpPr>
          <p:nvPr/>
        </p:nvSpPr>
        <p:spPr bwMode="auto">
          <a:xfrm>
            <a:off x="3851275" y="0"/>
            <a:ext cx="2944813" cy="495300"/>
          </a:xfrm>
          <a:prstGeom prst="rect">
            <a:avLst/>
          </a:prstGeom>
          <a:noFill/>
          <a:ln w="9525">
            <a:noFill/>
            <a:round/>
            <a:headEnd/>
            <a:tailEnd/>
          </a:ln>
        </p:spPr>
        <p:txBody>
          <a:bodyPr lIns="92520" tIns="46440" rIns="92520" bIns="46440"/>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129AE47-AB32-4D76-AAFA-462257E6812E}" type="datetime1">
              <a:rPr lang="pt-BR" sz="1200">
                <a:solidFill>
                  <a:srgbClr val="000000"/>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07/11/2018</a:t>
            </a:fld>
            <a:endParaRPr lang="pt-BR" sz="1200">
              <a:solidFill>
                <a:srgbClr val="000000"/>
              </a:solidFill>
              <a:latin typeface="Calibri" pitchFamily="34" charset="0"/>
            </a:endParaRPr>
          </a:p>
        </p:txBody>
      </p:sp>
      <p:sp>
        <p:nvSpPr>
          <p:cNvPr id="515078" name="Text Box 4"/>
          <p:cNvSpPr txBox="1">
            <a:spLocks noChangeArrowheads="1"/>
          </p:cNvSpPr>
          <p:nvPr/>
        </p:nvSpPr>
        <p:spPr bwMode="auto">
          <a:xfrm>
            <a:off x="3851275" y="9429750"/>
            <a:ext cx="2944813" cy="495300"/>
          </a:xfrm>
          <a:prstGeom prst="rect">
            <a:avLst/>
          </a:prstGeom>
          <a:noFill/>
          <a:ln w="9525">
            <a:noFill/>
            <a:round/>
            <a:headEnd/>
            <a:tailEnd/>
          </a:ln>
        </p:spPr>
        <p:txBody>
          <a:bodyPr lIns="92520" tIns="46440" rIns="92520" bIns="4644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8341966-D3BD-497C-8F5F-DBE97B78A709}" type="slidenum">
              <a:rPr lang="en-GB" sz="1200">
                <a:solidFill>
                  <a:srgbClr val="000000"/>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a:t>
            </a:fld>
            <a:endParaRPr lang="en-GB" sz="1200">
              <a:solidFill>
                <a:srgbClr val="000000"/>
              </a:solidFill>
              <a:latin typeface="Calibri" pitchFamily="34" charset="0"/>
            </a:endParaRPr>
          </a:p>
        </p:txBody>
      </p:sp>
      <p:sp>
        <p:nvSpPr>
          <p:cNvPr id="515079" name="Text Box 5"/>
          <p:cNvSpPr txBox="1">
            <a:spLocks noChangeArrowheads="1"/>
          </p:cNvSpPr>
          <p:nvPr/>
        </p:nvSpPr>
        <p:spPr bwMode="auto">
          <a:xfrm>
            <a:off x="3851275" y="9429750"/>
            <a:ext cx="2944813" cy="495300"/>
          </a:xfrm>
          <a:prstGeom prst="rect">
            <a:avLst/>
          </a:prstGeom>
          <a:noFill/>
          <a:ln w="9525">
            <a:noFill/>
            <a:round/>
            <a:headEnd/>
            <a:tailEnd/>
          </a:ln>
        </p:spPr>
        <p:txBody>
          <a:bodyPr lIns="92520" tIns="46440" rIns="92520" bIns="4644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5034351-AE63-426F-937C-36FF90BA11B4}" type="slidenum">
              <a:rPr lang="en-GB" sz="1200">
                <a:solidFill>
                  <a:srgbClr val="000000"/>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a:t>
            </a:fld>
            <a:endParaRPr lang="en-GB" sz="1200">
              <a:solidFill>
                <a:srgbClr val="000000"/>
              </a:solidFill>
              <a:latin typeface="Calibri" pitchFamily="34" charset="0"/>
            </a:endParaRPr>
          </a:p>
        </p:txBody>
      </p:sp>
      <p:sp>
        <p:nvSpPr>
          <p:cNvPr id="515080" name="Text Box 6"/>
          <p:cNvSpPr txBox="1">
            <a:spLocks noChangeArrowheads="1"/>
          </p:cNvSpPr>
          <p:nvPr/>
        </p:nvSpPr>
        <p:spPr bwMode="auto">
          <a:xfrm>
            <a:off x="1157288" y="747713"/>
            <a:ext cx="4498975" cy="3721100"/>
          </a:xfrm>
          <a:prstGeom prst="rect">
            <a:avLst/>
          </a:prstGeom>
          <a:solidFill>
            <a:srgbClr val="FFFFFF"/>
          </a:solidFill>
          <a:ln w="9360" cap="sq">
            <a:solidFill>
              <a:srgbClr val="000000"/>
            </a:solidFill>
            <a:miter lim="800000"/>
            <a:headEnd/>
            <a:tailEnd/>
          </a:ln>
        </p:spPr>
        <p:txBody>
          <a:bodyPr wrap="none" anchor="ctr"/>
          <a:lstStyle/>
          <a:p>
            <a:endParaRPr lang="pt-BR"/>
          </a:p>
        </p:txBody>
      </p:sp>
      <p:sp>
        <p:nvSpPr>
          <p:cNvPr id="515081" name="Rectangle 7"/>
          <p:cNvSpPr txBox="1">
            <a:spLocks noGrp="1" noChangeArrowheads="1"/>
          </p:cNvSpPr>
          <p:nvPr>
            <p:ph type="body"/>
          </p:nvPr>
        </p:nvSpPr>
        <p:spPr bwMode="auto">
          <a:xfrm>
            <a:off x="682625" y="4719638"/>
            <a:ext cx="5437188" cy="4465637"/>
          </a:xfrm>
          <a:noFill/>
          <a:ln w="9360" cap="sq">
            <a:solidFill>
              <a:srgbClr val="000000"/>
            </a:solidFill>
            <a:miter lim="800000"/>
            <a:headEnd/>
            <a:tailEnd/>
          </a:ln>
        </p:spPr>
        <p:txBody>
          <a:bodyPr wrap="none" numCol="1" anchor="ctr" anchorCtr="0" compatLnSpc="1">
            <a:prstTxWarp prst="textNoShape">
              <a:avLst/>
            </a:prstTxWarp>
          </a:bodyPr>
          <a:lstStyle/>
          <a:p>
            <a:pPr eaLnBrk="1" hangingPunct="1">
              <a:lnSpc>
                <a:spcPct val="11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smtClean="0"/>
              <a:t>Ressalta-se que o dimensionamento restringia-se aos meios navais, aeronavais e de fuzileiros navais (equipamento), não envolvendo o pessoal e articulação.</a:t>
            </a:r>
          </a:p>
          <a:p>
            <a:pPr eaLnBrk="1" hangingPunct="1">
              <a:lnSpc>
                <a:spcPct val="11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1" smtClean="0">
              <a:solidFill>
                <a:srgbClr val="FFFFFF"/>
              </a:solidFill>
              <a:ea typeface="Microsoft YaHei" pitchFamily="34" charset="-122"/>
            </a:endParaRPr>
          </a:p>
        </p:txBody>
      </p:sp>
      <p:sp>
        <p:nvSpPr>
          <p:cNvPr id="515082" name="Text Box 8"/>
          <p:cNvSpPr txBox="1">
            <a:spLocks noChangeArrowheads="1"/>
          </p:cNvSpPr>
          <p:nvPr/>
        </p:nvSpPr>
        <p:spPr bwMode="auto">
          <a:xfrm>
            <a:off x="3852863" y="0"/>
            <a:ext cx="2946400" cy="498475"/>
          </a:xfrm>
          <a:prstGeom prst="rect">
            <a:avLst/>
          </a:prstGeom>
          <a:noFill/>
          <a:ln w="9525">
            <a:noFill/>
            <a:round/>
            <a:headEnd/>
            <a:tailEnd/>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F88365B-A61F-447E-B872-204991B15196}" type="datetime1">
              <a:rPr lang="pt-BR" sz="1200" b="1">
                <a:solidFill>
                  <a:srgbClr val="000000"/>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07/11/2018</a:t>
            </a:fld>
            <a:endParaRPr lang="pt-BR" sz="1200" b="1">
              <a:solidFill>
                <a:srgbClr val="000000"/>
              </a:solidFill>
              <a:latin typeface="Calibri" pitchFamily="34" charset="0"/>
            </a:endParaRPr>
          </a:p>
        </p:txBody>
      </p:sp>
      <p:sp>
        <p:nvSpPr>
          <p:cNvPr id="515083" name="Text Box 9"/>
          <p:cNvSpPr txBox="1">
            <a:spLocks noChangeArrowheads="1"/>
          </p:cNvSpPr>
          <p:nvPr/>
        </p:nvSpPr>
        <p:spPr bwMode="auto">
          <a:xfrm>
            <a:off x="0" y="0"/>
            <a:ext cx="2946400" cy="498475"/>
          </a:xfrm>
          <a:prstGeom prst="rect">
            <a:avLst/>
          </a:prstGeom>
          <a:noFill/>
          <a:ln w="9525">
            <a:noFill/>
            <a:round/>
            <a:headEnd/>
            <a:tailEnd/>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b="1">
                <a:solidFill>
                  <a:srgbClr val="000000"/>
                </a:solidFill>
                <a:latin typeface="Calibri" pitchFamily="34" charset="0"/>
              </a:rPr>
              <a:t>VERSÃO 12</a:t>
            </a:r>
          </a:p>
        </p:txBody>
      </p:sp>
    </p:spTree>
    <p:extLst>
      <p:ext uri="{BB962C8B-B14F-4D97-AF65-F5344CB8AC3E}">
        <p14:creationId xmlns:p14="http://schemas.microsoft.com/office/powerpoint/2010/main" val="991414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7"/>
          <p:cNvSpPr>
            <a:spLocks noGrp="1" noChangeArrowheads="1"/>
          </p:cNvSpPr>
          <p:nvPr>
            <p:ph type="sldNum" sz="quarter" idx="5"/>
          </p:nvPr>
        </p:nvSpPr>
        <p:spPr/>
        <p:txBody>
          <a:bodyPr/>
          <a:lstStyle/>
          <a:p>
            <a:pPr>
              <a:defRPr/>
            </a:pPr>
            <a:fld id="{E7677B05-BAF0-4DC7-B3AC-CEBFCC8FCFD8}" type="slidenum">
              <a:rPr lang="pt-BR"/>
              <a:pPr>
                <a:defRPr/>
              </a:pPr>
              <a:t>9</a:t>
            </a:fld>
            <a:endParaRPr lang="pt-BR"/>
          </a:p>
        </p:txBody>
      </p:sp>
      <p:sp>
        <p:nvSpPr>
          <p:cNvPr id="517123" name="Text Box 1"/>
          <p:cNvSpPr txBox="1">
            <a:spLocks noChangeArrowheads="1"/>
          </p:cNvSpPr>
          <p:nvPr/>
        </p:nvSpPr>
        <p:spPr bwMode="auto">
          <a:xfrm>
            <a:off x="3851275" y="9428163"/>
            <a:ext cx="2946400" cy="496887"/>
          </a:xfrm>
          <a:prstGeom prst="rect">
            <a:avLst/>
          </a:prstGeom>
          <a:noFill/>
          <a:ln w="9525">
            <a:noFill/>
            <a:round/>
            <a:headEnd/>
            <a:tailEnd/>
          </a:ln>
        </p:spPr>
        <p:txBody>
          <a:bodyPr lIns="92520" tIns="46440" rIns="92520" bIns="4644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C5174D3-542B-4D7C-8D15-9398DCCF6176}" type="slidenum">
              <a:rPr lang="pt-BR" sz="1200">
                <a:solidFill>
                  <a:srgbClr val="000000"/>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lang="pt-BR" sz="1200">
              <a:solidFill>
                <a:srgbClr val="000000"/>
              </a:solidFill>
              <a:latin typeface="Calibri" pitchFamily="34" charset="0"/>
            </a:endParaRPr>
          </a:p>
        </p:txBody>
      </p:sp>
      <p:sp>
        <p:nvSpPr>
          <p:cNvPr id="517124" name="Text Box 2"/>
          <p:cNvSpPr txBox="1">
            <a:spLocks noChangeArrowheads="1"/>
          </p:cNvSpPr>
          <p:nvPr/>
        </p:nvSpPr>
        <p:spPr bwMode="auto">
          <a:xfrm>
            <a:off x="0" y="0"/>
            <a:ext cx="2944813" cy="495300"/>
          </a:xfrm>
          <a:prstGeom prst="rect">
            <a:avLst/>
          </a:prstGeom>
          <a:noFill/>
          <a:ln w="9525">
            <a:noFill/>
            <a:round/>
            <a:headEnd/>
            <a:tailEnd/>
          </a:ln>
        </p:spPr>
        <p:txBody>
          <a:bodyPr lIns="92520" tIns="46440" rIns="92520" bIns="4644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a:solidFill>
                  <a:srgbClr val="000000"/>
                </a:solidFill>
                <a:latin typeface="Calibri" pitchFamily="34" charset="0"/>
              </a:rPr>
              <a:t>Apresentação do CM à CRE-SF</a:t>
            </a:r>
          </a:p>
        </p:txBody>
      </p:sp>
      <p:sp>
        <p:nvSpPr>
          <p:cNvPr id="517125" name="Text Box 3"/>
          <p:cNvSpPr txBox="1">
            <a:spLocks noChangeArrowheads="1"/>
          </p:cNvSpPr>
          <p:nvPr/>
        </p:nvSpPr>
        <p:spPr bwMode="auto">
          <a:xfrm>
            <a:off x="3851275" y="0"/>
            <a:ext cx="2944813" cy="495300"/>
          </a:xfrm>
          <a:prstGeom prst="rect">
            <a:avLst/>
          </a:prstGeom>
          <a:noFill/>
          <a:ln w="9525">
            <a:noFill/>
            <a:round/>
            <a:headEnd/>
            <a:tailEnd/>
          </a:ln>
        </p:spPr>
        <p:txBody>
          <a:bodyPr lIns="92520" tIns="46440" rIns="92520" bIns="46440"/>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A377668-EEA6-4B34-BADB-77AE7A64526C}" type="datetime1">
              <a:rPr lang="pt-BR" sz="1200">
                <a:solidFill>
                  <a:srgbClr val="000000"/>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07/11/2018</a:t>
            </a:fld>
            <a:endParaRPr lang="pt-BR" sz="1200">
              <a:solidFill>
                <a:srgbClr val="000000"/>
              </a:solidFill>
              <a:latin typeface="Calibri" pitchFamily="34" charset="0"/>
            </a:endParaRPr>
          </a:p>
        </p:txBody>
      </p:sp>
      <p:sp>
        <p:nvSpPr>
          <p:cNvPr id="517126" name="Text Box 4"/>
          <p:cNvSpPr txBox="1">
            <a:spLocks noChangeArrowheads="1"/>
          </p:cNvSpPr>
          <p:nvPr/>
        </p:nvSpPr>
        <p:spPr bwMode="auto">
          <a:xfrm>
            <a:off x="3851275" y="9429750"/>
            <a:ext cx="2944813" cy="495300"/>
          </a:xfrm>
          <a:prstGeom prst="rect">
            <a:avLst/>
          </a:prstGeom>
          <a:noFill/>
          <a:ln w="9525">
            <a:noFill/>
            <a:round/>
            <a:headEnd/>
            <a:tailEnd/>
          </a:ln>
        </p:spPr>
        <p:txBody>
          <a:bodyPr lIns="92520" tIns="46440" rIns="92520" bIns="4644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E01B10D-5BBC-47B4-984E-FBD5DFA4C0AD}" type="slidenum">
              <a:rPr lang="en-GB" sz="1200">
                <a:solidFill>
                  <a:srgbClr val="000000"/>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lang="en-GB" sz="1200">
              <a:solidFill>
                <a:srgbClr val="000000"/>
              </a:solidFill>
              <a:latin typeface="Calibri" pitchFamily="34" charset="0"/>
            </a:endParaRPr>
          </a:p>
        </p:txBody>
      </p:sp>
      <p:sp>
        <p:nvSpPr>
          <p:cNvPr id="517127" name="Text Box 5"/>
          <p:cNvSpPr txBox="1">
            <a:spLocks noChangeArrowheads="1"/>
          </p:cNvSpPr>
          <p:nvPr/>
        </p:nvSpPr>
        <p:spPr bwMode="auto">
          <a:xfrm>
            <a:off x="3851275" y="9429750"/>
            <a:ext cx="2944813" cy="495300"/>
          </a:xfrm>
          <a:prstGeom prst="rect">
            <a:avLst/>
          </a:prstGeom>
          <a:noFill/>
          <a:ln w="9525">
            <a:noFill/>
            <a:round/>
            <a:headEnd/>
            <a:tailEnd/>
          </a:ln>
        </p:spPr>
        <p:txBody>
          <a:bodyPr lIns="92520" tIns="46440" rIns="92520" bIns="4644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FA401F5-EF38-4076-92D6-924594FA64FD}" type="slidenum">
              <a:rPr lang="en-GB" sz="1200">
                <a:solidFill>
                  <a:srgbClr val="000000"/>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lang="en-GB" sz="1200">
              <a:solidFill>
                <a:srgbClr val="000000"/>
              </a:solidFill>
              <a:latin typeface="Calibri" pitchFamily="34" charset="0"/>
            </a:endParaRPr>
          </a:p>
        </p:txBody>
      </p:sp>
      <p:sp>
        <p:nvSpPr>
          <p:cNvPr id="517128" name="Text Box 6"/>
          <p:cNvSpPr txBox="1">
            <a:spLocks noChangeArrowheads="1"/>
          </p:cNvSpPr>
          <p:nvPr/>
        </p:nvSpPr>
        <p:spPr bwMode="auto">
          <a:xfrm>
            <a:off x="1157288" y="747713"/>
            <a:ext cx="4498975" cy="3721100"/>
          </a:xfrm>
          <a:prstGeom prst="rect">
            <a:avLst/>
          </a:prstGeom>
          <a:solidFill>
            <a:srgbClr val="FFFFFF"/>
          </a:solidFill>
          <a:ln w="9360" cap="sq">
            <a:solidFill>
              <a:srgbClr val="000000"/>
            </a:solidFill>
            <a:miter lim="800000"/>
            <a:headEnd/>
            <a:tailEnd/>
          </a:ln>
        </p:spPr>
        <p:txBody>
          <a:bodyPr wrap="none" anchor="ctr"/>
          <a:lstStyle/>
          <a:p>
            <a:endParaRPr lang="pt-BR"/>
          </a:p>
        </p:txBody>
      </p:sp>
      <p:sp>
        <p:nvSpPr>
          <p:cNvPr id="517129" name="Rectangle 7"/>
          <p:cNvSpPr txBox="1">
            <a:spLocks noGrp="1" noChangeArrowheads="1"/>
          </p:cNvSpPr>
          <p:nvPr>
            <p:ph type="body"/>
          </p:nvPr>
        </p:nvSpPr>
        <p:spPr bwMode="auto">
          <a:xfrm>
            <a:off x="682625" y="4719638"/>
            <a:ext cx="5437188" cy="4465637"/>
          </a:xfrm>
          <a:noFill/>
          <a:ln w="9360" cap="sq">
            <a:solidFill>
              <a:srgbClr val="000000"/>
            </a:solidFill>
            <a:miter lim="800000"/>
            <a:headEnd/>
            <a:tailEnd/>
          </a:ln>
        </p:spPr>
        <p:txBody>
          <a:bodyPr wrap="none" numCol="1" anchor="ctr" anchorCtr="0" compatLnSpc="1">
            <a:prstTxWarp prst="textNoShape">
              <a:avLst/>
            </a:prstTxWarp>
          </a:bodyPr>
          <a:lstStyle/>
          <a:p>
            <a:pPr eaLnBrk="1" hangingPunct="1">
              <a:lnSpc>
                <a:spcPct val="11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1" smtClean="0">
              <a:solidFill>
                <a:srgbClr val="FFFFFF"/>
              </a:solidFill>
              <a:ea typeface="Microsoft YaHei" pitchFamily="34" charset="-122"/>
            </a:endParaRPr>
          </a:p>
        </p:txBody>
      </p:sp>
      <p:sp>
        <p:nvSpPr>
          <p:cNvPr id="517130" name="Text Box 8"/>
          <p:cNvSpPr txBox="1">
            <a:spLocks noChangeArrowheads="1"/>
          </p:cNvSpPr>
          <p:nvPr/>
        </p:nvSpPr>
        <p:spPr bwMode="auto">
          <a:xfrm>
            <a:off x="3852863" y="0"/>
            <a:ext cx="2946400" cy="498475"/>
          </a:xfrm>
          <a:prstGeom prst="rect">
            <a:avLst/>
          </a:prstGeom>
          <a:noFill/>
          <a:ln w="9525">
            <a:noFill/>
            <a:round/>
            <a:headEnd/>
            <a:tailEnd/>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ED3CFAA-AD4B-4395-9FB9-9540E61B7E5B}" type="datetime1">
              <a:rPr lang="pt-BR" sz="1200" b="1">
                <a:solidFill>
                  <a:srgbClr val="000000"/>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07/11/2018</a:t>
            </a:fld>
            <a:endParaRPr lang="pt-BR" sz="1200" b="1">
              <a:solidFill>
                <a:srgbClr val="000000"/>
              </a:solidFill>
              <a:latin typeface="Calibri" pitchFamily="34" charset="0"/>
            </a:endParaRPr>
          </a:p>
        </p:txBody>
      </p:sp>
      <p:sp>
        <p:nvSpPr>
          <p:cNvPr id="517131" name="Text Box 9"/>
          <p:cNvSpPr txBox="1">
            <a:spLocks noChangeArrowheads="1"/>
          </p:cNvSpPr>
          <p:nvPr/>
        </p:nvSpPr>
        <p:spPr bwMode="auto">
          <a:xfrm>
            <a:off x="0" y="0"/>
            <a:ext cx="2946400" cy="498475"/>
          </a:xfrm>
          <a:prstGeom prst="rect">
            <a:avLst/>
          </a:prstGeom>
          <a:noFill/>
          <a:ln w="9525">
            <a:noFill/>
            <a:round/>
            <a:headEnd/>
            <a:tailEnd/>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200" b="1">
                <a:solidFill>
                  <a:srgbClr val="000000"/>
                </a:solidFill>
                <a:latin typeface="Calibri" pitchFamily="34" charset="0"/>
              </a:rPr>
              <a:t>VERSÃO 12</a:t>
            </a:r>
          </a:p>
        </p:txBody>
      </p:sp>
    </p:spTree>
    <p:extLst>
      <p:ext uri="{BB962C8B-B14F-4D97-AF65-F5344CB8AC3E}">
        <p14:creationId xmlns:p14="http://schemas.microsoft.com/office/powerpoint/2010/main" val="32681731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8.xml"/><Relationship Id="rId1" Type="http://schemas.openxmlformats.org/officeDocument/2006/relationships/vmlDrawing" Target="../drawings/vmlDrawing5.vml"/><Relationship Id="rId5" Type="http://schemas.openxmlformats.org/officeDocument/2006/relationships/image" Target="../media/image4.png"/><Relationship Id="rId4" Type="http://schemas.openxmlformats.org/officeDocument/2006/relationships/oleObject" Target="../embeddings/oleObject5.bin"/></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9.xml"/><Relationship Id="rId1" Type="http://schemas.openxmlformats.org/officeDocument/2006/relationships/vmlDrawing" Target="../drawings/vmlDrawing7.vml"/><Relationship Id="rId5" Type="http://schemas.openxmlformats.org/officeDocument/2006/relationships/image" Target="../media/image4.png"/><Relationship Id="rId4" Type="http://schemas.openxmlformats.org/officeDocument/2006/relationships/oleObject" Target="../embeddings/oleObject7.bin"/></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2.xml"/><Relationship Id="rId1" Type="http://schemas.openxmlformats.org/officeDocument/2006/relationships/vmlDrawing" Target="../drawings/vmlDrawing11.vml"/><Relationship Id="rId5" Type="http://schemas.openxmlformats.org/officeDocument/2006/relationships/image" Target="../media/image4.png"/><Relationship Id="rId4" Type="http://schemas.openxmlformats.org/officeDocument/2006/relationships/oleObject" Target="../embeddings/oleObject11.bin"/></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3.xml"/><Relationship Id="rId1" Type="http://schemas.openxmlformats.org/officeDocument/2006/relationships/vmlDrawing" Target="../drawings/vmlDrawing13.vml"/><Relationship Id="rId5" Type="http://schemas.openxmlformats.org/officeDocument/2006/relationships/image" Target="../media/image4.png"/><Relationship Id="rId4" Type="http://schemas.openxmlformats.org/officeDocument/2006/relationships/oleObject" Target="../embeddings/oleObject13.bin"/></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5.xml"/><Relationship Id="rId1" Type="http://schemas.openxmlformats.org/officeDocument/2006/relationships/vmlDrawing" Target="../drawings/vmlDrawing16.vml"/><Relationship Id="rId5" Type="http://schemas.openxmlformats.org/officeDocument/2006/relationships/image" Target="../media/image4.png"/><Relationship Id="rId4" Type="http://schemas.openxmlformats.org/officeDocument/2006/relationships/oleObject" Target="../embeddings/oleObject16.bin"/></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7.xml"/><Relationship Id="rId1" Type="http://schemas.openxmlformats.org/officeDocument/2006/relationships/vmlDrawing" Target="../drawings/vmlDrawing19.vml"/><Relationship Id="rId5" Type="http://schemas.openxmlformats.org/officeDocument/2006/relationships/image" Target="../media/image4.png"/><Relationship Id="rId4" Type="http://schemas.openxmlformats.org/officeDocument/2006/relationships/oleObject" Target="../embeddings/oleObject19.bin"/></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8.xml"/><Relationship Id="rId1" Type="http://schemas.openxmlformats.org/officeDocument/2006/relationships/vmlDrawing" Target="../drawings/vmlDrawing21.vml"/><Relationship Id="rId5" Type="http://schemas.openxmlformats.org/officeDocument/2006/relationships/image" Target="../media/image4.png"/><Relationship Id="rId4" Type="http://schemas.openxmlformats.org/officeDocument/2006/relationships/oleObject" Target="../embeddings/oleObject21.bin"/></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9.xml"/><Relationship Id="rId1" Type="http://schemas.openxmlformats.org/officeDocument/2006/relationships/vmlDrawing" Target="../drawings/vmlDrawing23.vml"/><Relationship Id="rId5" Type="http://schemas.openxmlformats.org/officeDocument/2006/relationships/image" Target="../media/image4.png"/><Relationship Id="rId4" Type="http://schemas.openxmlformats.org/officeDocument/2006/relationships/oleObject" Target="../embeddings/oleObject23.bin"/></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5.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pic>
        <p:nvPicPr>
          <p:cNvPr id="2" name="Imagem 4" descr="LOGO_EMCFA_ redondo.png"/>
          <p:cNvPicPr>
            <a:picLocks noChangeAspect="1"/>
          </p:cNvPicPr>
          <p:nvPr userDrawn="1"/>
        </p:nvPicPr>
        <p:blipFill>
          <a:blip r:embed="rId2"/>
          <a:srcRect/>
          <a:stretch>
            <a:fillRect/>
          </a:stretch>
        </p:blipFill>
        <p:spPr bwMode="auto">
          <a:xfrm>
            <a:off x="8448675" y="19050"/>
            <a:ext cx="655638" cy="673100"/>
          </a:xfrm>
          <a:prstGeom prst="rect">
            <a:avLst/>
          </a:prstGeom>
          <a:noFill/>
          <a:ln w="9525">
            <a:noFill/>
            <a:miter lim="800000"/>
            <a:headEnd/>
            <a:tailEnd/>
          </a:ln>
        </p:spPr>
      </p:pic>
      <p:pic>
        <p:nvPicPr>
          <p:cNvPr id="3" name="Imagem 6"/>
          <p:cNvPicPr>
            <a:picLocks noChangeAspect="1"/>
          </p:cNvPicPr>
          <p:nvPr userDrawn="1"/>
        </p:nvPicPr>
        <p:blipFill>
          <a:blip r:embed="rId3"/>
          <a:srcRect/>
          <a:stretch>
            <a:fillRect/>
          </a:stretch>
        </p:blipFill>
        <p:spPr bwMode="auto">
          <a:xfrm>
            <a:off x="38100" y="0"/>
            <a:ext cx="508000" cy="6921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CE2B30CE-E7E1-4D62-937D-3ADA49CB3574}" type="datetimeFigureOut">
              <a:rPr lang="pt-BR"/>
              <a:pPr>
                <a:defRPr/>
              </a:pPr>
              <a:t>07/11/2018</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FCFDFC59-945A-42C3-B174-4039E5E1C6A3}" type="slidenum">
              <a:rPr lang="pt-BR"/>
              <a:pPr>
                <a:defRPr/>
              </a:pPr>
              <a:t>‹nº›</a:t>
            </a:fld>
            <a:endParaRPr lang="pt-B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26_Slide de título">
    <p:spTree>
      <p:nvGrpSpPr>
        <p:cNvPr id="1" name=""/>
        <p:cNvGrpSpPr/>
        <p:nvPr/>
      </p:nvGrpSpPr>
      <p:grpSpPr>
        <a:xfrm>
          <a:off x="0" y="0"/>
          <a:ext cx="0" cy="0"/>
          <a:chOff x="0" y="0"/>
          <a:chExt cx="0" cy="0"/>
        </a:xfrm>
      </p:grpSpPr>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9_Slide de título">
    <p:spTree>
      <p:nvGrpSpPr>
        <p:cNvPr id="1" name=""/>
        <p:cNvGrpSpPr/>
        <p:nvPr/>
      </p:nvGrpSpPr>
      <p:grpSpPr>
        <a:xfrm>
          <a:off x="0" y="0"/>
          <a:ext cx="0" cy="0"/>
          <a:chOff x="0" y="0"/>
          <a:chExt cx="0" cy="0"/>
        </a:xfrm>
      </p:grpSpPr>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1_Slide de título">
    <p:spTree>
      <p:nvGrpSpPr>
        <p:cNvPr id="1" name=""/>
        <p:cNvGrpSpPr/>
        <p:nvPr/>
      </p:nvGrpSpPr>
      <p:grpSpPr>
        <a:xfrm>
          <a:off x="0" y="0"/>
          <a:ext cx="0" cy="0"/>
          <a:chOff x="0" y="0"/>
          <a:chExt cx="0" cy="0"/>
        </a:xfrm>
      </p:grpSpPr>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6"/>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10C6D68A-75B4-4643-A15B-F1775D8BB016}"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1139B374-AF48-4247-BD63-3699975EB950}" type="slidenum">
              <a:rPr lang="pt-BR" altLang="pt-BR"/>
              <a:pPr>
                <a:defRPr/>
              </a:pPr>
              <a:t>‹nº›</a:t>
            </a:fld>
            <a:endParaRPr lang="pt-BR" altLang="pt-B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6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7B854D4C-9F6B-47AA-989D-A27F23AD1A34}"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79241E30-9063-410C-A5B8-B3B6FEDB0CBE}" type="slidenum">
              <a:rPr lang="pt-BR" altLang="pt-BR"/>
              <a:pPr>
                <a:defRPr/>
              </a:pPr>
              <a:t>‹nº›</a:t>
            </a:fld>
            <a:endParaRPr lang="pt-BR" altLang="pt-B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0436589C-2212-441B-AF28-773D6EE27E8E}"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E0A9CE06-F4D0-42DC-B058-2372E07A0B54}" type="slidenum">
              <a:rPr lang="pt-BR" altLang="pt-BR"/>
              <a:pPr>
                <a:defRPr/>
              </a:pPr>
              <a:t>‹nº›</a:t>
            </a:fld>
            <a:endParaRPr lang="pt-BR" altLang="pt-B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5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5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A7361339-5AE5-47A3-A16E-326AA746B394}" type="datetime1">
              <a:rPr lang="pt-BR" altLang="pt-BR"/>
              <a:pPr>
                <a:defRPr/>
              </a:pPr>
              <a:t>07/11/2018</a:t>
            </a:fld>
            <a:endParaRPr lang="pt-BR" alt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8638123D-FC87-474B-A079-2AC657B39A54}" type="slidenum">
              <a:rPr lang="pt-BR" altLang="pt-BR"/>
              <a:pPr>
                <a:defRPr/>
              </a:pPr>
              <a:t>‹nº›</a:t>
            </a:fld>
            <a:endParaRPr lang="pt-BR" altLang="pt-B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AE655387-DB37-445B-944D-C031B65871FD}" type="datetime1">
              <a:rPr lang="pt-BR" altLang="pt-BR"/>
              <a:pPr>
                <a:defRPr/>
              </a:pPr>
              <a:t>07/11/2018</a:t>
            </a:fld>
            <a:endParaRPr lang="pt-BR" altLang="pt-B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028F4B91-9AC8-4712-BF16-92D2311A1AC0}" type="slidenum">
              <a:rPr lang="pt-BR" altLang="pt-BR"/>
              <a:pPr>
                <a:defRPr/>
              </a:pPr>
              <a:t>‹nº›</a:t>
            </a:fld>
            <a:endParaRPr lang="pt-BR" altLang="pt-B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cs typeface="+mn-cs"/>
              </a:defRPr>
            </a:lvl1pPr>
          </a:lstStyle>
          <a:p>
            <a:pPr>
              <a:defRPr/>
            </a:pPr>
            <a:fld id="{118EC0F9-BCE0-4D78-9962-3CD380D5891B}" type="datetime1">
              <a:rPr lang="pt-BR" altLang="pt-BR"/>
              <a:pPr>
                <a:defRPr/>
              </a:pPr>
              <a:t>07/11/2018</a:t>
            </a:fld>
            <a:endParaRPr lang="pt-BR" altLang="pt-B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47BB89C7-3554-4BA1-96B2-D5671F1D141F}" type="datetimeFigureOut">
              <a:rPr lang="pt-BR"/>
              <a:pPr>
                <a:defRPr/>
              </a:pPr>
              <a:t>07/11/2018</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2D952628-7D73-4823-A0EF-C6714DEE9D8D}" type="slidenum">
              <a:rPr lang="pt-BR"/>
              <a:pPr>
                <a:defRPr/>
              </a:pPr>
              <a:t>‹nº›</a:t>
            </a:fld>
            <a:endParaRPr lang="pt-B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11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AE43BB89-411B-4131-AB7C-A881AFC97DAB}"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51E1102C-6EA9-4800-9ED5-07317C97CE93}" type="slidenum">
              <a:rPr lang="pt-BR" altLang="pt-BR"/>
              <a:pPr>
                <a:defRPr/>
              </a:pPr>
              <a:t>‹nº›</a:t>
            </a:fld>
            <a:endParaRPr lang="pt-BR" altLang="pt-B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6DE60069-25CD-4360-9886-23D9868B3447}"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E506FC9A-5AC6-409E-A36A-4530F68DF158}" type="slidenum">
              <a:rPr lang="pt-BR" altLang="pt-BR"/>
              <a:pPr>
                <a:defRPr/>
              </a:pPr>
              <a:t>‹nº›</a:t>
            </a:fld>
            <a:endParaRPr lang="pt-BR" altLang="pt-B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6"/>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A9494F2B-5BD1-4B57-8775-DABDBC699F2A}"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9793E584-7E3F-4AB2-9123-B61FAD222F19}" type="slidenum">
              <a:rPr lang="pt-BR" altLang="pt-BR"/>
              <a:pPr>
                <a:defRPr/>
              </a:pPr>
              <a:t>‹nº›</a:t>
            </a:fld>
            <a:endParaRPr lang="pt-BR" altLang="pt-B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9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9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AB5989F9-3DC6-4090-A8FF-1B7F063DCC22}"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CEC3796E-7243-4706-85AC-13752FDF394F}" type="slidenum">
              <a:rPr lang="pt-BR" altLang="pt-BR"/>
              <a:pPr>
                <a:defRPr/>
              </a:pPr>
              <a:t>‹nº›</a:t>
            </a:fld>
            <a:endParaRPr lang="pt-BR" altLang="pt-B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cSld name="4_Slide de título">
    <p:spTree>
      <p:nvGrpSpPr>
        <p:cNvPr id="1" name=""/>
        <p:cNvGrpSpPr/>
        <p:nvPr/>
      </p:nvGrpSpPr>
      <p:grpSpPr>
        <a:xfrm>
          <a:off x="0" y="0"/>
          <a:ext cx="0" cy="0"/>
          <a:chOff x="0" y="0"/>
          <a:chExt cx="0" cy="0"/>
        </a:xfrm>
      </p:grpSpPr>
      <p:grpSp>
        <p:nvGrpSpPr>
          <p:cNvPr id="4" name="Grupo 10"/>
          <p:cNvGrpSpPr>
            <a:grpSpLocks/>
          </p:cNvGrpSpPr>
          <p:nvPr/>
        </p:nvGrpSpPr>
        <p:grpSpPr bwMode="auto">
          <a:xfrm>
            <a:off x="0" y="6092825"/>
            <a:ext cx="9174163" cy="774700"/>
            <a:chOff x="0" y="5732463"/>
            <a:chExt cx="9174163" cy="1135062"/>
          </a:xfrm>
        </p:grpSpPr>
        <p:sp>
          <p:nvSpPr>
            <p:cNvPr id="5" name="Triângulo retângulo 14"/>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6" name="Triângulo isósceles 16"/>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7" name="Triângulo retângulo 11"/>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sp>
        <p:nvSpPr>
          <p:cNvPr id="8" name="CaixaDeTexto 17"/>
          <p:cNvSpPr txBox="1">
            <a:spLocks noChangeArrowheads="1"/>
          </p:cNvSpPr>
          <p:nvPr userDrawn="1"/>
        </p:nvSpPr>
        <p:spPr bwMode="auto">
          <a:xfrm>
            <a:off x="1662113" y="6070600"/>
            <a:ext cx="5832475" cy="430213"/>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pt-BR" sz="1100" b="1" dirty="0" smtClean="0">
                <a:solidFill>
                  <a:srgbClr val="FFFFFF"/>
                </a:solidFill>
              </a:rPr>
              <a:t>ESTADO-MAIOR CONJUNTO DAS FORÇAS ARMADAS – 6º ANO</a:t>
            </a:r>
          </a:p>
          <a:p>
            <a:pPr algn="ctr" eaLnBrk="1" hangingPunct="1">
              <a:defRPr/>
            </a:pPr>
            <a:r>
              <a:rPr lang="pt-BR" sz="1100" b="1" dirty="0" smtClean="0">
                <a:solidFill>
                  <a:srgbClr val="FFFFFF"/>
                </a:solidFill>
              </a:rPr>
              <a:t>CONSOLIDANDO  A  INTEROPERABILIDADE  ENTRE  AS  FORÇAS ARMADAS</a:t>
            </a:r>
          </a:p>
        </p:txBody>
      </p:sp>
      <p:sp>
        <p:nvSpPr>
          <p:cNvPr id="9" name="Retângulo 23"/>
          <p:cNvSpPr/>
          <p:nvPr userDrawn="1"/>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prstClr val="white"/>
              </a:solidFill>
            </a:endParaRPr>
          </a:p>
        </p:txBody>
      </p:sp>
      <p:pic>
        <p:nvPicPr>
          <p:cNvPr id="10" name="Imagem 4" descr="LOGO_EMCFA_ redondo.png"/>
          <p:cNvPicPr>
            <a:picLocks noChangeAspect="1"/>
          </p:cNvPicPr>
          <p:nvPr/>
        </p:nvPicPr>
        <p:blipFill>
          <a:blip r:embed="rId3"/>
          <a:srcRect/>
          <a:stretch>
            <a:fillRect/>
          </a:stretch>
        </p:blipFill>
        <p:spPr bwMode="auto">
          <a:xfrm>
            <a:off x="8448675" y="19050"/>
            <a:ext cx="655638" cy="673100"/>
          </a:xfrm>
          <a:prstGeom prst="rect">
            <a:avLst/>
          </a:prstGeom>
          <a:noFill/>
          <a:ln w="9525">
            <a:noFill/>
            <a:miter lim="800000"/>
            <a:headEnd/>
            <a:tailEnd/>
          </a:ln>
        </p:spPr>
      </p:pic>
      <p:graphicFrame>
        <p:nvGraphicFramePr>
          <p:cNvPr id="11" name="Object 2"/>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034242" name="Imagem de bitmap" r:id="rId4" imgW="2491956" imgH="2872989" progId="PBrush">
                  <p:embed/>
                </p:oleObj>
              </mc:Choice>
              <mc:Fallback>
                <p:oleObj name="Imagem de bitmap" r:id="rId4" imgW="2491956" imgH="2872989" progId="PBrush">
                  <p:embed/>
                  <p:pic>
                    <p:nvPicPr>
                      <p:cNvPr id="0" name="Picture 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ítulo 1"/>
          <p:cNvSpPr>
            <a:spLocks noGrp="1"/>
          </p:cNvSpPr>
          <p:nvPr>
            <p:ph type="ctrTitle"/>
          </p:nvPr>
        </p:nvSpPr>
        <p:spPr>
          <a:xfrm>
            <a:off x="685800" y="213048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12" name="Espaço Reservado para Dat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prstClr val="black"/>
                </a:solidFill>
                <a:latin typeface="Arial Black" pitchFamily="34" charset="0"/>
                <a:ea typeface="+mn-ea"/>
                <a:cs typeface="Arial" pitchFamily="34" charset="0"/>
              </a:defRPr>
            </a:lvl1pPr>
          </a:lstStyle>
          <a:p>
            <a:pPr>
              <a:defRPr/>
            </a:pPr>
            <a:fld id="{1276FF84-8AB0-47BB-883C-D4696A6CE1AE}" type="datetime1">
              <a:rPr lang="pt-BR"/>
              <a:pPr>
                <a:defRPr/>
              </a:pPr>
              <a:t>07/11/2018</a:t>
            </a:fld>
            <a:endParaRPr lang="pt-BR"/>
          </a:p>
        </p:txBody>
      </p:sp>
      <p:sp>
        <p:nvSpPr>
          <p:cNvPr id="13" name="Espaço Reservado para Rodapé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srgbClr val="898989"/>
                </a:solidFill>
                <a:latin typeface="Arial Black" pitchFamily="34" charset="0"/>
                <a:ea typeface="+mn-ea"/>
                <a:cs typeface="Arial" pitchFamily="34" charset="0"/>
              </a:defRPr>
            </a:lvl1pPr>
          </a:lstStyle>
          <a:p>
            <a:pPr>
              <a:defRPr/>
            </a:pPr>
            <a:endParaRPr lang="pt-BR"/>
          </a:p>
        </p:txBody>
      </p:sp>
      <p:sp>
        <p:nvSpPr>
          <p:cNvPr id="14"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z="1800">
                <a:solidFill>
                  <a:srgbClr val="000000"/>
                </a:solidFill>
                <a:latin typeface="Arial Black" panose="020B0A04020102020204" pitchFamily="34" charset="0"/>
                <a:cs typeface="Arial" panose="020B0604020202020204" pitchFamily="34" charset="0"/>
              </a:defRPr>
            </a:lvl1pPr>
          </a:lstStyle>
          <a:p>
            <a:pPr>
              <a:defRPr/>
            </a:pPr>
            <a:fld id="{E7688597-C1EA-4C39-B095-3C76A470D21F}" type="slidenum">
              <a:rPr lang="pt-BR" altLang="pt-BR"/>
              <a:pPr>
                <a:defRPr/>
              </a:pPr>
              <a:t>‹nº›</a:t>
            </a:fld>
            <a:endParaRPr lang="pt-BR" altLang="pt-B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6_Slide de título">
    <p:spTree>
      <p:nvGrpSpPr>
        <p:cNvPr id="1" name=""/>
        <p:cNvGrpSpPr/>
        <p:nvPr/>
      </p:nvGrpSpPr>
      <p:grpSpPr>
        <a:xfrm>
          <a:off x="0" y="0"/>
          <a:ext cx="0" cy="0"/>
          <a:chOff x="0" y="0"/>
          <a:chExt cx="0" cy="0"/>
        </a:xfrm>
      </p:grpSpPr>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5_Slide de títul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BF01D049-245C-4D4D-A7B4-FDC9CFF03DE6}" type="datetimeFigureOut">
              <a:rPr lang="pt-BR"/>
              <a:pPr>
                <a:defRPr/>
              </a:pPr>
              <a:t>07/11/2018</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A7E4CBB7-B192-488E-A18A-60E6A9DB6772}" type="slidenum">
              <a:rPr lang="pt-BR"/>
              <a:pPr>
                <a:defRPr/>
              </a:pPr>
              <a:t>‹nº›</a:t>
            </a:fld>
            <a:endParaRPr lang="pt-B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7_Slide de título">
    <p:spTree>
      <p:nvGrpSpPr>
        <p:cNvPr id="1" name=""/>
        <p:cNvGrpSpPr/>
        <p:nvPr/>
      </p:nvGrpSpPr>
      <p:grpSpPr>
        <a:xfrm>
          <a:off x="0" y="0"/>
          <a:ext cx="0" cy="0"/>
          <a:chOff x="0" y="0"/>
          <a:chExt cx="0" cy="0"/>
        </a:xfrm>
      </p:grpSpPr>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8_Slide de título">
    <p:spTree>
      <p:nvGrpSpPr>
        <p:cNvPr id="1" name=""/>
        <p:cNvGrpSpPr/>
        <p:nvPr/>
      </p:nvGrpSpPr>
      <p:grpSpPr>
        <a:xfrm>
          <a:off x="0" y="0"/>
          <a:ext cx="0" cy="0"/>
          <a:chOff x="0" y="0"/>
          <a:chExt cx="0" cy="0"/>
        </a:xfrm>
      </p:grpSpPr>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0_Slide de título">
    <p:spTree>
      <p:nvGrpSpPr>
        <p:cNvPr id="1" name=""/>
        <p:cNvGrpSpPr/>
        <p:nvPr/>
      </p:nvGrpSpPr>
      <p:grpSpPr>
        <a:xfrm>
          <a:off x="0" y="0"/>
          <a:ext cx="0" cy="0"/>
          <a:chOff x="0" y="0"/>
          <a:chExt cx="0" cy="0"/>
        </a:xfrm>
      </p:grpSpPr>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25_Slide de título">
    <p:spTree>
      <p:nvGrpSpPr>
        <p:cNvPr id="1" name=""/>
        <p:cNvGrpSpPr/>
        <p:nvPr/>
      </p:nvGrpSpPr>
      <p:grpSpPr>
        <a:xfrm>
          <a:off x="0" y="0"/>
          <a:ext cx="0" cy="0"/>
          <a:chOff x="0" y="0"/>
          <a:chExt cx="0" cy="0"/>
        </a:xfrm>
      </p:grpSpPr>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26_Slide de título">
    <p:spTree>
      <p:nvGrpSpPr>
        <p:cNvPr id="1" name=""/>
        <p:cNvGrpSpPr/>
        <p:nvPr/>
      </p:nvGrpSpPr>
      <p:grpSpPr>
        <a:xfrm>
          <a:off x="0" y="0"/>
          <a:ext cx="0" cy="0"/>
          <a:chOff x="0" y="0"/>
          <a:chExt cx="0" cy="0"/>
        </a:xfrm>
      </p:grpSpPr>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9_Slide de título">
    <p:spTree>
      <p:nvGrpSpPr>
        <p:cNvPr id="1" name=""/>
        <p:cNvGrpSpPr/>
        <p:nvPr/>
      </p:nvGrpSpPr>
      <p:grpSpPr>
        <a:xfrm>
          <a:off x="0" y="0"/>
          <a:ext cx="0" cy="0"/>
          <a:chOff x="0" y="0"/>
          <a:chExt cx="0" cy="0"/>
        </a:xfrm>
      </p:grpSpPr>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1_Slide de título">
    <p:spTree>
      <p:nvGrpSpPr>
        <p:cNvPr id="1" name=""/>
        <p:cNvGrpSpPr/>
        <p:nvPr/>
      </p:nvGrpSpPr>
      <p:grpSpPr>
        <a:xfrm>
          <a:off x="0" y="0"/>
          <a:ext cx="0" cy="0"/>
          <a:chOff x="0" y="0"/>
          <a:chExt cx="0" cy="0"/>
        </a:xfrm>
      </p:grpSpPr>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6"/>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001ED9DC-D037-4B17-9845-F8A736DB4F73}"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1EBE629C-BB71-40CB-83F1-AA249D4E9327}" type="slidenum">
              <a:rPr lang="pt-BR" altLang="pt-BR"/>
              <a:pPr>
                <a:defRPr/>
              </a:pPr>
              <a:t>‹nº›</a:t>
            </a:fld>
            <a:endParaRPr lang="pt-BR" altLang="pt-B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6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DD375C25-91A8-4F93-AF30-5928FBE46420}"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43F724EF-2CA2-40E3-8213-AD60812149E4}" type="slidenum">
              <a:rPr lang="pt-BR" altLang="pt-BR"/>
              <a:pPr>
                <a:defRPr/>
              </a:pPr>
              <a:t>‹nº›</a:t>
            </a:fld>
            <a:endParaRPr lang="pt-BR" alt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628650" y="6356350"/>
            <a:ext cx="2057400" cy="365125"/>
          </a:xfrm>
          <a:prstGeom prst="rect">
            <a:avLst/>
          </a:prstGeom>
        </p:spPr>
        <p:txBody>
          <a:bodyPr/>
          <a:lstStyle>
            <a:lvl1pPr>
              <a:defRPr>
                <a:cs typeface="+mn-cs"/>
              </a:defRPr>
            </a:lvl1pPr>
          </a:lstStyle>
          <a:p>
            <a:pPr>
              <a:defRPr/>
            </a:pPr>
            <a:fld id="{811B26C4-20E1-45BD-B719-8555A292B7DE}" type="datetimeFigureOut">
              <a:rPr lang="pt-BR"/>
              <a:pPr>
                <a:defRPr/>
              </a:pPr>
              <a:t>07/11/2018</a:t>
            </a:fld>
            <a:endParaRPr lang="pt-BR"/>
          </a:p>
        </p:txBody>
      </p:sp>
      <p:sp>
        <p:nvSpPr>
          <p:cNvPr id="5" name="Espaço Reservado para Rodapé 4"/>
          <p:cNvSpPr>
            <a:spLocks noGrp="1"/>
          </p:cNvSpPr>
          <p:nvPr>
            <p:ph type="ftr" sz="quarter" idx="11"/>
          </p:nvPr>
        </p:nvSpPr>
        <p:spPr>
          <a:xfrm>
            <a:off x="3028950" y="6356350"/>
            <a:ext cx="3086100" cy="365125"/>
          </a:xfrm>
          <a:prstGeom prst="rect">
            <a:avLst/>
          </a:prstGeom>
        </p:spPr>
        <p:txBody>
          <a:bodyPr/>
          <a:lstStyle>
            <a:lvl1pPr>
              <a:defRPr>
                <a:cs typeface="+mn-cs"/>
              </a:defRPr>
            </a:lvl1pPr>
          </a:lstStyle>
          <a:p>
            <a:pPr>
              <a:defRPr/>
            </a:pPr>
            <a:endParaRPr lang="pt-BR"/>
          </a:p>
        </p:txBody>
      </p:sp>
      <p:sp>
        <p:nvSpPr>
          <p:cNvPr id="6" name="Espaço Reservado para Número de Slide 5"/>
          <p:cNvSpPr>
            <a:spLocks noGrp="1"/>
          </p:cNvSpPr>
          <p:nvPr>
            <p:ph type="sldNum" sz="quarter" idx="12"/>
          </p:nvPr>
        </p:nvSpPr>
        <p:spPr>
          <a:xfrm>
            <a:off x="6457950" y="6356350"/>
            <a:ext cx="2057400" cy="365125"/>
          </a:xfrm>
          <a:prstGeom prst="rect">
            <a:avLst/>
          </a:prstGeom>
        </p:spPr>
        <p:txBody>
          <a:bodyPr/>
          <a:lstStyle>
            <a:lvl1pPr>
              <a:defRPr>
                <a:cs typeface="+mn-cs"/>
              </a:defRPr>
            </a:lvl1pPr>
          </a:lstStyle>
          <a:p>
            <a:pPr>
              <a:defRPr/>
            </a:pPr>
            <a:fld id="{22CB38BC-8C9C-4F6F-B379-E6AF14D6215F}" type="slidenum">
              <a:rPr lang="pt-BR"/>
              <a:pPr>
                <a:defRPr/>
              </a:pPr>
              <a:t>‹nº›</a:t>
            </a:fld>
            <a:endParaRPr lang="pt-B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2CF1E3D9-D4CB-4E63-87EA-9D0B27228756}"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BABBE26C-E046-45B7-A462-0CBFF3F1C9B0}" type="slidenum">
              <a:rPr lang="pt-BR" altLang="pt-BR"/>
              <a:pPr>
                <a:defRPr/>
              </a:pPr>
              <a:t>‹nº›</a:t>
            </a:fld>
            <a:endParaRPr lang="pt-BR" altLang="pt-B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5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5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4767544D-4EEA-48CE-A21E-C8AA9FAE4A93}" type="datetime1">
              <a:rPr lang="pt-BR" altLang="pt-BR"/>
              <a:pPr>
                <a:defRPr/>
              </a:pPr>
              <a:t>07/11/2018</a:t>
            </a:fld>
            <a:endParaRPr lang="pt-BR" alt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A8B709CE-DE74-4B0C-BB3D-9B260B926668}" type="slidenum">
              <a:rPr lang="pt-BR" altLang="pt-BR"/>
              <a:pPr>
                <a:defRPr/>
              </a:pPr>
              <a:t>‹nº›</a:t>
            </a:fld>
            <a:endParaRPr lang="pt-BR" altLang="pt-B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7FD0A406-3DC3-4FA1-8B2A-B29DF74E03A8}" type="datetime1">
              <a:rPr lang="pt-BR" altLang="pt-BR"/>
              <a:pPr>
                <a:defRPr/>
              </a:pPr>
              <a:t>07/11/2018</a:t>
            </a:fld>
            <a:endParaRPr lang="pt-BR" altLang="pt-B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15FC0A3E-DA94-4256-B449-E74728C44A14}" type="slidenum">
              <a:rPr lang="pt-BR" altLang="pt-BR"/>
              <a:pPr>
                <a:defRPr/>
              </a:pPr>
              <a:t>‹nº›</a:t>
            </a:fld>
            <a:endParaRPr lang="pt-BR" altLang="pt-B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cs typeface="+mn-cs"/>
              </a:defRPr>
            </a:lvl1pPr>
          </a:lstStyle>
          <a:p>
            <a:pPr>
              <a:defRPr/>
            </a:pPr>
            <a:fld id="{A78F0D97-9286-4850-8DB1-6CCD71CA0B49}" type="datetime1">
              <a:rPr lang="pt-BR" altLang="pt-BR"/>
              <a:pPr>
                <a:defRPr/>
              </a:pPr>
              <a:t>07/11/2018</a:t>
            </a:fld>
            <a:endParaRPr lang="pt-BR" altLang="pt-B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11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76F0EEB2-FADA-4CB3-9CB4-C0B1FD90F24F}"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F131C53E-43C5-44A9-AB19-6119844945BC}" type="slidenum">
              <a:rPr lang="pt-BR" altLang="pt-BR"/>
              <a:pPr>
                <a:defRPr/>
              </a:pPr>
              <a:t>‹nº›</a:t>
            </a:fld>
            <a:endParaRPr lang="pt-BR" altLang="pt-B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40EA5C00-CF1E-41B4-A6DB-D276C168283F}"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96287A34-A4F2-49F9-B592-0577A44735A8}" type="slidenum">
              <a:rPr lang="pt-BR" altLang="pt-BR"/>
              <a:pPr>
                <a:defRPr/>
              </a:pPr>
              <a:t>‹nº›</a:t>
            </a:fld>
            <a:endParaRPr lang="pt-BR" altLang="pt-B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6"/>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D0C54BDF-8651-4101-9E6E-22F4E28F4459}"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5F79CA00-E003-49B7-9B13-AA20E0530A3D}" type="slidenum">
              <a:rPr lang="pt-BR" altLang="pt-BR"/>
              <a:pPr>
                <a:defRPr/>
              </a:pPr>
              <a:t>‹nº›</a:t>
            </a:fld>
            <a:endParaRPr lang="pt-BR" altLang="pt-B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9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9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025A1377-E745-4F0E-A2F2-BCAEB4007F8B}"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591E458A-25AA-4E74-A6A0-92F8588375B4}" type="slidenum">
              <a:rPr lang="pt-BR" altLang="pt-BR"/>
              <a:pPr>
                <a:defRPr/>
              </a:pPr>
              <a:t>‹nº›</a:t>
            </a:fld>
            <a:endParaRPr lang="pt-BR" altLang="pt-B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idx="1"/>
          </p:nvPr>
        </p:nvSpPr>
        <p:spPr>
          <a:xfrm>
            <a:off x="628650" y="1825625"/>
            <a:ext cx="7886700" cy="4351338"/>
          </a:xfrm>
          <a:prstGeom prst="rect">
            <a:avLst/>
          </a:prstGeo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628650" y="6356350"/>
            <a:ext cx="2057400" cy="365125"/>
          </a:xfrm>
          <a:prstGeom prst="rect">
            <a:avLst/>
          </a:prstGeom>
        </p:spPr>
        <p:txBody>
          <a:bodyPr/>
          <a:lstStyle>
            <a:lvl1pPr>
              <a:defRPr>
                <a:cs typeface="+mn-cs"/>
              </a:defRPr>
            </a:lvl1pPr>
          </a:lstStyle>
          <a:p>
            <a:pPr>
              <a:defRPr/>
            </a:pPr>
            <a:fld id="{C367B935-759C-4AA7-AD3B-A22D4767B549}" type="datetimeFigureOut">
              <a:rPr lang="pt-BR"/>
              <a:pPr>
                <a:defRPr/>
              </a:pPr>
              <a:t>07/11/2018</a:t>
            </a:fld>
            <a:endParaRPr lang="pt-BR"/>
          </a:p>
        </p:txBody>
      </p:sp>
      <p:sp>
        <p:nvSpPr>
          <p:cNvPr id="5" name="Espaço Reservado para Rodapé 4"/>
          <p:cNvSpPr>
            <a:spLocks noGrp="1"/>
          </p:cNvSpPr>
          <p:nvPr>
            <p:ph type="ftr" sz="quarter" idx="11"/>
          </p:nvPr>
        </p:nvSpPr>
        <p:spPr>
          <a:xfrm>
            <a:off x="3028950" y="6356350"/>
            <a:ext cx="3086100" cy="365125"/>
          </a:xfrm>
          <a:prstGeom prst="rect">
            <a:avLst/>
          </a:prstGeom>
        </p:spPr>
        <p:txBody>
          <a:bodyPr/>
          <a:lstStyle>
            <a:lvl1pPr>
              <a:defRPr>
                <a:cs typeface="+mn-cs"/>
              </a:defRPr>
            </a:lvl1pPr>
          </a:lstStyle>
          <a:p>
            <a:pPr>
              <a:defRPr/>
            </a:pPr>
            <a:endParaRPr lang="pt-BR"/>
          </a:p>
        </p:txBody>
      </p:sp>
      <p:sp>
        <p:nvSpPr>
          <p:cNvPr id="6" name="Espaço Reservado para Número de Slide 5"/>
          <p:cNvSpPr>
            <a:spLocks noGrp="1"/>
          </p:cNvSpPr>
          <p:nvPr>
            <p:ph type="sldNum" sz="quarter" idx="12"/>
          </p:nvPr>
        </p:nvSpPr>
        <p:spPr>
          <a:xfrm>
            <a:off x="6457950" y="6356350"/>
            <a:ext cx="2057400" cy="365125"/>
          </a:xfrm>
          <a:prstGeom prst="rect">
            <a:avLst/>
          </a:prstGeom>
        </p:spPr>
        <p:txBody>
          <a:bodyPr/>
          <a:lstStyle>
            <a:lvl1pPr>
              <a:defRPr>
                <a:cs typeface="+mn-cs"/>
              </a:defRPr>
            </a:lvl1pPr>
          </a:lstStyle>
          <a:p>
            <a:pPr>
              <a:defRPr/>
            </a:pPr>
            <a:fld id="{A75B46F4-B64C-4FC5-8A91-0BA8AE350141}" type="slidenum">
              <a:rPr lang="pt-BR"/>
              <a:pPr>
                <a:defRPr/>
              </a:pPr>
              <a:t>‹nº›</a:t>
            </a:fld>
            <a:endParaRPr lang="pt-B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cSld name="4_Slide de título">
    <p:spTree>
      <p:nvGrpSpPr>
        <p:cNvPr id="1" name=""/>
        <p:cNvGrpSpPr/>
        <p:nvPr/>
      </p:nvGrpSpPr>
      <p:grpSpPr>
        <a:xfrm>
          <a:off x="0" y="0"/>
          <a:ext cx="0" cy="0"/>
          <a:chOff x="0" y="0"/>
          <a:chExt cx="0" cy="0"/>
        </a:xfrm>
      </p:grpSpPr>
      <p:grpSp>
        <p:nvGrpSpPr>
          <p:cNvPr id="4" name="Grupo 10"/>
          <p:cNvGrpSpPr>
            <a:grpSpLocks/>
          </p:cNvGrpSpPr>
          <p:nvPr/>
        </p:nvGrpSpPr>
        <p:grpSpPr bwMode="auto">
          <a:xfrm>
            <a:off x="0" y="6092825"/>
            <a:ext cx="9174163" cy="774700"/>
            <a:chOff x="0" y="5732463"/>
            <a:chExt cx="9174163" cy="1135062"/>
          </a:xfrm>
        </p:grpSpPr>
        <p:sp>
          <p:nvSpPr>
            <p:cNvPr id="5" name="Triângulo retângulo 14"/>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6" name="Triângulo isósceles 16"/>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7" name="Triângulo retângulo 11"/>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sp>
        <p:nvSpPr>
          <p:cNvPr id="8" name="CaixaDeTexto 17"/>
          <p:cNvSpPr txBox="1">
            <a:spLocks noChangeArrowheads="1"/>
          </p:cNvSpPr>
          <p:nvPr userDrawn="1"/>
        </p:nvSpPr>
        <p:spPr bwMode="auto">
          <a:xfrm>
            <a:off x="1662113" y="6070600"/>
            <a:ext cx="5832475" cy="430213"/>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pt-BR" sz="1100" b="1" dirty="0" smtClean="0">
                <a:solidFill>
                  <a:srgbClr val="FFFFFF"/>
                </a:solidFill>
              </a:rPr>
              <a:t>ESTADO-MAIOR CONJUNTO DAS FORÇAS ARMADAS – 6º ANO</a:t>
            </a:r>
          </a:p>
          <a:p>
            <a:pPr algn="ctr" eaLnBrk="1" hangingPunct="1">
              <a:defRPr/>
            </a:pPr>
            <a:r>
              <a:rPr lang="pt-BR" sz="1100" b="1" dirty="0" smtClean="0">
                <a:solidFill>
                  <a:srgbClr val="FFFFFF"/>
                </a:solidFill>
              </a:rPr>
              <a:t>CONSOLIDANDO  A  INTEROPERABILIDADE  ENTRE  AS  FORÇAS ARMADAS</a:t>
            </a:r>
          </a:p>
        </p:txBody>
      </p:sp>
      <p:sp>
        <p:nvSpPr>
          <p:cNvPr id="9" name="Retângulo 23"/>
          <p:cNvSpPr/>
          <p:nvPr userDrawn="1"/>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prstClr val="white"/>
              </a:solidFill>
            </a:endParaRPr>
          </a:p>
        </p:txBody>
      </p:sp>
      <p:pic>
        <p:nvPicPr>
          <p:cNvPr id="10" name="Imagem 4" descr="LOGO_EMCFA_ redondo.png"/>
          <p:cNvPicPr>
            <a:picLocks noChangeAspect="1"/>
          </p:cNvPicPr>
          <p:nvPr/>
        </p:nvPicPr>
        <p:blipFill>
          <a:blip r:embed="rId3"/>
          <a:srcRect/>
          <a:stretch>
            <a:fillRect/>
          </a:stretch>
        </p:blipFill>
        <p:spPr bwMode="auto">
          <a:xfrm>
            <a:off x="8448675" y="19050"/>
            <a:ext cx="655638" cy="673100"/>
          </a:xfrm>
          <a:prstGeom prst="rect">
            <a:avLst/>
          </a:prstGeom>
          <a:noFill/>
          <a:ln w="9525">
            <a:noFill/>
            <a:miter lim="800000"/>
            <a:headEnd/>
            <a:tailEnd/>
          </a:ln>
        </p:spPr>
      </p:pic>
      <p:graphicFrame>
        <p:nvGraphicFramePr>
          <p:cNvPr id="11" name="Object 2"/>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045506" name="Imagem de bitmap" r:id="rId4" imgW="2491956" imgH="2872989" progId="PBrush">
                  <p:embed/>
                </p:oleObj>
              </mc:Choice>
              <mc:Fallback>
                <p:oleObj name="Imagem de bitmap" r:id="rId4" imgW="2491956" imgH="2872989" progId="PBrush">
                  <p:embed/>
                  <p:pic>
                    <p:nvPicPr>
                      <p:cNvPr id="0" name="Picture 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ítulo 1"/>
          <p:cNvSpPr>
            <a:spLocks noGrp="1"/>
          </p:cNvSpPr>
          <p:nvPr>
            <p:ph type="ctrTitle"/>
          </p:nvPr>
        </p:nvSpPr>
        <p:spPr>
          <a:xfrm>
            <a:off x="685800" y="213048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12" name="Espaço Reservado para Dat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prstClr val="black"/>
                </a:solidFill>
                <a:latin typeface="Arial Black" pitchFamily="34" charset="0"/>
                <a:ea typeface="+mn-ea"/>
                <a:cs typeface="Arial" pitchFamily="34" charset="0"/>
              </a:defRPr>
            </a:lvl1pPr>
          </a:lstStyle>
          <a:p>
            <a:pPr>
              <a:defRPr/>
            </a:pPr>
            <a:fld id="{0CED5FC5-7033-4F7E-AA5E-0CFF179758CD}" type="datetime1">
              <a:rPr lang="pt-BR"/>
              <a:pPr>
                <a:defRPr/>
              </a:pPr>
              <a:t>07/11/2018</a:t>
            </a:fld>
            <a:endParaRPr lang="pt-BR"/>
          </a:p>
        </p:txBody>
      </p:sp>
      <p:sp>
        <p:nvSpPr>
          <p:cNvPr id="13" name="Espaço Reservado para Rodapé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srgbClr val="898989"/>
                </a:solidFill>
                <a:latin typeface="Arial Black" pitchFamily="34" charset="0"/>
                <a:ea typeface="+mn-ea"/>
                <a:cs typeface="Arial" pitchFamily="34" charset="0"/>
              </a:defRPr>
            </a:lvl1pPr>
          </a:lstStyle>
          <a:p>
            <a:pPr>
              <a:defRPr/>
            </a:pPr>
            <a:endParaRPr lang="pt-BR"/>
          </a:p>
        </p:txBody>
      </p:sp>
      <p:sp>
        <p:nvSpPr>
          <p:cNvPr id="14"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z="1800">
                <a:solidFill>
                  <a:srgbClr val="000000"/>
                </a:solidFill>
                <a:latin typeface="Arial Black" panose="020B0A04020102020204" pitchFamily="34" charset="0"/>
                <a:cs typeface="Arial" panose="020B0604020202020204" pitchFamily="34" charset="0"/>
              </a:defRPr>
            </a:lvl1pPr>
          </a:lstStyle>
          <a:p>
            <a:pPr>
              <a:defRPr/>
            </a:pPr>
            <a:fld id="{7745D6B2-D0B7-409F-86E6-1583140D8E02}" type="slidenum">
              <a:rPr lang="pt-BR" altLang="pt-BR"/>
              <a:pPr>
                <a:defRPr/>
              </a:pPr>
              <a:t>‹nº›</a:t>
            </a:fld>
            <a:endParaRPr lang="pt-BR" altLang="pt-B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6_Slide de título">
    <p:spTree>
      <p:nvGrpSpPr>
        <p:cNvPr id="1" name=""/>
        <p:cNvGrpSpPr/>
        <p:nvPr/>
      </p:nvGrpSpPr>
      <p:grpSpPr>
        <a:xfrm>
          <a:off x="0" y="0"/>
          <a:ext cx="0" cy="0"/>
          <a:chOff x="0" y="0"/>
          <a:chExt cx="0" cy="0"/>
        </a:xfrm>
      </p:grpSpPr>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5_Slide de título">
    <p:spTree>
      <p:nvGrpSpPr>
        <p:cNvPr id="1" name=""/>
        <p:cNvGrpSpPr/>
        <p:nvPr/>
      </p:nvGrpSpPr>
      <p:grpSpPr>
        <a:xfrm>
          <a:off x="0" y="0"/>
          <a:ext cx="0" cy="0"/>
          <a:chOff x="0" y="0"/>
          <a:chExt cx="0" cy="0"/>
        </a:xfrm>
      </p:grpSpPr>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7_Slide de título">
    <p:spTree>
      <p:nvGrpSpPr>
        <p:cNvPr id="1" name=""/>
        <p:cNvGrpSpPr/>
        <p:nvPr/>
      </p:nvGrpSpPr>
      <p:grpSpPr>
        <a:xfrm>
          <a:off x="0" y="0"/>
          <a:ext cx="0" cy="0"/>
          <a:chOff x="0" y="0"/>
          <a:chExt cx="0" cy="0"/>
        </a:xfrm>
      </p:grpSpPr>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8_Slide de título">
    <p:spTree>
      <p:nvGrpSpPr>
        <p:cNvPr id="1" name=""/>
        <p:cNvGrpSpPr/>
        <p:nvPr/>
      </p:nvGrpSpPr>
      <p:grpSpPr>
        <a:xfrm>
          <a:off x="0" y="0"/>
          <a:ext cx="0" cy="0"/>
          <a:chOff x="0" y="0"/>
          <a:chExt cx="0" cy="0"/>
        </a:xfrm>
      </p:grpSpPr>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0_Slide de título">
    <p:spTree>
      <p:nvGrpSpPr>
        <p:cNvPr id="1" name=""/>
        <p:cNvGrpSpPr/>
        <p:nvPr/>
      </p:nvGrpSpPr>
      <p:grpSpPr>
        <a:xfrm>
          <a:off x="0" y="0"/>
          <a:ext cx="0" cy="0"/>
          <a:chOff x="0" y="0"/>
          <a:chExt cx="0" cy="0"/>
        </a:xfrm>
      </p:grpSpPr>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25_Slide de título">
    <p:spTree>
      <p:nvGrpSpPr>
        <p:cNvPr id="1" name=""/>
        <p:cNvGrpSpPr/>
        <p:nvPr/>
      </p:nvGrpSpPr>
      <p:grpSpPr>
        <a:xfrm>
          <a:off x="0" y="0"/>
          <a:ext cx="0" cy="0"/>
          <a:chOff x="0" y="0"/>
          <a:chExt cx="0" cy="0"/>
        </a:xfrm>
      </p:grpSpPr>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26_Slide de título">
    <p:spTree>
      <p:nvGrpSpPr>
        <p:cNvPr id="1" name=""/>
        <p:cNvGrpSpPr/>
        <p:nvPr/>
      </p:nvGrpSpPr>
      <p:grpSpPr>
        <a:xfrm>
          <a:off x="0" y="0"/>
          <a:ext cx="0" cy="0"/>
          <a:chOff x="0" y="0"/>
          <a:chExt cx="0" cy="0"/>
        </a:xfrm>
      </p:grpSpPr>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9_Slide de título">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a:xfrm>
            <a:off x="628650" y="6356350"/>
            <a:ext cx="2057400" cy="365125"/>
          </a:xfrm>
          <a:prstGeom prst="rect">
            <a:avLst/>
          </a:prstGeom>
        </p:spPr>
        <p:txBody>
          <a:bodyPr/>
          <a:lstStyle>
            <a:lvl1pPr>
              <a:defRPr>
                <a:cs typeface="+mn-cs"/>
              </a:defRPr>
            </a:lvl1pPr>
          </a:lstStyle>
          <a:p>
            <a:pPr>
              <a:defRPr/>
            </a:pPr>
            <a:fld id="{0E9D1051-70BA-4E1F-8C1F-1C811B986753}" type="datetimeFigureOut">
              <a:rPr lang="pt-BR"/>
              <a:pPr>
                <a:defRPr/>
              </a:pPr>
              <a:t>07/11/2018</a:t>
            </a:fld>
            <a:endParaRPr lang="pt-BR"/>
          </a:p>
        </p:txBody>
      </p:sp>
      <p:sp>
        <p:nvSpPr>
          <p:cNvPr id="5" name="Espaço Reservado para Rodapé 4"/>
          <p:cNvSpPr>
            <a:spLocks noGrp="1"/>
          </p:cNvSpPr>
          <p:nvPr>
            <p:ph type="ftr" sz="quarter" idx="11"/>
          </p:nvPr>
        </p:nvSpPr>
        <p:spPr>
          <a:xfrm>
            <a:off x="3028950" y="6356350"/>
            <a:ext cx="3086100" cy="365125"/>
          </a:xfrm>
          <a:prstGeom prst="rect">
            <a:avLst/>
          </a:prstGeom>
        </p:spPr>
        <p:txBody>
          <a:bodyPr/>
          <a:lstStyle>
            <a:lvl1pPr>
              <a:defRPr>
                <a:cs typeface="+mn-cs"/>
              </a:defRPr>
            </a:lvl1pPr>
          </a:lstStyle>
          <a:p>
            <a:pPr>
              <a:defRPr/>
            </a:pPr>
            <a:endParaRPr lang="pt-BR"/>
          </a:p>
        </p:txBody>
      </p:sp>
      <p:sp>
        <p:nvSpPr>
          <p:cNvPr id="6" name="Espaço Reservado para Número de Slide 5"/>
          <p:cNvSpPr>
            <a:spLocks noGrp="1"/>
          </p:cNvSpPr>
          <p:nvPr>
            <p:ph type="sldNum" sz="quarter" idx="12"/>
          </p:nvPr>
        </p:nvSpPr>
        <p:spPr>
          <a:xfrm>
            <a:off x="6457950" y="6356350"/>
            <a:ext cx="2057400" cy="365125"/>
          </a:xfrm>
          <a:prstGeom prst="rect">
            <a:avLst/>
          </a:prstGeom>
        </p:spPr>
        <p:txBody>
          <a:bodyPr/>
          <a:lstStyle>
            <a:lvl1pPr>
              <a:defRPr>
                <a:cs typeface="+mn-cs"/>
              </a:defRPr>
            </a:lvl1pPr>
          </a:lstStyle>
          <a:p>
            <a:pPr>
              <a:defRPr/>
            </a:pPr>
            <a:fld id="{61DB4C83-AFE5-4F35-BAD9-CB0F84E526A1}" type="slidenum">
              <a:rPr lang="pt-BR"/>
              <a:pPr>
                <a:defRPr/>
              </a:pPr>
              <a:t>‹nº›</a:t>
            </a:fld>
            <a:endParaRPr lang="pt-B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1_Slide de título">
    <p:spTree>
      <p:nvGrpSpPr>
        <p:cNvPr id="1" name=""/>
        <p:cNvGrpSpPr/>
        <p:nvPr/>
      </p:nvGrpSpPr>
      <p:grpSpPr>
        <a:xfrm>
          <a:off x="0" y="0"/>
          <a:ext cx="0" cy="0"/>
          <a:chOff x="0" y="0"/>
          <a:chExt cx="0" cy="0"/>
        </a:xfrm>
      </p:grpSpPr>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CF64BD44-F79C-4A58-A462-40C98BC88800}"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99C232ED-0659-43F0-9043-B9FE09C4DF93}" type="slidenum">
              <a:rPr lang="pt-BR" altLang="pt-BR"/>
              <a:pPr>
                <a:defRPr/>
              </a:pPr>
              <a:t>‹nº›</a:t>
            </a:fld>
            <a:endParaRPr lang="pt-BR" altLang="pt-B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D06641D1-1EAE-43B9-8BF1-75F922C93A66}"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7F87AB5D-1C20-4A58-A15B-E51A776CF59C}" type="slidenum">
              <a:rPr lang="pt-BR" altLang="pt-BR"/>
              <a:pPr>
                <a:defRPr/>
              </a:pPr>
              <a:t>‹nº›</a:t>
            </a:fld>
            <a:endParaRPr lang="pt-BR" altLang="pt-B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15E29B6F-032F-4160-A72C-7A7340DB1B0F}"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0FF47C8D-78E4-471C-9741-E57427FEFCD9}" type="slidenum">
              <a:rPr lang="pt-BR" altLang="pt-BR"/>
              <a:pPr>
                <a:defRPr/>
              </a:pPr>
              <a:t>‹nº›</a:t>
            </a:fld>
            <a:endParaRPr lang="pt-BR" altLang="pt-B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7FB8E8CD-BE98-4173-B23E-E1635BE0F74D}" type="datetime1">
              <a:rPr lang="pt-BR" altLang="pt-BR"/>
              <a:pPr>
                <a:defRPr/>
              </a:pPr>
              <a:t>07/11/2018</a:t>
            </a:fld>
            <a:endParaRPr lang="pt-BR" alt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C634B0CB-DB29-455C-A773-8425C0EF4127}" type="slidenum">
              <a:rPr lang="pt-BR" altLang="pt-BR"/>
              <a:pPr>
                <a:defRPr/>
              </a:pPr>
              <a:t>‹nº›</a:t>
            </a:fld>
            <a:endParaRPr lang="pt-BR" altLang="pt-B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C886D9A9-ADC8-445B-BC93-6CDA6D7D25AA}" type="datetime1">
              <a:rPr lang="pt-BR" altLang="pt-BR"/>
              <a:pPr>
                <a:defRPr/>
              </a:pPr>
              <a:t>07/11/2018</a:t>
            </a:fld>
            <a:endParaRPr lang="pt-BR" altLang="pt-B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DACD87E5-4CEB-4F8F-BB1F-3597EE27D29F}" type="slidenum">
              <a:rPr lang="pt-BR" altLang="pt-BR"/>
              <a:pPr>
                <a:defRPr/>
              </a:pPr>
              <a:t>‹nº›</a:t>
            </a:fld>
            <a:endParaRPr lang="pt-BR" altLang="pt-B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cs typeface="+mn-cs"/>
              </a:defRPr>
            </a:lvl1pPr>
          </a:lstStyle>
          <a:p>
            <a:pPr>
              <a:defRPr/>
            </a:pPr>
            <a:fld id="{48E99DAB-DAF5-40F8-80DD-7F658A946AA7}" type="datetime1">
              <a:rPr lang="pt-BR" altLang="pt-BR"/>
              <a:pPr>
                <a:defRPr/>
              </a:pPr>
              <a:t>07/11/2018</a:t>
            </a:fld>
            <a:endParaRPr lang="pt-BR" altLang="pt-B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44E7E318-416A-4260-A244-A39594105500}"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DFFC3073-01E5-47F6-9D9B-A26AB10C0849}" type="slidenum">
              <a:rPr lang="pt-BR" altLang="pt-BR"/>
              <a:pPr>
                <a:defRPr/>
              </a:pPr>
              <a:t>‹nº›</a:t>
            </a:fld>
            <a:endParaRPr lang="pt-BR" altLang="pt-B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8FAC69D0-6BEB-4B6A-9661-B30279853BF2}"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86193FCD-5C7B-4CF3-A07B-F9BEDB219A82}" type="slidenum">
              <a:rPr lang="pt-BR" altLang="pt-BR"/>
              <a:pPr>
                <a:defRPr/>
              </a:pPr>
              <a:t>‹nº›</a:t>
            </a:fld>
            <a:endParaRPr lang="pt-BR" altLang="pt-B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28650" y="1825625"/>
            <a:ext cx="3867150" cy="4351338"/>
          </a:xfrm>
          <a:prstGeom prst="rect">
            <a:avLst/>
          </a:prstGeo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825625"/>
            <a:ext cx="3867150" cy="4351338"/>
          </a:xfrm>
          <a:prstGeom prst="rect">
            <a:avLst/>
          </a:prstGeo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628650" y="6356350"/>
            <a:ext cx="2057400" cy="365125"/>
          </a:xfrm>
          <a:prstGeom prst="rect">
            <a:avLst/>
          </a:prstGeom>
        </p:spPr>
        <p:txBody>
          <a:bodyPr/>
          <a:lstStyle>
            <a:lvl1pPr>
              <a:defRPr>
                <a:cs typeface="+mn-cs"/>
              </a:defRPr>
            </a:lvl1pPr>
          </a:lstStyle>
          <a:p>
            <a:pPr>
              <a:defRPr/>
            </a:pPr>
            <a:fld id="{F0F2BBEF-9A0B-4BE4-80B7-0E2CC4CBB52E}" type="datetimeFigureOut">
              <a:rPr lang="pt-BR"/>
              <a:pPr>
                <a:defRPr/>
              </a:pPr>
              <a:t>07/11/2018</a:t>
            </a:fld>
            <a:endParaRPr lang="pt-BR"/>
          </a:p>
        </p:txBody>
      </p:sp>
      <p:sp>
        <p:nvSpPr>
          <p:cNvPr id="6" name="Espaço Reservado para Rodapé 5"/>
          <p:cNvSpPr>
            <a:spLocks noGrp="1"/>
          </p:cNvSpPr>
          <p:nvPr>
            <p:ph type="ftr" sz="quarter" idx="11"/>
          </p:nvPr>
        </p:nvSpPr>
        <p:spPr>
          <a:xfrm>
            <a:off x="3028950" y="6356350"/>
            <a:ext cx="3086100" cy="365125"/>
          </a:xfrm>
          <a:prstGeom prst="rect">
            <a:avLst/>
          </a:prstGeom>
        </p:spPr>
        <p:txBody>
          <a:bodyPr/>
          <a:lstStyle>
            <a:lvl1pPr>
              <a:defRPr>
                <a:cs typeface="+mn-cs"/>
              </a:defRPr>
            </a:lvl1pPr>
          </a:lstStyle>
          <a:p>
            <a:pPr>
              <a:defRPr/>
            </a:pPr>
            <a:endParaRPr lang="pt-BR"/>
          </a:p>
        </p:txBody>
      </p:sp>
      <p:sp>
        <p:nvSpPr>
          <p:cNvPr id="7" name="Espaço Reservado para Número de Slide 6"/>
          <p:cNvSpPr>
            <a:spLocks noGrp="1"/>
          </p:cNvSpPr>
          <p:nvPr>
            <p:ph type="sldNum" sz="quarter" idx="12"/>
          </p:nvPr>
        </p:nvSpPr>
        <p:spPr>
          <a:xfrm>
            <a:off x="6457950" y="6356350"/>
            <a:ext cx="2057400" cy="365125"/>
          </a:xfrm>
          <a:prstGeom prst="rect">
            <a:avLst/>
          </a:prstGeom>
        </p:spPr>
        <p:txBody>
          <a:bodyPr/>
          <a:lstStyle>
            <a:lvl1pPr>
              <a:defRPr>
                <a:cs typeface="+mn-cs"/>
              </a:defRPr>
            </a:lvl1pPr>
          </a:lstStyle>
          <a:p>
            <a:pPr>
              <a:defRPr/>
            </a:pPr>
            <a:fld id="{A4E36619-7724-48F4-95FC-CEBD64602D35}" type="slidenum">
              <a:rPr lang="pt-BR"/>
              <a:pPr>
                <a:defRPr/>
              </a:pPr>
              <a:t>‹nº›</a:t>
            </a:fld>
            <a:endParaRPr lang="pt-B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E28565A0-C33F-4E2A-B847-C160C300BFCD}"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737EEC7E-A14A-45BF-85B9-6E35E0CF7581}" type="slidenum">
              <a:rPr lang="pt-BR" altLang="pt-BR"/>
              <a:pPr>
                <a:defRPr/>
              </a:pPr>
              <a:t>‹nº›</a:t>
            </a:fld>
            <a:endParaRPr lang="pt-BR" altLang="pt-B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4026F9AF-370B-4AC4-9166-16C27033D0F2}"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542C2B97-0248-4EDC-9A4B-C500DB90BB66}" type="slidenum">
              <a:rPr lang="pt-BR" altLang="pt-BR"/>
              <a:pPr>
                <a:defRPr/>
              </a:pPr>
              <a:t>‹nº›</a:t>
            </a:fld>
            <a:endParaRPr lang="pt-BR" altLang="pt-B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6_Slide de título">
    <p:spTree>
      <p:nvGrpSpPr>
        <p:cNvPr id="1" name=""/>
        <p:cNvGrpSpPr/>
        <p:nvPr/>
      </p:nvGrpSpPr>
      <p:grpSpPr>
        <a:xfrm>
          <a:off x="0" y="0"/>
          <a:ext cx="0" cy="0"/>
          <a:chOff x="0" y="0"/>
          <a:chExt cx="0" cy="0"/>
        </a:xfrm>
      </p:grpSpPr>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5_Slide de título">
    <p:spTree>
      <p:nvGrpSpPr>
        <p:cNvPr id="1" name=""/>
        <p:cNvGrpSpPr/>
        <p:nvPr/>
      </p:nvGrpSpPr>
      <p:grpSpPr>
        <a:xfrm>
          <a:off x="0" y="0"/>
          <a:ext cx="0" cy="0"/>
          <a:chOff x="0" y="0"/>
          <a:chExt cx="0" cy="0"/>
        </a:xfrm>
      </p:grpSpPr>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7_Slide de título">
    <p:spTree>
      <p:nvGrpSpPr>
        <p:cNvPr id="1" name=""/>
        <p:cNvGrpSpPr/>
        <p:nvPr/>
      </p:nvGrpSpPr>
      <p:grpSpPr>
        <a:xfrm>
          <a:off x="0" y="0"/>
          <a:ext cx="0" cy="0"/>
          <a:chOff x="0" y="0"/>
          <a:chExt cx="0" cy="0"/>
        </a:xfrm>
      </p:grpSpPr>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8_Slide de título">
    <p:spTree>
      <p:nvGrpSpPr>
        <p:cNvPr id="1" name=""/>
        <p:cNvGrpSpPr/>
        <p:nvPr/>
      </p:nvGrpSpPr>
      <p:grpSpPr>
        <a:xfrm>
          <a:off x="0" y="0"/>
          <a:ext cx="0" cy="0"/>
          <a:chOff x="0" y="0"/>
          <a:chExt cx="0" cy="0"/>
        </a:xfrm>
      </p:grpSpPr>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0_Slide de título">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630238" y="2505075"/>
            <a:ext cx="3868737" cy="3684588"/>
          </a:xfrm>
          <a:prstGeom prst="rect">
            <a:avLst/>
          </a:prstGeo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4629150" y="2505075"/>
            <a:ext cx="3887788" cy="3684588"/>
          </a:xfrm>
          <a:prstGeom prst="rect">
            <a:avLst/>
          </a:prstGeo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628650" y="6356350"/>
            <a:ext cx="2057400" cy="365125"/>
          </a:xfrm>
          <a:prstGeom prst="rect">
            <a:avLst/>
          </a:prstGeom>
        </p:spPr>
        <p:txBody>
          <a:bodyPr/>
          <a:lstStyle>
            <a:lvl1pPr>
              <a:defRPr>
                <a:cs typeface="+mn-cs"/>
              </a:defRPr>
            </a:lvl1pPr>
          </a:lstStyle>
          <a:p>
            <a:pPr>
              <a:defRPr/>
            </a:pPr>
            <a:fld id="{E4C27AE3-8A7E-4644-9716-AF34CFAAB2E5}" type="datetimeFigureOut">
              <a:rPr lang="pt-BR"/>
              <a:pPr>
                <a:defRPr/>
              </a:pPr>
              <a:t>07/11/2018</a:t>
            </a:fld>
            <a:endParaRPr lang="pt-BR"/>
          </a:p>
        </p:txBody>
      </p:sp>
      <p:sp>
        <p:nvSpPr>
          <p:cNvPr id="8" name="Espaço Reservado para Rodapé 7"/>
          <p:cNvSpPr>
            <a:spLocks noGrp="1"/>
          </p:cNvSpPr>
          <p:nvPr>
            <p:ph type="ftr" sz="quarter" idx="11"/>
          </p:nvPr>
        </p:nvSpPr>
        <p:spPr>
          <a:xfrm>
            <a:off x="3028950" y="6356350"/>
            <a:ext cx="3086100" cy="365125"/>
          </a:xfrm>
          <a:prstGeom prst="rect">
            <a:avLst/>
          </a:prstGeom>
        </p:spPr>
        <p:txBody>
          <a:bodyPr/>
          <a:lstStyle>
            <a:lvl1pPr>
              <a:defRPr>
                <a:cs typeface="+mn-cs"/>
              </a:defRPr>
            </a:lvl1pPr>
          </a:lstStyle>
          <a:p>
            <a:pPr>
              <a:defRPr/>
            </a:pPr>
            <a:endParaRPr lang="pt-BR"/>
          </a:p>
        </p:txBody>
      </p:sp>
      <p:sp>
        <p:nvSpPr>
          <p:cNvPr id="9" name="Espaço Reservado para Número de Slide 8"/>
          <p:cNvSpPr>
            <a:spLocks noGrp="1"/>
          </p:cNvSpPr>
          <p:nvPr>
            <p:ph type="sldNum" sz="quarter" idx="12"/>
          </p:nvPr>
        </p:nvSpPr>
        <p:spPr>
          <a:xfrm>
            <a:off x="6457950" y="6356350"/>
            <a:ext cx="2057400" cy="365125"/>
          </a:xfrm>
          <a:prstGeom prst="rect">
            <a:avLst/>
          </a:prstGeom>
        </p:spPr>
        <p:txBody>
          <a:bodyPr/>
          <a:lstStyle>
            <a:lvl1pPr>
              <a:defRPr>
                <a:cs typeface="+mn-cs"/>
              </a:defRPr>
            </a:lvl1pPr>
          </a:lstStyle>
          <a:p>
            <a:pPr>
              <a:defRPr/>
            </a:pPr>
            <a:fld id="{B4916620-C0A7-4E60-9E98-D8A8010B0760}" type="slidenum">
              <a:rPr lang="pt-BR"/>
              <a:pPr>
                <a:defRPr/>
              </a:pPr>
              <a:t>‹nº›</a:t>
            </a:fld>
            <a:endParaRPr lang="pt-B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25_Slide de título">
    <p:spTree>
      <p:nvGrpSpPr>
        <p:cNvPr id="1" name=""/>
        <p:cNvGrpSpPr/>
        <p:nvPr/>
      </p:nvGrpSpPr>
      <p:grpSpPr>
        <a:xfrm>
          <a:off x="0" y="0"/>
          <a:ext cx="0" cy="0"/>
          <a:chOff x="0" y="0"/>
          <a:chExt cx="0" cy="0"/>
        </a:xfrm>
      </p:grpSpPr>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26_Slide de título">
    <p:spTree>
      <p:nvGrpSpPr>
        <p:cNvPr id="1" name=""/>
        <p:cNvGrpSpPr/>
        <p:nvPr/>
      </p:nvGrpSpPr>
      <p:grpSpPr>
        <a:xfrm>
          <a:off x="0" y="0"/>
          <a:ext cx="0" cy="0"/>
          <a:chOff x="0" y="0"/>
          <a:chExt cx="0" cy="0"/>
        </a:xfrm>
      </p:grpSpPr>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9_Slide de título">
    <p:spTree>
      <p:nvGrpSpPr>
        <p:cNvPr id="1" name=""/>
        <p:cNvGrpSpPr/>
        <p:nvPr/>
      </p:nvGrpSpPr>
      <p:grpSpPr>
        <a:xfrm>
          <a:off x="0" y="0"/>
          <a:ext cx="0" cy="0"/>
          <a:chOff x="0" y="0"/>
          <a:chExt cx="0" cy="0"/>
        </a:xfrm>
      </p:grpSpPr>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1_Slide de título">
    <p:spTree>
      <p:nvGrpSpPr>
        <p:cNvPr id="1" name=""/>
        <p:cNvGrpSpPr/>
        <p:nvPr/>
      </p:nvGrpSpPr>
      <p:grpSpPr>
        <a:xfrm>
          <a:off x="0" y="0"/>
          <a:ext cx="0" cy="0"/>
          <a:chOff x="0" y="0"/>
          <a:chExt cx="0" cy="0"/>
        </a:xfrm>
      </p:grpSpPr>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ADB8B00F-FF80-492F-9E08-AD643FAA1DD5}"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95275088-D93C-4D30-94FF-746BAC7B926B}" type="slidenum">
              <a:rPr lang="pt-BR" altLang="pt-BR"/>
              <a:pPr>
                <a:defRPr/>
              </a:pPr>
              <a:t>‹nº›</a:t>
            </a:fld>
            <a:endParaRPr lang="pt-BR" altLang="pt-B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2859BC47-A41C-4A3C-A1B0-D943535B2FCA}"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A59CCF08-E58B-478E-9B45-825631C794E6}" type="slidenum">
              <a:rPr lang="pt-BR" altLang="pt-BR"/>
              <a:pPr>
                <a:defRPr/>
              </a:pPr>
              <a:t>‹nº›</a:t>
            </a:fld>
            <a:endParaRPr lang="pt-BR" altLang="pt-B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D04E614A-F9C6-4C03-A50C-D3542B8FD18E}"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244787D5-5AD4-4421-A7DC-8E4A9C209E96}" type="slidenum">
              <a:rPr lang="pt-BR" altLang="pt-BR"/>
              <a:pPr>
                <a:defRPr/>
              </a:pPr>
              <a:t>‹nº›</a:t>
            </a:fld>
            <a:endParaRPr lang="pt-BR" altLang="pt-B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A4542D48-6FF9-46CF-B651-7889175BBC63}" type="datetime1">
              <a:rPr lang="pt-BR" altLang="pt-BR"/>
              <a:pPr>
                <a:defRPr/>
              </a:pPr>
              <a:t>07/11/2018</a:t>
            </a:fld>
            <a:endParaRPr lang="pt-BR" alt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5E7D92ED-CA1E-4DF9-8AB6-8F07603B2CED}" type="slidenum">
              <a:rPr lang="pt-BR" altLang="pt-BR"/>
              <a:pPr>
                <a:defRPr/>
              </a:pPr>
              <a:t>‹nº›</a:t>
            </a:fld>
            <a:endParaRPr lang="pt-BR" altLang="pt-B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711ED6E9-1A80-4B66-8BDE-F053FE165B76}" type="datetime1">
              <a:rPr lang="pt-BR" altLang="pt-BR"/>
              <a:pPr>
                <a:defRPr/>
              </a:pPr>
              <a:t>07/11/2018</a:t>
            </a:fld>
            <a:endParaRPr lang="pt-BR" altLang="pt-B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70765C25-463A-4C83-A5F5-6032096F157B}" type="slidenum">
              <a:rPr lang="pt-BR" altLang="pt-BR"/>
              <a:pPr>
                <a:defRPr/>
              </a:pPr>
              <a:t>‹nº›</a:t>
            </a:fld>
            <a:endParaRPr lang="pt-BR" alt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a:xfrm>
            <a:off x="628650" y="6356350"/>
            <a:ext cx="2057400" cy="365125"/>
          </a:xfrm>
          <a:prstGeom prst="rect">
            <a:avLst/>
          </a:prstGeom>
        </p:spPr>
        <p:txBody>
          <a:bodyPr/>
          <a:lstStyle>
            <a:lvl1pPr>
              <a:defRPr>
                <a:cs typeface="+mn-cs"/>
              </a:defRPr>
            </a:lvl1pPr>
          </a:lstStyle>
          <a:p>
            <a:pPr>
              <a:defRPr/>
            </a:pPr>
            <a:fld id="{F6AB4B1D-4E95-4A51-9331-F4066D8CBC8C}" type="datetimeFigureOut">
              <a:rPr lang="pt-BR"/>
              <a:pPr>
                <a:defRPr/>
              </a:pPr>
              <a:t>07/11/2018</a:t>
            </a:fld>
            <a:endParaRPr lang="pt-BR"/>
          </a:p>
        </p:txBody>
      </p:sp>
      <p:sp>
        <p:nvSpPr>
          <p:cNvPr id="4" name="Espaço Reservado para Rodapé 3"/>
          <p:cNvSpPr>
            <a:spLocks noGrp="1"/>
          </p:cNvSpPr>
          <p:nvPr>
            <p:ph type="ftr" sz="quarter" idx="11"/>
          </p:nvPr>
        </p:nvSpPr>
        <p:spPr>
          <a:xfrm>
            <a:off x="3028950" y="6356350"/>
            <a:ext cx="3086100" cy="365125"/>
          </a:xfrm>
          <a:prstGeom prst="rect">
            <a:avLst/>
          </a:prstGeom>
        </p:spPr>
        <p:txBody>
          <a:bodyPr/>
          <a:lstStyle>
            <a:lvl1pPr>
              <a:defRPr>
                <a:cs typeface="+mn-cs"/>
              </a:defRPr>
            </a:lvl1pPr>
          </a:lstStyle>
          <a:p>
            <a:pPr>
              <a:defRPr/>
            </a:pPr>
            <a:endParaRPr lang="pt-BR"/>
          </a:p>
        </p:txBody>
      </p:sp>
      <p:sp>
        <p:nvSpPr>
          <p:cNvPr id="5" name="Espaço Reservado para Número de Slide 4"/>
          <p:cNvSpPr>
            <a:spLocks noGrp="1"/>
          </p:cNvSpPr>
          <p:nvPr>
            <p:ph type="sldNum" sz="quarter" idx="12"/>
          </p:nvPr>
        </p:nvSpPr>
        <p:spPr>
          <a:xfrm>
            <a:off x="6457950" y="6356350"/>
            <a:ext cx="2057400" cy="365125"/>
          </a:xfrm>
          <a:prstGeom prst="rect">
            <a:avLst/>
          </a:prstGeom>
        </p:spPr>
        <p:txBody>
          <a:bodyPr/>
          <a:lstStyle>
            <a:lvl1pPr>
              <a:defRPr>
                <a:cs typeface="+mn-cs"/>
              </a:defRPr>
            </a:lvl1pPr>
          </a:lstStyle>
          <a:p>
            <a:pPr>
              <a:defRPr/>
            </a:pPr>
            <a:fld id="{844E4363-EC80-45EF-9B62-DB98254948A7}" type="slidenum">
              <a:rPr lang="pt-BR"/>
              <a:pPr>
                <a:defRPr/>
              </a:pPr>
              <a:t>‹nº›</a:t>
            </a:fld>
            <a:endParaRPr lang="pt-B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cs typeface="+mn-cs"/>
              </a:defRPr>
            </a:lvl1pPr>
          </a:lstStyle>
          <a:p>
            <a:pPr>
              <a:defRPr/>
            </a:pPr>
            <a:fld id="{190FBBBC-322D-448B-9D8C-773D734DBBB2}" type="datetime1">
              <a:rPr lang="pt-BR" altLang="pt-BR"/>
              <a:pPr>
                <a:defRPr/>
              </a:pPr>
              <a:t>07/11/2018</a:t>
            </a:fld>
            <a:endParaRPr lang="pt-BR" altLang="pt-B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AA721F95-1F0B-47D9-93AF-E56AB801ECA6}"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16C15C22-D611-4F70-A9BF-CEE38977FB1F}" type="slidenum">
              <a:rPr lang="pt-BR" altLang="pt-BR"/>
              <a:pPr>
                <a:defRPr/>
              </a:pPr>
              <a:t>‹nº›</a:t>
            </a:fld>
            <a:endParaRPr lang="pt-BR" altLang="pt-B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BAC93DEF-A9B4-4E85-B40F-712CADA44A69}"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9ADF2A66-BE36-410A-BCAA-44C40A5D34BA}" type="slidenum">
              <a:rPr lang="pt-BR" altLang="pt-BR"/>
              <a:pPr>
                <a:defRPr/>
              </a:pPr>
              <a:t>‹nº›</a:t>
            </a:fld>
            <a:endParaRPr lang="pt-BR" altLang="pt-B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047656B1-35F3-4D19-BCC6-853E30102F91}"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506FD85E-A9F6-47A6-863D-E774039639FF}" type="slidenum">
              <a:rPr lang="pt-BR" altLang="pt-BR"/>
              <a:pPr>
                <a:defRPr/>
              </a:pPr>
              <a:t>‹nº›</a:t>
            </a:fld>
            <a:endParaRPr lang="pt-BR" altLang="pt-B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D3745D9F-ABA0-4627-A234-6AD2B0ACFB5A}"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97B89F8C-4219-415C-9F52-32396E37280E}" type="slidenum">
              <a:rPr lang="pt-BR" altLang="pt-BR"/>
              <a:pPr>
                <a:defRPr/>
              </a:pPr>
              <a:t>‹nº›</a:t>
            </a:fld>
            <a:endParaRPr lang="pt-BR" altLang="pt-B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CF64BD44-F79C-4A58-A462-40C98BC88800}"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D8F8809B-B683-4BAE-9609-7B71CFD409EB}" type="slidenum">
              <a:rPr lang="pt-BR" altLang="pt-BR"/>
              <a:pPr>
                <a:defRPr/>
              </a:pPr>
              <a:t>‹nº›</a:t>
            </a:fld>
            <a:endParaRPr lang="pt-BR" altLang="pt-B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D06641D1-1EAE-43B9-8BF1-75F922C93A66}"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F097477D-4867-4AC1-AED7-FC26A624B2F0}" type="slidenum">
              <a:rPr lang="pt-BR" altLang="pt-BR"/>
              <a:pPr>
                <a:defRPr/>
              </a:pPr>
              <a:t>‹nº›</a:t>
            </a:fld>
            <a:endParaRPr lang="pt-BR" altLang="pt-B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628650" y="6356350"/>
            <a:ext cx="2057400" cy="365125"/>
          </a:xfrm>
          <a:prstGeom prst="rect">
            <a:avLst/>
          </a:prstGeom>
        </p:spPr>
        <p:txBody>
          <a:bodyPr/>
          <a:lstStyle>
            <a:lvl1pPr>
              <a:defRPr>
                <a:cs typeface="+mn-cs"/>
              </a:defRPr>
            </a:lvl1pPr>
          </a:lstStyle>
          <a:p>
            <a:pPr>
              <a:defRPr/>
            </a:pPr>
            <a:fld id="{415DF928-01C6-4760-AD2C-A2F0C75CE804}" type="datetimeFigureOut">
              <a:rPr lang="pt-BR"/>
              <a:pPr>
                <a:defRPr/>
              </a:pPr>
              <a:t>07/11/2018</a:t>
            </a:fld>
            <a:endParaRPr lang="pt-BR"/>
          </a:p>
        </p:txBody>
      </p:sp>
      <p:sp>
        <p:nvSpPr>
          <p:cNvPr id="3" name="Espaço Reservado para Rodapé 2"/>
          <p:cNvSpPr>
            <a:spLocks noGrp="1"/>
          </p:cNvSpPr>
          <p:nvPr>
            <p:ph type="ftr" sz="quarter" idx="11"/>
          </p:nvPr>
        </p:nvSpPr>
        <p:spPr>
          <a:xfrm>
            <a:off x="3028950" y="6356350"/>
            <a:ext cx="3086100" cy="365125"/>
          </a:xfrm>
          <a:prstGeom prst="rect">
            <a:avLst/>
          </a:prstGeom>
        </p:spPr>
        <p:txBody>
          <a:bodyPr/>
          <a:lstStyle>
            <a:lvl1pPr>
              <a:defRPr>
                <a:cs typeface="+mn-cs"/>
              </a:defRPr>
            </a:lvl1pPr>
          </a:lstStyle>
          <a:p>
            <a:pPr>
              <a:defRPr/>
            </a:pPr>
            <a:endParaRPr lang="pt-BR"/>
          </a:p>
        </p:txBody>
      </p:sp>
      <p:sp>
        <p:nvSpPr>
          <p:cNvPr id="4" name="Espaço Reservado para Número de Slide 3"/>
          <p:cNvSpPr>
            <a:spLocks noGrp="1"/>
          </p:cNvSpPr>
          <p:nvPr>
            <p:ph type="sldNum" sz="quarter" idx="12"/>
          </p:nvPr>
        </p:nvSpPr>
        <p:spPr>
          <a:xfrm>
            <a:off x="6457950" y="6356350"/>
            <a:ext cx="2057400" cy="365125"/>
          </a:xfrm>
          <a:prstGeom prst="rect">
            <a:avLst/>
          </a:prstGeom>
        </p:spPr>
        <p:txBody>
          <a:bodyPr/>
          <a:lstStyle>
            <a:lvl1pPr>
              <a:defRPr>
                <a:cs typeface="+mn-cs"/>
              </a:defRPr>
            </a:lvl1pPr>
          </a:lstStyle>
          <a:p>
            <a:pPr>
              <a:defRPr/>
            </a:pPr>
            <a:fld id="{669456A2-0A50-400B-B994-64758BD90074}" type="slidenum">
              <a:rPr lang="pt-BR"/>
              <a:pPr>
                <a:defRPr/>
              </a:pPr>
              <a:t>‹nº›</a:t>
            </a:fld>
            <a:endParaRPr lang="pt-B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15E29B6F-032F-4160-A72C-7A7340DB1B0F}"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73D1FB83-8730-43E7-8A63-82A6FE6289D2}" type="slidenum">
              <a:rPr lang="pt-BR" altLang="pt-BR"/>
              <a:pPr>
                <a:defRPr/>
              </a:pPr>
              <a:t>‹nº›</a:t>
            </a:fld>
            <a:endParaRPr lang="pt-BR" altLang="pt-B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7FB8E8CD-BE98-4173-B23E-E1635BE0F74D}" type="datetime1">
              <a:rPr lang="pt-BR" altLang="pt-BR"/>
              <a:pPr>
                <a:defRPr/>
              </a:pPr>
              <a:t>07/11/2018</a:t>
            </a:fld>
            <a:endParaRPr lang="pt-BR" alt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B3FB898E-9F9A-4CA2-AF4B-0B61D19CEDEA}" type="slidenum">
              <a:rPr lang="pt-BR" altLang="pt-BR"/>
              <a:pPr>
                <a:defRPr/>
              </a:pPr>
              <a:t>‹nº›</a:t>
            </a:fld>
            <a:endParaRPr lang="pt-BR" altLang="pt-B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C886D9A9-ADC8-445B-BC93-6CDA6D7D25AA}" type="datetime1">
              <a:rPr lang="pt-BR" altLang="pt-BR"/>
              <a:pPr>
                <a:defRPr/>
              </a:pPr>
              <a:t>07/11/2018</a:t>
            </a:fld>
            <a:endParaRPr lang="pt-BR" altLang="pt-B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4728C08B-3538-4F0B-A83B-58C50A9A0E6C}" type="slidenum">
              <a:rPr lang="pt-BR" altLang="pt-BR"/>
              <a:pPr>
                <a:defRPr/>
              </a:pPr>
              <a:t>‹nº›</a:t>
            </a:fld>
            <a:endParaRPr lang="pt-BR" altLang="pt-B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cs typeface="+mn-cs"/>
              </a:defRPr>
            </a:lvl1pPr>
          </a:lstStyle>
          <a:p>
            <a:pPr>
              <a:defRPr/>
            </a:pPr>
            <a:fld id="{48E99DAB-DAF5-40F8-80DD-7F658A946AA7}" type="datetime1">
              <a:rPr lang="pt-BR" altLang="pt-BR"/>
              <a:pPr>
                <a:defRPr/>
              </a:pPr>
              <a:t>07/11/2018</a:t>
            </a:fld>
            <a:endParaRPr lang="pt-BR" altLang="pt-B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44E7E318-416A-4260-A244-A39594105500}"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35460D00-2E62-4941-9A41-9C9AD9AC3901}" type="slidenum">
              <a:rPr lang="pt-BR" altLang="pt-BR"/>
              <a:pPr>
                <a:defRPr/>
              </a:pPr>
              <a:t>‹nº›</a:t>
            </a:fld>
            <a:endParaRPr lang="pt-BR" altLang="pt-B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8FAC69D0-6BEB-4B6A-9661-B30279853BF2}"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0322ED23-D049-454D-9EF6-7AFFEC8AFDBA}" type="slidenum">
              <a:rPr lang="pt-BR" altLang="pt-BR"/>
              <a:pPr>
                <a:defRPr/>
              </a:pPr>
              <a:t>‹nº›</a:t>
            </a:fld>
            <a:endParaRPr lang="pt-BR" altLang="pt-B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E28565A0-C33F-4E2A-B847-C160C300BFCD}"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ED97082B-CD56-484E-A2C6-BE2A7FB2EF8D}" type="slidenum">
              <a:rPr lang="pt-BR" altLang="pt-BR"/>
              <a:pPr>
                <a:defRPr/>
              </a:pPr>
              <a:t>‹nº›</a:t>
            </a:fld>
            <a:endParaRPr lang="pt-BR" altLang="pt-B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4026F9AF-370B-4AC4-9166-16C27033D0F2}"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24C3D2D4-E478-418B-AB2D-A11133A01B34}" type="slidenum">
              <a:rPr lang="pt-BR" altLang="pt-BR"/>
              <a:pPr>
                <a:defRPr/>
              </a:pPr>
              <a:t>‹nº›</a:t>
            </a:fld>
            <a:endParaRPr lang="pt-BR" altLang="pt-B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0"/>
            <a:ext cx="733425" cy="1019175"/>
          </a:xfrm>
          <a:prstGeom prst="rect">
            <a:avLst/>
          </a:prstGeom>
          <a:noFill/>
          <a:ln w="9525">
            <a:noFill/>
            <a:miter lim="800000"/>
            <a:headEnd/>
            <a:tailEnd/>
          </a:ln>
        </p:spPr>
      </p:pic>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5" name="Espaço Reservado para Data 3"/>
          <p:cNvSpPr>
            <a:spLocks noGrp="1"/>
          </p:cNvSpPr>
          <p:nvPr>
            <p:ph type="dt" sz="half" idx="10"/>
          </p:nvPr>
        </p:nvSpPr>
        <p:spPr/>
        <p:txBody>
          <a:bodyPr/>
          <a:lstStyle>
            <a:lvl1pPr>
              <a:defRPr/>
            </a:lvl1pPr>
          </a:lstStyle>
          <a:p>
            <a:pPr>
              <a:defRPr/>
            </a:pPr>
            <a:fld id="{70AC22C9-BE66-4FAD-9EF7-5836E537FF5D}" type="datetimeFigureOut">
              <a:rPr lang="pt-BR"/>
              <a:pPr>
                <a:defRPr/>
              </a:pPr>
              <a:t>07/11/2018</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31179A6A-C619-4C39-88C7-DE801FA6D88F}" type="slidenum">
              <a:rPr lang="pt-BR"/>
              <a:pPr>
                <a:defRPr/>
              </a:pPr>
              <a:t>‹nº›</a:t>
            </a:fld>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a:xfrm>
            <a:off x="628650" y="6356350"/>
            <a:ext cx="2057400" cy="365125"/>
          </a:xfrm>
          <a:prstGeom prst="rect">
            <a:avLst/>
          </a:prstGeom>
        </p:spPr>
        <p:txBody>
          <a:bodyPr/>
          <a:lstStyle>
            <a:lvl1pPr>
              <a:defRPr>
                <a:cs typeface="+mn-cs"/>
              </a:defRPr>
            </a:lvl1pPr>
          </a:lstStyle>
          <a:p>
            <a:pPr>
              <a:defRPr/>
            </a:pPr>
            <a:fld id="{F16040CE-9A49-443B-AE87-7EB1BD5C02CE}" type="datetimeFigureOut">
              <a:rPr lang="pt-BR"/>
              <a:pPr>
                <a:defRPr/>
              </a:pPr>
              <a:t>07/11/2018</a:t>
            </a:fld>
            <a:endParaRPr lang="pt-BR"/>
          </a:p>
        </p:txBody>
      </p:sp>
      <p:sp>
        <p:nvSpPr>
          <p:cNvPr id="6" name="Espaço Reservado para Rodapé 5"/>
          <p:cNvSpPr>
            <a:spLocks noGrp="1"/>
          </p:cNvSpPr>
          <p:nvPr>
            <p:ph type="ftr" sz="quarter" idx="11"/>
          </p:nvPr>
        </p:nvSpPr>
        <p:spPr>
          <a:xfrm>
            <a:off x="3028950" y="6356350"/>
            <a:ext cx="3086100" cy="365125"/>
          </a:xfrm>
          <a:prstGeom prst="rect">
            <a:avLst/>
          </a:prstGeom>
        </p:spPr>
        <p:txBody>
          <a:bodyPr/>
          <a:lstStyle>
            <a:lvl1pPr>
              <a:defRPr>
                <a:cs typeface="+mn-cs"/>
              </a:defRPr>
            </a:lvl1pPr>
          </a:lstStyle>
          <a:p>
            <a:pPr>
              <a:defRPr/>
            </a:pPr>
            <a:endParaRPr lang="pt-BR"/>
          </a:p>
        </p:txBody>
      </p:sp>
      <p:sp>
        <p:nvSpPr>
          <p:cNvPr id="7" name="Espaço Reservado para Número de Slide 6"/>
          <p:cNvSpPr>
            <a:spLocks noGrp="1"/>
          </p:cNvSpPr>
          <p:nvPr>
            <p:ph type="sldNum" sz="quarter" idx="12"/>
          </p:nvPr>
        </p:nvSpPr>
        <p:spPr>
          <a:xfrm>
            <a:off x="6457950" y="6356350"/>
            <a:ext cx="2057400" cy="365125"/>
          </a:xfrm>
          <a:prstGeom prst="rect">
            <a:avLst/>
          </a:prstGeom>
        </p:spPr>
        <p:txBody>
          <a:bodyPr/>
          <a:lstStyle>
            <a:lvl1pPr>
              <a:defRPr>
                <a:cs typeface="+mn-cs"/>
              </a:defRPr>
            </a:lvl1pPr>
          </a:lstStyle>
          <a:p>
            <a:pPr>
              <a:defRPr/>
            </a:pPr>
            <a:fld id="{6BAAF129-8F69-40C4-A0C3-A3A3E641AEEE}" type="slidenum">
              <a:rPr lang="pt-BR"/>
              <a:pPr>
                <a:defRPr/>
              </a:pPr>
              <a:t>‹nº›</a:t>
            </a:fld>
            <a:endParaRPr lang="pt-B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cSld name="4_Slide de título">
    <p:spTree>
      <p:nvGrpSpPr>
        <p:cNvPr id="1" name=""/>
        <p:cNvGrpSpPr/>
        <p:nvPr/>
      </p:nvGrpSpPr>
      <p:grpSpPr>
        <a:xfrm>
          <a:off x="0" y="0"/>
          <a:ext cx="0" cy="0"/>
          <a:chOff x="0" y="0"/>
          <a:chExt cx="0" cy="0"/>
        </a:xfrm>
      </p:grpSpPr>
      <p:grpSp>
        <p:nvGrpSpPr>
          <p:cNvPr id="4" name="Grupo 10"/>
          <p:cNvGrpSpPr>
            <a:grpSpLocks/>
          </p:cNvGrpSpPr>
          <p:nvPr/>
        </p:nvGrpSpPr>
        <p:grpSpPr bwMode="auto">
          <a:xfrm>
            <a:off x="0" y="6092825"/>
            <a:ext cx="9174163" cy="774700"/>
            <a:chOff x="0" y="5732463"/>
            <a:chExt cx="9174163" cy="1135062"/>
          </a:xfrm>
        </p:grpSpPr>
        <p:sp>
          <p:nvSpPr>
            <p:cNvPr id="5" name="Triângulo retângulo 14"/>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6" name="Triângulo isósceles 16"/>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7" name="Triângulo retângulo 11"/>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sp>
        <p:nvSpPr>
          <p:cNvPr id="8" name="CaixaDeTexto 17"/>
          <p:cNvSpPr txBox="1">
            <a:spLocks noChangeArrowheads="1"/>
          </p:cNvSpPr>
          <p:nvPr userDrawn="1"/>
        </p:nvSpPr>
        <p:spPr bwMode="auto">
          <a:xfrm>
            <a:off x="1662113" y="6070600"/>
            <a:ext cx="5832475" cy="430213"/>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pt-BR" sz="1100" b="1" dirty="0" smtClean="0">
                <a:solidFill>
                  <a:srgbClr val="FFFFFF"/>
                </a:solidFill>
              </a:rPr>
              <a:t>ESTADO-MAIOR CONJUNTO DAS FORÇAS ARMADAS – 6º ANO</a:t>
            </a:r>
          </a:p>
          <a:p>
            <a:pPr algn="ctr" eaLnBrk="1" hangingPunct="1">
              <a:defRPr/>
            </a:pPr>
            <a:r>
              <a:rPr lang="pt-BR" sz="1100" b="1" dirty="0" smtClean="0">
                <a:solidFill>
                  <a:srgbClr val="FFFFFF"/>
                </a:solidFill>
              </a:rPr>
              <a:t>CONSOLIDANDO  A  INTEROPERABILIDADE  ENTRE  AS  FORÇAS ARMADAS</a:t>
            </a:r>
          </a:p>
        </p:txBody>
      </p:sp>
      <p:sp>
        <p:nvSpPr>
          <p:cNvPr id="9" name="Retângulo 23"/>
          <p:cNvSpPr/>
          <p:nvPr userDrawn="1"/>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prstClr val="white"/>
              </a:solidFill>
            </a:endParaRPr>
          </a:p>
        </p:txBody>
      </p:sp>
      <p:pic>
        <p:nvPicPr>
          <p:cNvPr id="10" name="Imagem 4" descr="LOGO_EMCFA_ redondo.png"/>
          <p:cNvPicPr>
            <a:picLocks noChangeAspect="1"/>
          </p:cNvPicPr>
          <p:nvPr/>
        </p:nvPicPr>
        <p:blipFill>
          <a:blip r:embed="rId3"/>
          <a:srcRect/>
          <a:stretch>
            <a:fillRect/>
          </a:stretch>
        </p:blipFill>
        <p:spPr bwMode="auto">
          <a:xfrm>
            <a:off x="8448675" y="19050"/>
            <a:ext cx="655638" cy="673100"/>
          </a:xfrm>
          <a:prstGeom prst="rect">
            <a:avLst/>
          </a:prstGeom>
          <a:noFill/>
          <a:ln w="9525">
            <a:noFill/>
            <a:miter lim="800000"/>
            <a:headEnd/>
            <a:tailEnd/>
          </a:ln>
        </p:spPr>
      </p:pic>
      <p:graphicFrame>
        <p:nvGraphicFramePr>
          <p:cNvPr id="11" name="Object 2"/>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077250" name="Imagem de bitmap" r:id="rId4" imgW="2491956" imgH="2872989" progId="PBrush">
                  <p:embed/>
                </p:oleObj>
              </mc:Choice>
              <mc:Fallback>
                <p:oleObj name="Imagem de bitmap" r:id="rId4" imgW="2491956" imgH="2872989" progId="PBrush">
                  <p:embed/>
                  <p:pic>
                    <p:nvPicPr>
                      <p:cNvPr id="0" name="Picture 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12" name="Espaço Reservado para Dat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prstClr val="black"/>
                </a:solidFill>
                <a:latin typeface="Arial Black" pitchFamily="34" charset="0"/>
                <a:ea typeface="+mn-ea"/>
                <a:cs typeface="Arial" pitchFamily="34" charset="0"/>
              </a:defRPr>
            </a:lvl1pPr>
          </a:lstStyle>
          <a:p>
            <a:pPr>
              <a:defRPr/>
            </a:pPr>
            <a:fld id="{61B86F9D-8AE5-4509-86D7-42E6D17B1A5D}" type="datetime1">
              <a:rPr lang="pt-BR"/>
              <a:pPr>
                <a:defRPr/>
              </a:pPr>
              <a:t>07/11/2018</a:t>
            </a:fld>
            <a:endParaRPr lang="pt-BR"/>
          </a:p>
        </p:txBody>
      </p:sp>
      <p:sp>
        <p:nvSpPr>
          <p:cNvPr id="13" name="Espaço Reservado para Rodapé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srgbClr val="898989"/>
                </a:solidFill>
                <a:latin typeface="Arial Black" pitchFamily="34" charset="0"/>
                <a:ea typeface="+mn-ea"/>
                <a:cs typeface="Arial" pitchFamily="34" charset="0"/>
              </a:defRPr>
            </a:lvl1pPr>
          </a:lstStyle>
          <a:p>
            <a:pPr>
              <a:defRPr/>
            </a:pPr>
            <a:endParaRPr lang="pt-BR"/>
          </a:p>
        </p:txBody>
      </p:sp>
      <p:sp>
        <p:nvSpPr>
          <p:cNvPr id="14"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z="1800">
                <a:solidFill>
                  <a:srgbClr val="000000"/>
                </a:solidFill>
                <a:latin typeface="Arial Black" panose="020B0A04020102020204" pitchFamily="34" charset="0"/>
                <a:ea typeface="MS PGothic" panose="020B0600070205080204" pitchFamily="34" charset="-128"/>
                <a:cs typeface="Arial" panose="020B0604020202020204" pitchFamily="34" charset="0"/>
              </a:defRPr>
            </a:lvl1pPr>
          </a:lstStyle>
          <a:p>
            <a:pPr>
              <a:defRPr/>
            </a:pPr>
            <a:fld id="{1FD51742-9DE0-4C95-B8B3-A0173119AA3E}" type="slidenum">
              <a:rPr lang="pt-BR" altLang="pt-BR"/>
              <a:pPr>
                <a:defRPr/>
              </a:pPr>
              <a:t>‹nº›</a:t>
            </a:fld>
            <a:endParaRPr lang="pt-BR" altLang="pt-B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6_Slide de título">
    <p:spTree>
      <p:nvGrpSpPr>
        <p:cNvPr id="1" name=""/>
        <p:cNvGrpSpPr/>
        <p:nvPr/>
      </p:nvGrpSpPr>
      <p:grpSpPr>
        <a:xfrm>
          <a:off x="0" y="0"/>
          <a:ext cx="0" cy="0"/>
          <a:chOff x="0" y="0"/>
          <a:chExt cx="0" cy="0"/>
        </a:xfrm>
      </p:grpSpPr>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5_Slide de título">
    <p:spTree>
      <p:nvGrpSpPr>
        <p:cNvPr id="1" name=""/>
        <p:cNvGrpSpPr/>
        <p:nvPr/>
      </p:nvGrpSpPr>
      <p:grpSpPr>
        <a:xfrm>
          <a:off x="0" y="0"/>
          <a:ext cx="0" cy="0"/>
          <a:chOff x="0" y="0"/>
          <a:chExt cx="0" cy="0"/>
        </a:xfrm>
      </p:grpSpPr>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7_Slide de título">
    <p:spTree>
      <p:nvGrpSpPr>
        <p:cNvPr id="1" name=""/>
        <p:cNvGrpSpPr/>
        <p:nvPr/>
      </p:nvGrpSpPr>
      <p:grpSpPr>
        <a:xfrm>
          <a:off x="0" y="0"/>
          <a:ext cx="0" cy="0"/>
          <a:chOff x="0" y="0"/>
          <a:chExt cx="0" cy="0"/>
        </a:xfrm>
      </p:grpSpPr>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8_Slide de título">
    <p:spTree>
      <p:nvGrpSpPr>
        <p:cNvPr id="1" name=""/>
        <p:cNvGrpSpPr/>
        <p:nvPr/>
      </p:nvGrpSpPr>
      <p:grpSpPr>
        <a:xfrm>
          <a:off x="0" y="0"/>
          <a:ext cx="0" cy="0"/>
          <a:chOff x="0" y="0"/>
          <a:chExt cx="0" cy="0"/>
        </a:xfrm>
      </p:grpSpPr>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10_Slide de título">
    <p:spTree>
      <p:nvGrpSpPr>
        <p:cNvPr id="1" name=""/>
        <p:cNvGrpSpPr/>
        <p:nvPr/>
      </p:nvGrpSpPr>
      <p:grpSpPr>
        <a:xfrm>
          <a:off x="0" y="0"/>
          <a:ext cx="0" cy="0"/>
          <a:chOff x="0" y="0"/>
          <a:chExt cx="0" cy="0"/>
        </a:xfrm>
      </p:grpSpPr>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25_Slide de título">
    <p:spTree>
      <p:nvGrpSpPr>
        <p:cNvPr id="1" name=""/>
        <p:cNvGrpSpPr/>
        <p:nvPr/>
      </p:nvGrpSpPr>
      <p:grpSpPr>
        <a:xfrm>
          <a:off x="0" y="0"/>
          <a:ext cx="0" cy="0"/>
          <a:chOff x="0" y="0"/>
          <a:chExt cx="0" cy="0"/>
        </a:xfrm>
      </p:grpSpPr>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26_Slide de título">
    <p:spTree>
      <p:nvGrpSpPr>
        <p:cNvPr id="1" name=""/>
        <p:cNvGrpSpPr/>
        <p:nvPr/>
      </p:nvGrpSpPr>
      <p:grpSpPr>
        <a:xfrm>
          <a:off x="0" y="0"/>
          <a:ext cx="0" cy="0"/>
          <a:chOff x="0" y="0"/>
          <a:chExt cx="0" cy="0"/>
        </a:xfrm>
      </p:grpSpPr>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9_Slide de título">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a:xfrm>
            <a:off x="628650" y="6356350"/>
            <a:ext cx="2057400" cy="365125"/>
          </a:xfrm>
          <a:prstGeom prst="rect">
            <a:avLst/>
          </a:prstGeom>
        </p:spPr>
        <p:txBody>
          <a:bodyPr/>
          <a:lstStyle>
            <a:lvl1pPr>
              <a:defRPr>
                <a:cs typeface="+mn-cs"/>
              </a:defRPr>
            </a:lvl1pPr>
          </a:lstStyle>
          <a:p>
            <a:pPr>
              <a:defRPr/>
            </a:pPr>
            <a:fld id="{00FE7714-9FB9-4B90-8179-E9747DADE70E}" type="datetimeFigureOut">
              <a:rPr lang="pt-BR"/>
              <a:pPr>
                <a:defRPr/>
              </a:pPr>
              <a:t>07/11/2018</a:t>
            </a:fld>
            <a:endParaRPr lang="pt-BR"/>
          </a:p>
        </p:txBody>
      </p:sp>
      <p:sp>
        <p:nvSpPr>
          <p:cNvPr id="6" name="Espaço Reservado para Rodapé 5"/>
          <p:cNvSpPr>
            <a:spLocks noGrp="1"/>
          </p:cNvSpPr>
          <p:nvPr>
            <p:ph type="ftr" sz="quarter" idx="11"/>
          </p:nvPr>
        </p:nvSpPr>
        <p:spPr>
          <a:xfrm>
            <a:off x="3028950" y="6356350"/>
            <a:ext cx="3086100" cy="365125"/>
          </a:xfrm>
          <a:prstGeom prst="rect">
            <a:avLst/>
          </a:prstGeom>
        </p:spPr>
        <p:txBody>
          <a:bodyPr/>
          <a:lstStyle>
            <a:lvl1pPr>
              <a:defRPr>
                <a:cs typeface="+mn-cs"/>
              </a:defRPr>
            </a:lvl1pPr>
          </a:lstStyle>
          <a:p>
            <a:pPr>
              <a:defRPr/>
            </a:pPr>
            <a:endParaRPr lang="pt-BR"/>
          </a:p>
        </p:txBody>
      </p:sp>
      <p:sp>
        <p:nvSpPr>
          <p:cNvPr id="7" name="Espaço Reservado para Número de Slide 6"/>
          <p:cNvSpPr>
            <a:spLocks noGrp="1"/>
          </p:cNvSpPr>
          <p:nvPr>
            <p:ph type="sldNum" sz="quarter" idx="12"/>
          </p:nvPr>
        </p:nvSpPr>
        <p:spPr>
          <a:xfrm>
            <a:off x="6457950" y="6356350"/>
            <a:ext cx="2057400" cy="365125"/>
          </a:xfrm>
          <a:prstGeom prst="rect">
            <a:avLst/>
          </a:prstGeom>
        </p:spPr>
        <p:txBody>
          <a:bodyPr/>
          <a:lstStyle>
            <a:lvl1pPr>
              <a:defRPr>
                <a:cs typeface="+mn-cs"/>
              </a:defRPr>
            </a:lvl1pPr>
          </a:lstStyle>
          <a:p>
            <a:pPr>
              <a:defRPr/>
            </a:pPr>
            <a:fld id="{7293C929-29F4-4821-AD12-A4C42B33D8A9}" type="slidenum">
              <a:rPr lang="pt-BR"/>
              <a:pPr>
                <a:defRPr/>
              </a:pPr>
              <a:t>‹nº›</a:t>
            </a:fld>
            <a:endParaRPr lang="pt-B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11_Slide de título">
    <p:spTree>
      <p:nvGrpSpPr>
        <p:cNvPr id="1" name=""/>
        <p:cNvGrpSpPr/>
        <p:nvPr/>
      </p:nvGrpSpPr>
      <p:grpSpPr>
        <a:xfrm>
          <a:off x="0" y="0"/>
          <a:ext cx="0" cy="0"/>
          <a:chOff x="0" y="0"/>
          <a:chExt cx="0" cy="0"/>
        </a:xfrm>
      </p:grpSpPr>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CF64BD44-F79C-4A58-A462-40C98BC88800}"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CA30B4C0-FF61-455C-8464-D7A7F0D01FF0}" type="slidenum">
              <a:rPr lang="pt-BR" altLang="pt-BR"/>
              <a:pPr>
                <a:defRPr/>
              </a:pPr>
              <a:t>‹nº›</a:t>
            </a:fld>
            <a:endParaRPr lang="pt-BR" altLang="pt-B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D06641D1-1EAE-43B9-8BF1-75F922C93A66}"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3B4A1608-8C48-4377-AEEA-1BBB290A46A9}" type="slidenum">
              <a:rPr lang="pt-BR" altLang="pt-BR"/>
              <a:pPr>
                <a:defRPr/>
              </a:pPr>
              <a:t>‹nº›</a:t>
            </a:fld>
            <a:endParaRPr lang="pt-BR" altLang="pt-B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15E29B6F-032F-4160-A72C-7A7340DB1B0F}"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9E7289E1-F11A-4B90-85D5-20DEBC4FE17E}" type="slidenum">
              <a:rPr lang="pt-BR" altLang="pt-BR"/>
              <a:pPr>
                <a:defRPr/>
              </a:pPr>
              <a:t>‹nº›</a:t>
            </a:fld>
            <a:endParaRPr lang="pt-BR" altLang="pt-B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7FB8E8CD-BE98-4173-B23E-E1635BE0F74D}" type="datetime1">
              <a:rPr lang="pt-BR" altLang="pt-BR"/>
              <a:pPr>
                <a:defRPr/>
              </a:pPr>
              <a:t>07/11/2018</a:t>
            </a:fld>
            <a:endParaRPr lang="pt-BR" alt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59DA2F77-DC03-4B96-95C0-6FBB27C019A8}" type="slidenum">
              <a:rPr lang="pt-BR" altLang="pt-BR"/>
              <a:pPr>
                <a:defRPr/>
              </a:pPr>
              <a:t>‹nº›</a:t>
            </a:fld>
            <a:endParaRPr lang="pt-BR" altLang="pt-B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C886D9A9-ADC8-445B-BC93-6CDA6D7D25AA}" type="datetime1">
              <a:rPr lang="pt-BR" altLang="pt-BR"/>
              <a:pPr>
                <a:defRPr/>
              </a:pPr>
              <a:t>07/11/2018</a:t>
            </a:fld>
            <a:endParaRPr lang="pt-BR" altLang="pt-B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1FED9334-D49C-4DB7-87A9-8FA47C1E5466}" type="slidenum">
              <a:rPr lang="pt-BR" altLang="pt-BR"/>
              <a:pPr>
                <a:defRPr/>
              </a:pPr>
              <a:t>‹nº›</a:t>
            </a:fld>
            <a:endParaRPr lang="pt-BR" altLang="pt-B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cs typeface="+mn-cs"/>
              </a:defRPr>
            </a:lvl1pPr>
          </a:lstStyle>
          <a:p>
            <a:pPr>
              <a:defRPr/>
            </a:pPr>
            <a:fld id="{48E99DAB-DAF5-40F8-80DD-7F658A946AA7}" type="datetime1">
              <a:rPr lang="pt-BR" altLang="pt-BR"/>
              <a:pPr>
                <a:defRPr/>
              </a:pPr>
              <a:t>07/11/2018</a:t>
            </a:fld>
            <a:endParaRPr lang="pt-BR" altLang="pt-B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44E7E318-416A-4260-A244-A39594105500}"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431B3594-43E7-411A-A550-405C5FEEDCE9}" type="slidenum">
              <a:rPr lang="pt-BR" altLang="pt-BR"/>
              <a:pPr>
                <a:defRPr/>
              </a:pPr>
              <a:t>‹nº›</a:t>
            </a:fld>
            <a:endParaRPr lang="pt-BR" altLang="pt-B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8FAC69D0-6BEB-4B6A-9661-B30279853BF2}"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C5F9FBC1-D480-4126-B9F5-46281B6351BC}" type="slidenum">
              <a:rPr lang="pt-BR" altLang="pt-BR"/>
              <a:pPr>
                <a:defRPr/>
              </a:pPr>
              <a:t>‹nº›</a:t>
            </a:fld>
            <a:endParaRPr lang="pt-BR" alt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28650" y="1825625"/>
            <a:ext cx="7886700" cy="4351338"/>
          </a:xfrm>
          <a:prstGeom prst="rect">
            <a:avLst/>
          </a:prstGeo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628650" y="6356350"/>
            <a:ext cx="2057400" cy="365125"/>
          </a:xfrm>
          <a:prstGeom prst="rect">
            <a:avLst/>
          </a:prstGeom>
        </p:spPr>
        <p:txBody>
          <a:bodyPr/>
          <a:lstStyle>
            <a:lvl1pPr>
              <a:defRPr>
                <a:cs typeface="+mn-cs"/>
              </a:defRPr>
            </a:lvl1pPr>
          </a:lstStyle>
          <a:p>
            <a:pPr>
              <a:defRPr/>
            </a:pPr>
            <a:fld id="{8FCC62B9-F4D8-47EB-8DC9-20AA09D9710D}" type="datetimeFigureOut">
              <a:rPr lang="pt-BR"/>
              <a:pPr>
                <a:defRPr/>
              </a:pPr>
              <a:t>07/11/2018</a:t>
            </a:fld>
            <a:endParaRPr lang="pt-BR"/>
          </a:p>
        </p:txBody>
      </p:sp>
      <p:sp>
        <p:nvSpPr>
          <p:cNvPr id="5" name="Espaço Reservado para Rodapé 4"/>
          <p:cNvSpPr>
            <a:spLocks noGrp="1"/>
          </p:cNvSpPr>
          <p:nvPr>
            <p:ph type="ftr" sz="quarter" idx="11"/>
          </p:nvPr>
        </p:nvSpPr>
        <p:spPr>
          <a:xfrm>
            <a:off x="3028950" y="6356350"/>
            <a:ext cx="3086100" cy="365125"/>
          </a:xfrm>
          <a:prstGeom prst="rect">
            <a:avLst/>
          </a:prstGeom>
        </p:spPr>
        <p:txBody>
          <a:bodyPr/>
          <a:lstStyle>
            <a:lvl1pPr>
              <a:defRPr>
                <a:cs typeface="+mn-cs"/>
              </a:defRPr>
            </a:lvl1pPr>
          </a:lstStyle>
          <a:p>
            <a:pPr>
              <a:defRPr/>
            </a:pPr>
            <a:endParaRPr lang="pt-BR"/>
          </a:p>
        </p:txBody>
      </p:sp>
      <p:sp>
        <p:nvSpPr>
          <p:cNvPr id="6" name="Espaço Reservado para Número de Slide 5"/>
          <p:cNvSpPr>
            <a:spLocks noGrp="1"/>
          </p:cNvSpPr>
          <p:nvPr>
            <p:ph type="sldNum" sz="quarter" idx="12"/>
          </p:nvPr>
        </p:nvSpPr>
        <p:spPr>
          <a:xfrm>
            <a:off x="6457950" y="6356350"/>
            <a:ext cx="2057400" cy="365125"/>
          </a:xfrm>
          <a:prstGeom prst="rect">
            <a:avLst/>
          </a:prstGeom>
        </p:spPr>
        <p:txBody>
          <a:bodyPr/>
          <a:lstStyle>
            <a:lvl1pPr>
              <a:defRPr>
                <a:cs typeface="+mn-cs"/>
              </a:defRPr>
            </a:lvl1pPr>
          </a:lstStyle>
          <a:p>
            <a:pPr>
              <a:defRPr/>
            </a:pPr>
            <a:fld id="{342A3E94-914C-4668-903B-6F549743780E}" type="slidenum">
              <a:rPr lang="pt-BR"/>
              <a:pPr>
                <a:defRPr/>
              </a:pPr>
              <a:t>‹nº›</a:t>
            </a:fld>
            <a:endParaRPr lang="pt-B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E28565A0-C33F-4E2A-B847-C160C300BFCD}"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796D56CE-E05E-437B-A3E8-1013646C12F1}" type="slidenum">
              <a:rPr lang="pt-BR" altLang="pt-BR"/>
              <a:pPr>
                <a:defRPr/>
              </a:pPr>
              <a:t>‹nº›</a:t>
            </a:fld>
            <a:endParaRPr lang="pt-BR" altLang="pt-B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4026F9AF-370B-4AC4-9166-16C27033D0F2}"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9E5390F8-05F4-4618-905A-0F919F964271}" type="slidenum">
              <a:rPr lang="pt-BR" altLang="pt-BR"/>
              <a:pPr>
                <a:defRPr/>
              </a:pPr>
              <a:t>‹nº›</a:t>
            </a:fld>
            <a:endParaRPr lang="pt-BR" altLang="pt-B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cSld name="4_Slide de título">
    <p:spTree>
      <p:nvGrpSpPr>
        <p:cNvPr id="1" name=""/>
        <p:cNvGrpSpPr/>
        <p:nvPr/>
      </p:nvGrpSpPr>
      <p:grpSpPr>
        <a:xfrm>
          <a:off x="0" y="0"/>
          <a:ext cx="0" cy="0"/>
          <a:chOff x="0" y="0"/>
          <a:chExt cx="0" cy="0"/>
        </a:xfrm>
      </p:grpSpPr>
      <p:grpSp>
        <p:nvGrpSpPr>
          <p:cNvPr id="4" name="Grupo 10"/>
          <p:cNvGrpSpPr>
            <a:grpSpLocks/>
          </p:cNvGrpSpPr>
          <p:nvPr/>
        </p:nvGrpSpPr>
        <p:grpSpPr bwMode="auto">
          <a:xfrm>
            <a:off x="0" y="6092825"/>
            <a:ext cx="9174163" cy="774700"/>
            <a:chOff x="0" y="5732463"/>
            <a:chExt cx="9174163" cy="1135062"/>
          </a:xfrm>
        </p:grpSpPr>
        <p:sp>
          <p:nvSpPr>
            <p:cNvPr id="5" name="Triângulo retângulo 14"/>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6" name="Triângulo isósceles 16"/>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7" name="Triângulo retângulo 11"/>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sp>
        <p:nvSpPr>
          <p:cNvPr id="8" name="CaixaDeTexto 17"/>
          <p:cNvSpPr txBox="1">
            <a:spLocks noChangeArrowheads="1"/>
          </p:cNvSpPr>
          <p:nvPr userDrawn="1"/>
        </p:nvSpPr>
        <p:spPr bwMode="auto">
          <a:xfrm>
            <a:off x="1662113" y="6070600"/>
            <a:ext cx="5832475" cy="430213"/>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pt-BR" sz="1100" b="1" dirty="0" smtClean="0">
                <a:solidFill>
                  <a:srgbClr val="FFFFFF"/>
                </a:solidFill>
              </a:rPr>
              <a:t>ESTADO-MAIOR CONJUNTO DAS FORÇAS ARMADAS – 6º ANO</a:t>
            </a:r>
          </a:p>
          <a:p>
            <a:pPr algn="ctr" eaLnBrk="1" hangingPunct="1">
              <a:defRPr/>
            </a:pPr>
            <a:r>
              <a:rPr lang="pt-BR" sz="1100" b="1" dirty="0" smtClean="0">
                <a:solidFill>
                  <a:srgbClr val="FFFFFF"/>
                </a:solidFill>
              </a:rPr>
              <a:t>CONSOLIDANDO  A  INTEROPERABILIDADE  ENTRE  AS  FORÇAS ARMADAS</a:t>
            </a:r>
          </a:p>
        </p:txBody>
      </p:sp>
      <p:sp>
        <p:nvSpPr>
          <p:cNvPr id="9" name="Retângulo 23"/>
          <p:cNvSpPr/>
          <p:nvPr userDrawn="1"/>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prstClr val="white"/>
              </a:solidFill>
            </a:endParaRPr>
          </a:p>
        </p:txBody>
      </p:sp>
      <p:pic>
        <p:nvPicPr>
          <p:cNvPr id="10" name="Imagem 4" descr="LOGO_EMCFA_ redondo.png"/>
          <p:cNvPicPr>
            <a:picLocks noChangeAspect="1"/>
          </p:cNvPicPr>
          <p:nvPr/>
        </p:nvPicPr>
        <p:blipFill>
          <a:blip r:embed="rId3"/>
          <a:srcRect/>
          <a:stretch>
            <a:fillRect/>
          </a:stretch>
        </p:blipFill>
        <p:spPr bwMode="auto">
          <a:xfrm>
            <a:off x="8448675" y="19050"/>
            <a:ext cx="655638" cy="673100"/>
          </a:xfrm>
          <a:prstGeom prst="rect">
            <a:avLst/>
          </a:prstGeom>
          <a:noFill/>
          <a:ln w="9525">
            <a:noFill/>
            <a:miter lim="800000"/>
            <a:headEnd/>
            <a:tailEnd/>
          </a:ln>
        </p:spPr>
      </p:pic>
      <p:graphicFrame>
        <p:nvGraphicFramePr>
          <p:cNvPr id="11" name="Object 2"/>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088514" name="Imagem de bitmap" r:id="rId4" imgW="2491956" imgH="2872989" progId="PBrush">
                  <p:embed/>
                </p:oleObj>
              </mc:Choice>
              <mc:Fallback>
                <p:oleObj name="Imagem de bitmap" r:id="rId4" imgW="2491956" imgH="2872989" progId="PBrush">
                  <p:embed/>
                  <p:pic>
                    <p:nvPicPr>
                      <p:cNvPr id="0" name="Picture 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12" name="Espaço Reservado para Dat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prstClr val="black"/>
                </a:solidFill>
                <a:latin typeface="Arial Black" pitchFamily="34" charset="0"/>
                <a:ea typeface="+mn-ea"/>
                <a:cs typeface="Arial" pitchFamily="34" charset="0"/>
              </a:defRPr>
            </a:lvl1pPr>
          </a:lstStyle>
          <a:p>
            <a:pPr>
              <a:defRPr/>
            </a:pPr>
            <a:fld id="{61B86F9D-8AE5-4509-86D7-42E6D17B1A5D}" type="datetime1">
              <a:rPr lang="pt-BR"/>
              <a:pPr>
                <a:defRPr/>
              </a:pPr>
              <a:t>07/11/2018</a:t>
            </a:fld>
            <a:endParaRPr lang="pt-BR"/>
          </a:p>
        </p:txBody>
      </p:sp>
      <p:sp>
        <p:nvSpPr>
          <p:cNvPr id="13" name="Espaço Reservado para Rodapé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srgbClr val="898989"/>
                </a:solidFill>
                <a:latin typeface="Arial Black" pitchFamily="34" charset="0"/>
                <a:ea typeface="+mn-ea"/>
                <a:cs typeface="Arial" pitchFamily="34" charset="0"/>
              </a:defRPr>
            </a:lvl1pPr>
          </a:lstStyle>
          <a:p>
            <a:pPr>
              <a:defRPr/>
            </a:pPr>
            <a:endParaRPr lang="pt-BR"/>
          </a:p>
        </p:txBody>
      </p:sp>
      <p:sp>
        <p:nvSpPr>
          <p:cNvPr id="14"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z="1800">
                <a:solidFill>
                  <a:srgbClr val="000000"/>
                </a:solidFill>
                <a:latin typeface="Arial Black" panose="020B0A04020102020204" pitchFamily="34" charset="0"/>
                <a:ea typeface="MS PGothic" panose="020B0600070205080204" pitchFamily="34" charset="-128"/>
                <a:cs typeface="Arial" panose="020B0604020202020204" pitchFamily="34" charset="0"/>
              </a:defRPr>
            </a:lvl1pPr>
          </a:lstStyle>
          <a:p>
            <a:pPr>
              <a:defRPr/>
            </a:pPr>
            <a:fld id="{023B720E-35F3-4B40-A638-D7DCFD9B6AE4}" type="slidenum">
              <a:rPr lang="pt-BR" altLang="pt-BR"/>
              <a:pPr>
                <a:defRPr/>
              </a:pPr>
              <a:t>‹nº›</a:t>
            </a:fld>
            <a:endParaRPr lang="pt-BR" altLang="pt-B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6_Slide de título">
    <p:spTree>
      <p:nvGrpSpPr>
        <p:cNvPr id="1" name=""/>
        <p:cNvGrpSpPr/>
        <p:nvPr/>
      </p:nvGrpSpPr>
      <p:grpSpPr>
        <a:xfrm>
          <a:off x="0" y="0"/>
          <a:ext cx="0" cy="0"/>
          <a:chOff x="0" y="0"/>
          <a:chExt cx="0" cy="0"/>
        </a:xfrm>
      </p:grpSpPr>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5_Slide de título">
    <p:spTree>
      <p:nvGrpSpPr>
        <p:cNvPr id="1" name=""/>
        <p:cNvGrpSpPr/>
        <p:nvPr/>
      </p:nvGrpSpPr>
      <p:grpSpPr>
        <a:xfrm>
          <a:off x="0" y="0"/>
          <a:ext cx="0" cy="0"/>
          <a:chOff x="0" y="0"/>
          <a:chExt cx="0" cy="0"/>
        </a:xfrm>
      </p:grpSpPr>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7_Slide de título">
    <p:spTree>
      <p:nvGrpSpPr>
        <p:cNvPr id="1" name=""/>
        <p:cNvGrpSpPr/>
        <p:nvPr/>
      </p:nvGrpSpPr>
      <p:grpSpPr>
        <a:xfrm>
          <a:off x="0" y="0"/>
          <a:ext cx="0" cy="0"/>
          <a:chOff x="0" y="0"/>
          <a:chExt cx="0" cy="0"/>
        </a:xfrm>
      </p:grpSpPr>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8_Slide de título">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28650" y="365125"/>
            <a:ext cx="5762625" cy="5811838"/>
          </a:xfrm>
          <a:prstGeom prst="rect">
            <a:avLst/>
          </a:prstGeo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628650" y="6356350"/>
            <a:ext cx="2057400" cy="365125"/>
          </a:xfrm>
          <a:prstGeom prst="rect">
            <a:avLst/>
          </a:prstGeom>
        </p:spPr>
        <p:txBody>
          <a:bodyPr/>
          <a:lstStyle>
            <a:lvl1pPr>
              <a:defRPr>
                <a:cs typeface="+mn-cs"/>
              </a:defRPr>
            </a:lvl1pPr>
          </a:lstStyle>
          <a:p>
            <a:pPr>
              <a:defRPr/>
            </a:pPr>
            <a:fld id="{C5681F97-092F-429D-A57F-928B12331A9F}" type="datetimeFigureOut">
              <a:rPr lang="pt-BR"/>
              <a:pPr>
                <a:defRPr/>
              </a:pPr>
              <a:t>07/11/2018</a:t>
            </a:fld>
            <a:endParaRPr lang="pt-BR"/>
          </a:p>
        </p:txBody>
      </p:sp>
      <p:sp>
        <p:nvSpPr>
          <p:cNvPr id="5" name="Espaço Reservado para Rodapé 4"/>
          <p:cNvSpPr>
            <a:spLocks noGrp="1"/>
          </p:cNvSpPr>
          <p:nvPr>
            <p:ph type="ftr" sz="quarter" idx="11"/>
          </p:nvPr>
        </p:nvSpPr>
        <p:spPr>
          <a:xfrm>
            <a:off x="3028950" y="6356350"/>
            <a:ext cx="3086100" cy="365125"/>
          </a:xfrm>
          <a:prstGeom prst="rect">
            <a:avLst/>
          </a:prstGeom>
        </p:spPr>
        <p:txBody>
          <a:bodyPr/>
          <a:lstStyle>
            <a:lvl1pPr>
              <a:defRPr>
                <a:cs typeface="+mn-cs"/>
              </a:defRPr>
            </a:lvl1pPr>
          </a:lstStyle>
          <a:p>
            <a:pPr>
              <a:defRPr/>
            </a:pPr>
            <a:endParaRPr lang="pt-BR"/>
          </a:p>
        </p:txBody>
      </p:sp>
      <p:sp>
        <p:nvSpPr>
          <p:cNvPr id="6" name="Espaço Reservado para Número de Slide 5"/>
          <p:cNvSpPr>
            <a:spLocks noGrp="1"/>
          </p:cNvSpPr>
          <p:nvPr>
            <p:ph type="sldNum" sz="quarter" idx="12"/>
          </p:nvPr>
        </p:nvSpPr>
        <p:spPr>
          <a:xfrm>
            <a:off x="6457950" y="6356350"/>
            <a:ext cx="2057400" cy="365125"/>
          </a:xfrm>
          <a:prstGeom prst="rect">
            <a:avLst/>
          </a:prstGeom>
        </p:spPr>
        <p:txBody>
          <a:bodyPr/>
          <a:lstStyle>
            <a:lvl1pPr>
              <a:defRPr>
                <a:cs typeface="+mn-cs"/>
              </a:defRPr>
            </a:lvl1pPr>
          </a:lstStyle>
          <a:p>
            <a:pPr>
              <a:defRPr/>
            </a:pPr>
            <a:fld id="{95737E01-3CFD-41D2-96D7-9796F4AC4A8A}" type="slidenum">
              <a:rPr lang="pt-BR"/>
              <a:pPr>
                <a:defRPr/>
              </a:pPr>
              <a:t>‹nº›</a:t>
            </a:fld>
            <a:endParaRPr lang="pt-B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10_Slide de título">
    <p:spTree>
      <p:nvGrpSpPr>
        <p:cNvPr id="1" name=""/>
        <p:cNvGrpSpPr/>
        <p:nvPr/>
      </p:nvGrpSpPr>
      <p:grpSpPr>
        <a:xfrm>
          <a:off x="0" y="0"/>
          <a:ext cx="0" cy="0"/>
          <a:chOff x="0" y="0"/>
          <a:chExt cx="0" cy="0"/>
        </a:xfrm>
      </p:grpSpPr>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25_Slide de título">
    <p:spTree>
      <p:nvGrpSpPr>
        <p:cNvPr id="1" name=""/>
        <p:cNvGrpSpPr/>
        <p:nvPr/>
      </p:nvGrpSpPr>
      <p:grpSpPr>
        <a:xfrm>
          <a:off x="0" y="0"/>
          <a:ext cx="0" cy="0"/>
          <a:chOff x="0" y="0"/>
          <a:chExt cx="0" cy="0"/>
        </a:xfrm>
      </p:grpSpPr>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26_Slide de título">
    <p:spTree>
      <p:nvGrpSpPr>
        <p:cNvPr id="1" name=""/>
        <p:cNvGrpSpPr/>
        <p:nvPr/>
      </p:nvGrpSpPr>
      <p:grpSpPr>
        <a:xfrm>
          <a:off x="0" y="0"/>
          <a:ext cx="0" cy="0"/>
          <a:chOff x="0" y="0"/>
          <a:chExt cx="0" cy="0"/>
        </a:xfrm>
      </p:grpSpPr>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9_Slide de título">
    <p:spTree>
      <p:nvGrpSpPr>
        <p:cNvPr id="1" name=""/>
        <p:cNvGrpSpPr/>
        <p:nvPr/>
      </p:nvGrpSpPr>
      <p:grpSpPr>
        <a:xfrm>
          <a:off x="0" y="0"/>
          <a:ext cx="0" cy="0"/>
          <a:chOff x="0" y="0"/>
          <a:chExt cx="0" cy="0"/>
        </a:xfrm>
      </p:grpSpPr>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11_Slide de título">
    <p:spTree>
      <p:nvGrpSpPr>
        <p:cNvPr id="1" name=""/>
        <p:cNvGrpSpPr/>
        <p:nvPr/>
      </p:nvGrpSpPr>
      <p:grpSpPr>
        <a:xfrm>
          <a:off x="0" y="0"/>
          <a:ext cx="0" cy="0"/>
          <a:chOff x="0" y="0"/>
          <a:chExt cx="0" cy="0"/>
        </a:xfrm>
      </p:grpSpPr>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77593C8C-E7A8-4A19-85CD-3CD63182084C}"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4A167D9F-A28A-4FFA-950D-0976B6F6A467}" type="slidenum">
              <a:rPr lang="pt-BR" altLang="pt-BR"/>
              <a:pPr>
                <a:defRPr/>
              </a:pPr>
              <a:t>‹nº›</a:t>
            </a:fld>
            <a:endParaRPr lang="pt-BR" altLang="pt-B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C437F1AE-263B-4FAB-A2A7-30FA3AA8F3C6}"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5E9988AA-D3F3-4219-9D91-15FAC6E9A24C}" type="slidenum">
              <a:rPr lang="pt-BR" altLang="pt-BR"/>
              <a:pPr>
                <a:defRPr/>
              </a:pPr>
              <a:t>‹nº›</a:t>
            </a:fld>
            <a:endParaRPr lang="pt-BR" altLang="pt-B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5EAB6F69-D555-408D-82DE-454FFAD208C7}"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CE241960-6738-4EF0-87BF-BAB24E1F9863}" type="slidenum">
              <a:rPr lang="pt-BR" altLang="pt-BR"/>
              <a:pPr>
                <a:defRPr/>
              </a:pPr>
              <a:t>‹nº›</a:t>
            </a:fld>
            <a:endParaRPr lang="pt-BR" altLang="pt-B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25F7F173-7951-4779-B73B-18A0DDC655B7}" type="datetime1">
              <a:rPr lang="pt-BR" altLang="pt-BR"/>
              <a:pPr>
                <a:defRPr/>
              </a:pPr>
              <a:t>07/11/2018</a:t>
            </a:fld>
            <a:endParaRPr lang="pt-BR" alt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6AA89DEC-03AB-43F9-9D3F-ADBD7BC9CBA9}" type="slidenum">
              <a:rPr lang="pt-BR" altLang="pt-BR"/>
              <a:pPr>
                <a:defRPr/>
              </a:pPr>
              <a:t>‹nº›</a:t>
            </a:fld>
            <a:endParaRPr lang="pt-BR" altLang="pt-B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628650" y="6356350"/>
            <a:ext cx="2057400" cy="365125"/>
          </a:xfrm>
          <a:prstGeom prst="rect">
            <a:avLst/>
          </a:prstGeom>
        </p:spPr>
        <p:txBody>
          <a:bodyPr/>
          <a:lstStyle>
            <a:lvl1pPr>
              <a:defRPr>
                <a:cs typeface="+mn-cs"/>
              </a:defRPr>
            </a:lvl1pPr>
          </a:lstStyle>
          <a:p>
            <a:pPr>
              <a:defRPr/>
            </a:pPr>
            <a:fld id="{95EB2D29-01D5-47D3-83ED-51E7E82A851B}" type="datetimeFigureOut">
              <a:rPr lang="pt-BR"/>
              <a:pPr>
                <a:defRPr/>
              </a:pPr>
              <a:t>07/11/2018</a:t>
            </a:fld>
            <a:endParaRPr lang="pt-BR"/>
          </a:p>
        </p:txBody>
      </p:sp>
      <p:sp>
        <p:nvSpPr>
          <p:cNvPr id="5" name="Espaço Reservado para Rodapé 4"/>
          <p:cNvSpPr>
            <a:spLocks noGrp="1"/>
          </p:cNvSpPr>
          <p:nvPr>
            <p:ph type="ftr" sz="quarter" idx="11"/>
          </p:nvPr>
        </p:nvSpPr>
        <p:spPr>
          <a:xfrm>
            <a:off x="3028950" y="6356350"/>
            <a:ext cx="3086100" cy="365125"/>
          </a:xfrm>
          <a:prstGeom prst="rect">
            <a:avLst/>
          </a:prstGeom>
        </p:spPr>
        <p:txBody>
          <a:bodyPr/>
          <a:lstStyle>
            <a:lvl1pPr>
              <a:defRPr>
                <a:cs typeface="+mn-cs"/>
              </a:defRPr>
            </a:lvl1pPr>
          </a:lstStyle>
          <a:p>
            <a:pPr>
              <a:defRPr/>
            </a:pPr>
            <a:endParaRPr lang="pt-BR"/>
          </a:p>
        </p:txBody>
      </p:sp>
      <p:sp>
        <p:nvSpPr>
          <p:cNvPr id="6" name="Espaço Reservado para Número de Slide 5"/>
          <p:cNvSpPr>
            <a:spLocks noGrp="1"/>
          </p:cNvSpPr>
          <p:nvPr>
            <p:ph type="sldNum" sz="quarter" idx="12"/>
          </p:nvPr>
        </p:nvSpPr>
        <p:spPr>
          <a:xfrm>
            <a:off x="6457950" y="6356350"/>
            <a:ext cx="2057400" cy="365125"/>
          </a:xfrm>
          <a:prstGeom prst="rect">
            <a:avLst/>
          </a:prstGeom>
        </p:spPr>
        <p:txBody>
          <a:bodyPr/>
          <a:lstStyle>
            <a:lvl1pPr>
              <a:defRPr>
                <a:cs typeface="+mn-cs"/>
              </a:defRPr>
            </a:lvl1pPr>
          </a:lstStyle>
          <a:p>
            <a:pPr>
              <a:defRPr/>
            </a:pPr>
            <a:fld id="{4D18ECC6-913A-4D75-BC5B-C9A3C3584232}" type="slidenum">
              <a:rPr lang="pt-BR"/>
              <a:pPr>
                <a:defRPr/>
              </a:pPr>
              <a:t>‹nº›</a:t>
            </a:fld>
            <a:endParaRPr lang="pt-B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66CBE97B-3EB7-41F4-B2D0-50A63ADFE2A5}" type="datetime1">
              <a:rPr lang="pt-BR" altLang="pt-BR"/>
              <a:pPr>
                <a:defRPr/>
              </a:pPr>
              <a:t>07/11/2018</a:t>
            </a:fld>
            <a:endParaRPr lang="pt-BR" altLang="pt-B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3A64A3EC-DBC5-426E-8BA9-A81FB02CC4E3}" type="slidenum">
              <a:rPr lang="pt-BR" altLang="pt-BR"/>
              <a:pPr>
                <a:defRPr/>
              </a:pPr>
              <a:t>‹nº›</a:t>
            </a:fld>
            <a:endParaRPr lang="pt-BR" altLang="pt-B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cs typeface="+mn-cs"/>
              </a:defRPr>
            </a:lvl1pPr>
          </a:lstStyle>
          <a:p>
            <a:pPr>
              <a:defRPr/>
            </a:pPr>
            <a:fld id="{978836D6-624F-4E67-A87F-75E5A953FAB2}" type="datetime1">
              <a:rPr lang="pt-BR" altLang="pt-BR"/>
              <a:pPr>
                <a:defRPr/>
              </a:pPr>
              <a:t>07/11/2018</a:t>
            </a:fld>
            <a:endParaRPr lang="pt-BR" altLang="pt-B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C5555CDE-1FC6-49DD-9DD4-0CB232B56A62}"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D306FAFC-C383-4A1F-AC16-5B6A01D48EEA}" type="slidenum">
              <a:rPr lang="pt-BR" altLang="pt-BR"/>
              <a:pPr>
                <a:defRPr/>
              </a:pPr>
              <a:t>‹nº›</a:t>
            </a:fld>
            <a:endParaRPr lang="pt-BR" altLang="pt-B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163C95FD-E199-4D47-A50F-1FFD7F2AE894}"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8A928AA2-8136-43C1-9C5F-ED91E26E0A01}" type="slidenum">
              <a:rPr lang="pt-BR" altLang="pt-BR"/>
              <a:pPr>
                <a:defRPr/>
              </a:pPr>
              <a:t>‹nº›</a:t>
            </a:fld>
            <a:endParaRPr lang="pt-BR" altLang="pt-B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F05E13D9-42BB-4C3C-98AA-F613221FD012}"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F0B42827-7A8E-45F3-8CFF-A39C79FA0273}" type="slidenum">
              <a:rPr lang="pt-BR" altLang="pt-BR"/>
              <a:pPr>
                <a:defRPr/>
              </a:pPr>
              <a:t>‹nº›</a:t>
            </a:fld>
            <a:endParaRPr lang="pt-BR" altLang="pt-B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E9DCBFE7-1A38-41A4-8625-C373EF4646E4}"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9432EB4A-3973-4867-91D6-CC0F3090912F}" type="slidenum">
              <a:rPr lang="pt-BR" altLang="pt-BR"/>
              <a:pPr>
                <a:defRPr/>
              </a:pPr>
              <a:t>‹nº›</a:t>
            </a:fld>
            <a:endParaRPr lang="pt-BR" altLang="pt-B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21FA8659-4412-4765-B78F-768928B7A397}"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E329B94D-8E9A-47F9-9050-EE751DF8DB91}" type="slidenum">
              <a:rPr lang="pt-BR" altLang="pt-BR"/>
              <a:pPr>
                <a:defRPr/>
              </a:pPr>
              <a:t>‹nº›</a:t>
            </a:fld>
            <a:endParaRPr lang="pt-BR" altLang="pt-B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6026450C-C4B5-4095-84D6-D44EA47E8A53}"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545D7917-E71F-4911-BAA4-5B1F442A4EDB}" type="slidenum">
              <a:rPr lang="pt-BR" altLang="pt-BR"/>
              <a:pPr>
                <a:defRPr/>
              </a:pPr>
              <a:t>‹nº›</a:t>
            </a:fld>
            <a:endParaRPr lang="pt-BR" altLang="pt-B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83D19F74-4FD4-48B9-AD9E-2CDBF3E9291F}"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536D062D-A751-4A34-950F-86984B6A90A3}" type="slidenum">
              <a:rPr lang="pt-BR" altLang="pt-BR"/>
              <a:pPr>
                <a:defRPr/>
              </a:pPr>
              <a:t>‹nº›</a:t>
            </a:fld>
            <a:endParaRPr lang="pt-BR" altLang="pt-B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idx="1"/>
          </p:nvPr>
        </p:nvSpPr>
        <p:spPr>
          <a:xfrm>
            <a:off x="628650" y="1825625"/>
            <a:ext cx="7886700" cy="4351338"/>
          </a:xfrm>
          <a:prstGeom prst="rect">
            <a:avLst/>
          </a:prstGeo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628650" y="6356350"/>
            <a:ext cx="2057400" cy="365125"/>
          </a:xfrm>
          <a:prstGeom prst="rect">
            <a:avLst/>
          </a:prstGeom>
        </p:spPr>
        <p:txBody>
          <a:bodyPr/>
          <a:lstStyle>
            <a:lvl1pPr>
              <a:defRPr>
                <a:cs typeface="+mn-cs"/>
              </a:defRPr>
            </a:lvl1pPr>
          </a:lstStyle>
          <a:p>
            <a:pPr>
              <a:defRPr/>
            </a:pPr>
            <a:fld id="{45FA8206-E4F9-481F-8024-956956480690}" type="datetimeFigureOut">
              <a:rPr lang="pt-BR"/>
              <a:pPr>
                <a:defRPr/>
              </a:pPr>
              <a:t>07/11/2018</a:t>
            </a:fld>
            <a:endParaRPr lang="pt-BR"/>
          </a:p>
        </p:txBody>
      </p:sp>
      <p:sp>
        <p:nvSpPr>
          <p:cNvPr id="5" name="Espaço Reservado para Rodapé 4"/>
          <p:cNvSpPr>
            <a:spLocks noGrp="1"/>
          </p:cNvSpPr>
          <p:nvPr>
            <p:ph type="ftr" sz="quarter" idx="11"/>
          </p:nvPr>
        </p:nvSpPr>
        <p:spPr>
          <a:xfrm>
            <a:off x="3028950" y="6356350"/>
            <a:ext cx="3086100" cy="365125"/>
          </a:xfrm>
          <a:prstGeom prst="rect">
            <a:avLst/>
          </a:prstGeom>
        </p:spPr>
        <p:txBody>
          <a:bodyPr/>
          <a:lstStyle>
            <a:lvl1pPr>
              <a:defRPr>
                <a:cs typeface="+mn-cs"/>
              </a:defRPr>
            </a:lvl1pPr>
          </a:lstStyle>
          <a:p>
            <a:pPr>
              <a:defRPr/>
            </a:pPr>
            <a:endParaRPr lang="pt-BR"/>
          </a:p>
        </p:txBody>
      </p:sp>
      <p:sp>
        <p:nvSpPr>
          <p:cNvPr id="6" name="Espaço Reservado para Número de Slide 5"/>
          <p:cNvSpPr>
            <a:spLocks noGrp="1"/>
          </p:cNvSpPr>
          <p:nvPr>
            <p:ph type="sldNum" sz="quarter" idx="12"/>
          </p:nvPr>
        </p:nvSpPr>
        <p:spPr>
          <a:xfrm>
            <a:off x="6457950" y="6356350"/>
            <a:ext cx="2057400" cy="365125"/>
          </a:xfrm>
          <a:prstGeom prst="rect">
            <a:avLst/>
          </a:prstGeom>
        </p:spPr>
        <p:txBody>
          <a:bodyPr/>
          <a:lstStyle>
            <a:lvl1pPr>
              <a:defRPr>
                <a:cs typeface="+mn-cs"/>
              </a:defRPr>
            </a:lvl1pPr>
          </a:lstStyle>
          <a:p>
            <a:pPr>
              <a:defRPr/>
            </a:pPr>
            <a:fld id="{AC9E2067-9A83-43BA-BBE1-84FA92C9CFCB}" type="slidenum">
              <a:rPr lang="pt-BR"/>
              <a:pPr>
                <a:defRPr/>
              </a:pPr>
              <a:t>‹nº›</a:t>
            </a:fld>
            <a:endParaRPr lang="pt-B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A4895523-8C42-4AAB-9817-F9BBB65C76B0}" type="datetime1">
              <a:rPr lang="pt-BR" altLang="pt-BR"/>
              <a:pPr>
                <a:defRPr/>
              </a:pPr>
              <a:t>07/11/2018</a:t>
            </a:fld>
            <a:endParaRPr lang="pt-BR" alt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8AB6F7F2-8C85-4C5B-B5A5-6C745F886AA4}" type="slidenum">
              <a:rPr lang="pt-BR" altLang="pt-BR"/>
              <a:pPr>
                <a:defRPr/>
              </a:pPr>
              <a:t>‹nº›</a:t>
            </a:fld>
            <a:endParaRPr lang="pt-BR" altLang="pt-B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BECE99E9-2712-418F-93D4-FE4F36973C4D}" type="datetime1">
              <a:rPr lang="pt-BR" altLang="pt-BR"/>
              <a:pPr>
                <a:defRPr/>
              </a:pPr>
              <a:t>07/11/2018</a:t>
            </a:fld>
            <a:endParaRPr lang="pt-BR" altLang="pt-B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855584F9-5BD3-4498-8931-107DFED2AF92}" type="slidenum">
              <a:rPr lang="pt-BR" altLang="pt-BR"/>
              <a:pPr>
                <a:defRPr/>
              </a:pPr>
              <a:t>‹nº›</a:t>
            </a:fld>
            <a:endParaRPr lang="pt-BR" altLang="pt-B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cs typeface="+mn-cs"/>
              </a:defRPr>
            </a:lvl1pPr>
          </a:lstStyle>
          <a:p>
            <a:pPr>
              <a:defRPr/>
            </a:pPr>
            <a:fld id="{20028097-2A95-465A-86F2-EE4A0F731C8D}" type="datetime1">
              <a:rPr lang="pt-BR" altLang="pt-BR"/>
              <a:pPr>
                <a:defRPr/>
              </a:pPr>
              <a:t>07/11/2018</a:t>
            </a:fld>
            <a:endParaRPr lang="pt-BR" altLang="pt-B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BC7DB73F-E2F5-4C5C-A4B8-2C626367E251}"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0E3C3E1C-08C9-4F05-AF18-CD5FB7CFD0B2}" type="slidenum">
              <a:rPr lang="pt-BR" altLang="pt-BR"/>
              <a:pPr>
                <a:defRPr/>
              </a:pPr>
              <a:t>‹nº›</a:t>
            </a:fld>
            <a:endParaRPr lang="pt-BR" altLang="pt-B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0374FB11-2CAF-456F-832B-9F97CCB28524}"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1AF2AEAA-935B-4328-8141-BEEE129BF9F6}" type="slidenum">
              <a:rPr lang="pt-BR" altLang="pt-BR"/>
              <a:pPr>
                <a:defRPr/>
              </a:pPr>
              <a:t>‹nº›</a:t>
            </a:fld>
            <a:endParaRPr lang="pt-BR" altLang="pt-B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63AD7845-5FC4-4EE0-9074-BF592964B03C}"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BC628498-3240-489F-AC0A-9ED81640F3CD}" type="slidenum">
              <a:rPr lang="pt-BR" altLang="pt-BR"/>
              <a:pPr>
                <a:defRPr/>
              </a:pPr>
              <a:t>‹nº›</a:t>
            </a:fld>
            <a:endParaRPr lang="pt-BR" altLang="pt-B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C8505DA4-F723-4F3F-BF65-0B65D9617E46}"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4A458368-7562-4E1B-A1D1-2DA90569E2E3}" type="slidenum">
              <a:rPr lang="pt-BR" altLang="pt-BR"/>
              <a:pPr>
                <a:defRPr/>
              </a:pPr>
              <a:t>‹nº›</a:t>
            </a:fld>
            <a:endParaRPr lang="pt-BR" altLang="pt-B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a:xfrm>
            <a:off x="628650" y="6356350"/>
            <a:ext cx="2057400" cy="365125"/>
          </a:xfrm>
          <a:prstGeom prst="rect">
            <a:avLst/>
          </a:prstGeom>
        </p:spPr>
        <p:txBody>
          <a:bodyPr/>
          <a:lstStyle>
            <a:lvl1pPr>
              <a:defRPr>
                <a:cs typeface="+mn-cs"/>
              </a:defRPr>
            </a:lvl1pPr>
          </a:lstStyle>
          <a:p>
            <a:pPr>
              <a:defRPr/>
            </a:pPr>
            <a:fld id="{DC4BFF41-B6FD-4091-8EC3-EF060962D2D1}" type="datetimeFigureOut">
              <a:rPr lang="pt-BR"/>
              <a:pPr>
                <a:defRPr/>
              </a:pPr>
              <a:t>07/11/2018</a:t>
            </a:fld>
            <a:endParaRPr lang="pt-BR"/>
          </a:p>
        </p:txBody>
      </p:sp>
      <p:sp>
        <p:nvSpPr>
          <p:cNvPr id="5" name="Espaço Reservado para Rodapé 4"/>
          <p:cNvSpPr>
            <a:spLocks noGrp="1"/>
          </p:cNvSpPr>
          <p:nvPr>
            <p:ph type="ftr" sz="quarter" idx="11"/>
          </p:nvPr>
        </p:nvSpPr>
        <p:spPr>
          <a:xfrm>
            <a:off x="3028950" y="6356350"/>
            <a:ext cx="3086100" cy="365125"/>
          </a:xfrm>
          <a:prstGeom prst="rect">
            <a:avLst/>
          </a:prstGeom>
        </p:spPr>
        <p:txBody>
          <a:bodyPr/>
          <a:lstStyle>
            <a:lvl1pPr>
              <a:defRPr>
                <a:cs typeface="+mn-cs"/>
              </a:defRPr>
            </a:lvl1pPr>
          </a:lstStyle>
          <a:p>
            <a:pPr>
              <a:defRPr/>
            </a:pPr>
            <a:endParaRPr lang="pt-BR"/>
          </a:p>
        </p:txBody>
      </p:sp>
      <p:sp>
        <p:nvSpPr>
          <p:cNvPr id="6" name="Espaço Reservado para Número de Slide 5"/>
          <p:cNvSpPr>
            <a:spLocks noGrp="1"/>
          </p:cNvSpPr>
          <p:nvPr>
            <p:ph type="sldNum" sz="quarter" idx="12"/>
          </p:nvPr>
        </p:nvSpPr>
        <p:spPr>
          <a:xfrm>
            <a:off x="6457950" y="6356350"/>
            <a:ext cx="2057400" cy="365125"/>
          </a:xfrm>
          <a:prstGeom prst="rect">
            <a:avLst/>
          </a:prstGeom>
        </p:spPr>
        <p:txBody>
          <a:bodyPr/>
          <a:lstStyle>
            <a:lvl1pPr>
              <a:defRPr>
                <a:cs typeface="+mn-cs"/>
              </a:defRPr>
            </a:lvl1pPr>
          </a:lstStyle>
          <a:p>
            <a:pPr>
              <a:defRPr/>
            </a:pPr>
            <a:fld id="{0D80754E-B440-4D1B-88CC-4109E206D5D2}" type="slidenum">
              <a:rPr lang="pt-BR"/>
              <a:pPr>
                <a:defRPr/>
              </a:pPr>
              <a:t>‹nº›</a:t>
            </a:fld>
            <a:endParaRPr lang="pt-B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
  <p:cSld name="4_Slide de título">
    <p:spTree>
      <p:nvGrpSpPr>
        <p:cNvPr id="1" name=""/>
        <p:cNvGrpSpPr/>
        <p:nvPr/>
      </p:nvGrpSpPr>
      <p:grpSpPr>
        <a:xfrm>
          <a:off x="0" y="0"/>
          <a:ext cx="0" cy="0"/>
          <a:chOff x="0" y="0"/>
          <a:chExt cx="0" cy="0"/>
        </a:xfrm>
      </p:grpSpPr>
      <p:grpSp>
        <p:nvGrpSpPr>
          <p:cNvPr id="4" name="Grupo 10"/>
          <p:cNvGrpSpPr>
            <a:grpSpLocks/>
          </p:cNvGrpSpPr>
          <p:nvPr/>
        </p:nvGrpSpPr>
        <p:grpSpPr bwMode="auto">
          <a:xfrm>
            <a:off x="0" y="6092825"/>
            <a:ext cx="9174163" cy="774700"/>
            <a:chOff x="0" y="5732463"/>
            <a:chExt cx="9174163" cy="1135062"/>
          </a:xfrm>
        </p:grpSpPr>
        <p:sp>
          <p:nvSpPr>
            <p:cNvPr id="5" name="Triângulo retângulo 14"/>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6" name="Triângulo isósceles 16"/>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7" name="Triângulo retângulo 11"/>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sp>
        <p:nvSpPr>
          <p:cNvPr id="8" name="CaixaDeTexto 17"/>
          <p:cNvSpPr txBox="1">
            <a:spLocks noChangeArrowheads="1"/>
          </p:cNvSpPr>
          <p:nvPr userDrawn="1"/>
        </p:nvSpPr>
        <p:spPr bwMode="auto">
          <a:xfrm>
            <a:off x="1662113" y="6070600"/>
            <a:ext cx="5832475" cy="430213"/>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pt-BR" sz="1100" b="1" dirty="0" smtClean="0">
                <a:solidFill>
                  <a:srgbClr val="FFFFFF"/>
                </a:solidFill>
              </a:rPr>
              <a:t>ESTADO-MAIOR CONJUNTO DAS FORÇAS ARMADAS – 6º ANO</a:t>
            </a:r>
          </a:p>
          <a:p>
            <a:pPr algn="ctr" eaLnBrk="1" hangingPunct="1">
              <a:defRPr/>
            </a:pPr>
            <a:r>
              <a:rPr lang="pt-BR" sz="1100" b="1" dirty="0" smtClean="0">
                <a:solidFill>
                  <a:srgbClr val="FFFFFF"/>
                </a:solidFill>
              </a:rPr>
              <a:t>CONSOLIDANDO  A  INTEROPERABILIDADE  ENTRE  AS  FORÇAS ARMADAS</a:t>
            </a:r>
          </a:p>
        </p:txBody>
      </p:sp>
      <p:sp>
        <p:nvSpPr>
          <p:cNvPr id="9" name="Retângulo 23"/>
          <p:cNvSpPr/>
          <p:nvPr userDrawn="1"/>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prstClr val="white"/>
              </a:solidFill>
            </a:endParaRPr>
          </a:p>
        </p:txBody>
      </p:sp>
      <p:pic>
        <p:nvPicPr>
          <p:cNvPr id="10" name="Imagem 4" descr="LOGO_EMCFA_ redondo.png"/>
          <p:cNvPicPr>
            <a:picLocks noChangeAspect="1"/>
          </p:cNvPicPr>
          <p:nvPr/>
        </p:nvPicPr>
        <p:blipFill>
          <a:blip r:embed="rId3"/>
          <a:srcRect/>
          <a:stretch>
            <a:fillRect/>
          </a:stretch>
        </p:blipFill>
        <p:spPr bwMode="auto">
          <a:xfrm>
            <a:off x="8448675" y="19050"/>
            <a:ext cx="655638" cy="673100"/>
          </a:xfrm>
          <a:prstGeom prst="rect">
            <a:avLst/>
          </a:prstGeom>
          <a:noFill/>
          <a:ln w="9525">
            <a:noFill/>
            <a:miter lim="800000"/>
            <a:headEnd/>
            <a:tailEnd/>
          </a:ln>
        </p:spPr>
      </p:pic>
      <p:graphicFrame>
        <p:nvGraphicFramePr>
          <p:cNvPr id="11" name="Object 2"/>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110018" name="Imagem de bitmap" r:id="rId4" imgW="2491956" imgH="2872989" progId="PBrush">
                  <p:embed/>
                </p:oleObj>
              </mc:Choice>
              <mc:Fallback>
                <p:oleObj name="Imagem de bitmap" r:id="rId4" imgW="2491956" imgH="2872989" progId="PBrush">
                  <p:embed/>
                  <p:pic>
                    <p:nvPicPr>
                      <p:cNvPr id="0" name="Picture 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12" name="Espaço Reservado para Dat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prstClr val="black"/>
                </a:solidFill>
                <a:latin typeface="Arial Black" pitchFamily="34" charset="0"/>
                <a:ea typeface="+mn-ea"/>
                <a:cs typeface="Arial" pitchFamily="34" charset="0"/>
              </a:defRPr>
            </a:lvl1pPr>
          </a:lstStyle>
          <a:p>
            <a:pPr>
              <a:defRPr/>
            </a:pPr>
            <a:fld id="{BB16779B-40DB-495C-9CFF-A451532ED206}" type="datetime1">
              <a:rPr lang="pt-BR"/>
              <a:pPr>
                <a:defRPr/>
              </a:pPr>
              <a:t>07/11/2018</a:t>
            </a:fld>
            <a:endParaRPr lang="pt-BR"/>
          </a:p>
        </p:txBody>
      </p:sp>
      <p:sp>
        <p:nvSpPr>
          <p:cNvPr id="13" name="Espaço Reservado para Rodapé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srgbClr val="898989"/>
                </a:solidFill>
                <a:latin typeface="Arial Black" pitchFamily="34" charset="0"/>
                <a:ea typeface="+mn-ea"/>
                <a:cs typeface="Arial" pitchFamily="34" charset="0"/>
              </a:defRPr>
            </a:lvl1pPr>
          </a:lstStyle>
          <a:p>
            <a:pPr>
              <a:defRPr/>
            </a:pPr>
            <a:endParaRPr lang="pt-BR"/>
          </a:p>
        </p:txBody>
      </p:sp>
      <p:sp>
        <p:nvSpPr>
          <p:cNvPr id="14"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z="1800">
                <a:solidFill>
                  <a:srgbClr val="000000"/>
                </a:solidFill>
                <a:latin typeface="Arial Black" panose="020B0A04020102020204" pitchFamily="34" charset="0"/>
                <a:ea typeface="MS PGothic" panose="020B0600070205080204" pitchFamily="34" charset="-128"/>
                <a:cs typeface="Arial" panose="020B0604020202020204" pitchFamily="34" charset="0"/>
              </a:defRPr>
            </a:lvl1pPr>
          </a:lstStyle>
          <a:p>
            <a:pPr>
              <a:defRPr/>
            </a:pPr>
            <a:fld id="{CFC377C0-48D6-47E7-B7DF-4749826CE84B}" type="slidenum">
              <a:rPr lang="pt-BR" altLang="pt-BR"/>
              <a:pPr>
                <a:defRPr/>
              </a:pPr>
              <a:t>‹nº›</a:t>
            </a:fld>
            <a:endParaRPr lang="pt-BR" altLang="pt-BR"/>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6_Slide de título">
    <p:spTree>
      <p:nvGrpSpPr>
        <p:cNvPr id="1" name=""/>
        <p:cNvGrpSpPr/>
        <p:nvPr/>
      </p:nvGrpSpPr>
      <p:grpSpPr>
        <a:xfrm>
          <a:off x="0" y="0"/>
          <a:ext cx="0" cy="0"/>
          <a:chOff x="0" y="0"/>
          <a:chExt cx="0" cy="0"/>
        </a:xfrm>
      </p:grpSpPr>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5_Slide de título">
    <p:spTree>
      <p:nvGrpSpPr>
        <p:cNvPr id="1" name=""/>
        <p:cNvGrpSpPr/>
        <p:nvPr/>
      </p:nvGrpSpPr>
      <p:grpSpPr>
        <a:xfrm>
          <a:off x="0" y="0"/>
          <a:ext cx="0" cy="0"/>
          <a:chOff x="0" y="0"/>
          <a:chExt cx="0" cy="0"/>
        </a:xfrm>
      </p:grpSpPr>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7_Slide de título">
    <p:spTree>
      <p:nvGrpSpPr>
        <p:cNvPr id="1" name=""/>
        <p:cNvGrpSpPr/>
        <p:nvPr/>
      </p:nvGrpSpPr>
      <p:grpSpPr>
        <a:xfrm>
          <a:off x="0" y="0"/>
          <a:ext cx="0" cy="0"/>
          <a:chOff x="0" y="0"/>
          <a:chExt cx="0" cy="0"/>
        </a:xfrm>
      </p:grpSpPr>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8_Slide de título">
    <p:spTree>
      <p:nvGrpSpPr>
        <p:cNvPr id="1" name=""/>
        <p:cNvGrpSpPr/>
        <p:nvPr/>
      </p:nvGrpSpPr>
      <p:grpSpPr>
        <a:xfrm>
          <a:off x="0" y="0"/>
          <a:ext cx="0" cy="0"/>
          <a:chOff x="0" y="0"/>
          <a:chExt cx="0" cy="0"/>
        </a:xfrm>
      </p:grpSpPr>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10_Slide de título">
    <p:spTree>
      <p:nvGrpSpPr>
        <p:cNvPr id="1" name=""/>
        <p:cNvGrpSpPr/>
        <p:nvPr/>
      </p:nvGrpSpPr>
      <p:grpSpPr>
        <a:xfrm>
          <a:off x="0" y="0"/>
          <a:ext cx="0" cy="0"/>
          <a:chOff x="0" y="0"/>
          <a:chExt cx="0" cy="0"/>
        </a:xfrm>
      </p:grpSpPr>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25_Slide de título">
    <p:spTree>
      <p:nvGrpSpPr>
        <p:cNvPr id="1" name=""/>
        <p:cNvGrpSpPr/>
        <p:nvPr/>
      </p:nvGrpSpPr>
      <p:grpSpPr>
        <a:xfrm>
          <a:off x="0" y="0"/>
          <a:ext cx="0" cy="0"/>
          <a:chOff x="0" y="0"/>
          <a:chExt cx="0" cy="0"/>
        </a:xfrm>
      </p:grpSpPr>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26_Slide de título">
    <p:spTree>
      <p:nvGrpSpPr>
        <p:cNvPr id="1" name=""/>
        <p:cNvGrpSpPr/>
        <p:nvPr/>
      </p:nvGrpSpPr>
      <p:grpSpPr>
        <a:xfrm>
          <a:off x="0" y="0"/>
          <a:ext cx="0" cy="0"/>
          <a:chOff x="0" y="0"/>
          <a:chExt cx="0" cy="0"/>
        </a:xfrm>
      </p:grpSpPr>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9_Slide de título">
    <p:spTree>
      <p:nvGrpSpPr>
        <p:cNvPr id="1" name=""/>
        <p:cNvGrpSpPr/>
        <p:nvPr/>
      </p:nvGrpSpPr>
      <p:grpSpPr>
        <a:xfrm>
          <a:off x="0" y="0"/>
          <a:ext cx="0" cy="0"/>
          <a:chOff x="0" y="0"/>
          <a:chExt cx="0" cy="0"/>
        </a:xfrm>
      </p:grpSpPr>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11_Slide de título">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28650" y="1825625"/>
            <a:ext cx="3867150" cy="4351338"/>
          </a:xfrm>
          <a:prstGeom prst="rect">
            <a:avLst/>
          </a:prstGeo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825625"/>
            <a:ext cx="3867150" cy="4351338"/>
          </a:xfrm>
          <a:prstGeom prst="rect">
            <a:avLst/>
          </a:prstGeo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628650" y="6356350"/>
            <a:ext cx="2057400" cy="365125"/>
          </a:xfrm>
          <a:prstGeom prst="rect">
            <a:avLst/>
          </a:prstGeom>
        </p:spPr>
        <p:txBody>
          <a:bodyPr/>
          <a:lstStyle>
            <a:lvl1pPr>
              <a:defRPr>
                <a:cs typeface="+mn-cs"/>
              </a:defRPr>
            </a:lvl1pPr>
          </a:lstStyle>
          <a:p>
            <a:pPr>
              <a:defRPr/>
            </a:pPr>
            <a:fld id="{9D3BA2D0-7D84-403D-8306-E936E935ECC4}" type="datetimeFigureOut">
              <a:rPr lang="pt-BR"/>
              <a:pPr>
                <a:defRPr/>
              </a:pPr>
              <a:t>07/11/2018</a:t>
            </a:fld>
            <a:endParaRPr lang="pt-BR"/>
          </a:p>
        </p:txBody>
      </p:sp>
      <p:sp>
        <p:nvSpPr>
          <p:cNvPr id="6" name="Espaço Reservado para Rodapé 5"/>
          <p:cNvSpPr>
            <a:spLocks noGrp="1"/>
          </p:cNvSpPr>
          <p:nvPr>
            <p:ph type="ftr" sz="quarter" idx="11"/>
          </p:nvPr>
        </p:nvSpPr>
        <p:spPr>
          <a:xfrm>
            <a:off x="3028950" y="6356350"/>
            <a:ext cx="3086100" cy="365125"/>
          </a:xfrm>
          <a:prstGeom prst="rect">
            <a:avLst/>
          </a:prstGeom>
        </p:spPr>
        <p:txBody>
          <a:bodyPr/>
          <a:lstStyle>
            <a:lvl1pPr>
              <a:defRPr>
                <a:cs typeface="+mn-cs"/>
              </a:defRPr>
            </a:lvl1pPr>
          </a:lstStyle>
          <a:p>
            <a:pPr>
              <a:defRPr/>
            </a:pPr>
            <a:endParaRPr lang="pt-BR"/>
          </a:p>
        </p:txBody>
      </p:sp>
      <p:sp>
        <p:nvSpPr>
          <p:cNvPr id="7" name="Espaço Reservado para Número de Slide 6"/>
          <p:cNvSpPr>
            <a:spLocks noGrp="1"/>
          </p:cNvSpPr>
          <p:nvPr>
            <p:ph type="sldNum" sz="quarter" idx="12"/>
          </p:nvPr>
        </p:nvSpPr>
        <p:spPr>
          <a:xfrm>
            <a:off x="6457950" y="6356350"/>
            <a:ext cx="2057400" cy="365125"/>
          </a:xfrm>
          <a:prstGeom prst="rect">
            <a:avLst/>
          </a:prstGeom>
        </p:spPr>
        <p:txBody>
          <a:bodyPr/>
          <a:lstStyle>
            <a:lvl1pPr>
              <a:defRPr>
                <a:cs typeface="+mn-cs"/>
              </a:defRPr>
            </a:lvl1pPr>
          </a:lstStyle>
          <a:p>
            <a:pPr>
              <a:defRPr/>
            </a:pPr>
            <a:fld id="{A0FBFF4C-5E09-4CAD-B23C-243D76F8751B}" type="slidenum">
              <a:rPr lang="pt-BR"/>
              <a:pPr>
                <a:defRPr/>
              </a:pPr>
              <a:t>‹nº›</a:t>
            </a:fld>
            <a:endParaRPr lang="pt-BR"/>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24F1D5BC-2195-42D2-B6A4-DD24996CA68F}"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BA10FCFF-2279-445F-A0EE-18F09DCD82C8}" type="slidenum">
              <a:rPr lang="pt-BR" altLang="pt-BR"/>
              <a:pPr>
                <a:defRPr/>
              </a:pPr>
              <a:t>‹nº›</a:t>
            </a:fld>
            <a:endParaRPr lang="pt-BR" altLang="pt-BR"/>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F0C902CE-967C-4680-B97D-F039E757C01D}"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14BD37A4-F095-4B31-9359-6F537D2BCBA7}" type="slidenum">
              <a:rPr lang="pt-BR" altLang="pt-BR"/>
              <a:pPr>
                <a:defRPr/>
              </a:pPr>
              <a:t>‹nº›</a:t>
            </a:fld>
            <a:endParaRPr lang="pt-BR" altLang="pt-BR"/>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4B206305-79BB-43FF-B9CF-299EA2C5793F}"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A257C5A1-28C5-4043-B2D7-9968ACAAEEAD}" type="slidenum">
              <a:rPr lang="pt-BR" altLang="pt-BR"/>
              <a:pPr>
                <a:defRPr/>
              </a:pPr>
              <a:t>‹nº›</a:t>
            </a:fld>
            <a:endParaRPr lang="pt-BR" altLang="pt-BR"/>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7CDF12D0-2CBC-459F-B933-42E2C4F861FA}" type="datetime1">
              <a:rPr lang="pt-BR" altLang="pt-BR"/>
              <a:pPr>
                <a:defRPr/>
              </a:pPr>
              <a:t>07/11/2018</a:t>
            </a:fld>
            <a:endParaRPr lang="pt-BR" alt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957A655B-FE0E-4E87-B6FF-9F1CF78A7428}" type="slidenum">
              <a:rPr lang="pt-BR" altLang="pt-BR"/>
              <a:pPr>
                <a:defRPr/>
              </a:pPr>
              <a:t>‹nº›</a:t>
            </a:fld>
            <a:endParaRPr lang="pt-BR" altLang="pt-BR"/>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CEF240AB-BACE-480A-A287-00375273062D}" type="datetime1">
              <a:rPr lang="pt-BR" altLang="pt-BR"/>
              <a:pPr>
                <a:defRPr/>
              </a:pPr>
              <a:t>07/11/2018</a:t>
            </a:fld>
            <a:endParaRPr lang="pt-BR" altLang="pt-B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CCDD9D16-27C7-456F-874A-370A19C284C7}" type="slidenum">
              <a:rPr lang="pt-BR" altLang="pt-BR"/>
              <a:pPr>
                <a:defRPr/>
              </a:pPr>
              <a:t>‹nº›</a:t>
            </a:fld>
            <a:endParaRPr lang="pt-BR" altLang="pt-BR"/>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cs typeface="+mn-cs"/>
              </a:defRPr>
            </a:lvl1pPr>
          </a:lstStyle>
          <a:p>
            <a:pPr>
              <a:defRPr/>
            </a:pPr>
            <a:fld id="{D071EA16-C622-4862-8C57-0C61740CD066}" type="datetime1">
              <a:rPr lang="pt-BR" altLang="pt-BR"/>
              <a:pPr>
                <a:defRPr/>
              </a:pPr>
              <a:t>07/11/2018</a:t>
            </a:fld>
            <a:endParaRPr lang="pt-BR" altLang="pt-B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B6EAAF14-2BD7-42E5-82FE-ED582EE66AAF}"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D5643C1D-6924-48F3-A29A-85232EC325CC}" type="slidenum">
              <a:rPr lang="pt-BR" altLang="pt-BR"/>
              <a:pPr>
                <a:defRPr/>
              </a:pPr>
              <a:t>‹nº›</a:t>
            </a:fld>
            <a:endParaRPr lang="pt-BR" altLang="pt-BR"/>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BF06104D-198B-444B-B110-BEFF9182751A}"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A3C2E565-F13A-4079-B219-0954207575A5}" type="slidenum">
              <a:rPr lang="pt-BR" altLang="pt-BR"/>
              <a:pPr>
                <a:defRPr/>
              </a:pPr>
              <a:t>‹nº›</a:t>
            </a:fld>
            <a:endParaRPr lang="pt-BR" altLang="pt-BR"/>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D5617701-4242-4B66-B439-1679C1C55984}"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E2C85243-2C27-4E26-BC5C-23F492D995BE}" type="slidenum">
              <a:rPr lang="pt-BR" altLang="pt-BR"/>
              <a:pPr>
                <a:defRPr/>
              </a:pPr>
              <a:t>‹nº›</a:t>
            </a:fld>
            <a:endParaRPr lang="pt-BR" altLang="pt-B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630238" y="2505075"/>
            <a:ext cx="3868737" cy="3684588"/>
          </a:xfrm>
          <a:prstGeom prst="rect">
            <a:avLst/>
          </a:prstGeo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4629150" y="2505075"/>
            <a:ext cx="3887788" cy="3684588"/>
          </a:xfrm>
          <a:prstGeom prst="rect">
            <a:avLst/>
          </a:prstGeo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628650" y="6356350"/>
            <a:ext cx="2057400" cy="365125"/>
          </a:xfrm>
          <a:prstGeom prst="rect">
            <a:avLst/>
          </a:prstGeom>
        </p:spPr>
        <p:txBody>
          <a:bodyPr/>
          <a:lstStyle>
            <a:lvl1pPr>
              <a:defRPr>
                <a:cs typeface="+mn-cs"/>
              </a:defRPr>
            </a:lvl1pPr>
          </a:lstStyle>
          <a:p>
            <a:pPr>
              <a:defRPr/>
            </a:pPr>
            <a:fld id="{369BC1E9-9C27-4DF9-A964-0E5F4A4EAED6}" type="datetimeFigureOut">
              <a:rPr lang="pt-BR"/>
              <a:pPr>
                <a:defRPr/>
              </a:pPr>
              <a:t>07/11/2018</a:t>
            </a:fld>
            <a:endParaRPr lang="pt-BR"/>
          </a:p>
        </p:txBody>
      </p:sp>
      <p:sp>
        <p:nvSpPr>
          <p:cNvPr id="8" name="Espaço Reservado para Rodapé 7"/>
          <p:cNvSpPr>
            <a:spLocks noGrp="1"/>
          </p:cNvSpPr>
          <p:nvPr>
            <p:ph type="ftr" sz="quarter" idx="11"/>
          </p:nvPr>
        </p:nvSpPr>
        <p:spPr>
          <a:xfrm>
            <a:off x="3028950" y="6356350"/>
            <a:ext cx="3086100" cy="365125"/>
          </a:xfrm>
          <a:prstGeom prst="rect">
            <a:avLst/>
          </a:prstGeom>
        </p:spPr>
        <p:txBody>
          <a:bodyPr/>
          <a:lstStyle>
            <a:lvl1pPr>
              <a:defRPr>
                <a:cs typeface="+mn-cs"/>
              </a:defRPr>
            </a:lvl1pPr>
          </a:lstStyle>
          <a:p>
            <a:pPr>
              <a:defRPr/>
            </a:pPr>
            <a:endParaRPr lang="pt-BR"/>
          </a:p>
        </p:txBody>
      </p:sp>
      <p:sp>
        <p:nvSpPr>
          <p:cNvPr id="9" name="Espaço Reservado para Número de Slide 8"/>
          <p:cNvSpPr>
            <a:spLocks noGrp="1"/>
          </p:cNvSpPr>
          <p:nvPr>
            <p:ph type="sldNum" sz="quarter" idx="12"/>
          </p:nvPr>
        </p:nvSpPr>
        <p:spPr>
          <a:xfrm>
            <a:off x="6457950" y="6356350"/>
            <a:ext cx="2057400" cy="365125"/>
          </a:xfrm>
          <a:prstGeom prst="rect">
            <a:avLst/>
          </a:prstGeom>
        </p:spPr>
        <p:txBody>
          <a:bodyPr/>
          <a:lstStyle>
            <a:lvl1pPr>
              <a:defRPr>
                <a:cs typeface="+mn-cs"/>
              </a:defRPr>
            </a:lvl1pPr>
          </a:lstStyle>
          <a:p>
            <a:pPr>
              <a:defRPr/>
            </a:pPr>
            <a:fld id="{5DE2A66E-30CC-4F7C-8E73-95A077EAA11A}" type="slidenum">
              <a:rPr lang="pt-BR"/>
              <a:pPr>
                <a:defRPr/>
              </a:pPr>
              <a:t>‹nº›</a:t>
            </a:fld>
            <a:endParaRPr lang="pt-BR"/>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62A63F70-9CED-4553-9ECD-773E6580CC6B}"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809241D1-8B99-41D3-A124-89390F319186}" type="slidenum">
              <a:rPr lang="pt-BR" altLang="pt-BR"/>
              <a:pPr>
                <a:defRPr/>
              </a:pPr>
              <a:t>‹nº›</a:t>
            </a:fld>
            <a:endParaRPr lang="pt-BR" altLang="pt-BR"/>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6"/>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358C5862-7C2D-4B14-87E4-867EB1FCF795}"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1DF61723-9311-4FC4-A869-0855208B725F}" type="slidenum">
              <a:rPr lang="pt-BR" altLang="pt-BR"/>
              <a:pPr>
                <a:defRPr/>
              </a:pPr>
              <a:t>‹nº›</a:t>
            </a:fld>
            <a:endParaRPr lang="pt-BR" altLang="pt-BR"/>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6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C01168B6-475B-4C47-8265-1E048952383A}"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7C2C9DA9-C2D2-4F31-93D0-72CDB8C76E10}" type="slidenum">
              <a:rPr lang="pt-BR" altLang="pt-BR"/>
              <a:pPr>
                <a:defRPr/>
              </a:pPr>
              <a:t>‹nº›</a:t>
            </a:fld>
            <a:endParaRPr lang="pt-BR" altLang="pt-BR"/>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C5B10B29-B030-49E7-9310-A8F68C12D2B2}"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E14D2092-F516-473D-AF49-68977C06E97B}" type="slidenum">
              <a:rPr lang="pt-BR" altLang="pt-BR"/>
              <a:pPr>
                <a:defRPr/>
              </a:pPr>
              <a:t>‹nº›</a:t>
            </a:fld>
            <a:endParaRPr lang="pt-BR" altLang="pt-BR"/>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5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5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7E4F14F3-AAAD-400E-865F-5A10C18B57B8}" type="datetime1">
              <a:rPr lang="pt-BR" altLang="pt-BR"/>
              <a:pPr>
                <a:defRPr/>
              </a:pPr>
              <a:t>07/11/2018</a:t>
            </a:fld>
            <a:endParaRPr lang="pt-BR" alt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F30664CF-0B58-4196-AC6A-B520155363F0}" type="slidenum">
              <a:rPr lang="pt-BR" altLang="pt-BR"/>
              <a:pPr>
                <a:defRPr/>
              </a:pPr>
              <a:t>‹nº›</a:t>
            </a:fld>
            <a:endParaRPr lang="pt-BR" altLang="pt-BR"/>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759552A1-E135-49D5-95C8-8B47219E0873}" type="datetime1">
              <a:rPr lang="pt-BR" altLang="pt-BR"/>
              <a:pPr>
                <a:defRPr/>
              </a:pPr>
              <a:t>07/11/2018</a:t>
            </a:fld>
            <a:endParaRPr lang="pt-BR" altLang="pt-B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0C14E1DE-A24C-4192-9AD9-AE2A791B3981}" type="slidenum">
              <a:rPr lang="pt-BR" altLang="pt-BR"/>
              <a:pPr>
                <a:defRPr/>
              </a:pPr>
              <a:t>‹nº›</a:t>
            </a:fld>
            <a:endParaRPr lang="pt-BR" altLang="pt-BR"/>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cs typeface="+mn-cs"/>
              </a:defRPr>
            </a:lvl1pPr>
          </a:lstStyle>
          <a:p>
            <a:pPr>
              <a:defRPr/>
            </a:pPr>
            <a:fld id="{3D8ADCB7-A7BE-494C-98C0-BEED74B43A5A}" type="datetime1">
              <a:rPr lang="pt-BR" altLang="pt-BR"/>
              <a:pPr>
                <a:defRPr/>
              </a:pPr>
              <a:t>07/11/2018</a:t>
            </a:fld>
            <a:endParaRPr lang="pt-BR" altLang="pt-B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11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12C22C49-075C-4F19-9E31-A54A2586C91C}"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2C090C4B-FCED-40BC-B7BE-657AC265CD59}" type="slidenum">
              <a:rPr lang="pt-BR" altLang="pt-BR"/>
              <a:pPr>
                <a:defRPr/>
              </a:pPr>
              <a:t>‹nº›</a:t>
            </a:fld>
            <a:endParaRPr lang="pt-BR" altLang="pt-BR"/>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137396D7-B0D0-493B-AD52-AE954117E1E4}"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0761BDCB-3DD9-47BD-9E7C-F92D2A0AF223}" type="slidenum">
              <a:rPr lang="pt-BR" altLang="pt-BR"/>
              <a:pPr>
                <a:defRPr/>
              </a:pPr>
              <a:t>‹nº›</a:t>
            </a:fld>
            <a:endParaRPr lang="pt-BR" altLang="pt-B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a:xfrm>
            <a:off x="628650" y="6356350"/>
            <a:ext cx="2057400" cy="365125"/>
          </a:xfrm>
          <a:prstGeom prst="rect">
            <a:avLst/>
          </a:prstGeom>
        </p:spPr>
        <p:txBody>
          <a:bodyPr/>
          <a:lstStyle>
            <a:lvl1pPr>
              <a:defRPr>
                <a:cs typeface="+mn-cs"/>
              </a:defRPr>
            </a:lvl1pPr>
          </a:lstStyle>
          <a:p>
            <a:pPr>
              <a:defRPr/>
            </a:pPr>
            <a:fld id="{8504C142-AC33-4DDE-B0E3-CB2C2A1B2B04}" type="datetimeFigureOut">
              <a:rPr lang="pt-BR"/>
              <a:pPr>
                <a:defRPr/>
              </a:pPr>
              <a:t>07/11/2018</a:t>
            </a:fld>
            <a:endParaRPr lang="pt-BR"/>
          </a:p>
        </p:txBody>
      </p:sp>
      <p:sp>
        <p:nvSpPr>
          <p:cNvPr id="4" name="Espaço Reservado para Rodapé 3"/>
          <p:cNvSpPr>
            <a:spLocks noGrp="1"/>
          </p:cNvSpPr>
          <p:nvPr>
            <p:ph type="ftr" sz="quarter" idx="11"/>
          </p:nvPr>
        </p:nvSpPr>
        <p:spPr>
          <a:xfrm>
            <a:off x="3028950" y="6356350"/>
            <a:ext cx="3086100" cy="365125"/>
          </a:xfrm>
          <a:prstGeom prst="rect">
            <a:avLst/>
          </a:prstGeom>
        </p:spPr>
        <p:txBody>
          <a:bodyPr/>
          <a:lstStyle>
            <a:lvl1pPr>
              <a:defRPr>
                <a:cs typeface="+mn-cs"/>
              </a:defRPr>
            </a:lvl1pPr>
          </a:lstStyle>
          <a:p>
            <a:pPr>
              <a:defRPr/>
            </a:pPr>
            <a:endParaRPr lang="pt-BR"/>
          </a:p>
        </p:txBody>
      </p:sp>
      <p:sp>
        <p:nvSpPr>
          <p:cNvPr id="5" name="Espaço Reservado para Número de Slide 4"/>
          <p:cNvSpPr>
            <a:spLocks noGrp="1"/>
          </p:cNvSpPr>
          <p:nvPr>
            <p:ph type="sldNum" sz="quarter" idx="12"/>
          </p:nvPr>
        </p:nvSpPr>
        <p:spPr>
          <a:xfrm>
            <a:off x="6457950" y="6356350"/>
            <a:ext cx="2057400" cy="365125"/>
          </a:xfrm>
          <a:prstGeom prst="rect">
            <a:avLst/>
          </a:prstGeom>
        </p:spPr>
        <p:txBody>
          <a:bodyPr/>
          <a:lstStyle>
            <a:lvl1pPr>
              <a:defRPr>
                <a:cs typeface="+mn-cs"/>
              </a:defRPr>
            </a:lvl1pPr>
          </a:lstStyle>
          <a:p>
            <a:pPr>
              <a:defRPr/>
            </a:pPr>
            <a:fld id="{4AC46390-0353-4CF5-A871-75355B56AEFD}" type="slidenum">
              <a:rPr lang="pt-BR"/>
              <a:pPr>
                <a:defRPr/>
              </a:pPr>
              <a:t>‹nº›</a:t>
            </a:fld>
            <a:endParaRPr lang="pt-BR"/>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6"/>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077DB22F-4BA1-4738-A650-36E834DC6AEA}"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05B360F1-4D3E-402D-9006-19F35E28E634}" type="slidenum">
              <a:rPr lang="pt-BR" altLang="pt-BR"/>
              <a:pPr>
                <a:defRPr/>
              </a:pPr>
              <a:t>‹nº›</a:t>
            </a:fld>
            <a:endParaRPr lang="pt-BR" altLang="pt-BR"/>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9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9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952AE8F1-8669-4C3C-BEDF-D4F84817EC19}"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5BD72D14-C424-4E6E-9CCC-57CACC60FD0B}" type="slidenum">
              <a:rPr lang="pt-BR" altLang="pt-BR"/>
              <a:pPr>
                <a:defRPr/>
              </a:pPr>
              <a:t>‹nº›</a:t>
            </a:fld>
            <a:endParaRPr lang="pt-BR" altLang="pt-BR"/>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type="title">
  <p:cSld name="4_Slide de título">
    <p:spTree>
      <p:nvGrpSpPr>
        <p:cNvPr id="1" name=""/>
        <p:cNvGrpSpPr/>
        <p:nvPr/>
      </p:nvGrpSpPr>
      <p:grpSpPr>
        <a:xfrm>
          <a:off x="0" y="0"/>
          <a:ext cx="0" cy="0"/>
          <a:chOff x="0" y="0"/>
          <a:chExt cx="0" cy="0"/>
        </a:xfrm>
      </p:grpSpPr>
      <p:grpSp>
        <p:nvGrpSpPr>
          <p:cNvPr id="4" name="Grupo 10"/>
          <p:cNvGrpSpPr>
            <a:grpSpLocks/>
          </p:cNvGrpSpPr>
          <p:nvPr/>
        </p:nvGrpSpPr>
        <p:grpSpPr bwMode="auto">
          <a:xfrm>
            <a:off x="0" y="6092825"/>
            <a:ext cx="9174163" cy="774700"/>
            <a:chOff x="0" y="5732463"/>
            <a:chExt cx="9174163" cy="1135062"/>
          </a:xfrm>
        </p:grpSpPr>
        <p:sp>
          <p:nvSpPr>
            <p:cNvPr id="5" name="Triângulo retângulo 14"/>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6" name="Triângulo isósceles 16"/>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7" name="Triângulo retângulo 11"/>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sp>
        <p:nvSpPr>
          <p:cNvPr id="8" name="CaixaDeTexto 17"/>
          <p:cNvSpPr txBox="1">
            <a:spLocks noChangeArrowheads="1"/>
          </p:cNvSpPr>
          <p:nvPr userDrawn="1"/>
        </p:nvSpPr>
        <p:spPr bwMode="auto">
          <a:xfrm>
            <a:off x="1662113" y="6070600"/>
            <a:ext cx="5832475" cy="430213"/>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pt-BR" sz="1100" b="1" dirty="0" smtClean="0">
                <a:solidFill>
                  <a:srgbClr val="FFFFFF"/>
                </a:solidFill>
              </a:rPr>
              <a:t>ESTADO-MAIOR CONJUNTO DAS FORÇAS ARMADAS – 6º ANO</a:t>
            </a:r>
          </a:p>
          <a:p>
            <a:pPr algn="ctr" eaLnBrk="1" hangingPunct="1">
              <a:defRPr/>
            </a:pPr>
            <a:r>
              <a:rPr lang="pt-BR" sz="1100" b="1" dirty="0" smtClean="0">
                <a:solidFill>
                  <a:srgbClr val="FFFFFF"/>
                </a:solidFill>
              </a:rPr>
              <a:t>CONSOLIDANDO  A  INTEROPERABILIDADE  ENTRE  AS  FORÇAS ARMADAS</a:t>
            </a:r>
          </a:p>
        </p:txBody>
      </p:sp>
      <p:sp>
        <p:nvSpPr>
          <p:cNvPr id="9" name="Retângulo 23"/>
          <p:cNvSpPr/>
          <p:nvPr userDrawn="1"/>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prstClr val="white"/>
              </a:solidFill>
            </a:endParaRPr>
          </a:p>
        </p:txBody>
      </p:sp>
      <p:pic>
        <p:nvPicPr>
          <p:cNvPr id="10" name="Imagem 4" descr="LOGO_EMCFA_ redondo.png"/>
          <p:cNvPicPr>
            <a:picLocks noChangeAspect="1"/>
          </p:cNvPicPr>
          <p:nvPr/>
        </p:nvPicPr>
        <p:blipFill>
          <a:blip r:embed="rId3"/>
          <a:srcRect/>
          <a:stretch>
            <a:fillRect/>
          </a:stretch>
        </p:blipFill>
        <p:spPr bwMode="auto">
          <a:xfrm>
            <a:off x="8448675" y="19050"/>
            <a:ext cx="655638" cy="673100"/>
          </a:xfrm>
          <a:prstGeom prst="rect">
            <a:avLst/>
          </a:prstGeom>
          <a:noFill/>
          <a:ln w="9525">
            <a:noFill/>
            <a:miter lim="800000"/>
            <a:headEnd/>
            <a:tailEnd/>
          </a:ln>
        </p:spPr>
      </p:pic>
      <p:graphicFrame>
        <p:nvGraphicFramePr>
          <p:cNvPr id="11" name="Object 2"/>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131522" name="Imagem de bitmap" r:id="rId4" imgW="2491956" imgH="2872989" progId="PBrush">
                  <p:embed/>
                </p:oleObj>
              </mc:Choice>
              <mc:Fallback>
                <p:oleObj name="Imagem de bitmap" r:id="rId4" imgW="2491956" imgH="2872989" progId="PBrush">
                  <p:embed/>
                  <p:pic>
                    <p:nvPicPr>
                      <p:cNvPr id="0" name="Picture 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ítulo 1"/>
          <p:cNvSpPr>
            <a:spLocks noGrp="1"/>
          </p:cNvSpPr>
          <p:nvPr>
            <p:ph type="ctrTitle"/>
          </p:nvPr>
        </p:nvSpPr>
        <p:spPr>
          <a:xfrm>
            <a:off x="685800" y="213048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12" name="Espaço Reservado para Dat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prstClr val="black"/>
                </a:solidFill>
                <a:latin typeface="Arial Black" pitchFamily="34" charset="0"/>
                <a:ea typeface="+mn-ea"/>
                <a:cs typeface="Arial" pitchFamily="34" charset="0"/>
              </a:defRPr>
            </a:lvl1pPr>
          </a:lstStyle>
          <a:p>
            <a:pPr>
              <a:defRPr/>
            </a:pPr>
            <a:fld id="{5D3DBE93-91B9-4E6C-9710-20104F8D5D4F}" type="datetime1">
              <a:rPr lang="pt-BR"/>
              <a:pPr>
                <a:defRPr/>
              </a:pPr>
              <a:t>07/11/2018</a:t>
            </a:fld>
            <a:endParaRPr lang="pt-BR"/>
          </a:p>
        </p:txBody>
      </p:sp>
      <p:sp>
        <p:nvSpPr>
          <p:cNvPr id="13" name="Espaço Reservado para Rodapé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srgbClr val="898989"/>
                </a:solidFill>
                <a:latin typeface="Arial Black" pitchFamily="34" charset="0"/>
                <a:ea typeface="+mn-ea"/>
                <a:cs typeface="Arial" pitchFamily="34" charset="0"/>
              </a:defRPr>
            </a:lvl1pPr>
          </a:lstStyle>
          <a:p>
            <a:pPr>
              <a:defRPr/>
            </a:pPr>
            <a:endParaRPr lang="pt-BR"/>
          </a:p>
        </p:txBody>
      </p:sp>
      <p:sp>
        <p:nvSpPr>
          <p:cNvPr id="14"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z="1800">
                <a:solidFill>
                  <a:srgbClr val="000000"/>
                </a:solidFill>
                <a:latin typeface="Arial Black" panose="020B0A04020102020204" pitchFamily="34" charset="0"/>
                <a:ea typeface="MS PGothic" panose="020B0600070205080204" pitchFamily="34" charset="-128"/>
                <a:cs typeface="Arial" panose="020B0604020202020204" pitchFamily="34" charset="0"/>
              </a:defRPr>
            </a:lvl1pPr>
          </a:lstStyle>
          <a:p>
            <a:pPr>
              <a:defRPr/>
            </a:pPr>
            <a:fld id="{5715B880-D2FE-4D4A-AF7D-E8F9215AF714}" type="slidenum">
              <a:rPr lang="pt-BR" altLang="pt-BR"/>
              <a:pPr>
                <a:defRPr/>
              </a:pPr>
              <a:t>‹nº›</a:t>
            </a:fld>
            <a:endParaRPr lang="pt-BR" altLang="pt-BR"/>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6"/>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BC112791-AFDD-44D3-820D-1AEE51401B63}"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2B50DB2B-987A-48B1-9AD2-EAB7A537F83F}" type="slidenum">
              <a:rPr lang="pt-BR" altLang="pt-BR"/>
              <a:pPr>
                <a:defRPr/>
              </a:pPr>
              <a:t>‹nº›</a:t>
            </a:fld>
            <a:endParaRPr lang="pt-BR" altLang="pt-BR"/>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6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A8E8E6E8-EAAA-476B-B5E9-56CD78980B67}"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FC1D6C5E-580A-4812-91E1-FDCC70A8BCFF}" type="slidenum">
              <a:rPr lang="pt-BR" altLang="pt-BR"/>
              <a:pPr>
                <a:defRPr/>
              </a:pPr>
              <a:t>‹nº›</a:t>
            </a:fld>
            <a:endParaRPr lang="pt-BR" altLang="pt-BR"/>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E2BCE594-6B62-41AD-9344-6C0FDA880F02}"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0C7E4B48-1F4C-4FD3-A0E7-7C509FBDA1DB}" type="slidenum">
              <a:rPr lang="pt-BR" altLang="pt-BR"/>
              <a:pPr>
                <a:defRPr/>
              </a:pPr>
              <a:t>‹nº›</a:t>
            </a:fld>
            <a:endParaRPr lang="pt-BR" alt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767DD7C8-068F-45DA-95D6-CBE47EF643B3}" type="datetimeFigureOut">
              <a:rPr lang="pt-BR"/>
              <a:pPr>
                <a:defRPr/>
              </a:pPr>
              <a:t>07/11/2018</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07671D42-5F15-42B9-ACE2-D7BC6D7E8523}" type="slidenum">
              <a:rPr lang="pt-BR"/>
              <a:pPr>
                <a:defRPr/>
              </a:pPr>
              <a:t>‹nº›</a:t>
            </a:fld>
            <a:endParaRPr lang="pt-B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628650" y="6356350"/>
            <a:ext cx="2057400" cy="365125"/>
          </a:xfrm>
          <a:prstGeom prst="rect">
            <a:avLst/>
          </a:prstGeom>
        </p:spPr>
        <p:txBody>
          <a:bodyPr/>
          <a:lstStyle>
            <a:lvl1pPr>
              <a:defRPr>
                <a:cs typeface="+mn-cs"/>
              </a:defRPr>
            </a:lvl1pPr>
          </a:lstStyle>
          <a:p>
            <a:pPr>
              <a:defRPr/>
            </a:pPr>
            <a:fld id="{98C24E7F-2C2D-4344-8C84-A5DB9745BA56}" type="datetimeFigureOut">
              <a:rPr lang="pt-BR"/>
              <a:pPr>
                <a:defRPr/>
              </a:pPr>
              <a:t>07/11/2018</a:t>
            </a:fld>
            <a:endParaRPr lang="pt-BR"/>
          </a:p>
        </p:txBody>
      </p:sp>
      <p:sp>
        <p:nvSpPr>
          <p:cNvPr id="3" name="Espaço Reservado para Rodapé 2"/>
          <p:cNvSpPr>
            <a:spLocks noGrp="1"/>
          </p:cNvSpPr>
          <p:nvPr>
            <p:ph type="ftr" sz="quarter" idx="11"/>
          </p:nvPr>
        </p:nvSpPr>
        <p:spPr>
          <a:xfrm>
            <a:off x="3028950" y="6356350"/>
            <a:ext cx="3086100" cy="365125"/>
          </a:xfrm>
          <a:prstGeom prst="rect">
            <a:avLst/>
          </a:prstGeom>
        </p:spPr>
        <p:txBody>
          <a:bodyPr/>
          <a:lstStyle>
            <a:lvl1pPr>
              <a:defRPr>
                <a:cs typeface="+mn-cs"/>
              </a:defRPr>
            </a:lvl1pPr>
          </a:lstStyle>
          <a:p>
            <a:pPr>
              <a:defRPr/>
            </a:pPr>
            <a:endParaRPr lang="pt-BR"/>
          </a:p>
        </p:txBody>
      </p:sp>
      <p:sp>
        <p:nvSpPr>
          <p:cNvPr id="4" name="Espaço Reservado para Número de Slide 3"/>
          <p:cNvSpPr>
            <a:spLocks noGrp="1"/>
          </p:cNvSpPr>
          <p:nvPr>
            <p:ph type="sldNum" sz="quarter" idx="12"/>
          </p:nvPr>
        </p:nvSpPr>
        <p:spPr>
          <a:xfrm>
            <a:off x="6457950" y="6356350"/>
            <a:ext cx="2057400" cy="365125"/>
          </a:xfrm>
          <a:prstGeom prst="rect">
            <a:avLst/>
          </a:prstGeom>
        </p:spPr>
        <p:txBody>
          <a:bodyPr/>
          <a:lstStyle>
            <a:lvl1pPr>
              <a:defRPr>
                <a:cs typeface="+mn-cs"/>
              </a:defRPr>
            </a:lvl1pPr>
          </a:lstStyle>
          <a:p>
            <a:pPr>
              <a:defRPr/>
            </a:pPr>
            <a:fld id="{78DB52B2-F56E-436B-AACA-75EDE0829AA4}" type="slidenum">
              <a:rPr lang="pt-BR"/>
              <a:pPr>
                <a:defRPr/>
              </a:pPr>
              <a:t>‹nº›</a:t>
            </a:fld>
            <a:endParaRPr lang="pt-BR"/>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5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5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F0999B6D-6060-45F4-B212-FD832E9B87A3}" type="datetime1">
              <a:rPr lang="pt-BR" altLang="pt-BR"/>
              <a:pPr>
                <a:defRPr/>
              </a:pPr>
              <a:t>07/11/2018</a:t>
            </a:fld>
            <a:endParaRPr lang="pt-BR" alt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D27FDA66-94CE-4E04-A29D-6746FD0869B9}" type="slidenum">
              <a:rPr lang="pt-BR" altLang="pt-BR"/>
              <a:pPr>
                <a:defRPr/>
              </a:pPr>
              <a:t>‹nº›</a:t>
            </a:fld>
            <a:endParaRPr lang="pt-BR" altLang="pt-BR"/>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432633F3-E13E-484C-B677-65AB2B35C809}" type="datetime1">
              <a:rPr lang="pt-BR" altLang="pt-BR"/>
              <a:pPr>
                <a:defRPr/>
              </a:pPr>
              <a:t>07/11/2018</a:t>
            </a:fld>
            <a:endParaRPr lang="pt-BR" altLang="pt-B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A46A57ED-AE60-4748-90D8-4FC4C6F92775}" type="slidenum">
              <a:rPr lang="pt-BR" altLang="pt-BR"/>
              <a:pPr>
                <a:defRPr/>
              </a:pPr>
              <a:t>‹nº›</a:t>
            </a:fld>
            <a:endParaRPr lang="pt-BR" altLang="pt-BR"/>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cs typeface="+mn-cs"/>
              </a:defRPr>
            </a:lvl1pPr>
          </a:lstStyle>
          <a:p>
            <a:pPr>
              <a:defRPr/>
            </a:pPr>
            <a:fld id="{6A6FC88E-D5A0-4705-B718-4714E8975B92}" type="datetime1">
              <a:rPr lang="pt-BR" altLang="pt-BR"/>
              <a:pPr>
                <a:defRPr/>
              </a:pPr>
              <a:t>07/11/2018</a:t>
            </a:fld>
            <a:endParaRPr lang="pt-BR" altLang="pt-B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11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331E4F77-B08A-4435-A70F-BB9195DB6540}"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5618A24B-C724-4A74-B5BC-91DF672A1B0F}" type="slidenum">
              <a:rPr lang="pt-BR" altLang="pt-BR"/>
              <a:pPr>
                <a:defRPr/>
              </a:pPr>
              <a:t>‹nº›</a:t>
            </a:fld>
            <a:endParaRPr lang="pt-BR" altLang="pt-BR"/>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429E2114-A373-44A8-AC40-7C080D20C124}"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1009DF45-DCCB-4E1E-ADBB-7D438B25CF96}" type="slidenum">
              <a:rPr lang="pt-BR" altLang="pt-BR"/>
              <a:pPr>
                <a:defRPr/>
              </a:pPr>
              <a:t>‹nº›</a:t>
            </a:fld>
            <a:endParaRPr lang="pt-BR" altLang="pt-BR"/>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6"/>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10D2C0E5-8B65-4851-9474-E1633E0E8E11}"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0A1C2276-B036-4849-B907-55CEE88013FF}" type="slidenum">
              <a:rPr lang="pt-BR" altLang="pt-BR"/>
              <a:pPr>
                <a:defRPr/>
              </a:pPr>
              <a:t>‹nº›</a:t>
            </a:fld>
            <a:endParaRPr lang="pt-BR" altLang="pt-BR"/>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9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9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F6A1E91A-8E40-4195-AE1D-718A168B71DD}"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CCB25F0F-FBD0-4773-BC7B-1C7DB57815CD}" type="slidenum">
              <a:rPr lang="pt-BR" altLang="pt-BR"/>
              <a:pPr>
                <a:defRPr/>
              </a:pPr>
              <a:t>‹nº›</a:t>
            </a:fld>
            <a:endParaRPr lang="pt-BR" altLang="pt-BR"/>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a:xfrm>
            <a:off x="628650" y="6356350"/>
            <a:ext cx="2057400" cy="365125"/>
          </a:xfrm>
          <a:prstGeom prst="rect">
            <a:avLst/>
          </a:prstGeom>
        </p:spPr>
        <p:txBody>
          <a:bodyPr/>
          <a:lstStyle>
            <a:lvl1pPr>
              <a:defRPr>
                <a:cs typeface="+mn-cs"/>
              </a:defRPr>
            </a:lvl1pPr>
          </a:lstStyle>
          <a:p>
            <a:pPr>
              <a:defRPr/>
            </a:pPr>
            <a:fld id="{DE314768-279F-489F-8CE2-2B8F84CDBF55}" type="datetimeFigureOut">
              <a:rPr lang="pt-BR"/>
              <a:pPr>
                <a:defRPr/>
              </a:pPr>
              <a:t>07/11/2018</a:t>
            </a:fld>
            <a:endParaRPr lang="pt-BR"/>
          </a:p>
        </p:txBody>
      </p:sp>
      <p:sp>
        <p:nvSpPr>
          <p:cNvPr id="6" name="Espaço Reservado para Rodapé 5"/>
          <p:cNvSpPr>
            <a:spLocks noGrp="1"/>
          </p:cNvSpPr>
          <p:nvPr>
            <p:ph type="ftr" sz="quarter" idx="11"/>
          </p:nvPr>
        </p:nvSpPr>
        <p:spPr>
          <a:xfrm>
            <a:off x="3028950" y="6356350"/>
            <a:ext cx="3086100" cy="365125"/>
          </a:xfrm>
          <a:prstGeom prst="rect">
            <a:avLst/>
          </a:prstGeom>
        </p:spPr>
        <p:txBody>
          <a:bodyPr/>
          <a:lstStyle>
            <a:lvl1pPr>
              <a:defRPr>
                <a:cs typeface="+mn-cs"/>
              </a:defRPr>
            </a:lvl1pPr>
          </a:lstStyle>
          <a:p>
            <a:pPr>
              <a:defRPr/>
            </a:pPr>
            <a:endParaRPr lang="pt-BR"/>
          </a:p>
        </p:txBody>
      </p:sp>
      <p:sp>
        <p:nvSpPr>
          <p:cNvPr id="7" name="Espaço Reservado para Número de Slide 6"/>
          <p:cNvSpPr>
            <a:spLocks noGrp="1"/>
          </p:cNvSpPr>
          <p:nvPr>
            <p:ph type="sldNum" sz="quarter" idx="12"/>
          </p:nvPr>
        </p:nvSpPr>
        <p:spPr>
          <a:xfrm>
            <a:off x="6457950" y="6356350"/>
            <a:ext cx="2057400" cy="365125"/>
          </a:xfrm>
          <a:prstGeom prst="rect">
            <a:avLst/>
          </a:prstGeom>
        </p:spPr>
        <p:txBody>
          <a:bodyPr/>
          <a:lstStyle>
            <a:lvl1pPr>
              <a:defRPr>
                <a:cs typeface="+mn-cs"/>
              </a:defRPr>
            </a:lvl1pPr>
          </a:lstStyle>
          <a:p>
            <a:pPr>
              <a:defRPr/>
            </a:pPr>
            <a:fld id="{3964B93F-74A0-4F5A-BC37-F34092198D8F}" type="slidenum">
              <a:rPr lang="pt-BR"/>
              <a:pPr>
                <a:defRPr/>
              </a:pPr>
              <a:t>‹nº›</a:t>
            </a:fld>
            <a:endParaRPr lang="pt-BR"/>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type="title">
  <p:cSld name="4_Slide de título">
    <p:spTree>
      <p:nvGrpSpPr>
        <p:cNvPr id="1" name=""/>
        <p:cNvGrpSpPr/>
        <p:nvPr/>
      </p:nvGrpSpPr>
      <p:grpSpPr>
        <a:xfrm>
          <a:off x="0" y="0"/>
          <a:ext cx="0" cy="0"/>
          <a:chOff x="0" y="0"/>
          <a:chExt cx="0" cy="0"/>
        </a:xfrm>
      </p:grpSpPr>
      <p:grpSp>
        <p:nvGrpSpPr>
          <p:cNvPr id="4" name="Grupo 10"/>
          <p:cNvGrpSpPr>
            <a:grpSpLocks/>
          </p:cNvGrpSpPr>
          <p:nvPr/>
        </p:nvGrpSpPr>
        <p:grpSpPr bwMode="auto">
          <a:xfrm>
            <a:off x="0" y="6092825"/>
            <a:ext cx="9174163" cy="774700"/>
            <a:chOff x="0" y="5732463"/>
            <a:chExt cx="9174163" cy="1135062"/>
          </a:xfrm>
        </p:grpSpPr>
        <p:sp>
          <p:nvSpPr>
            <p:cNvPr id="5" name="Triângulo retângulo 14"/>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6" name="Triângulo isósceles 16"/>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7" name="Triângulo retângulo 11"/>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sp>
        <p:nvSpPr>
          <p:cNvPr id="8" name="CaixaDeTexto 17"/>
          <p:cNvSpPr txBox="1">
            <a:spLocks noChangeArrowheads="1"/>
          </p:cNvSpPr>
          <p:nvPr userDrawn="1"/>
        </p:nvSpPr>
        <p:spPr bwMode="auto">
          <a:xfrm>
            <a:off x="1662113" y="6070600"/>
            <a:ext cx="5832475" cy="430213"/>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pt-BR" sz="1100" b="1" dirty="0" smtClean="0">
                <a:solidFill>
                  <a:srgbClr val="FFFFFF"/>
                </a:solidFill>
              </a:rPr>
              <a:t>ESTADO-MAIOR CONJUNTO DAS FORÇAS ARMADAS – 6º ANO</a:t>
            </a:r>
          </a:p>
          <a:p>
            <a:pPr algn="ctr" eaLnBrk="1" hangingPunct="1">
              <a:defRPr/>
            </a:pPr>
            <a:r>
              <a:rPr lang="pt-BR" sz="1100" b="1" dirty="0" smtClean="0">
                <a:solidFill>
                  <a:srgbClr val="FFFFFF"/>
                </a:solidFill>
              </a:rPr>
              <a:t>CONSOLIDANDO  A  INTEROPERABILIDADE  ENTRE  AS  FORÇAS ARMADAS</a:t>
            </a:r>
          </a:p>
        </p:txBody>
      </p:sp>
      <p:sp>
        <p:nvSpPr>
          <p:cNvPr id="9" name="Retângulo 23"/>
          <p:cNvSpPr/>
          <p:nvPr userDrawn="1"/>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prstClr val="white"/>
              </a:solidFill>
            </a:endParaRPr>
          </a:p>
        </p:txBody>
      </p:sp>
      <p:pic>
        <p:nvPicPr>
          <p:cNvPr id="10" name="Imagem 4" descr="LOGO_EMCFA_ redondo.png"/>
          <p:cNvPicPr>
            <a:picLocks noChangeAspect="1"/>
          </p:cNvPicPr>
          <p:nvPr/>
        </p:nvPicPr>
        <p:blipFill>
          <a:blip r:embed="rId3"/>
          <a:srcRect/>
          <a:stretch>
            <a:fillRect/>
          </a:stretch>
        </p:blipFill>
        <p:spPr bwMode="auto">
          <a:xfrm>
            <a:off x="8448675" y="19050"/>
            <a:ext cx="655638" cy="673100"/>
          </a:xfrm>
          <a:prstGeom prst="rect">
            <a:avLst/>
          </a:prstGeom>
          <a:noFill/>
          <a:ln w="9525">
            <a:noFill/>
            <a:miter lim="800000"/>
            <a:headEnd/>
            <a:tailEnd/>
          </a:ln>
        </p:spPr>
      </p:pic>
      <p:graphicFrame>
        <p:nvGraphicFramePr>
          <p:cNvPr id="11" name="Object 2"/>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142786" name="Imagem de bitmap" r:id="rId4" imgW="2491956" imgH="2872989" progId="PBrush">
                  <p:embed/>
                </p:oleObj>
              </mc:Choice>
              <mc:Fallback>
                <p:oleObj name="Imagem de bitmap" r:id="rId4" imgW="2491956" imgH="2872989" progId="PBrush">
                  <p:embed/>
                  <p:pic>
                    <p:nvPicPr>
                      <p:cNvPr id="0" name="Picture 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ítulo 1"/>
          <p:cNvSpPr>
            <a:spLocks noGrp="1"/>
          </p:cNvSpPr>
          <p:nvPr>
            <p:ph type="ctrTitle"/>
          </p:nvPr>
        </p:nvSpPr>
        <p:spPr>
          <a:xfrm>
            <a:off x="685800" y="213048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12" name="Espaço Reservado para Dat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prstClr val="black"/>
                </a:solidFill>
                <a:latin typeface="Arial Black" pitchFamily="34" charset="0"/>
                <a:ea typeface="+mn-ea"/>
                <a:cs typeface="Arial" pitchFamily="34" charset="0"/>
              </a:defRPr>
            </a:lvl1pPr>
          </a:lstStyle>
          <a:p>
            <a:pPr>
              <a:defRPr/>
            </a:pPr>
            <a:fld id="{3DB145AE-FEFE-4C3A-8FA2-27EF120F11FE}" type="datetime1">
              <a:rPr lang="pt-BR"/>
              <a:pPr>
                <a:defRPr/>
              </a:pPr>
              <a:t>07/11/2018</a:t>
            </a:fld>
            <a:endParaRPr lang="pt-BR"/>
          </a:p>
        </p:txBody>
      </p:sp>
      <p:sp>
        <p:nvSpPr>
          <p:cNvPr id="13" name="Espaço Reservado para Rodapé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srgbClr val="898989"/>
                </a:solidFill>
                <a:latin typeface="Arial Black" pitchFamily="34" charset="0"/>
                <a:ea typeface="+mn-ea"/>
                <a:cs typeface="Arial" pitchFamily="34" charset="0"/>
              </a:defRPr>
            </a:lvl1pPr>
          </a:lstStyle>
          <a:p>
            <a:pPr>
              <a:defRPr/>
            </a:pPr>
            <a:endParaRPr lang="pt-BR"/>
          </a:p>
        </p:txBody>
      </p:sp>
      <p:sp>
        <p:nvSpPr>
          <p:cNvPr id="14"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z="1800">
                <a:solidFill>
                  <a:srgbClr val="000000"/>
                </a:solidFill>
                <a:latin typeface="Arial Black" panose="020B0A04020102020204" pitchFamily="34" charset="0"/>
                <a:ea typeface="MS PGothic" panose="020B0600070205080204" pitchFamily="34" charset="-128"/>
                <a:cs typeface="Arial" panose="020B0604020202020204" pitchFamily="34" charset="0"/>
              </a:defRPr>
            </a:lvl1pPr>
          </a:lstStyle>
          <a:p>
            <a:pPr>
              <a:defRPr/>
            </a:pPr>
            <a:fld id="{23B20CE9-0EBB-4B81-B301-02438C8929E9}" type="slidenum">
              <a:rPr lang="pt-BR" altLang="pt-BR"/>
              <a:pPr>
                <a:defRPr/>
              </a:pPr>
              <a:t>‹nº›</a:t>
            </a:fld>
            <a:endParaRPr lang="pt-BR" altLang="pt-BR"/>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6"/>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180F87EE-69DF-42FC-8457-A9F5B4776597}"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01D33F16-AD7E-4DD2-96FF-3F4556A280EE}" type="slidenum">
              <a:rPr lang="pt-BR" altLang="pt-BR"/>
              <a:pPr>
                <a:defRPr/>
              </a:pPr>
              <a:t>‹nº›</a:t>
            </a:fld>
            <a:endParaRPr lang="pt-BR" altLang="pt-BR"/>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61"/>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516F9151-37EB-49CF-99A0-032FE5652E3A}"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1345E351-F341-40A3-AAD5-0F079C86A946}" type="slidenum">
              <a:rPr lang="pt-BR" altLang="pt-BR"/>
              <a:pPr>
                <a:defRPr/>
              </a:pPr>
              <a:t>‹nº›</a:t>
            </a:fld>
            <a:endParaRPr lang="pt-BR" altLang="pt-BR"/>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8B3CA927-D703-48DD-8CFE-2A0D1083C5FB}"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4DCFD939-AE86-48C1-B635-0C878B519BF3}" type="slidenum">
              <a:rPr lang="pt-BR" altLang="pt-BR"/>
              <a:pPr>
                <a:defRPr/>
              </a:pPr>
              <a:t>‹nº›</a:t>
            </a:fld>
            <a:endParaRPr lang="pt-BR" altLang="pt-BR"/>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7"/>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61" y="1535117"/>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61"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AF2997C5-6C04-442F-B01D-36E3F5E3F5C2}" type="datetime1">
              <a:rPr lang="pt-BR" altLang="pt-BR"/>
              <a:pPr>
                <a:defRPr/>
              </a:pPr>
              <a:t>07/11/2018</a:t>
            </a:fld>
            <a:endParaRPr lang="pt-BR" alt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7979C296-F82D-4BB3-BF82-4135CB82C4AB}" type="slidenum">
              <a:rPr lang="pt-BR" altLang="pt-BR"/>
              <a:pPr>
                <a:defRPr/>
              </a:pPr>
              <a:t>‹nº›</a:t>
            </a:fld>
            <a:endParaRPr lang="pt-BR" altLang="pt-BR"/>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63F259C5-3323-4F77-9A2E-F781D4546477}" type="datetime1">
              <a:rPr lang="pt-BR" altLang="pt-BR"/>
              <a:pPr>
                <a:defRPr/>
              </a:pPr>
              <a:t>07/11/2018</a:t>
            </a:fld>
            <a:endParaRPr lang="pt-BR" altLang="pt-B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8DFFCFA8-B674-4A1A-B3F3-631E6DA6CDC6}" type="slidenum">
              <a:rPr lang="pt-BR" altLang="pt-BR"/>
              <a:pPr>
                <a:defRPr/>
              </a:pPr>
              <a:t>‹nº›</a:t>
            </a:fld>
            <a:endParaRPr lang="pt-BR" altLang="pt-BR"/>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cs typeface="+mn-cs"/>
              </a:defRPr>
            </a:lvl1pPr>
          </a:lstStyle>
          <a:p>
            <a:pPr>
              <a:defRPr/>
            </a:pPr>
            <a:fld id="{779896DF-0DD2-419B-A4F7-A39355E35140}" type="datetime1">
              <a:rPr lang="pt-BR" altLang="pt-BR"/>
              <a:pPr>
                <a:defRPr/>
              </a:pPr>
              <a:t>07/11/2018</a:t>
            </a:fld>
            <a:endParaRPr lang="pt-BR" altLang="pt-B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8" y="273109"/>
            <a:ext cx="3008313" cy="1162051"/>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11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8" y="143510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3DF2E6C8-8BCE-40D8-A669-49C3B799C49E}"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A2A03952-544C-4653-92E5-E33FD0708610}" type="slidenum">
              <a:rPr lang="pt-BR" altLang="pt-BR"/>
              <a:pPr>
                <a:defRPr/>
              </a:pPr>
              <a:t>‹nº›</a:t>
            </a:fld>
            <a:endParaRPr lang="pt-BR" altLang="pt-BR"/>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61"/>
            <a:ext cx="5486400" cy="566739"/>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401"/>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F8D50997-8E76-4FB2-81F8-34E356815EEF}"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AC9AC7B6-B1BD-4915-B5CF-50C3BED3F6F1}" type="slidenum">
              <a:rPr lang="pt-BR" altLang="pt-BR"/>
              <a:pPr>
                <a:defRPr/>
              </a:pPr>
              <a:t>‹nº›</a:t>
            </a:fld>
            <a:endParaRPr lang="pt-BR" altLang="pt-B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a:xfrm>
            <a:off x="628650" y="6356350"/>
            <a:ext cx="2057400" cy="365125"/>
          </a:xfrm>
          <a:prstGeom prst="rect">
            <a:avLst/>
          </a:prstGeom>
        </p:spPr>
        <p:txBody>
          <a:bodyPr/>
          <a:lstStyle>
            <a:lvl1pPr>
              <a:defRPr>
                <a:cs typeface="+mn-cs"/>
              </a:defRPr>
            </a:lvl1pPr>
          </a:lstStyle>
          <a:p>
            <a:pPr>
              <a:defRPr/>
            </a:pPr>
            <a:fld id="{411F434B-C21E-40D6-80BC-F7BC6C04FF79}" type="datetimeFigureOut">
              <a:rPr lang="pt-BR"/>
              <a:pPr>
                <a:defRPr/>
              </a:pPr>
              <a:t>07/11/2018</a:t>
            </a:fld>
            <a:endParaRPr lang="pt-BR"/>
          </a:p>
        </p:txBody>
      </p:sp>
      <p:sp>
        <p:nvSpPr>
          <p:cNvPr id="6" name="Espaço Reservado para Rodapé 5"/>
          <p:cNvSpPr>
            <a:spLocks noGrp="1"/>
          </p:cNvSpPr>
          <p:nvPr>
            <p:ph type="ftr" sz="quarter" idx="11"/>
          </p:nvPr>
        </p:nvSpPr>
        <p:spPr>
          <a:xfrm>
            <a:off x="3028950" y="6356350"/>
            <a:ext cx="3086100" cy="365125"/>
          </a:xfrm>
          <a:prstGeom prst="rect">
            <a:avLst/>
          </a:prstGeom>
        </p:spPr>
        <p:txBody>
          <a:bodyPr/>
          <a:lstStyle>
            <a:lvl1pPr>
              <a:defRPr>
                <a:cs typeface="+mn-cs"/>
              </a:defRPr>
            </a:lvl1pPr>
          </a:lstStyle>
          <a:p>
            <a:pPr>
              <a:defRPr/>
            </a:pPr>
            <a:endParaRPr lang="pt-BR"/>
          </a:p>
        </p:txBody>
      </p:sp>
      <p:sp>
        <p:nvSpPr>
          <p:cNvPr id="7" name="Espaço Reservado para Número de Slide 6"/>
          <p:cNvSpPr>
            <a:spLocks noGrp="1"/>
          </p:cNvSpPr>
          <p:nvPr>
            <p:ph type="sldNum" sz="quarter" idx="12"/>
          </p:nvPr>
        </p:nvSpPr>
        <p:spPr>
          <a:xfrm>
            <a:off x="6457950" y="6356350"/>
            <a:ext cx="2057400" cy="365125"/>
          </a:xfrm>
          <a:prstGeom prst="rect">
            <a:avLst/>
          </a:prstGeom>
        </p:spPr>
        <p:txBody>
          <a:bodyPr/>
          <a:lstStyle>
            <a:lvl1pPr>
              <a:defRPr>
                <a:cs typeface="+mn-cs"/>
              </a:defRPr>
            </a:lvl1pPr>
          </a:lstStyle>
          <a:p>
            <a:pPr>
              <a:defRPr/>
            </a:pPr>
            <a:fld id="{3238F134-0AF6-4FBF-B56D-3159C7B02087}" type="slidenum">
              <a:rPr lang="pt-BR"/>
              <a:pPr>
                <a:defRPr/>
              </a:pPr>
              <a:t>‹nº›</a:t>
            </a:fld>
            <a:endParaRPr lang="pt-BR"/>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6"/>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36206B6F-3BA0-493B-89FD-9858DF9587C3}"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0AB286FB-16A9-451E-80BD-CBBD16156411}" type="slidenum">
              <a:rPr lang="pt-BR" altLang="pt-BR"/>
              <a:pPr>
                <a:defRPr/>
              </a:pPr>
              <a:t>‹nº›</a:t>
            </a:fld>
            <a:endParaRPr lang="pt-BR" altLang="pt-BR"/>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700"/>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700"/>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14323642-7C82-4310-8CE5-5AC5BBAABB42}"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0B05CDE4-8237-4996-BAD0-5E22E546FFC4}" type="slidenum">
              <a:rPr lang="pt-BR" altLang="pt-BR"/>
              <a:pPr>
                <a:defRPr/>
              </a:pPr>
              <a:t>‹nº›</a:t>
            </a:fld>
            <a:endParaRPr lang="pt-BR" altLang="pt-BR"/>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type="title">
  <p:cSld name="4_Slide de título">
    <p:spTree>
      <p:nvGrpSpPr>
        <p:cNvPr id="1" name=""/>
        <p:cNvGrpSpPr/>
        <p:nvPr/>
      </p:nvGrpSpPr>
      <p:grpSpPr>
        <a:xfrm>
          <a:off x="0" y="0"/>
          <a:ext cx="0" cy="0"/>
          <a:chOff x="0" y="0"/>
          <a:chExt cx="0" cy="0"/>
        </a:xfrm>
      </p:grpSpPr>
      <p:grpSp>
        <p:nvGrpSpPr>
          <p:cNvPr id="4" name="Grupo 10"/>
          <p:cNvGrpSpPr>
            <a:grpSpLocks/>
          </p:cNvGrpSpPr>
          <p:nvPr/>
        </p:nvGrpSpPr>
        <p:grpSpPr bwMode="auto">
          <a:xfrm>
            <a:off x="0" y="6092825"/>
            <a:ext cx="9174163" cy="774700"/>
            <a:chOff x="0" y="5732463"/>
            <a:chExt cx="9174163" cy="1135062"/>
          </a:xfrm>
        </p:grpSpPr>
        <p:sp>
          <p:nvSpPr>
            <p:cNvPr id="5" name="Triângulo retângulo 14"/>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6" name="Triângulo isósceles 16"/>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7" name="Triângulo retângulo 11"/>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sp>
        <p:nvSpPr>
          <p:cNvPr id="8" name="CaixaDeTexto 17"/>
          <p:cNvSpPr txBox="1">
            <a:spLocks noChangeArrowheads="1"/>
          </p:cNvSpPr>
          <p:nvPr userDrawn="1"/>
        </p:nvSpPr>
        <p:spPr bwMode="auto">
          <a:xfrm>
            <a:off x="1662113" y="6070600"/>
            <a:ext cx="5832475" cy="430213"/>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pt-BR" sz="1100" b="1" dirty="0" smtClean="0">
                <a:solidFill>
                  <a:srgbClr val="FFFFFF"/>
                </a:solidFill>
              </a:rPr>
              <a:t>ESTADO-MAIOR CONJUNTO DAS FORÇAS ARMADAS – 6º ANO</a:t>
            </a:r>
          </a:p>
          <a:p>
            <a:pPr algn="ctr" eaLnBrk="1" hangingPunct="1">
              <a:defRPr/>
            </a:pPr>
            <a:r>
              <a:rPr lang="pt-BR" sz="1100" b="1" dirty="0" smtClean="0">
                <a:solidFill>
                  <a:srgbClr val="FFFFFF"/>
                </a:solidFill>
              </a:rPr>
              <a:t>CONSOLIDANDO  A  INTEROPERABILIDADE  ENTRE  AS  FORÇAS ARMADAS</a:t>
            </a:r>
          </a:p>
        </p:txBody>
      </p:sp>
      <p:sp>
        <p:nvSpPr>
          <p:cNvPr id="9" name="Retângulo 23"/>
          <p:cNvSpPr/>
          <p:nvPr userDrawn="1"/>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prstClr val="white"/>
              </a:solidFill>
            </a:endParaRPr>
          </a:p>
        </p:txBody>
      </p:sp>
      <p:pic>
        <p:nvPicPr>
          <p:cNvPr id="10" name="Imagem 4" descr="LOGO_EMCFA_ redondo.png"/>
          <p:cNvPicPr>
            <a:picLocks noChangeAspect="1"/>
          </p:cNvPicPr>
          <p:nvPr/>
        </p:nvPicPr>
        <p:blipFill>
          <a:blip r:embed="rId3"/>
          <a:srcRect/>
          <a:stretch>
            <a:fillRect/>
          </a:stretch>
        </p:blipFill>
        <p:spPr bwMode="auto">
          <a:xfrm>
            <a:off x="8448675" y="19050"/>
            <a:ext cx="655638" cy="673100"/>
          </a:xfrm>
          <a:prstGeom prst="rect">
            <a:avLst/>
          </a:prstGeom>
          <a:noFill/>
          <a:ln w="9525">
            <a:noFill/>
            <a:miter lim="800000"/>
            <a:headEnd/>
            <a:tailEnd/>
          </a:ln>
        </p:spPr>
      </p:pic>
      <p:graphicFrame>
        <p:nvGraphicFramePr>
          <p:cNvPr id="11" name="Object 2"/>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154050" name="Imagem de bitmap" r:id="rId4" imgW="2491956" imgH="2872989" progId="PBrush">
                  <p:embed/>
                </p:oleObj>
              </mc:Choice>
              <mc:Fallback>
                <p:oleObj name="Imagem de bitmap" r:id="rId4" imgW="2491956" imgH="2872989" progId="PBrush">
                  <p:embed/>
                  <p:pic>
                    <p:nvPicPr>
                      <p:cNvPr id="0" name="Picture 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ítulo 1"/>
          <p:cNvSpPr>
            <a:spLocks noGrp="1"/>
          </p:cNvSpPr>
          <p:nvPr>
            <p:ph type="ctrTitle"/>
          </p:nvPr>
        </p:nvSpPr>
        <p:spPr>
          <a:xfrm>
            <a:off x="685800" y="2130489"/>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12" name="Espaço Reservado para Dat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prstClr val="black"/>
                </a:solidFill>
                <a:latin typeface="Arial Black" pitchFamily="34" charset="0"/>
                <a:ea typeface="+mn-ea"/>
                <a:cs typeface="Arial" pitchFamily="34" charset="0"/>
              </a:defRPr>
            </a:lvl1pPr>
          </a:lstStyle>
          <a:p>
            <a:pPr>
              <a:defRPr/>
            </a:pPr>
            <a:fld id="{B2D6D151-646C-4273-8246-00940F12ADE9}" type="datetime1">
              <a:rPr lang="pt-BR"/>
              <a:pPr>
                <a:defRPr/>
              </a:pPr>
              <a:t>07/11/2018</a:t>
            </a:fld>
            <a:endParaRPr lang="pt-BR"/>
          </a:p>
        </p:txBody>
      </p:sp>
      <p:sp>
        <p:nvSpPr>
          <p:cNvPr id="13" name="Espaço Reservado para Rodapé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srgbClr val="898989"/>
                </a:solidFill>
                <a:latin typeface="Arial Black" pitchFamily="34" charset="0"/>
                <a:ea typeface="+mn-ea"/>
                <a:cs typeface="Arial" pitchFamily="34" charset="0"/>
              </a:defRPr>
            </a:lvl1pPr>
          </a:lstStyle>
          <a:p>
            <a:pPr>
              <a:defRPr/>
            </a:pPr>
            <a:endParaRPr lang="pt-BR"/>
          </a:p>
        </p:txBody>
      </p:sp>
      <p:sp>
        <p:nvSpPr>
          <p:cNvPr id="14"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z="1800">
                <a:solidFill>
                  <a:srgbClr val="000000"/>
                </a:solidFill>
                <a:latin typeface="Arial Black" panose="020B0A04020102020204" pitchFamily="34" charset="0"/>
                <a:ea typeface="MS PGothic" panose="020B0600070205080204" pitchFamily="34" charset="-128"/>
                <a:cs typeface="Arial" panose="020B0604020202020204" pitchFamily="34" charset="0"/>
              </a:defRPr>
            </a:lvl1pPr>
          </a:lstStyle>
          <a:p>
            <a:pPr>
              <a:defRPr/>
            </a:pPr>
            <a:fld id="{2994FFD6-625F-43E5-A430-4868510DD67D}" type="slidenum">
              <a:rPr lang="pt-BR" altLang="pt-BR"/>
              <a:pPr>
                <a:defRPr/>
              </a:pPr>
              <a:t>‹nº›</a:t>
            </a:fld>
            <a:endParaRPr lang="pt-BR" altLang="pt-BR"/>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6"/>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BDE39A3B-6285-4A9A-9BD5-DF0670992B99}"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C1C02D91-681B-46C5-B4E2-77271652C40A}" type="slidenum">
              <a:rPr lang="pt-BR" altLang="pt-BR"/>
              <a:pPr>
                <a:defRPr/>
              </a:pPr>
              <a:t>‹nº›</a:t>
            </a:fld>
            <a:endParaRPr lang="pt-BR" altLang="pt-BR"/>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61"/>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BE0F6372-D9A8-4DD6-AFEC-0ECBBDCFF16B}"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3FD5F2FC-FA45-4A16-9267-247A5589BE9D}" type="slidenum">
              <a:rPr lang="pt-BR" altLang="pt-BR"/>
              <a:pPr>
                <a:defRPr/>
              </a:pPr>
              <a:t>‹nº›</a:t>
            </a:fld>
            <a:endParaRPr lang="pt-BR" altLang="pt-BR"/>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EFCA0763-79BD-4D01-BC77-6B239BAB6485}"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03F68D9E-BBC7-4647-AFD6-51D1383CF8F1}" type="slidenum">
              <a:rPr lang="pt-BR" altLang="pt-BR"/>
              <a:pPr>
                <a:defRPr/>
              </a:pPr>
              <a:t>‹nº›</a:t>
            </a:fld>
            <a:endParaRPr lang="pt-BR" altLang="pt-B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28650" y="1825625"/>
            <a:ext cx="7886700" cy="4351338"/>
          </a:xfrm>
          <a:prstGeom prst="rect">
            <a:avLst/>
          </a:prstGeo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628650" y="6356350"/>
            <a:ext cx="2057400" cy="365125"/>
          </a:xfrm>
          <a:prstGeom prst="rect">
            <a:avLst/>
          </a:prstGeom>
        </p:spPr>
        <p:txBody>
          <a:bodyPr/>
          <a:lstStyle>
            <a:lvl1pPr>
              <a:defRPr>
                <a:cs typeface="+mn-cs"/>
              </a:defRPr>
            </a:lvl1pPr>
          </a:lstStyle>
          <a:p>
            <a:pPr>
              <a:defRPr/>
            </a:pPr>
            <a:fld id="{B5AB6720-B809-4C72-B7D5-95D38D128C8E}" type="datetimeFigureOut">
              <a:rPr lang="pt-BR"/>
              <a:pPr>
                <a:defRPr/>
              </a:pPr>
              <a:t>07/11/2018</a:t>
            </a:fld>
            <a:endParaRPr lang="pt-BR"/>
          </a:p>
        </p:txBody>
      </p:sp>
      <p:sp>
        <p:nvSpPr>
          <p:cNvPr id="5" name="Espaço Reservado para Rodapé 4"/>
          <p:cNvSpPr>
            <a:spLocks noGrp="1"/>
          </p:cNvSpPr>
          <p:nvPr>
            <p:ph type="ftr" sz="quarter" idx="11"/>
          </p:nvPr>
        </p:nvSpPr>
        <p:spPr>
          <a:xfrm>
            <a:off x="3028950" y="6356350"/>
            <a:ext cx="3086100" cy="365125"/>
          </a:xfrm>
          <a:prstGeom prst="rect">
            <a:avLst/>
          </a:prstGeom>
        </p:spPr>
        <p:txBody>
          <a:bodyPr/>
          <a:lstStyle>
            <a:lvl1pPr>
              <a:defRPr>
                <a:cs typeface="+mn-cs"/>
              </a:defRPr>
            </a:lvl1pPr>
          </a:lstStyle>
          <a:p>
            <a:pPr>
              <a:defRPr/>
            </a:pPr>
            <a:endParaRPr lang="pt-BR"/>
          </a:p>
        </p:txBody>
      </p:sp>
      <p:sp>
        <p:nvSpPr>
          <p:cNvPr id="6" name="Espaço Reservado para Número de Slide 5"/>
          <p:cNvSpPr>
            <a:spLocks noGrp="1"/>
          </p:cNvSpPr>
          <p:nvPr>
            <p:ph type="sldNum" sz="quarter" idx="12"/>
          </p:nvPr>
        </p:nvSpPr>
        <p:spPr>
          <a:xfrm>
            <a:off x="6457950" y="6356350"/>
            <a:ext cx="2057400" cy="365125"/>
          </a:xfrm>
          <a:prstGeom prst="rect">
            <a:avLst/>
          </a:prstGeom>
        </p:spPr>
        <p:txBody>
          <a:bodyPr/>
          <a:lstStyle>
            <a:lvl1pPr>
              <a:defRPr>
                <a:cs typeface="+mn-cs"/>
              </a:defRPr>
            </a:lvl1pPr>
          </a:lstStyle>
          <a:p>
            <a:pPr>
              <a:defRPr/>
            </a:pPr>
            <a:fld id="{807EAB69-AD3C-4A2D-970B-BAF443BA8660}" type="slidenum">
              <a:rPr lang="pt-BR"/>
              <a:pPr>
                <a:defRPr/>
              </a:pPr>
              <a:t>‹nº›</a:t>
            </a:fld>
            <a:endParaRPr lang="pt-BR"/>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7"/>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61" y="1535117"/>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61"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AE6B3B50-26DD-4F53-8FFE-4AE957E7FD0E}" type="datetime1">
              <a:rPr lang="pt-BR" altLang="pt-BR"/>
              <a:pPr>
                <a:defRPr/>
              </a:pPr>
              <a:t>07/11/2018</a:t>
            </a:fld>
            <a:endParaRPr lang="pt-BR" alt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90EA4C3A-BFE8-49E5-B00A-2E14930F6C99}" type="slidenum">
              <a:rPr lang="pt-BR" altLang="pt-BR"/>
              <a:pPr>
                <a:defRPr/>
              </a:pPr>
              <a:t>‹nº›</a:t>
            </a:fld>
            <a:endParaRPr lang="pt-BR" altLang="pt-BR"/>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15261576-303D-4564-9721-560FB4F3CE94}" type="datetime1">
              <a:rPr lang="pt-BR" altLang="pt-BR"/>
              <a:pPr>
                <a:defRPr/>
              </a:pPr>
              <a:t>07/11/2018</a:t>
            </a:fld>
            <a:endParaRPr lang="pt-BR" altLang="pt-B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F7A1C86F-92DB-4808-ABB3-60974755CF57}" type="slidenum">
              <a:rPr lang="pt-BR" altLang="pt-BR"/>
              <a:pPr>
                <a:defRPr/>
              </a:pPr>
              <a:t>‹nº›</a:t>
            </a:fld>
            <a:endParaRPr lang="pt-BR" altLang="pt-BR"/>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cs typeface="+mn-cs"/>
              </a:defRPr>
            </a:lvl1pPr>
          </a:lstStyle>
          <a:p>
            <a:pPr>
              <a:defRPr/>
            </a:pPr>
            <a:fld id="{7EB38104-5D37-47ED-A91F-409D5C4DAE52}" type="datetime1">
              <a:rPr lang="pt-BR" altLang="pt-BR"/>
              <a:pPr>
                <a:defRPr/>
              </a:pPr>
              <a:t>07/11/2018</a:t>
            </a:fld>
            <a:endParaRPr lang="pt-BR" altLang="pt-B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8" y="273109"/>
            <a:ext cx="3008313" cy="1162051"/>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11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8" y="143510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12D0F577-583C-4654-98F8-50C55FFC5F1F}"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F09CF66A-FC4D-46A1-8320-A3F8654E7DE5}" type="slidenum">
              <a:rPr lang="pt-BR" altLang="pt-BR"/>
              <a:pPr>
                <a:defRPr/>
              </a:pPr>
              <a:t>‹nº›</a:t>
            </a:fld>
            <a:endParaRPr lang="pt-BR" altLang="pt-BR"/>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61"/>
            <a:ext cx="5486400" cy="566739"/>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401"/>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A5483338-FF98-4AE6-B490-625416013DCA}"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30F6FCF9-0877-4848-B675-07C1E16036FB}" type="slidenum">
              <a:rPr lang="pt-BR" altLang="pt-BR"/>
              <a:pPr>
                <a:defRPr/>
              </a:pPr>
              <a:t>‹nº›</a:t>
            </a:fld>
            <a:endParaRPr lang="pt-BR" altLang="pt-BR"/>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6"/>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F38C99C6-F0B9-43DE-9836-CA67BEF1D90A}"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C1799641-A4EE-45B3-95C3-B08406F5C741}" type="slidenum">
              <a:rPr lang="pt-BR" altLang="pt-BR"/>
              <a:pPr>
                <a:defRPr/>
              </a:pPr>
              <a:t>‹nº›</a:t>
            </a:fld>
            <a:endParaRPr lang="pt-BR" altLang="pt-BR"/>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700"/>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700"/>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095EC7DE-6B07-43C8-A013-EDD9697F0F92}"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33F6DEA2-2C2C-48A0-8312-D88FB31DE1DA}" type="slidenum">
              <a:rPr lang="pt-BR" altLang="pt-BR"/>
              <a:pPr>
                <a:defRPr/>
              </a:pPr>
              <a:t>‹nº›</a:t>
            </a:fld>
            <a:endParaRPr lang="pt-BR" altLang="pt-BR"/>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6"/>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CB67466A-F8EC-42E8-A7AF-064F910369B2}"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3A9B1A72-1396-4BC7-9E41-5EE8B583D3C5}" type="slidenum">
              <a:rPr lang="pt-BR" altLang="pt-BR"/>
              <a:pPr>
                <a:defRPr/>
              </a:pPr>
              <a:t>‹nº›</a:t>
            </a:fld>
            <a:endParaRPr lang="pt-BR" altLang="pt-BR"/>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6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4C88D0AB-DE22-40BA-901D-02A93DAFC4FB}"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1D698245-071E-4651-9616-AF4CCCBFDC80}" type="slidenum">
              <a:rPr lang="pt-BR" altLang="pt-BR"/>
              <a:pPr>
                <a:defRPr/>
              </a:pPr>
              <a:t>‹nº›</a:t>
            </a:fld>
            <a:endParaRPr lang="pt-BR" altLang="pt-B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28650" y="365125"/>
            <a:ext cx="5762625" cy="5811838"/>
          </a:xfrm>
          <a:prstGeom prst="rect">
            <a:avLst/>
          </a:prstGeo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628650" y="6356350"/>
            <a:ext cx="2057400" cy="365125"/>
          </a:xfrm>
          <a:prstGeom prst="rect">
            <a:avLst/>
          </a:prstGeom>
        </p:spPr>
        <p:txBody>
          <a:bodyPr/>
          <a:lstStyle>
            <a:lvl1pPr>
              <a:defRPr>
                <a:cs typeface="+mn-cs"/>
              </a:defRPr>
            </a:lvl1pPr>
          </a:lstStyle>
          <a:p>
            <a:pPr>
              <a:defRPr/>
            </a:pPr>
            <a:fld id="{E5755E54-8AA6-4585-A1EC-476E5199EB1D}" type="datetimeFigureOut">
              <a:rPr lang="pt-BR"/>
              <a:pPr>
                <a:defRPr/>
              </a:pPr>
              <a:t>07/11/2018</a:t>
            </a:fld>
            <a:endParaRPr lang="pt-BR"/>
          </a:p>
        </p:txBody>
      </p:sp>
      <p:sp>
        <p:nvSpPr>
          <p:cNvPr id="5" name="Espaço Reservado para Rodapé 4"/>
          <p:cNvSpPr>
            <a:spLocks noGrp="1"/>
          </p:cNvSpPr>
          <p:nvPr>
            <p:ph type="ftr" sz="quarter" idx="11"/>
          </p:nvPr>
        </p:nvSpPr>
        <p:spPr>
          <a:xfrm>
            <a:off x="3028950" y="6356350"/>
            <a:ext cx="3086100" cy="365125"/>
          </a:xfrm>
          <a:prstGeom prst="rect">
            <a:avLst/>
          </a:prstGeom>
        </p:spPr>
        <p:txBody>
          <a:bodyPr/>
          <a:lstStyle>
            <a:lvl1pPr>
              <a:defRPr>
                <a:cs typeface="+mn-cs"/>
              </a:defRPr>
            </a:lvl1pPr>
          </a:lstStyle>
          <a:p>
            <a:pPr>
              <a:defRPr/>
            </a:pPr>
            <a:endParaRPr lang="pt-BR"/>
          </a:p>
        </p:txBody>
      </p:sp>
      <p:sp>
        <p:nvSpPr>
          <p:cNvPr id="6" name="Espaço Reservado para Número de Slide 5"/>
          <p:cNvSpPr>
            <a:spLocks noGrp="1"/>
          </p:cNvSpPr>
          <p:nvPr>
            <p:ph type="sldNum" sz="quarter" idx="12"/>
          </p:nvPr>
        </p:nvSpPr>
        <p:spPr>
          <a:xfrm>
            <a:off x="6457950" y="6356350"/>
            <a:ext cx="2057400" cy="365125"/>
          </a:xfrm>
          <a:prstGeom prst="rect">
            <a:avLst/>
          </a:prstGeom>
        </p:spPr>
        <p:txBody>
          <a:bodyPr/>
          <a:lstStyle>
            <a:lvl1pPr>
              <a:defRPr>
                <a:cs typeface="+mn-cs"/>
              </a:defRPr>
            </a:lvl1pPr>
          </a:lstStyle>
          <a:p>
            <a:pPr>
              <a:defRPr/>
            </a:pPr>
            <a:fld id="{F00A1CE6-9832-43CF-B30A-1DA71C5E42EE}" type="slidenum">
              <a:rPr lang="pt-BR"/>
              <a:pPr>
                <a:defRPr/>
              </a:pPr>
              <a:t>‹nº›</a:t>
            </a:fld>
            <a:endParaRPr lang="pt-BR"/>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3A434E61-C5D8-47FD-A2E1-6B932B6802E4}"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A6EE686B-51D6-438D-8ECF-15C8B1053FEE}" type="slidenum">
              <a:rPr lang="pt-BR" altLang="pt-BR"/>
              <a:pPr>
                <a:defRPr/>
              </a:pPr>
              <a:t>‹nº›</a:t>
            </a:fld>
            <a:endParaRPr lang="pt-BR" altLang="pt-BR"/>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5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5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CEB78562-6FB2-4120-AFA2-D7D430D9AC54}" type="datetime1">
              <a:rPr lang="pt-BR" altLang="pt-BR"/>
              <a:pPr>
                <a:defRPr/>
              </a:pPr>
              <a:t>07/11/2018</a:t>
            </a:fld>
            <a:endParaRPr lang="pt-BR" alt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E81B6D2E-5D45-4A89-A1B3-89232808C068}" type="slidenum">
              <a:rPr lang="pt-BR" altLang="pt-BR"/>
              <a:pPr>
                <a:defRPr/>
              </a:pPr>
              <a:t>‹nº›</a:t>
            </a:fld>
            <a:endParaRPr lang="pt-BR" altLang="pt-BR"/>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B0B875B4-961E-49E5-8C25-0D587DCC0960}" type="datetime1">
              <a:rPr lang="pt-BR" altLang="pt-BR"/>
              <a:pPr>
                <a:defRPr/>
              </a:pPr>
              <a:t>07/11/2018</a:t>
            </a:fld>
            <a:endParaRPr lang="pt-BR" altLang="pt-B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97E1F078-3557-4B47-B37F-8FBD5EF703D8}" type="slidenum">
              <a:rPr lang="pt-BR" altLang="pt-BR"/>
              <a:pPr>
                <a:defRPr/>
              </a:pPr>
              <a:t>‹nº›</a:t>
            </a:fld>
            <a:endParaRPr lang="pt-BR" altLang="pt-BR"/>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cs typeface="+mn-cs"/>
              </a:defRPr>
            </a:lvl1pPr>
          </a:lstStyle>
          <a:p>
            <a:pPr>
              <a:defRPr/>
            </a:pPr>
            <a:fld id="{4D9DFD32-A11D-413C-81E5-A8C533CB221D}" type="datetime1">
              <a:rPr lang="pt-BR" altLang="pt-BR"/>
              <a:pPr>
                <a:defRPr/>
              </a:pPr>
              <a:t>07/11/2018</a:t>
            </a:fld>
            <a:endParaRPr lang="pt-BR" altLang="pt-B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11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6991D973-0DF6-455E-B23C-7F145E51E1BF}"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22D3244A-382C-4E34-B92E-41D503E86774}" type="slidenum">
              <a:rPr lang="pt-BR" altLang="pt-BR"/>
              <a:pPr>
                <a:defRPr/>
              </a:pPr>
              <a:t>‹nº›</a:t>
            </a:fld>
            <a:endParaRPr lang="pt-BR" altLang="pt-BR"/>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CA3867B2-2038-4955-B1C2-1A64BF41A9A3}"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FC756B5E-DFF7-405E-B422-C03E41D5AD3D}" type="slidenum">
              <a:rPr lang="pt-BR" altLang="pt-BR"/>
              <a:pPr>
                <a:defRPr/>
              </a:pPr>
              <a:t>‹nº›</a:t>
            </a:fld>
            <a:endParaRPr lang="pt-BR" altLang="pt-BR"/>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6"/>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8CF48873-4619-43D4-B051-3E502FAC09B1}"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D9F1DB6F-A8BE-44E6-B6DF-5114D51DF1F8}" type="slidenum">
              <a:rPr lang="pt-BR" altLang="pt-BR"/>
              <a:pPr>
                <a:defRPr/>
              </a:pPr>
              <a:t>‹nº›</a:t>
            </a:fld>
            <a:endParaRPr lang="pt-BR" altLang="pt-BR"/>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9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9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E282CE98-8285-409E-88EF-4F54E44D144F}"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F25D86D9-6883-401C-B921-23CAC209A077}" type="slidenum">
              <a:rPr lang="pt-BR" altLang="pt-BR"/>
              <a:pPr>
                <a:defRPr/>
              </a:pPr>
              <a:t>‹nº›</a:t>
            </a:fld>
            <a:endParaRPr lang="pt-BR" altLang="pt-BR"/>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1D7908FA-82D7-4EED-ABDC-0FF601B3474B}" type="datetimeFigureOut">
              <a:rPr lang="pt-BR"/>
              <a:pPr>
                <a:defRPr/>
              </a:pPr>
              <a:t>07/11/2018</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25D5C4CC-B7B9-419F-B557-ED18BB664A87}" type="slidenum">
              <a:rPr lang="pt-BR"/>
              <a:pPr>
                <a:defRPr/>
              </a:pPr>
              <a:t>‹nº›</a:t>
            </a:fld>
            <a:endParaRPr lang="pt-BR"/>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D3C56896-C4D0-4BFC-8AA2-6975BDAFEAE0}"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A7ECCE4C-B7CE-4791-B944-B6FD4193801A}" type="slidenum">
              <a:rPr lang="pt-BR" altLang="pt-BR"/>
              <a:pPr>
                <a:defRPr/>
              </a:pPr>
              <a:t>‹nº›</a:t>
            </a:fld>
            <a:endParaRPr lang="pt-BR" altLang="pt-BR"/>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8F3B31E4-42E7-4AE5-B607-B1027721C3EB}"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C232650E-8ABB-4038-8EAC-99DD3BC55FB9}" type="slidenum">
              <a:rPr lang="pt-BR" altLang="pt-BR"/>
              <a:pPr>
                <a:defRPr/>
              </a:pPr>
              <a:t>‹nº›</a:t>
            </a:fld>
            <a:endParaRPr lang="pt-BR" altLang="pt-BR"/>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533649AE-5A21-47F1-9EBC-C4A8D48A2BBD}"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AF997C29-2B93-460E-9B1E-B37442C25692}" type="slidenum">
              <a:rPr lang="pt-BR" altLang="pt-BR"/>
              <a:pPr>
                <a:defRPr/>
              </a:pPr>
              <a:t>‹nº›</a:t>
            </a:fld>
            <a:endParaRPr lang="pt-BR" altLang="pt-BR"/>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09677246-CF38-4018-904F-1DD2E72A104E}" type="datetime1">
              <a:rPr lang="pt-BR" altLang="pt-BR"/>
              <a:pPr>
                <a:defRPr/>
              </a:pPr>
              <a:t>07/11/2018</a:t>
            </a:fld>
            <a:endParaRPr lang="pt-BR" alt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FA352E74-8BFD-477A-8A93-5C7FCDA66E04}" type="slidenum">
              <a:rPr lang="pt-BR" altLang="pt-BR"/>
              <a:pPr>
                <a:defRPr/>
              </a:pPr>
              <a:t>‹nº›</a:t>
            </a:fld>
            <a:endParaRPr lang="pt-BR" altLang="pt-BR"/>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6C7294DD-31A8-41A5-BD83-25D51D58F95E}" type="datetime1">
              <a:rPr lang="pt-BR" altLang="pt-BR"/>
              <a:pPr>
                <a:defRPr/>
              </a:pPr>
              <a:t>07/11/2018</a:t>
            </a:fld>
            <a:endParaRPr lang="pt-BR" altLang="pt-B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1B1B89C5-D461-4CA6-ADD6-407E1F0B2CCE}" type="slidenum">
              <a:rPr lang="pt-BR" altLang="pt-BR"/>
              <a:pPr>
                <a:defRPr/>
              </a:pPr>
              <a:t>‹nº›</a:t>
            </a:fld>
            <a:endParaRPr lang="pt-BR" altLang="pt-BR"/>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cs typeface="+mn-cs"/>
              </a:defRPr>
            </a:lvl1pPr>
          </a:lstStyle>
          <a:p>
            <a:pPr>
              <a:defRPr/>
            </a:pPr>
            <a:fld id="{E18360AF-9D41-46BF-B13B-E71E899A6746}" type="datetime1">
              <a:rPr lang="pt-BR" altLang="pt-BR"/>
              <a:pPr>
                <a:defRPr/>
              </a:pPr>
              <a:t>07/11/2018</a:t>
            </a:fld>
            <a:endParaRPr lang="pt-BR" altLang="pt-B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421101C5-57DC-4565-846D-D50D50347FDD}"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D3E4FE57-6431-4124-AF52-4845DD598640}" type="slidenum">
              <a:rPr lang="pt-BR" altLang="pt-BR"/>
              <a:pPr>
                <a:defRPr/>
              </a:pPr>
              <a:t>‹nº›</a:t>
            </a:fld>
            <a:endParaRPr lang="pt-BR" altLang="pt-BR"/>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60AF06D2-7F53-4BC7-A463-377C114719FB}"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A109F4A6-AC33-49BC-8F1A-F2115EE380C4}" type="slidenum">
              <a:rPr lang="pt-BR" altLang="pt-BR"/>
              <a:pPr>
                <a:defRPr/>
              </a:pPr>
              <a:t>‹nº›</a:t>
            </a:fld>
            <a:endParaRPr lang="pt-BR" altLang="pt-BR"/>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25612276-F3D4-43D2-90D8-D168D4F0AB9C}"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EC88F5A7-836F-4C5B-BDAE-799F91BEE44F}" type="slidenum">
              <a:rPr lang="pt-BR" altLang="pt-BR"/>
              <a:pPr>
                <a:defRPr/>
              </a:pPr>
              <a:t>‹nº›</a:t>
            </a:fld>
            <a:endParaRPr lang="pt-BR" altLang="pt-B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12C900D1-A184-4869-A47C-AEF819F193A2}" type="datetimeFigureOut">
              <a:rPr lang="pt-BR"/>
              <a:pPr>
                <a:defRPr/>
              </a:pPr>
              <a:t>07/11/2018</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5F0E0B9F-8E45-43F9-9596-9A12B1621267}" type="slidenum">
              <a:rPr lang="pt-BR"/>
              <a:pPr>
                <a:defRPr/>
              </a:pPr>
              <a:t>‹nº›</a:t>
            </a:fld>
            <a:endParaRPr lang="pt-BR"/>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D75A3486-B6B2-4B23-B183-4DD280E0DDE7}"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EF89D08A-5098-4F53-8723-2D145942661A}" type="slidenum">
              <a:rPr lang="pt-BR" altLang="pt-BR"/>
              <a:pPr>
                <a:defRPr/>
              </a:pPr>
              <a:t>‹nº›</a:t>
            </a:fld>
            <a:endParaRPr lang="pt-BR" altLang="pt-BR"/>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002E5E1B-144C-4B1D-A76B-CD025CF36584}"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C5CA025D-6860-4F59-8831-106BB326AF4B}" type="slidenum">
              <a:rPr lang="pt-BR" altLang="pt-BR"/>
              <a:pPr>
                <a:defRPr/>
              </a:pPr>
              <a:t>‹nº›</a:t>
            </a:fld>
            <a:endParaRPr lang="pt-BR" altLang="pt-BR"/>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E5F03D24-28E3-45C8-9093-DA63234F42D9}"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44A6F1AF-6D8E-4573-9412-978C8F2DE039}" type="slidenum">
              <a:rPr lang="pt-BR" altLang="pt-BR"/>
              <a:pPr>
                <a:defRPr/>
              </a:pPr>
              <a:t>‹nº›</a:t>
            </a:fld>
            <a:endParaRPr lang="pt-BR" altLang="pt-BR"/>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AB6D8D20-A79F-46E8-B3D8-2F89E9386F1F}"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2932FFE1-60F1-41EC-8A51-AD5434B41330}" type="slidenum">
              <a:rPr lang="pt-BR" altLang="pt-BR"/>
              <a:pPr>
                <a:defRPr/>
              </a:pPr>
              <a:t>‹nº›</a:t>
            </a:fld>
            <a:endParaRPr lang="pt-BR" altLang="pt-BR"/>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C2B2C138-B446-4968-96C7-D0B3CB4FD16F}" type="datetime1">
              <a:rPr lang="pt-BR" altLang="pt-BR"/>
              <a:pPr>
                <a:defRPr/>
              </a:pPr>
              <a:t>07/11/2018</a:t>
            </a:fld>
            <a:endParaRPr lang="pt-BR" alt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5CB248B0-473C-4A90-809A-B5357C402CF9}" type="slidenum">
              <a:rPr lang="pt-BR" altLang="pt-BR"/>
              <a:pPr>
                <a:defRPr/>
              </a:pPr>
              <a:t>‹nº›</a:t>
            </a:fld>
            <a:endParaRPr lang="pt-BR" altLang="pt-BR"/>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901A89C6-A441-4201-AC4F-51B4DCC74315}" type="datetime1">
              <a:rPr lang="pt-BR" altLang="pt-BR"/>
              <a:pPr>
                <a:defRPr/>
              </a:pPr>
              <a:t>07/11/2018</a:t>
            </a:fld>
            <a:endParaRPr lang="pt-BR" altLang="pt-B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4E19B9BC-BEE4-4F0A-9251-67D2CF3D5B58}" type="slidenum">
              <a:rPr lang="pt-BR" altLang="pt-BR"/>
              <a:pPr>
                <a:defRPr/>
              </a:pPr>
              <a:t>‹nº›</a:t>
            </a:fld>
            <a:endParaRPr lang="pt-BR" altLang="pt-B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8977EA02-C209-463A-9115-69DDDF15BF51}" type="datetimeFigureOut">
              <a:rPr lang="pt-BR"/>
              <a:pPr>
                <a:defRPr/>
              </a:pPr>
              <a:t>07/11/2018</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FE64C555-342C-47EB-AE1E-08012CC449E3}" type="slidenum">
              <a:rPr lang="pt-BR"/>
              <a:pPr>
                <a:defRPr/>
              </a:pPr>
              <a:t>‹nº›</a:t>
            </a:fld>
            <a:endParaRPr lang="pt-BR"/>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anose="020B0604020202020204" pitchFamily="34" charset="0"/>
                <a:ea typeface="ＭＳ Ｐゴシック" pitchFamily="34" charset="-128"/>
                <a:cs typeface="+mn-cs"/>
              </a:defRPr>
            </a:lvl1pPr>
          </a:lstStyle>
          <a:p>
            <a:pPr>
              <a:defRPr/>
            </a:pPr>
            <a:fld id="{6050C716-BE89-493E-BFA8-DA22DB719533}" type="datetime1">
              <a:rPr lang="pt-BR" altLang="pt-BR"/>
              <a:pPr>
                <a:defRPr/>
              </a:pPr>
              <a:t>07/11/2018</a:t>
            </a:fld>
            <a:endParaRPr lang="pt-BR" altLang="pt-B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7C1A50F3-3E36-483B-931D-A73F258DCB15}"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4909BC92-6519-4141-8E10-B4B848AAA8F4}" type="slidenum">
              <a:rPr lang="pt-BR" altLang="pt-BR"/>
              <a:pPr>
                <a:defRPr/>
              </a:pPr>
              <a:t>‹nº›</a:t>
            </a:fld>
            <a:endParaRPr lang="pt-BR" altLang="pt-BR"/>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6455FDB2-2C1E-4FED-824D-D76147821F7E}"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CEAB24A9-7CC1-4921-A85C-CB174880D6EA}" type="slidenum">
              <a:rPr lang="pt-BR" altLang="pt-BR"/>
              <a:pPr>
                <a:defRPr/>
              </a:pPr>
              <a:t>‹nº›</a:t>
            </a:fld>
            <a:endParaRPr lang="pt-BR" altLang="pt-BR"/>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98939D48-9162-4A31-98D3-C24A0BC5492D}"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8F7A93AC-5A7A-43D7-A1A9-C32FF9B9DF81}" type="slidenum">
              <a:rPr lang="pt-BR" altLang="pt-BR"/>
              <a:pPr>
                <a:defRPr/>
              </a:pPr>
              <a:t>‹nº›</a:t>
            </a:fld>
            <a:endParaRPr lang="pt-BR" altLang="pt-BR"/>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5045FC6B-4B37-4571-A1CB-E2AA1F5C58BA}"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3CA01C86-BE69-4EAA-BB33-CBC9C6023530}" type="slidenum">
              <a:rPr lang="pt-BR" altLang="pt-BR"/>
              <a:pPr>
                <a:defRPr/>
              </a:pPr>
              <a:t>‹nº›</a:t>
            </a:fld>
            <a:endParaRPr lang="pt-BR" altLang="pt-BR"/>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userDrawn="1">
  <p:cSld name="6_Slide de título">
    <p:spTree>
      <p:nvGrpSpPr>
        <p:cNvPr id="1" name=""/>
        <p:cNvGrpSpPr/>
        <p:nvPr/>
      </p:nvGrpSpPr>
      <p:grpSpPr>
        <a:xfrm>
          <a:off x="0" y="0"/>
          <a:ext cx="0" cy="0"/>
          <a:chOff x="0" y="0"/>
          <a:chExt cx="0" cy="0"/>
        </a:xfrm>
      </p:grpSpPr>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userDrawn="1">
  <p:cSld name="5_Slide de título">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CDA5F5C0-BD25-4BD6-9076-AD224848C6FD}" type="datetimeFigureOut">
              <a:rPr lang="pt-BR"/>
              <a:pPr>
                <a:defRPr/>
              </a:pPr>
              <a:t>07/11/2018</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0044C8EF-7855-4768-B8B6-1DD2004F0926}" type="slidenum">
              <a:rPr lang="pt-BR"/>
              <a:pPr>
                <a:defRPr/>
              </a:pPr>
              <a:t>‹nº›</a:t>
            </a:fld>
            <a:endParaRPr lang="pt-BR"/>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userDrawn="1">
  <p:cSld name="7_Slide de título">
    <p:spTree>
      <p:nvGrpSpPr>
        <p:cNvPr id="1" name=""/>
        <p:cNvGrpSpPr/>
        <p:nvPr/>
      </p:nvGrpSpPr>
      <p:grpSpPr>
        <a:xfrm>
          <a:off x="0" y="0"/>
          <a:ext cx="0" cy="0"/>
          <a:chOff x="0" y="0"/>
          <a:chExt cx="0" cy="0"/>
        </a:xfrm>
      </p:grpSpPr>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userDrawn="1">
  <p:cSld name="8_Slide de título">
    <p:spTree>
      <p:nvGrpSpPr>
        <p:cNvPr id="1" name=""/>
        <p:cNvGrpSpPr/>
        <p:nvPr/>
      </p:nvGrpSpPr>
      <p:grpSpPr>
        <a:xfrm>
          <a:off x="0" y="0"/>
          <a:ext cx="0" cy="0"/>
          <a:chOff x="0" y="0"/>
          <a:chExt cx="0" cy="0"/>
        </a:xfrm>
      </p:grpSpPr>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userDrawn="1">
  <p:cSld name="10_Slide de título">
    <p:spTree>
      <p:nvGrpSpPr>
        <p:cNvPr id="1" name=""/>
        <p:cNvGrpSpPr/>
        <p:nvPr/>
      </p:nvGrpSpPr>
      <p:grpSpPr>
        <a:xfrm>
          <a:off x="0" y="0"/>
          <a:ext cx="0" cy="0"/>
          <a:chOff x="0" y="0"/>
          <a:chExt cx="0" cy="0"/>
        </a:xfrm>
      </p:grpSpPr>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userDrawn="1">
  <p:cSld name="25_Slide de título">
    <p:spTree>
      <p:nvGrpSpPr>
        <p:cNvPr id="1" name=""/>
        <p:cNvGrpSpPr/>
        <p:nvPr/>
      </p:nvGrpSpPr>
      <p:grpSpPr>
        <a:xfrm>
          <a:off x="0" y="0"/>
          <a:ext cx="0" cy="0"/>
          <a:chOff x="0" y="0"/>
          <a:chExt cx="0" cy="0"/>
        </a:xfrm>
      </p:grpSpPr>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userDrawn="1">
  <p:cSld name="26_Slide de título">
    <p:spTree>
      <p:nvGrpSpPr>
        <p:cNvPr id="1" name=""/>
        <p:cNvGrpSpPr/>
        <p:nvPr/>
      </p:nvGrpSpPr>
      <p:grpSpPr>
        <a:xfrm>
          <a:off x="0" y="0"/>
          <a:ext cx="0" cy="0"/>
          <a:chOff x="0" y="0"/>
          <a:chExt cx="0" cy="0"/>
        </a:xfrm>
      </p:grpSpPr>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userDrawn="1">
  <p:cSld name="9_Slide de título">
    <p:spTree>
      <p:nvGrpSpPr>
        <p:cNvPr id="1" name=""/>
        <p:cNvGrpSpPr/>
        <p:nvPr/>
      </p:nvGrpSpPr>
      <p:grpSpPr>
        <a:xfrm>
          <a:off x="0" y="0"/>
          <a:ext cx="0" cy="0"/>
          <a:chOff x="0" y="0"/>
          <a:chExt cx="0" cy="0"/>
        </a:xfrm>
      </p:grpSpPr>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userDrawn="1">
  <p:cSld name="11_Slide de título">
    <p:spTree>
      <p:nvGrpSpPr>
        <p:cNvPr id="1" name=""/>
        <p:cNvGrpSpPr/>
        <p:nvPr/>
      </p:nvGrpSpPr>
      <p:grpSpPr>
        <a:xfrm>
          <a:off x="0" y="0"/>
          <a:ext cx="0" cy="0"/>
          <a:chOff x="0" y="0"/>
          <a:chExt cx="0" cy="0"/>
        </a:xfrm>
      </p:grpSpPr>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9D02FFF1-CB39-4359-8379-15CF6A8C7BC4}"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205C3550-4DE8-4EA2-9434-E81B076069B4}" type="slidenum">
              <a:rPr lang="pt-BR" altLang="pt-BR"/>
              <a:pPr>
                <a:defRPr/>
              </a:pPr>
              <a:t>‹nº›</a:t>
            </a:fld>
            <a:endParaRPr lang="pt-BR" altLang="pt-BR"/>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8323B217-9FB0-4D1A-87E4-E468B4875130}"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E9402DA9-AFED-450E-9145-1B1087F35CCF}" type="slidenum">
              <a:rPr lang="pt-BR" altLang="pt-BR"/>
              <a:pPr>
                <a:defRPr/>
              </a:pPr>
              <a:t>‹nº›</a:t>
            </a:fld>
            <a:endParaRPr lang="pt-BR" altLang="pt-B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07E44AAE-D237-4F37-9A33-7CFBB45DB180}" type="datetimeFigureOut">
              <a:rPr lang="pt-BR"/>
              <a:pPr>
                <a:defRPr/>
              </a:pPr>
              <a:t>07/11/2018</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E79F0053-CBA8-4584-9D4F-722B2A967462}" type="slidenum">
              <a:rPr lang="pt-BR"/>
              <a:pPr>
                <a:defRPr/>
              </a:pPr>
              <a:t>‹nº›</a:t>
            </a:fld>
            <a:endParaRPr lang="pt-BR"/>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CA3A7C5F-64E1-4364-81FC-2CA1A3E9446E}"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A8803037-8EE5-4284-BE25-9F3E07E4C363}" type="slidenum">
              <a:rPr lang="pt-BR" altLang="pt-BR"/>
              <a:pPr>
                <a:defRPr/>
              </a:pPr>
              <a:t>‹nº›</a:t>
            </a:fld>
            <a:endParaRPr lang="pt-BR" altLang="pt-BR"/>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530F2E03-6504-4321-8152-12A36E85503E}" type="datetime1">
              <a:rPr lang="pt-BR" altLang="pt-BR"/>
              <a:pPr>
                <a:defRPr/>
              </a:pPr>
              <a:t>07/11/2018</a:t>
            </a:fld>
            <a:endParaRPr lang="pt-BR" alt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7DB19146-18B3-4681-B816-B7A18A5101B8}" type="slidenum">
              <a:rPr lang="pt-BR" altLang="pt-BR"/>
              <a:pPr>
                <a:defRPr/>
              </a:pPr>
              <a:t>‹nº›</a:t>
            </a:fld>
            <a:endParaRPr lang="pt-BR" altLang="pt-BR"/>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CAE0452D-849A-495B-88BA-0C016673AAEC}" type="datetime1">
              <a:rPr lang="pt-BR" altLang="pt-BR"/>
              <a:pPr>
                <a:defRPr/>
              </a:pPr>
              <a:t>07/11/2018</a:t>
            </a:fld>
            <a:endParaRPr lang="pt-BR" altLang="pt-B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830E5D7A-E2FB-44A1-96C4-FDB647B8E630}" type="slidenum">
              <a:rPr lang="pt-BR" altLang="pt-BR"/>
              <a:pPr>
                <a:defRPr/>
              </a:pPr>
              <a:t>‹nº›</a:t>
            </a:fld>
            <a:endParaRPr lang="pt-BR" altLang="pt-BR"/>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ea typeface="ＭＳ Ｐゴシック" pitchFamily="34" charset="-128"/>
                <a:cs typeface="+mn-cs"/>
              </a:defRPr>
            </a:lvl1pPr>
          </a:lstStyle>
          <a:p>
            <a:pPr>
              <a:defRPr/>
            </a:pPr>
            <a:fld id="{DA719D8F-EA80-4F6A-B9AA-77B16CED5D57}" type="datetime1">
              <a:rPr lang="pt-BR" altLang="pt-BR"/>
              <a:pPr>
                <a:defRPr/>
              </a:pPr>
              <a:t>07/11/2018</a:t>
            </a:fld>
            <a:endParaRPr lang="pt-BR" altLang="pt-B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E44E43C9-455C-4409-8A8A-B927F361BB24}"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EC0FBB93-9366-4E0F-A8AC-DEFCDBC73F7F}" type="slidenum">
              <a:rPr lang="pt-BR" altLang="pt-BR"/>
              <a:pPr>
                <a:defRPr/>
              </a:pPr>
              <a:t>‹nº›</a:t>
            </a:fld>
            <a:endParaRPr lang="pt-BR" altLang="pt-BR"/>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64A553D8-9678-4FA0-AF48-94D464B7F9F5}"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8DDD3715-5F6B-40E8-8C08-FE55CC85AAA1}" type="slidenum">
              <a:rPr lang="pt-BR" altLang="pt-BR"/>
              <a:pPr>
                <a:defRPr/>
              </a:pPr>
              <a:t>‹nº›</a:t>
            </a:fld>
            <a:endParaRPr lang="pt-BR" altLang="pt-BR"/>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DA18E965-448B-4C00-A207-BCB2D9CA28A7}"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AA2C9E36-094F-46B2-B005-D1DC3B51189A}" type="slidenum">
              <a:rPr lang="pt-BR" altLang="pt-BR"/>
              <a:pPr>
                <a:defRPr/>
              </a:pPr>
              <a:t>‹nº›</a:t>
            </a:fld>
            <a:endParaRPr lang="pt-BR" altLang="pt-BR"/>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7D9CF50D-36F1-4631-BE72-AFE96B4E9DBD}"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1614A0CA-3F9C-4FE7-9B5C-51F59916687F}" type="slidenum">
              <a:rPr lang="pt-BR" altLang="pt-BR"/>
              <a:pPr>
                <a:defRPr/>
              </a:pPr>
              <a:t>‹nº›</a:t>
            </a:fld>
            <a:endParaRPr lang="pt-BR" altLang="pt-BR"/>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CAE3B0CF-4EEC-4F51-987B-86F14D2CEFC8}" type="datetimeFigureOut">
              <a:rPr lang="pt-BR"/>
              <a:pPr>
                <a:defRPr/>
              </a:pPr>
              <a:t>07/11/2018</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809106DB-DDB0-425A-8F16-49B135B625E4}" type="slidenum">
              <a:rPr lang="pt-BR"/>
              <a:pPr>
                <a:defRPr/>
              </a:pPr>
              <a:t>‹nº›</a:t>
            </a:fld>
            <a:endParaRPr lang="pt-B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DED45555-263F-4672-9738-A8646C75BEDE}" type="datetimeFigureOut">
              <a:rPr lang="pt-BR"/>
              <a:pPr>
                <a:defRPr/>
              </a:pPr>
              <a:t>07/11/2018</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F73145BC-F106-4162-964E-EE6AD9565688}" type="slidenum">
              <a:rPr lang="pt-BR"/>
              <a:pPr>
                <a:defRPr/>
              </a:pPr>
              <a:t>‹nº›</a:t>
            </a:fld>
            <a:endParaRPr lang="pt-BR"/>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userDrawn="1">
  <p:cSld name="5_Slide de título">
    <p:spTree>
      <p:nvGrpSpPr>
        <p:cNvPr id="1" name=""/>
        <p:cNvGrpSpPr/>
        <p:nvPr/>
      </p:nvGrpSpPr>
      <p:grpSpPr>
        <a:xfrm>
          <a:off x="0" y="0"/>
          <a:ext cx="0" cy="0"/>
          <a:chOff x="0" y="0"/>
          <a:chExt cx="0" cy="0"/>
        </a:xfrm>
      </p:grpSpPr>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userDrawn="1">
  <p:cSld name="7_Slide de título">
    <p:spTree>
      <p:nvGrpSpPr>
        <p:cNvPr id="1" name=""/>
        <p:cNvGrpSpPr/>
        <p:nvPr/>
      </p:nvGrpSpPr>
      <p:grpSpPr>
        <a:xfrm>
          <a:off x="0" y="0"/>
          <a:ext cx="0" cy="0"/>
          <a:chOff x="0" y="0"/>
          <a:chExt cx="0" cy="0"/>
        </a:xfrm>
      </p:grpSpPr>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userDrawn="1">
  <p:cSld name="8_Slide de título">
    <p:spTree>
      <p:nvGrpSpPr>
        <p:cNvPr id="1" name=""/>
        <p:cNvGrpSpPr/>
        <p:nvPr/>
      </p:nvGrpSpPr>
      <p:grpSpPr>
        <a:xfrm>
          <a:off x="0" y="0"/>
          <a:ext cx="0" cy="0"/>
          <a:chOff x="0" y="0"/>
          <a:chExt cx="0" cy="0"/>
        </a:xfrm>
      </p:grpSpPr>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userDrawn="1">
  <p:cSld name="10_Slide de título">
    <p:spTree>
      <p:nvGrpSpPr>
        <p:cNvPr id="1" name=""/>
        <p:cNvGrpSpPr/>
        <p:nvPr/>
      </p:nvGrpSpPr>
      <p:grpSpPr>
        <a:xfrm>
          <a:off x="0" y="0"/>
          <a:ext cx="0" cy="0"/>
          <a:chOff x="0" y="0"/>
          <a:chExt cx="0" cy="0"/>
        </a:xfrm>
      </p:grpSpPr>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userDrawn="1">
  <p:cSld name="25_Slide de título">
    <p:spTree>
      <p:nvGrpSpPr>
        <p:cNvPr id="1" name=""/>
        <p:cNvGrpSpPr/>
        <p:nvPr/>
      </p:nvGrpSpPr>
      <p:grpSpPr>
        <a:xfrm>
          <a:off x="0" y="0"/>
          <a:ext cx="0" cy="0"/>
          <a:chOff x="0" y="0"/>
          <a:chExt cx="0" cy="0"/>
        </a:xfrm>
      </p:grpSpPr>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userDrawn="1">
  <p:cSld name="26_Slide de título">
    <p:spTree>
      <p:nvGrpSpPr>
        <p:cNvPr id="1" name=""/>
        <p:cNvGrpSpPr/>
        <p:nvPr/>
      </p:nvGrpSpPr>
      <p:grpSpPr>
        <a:xfrm>
          <a:off x="0" y="0"/>
          <a:ext cx="0" cy="0"/>
          <a:chOff x="0" y="0"/>
          <a:chExt cx="0" cy="0"/>
        </a:xfrm>
      </p:grpSpPr>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userDrawn="1">
  <p:cSld name="9_Slide de título">
    <p:spTree>
      <p:nvGrpSpPr>
        <p:cNvPr id="1" name=""/>
        <p:cNvGrpSpPr/>
        <p:nvPr/>
      </p:nvGrpSpPr>
      <p:grpSpPr>
        <a:xfrm>
          <a:off x="0" y="0"/>
          <a:ext cx="0" cy="0"/>
          <a:chOff x="0" y="0"/>
          <a:chExt cx="0" cy="0"/>
        </a:xfrm>
      </p:grpSpPr>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userDrawn="1">
  <p:cSld name="11_Slide de título">
    <p:spTree>
      <p:nvGrpSpPr>
        <p:cNvPr id="1" name=""/>
        <p:cNvGrpSpPr/>
        <p:nvPr/>
      </p:nvGrpSpPr>
      <p:grpSpPr>
        <a:xfrm>
          <a:off x="0" y="0"/>
          <a:ext cx="0" cy="0"/>
          <a:chOff x="0" y="0"/>
          <a:chExt cx="0" cy="0"/>
        </a:xfrm>
      </p:grpSpPr>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A4EC4113-5B1C-4612-BF05-920CA5AC9988}" type="datetimeFigureOut">
              <a:rPr lang="pt-BR"/>
              <a:pPr>
                <a:defRPr/>
              </a:pPr>
              <a:t>07/11/2018</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C0FB5BA7-2123-4DF0-B742-5BC0E6E3528E}" type="slidenum">
              <a:rPr lang="pt-BR"/>
              <a:pPr>
                <a:defRPr/>
              </a:pPr>
              <a:t>‹nº›</a:t>
            </a:fld>
            <a:endParaRPr lang="pt-BR"/>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00CD1E73-18DE-431E-9FF8-0B56B10A7B2D}"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E2F688FF-D807-457B-84CC-258A231C1F6D}" type="slidenum">
              <a:rPr lang="pt-BR" altLang="pt-BR"/>
              <a:pPr>
                <a:defRPr/>
              </a:pPr>
              <a:t>‹nº›</a:t>
            </a:fld>
            <a:endParaRPr lang="pt-BR" altLang="pt-BR"/>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670BDBAA-AA1F-4581-A174-994057165E02}"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2C4616CF-DF4C-4297-827F-FDEB43988459}" type="slidenum">
              <a:rPr lang="pt-BR" altLang="pt-BR"/>
              <a:pPr>
                <a:defRPr/>
              </a:pPr>
              <a:t>‹nº›</a:t>
            </a:fld>
            <a:endParaRPr lang="pt-BR" altLang="pt-BR"/>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D6896408-9D7F-436B-8A7E-9768D32E4A1C}"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EF5EC818-8694-4828-975E-F41967CCF7D0}" type="slidenum">
              <a:rPr lang="pt-BR" altLang="pt-BR"/>
              <a:pPr>
                <a:defRPr/>
              </a:pPr>
              <a:t>‹nº›</a:t>
            </a:fld>
            <a:endParaRPr lang="pt-BR" altLang="pt-BR"/>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84206040-067A-470A-9945-3D6D54723EEB}" type="datetime1">
              <a:rPr lang="pt-BR" altLang="pt-BR"/>
              <a:pPr>
                <a:defRPr/>
              </a:pPr>
              <a:t>07/11/2018</a:t>
            </a:fld>
            <a:endParaRPr lang="pt-BR" alt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8660CA3D-3EA0-4207-8BEE-90CA43748F0E}" type="slidenum">
              <a:rPr lang="pt-BR" altLang="pt-BR"/>
              <a:pPr>
                <a:defRPr/>
              </a:pPr>
              <a:t>‹nº›</a:t>
            </a:fld>
            <a:endParaRPr lang="pt-BR" altLang="pt-BR"/>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EE076605-7224-49A6-BC83-BBE7DBEB7949}" type="datetime1">
              <a:rPr lang="pt-BR" altLang="pt-BR"/>
              <a:pPr>
                <a:defRPr/>
              </a:pPr>
              <a:t>07/11/2018</a:t>
            </a:fld>
            <a:endParaRPr lang="pt-BR" altLang="pt-B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E3C5F938-B20D-48DF-94C5-139A339EAF91}" type="slidenum">
              <a:rPr lang="pt-BR" altLang="pt-BR"/>
              <a:pPr>
                <a:defRPr/>
              </a:pPr>
              <a:t>‹nº›</a:t>
            </a:fld>
            <a:endParaRPr lang="pt-BR" altLang="pt-BR"/>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cs typeface="+mn-cs"/>
              </a:defRPr>
            </a:lvl1pPr>
          </a:lstStyle>
          <a:p>
            <a:pPr>
              <a:defRPr/>
            </a:pPr>
            <a:fld id="{62B85F3B-5165-43DF-9AC6-8B81EEB8D7B5}" type="datetime1">
              <a:rPr lang="pt-BR" altLang="pt-BR"/>
              <a:pPr>
                <a:defRPr/>
              </a:pPr>
              <a:t>07/11/2018</a:t>
            </a:fld>
            <a:endParaRPr lang="pt-BR" altLang="pt-B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1103F800-C7A2-470A-A2AF-8CD7E89F0B41}"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91A76BF7-13B5-4CCD-8D01-87D0DA9DBF06}" type="slidenum">
              <a:rPr lang="pt-BR" altLang="pt-BR"/>
              <a:pPr>
                <a:defRPr/>
              </a:pPr>
              <a:t>‹nº›</a:t>
            </a:fld>
            <a:endParaRPr lang="pt-BR" altLang="pt-BR"/>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ABECA708-7004-4B69-9E20-669750C4814C}"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F22E97CF-ABF4-47DD-AB16-8CF7D84E785A}" type="slidenum">
              <a:rPr lang="pt-BR" altLang="pt-BR"/>
              <a:pPr>
                <a:defRPr/>
              </a:pPr>
              <a:t>‹nº›</a:t>
            </a:fld>
            <a:endParaRPr lang="pt-BR" altLang="pt-BR"/>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81768F29-564E-4D40-B2FC-182B9CF17321}"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187A5DEC-7F24-4A01-8047-DDD090DD38BD}" type="slidenum">
              <a:rPr lang="pt-BR" altLang="pt-BR"/>
              <a:pPr>
                <a:defRPr/>
              </a:pPr>
              <a:t>‹nº›</a:t>
            </a:fld>
            <a:endParaRPr lang="pt-BR" altLang="pt-BR"/>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10DCCBD3-FFB3-4F4F-BF02-50D0320D6567}"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B4D0396D-EC69-42ED-AD86-8E7C1AE717F8}" type="slidenum">
              <a:rPr lang="pt-BR" altLang="pt-BR"/>
              <a:pPr>
                <a:defRPr/>
              </a:pPr>
              <a:t>‹nº›</a:t>
            </a:fld>
            <a:endParaRPr lang="pt-BR" altLang="pt-B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7C7CC450-B01F-450D-9547-9BE74EEEE2AF}" type="datetimeFigureOut">
              <a:rPr lang="pt-BR"/>
              <a:pPr>
                <a:defRPr/>
              </a:pPr>
              <a:t>07/11/2018</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2B057C09-7AA3-4856-BD3D-B23E945948A2}" type="slidenum">
              <a:rPr lang="pt-BR"/>
              <a:pPr>
                <a:defRPr/>
              </a:pPr>
              <a:t>‹nº›</a:t>
            </a:fld>
            <a:endParaRPr lang="pt-BR"/>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00CD1E73-18DE-431E-9FF8-0B56B10A7B2D}"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515E8BF5-2406-4C46-9583-BB7EED7B4425}" type="slidenum">
              <a:rPr lang="pt-BR" altLang="pt-BR"/>
              <a:pPr>
                <a:defRPr/>
              </a:pPr>
              <a:t>‹nº›</a:t>
            </a:fld>
            <a:endParaRPr lang="pt-BR" altLang="pt-BR"/>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670BDBAA-AA1F-4581-A174-994057165E02}"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C02851F1-8F2E-4832-8BE8-686222228002}" type="slidenum">
              <a:rPr lang="pt-BR" altLang="pt-BR"/>
              <a:pPr>
                <a:defRPr/>
              </a:pPr>
              <a:t>‹nº›</a:t>
            </a:fld>
            <a:endParaRPr lang="pt-BR" altLang="pt-BR"/>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D6896408-9D7F-436B-8A7E-9768D32E4A1C}"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12F44ED5-EEF0-4D0C-A172-D112E093B426}" type="slidenum">
              <a:rPr lang="pt-BR" altLang="pt-BR"/>
              <a:pPr>
                <a:defRPr/>
              </a:pPr>
              <a:t>‹nº›</a:t>
            </a:fld>
            <a:endParaRPr lang="pt-BR" altLang="pt-BR"/>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84206040-067A-470A-9945-3D6D54723EEB}" type="datetime1">
              <a:rPr lang="pt-BR" altLang="pt-BR"/>
              <a:pPr>
                <a:defRPr/>
              </a:pPr>
              <a:t>07/11/2018</a:t>
            </a:fld>
            <a:endParaRPr lang="pt-BR" alt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351F5135-BE43-444A-A0EB-F52DEC5749EA}" type="slidenum">
              <a:rPr lang="pt-BR" altLang="pt-BR"/>
              <a:pPr>
                <a:defRPr/>
              </a:pPr>
              <a:t>‹nº›</a:t>
            </a:fld>
            <a:endParaRPr lang="pt-BR" altLang="pt-BR"/>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EE076605-7224-49A6-BC83-BBE7DBEB7949}" type="datetime1">
              <a:rPr lang="pt-BR" altLang="pt-BR"/>
              <a:pPr>
                <a:defRPr/>
              </a:pPr>
              <a:t>07/11/2018</a:t>
            </a:fld>
            <a:endParaRPr lang="pt-BR" altLang="pt-B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0FEC6292-5148-40AC-9150-40038C2DAC3E}" type="slidenum">
              <a:rPr lang="pt-BR" altLang="pt-BR"/>
              <a:pPr>
                <a:defRPr/>
              </a:pPr>
              <a:t>‹nº›</a:t>
            </a:fld>
            <a:endParaRPr lang="pt-BR" altLang="pt-BR"/>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cs typeface="+mn-cs"/>
              </a:defRPr>
            </a:lvl1pPr>
          </a:lstStyle>
          <a:p>
            <a:pPr>
              <a:defRPr/>
            </a:pPr>
            <a:fld id="{62B85F3B-5165-43DF-9AC6-8B81EEB8D7B5}" type="datetime1">
              <a:rPr lang="pt-BR" altLang="pt-BR"/>
              <a:pPr>
                <a:defRPr/>
              </a:pPr>
              <a:t>07/11/2018</a:t>
            </a:fld>
            <a:endParaRPr lang="pt-BR" altLang="pt-B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1103F800-C7A2-470A-A2AF-8CD7E89F0B41}"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FD0322BF-8BA5-494F-8FD4-CDC3F091B28D}" type="slidenum">
              <a:rPr lang="pt-BR" altLang="pt-BR"/>
              <a:pPr>
                <a:defRPr/>
              </a:pPr>
              <a:t>‹nº›</a:t>
            </a:fld>
            <a:endParaRPr lang="pt-BR" altLang="pt-BR"/>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ABECA708-7004-4B69-9E20-669750C4814C}"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E7EC3706-6332-434F-A019-48A13A8F446D}" type="slidenum">
              <a:rPr lang="pt-BR" altLang="pt-BR"/>
              <a:pPr>
                <a:defRPr/>
              </a:pPr>
              <a:t>‹nº›</a:t>
            </a:fld>
            <a:endParaRPr lang="pt-BR" altLang="pt-BR"/>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81768F29-564E-4D40-B2FC-182B9CF17321}"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428EBED2-8CC5-4C47-80C0-97D9F6621537}" type="slidenum">
              <a:rPr lang="pt-BR" altLang="pt-BR"/>
              <a:pPr>
                <a:defRPr/>
              </a:pPr>
              <a:t>‹nº›</a:t>
            </a:fld>
            <a:endParaRPr lang="pt-BR" altLang="pt-B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603169D8-F7BB-44E3-968C-76B4DCE960FA}" type="datetimeFigureOut">
              <a:rPr lang="pt-BR"/>
              <a:pPr>
                <a:defRPr/>
              </a:pPr>
              <a:t>07/11/2018</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7FB87C96-D3A1-409B-AF8F-358A381B1699}" type="slidenum">
              <a:rPr lang="pt-BR"/>
              <a:pPr>
                <a:defRPr/>
              </a:pPr>
              <a:t>‹nº›</a:t>
            </a:fld>
            <a:endParaRPr lang="pt-BR"/>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10DCCBD3-FFB3-4F4F-BF02-50D0320D6567}"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panose="020B0604020202020204" pitchFamily="34" charset="0"/>
                <a:ea typeface="MS PGothic" panose="020B0600070205080204" pitchFamily="34" charset="-128"/>
                <a:cs typeface="+mn-cs"/>
              </a:defRPr>
            </a:lvl1pPr>
          </a:lstStyle>
          <a:p>
            <a:pPr>
              <a:defRPr/>
            </a:pPr>
            <a:fld id="{AFC1783A-081B-4740-990F-0D82649FE6F9}" type="slidenum">
              <a:rPr lang="pt-BR" altLang="pt-BR"/>
              <a:pPr>
                <a:defRPr/>
              </a:pPr>
              <a:t>‹nº›</a:t>
            </a:fld>
            <a:endParaRPr lang="pt-BR" altLang="pt-B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7AA3D30D-D636-4967-B0AA-43C5EFC79EF9}" type="datetimeFigureOut">
              <a:rPr lang="pt-BR"/>
              <a:pPr>
                <a:defRPr/>
              </a:pPr>
              <a:t>07/11/2018</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23655C13-1A57-4C6A-B48B-61C4D48BFB43}" type="slidenum">
              <a:rPr lang="pt-BR"/>
              <a:pPr>
                <a:defRPr/>
              </a:pPr>
              <a:t>‹nº›</a:t>
            </a:fld>
            <a:endParaRPr lang="pt-B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5F08EABF-2C85-4908-9561-04C275DD051C}" type="datetimeFigureOut">
              <a:rPr lang="pt-BR"/>
              <a:pPr>
                <a:defRPr/>
              </a:pPr>
              <a:t>07/11/2018</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FA523068-9FD0-49F5-9058-3C5FD23CC41B}" type="slidenum">
              <a:rPr lang="pt-BR"/>
              <a:pPr>
                <a:defRPr/>
              </a:pPr>
              <a:t>‹nº›</a:t>
            </a:fld>
            <a:endParaRPr lang="pt-B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468308B7-F828-4D29-B928-CE7C17ABFE06}"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charset="0"/>
                <a:ea typeface="MS PGothic" pitchFamily="34" charset="-128"/>
                <a:cs typeface="+mn-cs"/>
              </a:defRPr>
            </a:lvl1pPr>
          </a:lstStyle>
          <a:p>
            <a:pPr>
              <a:defRPr/>
            </a:pPr>
            <a:fld id="{5FA6BC85-BCEA-4855-8235-0E306A4F21E0}" type="slidenum">
              <a:rPr lang="pt-BR" altLang="pt-BR"/>
              <a:pPr>
                <a:defRPr/>
              </a:pPr>
              <a:t>‹nº›</a:t>
            </a:fld>
            <a:endParaRPr lang="pt-BR" altLang="pt-B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A7911675-011B-440E-B53F-6E2D8C1E0EFC}"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charset="0"/>
                <a:ea typeface="MS PGothic" pitchFamily="34" charset="-128"/>
                <a:cs typeface="+mn-cs"/>
              </a:defRPr>
            </a:lvl1pPr>
          </a:lstStyle>
          <a:p>
            <a:pPr>
              <a:defRPr/>
            </a:pPr>
            <a:fld id="{14BADAFA-AE72-45A6-A0D3-D6838CDF3D19}" type="slidenum">
              <a:rPr lang="pt-BR" altLang="pt-BR"/>
              <a:pPr>
                <a:defRPr/>
              </a:pPr>
              <a:t>‹nº›</a:t>
            </a:fld>
            <a:endParaRPr lang="pt-BR" altLang="pt-B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CE4A1C87-9D21-432B-95E7-3265E8CC9256}"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charset="0"/>
                <a:ea typeface="MS PGothic" pitchFamily="34" charset="-128"/>
                <a:cs typeface="+mn-cs"/>
              </a:defRPr>
            </a:lvl1pPr>
          </a:lstStyle>
          <a:p>
            <a:pPr>
              <a:defRPr/>
            </a:pPr>
            <a:fld id="{8F7518E4-3929-404A-96E9-8339CD765B6B}" type="slidenum">
              <a:rPr lang="pt-BR" altLang="pt-BR"/>
              <a:pPr>
                <a:defRPr/>
              </a:pPr>
              <a:t>‹nº›</a:t>
            </a:fld>
            <a:endParaRPr lang="pt-BR" alt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0D410B86-195A-45ED-9357-A388D316FE10}" type="datetimeFigureOut">
              <a:rPr lang="pt-BR"/>
              <a:pPr>
                <a:defRPr/>
              </a:pPr>
              <a:t>07/11/2018</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2551FEFC-AD0B-421A-92FB-98B343D7C06F}" type="slidenum">
              <a:rPr lang="pt-BR"/>
              <a:pPr>
                <a:defRPr/>
              </a:pPr>
              <a:t>‹nº›</a:t>
            </a:fld>
            <a:endParaRPr lang="pt-B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39072C0E-63C0-4C58-B93D-51C2FEFE4526}" type="datetime1">
              <a:rPr lang="pt-BR" altLang="pt-BR"/>
              <a:pPr>
                <a:defRPr/>
              </a:pPr>
              <a:t>07/11/2018</a:t>
            </a:fld>
            <a:endParaRPr lang="pt-BR" alt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charset="0"/>
                <a:ea typeface="MS PGothic" pitchFamily="34" charset="-128"/>
                <a:cs typeface="+mn-cs"/>
              </a:defRPr>
            </a:lvl1pPr>
          </a:lstStyle>
          <a:p>
            <a:pPr>
              <a:defRPr/>
            </a:pPr>
            <a:fld id="{B77B140C-5FC2-4010-867C-E12E39228565}" type="slidenum">
              <a:rPr lang="pt-BR" altLang="pt-BR"/>
              <a:pPr>
                <a:defRPr/>
              </a:pPr>
              <a:t>‹nº›</a:t>
            </a:fld>
            <a:endParaRPr lang="pt-BR" altLang="pt-B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728430CA-63B1-4382-888B-12B038C23B99}" type="datetime1">
              <a:rPr lang="pt-BR" altLang="pt-BR"/>
              <a:pPr>
                <a:defRPr/>
              </a:pPr>
              <a:t>07/11/2018</a:t>
            </a:fld>
            <a:endParaRPr lang="pt-BR" altLang="pt-B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charset="0"/>
                <a:ea typeface="MS PGothic" pitchFamily="34" charset="-128"/>
                <a:cs typeface="+mn-cs"/>
              </a:defRPr>
            </a:lvl1pPr>
          </a:lstStyle>
          <a:p>
            <a:pPr>
              <a:defRPr/>
            </a:pPr>
            <a:fld id="{983F9C77-75F9-4C53-B949-9AA00286CD2A}" type="slidenum">
              <a:rPr lang="pt-BR" altLang="pt-BR"/>
              <a:pPr>
                <a:defRPr/>
              </a:pPr>
              <a:t>‹nº›</a:t>
            </a:fld>
            <a:endParaRPr lang="pt-BR" altLang="pt-B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cs typeface="+mn-cs"/>
              </a:defRPr>
            </a:lvl1pPr>
          </a:lstStyle>
          <a:p>
            <a:pPr>
              <a:defRPr/>
            </a:pPr>
            <a:fld id="{016DE12F-50FB-4324-8F82-41A2FAEE502E}" type="datetime1">
              <a:rPr lang="pt-BR" altLang="pt-BR"/>
              <a:pPr>
                <a:defRPr/>
              </a:pPr>
              <a:t>07/11/2018</a:t>
            </a:fld>
            <a:endParaRPr lang="pt-BR" altLang="pt-B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C36FE33D-8D1F-472E-9AC0-25955094FE6F}"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charset="0"/>
                <a:ea typeface="MS PGothic" pitchFamily="34" charset="-128"/>
                <a:cs typeface="+mn-cs"/>
              </a:defRPr>
            </a:lvl1pPr>
          </a:lstStyle>
          <a:p>
            <a:pPr>
              <a:defRPr/>
            </a:pPr>
            <a:fld id="{56650559-ACAA-4638-A77F-909E9CCA8E4F}" type="slidenum">
              <a:rPr lang="pt-BR" altLang="pt-BR"/>
              <a:pPr>
                <a:defRPr/>
              </a:pPr>
              <a:t>‹nº›</a:t>
            </a:fld>
            <a:endParaRPr lang="pt-BR" altLang="pt-B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DE29B943-61DD-445B-848C-707DB20D6AD2}"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charset="0"/>
                <a:ea typeface="MS PGothic" pitchFamily="34" charset="-128"/>
                <a:cs typeface="+mn-cs"/>
              </a:defRPr>
            </a:lvl1pPr>
          </a:lstStyle>
          <a:p>
            <a:pPr>
              <a:defRPr/>
            </a:pPr>
            <a:fld id="{B8B957E3-B40A-409B-9ABA-247B66257054}" type="slidenum">
              <a:rPr lang="pt-BR" altLang="pt-BR"/>
              <a:pPr>
                <a:defRPr/>
              </a:pPr>
              <a:t>‹nº›</a:t>
            </a:fld>
            <a:endParaRPr lang="pt-BR" altLang="pt-B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6754E998-803D-414A-80AE-0F7022233FE5}"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charset="0"/>
                <a:ea typeface="MS PGothic" pitchFamily="34" charset="-128"/>
                <a:cs typeface="+mn-cs"/>
              </a:defRPr>
            </a:lvl1pPr>
          </a:lstStyle>
          <a:p>
            <a:pPr>
              <a:defRPr/>
            </a:pPr>
            <a:fld id="{B2F48C64-453C-4E72-8BDA-B4DC96997D21}" type="slidenum">
              <a:rPr lang="pt-BR" altLang="pt-BR"/>
              <a:pPr>
                <a:defRPr/>
              </a:pPr>
              <a:t>‹nº›</a:t>
            </a:fld>
            <a:endParaRPr lang="pt-BR" altLang="pt-B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BF4458BD-ED68-470A-9A64-D5539D153326}"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Arial" charset="0"/>
                <a:ea typeface="MS PGothic" pitchFamily="34" charset="-128"/>
                <a:cs typeface="+mn-cs"/>
              </a:defRPr>
            </a:lvl1pPr>
          </a:lstStyle>
          <a:p>
            <a:pPr>
              <a:defRPr/>
            </a:pPr>
            <a:fld id="{BA9E6D62-6CFF-49D2-9122-53B6D1E7C0A5}" type="slidenum">
              <a:rPr lang="pt-BR" altLang="pt-BR"/>
              <a:pPr>
                <a:defRPr/>
              </a:pPr>
              <a:t>‹nº›</a:t>
            </a:fld>
            <a:endParaRPr lang="pt-BR" altLang="pt-B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37A1B11E-CDEC-47EB-A8BF-EF54B7C3C231}" type="datetimeFigureOut">
              <a:rPr lang="pt-BR"/>
              <a:pPr>
                <a:defRPr/>
              </a:pPr>
              <a:t>07/11/2018</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F17DAA67-07E8-40AF-83FE-9559956773E1}" type="slidenum">
              <a:rPr lang="pt-BR"/>
              <a:pPr>
                <a:defRPr/>
              </a:pPr>
              <a:t>‹nº›</a:t>
            </a:fld>
            <a:endParaRPr lang="pt-B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4_Slide de título">
    <p:spTree>
      <p:nvGrpSpPr>
        <p:cNvPr id="1" name=""/>
        <p:cNvGrpSpPr/>
        <p:nvPr/>
      </p:nvGrpSpPr>
      <p:grpSpPr>
        <a:xfrm>
          <a:off x="0" y="0"/>
          <a:ext cx="0" cy="0"/>
          <a:chOff x="0" y="0"/>
          <a:chExt cx="0" cy="0"/>
        </a:xfrm>
      </p:grpSpPr>
      <p:grpSp>
        <p:nvGrpSpPr>
          <p:cNvPr id="4" name="Grupo 10"/>
          <p:cNvGrpSpPr>
            <a:grpSpLocks/>
          </p:cNvGrpSpPr>
          <p:nvPr/>
        </p:nvGrpSpPr>
        <p:grpSpPr bwMode="auto">
          <a:xfrm>
            <a:off x="0" y="6092825"/>
            <a:ext cx="9174163" cy="774700"/>
            <a:chOff x="0" y="5732463"/>
            <a:chExt cx="9174163" cy="1135062"/>
          </a:xfrm>
        </p:grpSpPr>
        <p:sp>
          <p:nvSpPr>
            <p:cNvPr id="5" name="Triângulo retângulo 14"/>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6" name="Triângulo isósceles 16"/>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7" name="Triângulo retângulo 11"/>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sp>
        <p:nvSpPr>
          <p:cNvPr id="8" name="CaixaDeTexto 17"/>
          <p:cNvSpPr txBox="1">
            <a:spLocks noChangeArrowheads="1"/>
          </p:cNvSpPr>
          <p:nvPr userDrawn="1"/>
        </p:nvSpPr>
        <p:spPr bwMode="auto">
          <a:xfrm>
            <a:off x="1662113" y="6070600"/>
            <a:ext cx="5832475" cy="430213"/>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pt-BR" sz="1100" b="1" dirty="0" smtClean="0">
                <a:solidFill>
                  <a:srgbClr val="FFFFFF"/>
                </a:solidFill>
              </a:rPr>
              <a:t>ESTADO-MAIOR CONJUNTO DAS FORÇAS ARMADAS – 6º ANO</a:t>
            </a:r>
          </a:p>
          <a:p>
            <a:pPr algn="ctr" eaLnBrk="1" hangingPunct="1">
              <a:defRPr/>
            </a:pPr>
            <a:r>
              <a:rPr lang="pt-BR" sz="1100" b="1" dirty="0" smtClean="0">
                <a:solidFill>
                  <a:srgbClr val="FFFFFF"/>
                </a:solidFill>
              </a:rPr>
              <a:t>CONSOLIDANDO  A  INTEROPERABILIDADE  ENTRE  AS  FORÇAS ARMADAS</a:t>
            </a:r>
          </a:p>
        </p:txBody>
      </p:sp>
      <p:sp>
        <p:nvSpPr>
          <p:cNvPr id="9" name="Retângulo 23"/>
          <p:cNvSpPr/>
          <p:nvPr userDrawn="1"/>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prstClr val="white"/>
              </a:solidFill>
            </a:endParaRPr>
          </a:p>
        </p:txBody>
      </p:sp>
      <p:pic>
        <p:nvPicPr>
          <p:cNvPr id="10" name="Imagem 4" descr="LOGO_EMCFA_ redondo.png"/>
          <p:cNvPicPr>
            <a:picLocks noChangeAspect="1"/>
          </p:cNvPicPr>
          <p:nvPr/>
        </p:nvPicPr>
        <p:blipFill>
          <a:blip r:embed="rId3"/>
          <a:srcRect/>
          <a:stretch>
            <a:fillRect/>
          </a:stretch>
        </p:blipFill>
        <p:spPr bwMode="auto">
          <a:xfrm>
            <a:off x="8448675" y="19050"/>
            <a:ext cx="655638" cy="673100"/>
          </a:xfrm>
          <a:prstGeom prst="rect">
            <a:avLst/>
          </a:prstGeom>
          <a:noFill/>
          <a:ln w="9525">
            <a:noFill/>
            <a:miter lim="800000"/>
            <a:headEnd/>
            <a:tailEnd/>
          </a:ln>
        </p:spPr>
      </p:pic>
      <p:graphicFrame>
        <p:nvGraphicFramePr>
          <p:cNvPr id="11" name="Object 2"/>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012738" name="Imagem de bitmap" r:id="rId4" imgW="2491956" imgH="2872989" progId="PBrush">
                  <p:embed/>
                </p:oleObj>
              </mc:Choice>
              <mc:Fallback>
                <p:oleObj name="Imagem de bitmap" r:id="rId4" imgW="2491956" imgH="2872989" progId="PBrush">
                  <p:embed/>
                  <p:pic>
                    <p:nvPicPr>
                      <p:cNvPr id="0" name="Picture 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12" name="Espaço Reservado para Dat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prstClr val="black"/>
                </a:solidFill>
                <a:latin typeface="Arial Black" pitchFamily="34" charset="0"/>
                <a:ea typeface="+mn-ea"/>
                <a:cs typeface="Arial" pitchFamily="34" charset="0"/>
              </a:defRPr>
            </a:lvl1pPr>
          </a:lstStyle>
          <a:p>
            <a:pPr>
              <a:defRPr/>
            </a:pPr>
            <a:fld id="{6900CC45-5DA7-42B8-A45F-87AC4E7421F1}" type="datetime1">
              <a:rPr lang="pt-BR"/>
              <a:pPr>
                <a:defRPr/>
              </a:pPr>
              <a:t>07/11/2018</a:t>
            </a:fld>
            <a:endParaRPr lang="pt-BR"/>
          </a:p>
        </p:txBody>
      </p:sp>
      <p:sp>
        <p:nvSpPr>
          <p:cNvPr id="13" name="Espaço Reservado para Rodapé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srgbClr val="898989"/>
                </a:solidFill>
                <a:latin typeface="Arial Black" pitchFamily="34" charset="0"/>
                <a:ea typeface="+mn-ea"/>
                <a:cs typeface="Arial" pitchFamily="34" charset="0"/>
              </a:defRPr>
            </a:lvl1pPr>
          </a:lstStyle>
          <a:p>
            <a:pPr>
              <a:defRPr/>
            </a:pPr>
            <a:endParaRPr lang="pt-BR"/>
          </a:p>
        </p:txBody>
      </p:sp>
      <p:sp>
        <p:nvSpPr>
          <p:cNvPr id="14"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srgbClr val="000000"/>
                </a:solidFill>
                <a:latin typeface="Arial Black" pitchFamily="34" charset="0"/>
                <a:ea typeface="MS PGothic" pitchFamily="34" charset="-128"/>
                <a:cs typeface="Arial" charset="0"/>
              </a:defRPr>
            </a:lvl1pPr>
          </a:lstStyle>
          <a:p>
            <a:pPr>
              <a:defRPr/>
            </a:pPr>
            <a:fld id="{C99A8A5D-9F73-44F7-A2B1-A1A6FAE91C3B}" type="slidenum">
              <a:rPr lang="pt-BR" altLang="pt-BR"/>
              <a:pPr>
                <a:defRPr/>
              </a:pPr>
              <a:t>‹nº›</a:t>
            </a:fld>
            <a:endParaRPr lang="pt-BR" altLang="pt-B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6_Slide de título">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_Slide de título">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7_Slide de título">
    <p:spTree>
      <p:nvGrpSpPr>
        <p:cNvPr id="1" name=""/>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8_Slide de título">
    <p:spTree>
      <p:nvGrpSpPr>
        <p:cNvPr id="1" name=""/>
        <p:cNvGrpSpPr/>
        <p:nvPr/>
      </p:nvGrpSpPr>
      <p:grpSpPr>
        <a:xfrm>
          <a:off x="0" y="0"/>
          <a:ext cx="0" cy="0"/>
          <a:chOff x="0" y="0"/>
          <a:chExt cx="0" cy="0"/>
        </a:xfrm>
      </p:grpSpPr>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0_Slide de título">
    <p:spTree>
      <p:nvGrpSpPr>
        <p:cNvPr id="1" name=""/>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5_Slide de título">
    <p:spTree>
      <p:nvGrpSpPr>
        <p:cNvPr id="1" name=""/>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6_Slide de título">
    <p:spTree>
      <p:nvGrpSpPr>
        <p:cNvPr id="1" name=""/>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9_Slide de título">
    <p:spTree>
      <p:nvGrpSpPr>
        <p:cNvPr id="1" name=""/>
        <p:cNvGrpSpPr/>
        <p:nvPr/>
      </p:nvGrpSpPr>
      <p:grpSpPr>
        <a:xfrm>
          <a:off x="0" y="0"/>
          <a:ext cx="0" cy="0"/>
          <a:chOff x="0" y="0"/>
          <a:chExt cx="0" cy="0"/>
        </a:xfrm>
      </p:grpSpPr>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1_Slide de título">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C1D28AAA-3905-40FC-B58B-3C0008B22A81}" type="datetimeFigureOut">
              <a:rPr lang="pt-BR"/>
              <a:pPr>
                <a:defRPr/>
              </a:pPr>
              <a:t>07/11/2018</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BC04CEDF-8421-4BE7-9C81-F4A19B187F69}" type="slidenum">
              <a:rPr lang="pt-BR"/>
              <a:pPr>
                <a:defRPr/>
              </a:pPr>
              <a:t>‹nº›</a:t>
            </a:fld>
            <a:endParaRPr lang="pt-B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9EC26059-A0A5-4DF2-AA4F-7AC4B108048F}" type="datetimeFigureOut">
              <a:rPr lang="pt-BR"/>
              <a:pPr>
                <a:defRPr/>
              </a:pPr>
              <a:t>07/11/2018</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CDFD8A9-3D91-4C82-9CCC-60EF66D79C7A}" type="slidenum">
              <a:rPr lang="pt-BR"/>
              <a:pPr>
                <a:defRPr/>
              </a:pPr>
              <a:t>‹nº›</a:t>
            </a:fld>
            <a:endParaRPr lang="pt-B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A4626CA9-2865-4CDD-93AA-ACE324B754C4}" type="datetimeFigureOut">
              <a:rPr lang="pt-BR"/>
              <a:pPr>
                <a:defRPr/>
              </a:pPr>
              <a:t>07/11/2018</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E902B701-F308-4128-9566-7A0AEC1BB2E6}" type="slidenum">
              <a:rPr lang="pt-BR"/>
              <a:pPr>
                <a:defRPr/>
              </a:pPr>
              <a:t>‹nº›</a:t>
            </a:fld>
            <a:endParaRPr lang="pt-B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lvl1pPr>
              <a:defRPr/>
            </a:lvl1pPr>
          </a:lstStyle>
          <a:p>
            <a:pPr>
              <a:defRPr/>
            </a:pPr>
            <a:fld id="{2F23CD96-B81A-49F0-884A-FCBB31F8AF2D}" type="datetimeFigureOut">
              <a:rPr lang="pt-BR"/>
              <a:pPr>
                <a:defRPr/>
              </a:pPr>
              <a:t>07/11/2018</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C49F4F38-87B6-4D05-BC6A-1D6B9B77C56E}" type="slidenum">
              <a:rPr lang="pt-BR"/>
              <a:pPr>
                <a:defRPr/>
              </a:pPr>
              <a:t>‹nº›</a:t>
            </a:fld>
            <a:endParaRPr lang="pt-B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28650" y="1825625"/>
            <a:ext cx="386715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825625"/>
            <a:ext cx="386715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CDCBC9BA-4DD8-47FA-94FA-BB7CEE4AE50A}" type="datetimeFigureOut">
              <a:rPr lang="pt-BR"/>
              <a:pPr>
                <a:defRPr/>
              </a:pPr>
              <a:t>07/11/2018</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2B2C3B0E-2C3F-42AD-A311-1CA8AFA6513C}" type="slidenum">
              <a:rPr lang="pt-BR"/>
              <a:pPr>
                <a:defRPr/>
              </a:pPr>
              <a:t>‹nº›</a:t>
            </a:fld>
            <a:endParaRPr lang="pt-B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630238" y="2505075"/>
            <a:ext cx="386873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CA6685EC-5FEF-4B6B-9C06-927EA2F8B912}" type="datetimeFigureOut">
              <a:rPr lang="pt-BR"/>
              <a:pPr>
                <a:defRPr/>
              </a:pPr>
              <a:t>07/11/2018</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C882248D-66CD-4D8D-BB51-7770E10236A0}" type="slidenum">
              <a:rPr lang="pt-BR"/>
              <a:pPr>
                <a:defRPr/>
              </a:pPr>
              <a:t>‹nº›</a:t>
            </a:fld>
            <a:endParaRPr lang="pt-B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2E312F04-28DD-4290-A30A-03B960850C40}" type="datetimeFigureOut">
              <a:rPr lang="pt-BR"/>
              <a:pPr>
                <a:defRPr/>
              </a:pPr>
              <a:t>07/11/2018</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BA8AD106-00A2-4F00-A0EB-083A7D7FBC16}" type="slidenum">
              <a:rPr lang="pt-BR"/>
              <a:pPr>
                <a:defRPr/>
              </a:pPr>
              <a:t>‹nº›</a:t>
            </a:fld>
            <a:endParaRPr lang="pt-B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668402AB-7150-418B-9363-CDE97B8C991D}" type="datetimeFigureOut">
              <a:rPr lang="pt-BR"/>
              <a:pPr>
                <a:defRPr/>
              </a:pPr>
              <a:t>07/11/2018</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CF42D0E8-7EFA-4099-9C2C-CC6D7465E552}" type="slidenum">
              <a:rPr lang="pt-BR"/>
              <a:pPr>
                <a:defRPr/>
              </a:pPr>
              <a:t>‹nº›</a:t>
            </a:fld>
            <a:endParaRPr lang="pt-B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3"/>
          <p:cNvSpPr>
            <a:spLocks noGrp="1"/>
          </p:cNvSpPr>
          <p:nvPr>
            <p:ph type="dt" sz="half" idx="10"/>
          </p:nvPr>
        </p:nvSpPr>
        <p:spPr/>
        <p:txBody>
          <a:bodyPr/>
          <a:lstStyle>
            <a:lvl1pPr>
              <a:defRPr/>
            </a:lvl1pPr>
          </a:lstStyle>
          <a:p>
            <a:pPr>
              <a:defRPr/>
            </a:pPr>
            <a:fld id="{D8813D8F-A8D8-4220-8965-6768657F2C5D}" type="datetimeFigureOut">
              <a:rPr lang="pt-BR"/>
              <a:pPr>
                <a:defRPr/>
              </a:pPr>
              <a:t>07/11/2018</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8D5BA3F9-931B-453B-B546-E36B8FBF1EAC}" type="slidenum">
              <a:rPr lang="pt-BR"/>
              <a:pPr>
                <a:defRPr/>
              </a:pPr>
              <a:t>‹nº›</a:t>
            </a:fld>
            <a:endParaRPr lang="pt-B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3"/>
          <p:cNvSpPr>
            <a:spLocks noGrp="1"/>
          </p:cNvSpPr>
          <p:nvPr>
            <p:ph type="dt" sz="half" idx="10"/>
          </p:nvPr>
        </p:nvSpPr>
        <p:spPr/>
        <p:txBody>
          <a:bodyPr/>
          <a:lstStyle>
            <a:lvl1pPr>
              <a:defRPr/>
            </a:lvl1pPr>
          </a:lstStyle>
          <a:p>
            <a:pPr>
              <a:defRPr/>
            </a:pPr>
            <a:fld id="{EC8DFB5B-60F7-4536-A841-629960415A33}" type="datetimeFigureOut">
              <a:rPr lang="pt-BR"/>
              <a:pPr>
                <a:defRPr/>
              </a:pPr>
              <a:t>07/11/2018</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17D9EF1B-7E2F-45F7-A763-10580DF9287D}" type="slidenum">
              <a:rPr lang="pt-BR"/>
              <a:pPr>
                <a:defRPr/>
              </a:pPr>
              <a:t>‹nº›</a:t>
            </a:fld>
            <a:endParaRPr lang="pt-B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1171C220-5883-421E-9EF1-B52EE56E44B8}" type="datetimeFigureOut">
              <a:rPr lang="pt-BR"/>
              <a:pPr>
                <a:defRPr/>
              </a:pPr>
              <a:t>07/11/2018</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38F5B3F1-B2CB-4358-B430-872D861F360F}"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32DA65CE-7443-4C38-9562-B99CA5CB7A08}" type="datetimeFigureOut">
              <a:rPr lang="pt-BR"/>
              <a:pPr>
                <a:defRPr/>
              </a:pPr>
              <a:t>07/11/2018</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9E46EF01-D434-464D-B184-78A1EA69EA22}" type="slidenum">
              <a:rPr lang="pt-BR"/>
              <a:pPr>
                <a:defRPr/>
              </a:pPr>
              <a:t>‹nº›</a:t>
            </a:fld>
            <a:endParaRPr lang="pt-B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28650" y="365125"/>
            <a:ext cx="5762625"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3F0294AF-3F20-4DE2-AEEA-84B2EEEE302D}" type="datetimeFigureOut">
              <a:rPr lang="pt-BR"/>
              <a:pPr>
                <a:defRPr/>
              </a:pPr>
              <a:t>07/11/2018</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2E197D03-52E0-425F-9157-CA4376BDA061}" type="slidenum">
              <a:rPr lang="pt-BR"/>
              <a:pPr>
                <a:defRPr/>
              </a:pPr>
              <a:t>‹nº›</a:t>
            </a:fld>
            <a:endParaRPr lang="pt-B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9D02FFF1-CB39-4359-8379-15CF6A8C7BC4}"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7EA41EA5-B96C-4259-9BEC-E889D476E2AF}" type="slidenum">
              <a:rPr lang="pt-BR" altLang="pt-BR"/>
              <a:pPr>
                <a:defRPr/>
              </a:pPr>
              <a:t>‹nº›</a:t>
            </a:fld>
            <a:endParaRPr lang="pt-BR" altLang="pt-B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8323B217-9FB0-4D1A-87E4-E468B4875130}"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495BBB1C-CCFB-4B11-81D9-3F64F1850119}" type="slidenum">
              <a:rPr lang="pt-BR" altLang="pt-BR"/>
              <a:pPr>
                <a:defRPr/>
              </a:pPr>
              <a:t>‹nº›</a:t>
            </a:fld>
            <a:endParaRPr lang="pt-BR" altLang="pt-B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CA3A7C5F-64E1-4364-81FC-2CA1A3E9446E}"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DFD36B2A-284C-49C1-B2CC-7304A998A273}" type="slidenum">
              <a:rPr lang="pt-BR" altLang="pt-BR"/>
              <a:pPr>
                <a:defRPr/>
              </a:pPr>
              <a:t>‹nº›</a:t>
            </a:fld>
            <a:endParaRPr lang="pt-BR" altLang="pt-B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530F2E03-6504-4321-8152-12A36E85503E}" type="datetime1">
              <a:rPr lang="pt-BR" altLang="pt-BR"/>
              <a:pPr>
                <a:defRPr/>
              </a:pPr>
              <a:t>07/11/2018</a:t>
            </a:fld>
            <a:endParaRPr lang="pt-BR" alt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8334D23B-60EF-4622-914C-91A5B3C0E91F}" type="slidenum">
              <a:rPr lang="pt-BR" altLang="pt-BR"/>
              <a:pPr>
                <a:defRPr/>
              </a:pPr>
              <a:t>‹nº›</a:t>
            </a:fld>
            <a:endParaRPr lang="pt-BR" altLang="pt-B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CAE0452D-849A-495B-88BA-0C016673AAEC}" type="datetime1">
              <a:rPr lang="pt-BR" altLang="pt-BR"/>
              <a:pPr>
                <a:defRPr/>
              </a:pPr>
              <a:t>07/11/2018</a:t>
            </a:fld>
            <a:endParaRPr lang="pt-BR" altLang="pt-B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5654E78A-3FF0-486D-AD3A-E8A1B47022C4}" type="slidenum">
              <a:rPr lang="pt-BR" altLang="pt-BR"/>
              <a:pPr>
                <a:defRPr/>
              </a:pPr>
              <a:t>‹nº›</a:t>
            </a:fld>
            <a:endParaRPr lang="pt-BR" altLang="pt-B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ea typeface="ＭＳ Ｐゴシック" pitchFamily="34" charset="-128"/>
                <a:cs typeface="+mn-cs"/>
              </a:defRPr>
            </a:lvl1pPr>
          </a:lstStyle>
          <a:p>
            <a:pPr>
              <a:defRPr/>
            </a:pPr>
            <a:fld id="{DA719D8F-EA80-4F6A-B9AA-77B16CED5D57}" type="datetime1">
              <a:rPr lang="pt-BR" altLang="pt-BR"/>
              <a:pPr>
                <a:defRPr/>
              </a:pPr>
              <a:t>07/11/2018</a:t>
            </a:fld>
            <a:endParaRPr lang="pt-BR" altLang="pt-B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E44E43C9-455C-4409-8A8A-B927F361BB24}"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A33A1ACE-B9C8-4694-9D83-28270B3A7B0C}" type="slidenum">
              <a:rPr lang="pt-BR" altLang="pt-BR"/>
              <a:pPr>
                <a:defRPr/>
              </a:pPr>
              <a:t>‹nº›</a:t>
            </a:fld>
            <a:endParaRPr lang="pt-BR" altLang="pt-B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64A553D8-9678-4FA0-AF48-94D464B7F9F5}" type="datetime1">
              <a:rPr lang="pt-BR" altLang="pt-BR"/>
              <a:pPr>
                <a:defRPr/>
              </a:pPr>
              <a:t>07/11/2018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E84CB6AE-B1B8-4C55-A3DA-E2F601550000}" type="slidenum">
              <a:rPr lang="pt-BR" altLang="pt-BR"/>
              <a:pPr>
                <a:defRPr/>
              </a:pPr>
              <a:t>‹nº›</a:t>
            </a:fld>
            <a:endParaRPr lang="pt-BR" alt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AF70404B-00C3-4E67-8C19-3A9C8A32F3A7}" type="datetimeFigureOut">
              <a:rPr lang="pt-BR"/>
              <a:pPr>
                <a:defRPr/>
              </a:pPr>
              <a:t>07/11/2018</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3F8B3531-69F4-4844-8E51-6BF46D5EA7E6}" type="slidenum">
              <a:rPr lang="pt-BR"/>
              <a:pPr>
                <a:defRPr/>
              </a:pPr>
              <a:t>‹nº›</a:t>
            </a:fld>
            <a:endParaRPr lang="pt-B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DA18E965-448B-4C00-A207-BCB2D9CA28A7}"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1A3F73B9-655F-4BAF-8D41-B6F76292BF79}" type="slidenum">
              <a:rPr lang="pt-BR" altLang="pt-BR"/>
              <a:pPr>
                <a:defRPr/>
              </a:pPr>
              <a:t>‹nº›</a:t>
            </a:fld>
            <a:endParaRPr lang="pt-BR" altLang="pt-B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7D9CF50D-36F1-4631-BE72-AFE96B4E9DBD}" type="datetime1">
              <a:rPr lang="pt-BR" altLang="pt-BR"/>
              <a:pPr>
                <a:defRPr/>
              </a:pPr>
              <a:t>07/11/2018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cs typeface="+mn-cs"/>
              </a:defRPr>
            </a:lvl1pPr>
          </a:lstStyle>
          <a:p>
            <a:pPr>
              <a:defRPr/>
            </a:pPr>
            <a:fld id="{E0544878-3B49-47B3-B6FE-EB49FCB2F180}" type="slidenum">
              <a:rPr lang="pt-BR" altLang="pt-BR"/>
              <a:pPr>
                <a:defRPr/>
              </a:pPr>
              <a:t>‹nº›</a:t>
            </a:fld>
            <a:endParaRPr lang="pt-BR" altLang="pt-B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5_Slide de título">
    <p:spTree>
      <p:nvGrpSpPr>
        <p:cNvPr id="1" name=""/>
        <p:cNvGrpSpPr/>
        <p:nvPr/>
      </p:nvGrpSpPr>
      <p:grpSpPr>
        <a:xfrm>
          <a:off x="0" y="0"/>
          <a:ext cx="0" cy="0"/>
          <a:chOff x="0" y="0"/>
          <a:chExt cx="0" cy="0"/>
        </a:xfrm>
      </p:grpSpPr>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7_Slide de título">
    <p:spTree>
      <p:nvGrpSpPr>
        <p:cNvPr id="1" name=""/>
        <p:cNvGrpSpPr/>
        <p:nvPr/>
      </p:nvGrpSpPr>
      <p:grpSpPr>
        <a:xfrm>
          <a:off x="0" y="0"/>
          <a:ext cx="0" cy="0"/>
          <a:chOff x="0" y="0"/>
          <a:chExt cx="0" cy="0"/>
        </a:xfrm>
      </p:grpSpPr>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8_Slide de título">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0_Slide de título">
    <p:spTree>
      <p:nvGrpSpPr>
        <p:cNvPr id="1" name=""/>
        <p:cNvGrpSpPr/>
        <p:nvPr/>
      </p:nvGrpSpPr>
      <p:grpSpPr>
        <a:xfrm>
          <a:off x="0" y="0"/>
          <a:ext cx="0" cy="0"/>
          <a:chOff x="0" y="0"/>
          <a:chExt cx="0" cy="0"/>
        </a:xfrm>
      </p:grpSpPr>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5_Slide de título">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18" Type="http://schemas.openxmlformats.org/officeDocument/2006/relationships/slideLayout" Target="../slideLayouts/slideLayout168.xml"/><Relationship Id="rId26" Type="http://schemas.openxmlformats.org/officeDocument/2006/relationships/image" Target="../media/image1.png"/><Relationship Id="rId3" Type="http://schemas.openxmlformats.org/officeDocument/2006/relationships/slideLayout" Target="../slideLayouts/slideLayout153.xml"/><Relationship Id="rId21" Type="http://schemas.openxmlformats.org/officeDocument/2006/relationships/slideLayout" Target="../slideLayouts/slideLayout171.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slideLayout" Target="../slideLayouts/slideLayout167.xml"/><Relationship Id="rId25" Type="http://schemas.openxmlformats.org/officeDocument/2006/relationships/vmlDrawing" Target="../drawings/vmlDrawing8.vml"/><Relationship Id="rId2" Type="http://schemas.openxmlformats.org/officeDocument/2006/relationships/slideLayout" Target="../slideLayouts/slideLayout152.xml"/><Relationship Id="rId16" Type="http://schemas.openxmlformats.org/officeDocument/2006/relationships/slideLayout" Target="../slideLayouts/slideLayout166.xml"/><Relationship Id="rId20" Type="http://schemas.openxmlformats.org/officeDocument/2006/relationships/slideLayout" Target="../slideLayouts/slideLayout170.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24" Type="http://schemas.openxmlformats.org/officeDocument/2006/relationships/theme" Target="../theme/theme10.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23" Type="http://schemas.openxmlformats.org/officeDocument/2006/relationships/slideLayout" Target="../slideLayouts/slideLayout173.xml"/><Relationship Id="rId28" Type="http://schemas.openxmlformats.org/officeDocument/2006/relationships/image" Target="../media/image4.png"/><Relationship Id="rId10" Type="http://schemas.openxmlformats.org/officeDocument/2006/relationships/slideLayout" Target="../slideLayouts/slideLayout160.xml"/><Relationship Id="rId19" Type="http://schemas.openxmlformats.org/officeDocument/2006/relationships/slideLayout" Target="../slideLayouts/slideLayout169.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 Id="rId22" Type="http://schemas.openxmlformats.org/officeDocument/2006/relationships/slideLayout" Target="../slideLayouts/slideLayout172.xml"/><Relationship Id="rId27" Type="http://schemas.openxmlformats.org/officeDocument/2006/relationships/oleObject" Target="../embeddings/oleObject8.bin"/></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slideLayout" Target="../slideLayouts/slideLayout186.xml"/><Relationship Id="rId18" Type="http://schemas.openxmlformats.org/officeDocument/2006/relationships/oleObject" Target="../embeddings/oleObject9.bin"/><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image" Target="../media/image1.png"/><Relationship Id="rId2" Type="http://schemas.openxmlformats.org/officeDocument/2006/relationships/slideLayout" Target="../slideLayouts/slideLayout175.xml"/><Relationship Id="rId16" Type="http://schemas.openxmlformats.org/officeDocument/2006/relationships/image" Target="../media/image5.jpeg"/><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5" Type="http://schemas.openxmlformats.org/officeDocument/2006/relationships/vmlDrawing" Target="../drawings/vmlDrawing9.vml"/><Relationship Id="rId10" Type="http://schemas.openxmlformats.org/officeDocument/2006/relationships/slideLayout" Target="../slideLayouts/slideLayout183.xml"/><Relationship Id="rId19" Type="http://schemas.openxmlformats.org/officeDocument/2006/relationships/image" Target="../media/image4.png"/><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18" Type="http://schemas.openxmlformats.org/officeDocument/2006/relationships/slideLayout" Target="../slideLayouts/slideLayout204.xml"/><Relationship Id="rId26" Type="http://schemas.openxmlformats.org/officeDocument/2006/relationships/vmlDrawing" Target="../drawings/vmlDrawing10.vml"/><Relationship Id="rId3" Type="http://schemas.openxmlformats.org/officeDocument/2006/relationships/slideLayout" Target="../slideLayouts/slideLayout189.xml"/><Relationship Id="rId21" Type="http://schemas.openxmlformats.org/officeDocument/2006/relationships/slideLayout" Target="../slideLayouts/slideLayout207.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17" Type="http://schemas.openxmlformats.org/officeDocument/2006/relationships/slideLayout" Target="../slideLayouts/slideLayout203.xml"/><Relationship Id="rId25" Type="http://schemas.openxmlformats.org/officeDocument/2006/relationships/theme" Target="../theme/theme12.xml"/><Relationship Id="rId2" Type="http://schemas.openxmlformats.org/officeDocument/2006/relationships/slideLayout" Target="../slideLayouts/slideLayout188.xml"/><Relationship Id="rId16" Type="http://schemas.openxmlformats.org/officeDocument/2006/relationships/slideLayout" Target="../slideLayouts/slideLayout202.xml"/><Relationship Id="rId20" Type="http://schemas.openxmlformats.org/officeDocument/2006/relationships/slideLayout" Target="../slideLayouts/slideLayout206.xml"/><Relationship Id="rId29" Type="http://schemas.openxmlformats.org/officeDocument/2006/relationships/image" Target="../media/image4.png"/><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24" Type="http://schemas.openxmlformats.org/officeDocument/2006/relationships/slideLayout" Target="../slideLayouts/slideLayout210.xml"/><Relationship Id="rId5" Type="http://schemas.openxmlformats.org/officeDocument/2006/relationships/slideLayout" Target="../slideLayouts/slideLayout191.xml"/><Relationship Id="rId15" Type="http://schemas.openxmlformats.org/officeDocument/2006/relationships/slideLayout" Target="../slideLayouts/slideLayout201.xml"/><Relationship Id="rId23" Type="http://schemas.openxmlformats.org/officeDocument/2006/relationships/slideLayout" Target="../slideLayouts/slideLayout209.xml"/><Relationship Id="rId28" Type="http://schemas.openxmlformats.org/officeDocument/2006/relationships/oleObject" Target="../embeddings/oleObject10.bin"/><Relationship Id="rId10" Type="http://schemas.openxmlformats.org/officeDocument/2006/relationships/slideLayout" Target="../slideLayouts/slideLayout196.xml"/><Relationship Id="rId19" Type="http://schemas.openxmlformats.org/officeDocument/2006/relationships/slideLayout" Target="../slideLayouts/slideLayout205.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 Id="rId22" Type="http://schemas.openxmlformats.org/officeDocument/2006/relationships/slideLayout" Target="../slideLayouts/slideLayout208.xml"/><Relationship Id="rId27"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18" Type="http://schemas.openxmlformats.org/officeDocument/2006/relationships/slideLayout" Target="../slideLayouts/slideLayout228.xml"/><Relationship Id="rId26" Type="http://schemas.openxmlformats.org/officeDocument/2006/relationships/vmlDrawing" Target="../drawings/vmlDrawing12.vml"/><Relationship Id="rId3" Type="http://schemas.openxmlformats.org/officeDocument/2006/relationships/slideLayout" Target="../slideLayouts/slideLayout213.xml"/><Relationship Id="rId21" Type="http://schemas.openxmlformats.org/officeDocument/2006/relationships/slideLayout" Target="../slideLayouts/slideLayout231.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17" Type="http://schemas.openxmlformats.org/officeDocument/2006/relationships/slideLayout" Target="../slideLayouts/slideLayout227.xml"/><Relationship Id="rId25" Type="http://schemas.openxmlformats.org/officeDocument/2006/relationships/theme" Target="../theme/theme13.xml"/><Relationship Id="rId2" Type="http://schemas.openxmlformats.org/officeDocument/2006/relationships/slideLayout" Target="../slideLayouts/slideLayout212.xml"/><Relationship Id="rId16" Type="http://schemas.openxmlformats.org/officeDocument/2006/relationships/slideLayout" Target="../slideLayouts/slideLayout226.xml"/><Relationship Id="rId20" Type="http://schemas.openxmlformats.org/officeDocument/2006/relationships/slideLayout" Target="../slideLayouts/slideLayout230.xml"/><Relationship Id="rId29" Type="http://schemas.openxmlformats.org/officeDocument/2006/relationships/image" Target="../media/image4.png"/><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24" Type="http://schemas.openxmlformats.org/officeDocument/2006/relationships/slideLayout" Target="../slideLayouts/slideLayout234.xml"/><Relationship Id="rId5" Type="http://schemas.openxmlformats.org/officeDocument/2006/relationships/slideLayout" Target="../slideLayouts/slideLayout215.xml"/><Relationship Id="rId15" Type="http://schemas.openxmlformats.org/officeDocument/2006/relationships/slideLayout" Target="../slideLayouts/slideLayout225.xml"/><Relationship Id="rId23" Type="http://schemas.openxmlformats.org/officeDocument/2006/relationships/slideLayout" Target="../slideLayouts/slideLayout233.xml"/><Relationship Id="rId28" Type="http://schemas.openxmlformats.org/officeDocument/2006/relationships/oleObject" Target="../embeddings/oleObject12.bin"/><Relationship Id="rId10" Type="http://schemas.openxmlformats.org/officeDocument/2006/relationships/slideLayout" Target="../slideLayouts/slideLayout220.xml"/><Relationship Id="rId19" Type="http://schemas.openxmlformats.org/officeDocument/2006/relationships/slideLayout" Target="../slideLayouts/slideLayout229.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slideLayout" Target="../slideLayouts/slideLayout224.xml"/><Relationship Id="rId22" Type="http://schemas.openxmlformats.org/officeDocument/2006/relationships/slideLayout" Target="../slideLayouts/slideLayout232.xml"/><Relationship Id="rId27"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vmlDrawing" Target="../drawings/vmlDrawing14.v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14.xml"/><Relationship Id="rId17" Type="http://schemas.openxmlformats.org/officeDocument/2006/relationships/image" Target="../media/image4.png"/><Relationship Id="rId2" Type="http://schemas.openxmlformats.org/officeDocument/2006/relationships/slideLayout" Target="../slideLayouts/slideLayout236.xml"/><Relationship Id="rId16" Type="http://schemas.openxmlformats.org/officeDocument/2006/relationships/oleObject" Target="../embeddings/oleObject14.bin"/><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5" Type="http://schemas.openxmlformats.org/officeDocument/2006/relationships/image" Target="../media/image1.png"/><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 Id="rId14" Type="http://schemas.openxmlformats.org/officeDocument/2006/relationships/image" Target="../media/image5.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slideLayout" Target="../slideLayouts/slideLayout258.xml"/><Relationship Id="rId18" Type="http://schemas.openxmlformats.org/officeDocument/2006/relationships/slideLayout" Target="../slideLayouts/slideLayout263.xml"/><Relationship Id="rId26" Type="http://schemas.openxmlformats.org/officeDocument/2006/relationships/vmlDrawing" Target="../drawings/vmlDrawing15.vml"/><Relationship Id="rId3" Type="http://schemas.openxmlformats.org/officeDocument/2006/relationships/slideLayout" Target="../slideLayouts/slideLayout248.xml"/><Relationship Id="rId21" Type="http://schemas.openxmlformats.org/officeDocument/2006/relationships/slideLayout" Target="../slideLayouts/slideLayout266.xml"/><Relationship Id="rId7" Type="http://schemas.openxmlformats.org/officeDocument/2006/relationships/slideLayout" Target="../slideLayouts/slideLayout252.xml"/><Relationship Id="rId12" Type="http://schemas.openxmlformats.org/officeDocument/2006/relationships/slideLayout" Target="../slideLayouts/slideLayout257.xml"/><Relationship Id="rId17" Type="http://schemas.openxmlformats.org/officeDocument/2006/relationships/slideLayout" Target="../slideLayouts/slideLayout262.xml"/><Relationship Id="rId25" Type="http://schemas.openxmlformats.org/officeDocument/2006/relationships/theme" Target="../theme/theme15.xml"/><Relationship Id="rId2" Type="http://schemas.openxmlformats.org/officeDocument/2006/relationships/slideLayout" Target="../slideLayouts/slideLayout247.xml"/><Relationship Id="rId16" Type="http://schemas.openxmlformats.org/officeDocument/2006/relationships/slideLayout" Target="../slideLayouts/slideLayout261.xml"/><Relationship Id="rId20" Type="http://schemas.openxmlformats.org/officeDocument/2006/relationships/slideLayout" Target="../slideLayouts/slideLayout265.xml"/><Relationship Id="rId29" Type="http://schemas.openxmlformats.org/officeDocument/2006/relationships/image" Target="../media/image4.png"/><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24" Type="http://schemas.openxmlformats.org/officeDocument/2006/relationships/slideLayout" Target="../slideLayouts/slideLayout269.xml"/><Relationship Id="rId5" Type="http://schemas.openxmlformats.org/officeDocument/2006/relationships/slideLayout" Target="../slideLayouts/slideLayout250.xml"/><Relationship Id="rId15" Type="http://schemas.openxmlformats.org/officeDocument/2006/relationships/slideLayout" Target="../slideLayouts/slideLayout260.xml"/><Relationship Id="rId23" Type="http://schemas.openxmlformats.org/officeDocument/2006/relationships/slideLayout" Target="../slideLayouts/slideLayout268.xml"/><Relationship Id="rId28" Type="http://schemas.openxmlformats.org/officeDocument/2006/relationships/oleObject" Target="../embeddings/oleObject15.bin"/><Relationship Id="rId10" Type="http://schemas.openxmlformats.org/officeDocument/2006/relationships/slideLayout" Target="../slideLayouts/slideLayout255.xml"/><Relationship Id="rId19" Type="http://schemas.openxmlformats.org/officeDocument/2006/relationships/slideLayout" Target="../slideLayouts/slideLayout264.xml"/><Relationship Id="rId4" Type="http://schemas.openxmlformats.org/officeDocument/2006/relationships/slideLayout" Target="../slideLayouts/slideLayout249.xml"/><Relationship Id="rId9" Type="http://schemas.openxmlformats.org/officeDocument/2006/relationships/slideLayout" Target="../slideLayouts/slideLayout254.xml"/><Relationship Id="rId14" Type="http://schemas.openxmlformats.org/officeDocument/2006/relationships/slideLayout" Target="../slideLayouts/slideLayout259.xml"/><Relationship Id="rId22" Type="http://schemas.openxmlformats.org/officeDocument/2006/relationships/slideLayout" Target="../slideLayouts/slideLayout267.xml"/><Relationship Id="rId27"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77.xml"/><Relationship Id="rId13" Type="http://schemas.openxmlformats.org/officeDocument/2006/relationships/vmlDrawing" Target="../drawings/vmlDrawing17.vml"/><Relationship Id="rId3" Type="http://schemas.openxmlformats.org/officeDocument/2006/relationships/slideLayout" Target="../slideLayouts/slideLayout272.xml"/><Relationship Id="rId7" Type="http://schemas.openxmlformats.org/officeDocument/2006/relationships/slideLayout" Target="../slideLayouts/slideLayout276.xml"/><Relationship Id="rId12" Type="http://schemas.openxmlformats.org/officeDocument/2006/relationships/theme" Target="../theme/theme16.xml"/><Relationship Id="rId17" Type="http://schemas.openxmlformats.org/officeDocument/2006/relationships/image" Target="../media/image4.png"/><Relationship Id="rId2" Type="http://schemas.openxmlformats.org/officeDocument/2006/relationships/slideLayout" Target="../slideLayouts/slideLayout271.xml"/><Relationship Id="rId16" Type="http://schemas.openxmlformats.org/officeDocument/2006/relationships/oleObject" Target="../embeddings/oleObject17.bin"/><Relationship Id="rId1" Type="http://schemas.openxmlformats.org/officeDocument/2006/relationships/slideLayout" Target="../slideLayouts/slideLayout270.xml"/><Relationship Id="rId6" Type="http://schemas.openxmlformats.org/officeDocument/2006/relationships/slideLayout" Target="../slideLayouts/slideLayout275.xml"/><Relationship Id="rId11" Type="http://schemas.openxmlformats.org/officeDocument/2006/relationships/slideLayout" Target="../slideLayouts/slideLayout280.xml"/><Relationship Id="rId5" Type="http://schemas.openxmlformats.org/officeDocument/2006/relationships/slideLayout" Target="../slideLayouts/slideLayout274.xml"/><Relationship Id="rId15" Type="http://schemas.openxmlformats.org/officeDocument/2006/relationships/image" Target="../media/image1.png"/><Relationship Id="rId10" Type="http://schemas.openxmlformats.org/officeDocument/2006/relationships/slideLayout" Target="../slideLayouts/slideLayout279.xml"/><Relationship Id="rId4" Type="http://schemas.openxmlformats.org/officeDocument/2006/relationships/slideLayout" Target="../slideLayouts/slideLayout273.xml"/><Relationship Id="rId9" Type="http://schemas.openxmlformats.org/officeDocument/2006/relationships/slideLayout" Target="../slideLayouts/slideLayout278.xml"/><Relationship Id="rId14" Type="http://schemas.openxmlformats.org/officeDocument/2006/relationships/image" Target="../media/image5.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slideLayout" Target="../slideLayouts/slideLayout293.xml"/><Relationship Id="rId18" Type="http://schemas.openxmlformats.org/officeDocument/2006/relationships/image" Target="../media/image5.jpeg"/><Relationship Id="rId3" Type="http://schemas.openxmlformats.org/officeDocument/2006/relationships/slideLayout" Target="../slideLayouts/slideLayout283.xml"/><Relationship Id="rId21" Type="http://schemas.openxmlformats.org/officeDocument/2006/relationships/image" Target="../media/image4.png"/><Relationship Id="rId7" Type="http://schemas.openxmlformats.org/officeDocument/2006/relationships/slideLayout" Target="../slideLayouts/slideLayout287.xml"/><Relationship Id="rId12" Type="http://schemas.openxmlformats.org/officeDocument/2006/relationships/slideLayout" Target="../slideLayouts/slideLayout292.xml"/><Relationship Id="rId17" Type="http://schemas.openxmlformats.org/officeDocument/2006/relationships/vmlDrawing" Target="../drawings/vmlDrawing18.vml"/><Relationship Id="rId2" Type="http://schemas.openxmlformats.org/officeDocument/2006/relationships/slideLayout" Target="../slideLayouts/slideLayout282.xml"/><Relationship Id="rId16" Type="http://schemas.openxmlformats.org/officeDocument/2006/relationships/theme" Target="../theme/theme17.xml"/><Relationship Id="rId20" Type="http://schemas.openxmlformats.org/officeDocument/2006/relationships/oleObject" Target="../embeddings/oleObject18.bin"/><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slideLayout" Target="../slideLayouts/slideLayout291.xml"/><Relationship Id="rId5" Type="http://schemas.openxmlformats.org/officeDocument/2006/relationships/slideLayout" Target="../slideLayouts/slideLayout285.xml"/><Relationship Id="rId15" Type="http://schemas.openxmlformats.org/officeDocument/2006/relationships/slideLayout" Target="../slideLayouts/slideLayout295.xml"/><Relationship Id="rId10" Type="http://schemas.openxmlformats.org/officeDocument/2006/relationships/slideLayout" Target="../slideLayouts/slideLayout290.xml"/><Relationship Id="rId19" Type="http://schemas.openxmlformats.org/officeDocument/2006/relationships/image" Target="../media/image1.png"/><Relationship Id="rId4" Type="http://schemas.openxmlformats.org/officeDocument/2006/relationships/slideLayout" Target="../slideLayouts/slideLayout284.xml"/><Relationship Id="rId9" Type="http://schemas.openxmlformats.org/officeDocument/2006/relationships/slideLayout" Target="../slideLayouts/slideLayout289.xml"/><Relationship Id="rId14" Type="http://schemas.openxmlformats.org/officeDocument/2006/relationships/slideLayout" Target="../slideLayouts/slideLayout29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303.xml"/><Relationship Id="rId13" Type="http://schemas.openxmlformats.org/officeDocument/2006/relationships/slideLayout" Target="../slideLayouts/slideLayout308.xml"/><Relationship Id="rId18" Type="http://schemas.openxmlformats.org/officeDocument/2006/relationships/image" Target="../media/image5.jpeg"/><Relationship Id="rId3" Type="http://schemas.openxmlformats.org/officeDocument/2006/relationships/slideLayout" Target="../slideLayouts/slideLayout298.xml"/><Relationship Id="rId21" Type="http://schemas.openxmlformats.org/officeDocument/2006/relationships/image" Target="../media/image4.png"/><Relationship Id="rId7" Type="http://schemas.openxmlformats.org/officeDocument/2006/relationships/slideLayout" Target="../slideLayouts/slideLayout302.xml"/><Relationship Id="rId12" Type="http://schemas.openxmlformats.org/officeDocument/2006/relationships/slideLayout" Target="../slideLayouts/slideLayout307.xml"/><Relationship Id="rId17" Type="http://schemas.openxmlformats.org/officeDocument/2006/relationships/vmlDrawing" Target="../drawings/vmlDrawing20.vml"/><Relationship Id="rId2" Type="http://schemas.openxmlformats.org/officeDocument/2006/relationships/slideLayout" Target="../slideLayouts/slideLayout297.xml"/><Relationship Id="rId16" Type="http://schemas.openxmlformats.org/officeDocument/2006/relationships/theme" Target="../theme/theme18.xml"/><Relationship Id="rId20" Type="http://schemas.openxmlformats.org/officeDocument/2006/relationships/oleObject" Target="../embeddings/oleObject20.bin"/><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slideLayout" Target="../slideLayouts/slideLayout306.xml"/><Relationship Id="rId5" Type="http://schemas.openxmlformats.org/officeDocument/2006/relationships/slideLayout" Target="../slideLayouts/slideLayout300.xml"/><Relationship Id="rId15" Type="http://schemas.openxmlformats.org/officeDocument/2006/relationships/slideLayout" Target="../slideLayouts/slideLayout310.xml"/><Relationship Id="rId10" Type="http://schemas.openxmlformats.org/officeDocument/2006/relationships/slideLayout" Target="../slideLayouts/slideLayout305.xml"/><Relationship Id="rId19" Type="http://schemas.openxmlformats.org/officeDocument/2006/relationships/image" Target="../media/image1.png"/><Relationship Id="rId4" Type="http://schemas.openxmlformats.org/officeDocument/2006/relationships/slideLayout" Target="../slideLayouts/slideLayout299.xml"/><Relationship Id="rId9" Type="http://schemas.openxmlformats.org/officeDocument/2006/relationships/slideLayout" Target="../slideLayouts/slideLayout304.xml"/><Relationship Id="rId14" Type="http://schemas.openxmlformats.org/officeDocument/2006/relationships/slideLayout" Target="../slideLayouts/slideLayout30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318.xml"/><Relationship Id="rId13" Type="http://schemas.openxmlformats.org/officeDocument/2006/relationships/slideLayout" Target="../slideLayouts/slideLayout323.xml"/><Relationship Id="rId18" Type="http://schemas.openxmlformats.org/officeDocument/2006/relationships/image" Target="../media/image5.jpeg"/><Relationship Id="rId3" Type="http://schemas.openxmlformats.org/officeDocument/2006/relationships/slideLayout" Target="../slideLayouts/slideLayout313.xml"/><Relationship Id="rId21" Type="http://schemas.openxmlformats.org/officeDocument/2006/relationships/image" Target="../media/image4.png"/><Relationship Id="rId7" Type="http://schemas.openxmlformats.org/officeDocument/2006/relationships/slideLayout" Target="../slideLayouts/slideLayout317.xml"/><Relationship Id="rId12" Type="http://schemas.openxmlformats.org/officeDocument/2006/relationships/slideLayout" Target="../slideLayouts/slideLayout322.xml"/><Relationship Id="rId17" Type="http://schemas.openxmlformats.org/officeDocument/2006/relationships/vmlDrawing" Target="../drawings/vmlDrawing22.vml"/><Relationship Id="rId2" Type="http://schemas.openxmlformats.org/officeDocument/2006/relationships/slideLayout" Target="../slideLayouts/slideLayout312.xml"/><Relationship Id="rId16" Type="http://schemas.openxmlformats.org/officeDocument/2006/relationships/theme" Target="../theme/theme19.xml"/><Relationship Id="rId20" Type="http://schemas.openxmlformats.org/officeDocument/2006/relationships/oleObject" Target="../embeddings/oleObject22.bin"/><Relationship Id="rId1" Type="http://schemas.openxmlformats.org/officeDocument/2006/relationships/slideLayout" Target="../slideLayouts/slideLayout311.xml"/><Relationship Id="rId6" Type="http://schemas.openxmlformats.org/officeDocument/2006/relationships/slideLayout" Target="../slideLayouts/slideLayout316.xml"/><Relationship Id="rId11" Type="http://schemas.openxmlformats.org/officeDocument/2006/relationships/slideLayout" Target="../slideLayouts/slideLayout321.xml"/><Relationship Id="rId5" Type="http://schemas.openxmlformats.org/officeDocument/2006/relationships/slideLayout" Target="../slideLayouts/slideLayout315.xml"/><Relationship Id="rId15" Type="http://schemas.openxmlformats.org/officeDocument/2006/relationships/slideLayout" Target="../slideLayouts/slideLayout325.xml"/><Relationship Id="rId10" Type="http://schemas.openxmlformats.org/officeDocument/2006/relationships/slideLayout" Target="../slideLayouts/slideLayout320.xml"/><Relationship Id="rId19" Type="http://schemas.openxmlformats.org/officeDocument/2006/relationships/image" Target="../media/image1.png"/><Relationship Id="rId4" Type="http://schemas.openxmlformats.org/officeDocument/2006/relationships/slideLayout" Target="../slideLayouts/slideLayout314.xml"/><Relationship Id="rId9" Type="http://schemas.openxmlformats.org/officeDocument/2006/relationships/slideLayout" Target="../slideLayouts/slideLayout319.xml"/><Relationship Id="rId14" Type="http://schemas.openxmlformats.org/officeDocument/2006/relationships/slideLayout" Target="../slideLayouts/slideLayout32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33.xml"/><Relationship Id="rId13" Type="http://schemas.openxmlformats.org/officeDocument/2006/relationships/vmlDrawing" Target="../drawings/vmlDrawing24.vml"/><Relationship Id="rId3" Type="http://schemas.openxmlformats.org/officeDocument/2006/relationships/slideLayout" Target="../slideLayouts/slideLayout328.xml"/><Relationship Id="rId7" Type="http://schemas.openxmlformats.org/officeDocument/2006/relationships/slideLayout" Target="../slideLayouts/slideLayout332.xml"/><Relationship Id="rId12" Type="http://schemas.openxmlformats.org/officeDocument/2006/relationships/theme" Target="../theme/theme20.xml"/><Relationship Id="rId17" Type="http://schemas.openxmlformats.org/officeDocument/2006/relationships/image" Target="../media/image4.png"/><Relationship Id="rId2" Type="http://schemas.openxmlformats.org/officeDocument/2006/relationships/slideLayout" Target="../slideLayouts/slideLayout327.xml"/><Relationship Id="rId16" Type="http://schemas.openxmlformats.org/officeDocument/2006/relationships/oleObject" Target="../embeddings/oleObject24.bin"/><Relationship Id="rId1" Type="http://schemas.openxmlformats.org/officeDocument/2006/relationships/slideLayout" Target="../slideLayouts/slideLayout326.xml"/><Relationship Id="rId6" Type="http://schemas.openxmlformats.org/officeDocument/2006/relationships/slideLayout" Target="../slideLayouts/slideLayout331.xml"/><Relationship Id="rId11" Type="http://schemas.openxmlformats.org/officeDocument/2006/relationships/slideLayout" Target="../slideLayouts/slideLayout336.xml"/><Relationship Id="rId5" Type="http://schemas.openxmlformats.org/officeDocument/2006/relationships/slideLayout" Target="../slideLayouts/slideLayout330.xml"/><Relationship Id="rId15" Type="http://schemas.openxmlformats.org/officeDocument/2006/relationships/image" Target="../media/image1.png"/><Relationship Id="rId10" Type="http://schemas.openxmlformats.org/officeDocument/2006/relationships/slideLayout" Target="../slideLayouts/slideLayout335.xml"/><Relationship Id="rId4" Type="http://schemas.openxmlformats.org/officeDocument/2006/relationships/slideLayout" Target="../slideLayouts/slideLayout329.xml"/><Relationship Id="rId9" Type="http://schemas.openxmlformats.org/officeDocument/2006/relationships/slideLayout" Target="../slideLayouts/slideLayout334.xml"/><Relationship Id="rId14" Type="http://schemas.openxmlformats.org/officeDocument/2006/relationships/image" Target="../media/image5.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44.xml"/><Relationship Id="rId13" Type="http://schemas.openxmlformats.org/officeDocument/2006/relationships/slideLayout" Target="../slideLayouts/slideLayout349.xml"/><Relationship Id="rId18" Type="http://schemas.openxmlformats.org/officeDocument/2006/relationships/oleObject" Target="../embeddings/oleObject25.bin"/><Relationship Id="rId3" Type="http://schemas.openxmlformats.org/officeDocument/2006/relationships/slideLayout" Target="../slideLayouts/slideLayout339.xml"/><Relationship Id="rId7" Type="http://schemas.openxmlformats.org/officeDocument/2006/relationships/slideLayout" Target="../slideLayouts/slideLayout343.xml"/><Relationship Id="rId12" Type="http://schemas.openxmlformats.org/officeDocument/2006/relationships/slideLayout" Target="../slideLayouts/slideLayout348.xml"/><Relationship Id="rId17" Type="http://schemas.openxmlformats.org/officeDocument/2006/relationships/image" Target="../media/image1.png"/><Relationship Id="rId2" Type="http://schemas.openxmlformats.org/officeDocument/2006/relationships/slideLayout" Target="../slideLayouts/slideLayout338.xml"/><Relationship Id="rId16" Type="http://schemas.openxmlformats.org/officeDocument/2006/relationships/image" Target="../media/image5.jpeg"/><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slideLayout" Target="../slideLayouts/slideLayout347.xml"/><Relationship Id="rId5" Type="http://schemas.openxmlformats.org/officeDocument/2006/relationships/slideLayout" Target="../slideLayouts/slideLayout341.xml"/><Relationship Id="rId15" Type="http://schemas.openxmlformats.org/officeDocument/2006/relationships/vmlDrawing" Target="../drawings/vmlDrawing25.vml"/><Relationship Id="rId10" Type="http://schemas.openxmlformats.org/officeDocument/2006/relationships/slideLayout" Target="../slideLayouts/slideLayout346.xml"/><Relationship Id="rId19" Type="http://schemas.openxmlformats.org/officeDocument/2006/relationships/image" Target="../media/image4.png"/><Relationship Id="rId4" Type="http://schemas.openxmlformats.org/officeDocument/2006/relationships/slideLayout" Target="../slideLayouts/slideLayout340.xml"/><Relationship Id="rId9" Type="http://schemas.openxmlformats.org/officeDocument/2006/relationships/slideLayout" Target="../slideLayouts/slideLayout345.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57.xml"/><Relationship Id="rId13" Type="http://schemas.openxmlformats.org/officeDocument/2006/relationships/slideLayout" Target="../slideLayouts/slideLayout362.xml"/><Relationship Id="rId18" Type="http://schemas.openxmlformats.org/officeDocument/2006/relationships/image" Target="../media/image1.png"/><Relationship Id="rId3" Type="http://schemas.openxmlformats.org/officeDocument/2006/relationships/slideLayout" Target="../slideLayouts/slideLayout352.xml"/><Relationship Id="rId7" Type="http://schemas.openxmlformats.org/officeDocument/2006/relationships/slideLayout" Target="../slideLayouts/slideLayout356.xml"/><Relationship Id="rId12" Type="http://schemas.openxmlformats.org/officeDocument/2006/relationships/slideLayout" Target="../slideLayouts/slideLayout361.xml"/><Relationship Id="rId17" Type="http://schemas.openxmlformats.org/officeDocument/2006/relationships/image" Target="../media/image5.jpeg"/><Relationship Id="rId2" Type="http://schemas.openxmlformats.org/officeDocument/2006/relationships/slideLayout" Target="../slideLayouts/slideLayout351.xml"/><Relationship Id="rId16" Type="http://schemas.openxmlformats.org/officeDocument/2006/relationships/vmlDrawing" Target="../drawings/vmlDrawing26.vml"/><Relationship Id="rId20" Type="http://schemas.openxmlformats.org/officeDocument/2006/relationships/image" Target="../media/image4.png"/><Relationship Id="rId1" Type="http://schemas.openxmlformats.org/officeDocument/2006/relationships/slideLayout" Target="../slideLayouts/slideLayout350.xml"/><Relationship Id="rId6" Type="http://schemas.openxmlformats.org/officeDocument/2006/relationships/slideLayout" Target="../slideLayouts/slideLayout355.xml"/><Relationship Id="rId11" Type="http://schemas.openxmlformats.org/officeDocument/2006/relationships/slideLayout" Target="../slideLayouts/slideLayout360.xml"/><Relationship Id="rId5" Type="http://schemas.openxmlformats.org/officeDocument/2006/relationships/slideLayout" Target="../slideLayouts/slideLayout354.xml"/><Relationship Id="rId15" Type="http://schemas.openxmlformats.org/officeDocument/2006/relationships/theme" Target="../theme/theme22.xml"/><Relationship Id="rId10" Type="http://schemas.openxmlformats.org/officeDocument/2006/relationships/slideLayout" Target="../slideLayouts/slideLayout359.xml"/><Relationship Id="rId19" Type="http://schemas.openxmlformats.org/officeDocument/2006/relationships/oleObject" Target="../embeddings/oleObject26.bin"/><Relationship Id="rId4" Type="http://schemas.openxmlformats.org/officeDocument/2006/relationships/slideLayout" Target="../slideLayouts/slideLayout353.xml"/><Relationship Id="rId9" Type="http://schemas.openxmlformats.org/officeDocument/2006/relationships/slideLayout" Target="../slideLayouts/slideLayout358.xml"/><Relationship Id="rId14" Type="http://schemas.openxmlformats.org/officeDocument/2006/relationships/slideLayout" Target="../slideLayouts/slideLayout36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slideLayout" Target="../slideLayouts/slideLayout376.xml"/><Relationship Id="rId18" Type="http://schemas.openxmlformats.org/officeDocument/2006/relationships/slideLayout" Target="../slideLayouts/slideLayout381.xml"/><Relationship Id="rId26" Type="http://schemas.openxmlformats.org/officeDocument/2006/relationships/image" Target="../media/image1.png"/><Relationship Id="rId3" Type="http://schemas.openxmlformats.org/officeDocument/2006/relationships/slideLayout" Target="../slideLayouts/slideLayout366.xml"/><Relationship Id="rId21" Type="http://schemas.openxmlformats.org/officeDocument/2006/relationships/slideLayout" Target="../slideLayouts/slideLayout384.xml"/><Relationship Id="rId7" Type="http://schemas.openxmlformats.org/officeDocument/2006/relationships/slideLayout" Target="../slideLayouts/slideLayout370.xml"/><Relationship Id="rId12" Type="http://schemas.openxmlformats.org/officeDocument/2006/relationships/slideLayout" Target="../slideLayouts/slideLayout375.xml"/><Relationship Id="rId17" Type="http://schemas.openxmlformats.org/officeDocument/2006/relationships/slideLayout" Target="../slideLayouts/slideLayout380.xml"/><Relationship Id="rId25" Type="http://schemas.openxmlformats.org/officeDocument/2006/relationships/vmlDrawing" Target="../drawings/vmlDrawing27.vml"/><Relationship Id="rId2" Type="http://schemas.openxmlformats.org/officeDocument/2006/relationships/slideLayout" Target="../slideLayouts/slideLayout365.xml"/><Relationship Id="rId16" Type="http://schemas.openxmlformats.org/officeDocument/2006/relationships/slideLayout" Target="../slideLayouts/slideLayout379.xml"/><Relationship Id="rId20" Type="http://schemas.openxmlformats.org/officeDocument/2006/relationships/slideLayout" Target="../slideLayouts/slideLayout383.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24" Type="http://schemas.openxmlformats.org/officeDocument/2006/relationships/theme" Target="../theme/theme23.xml"/><Relationship Id="rId5" Type="http://schemas.openxmlformats.org/officeDocument/2006/relationships/slideLayout" Target="../slideLayouts/slideLayout368.xml"/><Relationship Id="rId15" Type="http://schemas.openxmlformats.org/officeDocument/2006/relationships/slideLayout" Target="../slideLayouts/slideLayout378.xml"/><Relationship Id="rId23" Type="http://schemas.openxmlformats.org/officeDocument/2006/relationships/slideLayout" Target="../slideLayouts/slideLayout386.xml"/><Relationship Id="rId28" Type="http://schemas.openxmlformats.org/officeDocument/2006/relationships/image" Target="../media/image4.png"/><Relationship Id="rId10" Type="http://schemas.openxmlformats.org/officeDocument/2006/relationships/slideLayout" Target="../slideLayouts/slideLayout373.xml"/><Relationship Id="rId19" Type="http://schemas.openxmlformats.org/officeDocument/2006/relationships/slideLayout" Target="../slideLayouts/slideLayout382.xml"/><Relationship Id="rId4" Type="http://schemas.openxmlformats.org/officeDocument/2006/relationships/slideLayout" Target="../slideLayouts/slideLayout367.xml"/><Relationship Id="rId9" Type="http://schemas.openxmlformats.org/officeDocument/2006/relationships/slideLayout" Target="../slideLayouts/slideLayout372.xml"/><Relationship Id="rId14" Type="http://schemas.openxmlformats.org/officeDocument/2006/relationships/slideLayout" Target="../slideLayouts/slideLayout377.xml"/><Relationship Id="rId22" Type="http://schemas.openxmlformats.org/officeDocument/2006/relationships/slideLayout" Target="../slideLayouts/slideLayout385.xml"/><Relationship Id="rId27" Type="http://schemas.openxmlformats.org/officeDocument/2006/relationships/oleObject" Target="../embeddings/oleObject27.bin"/></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94.xml"/><Relationship Id="rId13" Type="http://schemas.openxmlformats.org/officeDocument/2006/relationships/slideLayout" Target="../slideLayouts/slideLayout399.xml"/><Relationship Id="rId18" Type="http://schemas.openxmlformats.org/officeDocument/2006/relationships/slideLayout" Target="../slideLayouts/slideLayout404.xml"/><Relationship Id="rId26" Type="http://schemas.openxmlformats.org/officeDocument/2006/relationships/oleObject" Target="../embeddings/oleObject28.bin"/><Relationship Id="rId3" Type="http://schemas.openxmlformats.org/officeDocument/2006/relationships/slideLayout" Target="../slideLayouts/slideLayout389.xml"/><Relationship Id="rId21" Type="http://schemas.openxmlformats.org/officeDocument/2006/relationships/slideLayout" Target="../slideLayouts/slideLayout407.xml"/><Relationship Id="rId7" Type="http://schemas.openxmlformats.org/officeDocument/2006/relationships/slideLayout" Target="../slideLayouts/slideLayout393.xml"/><Relationship Id="rId12" Type="http://schemas.openxmlformats.org/officeDocument/2006/relationships/slideLayout" Target="../slideLayouts/slideLayout398.xml"/><Relationship Id="rId17" Type="http://schemas.openxmlformats.org/officeDocument/2006/relationships/slideLayout" Target="../slideLayouts/slideLayout403.xml"/><Relationship Id="rId25" Type="http://schemas.openxmlformats.org/officeDocument/2006/relationships/image" Target="../media/image1.png"/><Relationship Id="rId2" Type="http://schemas.openxmlformats.org/officeDocument/2006/relationships/slideLayout" Target="../slideLayouts/slideLayout388.xml"/><Relationship Id="rId16" Type="http://schemas.openxmlformats.org/officeDocument/2006/relationships/slideLayout" Target="../slideLayouts/slideLayout402.xml"/><Relationship Id="rId20" Type="http://schemas.openxmlformats.org/officeDocument/2006/relationships/slideLayout" Target="../slideLayouts/slideLayout406.xml"/><Relationship Id="rId1" Type="http://schemas.openxmlformats.org/officeDocument/2006/relationships/slideLayout" Target="../slideLayouts/slideLayout387.xml"/><Relationship Id="rId6" Type="http://schemas.openxmlformats.org/officeDocument/2006/relationships/slideLayout" Target="../slideLayouts/slideLayout392.xml"/><Relationship Id="rId11" Type="http://schemas.openxmlformats.org/officeDocument/2006/relationships/slideLayout" Target="../slideLayouts/slideLayout397.xml"/><Relationship Id="rId24" Type="http://schemas.openxmlformats.org/officeDocument/2006/relationships/vmlDrawing" Target="../drawings/vmlDrawing28.vml"/><Relationship Id="rId5" Type="http://schemas.openxmlformats.org/officeDocument/2006/relationships/slideLayout" Target="../slideLayouts/slideLayout391.xml"/><Relationship Id="rId15" Type="http://schemas.openxmlformats.org/officeDocument/2006/relationships/slideLayout" Target="../slideLayouts/slideLayout401.xml"/><Relationship Id="rId23" Type="http://schemas.openxmlformats.org/officeDocument/2006/relationships/theme" Target="../theme/theme24.xml"/><Relationship Id="rId10" Type="http://schemas.openxmlformats.org/officeDocument/2006/relationships/slideLayout" Target="../slideLayouts/slideLayout396.xml"/><Relationship Id="rId19" Type="http://schemas.openxmlformats.org/officeDocument/2006/relationships/slideLayout" Target="../slideLayouts/slideLayout405.xml"/><Relationship Id="rId4" Type="http://schemas.openxmlformats.org/officeDocument/2006/relationships/slideLayout" Target="../slideLayouts/slideLayout390.xml"/><Relationship Id="rId9" Type="http://schemas.openxmlformats.org/officeDocument/2006/relationships/slideLayout" Target="../slideLayouts/slideLayout395.xml"/><Relationship Id="rId14" Type="http://schemas.openxmlformats.org/officeDocument/2006/relationships/slideLayout" Target="../slideLayouts/slideLayout400.xml"/><Relationship Id="rId22" Type="http://schemas.openxmlformats.org/officeDocument/2006/relationships/slideLayout" Target="../slideLayouts/slideLayout408.xml"/><Relationship Id="rId27" Type="http://schemas.openxmlformats.org/officeDocument/2006/relationships/image" Target="../media/image4.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416.xml"/><Relationship Id="rId13" Type="http://schemas.openxmlformats.org/officeDocument/2006/relationships/vmlDrawing" Target="../drawings/vmlDrawing29.vml"/><Relationship Id="rId3" Type="http://schemas.openxmlformats.org/officeDocument/2006/relationships/slideLayout" Target="../slideLayouts/slideLayout411.xml"/><Relationship Id="rId7" Type="http://schemas.openxmlformats.org/officeDocument/2006/relationships/slideLayout" Target="../slideLayouts/slideLayout415.xml"/><Relationship Id="rId12" Type="http://schemas.openxmlformats.org/officeDocument/2006/relationships/theme" Target="../theme/theme25.xml"/><Relationship Id="rId17" Type="http://schemas.openxmlformats.org/officeDocument/2006/relationships/image" Target="../media/image4.png"/><Relationship Id="rId2" Type="http://schemas.openxmlformats.org/officeDocument/2006/relationships/slideLayout" Target="../slideLayouts/slideLayout410.xml"/><Relationship Id="rId16" Type="http://schemas.openxmlformats.org/officeDocument/2006/relationships/oleObject" Target="../embeddings/oleObject29.bin"/><Relationship Id="rId1" Type="http://schemas.openxmlformats.org/officeDocument/2006/relationships/slideLayout" Target="../slideLayouts/slideLayout409.xml"/><Relationship Id="rId6" Type="http://schemas.openxmlformats.org/officeDocument/2006/relationships/slideLayout" Target="../slideLayouts/slideLayout414.xml"/><Relationship Id="rId11" Type="http://schemas.openxmlformats.org/officeDocument/2006/relationships/slideLayout" Target="../slideLayouts/slideLayout419.xml"/><Relationship Id="rId5" Type="http://schemas.openxmlformats.org/officeDocument/2006/relationships/slideLayout" Target="../slideLayouts/slideLayout413.xml"/><Relationship Id="rId15" Type="http://schemas.openxmlformats.org/officeDocument/2006/relationships/image" Target="../media/image1.png"/><Relationship Id="rId10" Type="http://schemas.openxmlformats.org/officeDocument/2006/relationships/slideLayout" Target="../slideLayouts/slideLayout418.xml"/><Relationship Id="rId4" Type="http://schemas.openxmlformats.org/officeDocument/2006/relationships/slideLayout" Target="../slideLayouts/slideLayout412.xml"/><Relationship Id="rId9" Type="http://schemas.openxmlformats.org/officeDocument/2006/relationships/slideLayout" Target="../slideLayouts/slideLayout417.xml"/><Relationship Id="rId14" Type="http://schemas.openxmlformats.org/officeDocument/2006/relationships/image" Target="../media/image5.jpe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427.xml"/><Relationship Id="rId13" Type="http://schemas.openxmlformats.org/officeDocument/2006/relationships/vmlDrawing" Target="../drawings/vmlDrawing30.vml"/><Relationship Id="rId3" Type="http://schemas.openxmlformats.org/officeDocument/2006/relationships/slideLayout" Target="../slideLayouts/slideLayout422.xml"/><Relationship Id="rId7" Type="http://schemas.openxmlformats.org/officeDocument/2006/relationships/slideLayout" Target="../slideLayouts/slideLayout426.xml"/><Relationship Id="rId12" Type="http://schemas.openxmlformats.org/officeDocument/2006/relationships/theme" Target="../theme/theme26.xml"/><Relationship Id="rId17" Type="http://schemas.openxmlformats.org/officeDocument/2006/relationships/image" Target="../media/image4.png"/><Relationship Id="rId2" Type="http://schemas.openxmlformats.org/officeDocument/2006/relationships/slideLayout" Target="../slideLayouts/slideLayout421.xml"/><Relationship Id="rId16" Type="http://schemas.openxmlformats.org/officeDocument/2006/relationships/oleObject" Target="../embeddings/oleObject30.bin"/><Relationship Id="rId1" Type="http://schemas.openxmlformats.org/officeDocument/2006/relationships/slideLayout" Target="../slideLayouts/slideLayout420.xml"/><Relationship Id="rId6" Type="http://schemas.openxmlformats.org/officeDocument/2006/relationships/slideLayout" Target="../slideLayouts/slideLayout425.xml"/><Relationship Id="rId11" Type="http://schemas.openxmlformats.org/officeDocument/2006/relationships/slideLayout" Target="../slideLayouts/slideLayout430.xml"/><Relationship Id="rId5" Type="http://schemas.openxmlformats.org/officeDocument/2006/relationships/slideLayout" Target="../slideLayouts/slideLayout424.xml"/><Relationship Id="rId15" Type="http://schemas.openxmlformats.org/officeDocument/2006/relationships/image" Target="../media/image1.png"/><Relationship Id="rId10" Type="http://schemas.openxmlformats.org/officeDocument/2006/relationships/slideLayout" Target="../slideLayouts/slideLayout429.xml"/><Relationship Id="rId4" Type="http://schemas.openxmlformats.org/officeDocument/2006/relationships/slideLayout" Target="../slideLayouts/slideLayout423.xml"/><Relationship Id="rId9" Type="http://schemas.openxmlformats.org/officeDocument/2006/relationships/slideLayout" Target="../slideLayouts/slideLayout428.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vmlDrawing" Target="../drawings/vmlDrawing1.v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theme" Target="../theme/theme5.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image" Target="../media/image4.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oleObject" Target="../embeddings/oleObject1.bin"/><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oleObject" Target="../embeddings/oleObject3.bin"/><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image" Target="../media/image1.png"/><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vmlDrawing" Target="../drawings/vmlDrawing3.v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theme" Target="../theme/theme7.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vmlDrawing" Target="../drawings/vmlDrawing4.v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theme" Target="../theme/theme8.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29" Type="http://schemas.openxmlformats.org/officeDocument/2006/relationships/image" Target="../media/image4.png"/><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oleObject" Target="../embeddings/oleObject4.bin"/><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26" Type="http://schemas.openxmlformats.org/officeDocument/2006/relationships/vmlDrawing" Target="../drawings/vmlDrawing6.vml"/><Relationship Id="rId3" Type="http://schemas.openxmlformats.org/officeDocument/2006/relationships/slideLayout" Target="../slideLayouts/slideLayout129.xml"/><Relationship Id="rId21" Type="http://schemas.openxmlformats.org/officeDocument/2006/relationships/slideLayout" Target="../slideLayouts/slideLayout147.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5" Type="http://schemas.openxmlformats.org/officeDocument/2006/relationships/theme" Target="../theme/theme9.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0" Type="http://schemas.openxmlformats.org/officeDocument/2006/relationships/slideLayout" Target="../slideLayouts/slideLayout146.xml"/><Relationship Id="rId29" Type="http://schemas.openxmlformats.org/officeDocument/2006/relationships/image" Target="../media/image4.png"/><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24" Type="http://schemas.openxmlformats.org/officeDocument/2006/relationships/slideLayout" Target="../slideLayouts/slideLayout150.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23" Type="http://schemas.openxmlformats.org/officeDocument/2006/relationships/slideLayout" Target="../slideLayouts/slideLayout149.xml"/><Relationship Id="rId28" Type="http://schemas.openxmlformats.org/officeDocument/2006/relationships/oleObject" Target="../embeddings/oleObject6.bin"/><Relationship Id="rId10" Type="http://schemas.openxmlformats.org/officeDocument/2006/relationships/slideLayout" Target="../slideLayouts/slideLayout136.xml"/><Relationship Id="rId19" Type="http://schemas.openxmlformats.org/officeDocument/2006/relationships/slideLayout" Target="../slideLayouts/slideLayout145.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 Id="rId22" Type="http://schemas.openxmlformats.org/officeDocument/2006/relationships/slideLayout" Target="../slideLayouts/slideLayout148.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BF254C1-BB0F-4700-A4D4-7DDAF944E11A}" type="datetimeFigureOut">
              <a:rPr lang="pt-BR"/>
              <a:pPr>
                <a:defRPr/>
              </a:pPr>
              <a:t>07/11/2018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11A893C-6DED-46D8-B541-8ABB6927CB16}"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4907" r:id="rId1"/>
    <p:sldLayoutId id="2147484908" r:id="rId2"/>
    <p:sldLayoutId id="2147484729" r:id="rId3"/>
    <p:sldLayoutId id="2147484728" r:id="rId4"/>
    <p:sldLayoutId id="2147484727" r:id="rId5"/>
    <p:sldLayoutId id="2147484726" r:id="rId6"/>
    <p:sldLayoutId id="2147484725" r:id="rId7"/>
    <p:sldLayoutId id="2147484724" r:id="rId8"/>
    <p:sldLayoutId id="2147484723" r:id="rId9"/>
    <p:sldLayoutId id="2147484722" r:id="rId10"/>
    <p:sldLayoutId id="2147484721" r:id="rId11"/>
    <p:sldLayoutId id="214748472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9091"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nvGrpSpPr>
            <p:cNvPr id="39094" name="Grupo 16"/>
            <p:cNvGrpSpPr>
              <a:grpSpLocks/>
            </p:cNvGrpSpPr>
            <p:nvPr/>
          </p:nvGrpSpPr>
          <p:grpSpPr bwMode="auto">
            <a:xfrm>
              <a:off x="-14288" y="15875"/>
              <a:ext cx="9118601" cy="676275"/>
              <a:chOff x="-14288" y="15875"/>
              <a:chExt cx="9118601" cy="676275"/>
            </a:xfrm>
          </p:grpSpPr>
          <p:pic>
            <p:nvPicPr>
              <p:cNvPr id="39095" name="Imagem 4" descr="LOGO_EMCFA_ redondo.png"/>
              <p:cNvPicPr>
                <a:picLocks noChangeAspect="1"/>
              </p:cNvPicPr>
              <p:nvPr/>
            </p:nvPicPr>
            <p:blipFill>
              <a:blip r:embed="rId26"/>
              <a:srcRect/>
              <a:stretch>
                <a:fillRect/>
              </a:stretch>
            </p:blipFill>
            <p:spPr bwMode="auto">
              <a:xfrm>
                <a:off x="8448675" y="19050"/>
                <a:ext cx="655638" cy="673100"/>
              </a:xfrm>
              <a:prstGeom prst="rect">
                <a:avLst/>
              </a:prstGeom>
              <a:noFill/>
              <a:ln w="9525">
                <a:noFill/>
                <a:miter lim="800000"/>
                <a:headEnd/>
                <a:tailEnd/>
              </a:ln>
            </p:spPr>
          </p:pic>
          <p:graphicFrame>
            <p:nvGraphicFramePr>
              <p:cNvPr id="39089" name="Object 177"/>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39090" name="Imagem de bitmap" r:id="rId27" imgW="2491956" imgH="2872989" progId="PBrush">
                      <p:embed/>
                    </p:oleObj>
                  </mc:Choice>
                  <mc:Fallback>
                    <p:oleObj name="Imagem de bitmap" r:id="rId27" imgW="2491956" imgH="2872989" progId="PBrush">
                      <p:embed/>
                      <p:pic>
                        <p:nvPicPr>
                          <p:cNvPr id="0" name="Picture 177"/>
                          <p:cNvPicPr>
                            <a:picLocks noChangeAspect="1" noChangeArrowheads="1"/>
                          </p:cNvPicPr>
                          <p:nvPr/>
                        </p:nvPicPr>
                        <p:blipFill>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algn="r">
              <a:defRPr/>
            </a:pPr>
            <a:endParaRPr lang="pt-BR" dirty="0">
              <a:solidFill>
                <a:prstClr val="black"/>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4815" r:id="rId1"/>
    <p:sldLayoutId id="2147484974" r:id="rId2"/>
    <p:sldLayoutId id="2147484975" r:id="rId3"/>
    <p:sldLayoutId id="2147484976" r:id="rId4"/>
    <p:sldLayoutId id="2147484977" r:id="rId5"/>
    <p:sldLayoutId id="2147484978" r:id="rId6"/>
    <p:sldLayoutId id="2147484979" r:id="rId7"/>
    <p:sldLayoutId id="2147484980" r:id="rId8"/>
    <p:sldLayoutId id="2147484981" r:id="rId9"/>
    <p:sldLayoutId id="2147484982" r:id="rId10"/>
    <p:sldLayoutId id="2147484983" r:id="rId11"/>
    <p:sldLayoutId id="2147484814" r:id="rId12"/>
    <p:sldLayoutId id="2147484813" r:id="rId13"/>
    <p:sldLayoutId id="2147484812" r:id="rId14"/>
    <p:sldLayoutId id="2147484811" r:id="rId15"/>
    <p:sldLayoutId id="2147484810" r:id="rId16"/>
    <p:sldLayoutId id="2147484809" r:id="rId17"/>
    <p:sldLayoutId id="2147484808" r:id="rId18"/>
    <p:sldLayoutId id="2147484807" r:id="rId19"/>
    <p:sldLayoutId id="2147484806" r:id="rId20"/>
    <p:sldLayoutId id="2147484805" r:id="rId21"/>
    <p:sldLayoutId id="2147484804" r:id="rId22"/>
    <p:sldLayoutId id="2147484803" r:id="rId2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grpSp>
        <p:nvGrpSpPr>
          <p:cNvPr id="41139"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nvGrpSpPr>
            <p:cNvPr id="41142" name="Grupo 16"/>
            <p:cNvGrpSpPr>
              <a:grpSpLocks/>
            </p:cNvGrpSpPr>
            <p:nvPr/>
          </p:nvGrpSpPr>
          <p:grpSpPr bwMode="auto">
            <a:xfrm>
              <a:off x="-14288" y="15875"/>
              <a:ext cx="9118601" cy="676275"/>
              <a:chOff x="-14288" y="15875"/>
              <a:chExt cx="9118601" cy="676275"/>
            </a:xfrm>
          </p:grpSpPr>
          <p:pic>
            <p:nvPicPr>
              <p:cNvPr id="41143" name="Imagem 4" descr="LOGO_EMCFA_ redondo.png"/>
              <p:cNvPicPr>
                <a:picLocks noChangeAspect="1"/>
              </p:cNvPicPr>
              <p:nvPr/>
            </p:nvPicPr>
            <p:blipFill>
              <a:blip r:embed="rId17"/>
              <a:srcRect/>
              <a:stretch>
                <a:fillRect/>
              </a:stretch>
            </p:blipFill>
            <p:spPr bwMode="auto">
              <a:xfrm>
                <a:off x="8448675" y="19050"/>
                <a:ext cx="655638" cy="673100"/>
              </a:xfrm>
              <a:prstGeom prst="rect">
                <a:avLst/>
              </a:prstGeom>
              <a:noFill/>
              <a:ln w="9525">
                <a:noFill/>
                <a:miter lim="800000"/>
                <a:headEnd/>
                <a:tailEnd/>
              </a:ln>
            </p:spPr>
          </p:pic>
          <p:graphicFrame>
            <p:nvGraphicFramePr>
              <p:cNvPr id="41137" name="Object 177"/>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41138" name="Imagem de bitmap" r:id="rId18" imgW="2491956" imgH="2872989" progId="PBrush">
                      <p:embed/>
                    </p:oleObj>
                  </mc:Choice>
                  <mc:Fallback>
                    <p:oleObj name="Imagem de bitmap" r:id="rId18" imgW="2491956" imgH="2872989" progId="PBrush">
                      <p:embed/>
                      <p:pic>
                        <p:nvPicPr>
                          <p:cNvPr id="0" name="Picture 177"/>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algn="r">
              <a:defRPr/>
            </a:pPr>
            <a:endParaRPr lang="pt-BR" dirty="0">
              <a:solidFill>
                <a:prstClr val="black"/>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4818" r:id="rId1"/>
    <p:sldLayoutId id="2147484984" r:id="rId2"/>
    <p:sldLayoutId id="2147484985" r:id="rId3"/>
    <p:sldLayoutId id="2147484986" r:id="rId4"/>
    <p:sldLayoutId id="2147484987" r:id="rId5"/>
    <p:sldLayoutId id="2147484988" r:id="rId6"/>
    <p:sldLayoutId id="2147484989" r:id="rId7"/>
    <p:sldLayoutId id="2147484990" r:id="rId8"/>
    <p:sldLayoutId id="2147484991" r:id="rId9"/>
    <p:sldLayoutId id="2147484992" r:id="rId10"/>
    <p:sldLayoutId id="2147484993" r:id="rId11"/>
    <p:sldLayoutId id="2147484817" r:id="rId12"/>
    <p:sldLayoutId id="2147484816"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2163"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nvGrpSpPr>
            <p:cNvPr id="42166" name="Grupo 16"/>
            <p:cNvGrpSpPr>
              <a:grpSpLocks/>
            </p:cNvGrpSpPr>
            <p:nvPr/>
          </p:nvGrpSpPr>
          <p:grpSpPr bwMode="auto">
            <a:xfrm>
              <a:off x="-14288" y="15875"/>
              <a:ext cx="9118601" cy="676275"/>
              <a:chOff x="-14288" y="15875"/>
              <a:chExt cx="9118601" cy="676275"/>
            </a:xfrm>
          </p:grpSpPr>
          <p:pic>
            <p:nvPicPr>
              <p:cNvPr id="42167" name="Imagem 4" descr="LOGO_EMCFA_ redondo.png"/>
              <p:cNvPicPr>
                <a:picLocks noChangeAspect="1"/>
              </p:cNvPicPr>
              <p:nvPr/>
            </p:nvPicPr>
            <p:blipFill>
              <a:blip r:embed="rId27"/>
              <a:srcRect/>
              <a:stretch>
                <a:fillRect/>
              </a:stretch>
            </p:blipFill>
            <p:spPr bwMode="auto">
              <a:xfrm>
                <a:off x="8448675" y="19050"/>
                <a:ext cx="655638" cy="673100"/>
              </a:xfrm>
              <a:prstGeom prst="rect">
                <a:avLst/>
              </a:prstGeom>
              <a:noFill/>
              <a:ln w="9525">
                <a:noFill/>
                <a:miter lim="800000"/>
                <a:headEnd/>
                <a:tailEnd/>
              </a:ln>
            </p:spPr>
          </p:pic>
          <p:graphicFrame>
            <p:nvGraphicFramePr>
              <p:cNvPr id="42161" name="Object 177"/>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42162" name="Imagem de bitmap" r:id="rId28" imgW="2491956" imgH="2872989" progId="PBrush">
                      <p:embed/>
                    </p:oleObj>
                  </mc:Choice>
                  <mc:Fallback>
                    <p:oleObj name="Imagem de bitmap" r:id="rId28" imgW="2491956" imgH="2872989" progId="PBrush">
                      <p:embed/>
                      <p:pic>
                        <p:nvPicPr>
                          <p:cNvPr id="0" name="Picture 177"/>
                          <p:cNvPicPr>
                            <a:picLocks noChangeAspect="1" noChangeArrowheads="1"/>
                          </p:cNvPicPr>
                          <p:nvPr/>
                        </p:nvPicPr>
                        <p:blipFill>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algn="r">
              <a:defRPr/>
            </a:pPr>
            <a:endParaRPr lang="pt-BR" dirty="0">
              <a:solidFill>
                <a:prstClr val="black"/>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4831" r:id="rId1"/>
    <p:sldLayoutId id="2147484994" r:id="rId2"/>
    <p:sldLayoutId id="2147484995" r:id="rId3"/>
    <p:sldLayoutId id="2147484996" r:id="rId4"/>
    <p:sldLayoutId id="2147484997" r:id="rId5"/>
    <p:sldLayoutId id="2147484998" r:id="rId6"/>
    <p:sldLayoutId id="2147484999" r:id="rId7"/>
    <p:sldLayoutId id="2147485000" r:id="rId8"/>
    <p:sldLayoutId id="2147485001" r:id="rId9"/>
    <p:sldLayoutId id="2147485002" r:id="rId10"/>
    <p:sldLayoutId id="2147485003" r:id="rId11"/>
    <p:sldLayoutId id="2147484830" r:id="rId12"/>
    <p:sldLayoutId id="2147484829" r:id="rId13"/>
    <p:sldLayoutId id="2147484828" r:id="rId14"/>
    <p:sldLayoutId id="2147485004" r:id="rId15"/>
    <p:sldLayoutId id="2147484827" r:id="rId16"/>
    <p:sldLayoutId id="2147484826" r:id="rId17"/>
    <p:sldLayoutId id="2147484825" r:id="rId18"/>
    <p:sldLayoutId id="2147484824" r:id="rId19"/>
    <p:sldLayoutId id="2147484823" r:id="rId20"/>
    <p:sldLayoutId id="2147484822" r:id="rId21"/>
    <p:sldLayoutId id="2147484821" r:id="rId22"/>
    <p:sldLayoutId id="2147484820" r:id="rId23"/>
    <p:sldLayoutId id="2147484819" r:id="rId2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2401"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nvGrpSpPr>
            <p:cNvPr id="52404" name="Grupo 16"/>
            <p:cNvGrpSpPr>
              <a:grpSpLocks/>
            </p:cNvGrpSpPr>
            <p:nvPr/>
          </p:nvGrpSpPr>
          <p:grpSpPr bwMode="auto">
            <a:xfrm>
              <a:off x="-14288" y="15875"/>
              <a:ext cx="9118601" cy="676275"/>
              <a:chOff x="-14288" y="15875"/>
              <a:chExt cx="9118601" cy="676275"/>
            </a:xfrm>
          </p:grpSpPr>
          <p:pic>
            <p:nvPicPr>
              <p:cNvPr id="52405" name="Imagem 4" descr="LOGO_EMCFA_ redondo.png"/>
              <p:cNvPicPr>
                <a:picLocks noChangeAspect="1"/>
              </p:cNvPicPr>
              <p:nvPr/>
            </p:nvPicPr>
            <p:blipFill>
              <a:blip r:embed="rId27"/>
              <a:srcRect/>
              <a:stretch>
                <a:fillRect/>
              </a:stretch>
            </p:blipFill>
            <p:spPr bwMode="auto">
              <a:xfrm>
                <a:off x="8448675" y="19050"/>
                <a:ext cx="655638" cy="673100"/>
              </a:xfrm>
              <a:prstGeom prst="rect">
                <a:avLst/>
              </a:prstGeom>
              <a:noFill/>
              <a:ln w="9525">
                <a:noFill/>
                <a:miter lim="800000"/>
                <a:headEnd/>
                <a:tailEnd/>
              </a:ln>
            </p:spPr>
          </p:pic>
          <p:graphicFrame>
            <p:nvGraphicFramePr>
              <p:cNvPr id="52399" name="Object 175"/>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52400" name="Imagem de bitmap" r:id="rId28" imgW="2491956" imgH="2872989" progId="PBrush">
                      <p:embed/>
                    </p:oleObj>
                  </mc:Choice>
                  <mc:Fallback>
                    <p:oleObj name="Imagem de bitmap" r:id="rId28" imgW="2491956" imgH="2872989" progId="PBrush">
                      <p:embed/>
                      <p:pic>
                        <p:nvPicPr>
                          <p:cNvPr id="0" name="Picture 175"/>
                          <p:cNvPicPr>
                            <a:picLocks noChangeAspect="1" noChangeArrowheads="1"/>
                          </p:cNvPicPr>
                          <p:nvPr/>
                        </p:nvPicPr>
                        <p:blipFill>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algn="r">
              <a:defRPr/>
            </a:pPr>
            <a:endParaRPr lang="pt-BR" dirty="0">
              <a:solidFill>
                <a:prstClr val="black"/>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4844" r:id="rId1"/>
    <p:sldLayoutId id="2147485005" r:id="rId2"/>
    <p:sldLayoutId id="2147485006" r:id="rId3"/>
    <p:sldLayoutId id="2147485007" r:id="rId4"/>
    <p:sldLayoutId id="2147485008" r:id="rId5"/>
    <p:sldLayoutId id="2147485009" r:id="rId6"/>
    <p:sldLayoutId id="2147485010" r:id="rId7"/>
    <p:sldLayoutId id="2147485011" r:id="rId8"/>
    <p:sldLayoutId id="2147485012" r:id="rId9"/>
    <p:sldLayoutId id="2147485013" r:id="rId10"/>
    <p:sldLayoutId id="2147485014" r:id="rId11"/>
    <p:sldLayoutId id="2147484843" r:id="rId12"/>
    <p:sldLayoutId id="2147484842" r:id="rId13"/>
    <p:sldLayoutId id="2147484841" r:id="rId14"/>
    <p:sldLayoutId id="2147485015" r:id="rId15"/>
    <p:sldLayoutId id="2147484840" r:id="rId16"/>
    <p:sldLayoutId id="2147484839" r:id="rId17"/>
    <p:sldLayoutId id="2147484838" r:id="rId18"/>
    <p:sldLayoutId id="2147484837" r:id="rId19"/>
    <p:sldLayoutId id="2147484836" r:id="rId20"/>
    <p:sldLayoutId id="2147484835" r:id="rId21"/>
    <p:sldLayoutId id="2147484834" r:id="rId22"/>
    <p:sldLayoutId id="2147484833" r:id="rId23"/>
    <p:sldLayoutId id="2147484832" r:id="rId2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grpSp>
        <p:nvGrpSpPr>
          <p:cNvPr id="54449"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nvGrpSpPr>
            <p:cNvPr id="54452" name="Grupo 16"/>
            <p:cNvGrpSpPr>
              <a:grpSpLocks/>
            </p:cNvGrpSpPr>
            <p:nvPr/>
          </p:nvGrpSpPr>
          <p:grpSpPr bwMode="auto">
            <a:xfrm>
              <a:off x="-14288" y="15875"/>
              <a:ext cx="9118601" cy="676275"/>
              <a:chOff x="-14288" y="15875"/>
              <a:chExt cx="9118601" cy="676275"/>
            </a:xfrm>
          </p:grpSpPr>
          <p:pic>
            <p:nvPicPr>
              <p:cNvPr id="54453" name="Imagem 4" descr="LOGO_EMCFA_ redondo.png"/>
              <p:cNvPicPr>
                <a:picLocks noChangeAspect="1"/>
              </p:cNvPicPr>
              <p:nvPr/>
            </p:nvPicPr>
            <p:blipFill>
              <a:blip r:embed="rId15"/>
              <a:srcRect/>
              <a:stretch>
                <a:fillRect/>
              </a:stretch>
            </p:blipFill>
            <p:spPr bwMode="auto">
              <a:xfrm>
                <a:off x="8448675" y="19050"/>
                <a:ext cx="655638" cy="673100"/>
              </a:xfrm>
              <a:prstGeom prst="rect">
                <a:avLst/>
              </a:prstGeom>
              <a:noFill/>
              <a:ln w="9525">
                <a:noFill/>
                <a:miter lim="800000"/>
                <a:headEnd/>
                <a:tailEnd/>
              </a:ln>
            </p:spPr>
          </p:pic>
          <p:graphicFrame>
            <p:nvGraphicFramePr>
              <p:cNvPr id="54447" name="Object 175"/>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54448" name="Imagem de bitmap" r:id="rId16" imgW="2491956" imgH="2872989" progId="PBrush">
                      <p:embed/>
                    </p:oleObj>
                  </mc:Choice>
                  <mc:Fallback>
                    <p:oleObj name="Imagem de bitmap" r:id="rId16" imgW="2491956" imgH="2872989" progId="PBrush">
                      <p:embed/>
                      <p:pic>
                        <p:nvPicPr>
                          <p:cNvPr id="0" name="Picture 175"/>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algn="r">
              <a:defRPr/>
            </a:pPr>
            <a:endParaRPr lang="pt-BR" dirty="0">
              <a:solidFill>
                <a:prstClr val="black"/>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4845" r:id="rId1"/>
    <p:sldLayoutId id="2147485016" r:id="rId2"/>
    <p:sldLayoutId id="2147485017" r:id="rId3"/>
    <p:sldLayoutId id="2147485018" r:id="rId4"/>
    <p:sldLayoutId id="2147485019" r:id="rId5"/>
    <p:sldLayoutId id="2147485020" r:id="rId6"/>
    <p:sldLayoutId id="2147485021" r:id="rId7"/>
    <p:sldLayoutId id="2147485022" r:id="rId8"/>
    <p:sldLayoutId id="2147485023" r:id="rId9"/>
    <p:sldLayoutId id="2147485024" r:id="rId10"/>
    <p:sldLayoutId id="2147485025"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5473"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nvGrpSpPr>
            <p:cNvPr id="55476" name="Grupo 16"/>
            <p:cNvGrpSpPr>
              <a:grpSpLocks/>
            </p:cNvGrpSpPr>
            <p:nvPr/>
          </p:nvGrpSpPr>
          <p:grpSpPr bwMode="auto">
            <a:xfrm>
              <a:off x="-14288" y="15875"/>
              <a:ext cx="9118601" cy="676275"/>
              <a:chOff x="-14288" y="15875"/>
              <a:chExt cx="9118601" cy="676275"/>
            </a:xfrm>
          </p:grpSpPr>
          <p:pic>
            <p:nvPicPr>
              <p:cNvPr id="55477" name="Imagem 4" descr="LOGO_EMCFA_ redondo.png"/>
              <p:cNvPicPr>
                <a:picLocks noChangeAspect="1"/>
              </p:cNvPicPr>
              <p:nvPr/>
            </p:nvPicPr>
            <p:blipFill>
              <a:blip r:embed="rId27"/>
              <a:srcRect/>
              <a:stretch>
                <a:fillRect/>
              </a:stretch>
            </p:blipFill>
            <p:spPr bwMode="auto">
              <a:xfrm>
                <a:off x="8448675" y="19050"/>
                <a:ext cx="655638" cy="673100"/>
              </a:xfrm>
              <a:prstGeom prst="rect">
                <a:avLst/>
              </a:prstGeom>
              <a:noFill/>
              <a:ln w="9525">
                <a:noFill/>
                <a:miter lim="800000"/>
                <a:headEnd/>
                <a:tailEnd/>
              </a:ln>
            </p:spPr>
          </p:pic>
          <p:graphicFrame>
            <p:nvGraphicFramePr>
              <p:cNvPr id="55471" name="Object 175"/>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55472" name="Imagem de bitmap" r:id="rId28" imgW="2491956" imgH="2872989" progId="PBrush">
                      <p:embed/>
                    </p:oleObj>
                  </mc:Choice>
                  <mc:Fallback>
                    <p:oleObj name="Imagem de bitmap" r:id="rId28" imgW="2491956" imgH="2872989" progId="PBrush">
                      <p:embed/>
                      <p:pic>
                        <p:nvPicPr>
                          <p:cNvPr id="0" name="Picture 175"/>
                          <p:cNvPicPr>
                            <a:picLocks noChangeAspect="1" noChangeArrowheads="1"/>
                          </p:cNvPicPr>
                          <p:nvPr/>
                        </p:nvPicPr>
                        <p:blipFill>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algn="r">
              <a:defRPr/>
            </a:pPr>
            <a:endParaRPr lang="pt-BR" dirty="0">
              <a:solidFill>
                <a:prstClr val="black"/>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4858" r:id="rId1"/>
    <p:sldLayoutId id="2147485026" r:id="rId2"/>
    <p:sldLayoutId id="2147485027" r:id="rId3"/>
    <p:sldLayoutId id="2147485028" r:id="rId4"/>
    <p:sldLayoutId id="2147485029" r:id="rId5"/>
    <p:sldLayoutId id="2147485030" r:id="rId6"/>
    <p:sldLayoutId id="2147485031" r:id="rId7"/>
    <p:sldLayoutId id="2147485032" r:id="rId8"/>
    <p:sldLayoutId id="2147485033" r:id="rId9"/>
    <p:sldLayoutId id="2147485034" r:id="rId10"/>
    <p:sldLayoutId id="2147485035" r:id="rId11"/>
    <p:sldLayoutId id="2147484857" r:id="rId12"/>
    <p:sldLayoutId id="2147484856" r:id="rId13"/>
    <p:sldLayoutId id="2147484855" r:id="rId14"/>
    <p:sldLayoutId id="2147485036" r:id="rId15"/>
    <p:sldLayoutId id="2147484854" r:id="rId16"/>
    <p:sldLayoutId id="2147484853" r:id="rId17"/>
    <p:sldLayoutId id="2147484852" r:id="rId18"/>
    <p:sldLayoutId id="2147484851" r:id="rId19"/>
    <p:sldLayoutId id="2147484850" r:id="rId20"/>
    <p:sldLayoutId id="2147484849" r:id="rId21"/>
    <p:sldLayoutId id="2147484848" r:id="rId22"/>
    <p:sldLayoutId id="2147484847" r:id="rId23"/>
    <p:sldLayoutId id="2147484846" r:id="rId2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grpSp>
        <p:nvGrpSpPr>
          <p:cNvPr id="103551"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nvGrpSpPr>
            <p:cNvPr id="103554" name="Grupo 16"/>
            <p:cNvGrpSpPr>
              <a:grpSpLocks/>
            </p:cNvGrpSpPr>
            <p:nvPr/>
          </p:nvGrpSpPr>
          <p:grpSpPr bwMode="auto">
            <a:xfrm>
              <a:off x="-14288" y="15875"/>
              <a:ext cx="9118601" cy="676275"/>
              <a:chOff x="-14288" y="15875"/>
              <a:chExt cx="9118601" cy="676275"/>
            </a:xfrm>
          </p:grpSpPr>
          <p:pic>
            <p:nvPicPr>
              <p:cNvPr id="103555" name="Imagem 4" descr="LOGO_EMCFA_ redondo.png"/>
              <p:cNvPicPr>
                <a:picLocks noChangeAspect="1"/>
              </p:cNvPicPr>
              <p:nvPr/>
            </p:nvPicPr>
            <p:blipFill>
              <a:blip r:embed="rId15"/>
              <a:srcRect/>
              <a:stretch>
                <a:fillRect/>
              </a:stretch>
            </p:blipFill>
            <p:spPr bwMode="auto">
              <a:xfrm>
                <a:off x="8448675" y="19050"/>
                <a:ext cx="655638" cy="673100"/>
              </a:xfrm>
              <a:prstGeom prst="rect">
                <a:avLst/>
              </a:prstGeom>
              <a:noFill/>
              <a:ln w="9525">
                <a:noFill/>
                <a:miter lim="800000"/>
                <a:headEnd/>
                <a:tailEnd/>
              </a:ln>
            </p:spPr>
          </p:pic>
          <p:graphicFrame>
            <p:nvGraphicFramePr>
              <p:cNvPr id="103549" name="Object 125"/>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03550" name="Imagem de bitmap" r:id="rId16" imgW="2491956" imgH="2872989" progId="PBrush">
                      <p:embed/>
                    </p:oleObj>
                  </mc:Choice>
                  <mc:Fallback>
                    <p:oleObj name="Imagem de bitmap" r:id="rId16" imgW="2491956" imgH="2872989" progId="PBrush">
                      <p:embed/>
                      <p:pic>
                        <p:nvPicPr>
                          <p:cNvPr id="0" name="Picture 125"/>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algn="r">
              <a:defRPr/>
            </a:pPr>
            <a:endParaRPr lang="pt-BR" dirty="0">
              <a:solidFill>
                <a:prstClr val="black"/>
              </a:solidFill>
              <a:ea typeface="MS PGothic"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4859" r:id="rId1"/>
    <p:sldLayoutId id="2147485037" r:id="rId2"/>
    <p:sldLayoutId id="2147485038" r:id="rId3"/>
    <p:sldLayoutId id="2147485039" r:id="rId4"/>
    <p:sldLayoutId id="2147485040" r:id="rId5"/>
    <p:sldLayoutId id="2147485041" r:id="rId6"/>
    <p:sldLayoutId id="2147485042" r:id="rId7"/>
    <p:sldLayoutId id="2147485043" r:id="rId8"/>
    <p:sldLayoutId id="2147485044" r:id="rId9"/>
    <p:sldLayoutId id="2147485045" r:id="rId10"/>
    <p:sldLayoutId id="2147485046"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srcRect/>
          <a:tile tx="0" ty="0" sx="100000" sy="100000" flip="none" algn="tl"/>
        </a:blipFill>
        <a:effectLst/>
      </p:bgPr>
    </p:bg>
    <p:spTree>
      <p:nvGrpSpPr>
        <p:cNvPr id="1" name=""/>
        <p:cNvGrpSpPr/>
        <p:nvPr/>
      </p:nvGrpSpPr>
      <p:grpSpPr>
        <a:xfrm>
          <a:off x="0" y="0"/>
          <a:ext cx="0" cy="0"/>
          <a:chOff x="0" y="0"/>
          <a:chExt cx="0" cy="0"/>
        </a:xfrm>
      </p:grpSpPr>
      <p:grpSp>
        <p:nvGrpSpPr>
          <p:cNvPr id="104575"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nvGrpSpPr>
            <p:cNvPr id="104578" name="Grupo 16"/>
            <p:cNvGrpSpPr>
              <a:grpSpLocks/>
            </p:cNvGrpSpPr>
            <p:nvPr/>
          </p:nvGrpSpPr>
          <p:grpSpPr bwMode="auto">
            <a:xfrm>
              <a:off x="-14288" y="15875"/>
              <a:ext cx="9118601" cy="676275"/>
              <a:chOff x="-14288" y="15875"/>
              <a:chExt cx="9118601" cy="676275"/>
            </a:xfrm>
          </p:grpSpPr>
          <p:pic>
            <p:nvPicPr>
              <p:cNvPr id="104579" name="Imagem 4" descr="LOGO_EMCFA_ redondo.png"/>
              <p:cNvPicPr>
                <a:picLocks noChangeAspect="1"/>
              </p:cNvPicPr>
              <p:nvPr/>
            </p:nvPicPr>
            <p:blipFill>
              <a:blip r:embed="rId19"/>
              <a:srcRect/>
              <a:stretch>
                <a:fillRect/>
              </a:stretch>
            </p:blipFill>
            <p:spPr bwMode="auto">
              <a:xfrm>
                <a:off x="8448675" y="19050"/>
                <a:ext cx="655638" cy="673100"/>
              </a:xfrm>
              <a:prstGeom prst="rect">
                <a:avLst/>
              </a:prstGeom>
              <a:noFill/>
              <a:ln w="9525">
                <a:noFill/>
                <a:miter lim="800000"/>
                <a:headEnd/>
                <a:tailEnd/>
              </a:ln>
            </p:spPr>
          </p:pic>
          <p:graphicFrame>
            <p:nvGraphicFramePr>
              <p:cNvPr id="104573" name="Object 125"/>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04574" name="Imagem de bitmap" r:id="rId20" imgW="2491956" imgH="2872989" progId="PBrush">
                      <p:embed/>
                    </p:oleObj>
                  </mc:Choice>
                  <mc:Fallback>
                    <p:oleObj name="Imagem de bitmap" r:id="rId20" imgW="2491956" imgH="2872989" progId="PBrush">
                      <p:embed/>
                      <p:pic>
                        <p:nvPicPr>
                          <p:cNvPr id="0" name="Picture 125"/>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algn="r">
              <a:defRPr/>
            </a:pPr>
            <a:endParaRPr lang="pt-BR" dirty="0">
              <a:solidFill>
                <a:prstClr val="black"/>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4863" r:id="rId1"/>
    <p:sldLayoutId id="2147485047" r:id="rId2"/>
    <p:sldLayoutId id="2147485048" r:id="rId3"/>
    <p:sldLayoutId id="2147485049" r:id="rId4"/>
    <p:sldLayoutId id="2147485050" r:id="rId5"/>
    <p:sldLayoutId id="2147485051" r:id="rId6"/>
    <p:sldLayoutId id="2147485052" r:id="rId7"/>
    <p:sldLayoutId id="2147485053" r:id="rId8"/>
    <p:sldLayoutId id="2147485054" r:id="rId9"/>
    <p:sldLayoutId id="2147485055" r:id="rId10"/>
    <p:sldLayoutId id="2147485056" r:id="rId11"/>
    <p:sldLayoutId id="2147484862" r:id="rId12"/>
    <p:sldLayoutId id="2147484861" r:id="rId13"/>
    <p:sldLayoutId id="2147484860" r:id="rId14"/>
    <p:sldLayoutId id="2147485057" r:id="rId1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srcRect/>
          <a:tile tx="0" ty="0" sx="100000" sy="100000" flip="none" algn="tl"/>
        </a:blipFill>
        <a:effectLst/>
      </p:bgPr>
    </p:bg>
    <p:spTree>
      <p:nvGrpSpPr>
        <p:cNvPr id="1" name=""/>
        <p:cNvGrpSpPr/>
        <p:nvPr/>
      </p:nvGrpSpPr>
      <p:grpSpPr>
        <a:xfrm>
          <a:off x="0" y="0"/>
          <a:ext cx="0" cy="0"/>
          <a:chOff x="0" y="0"/>
          <a:chExt cx="0" cy="0"/>
        </a:xfrm>
      </p:grpSpPr>
      <p:grpSp>
        <p:nvGrpSpPr>
          <p:cNvPr id="106623"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nvGrpSpPr>
            <p:cNvPr id="106626" name="Grupo 16"/>
            <p:cNvGrpSpPr>
              <a:grpSpLocks/>
            </p:cNvGrpSpPr>
            <p:nvPr/>
          </p:nvGrpSpPr>
          <p:grpSpPr bwMode="auto">
            <a:xfrm>
              <a:off x="-14288" y="15875"/>
              <a:ext cx="9118601" cy="676275"/>
              <a:chOff x="-14288" y="15875"/>
              <a:chExt cx="9118601" cy="676275"/>
            </a:xfrm>
          </p:grpSpPr>
          <p:pic>
            <p:nvPicPr>
              <p:cNvPr id="106627" name="Imagem 4" descr="LOGO_EMCFA_ redondo.png"/>
              <p:cNvPicPr>
                <a:picLocks noChangeAspect="1"/>
              </p:cNvPicPr>
              <p:nvPr/>
            </p:nvPicPr>
            <p:blipFill>
              <a:blip r:embed="rId19"/>
              <a:srcRect/>
              <a:stretch>
                <a:fillRect/>
              </a:stretch>
            </p:blipFill>
            <p:spPr bwMode="auto">
              <a:xfrm>
                <a:off x="8448675" y="19050"/>
                <a:ext cx="655638" cy="673100"/>
              </a:xfrm>
              <a:prstGeom prst="rect">
                <a:avLst/>
              </a:prstGeom>
              <a:noFill/>
              <a:ln w="9525">
                <a:noFill/>
                <a:miter lim="800000"/>
                <a:headEnd/>
                <a:tailEnd/>
              </a:ln>
            </p:spPr>
          </p:pic>
          <p:graphicFrame>
            <p:nvGraphicFramePr>
              <p:cNvPr id="106621" name="Object 125"/>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06622" name="Imagem de bitmap" r:id="rId20" imgW="2491956" imgH="2872989" progId="PBrush">
                      <p:embed/>
                    </p:oleObj>
                  </mc:Choice>
                  <mc:Fallback>
                    <p:oleObj name="Imagem de bitmap" r:id="rId20" imgW="2491956" imgH="2872989" progId="PBrush">
                      <p:embed/>
                      <p:pic>
                        <p:nvPicPr>
                          <p:cNvPr id="0" name="Picture 125"/>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algn="r">
              <a:defRPr/>
            </a:pPr>
            <a:endParaRPr lang="pt-BR" dirty="0">
              <a:solidFill>
                <a:prstClr val="black"/>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4867" r:id="rId1"/>
    <p:sldLayoutId id="2147485058" r:id="rId2"/>
    <p:sldLayoutId id="2147485059" r:id="rId3"/>
    <p:sldLayoutId id="2147485060" r:id="rId4"/>
    <p:sldLayoutId id="2147485061" r:id="rId5"/>
    <p:sldLayoutId id="2147485062" r:id="rId6"/>
    <p:sldLayoutId id="2147485063" r:id="rId7"/>
    <p:sldLayoutId id="2147485064" r:id="rId8"/>
    <p:sldLayoutId id="2147485065" r:id="rId9"/>
    <p:sldLayoutId id="2147485066" r:id="rId10"/>
    <p:sldLayoutId id="2147485067" r:id="rId11"/>
    <p:sldLayoutId id="2147484866" r:id="rId12"/>
    <p:sldLayoutId id="2147484865" r:id="rId13"/>
    <p:sldLayoutId id="2147484864" r:id="rId14"/>
    <p:sldLayoutId id="2147485068" r:id="rId1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srcRect/>
          <a:tile tx="0" ty="0" sx="100000" sy="100000" flip="none" algn="tl"/>
        </a:blipFill>
        <a:effectLst/>
      </p:bgPr>
    </p:bg>
    <p:spTree>
      <p:nvGrpSpPr>
        <p:cNvPr id="1" name=""/>
        <p:cNvGrpSpPr/>
        <p:nvPr/>
      </p:nvGrpSpPr>
      <p:grpSpPr>
        <a:xfrm>
          <a:off x="0" y="0"/>
          <a:ext cx="0" cy="0"/>
          <a:chOff x="0" y="0"/>
          <a:chExt cx="0" cy="0"/>
        </a:xfrm>
      </p:grpSpPr>
      <p:grpSp>
        <p:nvGrpSpPr>
          <p:cNvPr id="108671" name="Grupo 14"/>
          <p:cNvGrpSpPr>
            <a:grpSpLocks/>
          </p:cNvGrpSpPr>
          <p:nvPr/>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nvGrpSpPr>
            <p:cNvPr id="108674" name="Grupo 16"/>
            <p:cNvGrpSpPr>
              <a:grpSpLocks/>
            </p:cNvGrpSpPr>
            <p:nvPr/>
          </p:nvGrpSpPr>
          <p:grpSpPr bwMode="auto">
            <a:xfrm>
              <a:off x="-14288" y="15875"/>
              <a:ext cx="9118601" cy="676275"/>
              <a:chOff x="-14288" y="15875"/>
              <a:chExt cx="9118601" cy="676275"/>
            </a:xfrm>
          </p:grpSpPr>
          <p:pic>
            <p:nvPicPr>
              <p:cNvPr id="108675" name="Imagem 4" descr="LOGO_EMCFA_ redondo.png"/>
              <p:cNvPicPr>
                <a:picLocks noChangeAspect="1"/>
              </p:cNvPicPr>
              <p:nvPr/>
            </p:nvPicPr>
            <p:blipFill>
              <a:blip r:embed="rId19"/>
              <a:srcRect/>
              <a:stretch>
                <a:fillRect/>
              </a:stretch>
            </p:blipFill>
            <p:spPr bwMode="auto">
              <a:xfrm>
                <a:off x="8448675" y="19050"/>
                <a:ext cx="655638" cy="673100"/>
              </a:xfrm>
              <a:prstGeom prst="rect">
                <a:avLst/>
              </a:prstGeom>
              <a:noFill/>
              <a:ln w="9525">
                <a:noFill/>
                <a:miter lim="800000"/>
                <a:headEnd/>
                <a:tailEnd/>
              </a:ln>
            </p:spPr>
          </p:pic>
          <p:graphicFrame>
            <p:nvGraphicFramePr>
              <p:cNvPr id="108669" name="Object 125"/>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08670" name="Imagem de bitmap" r:id="rId20" imgW="2491956" imgH="2872989" progId="PBrush">
                      <p:embed/>
                    </p:oleObj>
                  </mc:Choice>
                  <mc:Fallback>
                    <p:oleObj name="Imagem de bitmap" r:id="rId20" imgW="2491956" imgH="2872989" progId="PBrush">
                      <p:embed/>
                      <p:pic>
                        <p:nvPicPr>
                          <p:cNvPr id="0" name="Picture 125"/>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6" name="Espaço Reservado para Número de Slide 5"/>
          <p:cNvSpPr txBox="1">
            <a:spLocks/>
          </p:cNvSpPr>
          <p:nvPr/>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algn="r">
              <a:defRPr/>
            </a:pPr>
            <a:endParaRPr lang="pt-BR" dirty="0">
              <a:solidFill>
                <a:prstClr val="black"/>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4871" r:id="rId1"/>
    <p:sldLayoutId id="2147485069" r:id="rId2"/>
    <p:sldLayoutId id="2147485070" r:id="rId3"/>
    <p:sldLayoutId id="2147485071" r:id="rId4"/>
    <p:sldLayoutId id="2147485072" r:id="rId5"/>
    <p:sldLayoutId id="2147485073" r:id="rId6"/>
    <p:sldLayoutId id="2147485074" r:id="rId7"/>
    <p:sldLayoutId id="2147485075" r:id="rId8"/>
    <p:sldLayoutId id="2147485076" r:id="rId9"/>
    <p:sldLayoutId id="2147485077" r:id="rId10"/>
    <p:sldLayoutId id="2147485078" r:id="rId11"/>
    <p:sldLayoutId id="2147484870" r:id="rId12"/>
    <p:sldLayoutId id="2147484869" r:id="rId13"/>
    <p:sldLayoutId id="2147484868" r:id="rId14"/>
    <p:sldLayoutId id="2147485079" r:id="rId1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tângulo 6"/>
          <p:cNvSpPr/>
          <p:nvPr userDrawn="1"/>
        </p:nvSpPr>
        <p:spPr>
          <a:xfrm>
            <a:off x="0" y="0"/>
            <a:ext cx="9144000" cy="701675"/>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pt-BR" sz="2400">
              <a:solidFill>
                <a:prstClr val="white"/>
              </a:solidFill>
            </a:endParaRPr>
          </a:p>
        </p:txBody>
      </p:sp>
      <p:pic>
        <p:nvPicPr>
          <p:cNvPr id="14339" name="Imagem 4" descr="LOGO_EMCFA_ redondo.png"/>
          <p:cNvPicPr>
            <a:picLocks noChangeAspect="1"/>
          </p:cNvPicPr>
          <p:nvPr userDrawn="1"/>
        </p:nvPicPr>
        <p:blipFill>
          <a:blip r:embed="rId13"/>
          <a:srcRect/>
          <a:stretch>
            <a:fillRect/>
          </a:stretch>
        </p:blipFill>
        <p:spPr bwMode="auto">
          <a:xfrm>
            <a:off x="8448675" y="19050"/>
            <a:ext cx="655638" cy="673100"/>
          </a:xfrm>
          <a:prstGeom prst="rect">
            <a:avLst/>
          </a:prstGeom>
          <a:noFill/>
          <a:ln w="9525">
            <a:noFill/>
            <a:miter lim="800000"/>
            <a:headEnd/>
            <a:tailEnd/>
          </a:ln>
        </p:spPr>
      </p:pic>
      <p:pic>
        <p:nvPicPr>
          <p:cNvPr id="14340" name="Imagem 8"/>
          <p:cNvPicPr>
            <a:picLocks noChangeAspect="1"/>
          </p:cNvPicPr>
          <p:nvPr userDrawn="1"/>
        </p:nvPicPr>
        <p:blipFill>
          <a:blip r:embed="rId14"/>
          <a:srcRect/>
          <a:stretch>
            <a:fillRect/>
          </a:stretch>
        </p:blipFill>
        <p:spPr bwMode="auto">
          <a:xfrm>
            <a:off x="38100" y="0"/>
            <a:ext cx="508000" cy="6921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09" r:id="rId1"/>
    <p:sldLayoutId id="2147484910" r:id="rId2"/>
    <p:sldLayoutId id="2147484911" r:id="rId3"/>
    <p:sldLayoutId id="2147484912" r:id="rId4"/>
    <p:sldLayoutId id="2147484913" r:id="rId5"/>
    <p:sldLayoutId id="2147484914" r:id="rId6"/>
    <p:sldLayoutId id="2147484915" r:id="rId7"/>
    <p:sldLayoutId id="2147484916" r:id="rId8"/>
    <p:sldLayoutId id="2147484917" r:id="rId9"/>
    <p:sldLayoutId id="2147484918" r:id="rId10"/>
    <p:sldLayoutId id="214748491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grpSp>
        <p:nvGrpSpPr>
          <p:cNvPr id="110719" name="Grupo 14"/>
          <p:cNvGrpSpPr>
            <a:grpSpLocks/>
          </p:cNvGrpSpPr>
          <p:nvPr/>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nvGrpSpPr>
            <p:cNvPr id="110722" name="Grupo 16"/>
            <p:cNvGrpSpPr>
              <a:grpSpLocks/>
            </p:cNvGrpSpPr>
            <p:nvPr/>
          </p:nvGrpSpPr>
          <p:grpSpPr bwMode="auto">
            <a:xfrm>
              <a:off x="-14288" y="15875"/>
              <a:ext cx="9118601" cy="676275"/>
              <a:chOff x="-14288" y="15875"/>
              <a:chExt cx="9118601" cy="676275"/>
            </a:xfrm>
          </p:grpSpPr>
          <p:pic>
            <p:nvPicPr>
              <p:cNvPr id="110723" name="Imagem 4" descr="LOGO_EMCFA_ redondo.png"/>
              <p:cNvPicPr>
                <a:picLocks noChangeAspect="1"/>
              </p:cNvPicPr>
              <p:nvPr/>
            </p:nvPicPr>
            <p:blipFill>
              <a:blip r:embed="rId15"/>
              <a:srcRect/>
              <a:stretch>
                <a:fillRect/>
              </a:stretch>
            </p:blipFill>
            <p:spPr bwMode="auto">
              <a:xfrm>
                <a:off x="8448675" y="19050"/>
                <a:ext cx="655638" cy="673100"/>
              </a:xfrm>
              <a:prstGeom prst="rect">
                <a:avLst/>
              </a:prstGeom>
              <a:noFill/>
              <a:ln w="9525">
                <a:noFill/>
                <a:miter lim="800000"/>
                <a:headEnd/>
                <a:tailEnd/>
              </a:ln>
            </p:spPr>
          </p:pic>
          <p:graphicFrame>
            <p:nvGraphicFramePr>
              <p:cNvPr id="110717" name="Object 125"/>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10718" name="Imagem de bitmap" r:id="rId16" imgW="2491956" imgH="2872989" progId="PBrush">
                      <p:embed/>
                    </p:oleObj>
                  </mc:Choice>
                  <mc:Fallback>
                    <p:oleObj name="Imagem de bitmap" r:id="rId16" imgW="2491956" imgH="2872989" progId="PBrush">
                      <p:embed/>
                      <p:pic>
                        <p:nvPicPr>
                          <p:cNvPr id="0" name="Picture 125"/>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6" name="Espaço Reservado para Número de Slide 5"/>
          <p:cNvSpPr txBox="1">
            <a:spLocks/>
          </p:cNvSpPr>
          <p:nvPr/>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algn="r">
              <a:defRPr/>
            </a:pPr>
            <a:endParaRPr lang="pt-BR" dirty="0">
              <a:solidFill>
                <a:prstClr val="black"/>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4872" r:id="rId1"/>
    <p:sldLayoutId id="2147485080" r:id="rId2"/>
    <p:sldLayoutId id="2147485081" r:id="rId3"/>
    <p:sldLayoutId id="2147485082" r:id="rId4"/>
    <p:sldLayoutId id="2147485083" r:id="rId5"/>
    <p:sldLayoutId id="2147485084" r:id="rId6"/>
    <p:sldLayoutId id="2147485085" r:id="rId7"/>
    <p:sldLayoutId id="2147485086" r:id="rId8"/>
    <p:sldLayoutId id="2147485087" r:id="rId9"/>
    <p:sldLayoutId id="2147485088" r:id="rId10"/>
    <p:sldLayoutId id="214748508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grpSp>
        <p:nvGrpSpPr>
          <p:cNvPr id="111743"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nvGrpSpPr>
            <p:cNvPr id="111746" name="Grupo 16"/>
            <p:cNvGrpSpPr>
              <a:grpSpLocks/>
            </p:cNvGrpSpPr>
            <p:nvPr/>
          </p:nvGrpSpPr>
          <p:grpSpPr bwMode="auto">
            <a:xfrm>
              <a:off x="-14288" y="15875"/>
              <a:ext cx="9118601" cy="676275"/>
              <a:chOff x="-14288" y="15875"/>
              <a:chExt cx="9118601" cy="676275"/>
            </a:xfrm>
          </p:grpSpPr>
          <p:pic>
            <p:nvPicPr>
              <p:cNvPr id="111747" name="Imagem 4" descr="LOGO_EMCFA_ redondo.png"/>
              <p:cNvPicPr>
                <a:picLocks noChangeAspect="1"/>
              </p:cNvPicPr>
              <p:nvPr/>
            </p:nvPicPr>
            <p:blipFill>
              <a:blip r:embed="rId17"/>
              <a:srcRect/>
              <a:stretch>
                <a:fillRect/>
              </a:stretch>
            </p:blipFill>
            <p:spPr bwMode="auto">
              <a:xfrm>
                <a:off x="8448675" y="19050"/>
                <a:ext cx="655638" cy="673100"/>
              </a:xfrm>
              <a:prstGeom prst="rect">
                <a:avLst/>
              </a:prstGeom>
              <a:noFill/>
              <a:ln w="9525">
                <a:noFill/>
                <a:miter lim="800000"/>
                <a:headEnd/>
                <a:tailEnd/>
              </a:ln>
            </p:spPr>
          </p:pic>
          <p:graphicFrame>
            <p:nvGraphicFramePr>
              <p:cNvPr id="111741" name="Object 125"/>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11742" name="Imagem de bitmap" r:id="rId18" imgW="2491956" imgH="2872989" progId="PBrush">
                      <p:embed/>
                    </p:oleObj>
                  </mc:Choice>
                  <mc:Fallback>
                    <p:oleObj name="Imagem de bitmap" r:id="rId18" imgW="2491956" imgH="2872989" progId="PBrush">
                      <p:embed/>
                      <p:pic>
                        <p:nvPicPr>
                          <p:cNvPr id="0" name="Picture 125"/>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algn="r">
              <a:defRPr/>
            </a:pPr>
            <a:endParaRPr lang="pt-BR" dirty="0">
              <a:solidFill>
                <a:prstClr val="black"/>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4875" r:id="rId1"/>
    <p:sldLayoutId id="2147485090" r:id="rId2"/>
    <p:sldLayoutId id="2147485091" r:id="rId3"/>
    <p:sldLayoutId id="2147485092" r:id="rId4"/>
    <p:sldLayoutId id="2147485093" r:id="rId5"/>
    <p:sldLayoutId id="2147485094" r:id="rId6"/>
    <p:sldLayoutId id="2147485095" r:id="rId7"/>
    <p:sldLayoutId id="2147485096" r:id="rId8"/>
    <p:sldLayoutId id="2147485097" r:id="rId9"/>
    <p:sldLayoutId id="2147485098" r:id="rId10"/>
    <p:sldLayoutId id="2147485099" r:id="rId11"/>
    <p:sldLayoutId id="2147484874" r:id="rId12"/>
    <p:sldLayoutId id="2147484873"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srcRect/>
          <a:tile tx="0" ty="0" sx="100000" sy="100000" flip="none" algn="tl"/>
        </a:blipFill>
        <a:effectLst/>
      </p:bgPr>
    </p:bg>
    <p:spTree>
      <p:nvGrpSpPr>
        <p:cNvPr id="1" name=""/>
        <p:cNvGrpSpPr/>
        <p:nvPr/>
      </p:nvGrpSpPr>
      <p:grpSpPr>
        <a:xfrm>
          <a:off x="0" y="0"/>
          <a:ext cx="0" cy="0"/>
          <a:chOff x="0" y="0"/>
          <a:chExt cx="0" cy="0"/>
        </a:xfrm>
      </p:grpSpPr>
      <p:grpSp>
        <p:nvGrpSpPr>
          <p:cNvPr id="113791"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nvGrpSpPr>
            <p:cNvPr id="113794" name="Grupo 16"/>
            <p:cNvGrpSpPr>
              <a:grpSpLocks/>
            </p:cNvGrpSpPr>
            <p:nvPr/>
          </p:nvGrpSpPr>
          <p:grpSpPr bwMode="auto">
            <a:xfrm>
              <a:off x="-14288" y="15875"/>
              <a:ext cx="9118601" cy="676275"/>
              <a:chOff x="-14288" y="15875"/>
              <a:chExt cx="9118601" cy="676275"/>
            </a:xfrm>
          </p:grpSpPr>
          <p:pic>
            <p:nvPicPr>
              <p:cNvPr id="113795" name="Imagem 4" descr="LOGO_EMCFA_ redondo.png"/>
              <p:cNvPicPr>
                <a:picLocks noChangeAspect="1"/>
              </p:cNvPicPr>
              <p:nvPr/>
            </p:nvPicPr>
            <p:blipFill>
              <a:blip r:embed="rId18"/>
              <a:srcRect/>
              <a:stretch>
                <a:fillRect/>
              </a:stretch>
            </p:blipFill>
            <p:spPr bwMode="auto">
              <a:xfrm>
                <a:off x="8448675" y="19050"/>
                <a:ext cx="655638" cy="673100"/>
              </a:xfrm>
              <a:prstGeom prst="rect">
                <a:avLst/>
              </a:prstGeom>
              <a:noFill/>
              <a:ln w="9525">
                <a:noFill/>
                <a:miter lim="800000"/>
                <a:headEnd/>
                <a:tailEnd/>
              </a:ln>
            </p:spPr>
          </p:pic>
          <p:graphicFrame>
            <p:nvGraphicFramePr>
              <p:cNvPr id="113789" name="Object 125"/>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13790" name="Imagem de bitmap" r:id="rId19" imgW="2491956" imgH="2872989" progId="PBrush">
                      <p:embed/>
                    </p:oleObj>
                  </mc:Choice>
                  <mc:Fallback>
                    <p:oleObj name="Imagem de bitmap" r:id="rId19" imgW="2491956" imgH="2872989" progId="PBrush">
                      <p:embed/>
                      <p:pic>
                        <p:nvPicPr>
                          <p:cNvPr id="0" name="Picture 125"/>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algn="r">
              <a:defRPr/>
            </a:pPr>
            <a:endParaRPr lang="pt-BR" dirty="0">
              <a:solidFill>
                <a:prstClr val="black"/>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4879" r:id="rId1"/>
    <p:sldLayoutId id="2147485100" r:id="rId2"/>
    <p:sldLayoutId id="2147485101" r:id="rId3"/>
    <p:sldLayoutId id="2147485102" r:id="rId4"/>
    <p:sldLayoutId id="2147485103" r:id="rId5"/>
    <p:sldLayoutId id="2147485104" r:id="rId6"/>
    <p:sldLayoutId id="2147485105" r:id="rId7"/>
    <p:sldLayoutId id="2147485106" r:id="rId8"/>
    <p:sldLayoutId id="2147485107" r:id="rId9"/>
    <p:sldLayoutId id="2147485108" r:id="rId10"/>
    <p:sldLayoutId id="2147485109" r:id="rId11"/>
    <p:sldLayoutId id="2147484878" r:id="rId12"/>
    <p:sldLayoutId id="2147484877" r:id="rId13"/>
    <p:sldLayoutId id="2147484876"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15839"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nvGrpSpPr>
            <p:cNvPr id="115842" name="Grupo 16"/>
            <p:cNvGrpSpPr>
              <a:grpSpLocks/>
            </p:cNvGrpSpPr>
            <p:nvPr/>
          </p:nvGrpSpPr>
          <p:grpSpPr bwMode="auto">
            <a:xfrm>
              <a:off x="-14288" y="15875"/>
              <a:ext cx="9118601" cy="676275"/>
              <a:chOff x="-14288" y="15875"/>
              <a:chExt cx="9118601" cy="676275"/>
            </a:xfrm>
          </p:grpSpPr>
          <p:pic>
            <p:nvPicPr>
              <p:cNvPr id="115843" name="Imagem 4" descr="LOGO_EMCFA_ redondo.png"/>
              <p:cNvPicPr>
                <a:picLocks noChangeAspect="1"/>
              </p:cNvPicPr>
              <p:nvPr/>
            </p:nvPicPr>
            <p:blipFill>
              <a:blip r:embed="rId26"/>
              <a:srcRect/>
              <a:stretch>
                <a:fillRect/>
              </a:stretch>
            </p:blipFill>
            <p:spPr bwMode="auto">
              <a:xfrm>
                <a:off x="8448675" y="19050"/>
                <a:ext cx="655638" cy="673100"/>
              </a:xfrm>
              <a:prstGeom prst="rect">
                <a:avLst/>
              </a:prstGeom>
              <a:noFill/>
              <a:ln w="9525">
                <a:noFill/>
                <a:miter lim="800000"/>
                <a:headEnd/>
                <a:tailEnd/>
              </a:ln>
            </p:spPr>
          </p:pic>
          <p:graphicFrame>
            <p:nvGraphicFramePr>
              <p:cNvPr id="115837" name="Object 125"/>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15838" name="Imagem de bitmap" r:id="rId27" imgW="2491956" imgH="2872989" progId="PBrush">
                      <p:embed/>
                    </p:oleObj>
                  </mc:Choice>
                  <mc:Fallback>
                    <p:oleObj name="Imagem de bitmap" r:id="rId27" imgW="2491956" imgH="2872989" progId="PBrush">
                      <p:embed/>
                      <p:pic>
                        <p:nvPicPr>
                          <p:cNvPr id="0" name="Picture 125"/>
                          <p:cNvPicPr>
                            <a:picLocks noChangeAspect="1" noChangeArrowheads="1"/>
                          </p:cNvPicPr>
                          <p:nvPr/>
                        </p:nvPicPr>
                        <p:blipFill>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algn="r">
              <a:defRPr/>
            </a:pPr>
            <a:endParaRPr lang="pt-BR" dirty="0">
              <a:solidFill>
                <a:prstClr val="black"/>
              </a:solidFill>
              <a:ea typeface="MS PGothic"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4892" r:id="rId1"/>
    <p:sldLayoutId id="2147485110" r:id="rId2"/>
    <p:sldLayoutId id="2147485111" r:id="rId3"/>
    <p:sldLayoutId id="2147485112" r:id="rId4"/>
    <p:sldLayoutId id="2147485113" r:id="rId5"/>
    <p:sldLayoutId id="2147485114" r:id="rId6"/>
    <p:sldLayoutId id="2147485115" r:id="rId7"/>
    <p:sldLayoutId id="2147485116" r:id="rId8"/>
    <p:sldLayoutId id="2147485117" r:id="rId9"/>
    <p:sldLayoutId id="2147485118" r:id="rId10"/>
    <p:sldLayoutId id="2147485119" r:id="rId11"/>
    <p:sldLayoutId id="2147484891" r:id="rId12"/>
    <p:sldLayoutId id="2147484890" r:id="rId13"/>
    <p:sldLayoutId id="2147484889" r:id="rId14"/>
    <p:sldLayoutId id="2147484888" r:id="rId15"/>
    <p:sldLayoutId id="2147484887" r:id="rId16"/>
    <p:sldLayoutId id="2147484886" r:id="rId17"/>
    <p:sldLayoutId id="2147484885" r:id="rId18"/>
    <p:sldLayoutId id="2147484884" r:id="rId19"/>
    <p:sldLayoutId id="2147484883" r:id="rId20"/>
    <p:sldLayoutId id="2147484882" r:id="rId21"/>
    <p:sldLayoutId id="2147484881" r:id="rId22"/>
    <p:sldLayoutId id="2147484880" r:id="rId2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68044"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nvGrpSpPr>
            <p:cNvPr id="168047" name="Grupo 16"/>
            <p:cNvGrpSpPr>
              <a:grpSpLocks/>
            </p:cNvGrpSpPr>
            <p:nvPr/>
          </p:nvGrpSpPr>
          <p:grpSpPr bwMode="auto">
            <a:xfrm>
              <a:off x="-14288" y="15875"/>
              <a:ext cx="9118601" cy="676275"/>
              <a:chOff x="-14288" y="15875"/>
              <a:chExt cx="9118601" cy="676275"/>
            </a:xfrm>
          </p:grpSpPr>
          <p:pic>
            <p:nvPicPr>
              <p:cNvPr id="168048" name="Imagem 4" descr="LOGO_EMCFA_ redondo.png"/>
              <p:cNvPicPr>
                <a:picLocks noChangeAspect="1"/>
              </p:cNvPicPr>
              <p:nvPr/>
            </p:nvPicPr>
            <p:blipFill>
              <a:blip r:embed="rId25"/>
              <a:srcRect/>
              <a:stretch>
                <a:fillRect/>
              </a:stretch>
            </p:blipFill>
            <p:spPr bwMode="auto">
              <a:xfrm>
                <a:off x="8448675" y="19050"/>
                <a:ext cx="655638" cy="673100"/>
              </a:xfrm>
              <a:prstGeom prst="rect">
                <a:avLst/>
              </a:prstGeom>
              <a:noFill/>
              <a:ln w="9525">
                <a:noFill/>
                <a:miter lim="800000"/>
                <a:headEnd/>
                <a:tailEnd/>
              </a:ln>
            </p:spPr>
          </p:pic>
          <p:graphicFrame>
            <p:nvGraphicFramePr>
              <p:cNvPr id="168042" name="Object 106"/>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68043" name="Imagem de bitmap" r:id="rId26" imgW="2491956" imgH="2872989" progId="PBrush">
                      <p:embed/>
                    </p:oleObj>
                  </mc:Choice>
                  <mc:Fallback>
                    <p:oleObj name="Imagem de bitmap" r:id="rId26" imgW="2491956" imgH="2872989" progId="PBrush">
                      <p:embed/>
                      <p:pic>
                        <p:nvPicPr>
                          <p:cNvPr id="0" name="Picture 106"/>
                          <p:cNvPicPr>
                            <a:picLocks noChangeAspect="1" noChangeArrowheads="1"/>
                          </p:cNvPicPr>
                          <p:nvPr/>
                        </p:nvPicPr>
                        <p:blipFill>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algn="r">
              <a:defRPr/>
            </a:pPr>
            <a:endParaRPr lang="pt-BR"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4904"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 id="2147484903" r:id="rId12"/>
    <p:sldLayoutId id="2147484902" r:id="rId13"/>
    <p:sldLayoutId id="2147484901" r:id="rId14"/>
    <p:sldLayoutId id="2147484900" r:id="rId15"/>
    <p:sldLayoutId id="2147484899" r:id="rId16"/>
    <p:sldLayoutId id="2147484898" r:id="rId17"/>
    <p:sldLayoutId id="2147484897" r:id="rId18"/>
    <p:sldLayoutId id="2147484896" r:id="rId19"/>
    <p:sldLayoutId id="2147484895" r:id="rId20"/>
    <p:sldLayoutId id="2147484894" r:id="rId21"/>
    <p:sldLayoutId id="2147484893" r:id="rId2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grpSp>
        <p:nvGrpSpPr>
          <p:cNvPr id="179296"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nvGrpSpPr>
            <p:cNvPr id="179299" name="Grupo 16"/>
            <p:cNvGrpSpPr>
              <a:grpSpLocks/>
            </p:cNvGrpSpPr>
            <p:nvPr/>
          </p:nvGrpSpPr>
          <p:grpSpPr bwMode="auto">
            <a:xfrm>
              <a:off x="-14288" y="15875"/>
              <a:ext cx="9118601" cy="676275"/>
              <a:chOff x="-14288" y="15875"/>
              <a:chExt cx="9118601" cy="676275"/>
            </a:xfrm>
          </p:grpSpPr>
          <p:pic>
            <p:nvPicPr>
              <p:cNvPr id="179300" name="Imagem 4" descr="LOGO_EMCFA_ redondo.png"/>
              <p:cNvPicPr>
                <a:picLocks noChangeAspect="1"/>
              </p:cNvPicPr>
              <p:nvPr/>
            </p:nvPicPr>
            <p:blipFill>
              <a:blip r:embed="rId15"/>
              <a:srcRect/>
              <a:stretch>
                <a:fillRect/>
              </a:stretch>
            </p:blipFill>
            <p:spPr bwMode="auto">
              <a:xfrm>
                <a:off x="8448675" y="19050"/>
                <a:ext cx="655638" cy="673100"/>
              </a:xfrm>
              <a:prstGeom prst="rect">
                <a:avLst/>
              </a:prstGeom>
              <a:noFill/>
              <a:ln w="9525">
                <a:noFill/>
                <a:miter lim="800000"/>
                <a:headEnd/>
                <a:tailEnd/>
              </a:ln>
            </p:spPr>
          </p:pic>
          <p:graphicFrame>
            <p:nvGraphicFramePr>
              <p:cNvPr id="179294" name="Object 94"/>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79295" name="Imagem de bitmap" r:id="rId16" imgW="2491956" imgH="2872989" progId="PBrush">
                      <p:embed/>
                    </p:oleObj>
                  </mc:Choice>
                  <mc:Fallback>
                    <p:oleObj name="Imagem de bitmap" r:id="rId16" imgW="2491956" imgH="2872989" progId="PBrush">
                      <p:embed/>
                      <p:pic>
                        <p:nvPicPr>
                          <p:cNvPr id="0" name="Picture 94"/>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algn="r">
              <a:defRPr/>
            </a:pPr>
            <a:endParaRPr lang="pt-BR" dirty="0">
              <a:solidFill>
                <a:prstClr val="black"/>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4905" r:id="rId1"/>
    <p:sldLayoutId id="2147485130" r:id="rId2"/>
    <p:sldLayoutId id="2147485131" r:id="rId3"/>
    <p:sldLayoutId id="2147485132" r:id="rId4"/>
    <p:sldLayoutId id="2147485133" r:id="rId5"/>
    <p:sldLayoutId id="2147485134" r:id="rId6"/>
    <p:sldLayoutId id="2147485135" r:id="rId7"/>
    <p:sldLayoutId id="2147485136" r:id="rId8"/>
    <p:sldLayoutId id="2147485137" r:id="rId9"/>
    <p:sldLayoutId id="2147485138" r:id="rId10"/>
    <p:sldLayoutId id="214748513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grpSp>
        <p:nvGrpSpPr>
          <p:cNvPr id="180320"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nvGrpSpPr>
            <p:cNvPr id="180323" name="Grupo 16"/>
            <p:cNvGrpSpPr>
              <a:grpSpLocks/>
            </p:cNvGrpSpPr>
            <p:nvPr/>
          </p:nvGrpSpPr>
          <p:grpSpPr bwMode="auto">
            <a:xfrm>
              <a:off x="-14288" y="15875"/>
              <a:ext cx="9118601" cy="676275"/>
              <a:chOff x="-14288" y="15875"/>
              <a:chExt cx="9118601" cy="676275"/>
            </a:xfrm>
          </p:grpSpPr>
          <p:pic>
            <p:nvPicPr>
              <p:cNvPr id="180324" name="Imagem 4" descr="LOGO_EMCFA_ redondo.png"/>
              <p:cNvPicPr>
                <a:picLocks noChangeAspect="1"/>
              </p:cNvPicPr>
              <p:nvPr/>
            </p:nvPicPr>
            <p:blipFill>
              <a:blip r:embed="rId15"/>
              <a:srcRect/>
              <a:stretch>
                <a:fillRect/>
              </a:stretch>
            </p:blipFill>
            <p:spPr bwMode="auto">
              <a:xfrm>
                <a:off x="8448675" y="19050"/>
                <a:ext cx="655638" cy="673100"/>
              </a:xfrm>
              <a:prstGeom prst="rect">
                <a:avLst/>
              </a:prstGeom>
              <a:noFill/>
              <a:ln w="9525">
                <a:noFill/>
                <a:miter lim="800000"/>
                <a:headEnd/>
                <a:tailEnd/>
              </a:ln>
            </p:spPr>
          </p:pic>
          <p:graphicFrame>
            <p:nvGraphicFramePr>
              <p:cNvPr id="180318" name="Object 94"/>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80319" name="Imagem de bitmap" r:id="rId16" imgW="2491956" imgH="2872989" progId="PBrush">
                      <p:embed/>
                    </p:oleObj>
                  </mc:Choice>
                  <mc:Fallback>
                    <p:oleObj name="Imagem de bitmap" r:id="rId16" imgW="2491956" imgH="2872989" progId="PBrush">
                      <p:embed/>
                      <p:pic>
                        <p:nvPicPr>
                          <p:cNvPr id="0" name="Picture 94"/>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algn="r">
              <a:defRPr/>
            </a:pPr>
            <a:endParaRPr lang="pt-BR" dirty="0">
              <a:solidFill>
                <a:prstClr val="black"/>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4906" r:id="rId1"/>
    <p:sldLayoutId id="2147485140" r:id="rId2"/>
    <p:sldLayoutId id="2147485141" r:id="rId3"/>
    <p:sldLayoutId id="2147485142" r:id="rId4"/>
    <p:sldLayoutId id="2147485143" r:id="rId5"/>
    <p:sldLayoutId id="2147485144" r:id="rId6"/>
    <p:sldLayoutId id="2147485145" r:id="rId7"/>
    <p:sldLayoutId id="2147485146" r:id="rId8"/>
    <p:sldLayoutId id="2147485147" r:id="rId9"/>
    <p:sldLayoutId id="2147485148" r:id="rId10"/>
    <p:sldLayoutId id="214748514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tângulo 6"/>
          <p:cNvSpPr/>
          <p:nvPr userDrawn="1"/>
        </p:nvSpPr>
        <p:spPr>
          <a:xfrm>
            <a:off x="0" y="0"/>
            <a:ext cx="9144000" cy="701675"/>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pt-BR" sz="2400">
              <a:solidFill>
                <a:prstClr val="white"/>
              </a:solidFill>
            </a:endParaRPr>
          </a:p>
        </p:txBody>
      </p:sp>
      <p:grpSp>
        <p:nvGrpSpPr>
          <p:cNvPr id="26627" name="Grupo 10"/>
          <p:cNvGrpSpPr>
            <a:grpSpLocks/>
          </p:cNvGrpSpPr>
          <p:nvPr userDrawn="1"/>
        </p:nvGrpSpPr>
        <p:grpSpPr bwMode="auto">
          <a:xfrm>
            <a:off x="0" y="6092825"/>
            <a:ext cx="9174163" cy="774700"/>
            <a:chOff x="0" y="5732463"/>
            <a:chExt cx="9174163" cy="1135062"/>
          </a:xfrm>
        </p:grpSpPr>
        <p:sp>
          <p:nvSpPr>
            <p:cNvPr id="9" name="Triângulo retângulo 13"/>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400">
                <a:solidFill>
                  <a:prstClr val="white"/>
                </a:solidFill>
              </a:endParaRPr>
            </a:p>
          </p:txBody>
        </p:sp>
        <p:sp>
          <p:nvSpPr>
            <p:cNvPr id="10" name="Triângulo isósceles 9"/>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400">
                <a:solidFill>
                  <a:prstClr val="white"/>
                </a:solidFill>
              </a:endParaRPr>
            </a:p>
          </p:txBody>
        </p:sp>
        <p:sp>
          <p:nvSpPr>
            <p:cNvPr id="11" name="Triângulo retângulo 15"/>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400">
                <a:solidFill>
                  <a:prstClr val="white"/>
                </a:solidFill>
              </a:endParaRPr>
            </a:p>
          </p:txBody>
        </p:sp>
      </p:grpSp>
      <p:pic>
        <p:nvPicPr>
          <p:cNvPr id="26628" name="Imagem 4" descr="LOGO_EMCFA_ redondo.png"/>
          <p:cNvPicPr>
            <a:picLocks noChangeAspect="1"/>
          </p:cNvPicPr>
          <p:nvPr userDrawn="1"/>
        </p:nvPicPr>
        <p:blipFill>
          <a:blip r:embed="rId13"/>
          <a:srcRect/>
          <a:stretch>
            <a:fillRect/>
          </a:stretch>
        </p:blipFill>
        <p:spPr bwMode="auto">
          <a:xfrm>
            <a:off x="8448675" y="19050"/>
            <a:ext cx="655638" cy="673100"/>
          </a:xfrm>
          <a:prstGeom prst="rect">
            <a:avLst/>
          </a:prstGeom>
          <a:noFill/>
          <a:ln w="9525">
            <a:noFill/>
            <a:miter lim="800000"/>
            <a:headEnd/>
            <a:tailEnd/>
          </a:ln>
        </p:spPr>
      </p:pic>
      <p:sp>
        <p:nvSpPr>
          <p:cNvPr id="13" name="CaixaDeTexto 17"/>
          <p:cNvSpPr txBox="1">
            <a:spLocks noChangeArrowheads="1"/>
          </p:cNvSpPr>
          <p:nvPr userDrawn="1"/>
        </p:nvSpPr>
        <p:spPr bwMode="auto">
          <a:xfrm>
            <a:off x="1674813" y="6227763"/>
            <a:ext cx="5832475" cy="430212"/>
          </a:xfrm>
          <a:prstGeom prst="rect">
            <a:avLst/>
          </a:prstGeom>
          <a:noFill/>
          <a:ln>
            <a:noFill/>
          </a:ln>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a:defRPr/>
            </a:pPr>
            <a:r>
              <a:rPr lang="pt-BR" altLang="pt-BR" sz="1100" b="1" dirty="0" smtClean="0">
                <a:solidFill>
                  <a:srgbClr val="FFFFFF"/>
                </a:solidFill>
                <a:cs typeface="+mn-cs"/>
              </a:rPr>
              <a:t>ESTADO-MAIOR CONJUNTO DAS FORÇAS ARMADAS - 8°ANO</a:t>
            </a:r>
          </a:p>
          <a:p>
            <a:pPr algn="ctr">
              <a:defRPr/>
            </a:pPr>
            <a:r>
              <a:rPr lang="pt-BR" altLang="pt-BR" sz="1100" b="1" dirty="0" smtClean="0">
                <a:solidFill>
                  <a:srgbClr val="FFFFFF"/>
                </a:solidFill>
                <a:cs typeface="+mn-cs"/>
              </a:rPr>
              <a:t>CONSOLIDANDO A INTEROPERABILIDADE ENTRE AS FORÇAS ARMADAS</a:t>
            </a:r>
          </a:p>
        </p:txBody>
      </p:sp>
      <p:pic>
        <p:nvPicPr>
          <p:cNvPr id="26630" name="Imagem 13"/>
          <p:cNvPicPr>
            <a:picLocks noChangeAspect="1"/>
          </p:cNvPicPr>
          <p:nvPr userDrawn="1"/>
        </p:nvPicPr>
        <p:blipFill>
          <a:blip r:embed="rId14"/>
          <a:srcRect/>
          <a:stretch>
            <a:fillRect/>
          </a:stretch>
        </p:blipFill>
        <p:spPr bwMode="auto">
          <a:xfrm>
            <a:off x="38100" y="0"/>
            <a:ext cx="508000" cy="6921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20" r:id="rId1"/>
    <p:sldLayoutId id="2147484921" r:id="rId2"/>
    <p:sldLayoutId id="2147484922" r:id="rId3"/>
    <p:sldLayoutId id="2147484923" r:id="rId4"/>
    <p:sldLayoutId id="2147484924" r:id="rId5"/>
    <p:sldLayoutId id="2147484925" r:id="rId6"/>
    <p:sldLayoutId id="2147484926" r:id="rId7"/>
    <p:sldLayoutId id="2147484927" r:id="rId8"/>
    <p:sldLayoutId id="2147484928" r:id="rId9"/>
    <p:sldLayoutId id="2147484929" r:id="rId10"/>
    <p:sldLayoutId id="2147484930"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cs typeface="+mn-cs"/>
              </a:defRPr>
            </a:lvl1pPr>
          </a:lstStyle>
          <a:p>
            <a:pPr>
              <a:defRPr/>
            </a:pPr>
            <a:fld id="{FA8CB4B6-5120-448C-8830-7C4EF8E70F91}" type="datetimeFigureOut">
              <a:rPr lang="pt-BR"/>
              <a:pPr>
                <a:defRPr/>
              </a:pPr>
              <a:t>07/11/2018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cs typeface="+mn-cs"/>
              </a:defRPr>
            </a:lvl1pPr>
          </a:lstStyle>
          <a:p>
            <a:pPr>
              <a:defRPr/>
            </a:pPr>
            <a:fld id="{E8B91C8F-B292-4E5F-9994-AB043091BDB9}" type="slidenum">
              <a:rPr lang="pt-BR"/>
              <a:pPr>
                <a:defRPr/>
              </a:pPr>
              <a:t>‹nº›</a:t>
            </a:fld>
            <a:endParaRPr lang="pt-BR"/>
          </a:p>
        </p:txBody>
      </p:sp>
      <p:pic>
        <p:nvPicPr>
          <p:cNvPr id="172037" name="Picture 2"/>
          <p:cNvPicPr>
            <a:picLocks noChangeAspect="1" noChangeArrowheads="1"/>
          </p:cNvPicPr>
          <p:nvPr userDrawn="1"/>
        </p:nvPicPr>
        <p:blipFill>
          <a:blip r:embed="rId13"/>
          <a:srcRect/>
          <a:stretch>
            <a:fillRect/>
          </a:stretch>
        </p:blipFill>
        <p:spPr bwMode="auto">
          <a:xfrm>
            <a:off x="0" y="-6350"/>
            <a:ext cx="733425" cy="1019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40" r:id="rId1"/>
    <p:sldLayoutId id="2147484739" r:id="rId2"/>
    <p:sldLayoutId id="2147484738" r:id="rId3"/>
    <p:sldLayoutId id="2147484737" r:id="rId4"/>
    <p:sldLayoutId id="2147484736" r:id="rId5"/>
    <p:sldLayoutId id="2147484735" r:id="rId6"/>
    <p:sldLayoutId id="2147484734" r:id="rId7"/>
    <p:sldLayoutId id="2147484733" r:id="rId8"/>
    <p:sldLayoutId id="2147484732" r:id="rId9"/>
    <p:sldLayoutId id="2147484731" r:id="rId10"/>
    <p:sldLayoutId id="214748473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6592"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nvGrpSpPr>
            <p:cNvPr id="16595" name="Grupo 16"/>
            <p:cNvGrpSpPr>
              <a:grpSpLocks/>
            </p:cNvGrpSpPr>
            <p:nvPr/>
          </p:nvGrpSpPr>
          <p:grpSpPr bwMode="auto">
            <a:xfrm>
              <a:off x="-14288" y="15875"/>
              <a:ext cx="9118601" cy="676275"/>
              <a:chOff x="-14288" y="15875"/>
              <a:chExt cx="9118601" cy="676275"/>
            </a:xfrm>
          </p:grpSpPr>
          <p:pic>
            <p:nvPicPr>
              <p:cNvPr id="16596" name="Imagem 4" descr="LOGO_EMCFA_ redondo.png"/>
              <p:cNvPicPr>
                <a:picLocks noChangeAspect="1"/>
              </p:cNvPicPr>
              <p:nvPr/>
            </p:nvPicPr>
            <p:blipFill>
              <a:blip r:embed="rId27"/>
              <a:srcRect/>
              <a:stretch>
                <a:fillRect/>
              </a:stretch>
            </p:blipFill>
            <p:spPr bwMode="auto">
              <a:xfrm>
                <a:off x="8448675" y="19050"/>
                <a:ext cx="655638" cy="673100"/>
              </a:xfrm>
              <a:prstGeom prst="rect">
                <a:avLst/>
              </a:prstGeom>
              <a:noFill/>
              <a:ln w="9525">
                <a:noFill/>
                <a:miter lim="800000"/>
                <a:headEnd/>
                <a:tailEnd/>
              </a:ln>
            </p:spPr>
          </p:pic>
          <p:graphicFrame>
            <p:nvGraphicFramePr>
              <p:cNvPr id="16590" name="Object 206"/>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6591" name="Imagem de bitmap" r:id="rId28" imgW="2491956" imgH="2872989" progId="PBrush">
                      <p:embed/>
                    </p:oleObj>
                  </mc:Choice>
                  <mc:Fallback>
                    <p:oleObj name="Imagem de bitmap" r:id="rId28" imgW="2491956" imgH="2872989" progId="PBrush">
                      <p:embed/>
                      <p:pic>
                        <p:nvPicPr>
                          <p:cNvPr id="0" name="Picture 206"/>
                          <p:cNvPicPr>
                            <a:picLocks noChangeAspect="1" noChangeArrowheads="1"/>
                          </p:cNvPicPr>
                          <p:nvPr/>
                        </p:nvPicPr>
                        <p:blipFill>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algn="r">
              <a:defRPr/>
            </a:pPr>
            <a:endParaRPr lang="pt-BR" dirty="0">
              <a:solidFill>
                <a:prstClr val="black"/>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4753" r:id="rId1"/>
    <p:sldLayoutId id="2147484931" r:id="rId2"/>
    <p:sldLayoutId id="2147484932" r:id="rId3"/>
    <p:sldLayoutId id="2147484933" r:id="rId4"/>
    <p:sldLayoutId id="2147484934" r:id="rId5"/>
    <p:sldLayoutId id="2147484935" r:id="rId6"/>
    <p:sldLayoutId id="2147484936" r:id="rId7"/>
    <p:sldLayoutId id="2147484937" r:id="rId8"/>
    <p:sldLayoutId id="2147484938" r:id="rId9"/>
    <p:sldLayoutId id="2147484939" r:id="rId10"/>
    <p:sldLayoutId id="2147484940" r:id="rId11"/>
    <p:sldLayoutId id="2147484752" r:id="rId12"/>
    <p:sldLayoutId id="2147484751" r:id="rId13"/>
    <p:sldLayoutId id="2147484750" r:id="rId14"/>
    <p:sldLayoutId id="2147484941" r:id="rId15"/>
    <p:sldLayoutId id="2147484749" r:id="rId16"/>
    <p:sldLayoutId id="2147484748" r:id="rId17"/>
    <p:sldLayoutId id="2147484747" r:id="rId18"/>
    <p:sldLayoutId id="2147484746" r:id="rId19"/>
    <p:sldLayoutId id="2147484745" r:id="rId20"/>
    <p:sldLayoutId id="2147484744" r:id="rId21"/>
    <p:sldLayoutId id="2147484743" r:id="rId22"/>
    <p:sldLayoutId id="2147484742" r:id="rId23"/>
    <p:sldLayoutId id="2147484741" r:id="rId2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8850" name="Espaço Reservado para Título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título mestre</a:t>
            </a:r>
          </a:p>
        </p:txBody>
      </p:sp>
      <p:sp>
        <p:nvSpPr>
          <p:cNvPr id="78851" name="Espaço Reservado para Texto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smtClean="0">
                <a:solidFill>
                  <a:schemeClr val="tx1">
                    <a:tint val="75000"/>
                  </a:schemeClr>
                </a:solidFill>
                <a:cs typeface="+mn-cs"/>
              </a:defRPr>
            </a:lvl1pPr>
          </a:lstStyle>
          <a:p>
            <a:pPr>
              <a:defRPr/>
            </a:pPr>
            <a:fld id="{FCEA0691-5DC0-4A31-BC99-A06BD330C88C}" type="datetimeFigureOut">
              <a:rPr lang="pt-BR"/>
              <a:pPr>
                <a:defRPr/>
              </a:pPr>
              <a:t>07/11/2018</a:t>
            </a:fld>
            <a:endParaRPr lang="pt-BR"/>
          </a:p>
        </p:txBody>
      </p:sp>
      <p:sp>
        <p:nvSpPr>
          <p:cNvPr id="5" name="Espaço Reservado para Rodapé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pt-BR"/>
          </a:p>
        </p:txBody>
      </p:sp>
      <p:sp>
        <p:nvSpPr>
          <p:cNvPr id="6" name="Espaço Reservado para Número de Slid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smtClean="0">
                <a:solidFill>
                  <a:schemeClr val="tx1">
                    <a:tint val="75000"/>
                  </a:schemeClr>
                </a:solidFill>
                <a:cs typeface="+mn-cs"/>
              </a:defRPr>
            </a:lvl1pPr>
          </a:lstStyle>
          <a:p>
            <a:pPr>
              <a:defRPr/>
            </a:pPr>
            <a:fld id="{5B9A1462-761D-46C5-9802-6582CB52F8AE}"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4764" r:id="rId1"/>
    <p:sldLayoutId id="2147484763" r:id="rId2"/>
    <p:sldLayoutId id="2147484762" r:id="rId3"/>
    <p:sldLayoutId id="2147484761" r:id="rId4"/>
    <p:sldLayoutId id="2147484760" r:id="rId5"/>
    <p:sldLayoutId id="2147484759" r:id="rId6"/>
    <p:sldLayoutId id="2147484758" r:id="rId7"/>
    <p:sldLayoutId id="2147484757" r:id="rId8"/>
    <p:sldLayoutId id="2147484756" r:id="rId9"/>
    <p:sldLayoutId id="2147484755" r:id="rId10"/>
    <p:sldLayoutId id="2147484754"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3978"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nvGrpSpPr>
            <p:cNvPr id="33981" name="Grupo 16"/>
            <p:cNvGrpSpPr>
              <a:grpSpLocks/>
            </p:cNvGrpSpPr>
            <p:nvPr/>
          </p:nvGrpSpPr>
          <p:grpSpPr bwMode="auto">
            <a:xfrm>
              <a:off x="-14288" y="15875"/>
              <a:ext cx="9118601" cy="676275"/>
              <a:chOff x="-14288" y="15875"/>
              <a:chExt cx="9118601" cy="676275"/>
            </a:xfrm>
          </p:grpSpPr>
          <p:pic>
            <p:nvPicPr>
              <p:cNvPr id="33982" name="Imagem 4" descr="LOGO_EMCFA_ redondo.png"/>
              <p:cNvPicPr>
                <a:picLocks noChangeAspect="1"/>
              </p:cNvPicPr>
              <p:nvPr/>
            </p:nvPicPr>
            <p:blipFill>
              <a:blip r:embed="rId25"/>
              <a:srcRect/>
              <a:stretch>
                <a:fillRect/>
              </a:stretch>
            </p:blipFill>
            <p:spPr bwMode="auto">
              <a:xfrm>
                <a:off x="8448675" y="19050"/>
                <a:ext cx="655638" cy="673100"/>
              </a:xfrm>
              <a:prstGeom prst="rect">
                <a:avLst/>
              </a:prstGeom>
              <a:noFill/>
              <a:ln w="9525">
                <a:noFill/>
                <a:miter lim="800000"/>
                <a:headEnd/>
                <a:tailEnd/>
              </a:ln>
            </p:spPr>
          </p:pic>
          <p:graphicFrame>
            <p:nvGraphicFramePr>
              <p:cNvPr id="33976" name="Object 184"/>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33977" name="Imagem de bitmap" r:id="rId26" imgW="2491956" imgH="2872989" progId="PBrush">
                      <p:embed/>
                    </p:oleObj>
                  </mc:Choice>
                  <mc:Fallback>
                    <p:oleObj name="Imagem de bitmap" r:id="rId26" imgW="2491956" imgH="2872989" progId="PBrush">
                      <p:embed/>
                      <p:pic>
                        <p:nvPicPr>
                          <p:cNvPr id="0" name="Picture 184"/>
                          <p:cNvPicPr>
                            <a:picLocks noChangeAspect="1" noChangeArrowheads="1"/>
                          </p:cNvPicPr>
                          <p:nvPr/>
                        </p:nvPicPr>
                        <p:blipFill>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algn="r">
              <a:defRPr/>
            </a:pPr>
            <a:endParaRPr lang="pt-BR"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4776" r:id="rId1"/>
    <p:sldLayoutId id="2147484942" r:id="rId2"/>
    <p:sldLayoutId id="2147484943" r:id="rId3"/>
    <p:sldLayoutId id="2147484944" r:id="rId4"/>
    <p:sldLayoutId id="2147484945" r:id="rId5"/>
    <p:sldLayoutId id="2147484946" r:id="rId6"/>
    <p:sldLayoutId id="2147484947" r:id="rId7"/>
    <p:sldLayoutId id="2147484948" r:id="rId8"/>
    <p:sldLayoutId id="2147484949" r:id="rId9"/>
    <p:sldLayoutId id="2147484950" r:id="rId10"/>
    <p:sldLayoutId id="2147484951" r:id="rId11"/>
    <p:sldLayoutId id="2147484775" r:id="rId12"/>
    <p:sldLayoutId id="2147484774" r:id="rId13"/>
    <p:sldLayoutId id="2147484773" r:id="rId14"/>
    <p:sldLayoutId id="2147484772" r:id="rId15"/>
    <p:sldLayoutId id="2147484771" r:id="rId16"/>
    <p:sldLayoutId id="2147484770" r:id="rId17"/>
    <p:sldLayoutId id="2147484769" r:id="rId18"/>
    <p:sldLayoutId id="2147484768" r:id="rId19"/>
    <p:sldLayoutId id="2147484767" r:id="rId20"/>
    <p:sldLayoutId id="2147484766" r:id="rId21"/>
    <p:sldLayoutId id="2147484765" r:id="rId2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5002"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nvGrpSpPr>
            <p:cNvPr id="35005" name="Grupo 16"/>
            <p:cNvGrpSpPr>
              <a:grpSpLocks/>
            </p:cNvGrpSpPr>
            <p:nvPr/>
          </p:nvGrpSpPr>
          <p:grpSpPr bwMode="auto">
            <a:xfrm>
              <a:off x="-14288" y="15875"/>
              <a:ext cx="9118601" cy="676275"/>
              <a:chOff x="-14288" y="15875"/>
              <a:chExt cx="9118601" cy="676275"/>
            </a:xfrm>
          </p:grpSpPr>
          <p:pic>
            <p:nvPicPr>
              <p:cNvPr id="35006" name="Imagem 4" descr="LOGO_EMCFA_ redondo.png"/>
              <p:cNvPicPr>
                <a:picLocks noChangeAspect="1"/>
              </p:cNvPicPr>
              <p:nvPr/>
            </p:nvPicPr>
            <p:blipFill>
              <a:blip r:embed="rId27"/>
              <a:srcRect/>
              <a:stretch>
                <a:fillRect/>
              </a:stretch>
            </p:blipFill>
            <p:spPr bwMode="auto">
              <a:xfrm>
                <a:off x="8448675" y="19050"/>
                <a:ext cx="655638" cy="673100"/>
              </a:xfrm>
              <a:prstGeom prst="rect">
                <a:avLst/>
              </a:prstGeom>
              <a:noFill/>
              <a:ln w="9525">
                <a:noFill/>
                <a:miter lim="800000"/>
                <a:headEnd/>
                <a:tailEnd/>
              </a:ln>
            </p:spPr>
          </p:pic>
          <p:graphicFrame>
            <p:nvGraphicFramePr>
              <p:cNvPr id="35000" name="Object 184"/>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35001" name="Imagem de bitmap" r:id="rId28" imgW="2491956" imgH="2872989" progId="PBrush">
                      <p:embed/>
                    </p:oleObj>
                  </mc:Choice>
                  <mc:Fallback>
                    <p:oleObj name="Imagem de bitmap" r:id="rId28" imgW="2491956" imgH="2872989" progId="PBrush">
                      <p:embed/>
                      <p:pic>
                        <p:nvPicPr>
                          <p:cNvPr id="0" name="Picture 184"/>
                          <p:cNvPicPr>
                            <a:picLocks noChangeAspect="1" noChangeArrowheads="1"/>
                          </p:cNvPicPr>
                          <p:nvPr/>
                        </p:nvPicPr>
                        <p:blipFill>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algn="r">
              <a:defRPr/>
            </a:pPr>
            <a:endParaRPr lang="pt-BR" dirty="0">
              <a:solidFill>
                <a:prstClr val="black"/>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4789" r:id="rId1"/>
    <p:sldLayoutId id="2147484952" r:id="rId2"/>
    <p:sldLayoutId id="2147484953" r:id="rId3"/>
    <p:sldLayoutId id="2147484954" r:id="rId4"/>
    <p:sldLayoutId id="2147484955" r:id="rId5"/>
    <p:sldLayoutId id="2147484956" r:id="rId6"/>
    <p:sldLayoutId id="2147484957" r:id="rId7"/>
    <p:sldLayoutId id="2147484958" r:id="rId8"/>
    <p:sldLayoutId id="2147484959" r:id="rId9"/>
    <p:sldLayoutId id="2147484960" r:id="rId10"/>
    <p:sldLayoutId id="2147484961" r:id="rId11"/>
    <p:sldLayoutId id="2147484788" r:id="rId12"/>
    <p:sldLayoutId id="2147484787" r:id="rId13"/>
    <p:sldLayoutId id="2147484786" r:id="rId14"/>
    <p:sldLayoutId id="2147484962" r:id="rId15"/>
    <p:sldLayoutId id="2147484785" r:id="rId16"/>
    <p:sldLayoutId id="2147484784" r:id="rId17"/>
    <p:sldLayoutId id="2147484783" r:id="rId18"/>
    <p:sldLayoutId id="2147484782" r:id="rId19"/>
    <p:sldLayoutId id="2147484781" r:id="rId20"/>
    <p:sldLayoutId id="2147484780" r:id="rId21"/>
    <p:sldLayoutId id="2147484779" r:id="rId22"/>
    <p:sldLayoutId id="2147484778" r:id="rId23"/>
    <p:sldLayoutId id="2147484777" r:id="rId2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7050"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nvGrpSpPr>
            <p:cNvPr id="37053" name="Grupo 16"/>
            <p:cNvGrpSpPr>
              <a:grpSpLocks/>
            </p:cNvGrpSpPr>
            <p:nvPr/>
          </p:nvGrpSpPr>
          <p:grpSpPr bwMode="auto">
            <a:xfrm>
              <a:off x="-14288" y="15875"/>
              <a:ext cx="9118601" cy="676275"/>
              <a:chOff x="-14288" y="15875"/>
              <a:chExt cx="9118601" cy="676275"/>
            </a:xfrm>
          </p:grpSpPr>
          <p:pic>
            <p:nvPicPr>
              <p:cNvPr id="37054" name="Imagem 4" descr="LOGO_EMCFA_ redondo.png"/>
              <p:cNvPicPr>
                <a:picLocks noChangeAspect="1"/>
              </p:cNvPicPr>
              <p:nvPr/>
            </p:nvPicPr>
            <p:blipFill>
              <a:blip r:embed="rId27"/>
              <a:srcRect/>
              <a:stretch>
                <a:fillRect/>
              </a:stretch>
            </p:blipFill>
            <p:spPr bwMode="auto">
              <a:xfrm>
                <a:off x="8448675" y="19050"/>
                <a:ext cx="655638" cy="673100"/>
              </a:xfrm>
              <a:prstGeom prst="rect">
                <a:avLst/>
              </a:prstGeom>
              <a:noFill/>
              <a:ln w="9525">
                <a:noFill/>
                <a:miter lim="800000"/>
                <a:headEnd/>
                <a:tailEnd/>
              </a:ln>
            </p:spPr>
          </p:pic>
          <p:graphicFrame>
            <p:nvGraphicFramePr>
              <p:cNvPr id="37048" name="Object 184"/>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37049" name="Imagem de bitmap" r:id="rId28" imgW="2491956" imgH="2872989" progId="PBrush">
                      <p:embed/>
                    </p:oleObj>
                  </mc:Choice>
                  <mc:Fallback>
                    <p:oleObj name="Imagem de bitmap" r:id="rId28" imgW="2491956" imgH="2872989" progId="PBrush">
                      <p:embed/>
                      <p:pic>
                        <p:nvPicPr>
                          <p:cNvPr id="0" name="Picture 184"/>
                          <p:cNvPicPr>
                            <a:picLocks noChangeAspect="1" noChangeArrowheads="1"/>
                          </p:cNvPicPr>
                          <p:nvPr/>
                        </p:nvPicPr>
                        <p:blipFill>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algn="r">
              <a:defRPr/>
            </a:pPr>
            <a:endParaRPr lang="pt-BR" dirty="0">
              <a:solidFill>
                <a:prstClr val="black"/>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4802" r:id="rId1"/>
    <p:sldLayoutId id="2147484963" r:id="rId2"/>
    <p:sldLayoutId id="2147484964" r:id="rId3"/>
    <p:sldLayoutId id="2147484965" r:id="rId4"/>
    <p:sldLayoutId id="2147484966" r:id="rId5"/>
    <p:sldLayoutId id="2147484967" r:id="rId6"/>
    <p:sldLayoutId id="2147484968" r:id="rId7"/>
    <p:sldLayoutId id="2147484969" r:id="rId8"/>
    <p:sldLayoutId id="2147484970" r:id="rId9"/>
    <p:sldLayoutId id="2147484971" r:id="rId10"/>
    <p:sldLayoutId id="2147484972" r:id="rId11"/>
    <p:sldLayoutId id="2147484801" r:id="rId12"/>
    <p:sldLayoutId id="2147484800" r:id="rId13"/>
    <p:sldLayoutId id="2147484799" r:id="rId14"/>
    <p:sldLayoutId id="2147484973" r:id="rId15"/>
    <p:sldLayoutId id="2147484798" r:id="rId16"/>
    <p:sldLayoutId id="2147484797" r:id="rId17"/>
    <p:sldLayoutId id="2147484796" r:id="rId18"/>
    <p:sldLayoutId id="2147484795" r:id="rId19"/>
    <p:sldLayoutId id="2147484794" r:id="rId20"/>
    <p:sldLayoutId id="2147484793" r:id="rId21"/>
    <p:sldLayoutId id="2147484792" r:id="rId22"/>
    <p:sldLayoutId id="2147484791" r:id="rId23"/>
    <p:sldLayoutId id="2147484790" r:id="rId2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21.jpeg"/><Relationship Id="rId4" Type="http://schemas.openxmlformats.org/officeDocument/2006/relationships/hyperlink" Target="http://www.google.com.br/url?sa=i&amp;rct=j&amp;q=&amp;esrc=s&amp;source=images&amp;cd=&amp;cad=rja&amp;uact=8&amp;ved=0ahUKEwj6hdCZ6tnLAhUNl5AKHTZ-BFcQjRwIBw&amp;url=http://www.adesg.net.br/noticias/apresentacao-de-trabalhos-do-curso-de-politica-e-estrategia-maritimas-na-escola-de-guerra-naval&amp;psig=AFQjCNFNSvEFKc5G5IKFqkVfEIFtYrYwuQ&amp;ust=145892527276263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713" name="Picture 1026"/>
          <p:cNvPicPr>
            <a:picLocks noChangeAspect="1" noChangeArrowheads="1"/>
          </p:cNvPicPr>
          <p:nvPr/>
        </p:nvPicPr>
        <p:blipFill>
          <a:blip r:embed="rId3"/>
          <a:srcRect/>
          <a:stretch>
            <a:fillRect/>
          </a:stretch>
        </p:blipFill>
        <p:spPr bwMode="auto">
          <a:xfrm>
            <a:off x="3940175" y="1484313"/>
            <a:ext cx="1495425" cy="2016125"/>
          </a:xfrm>
          <a:prstGeom prst="rect">
            <a:avLst/>
          </a:prstGeom>
          <a:noFill/>
          <a:ln w="9525">
            <a:noFill/>
            <a:miter lim="800000"/>
            <a:headEnd/>
            <a:tailEnd/>
          </a:ln>
        </p:spPr>
      </p:pic>
      <p:sp>
        <p:nvSpPr>
          <p:cNvPr id="609" name="CustomShape 1"/>
          <p:cNvSpPr/>
          <p:nvPr/>
        </p:nvSpPr>
        <p:spPr>
          <a:xfrm>
            <a:off x="538163" y="404813"/>
            <a:ext cx="166687" cy="87312"/>
          </a:xfrm>
          <a:custGeom>
            <a:avLst/>
            <a:gdLst/>
            <a:ahLst/>
            <a:cxnLst/>
            <a:rect l="l" t="t" r="r" b="b"/>
            <a:pathLst>
              <a:path w="105" h="55">
                <a:moveTo>
                  <a:pt x="9" y="0"/>
                </a:moveTo>
                <a:lnTo>
                  <a:pt x="4" y="1"/>
                </a:lnTo>
                <a:lnTo>
                  <a:pt x="1" y="4"/>
                </a:lnTo>
                <a:lnTo>
                  <a:pt x="0" y="7"/>
                </a:lnTo>
                <a:lnTo>
                  <a:pt x="1" y="12"/>
                </a:lnTo>
                <a:lnTo>
                  <a:pt x="5" y="18"/>
                </a:lnTo>
                <a:lnTo>
                  <a:pt x="9" y="23"/>
                </a:lnTo>
                <a:lnTo>
                  <a:pt x="14" y="30"/>
                </a:lnTo>
                <a:lnTo>
                  <a:pt x="22" y="36"/>
                </a:lnTo>
                <a:lnTo>
                  <a:pt x="29" y="41"/>
                </a:lnTo>
                <a:lnTo>
                  <a:pt x="39" y="46"/>
                </a:lnTo>
                <a:lnTo>
                  <a:pt x="48" y="51"/>
                </a:lnTo>
                <a:lnTo>
                  <a:pt x="59" y="53"/>
                </a:lnTo>
                <a:lnTo>
                  <a:pt x="69" y="55"/>
                </a:lnTo>
                <a:lnTo>
                  <a:pt x="81" y="54"/>
                </a:lnTo>
                <a:lnTo>
                  <a:pt x="92" y="52"/>
                </a:lnTo>
                <a:lnTo>
                  <a:pt x="103" y="48"/>
                </a:lnTo>
                <a:lnTo>
                  <a:pt x="104" y="46"/>
                </a:lnTo>
                <a:lnTo>
                  <a:pt x="105" y="45"/>
                </a:lnTo>
                <a:lnTo>
                  <a:pt x="104" y="43"/>
                </a:lnTo>
                <a:lnTo>
                  <a:pt x="104" y="41"/>
                </a:lnTo>
                <a:lnTo>
                  <a:pt x="100" y="36"/>
                </a:lnTo>
                <a:lnTo>
                  <a:pt x="96" y="30"/>
                </a:lnTo>
                <a:lnTo>
                  <a:pt x="88" y="25"/>
                </a:lnTo>
                <a:lnTo>
                  <a:pt x="81" y="18"/>
                </a:lnTo>
                <a:lnTo>
                  <a:pt x="72" y="12"/>
                </a:lnTo>
                <a:lnTo>
                  <a:pt x="64" y="8"/>
                </a:lnTo>
                <a:lnTo>
                  <a:pt x="57" y="6"/>
                </a:lnTo>
                <a:lnTo>
                  <a:pt x="48" y="4"/>
                </a:lnTo>
                <a:lnTo>
                  <a:pt x="40" y="1"/>
                </a:lnTo>
                <a:lnTo>
                  <a:pt x="32" y="0"/>
                </a:lnTo>
                <a:lnTo>
                  <a:pt x="25" y="0"/>
                </a:lnTo>
                <a:lnTo>
                  <a:pt x="18" y="0"/>
                </a:lnTo>
                <a:lnTo>
                  <a:pt x="13" y="0"/>
                </a:lnTo>
                <a:lnTo>
                  <a:pt x="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610" name="CustomShape 2"/>
          <p:cNvSpPr/>
          <p:nvPr/>
        </p:nvSpPr>
        <p:spPr>
          <a:xfrm>
            <a:off x="531813" y="398463"/>
            <a:ext cx="173037" cy="101600"/>
          </a:xfrm>
          <a:custGeom>
            <a:avLst/>
            <a:gdLst/>
            <a:ahLst/>
            <a:cxnLst/>
            <a:rect l="l" t="t" r="r" b="b"/>
            <a:pathLst>
              <a:path w="109" h="64">
                <a:moveTo>
                  <a:pt x="105" y="47"/>
                </a:moveTo>
                <a:lnTo>
                  <a:pt x="94" y="52"/>
                </a:lnTo>
                <a:lnTo>
                  <a:pt x="84" y="54"/>
                </a:lnTo>
                <a:lnTo>
                  <a:pt x="73" y="55"/>
                </a:lnTo>
                <a:lnTo>
                  <a:pt x="64" y="53"/>
                </a:lnTo>
                <a:lnTo>
                  <a:pt x="53" y="50"/>
                </a:lnTo>
                <a:lnTo>
                  <a:pt x="45" y="46"/>
                </a:lnTo>
                <a:lnTo>
                  <a:pt x="36" y="42"/>
                </a:lnTo>
                <a:lnTo>
                  <a:pt x="28" y="36"/>
                </a:lnTo>
                <a:lnTo>
                  <a:pt x="21" y="31"/>
                </a:lnTo>
                <a:lnTo>
                  <a:pt x="16" y="24"/>
                </a:lnTo>
                <a:lnTo>
                  <a:pt x="12" y="19"/>
                </a:lnTo>
                <a:lnTo>
                  <a:pt x="10" y="14"/>
                </a:lnTo>
                <a:lnTo>
                  <a:pt x="9" y="11"/>
                </a:lnTo>
                <a:lnTo>
                  <a:pt x="9" y="10"/>
                </a:lnTo>
                <a:lnTo>
                  <a:pt x="10" y="9"/>
                </a:lnTo>
                <a:lnTo>
                  <a:pt x="13" y="9"/>
                </a:lnTo>
                <a:lnTo>
                  <a:pt x="13" y="0"/>
                </a:lnTo>
                <a:lnTo>
                  <a:pt x="7" y="1"/>
                </a:lnTo>
                <a:lnTo>
                  <a:pt x="1" y="5"/>
                </a:lnTo>
                <a:lnTo>
                  <a:pt x="0" y="11"/>
                </a:lnTo>
                <a:lnTo>
                  <a:pt x="1" y="18"/>
                </a:lnTo>
                <a:lnTo>
                  <a:pt x="4" y="24"/>
                </a:lnTo>
                <a:lnTo>
                  <a:pt x="10" y="31"/>
                </a:lnTo>
                <a:lnTo>
                  <a:pt x="15" y="37"/>
                </a:lnTo>
                <a:lnTo>
                  <a:pt x="22" y="44"/>
                </a:lnTo>
                <a:lnTo>
                  <a:pt x="31" y="49"/>
                </a:lnTo>
                <a:lnTo>
                  <a:pt x="40" y="55"/>
                </a:lnTo>
                <a:lnTo>
                  <a:pt x="51" y="59"/>
                </a:lnTo>
                <a:lnTo>
                  <a:pt x="62" y="63"/>
                </a:lnTo>
                <a:lnTo>
                  <a:pt x="73" y="64"/>
                </a:lnTo>
                <a:lnTo>
                  <a:pt x="85" y="63"/>
                </a:lnTo>
                <a:lnTo>
                  <a:pt x="98" y="60"/>
                </a:lnTo>
                <a:lnTo>
                  <a:pt x="109" y="56"/>
                </a:lnTo>
                <a:lnTo>
                  <a:pt x="105" y="4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11" name="CustomShape 3"/>
          <p:cNvSpPr/>
          <p:nvPr/>
        </p:nvSpPr>
        <p:spPr>
          <a:xfrm>
            <a:off x="638175" y="411163"/>
            <a:ext cx="73025" cy="76200"/>
          </a:xfrm>
          <a:custGeom>
            <a:avLst/>
            <a:gdLst/>
            <a:ahLst/>
            <a:cxnLst/>
            <a:rect l="l" t="t" r="r" b="b"/>
            <a:pathLst>
              <a:path w="46" h="48">
                <a:moveTo>
                  <a:pt x="0" y="8"/>
                </a:moveTo>
                <a:lnTo>
                  <a:pt x="7" y="13"/>
                </a:lnTo>
                <a:lnTo>
                  <a:pt x="16" y="18"/>
                </a:lnTo>
                <a:lnTo>
                  <a:pt x="23" y="24"/>
                </a:lnTo>
                <a:lnTo>
                  <a:pt x="29" y="29"/>
                </a:lnTo>
                <a:lnTo>
                  <a:pt x="34" y="35"/>
                </a:lnTo>
                <a:lnTo>
                  <a:pt x="37" y="39"/>
                </a:lnTo>
                <a:lnTo>
                  <a:pt x="37" y="40"/>
                </a:lnTo>
                <a:lnTo>
                  <a:pt x="38" y="41"/>
                </a:lnTo>
                <a:lnTo>
                  <a:pt x="38" y="40"/>
                </a:lnTo>
                <a:lnTo>
                  <a:pt x="38" y="39"/>
                </a:lnTo>
                <a:lnTo>
                  <a:pt x="42" y="48"/>
                </a:lnTo>
                <a:lnTo>
                  <a:pt x="45" y="45"/>
                </a:lnTo>
                <a:lnTo>
                  <a:pt x="46" y="41"/>
                </a:lnTo>
                <a:lnTo>
                  <a:pt x="45" y="38"/>
                </a:lnTo>
                <a:lnTo>
                  <a:pt x="44" y="35"/>
                </a:lnTo>
                <a:lnTo>
                  <a:pt x="41" y="29"/>
                </a:lnTo>
                <a:lnTo>
                  <a:pt x="36" y="23"/>
                </a:lnTo>
                <a:lnTo>
                  <a:pt x="28" y="16"/>
                </a:lnTo>
                <a:lnTo>
                  <a:pt x="21" y="11"/>
                </a:lnTo>
                <a:lnTo>
                  <a:pt x="11" y="5"/>
                </a:lnTo>
                <a:lnTo>
                  <a:pt x="3"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12" name="CustomShape 4"/>
          <p:cNvSpPr/>
          <p:nvPr/>
        </p:nvSpPr>
        <p:spPr>
          <a:xfrm>
            <a:off x="552450" y="396875"/>
            <a:ext cx="90488" cy="25400"/>
          </a:xfrm>
          <a:custGeom>
            <a:avLst/>
            <a:gdLst/>
            <a:ahLst/>
            <a:cxnLst/>
            <a:rect l="l" t="t" r="r" b="b"/>
            <a:pathLst>
              <a:path w="57" h="17">
                <a:moveTo>
                  <a:pt x="0" y="10"/>
                </a:moveTo>
                <a:lnTo>
                  <a:pt x="4" y="10"/>
                </a:lnTo>
                <a:lnTo>
                  <a:pt x="9" y="10"/>
                </a:lnTo>
                <a:lnTo>
                  <a:pt x="16" y="10"/>
                </a:lnTo>
                <a:lnTo>
                  <a:pt x="23" y="10"/>
                </a:lnTo>
                <a:lnTo>
                  <a:pt x="31" y="11"/>
                </a:lnTo>
                <a:lnTo>
                  <a:pt x="38" y="13"/>
                </a:lnTo>
                <a:lnTo>
                  <a:pt x="45" y="15"/>
                </a:lnTo>
                <a:lnTo>
                  <a:pt x="54" y="17"/>
                </a:lnTo>
                <a:lnTo>
                  <a:pt x="57" y="9"/>
                </a:lnTo>
                <a:lnTo>
                  <a:pt x="49" y="6"/>
                </a:lnTo>
                <a:lnTo>
                  <a:pt x="40" y="4"/>
                </a:lnTo>
                <a:lnTo>
                  <a:pt x="32" y="2"/>
                </a:lnTo>
                <a:lnTo>
                  <a:pt x="23" y="1"/>
                </a:lnTo>
                <a:lnTo>
                  <a:pt x="16" y="1"/>
                </a:lnTo>
                <a:lnTo>
                  <a:pt x="9" y="1"/>
                </a:lnTo>
                <a:lnTo>
                  <a:pt x="4" y="0"/>
                </a:lnTo>
                <a:lnTo>
                  <a:pt x="0" y="1"/>
                </a:lnTo>
                <a:lnTo>
                  <a:pt x="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13" name="CustomShape 5"/>
          <p:cNvSpPr/>
          <p:nvPr/>
        </p:nvSpPr>
        <p:spPr>
          <a:xfrm>
            <a:off x="411163" y="404813"/>
            <a:ext cx="166687" cy="87312"/>
          </a:xfrm>
          <a:custGeom>
            <a:avLst/>
            <a:gdLst/>
            <a:ahLst/>
            <a:cxnLst/>
            <a:rect l="l" t="t" r="r" b="b"/>
            <a:pathLst>
              <a:path w="105" h="55">
                <a:moveTo>
                  <a:pt x="9" y="0"/>
                </a:moveTo>
                <a:lnTo>
                  <a:pt x="4" y="1"/>
                </a:lnTo>
                <a:lnTo>
                  <a:pt x="1" y="4"/>
                </a:lnTo>
                <a:lnTo>
                  <a:pt x="0" y="7"/>
                </a:lnTo>
                <a:lnTo>
                  <a:pt x="1" y="12"/>
                </a:lnTo>
                <a:lnTo>
                  <a:pt x="4" y="18"/>
                </a:lnTo>
                <a:lnTo>
                  <a:pt x="9" y="23"/>
                </a:lnTo>
                <a:lnTo>
                  <a:pt x="14" y="30"/>
                </a:lnTo>
                <a:lnTo>
                  <a:pt x="21" y="36"/>
                </a:lnTo>
                <a:lnTo>
                  <a:pt x="30" y="41"/>
                </a:lnTo>
                <a:lnTo>
                  <a:pt x="38" y="46"/>
                </a:lnTo>
                <a:lnTo>
                  <a:pt x="49" y="51"/>
                </a:lnTo>
                <a:lnTo>
                  <a:pt x="58" y="53"/>
                </a:lnTo>
                <a:lnTo>
                  <a:pt x="70" y="55"/>
                </a:lnTo>
                <a:lnTo>
                  <a:pt x="80" y="54"/>
                </a:lnTo>
                <a:lnTo>
                  <a:pt x="92" y="52"/>
                </a:lnTo>
                <a:lnTo>
                  <a:pt x="104" y="48"/>
                </a:lnTo>
                <a:lnTo>
                  <a:pt x="105" y="46"/>
                </a:lnTo>
                <a:lnTo>
                  <a:pt x="105" y="45"/>
                </a:lnTo>
                <a:lnTo>
                  <a:pt x="105" y="43"/>
                </a:lnTo>
                <a:lnTo>
                  <a:pt x="104" y="41"/>
                </a:lnTo>
                <a:lnTo>
                  <a:pt x="101" y="36"/>
                </a:lnTo>
                <a:lnTo>
                  <a:pt x="95" y="30"/>
                </a:lnTo>
                <a:lnTo>
                  <a:pt x="89" y="25"/>
                </a:lnTo>
                <a:lnTo>
                  <a:pt x="81" y="18"/>
                </a:lnTo>
                <a:lnTo>
                  <a:pt x="73" y="12"/>
                </a:lnTo>
                <a:lnTo>
                  <a:pt x="64" y="8"/>
                </a:lnTo>
                <a:lnTo>
                  <a:pt x="56" y="6"/>
                </a:lnTo>
                <a:lnTo>
                  <a:pt x="48" y="4"/>
                </a:lnTo>
                <a:lnTo>
                  <a:pt x="40" y="1"/>
                </a:lnTo>
                <a:lnTo>
                  <a:pt x="32" y="0"/>
                </a:lnTo>
                <a:lnTo>
                  <a:pt x="24" y="0"/>
                </a:lnTo>
                <a:lnTo>
                  <a:pt x="18" y="0"/>
                </a:lnTo>
                <a:lnTo>
                  <a:pt x="13" y="0"/>
                </a:lnTo>
                <a:lnTo>
                  <a:pt x="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614" name="CustomShape 6"/>
          <p:cNvSpPr/>
          <p:nvPr/>
        </p:nvSpPr>
        <p:spPr>
          <a:xfrm>
            <a:off x="404813" y="398463"/>
            <a:ext cx="173037" cy="101600"/>
          </a:xfrm>
          <a:custGeom>
            <a:avLst/>
            <a:gdLst/>
            <a:ahLst/>
            <a:cxnLst/>
            <a:rect l="l" t="t" r="r" b="b"/>
            <a:pathLst>
              <a:path w="110" h="64">
                <a:moveTo>
                  <a:pt x="106" y="47"/>
                </a:moveTo>
                <a:lnTo>
                  <a:pt x="95" y="52"/>
                </a:lnTo>
                <a:lnTo>
                  <a:pt x="84" y="54"/>
                </a:lnTo>
                <a:lnTo>
                  <a:pt x="74" y="55"/>
                </a:lnTo>
                <a:lnTo>
                  <a:pt x="63" y="53"/>
                </a:lnTo>
                <a:lnTo>
                  <a:pt x="54" y="50"/>
                </a:lnTo>
                <a:lnTo>
                  <a:pt x="44" y="46"/>
                </a:lnTo>
                <a:lnTo>
                  <a:pt x="36" y="42"/>
                </a:lnTo>
                <a:lnTo>
                  <a:pt x="28" y="36"/>
                </a:lnTo>
                <a:lnTo>
                  <a:pt x="21" y="31"/>
                </a:lnTo>
                <a:lnTo>
                  <a:pt x="16" y="24"/>
                </a:lnTo>
                <a:lnTo>
                  <a:pt x="11" y="19"/>
                </a:lnTo>
                <a:lnTo>
                  <a:pt x="9" y="14"/>
                </a:lnTo>
                <a:lnTo>
                  <a:pt x="8" y="11"/>
                </a:lnTo>
                <a:lnTo>
                  <a:pt x="9" y="10"/>
                </a:lnTo>
                <a:lnTo>
                  <a:pt x="9" y="9"/>
                </a:lnTo>
                <a:lnTo>
                  <a:pt x="13" y="9"/>
                </a:lnTo>
                <a:lnTo>
                  <a:pt x="13" y="0"/>
                </a:lnTo>
                <a:lnTo>
                  <a:pt x="6" y="1"/>
                </a:lnTo>
                <a:lnTo>
                  <a:pt x="1" y="5"/>
                </a:lnTo>
                <a:lnTo>
                  <a:pt x="0" y="11"/>
                </a:lnTo>
                <a:lnTo>
                  <a:pt x="1" y="18"/>
                </a:lnTo>
                <a:lnTo>
                  <a:pt x="4" y="24"/>
                </a:lnTo>
                <a:lnTo>
                  <a:pt x="9" y="31"/>
                </a:lnTo>
                <a:lnTo>
                  <a:pt x="16" y="37"/>
                </a:lnTo>
                <a:lnTo>
                  <a:pt x="23" y="44"/>
                </a:lnTo>
                <a:lnTo>
                  <a:pt x="32" y="49"/>
                </a:lnTo>
                <a:lnTo>
                  <a:pt x="40" y="55"/>
                </a:lnTo>
                <a:lnTo>
                  <a:pt x="51" y="59"/>
                </a:lnTo>
                <a:lnTo>
                  <a:pt x="62" y="63"/>
                </a:lnTo>
                <a:lnTo>
                  <a:pt x="73" y="64"/>
                </a:lnTo>
                <a:lnTo>
                  <a:pt x="85" y="63"/>
                </a:lnTo>
                <a:lnTo>
                  <a:pt x="97" y="60"/>
                </a:lnTo>
                <a:lnTo>
                  <a:pt x="110" y="56"/>
                </a:lnTo>
                <a:lnTo>
                  <a:pt x="106" y="4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15" name="CustomShape 7"/>
          <p:cNvSpPr/>
          <p:nvPr/>
        </p:nvSpPr>
        <p:spPr>
          <a:xfrm>
            <a:off x="509588" y="411163"/>
            <a:ext cx="74612" cy="76200"/>
          </a:xfrm>
          <a:custGeom>
            <a:avLst/>
            <a:gdLst/>
            <a:ahLst/>
            <a:cxnLst/>
            <a:rect l="l" t="t" r="r" b="b"/>
            <a:pathLst>
              <a:path w="47" h="48">
                <a:moveTo>
                  <a:pt x="0" y="8"/>
                </a:moveTo>
                <a:lnTo>
                  <a:pt x="9" y="13"/>
                </a:lnTo>
                <a:lnTo>
                  <a:pt x="16" y="18"/>
                </a:lnTo>
                <a:lnTo>
                  <a:pt x="24" y="24"/>
                </a:lnTo>
                <a:lnTo>
                  <a:pt x="30" y="29"/>
                </a:lnTo>
                <a:lnTo>
                  <a:pt x="35" y="35"/>
                </a:lnTo>
                <a:lnTo>
                  <a:pt x="37" y="39"/>
                </a:lnTo>
                <a:lnTo>
                  <a:pt x="39" y="40"/>
                </a:lnTo>
                <a:lnTo>
                  <a:pt x="39" y="41"/>
                </a:lnTo>
                <a:lnTo>
                  <a:pt x="39" y="40"/>
                </a:lnTo>
                <a:lnTo>
                  <a:pt x="40" y="39"/>
                </a:lnTo>
                <a:lnTo>
                  <a:pt x="44" y="48"/>
                </a:lnTo>
                <a:lnTo>
                  <a:pt x="46" y="45"/>
                </a:lnTo>
                <a:lnTo>
                  <a:pt x="47" y="41"/>
                </a:lnTo>
                <a:lnTo>
                  <a:pt x="47" y="38"/>
                </a:lnTo>
                <a:lnTo>
                  <a:pt x="46" y="35"/>
                </a:lnTo>
                <a:lnTo>
                  <a:pt x="42" y="29"/>
                </a:lnTo>
                <a:lnTo>
                  <a:pt x="36" y="23"/>
                </a:lnTo>
                <a:lnTo>
                  <a:pt x="29" y="16"/>
                </a:lnTo>
                <a:lnTo>
                  <a:pt x="22" y="11"/>
                </a:lnTo>
                <a:lnTo>
                  <a:pt x="13" y="5"/>
                </a:lnTo>
                <a:lnTo>
                  <a:pt x="4"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16" name="CustomShape 8"/>
          <p:cNvSpPr/>
          <p:nvPr/>
        </p:nvSpPr>
        <p:spPr>
          <a:xfrm>
            <a:off x="425450" y="396875"/>
            <a:ext cx="90488" cy="25400"/>
          </a:xfrm>
          <a:custGeom>
            <a:avLst/>
            <a:gdLst/>
            <a:ahLst/>
            <a:cxnLst/>
            <a:rect l="l" t="t" r="r" b="b"/>
            <a:pathLst>
              <a:path w="57" h="17">
                <a:moveTo>
                  <a:pt x="0" y="10"/>
                </a:moveTo>
                <a:lnTo>
                  <a:pt x="4" y="10"/>
                </a:lnTo>
                <a:lnTo>
                  <a:pt x="9" y="10"/>
                </a:lnTo>
                <a:lnTo>
                  <a:pt x="15" y="10"/>
                </a:lnTo>
                <a:lnTo>
                  <a:pt x="23" y="10"/>
                </a:lnTo>
                <a:lnTo>
                  <a:pt x="30" y="11"/>
                </a:lnTo>
                <a:lnTo>
                  <a:pt x="38" y="13"/>
                </a:lnTo>
                <a:lnTo>
                  <a:pt x="46" y="15"/>
                </a:lnTo>
                <a:lnTo>
                  <a:pt x="53" y="17"/>
                </a:lnTo>
                <a:lnTo>
                  <a:pt x="57" y="9"/>
                </a:lnTo>
                <a:lnTo>
                  <a:pt x="48" y="6"/>
                </a:lnTo>
                <a:lnTo>
                  <a:pt x="40" y="4"/>
                </a:lnTo>
                <a:lnTo>
                  <a:pt x="31" y="2"/>
                </a:lnTo>
                <a:lnTo>
                  <a:pt x="24" y="1"/>
                </a:lnTo>
                <a:lnTo>
                  <a:pt x="16" y="1"/>
                </a:lnTo>
                <a:lnTo>
                  <a:pt x="9" y="1"/>
                </a:lnTo>
                <a:lnTo>
                  <a:pt x="4" y="0"/>
                </a:lnTo>
                <a:lnTo>
                  <a:pt x="0" y="1"/>
                </a:lnTo>
                <a:lnTo>
                  <a:pt x="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17" name="CustomShape 9"/>
          <p:cNvSpPr/>
          <p:nvPr/>
        </p:nvSpPr>
        <p:spPr>
          <a:xfrm>
            <a:off x="4367213" y="404813"/>
            <a:ext cx="165100" cy="87312"/>
          </a:xfrm>
          <a:custGeom>
            <a:avLst/>
            <a:gdLst/>
            <a:ahLst/>
            <a:cxnLst/>
            <a:rect l="l" t="t" r="r" b="b"/>
            <a:pathLst>
              <a:path w="104" h="55">
                <a:moveTo>
                  <a:pt x="9" y="0"/>
                </a:moveTo>
                <a:lnTo>
                  <a:pt x="3" y="0"/>
                </a:lnTo>
                <a:lnTo>
                  <a:pt x="0" y="4"/>
                </a:lnTo>
                <a:lnTo>
                  <a:pt x="0" y="7"/>
                </a:lnTo>
                <a:lnTo>
                  <a:pt x="1" y="12"/>
                </a:lnTo>
                <a:lnTo>
                  <a:pt x="3" y="18"/>
                </a:lnTo>
                <a:lnTo>
                  <a:pt x="8" y="23"/>
                </a:lnTo>
                <a:lnTo>
                  <a:pt x="14" y="30"/>
                </a:lnTo>
                <a:lnTo>
                  <a:pt x="21" y="36"/>
                </a:lnTo>
                <a:lnTo>
                  <a:pt x="29" y="41"/>
                </a:lnTo>
                <a:lnTo>
                  <a:pt x="38" y="46"/>
                </a:lnTo>
                <a:lnTo>
                  <a:pt x="48" y="51"/>
                </a:lnTo>
                <a:lnTo>
                  <a:pt x="58" y="53"/>
                </a:lnTo>
                <a:lnTo>
                  <a:pt x="69" y="55"/>
                </a:lnTo>
                <a:lnTo>
                  <a:pt x="81" y="54"/>
                </a:lnTo>
                <a:lnTo>
                  <a:pt x="91" y="52"/>
                </a:lnTo>
                <a:lnTo>
                  <a:pt x="103" y="48"/>
                </a:lnTo>
                <a:lnTo>
                  <a:pt x="104" y="46"/>
                </a:lnTo>
                <a:lnTo>
                  <a:pt x="104" y="45"/>
                </a:lnTo>
                <a:lnTo>
                  <a:pt x="104" y="43"/>
                </a:lnTo>
                <a:lnTo>
                  <a:pt x="103" y="41"/>
                </a:lnTo>
                <a:lnTo>
                  <a:pt x="100" y="36"/>
                </a:lnTo>
                <a:lnTo>
                  <a:pt x="94" y="30"/>
                </a:lnTo>
                <a:lnTo>
                  <a:pt x="88" y="25"/>
                </a:lnTo>
                <a:lnTo>
                  <a:pt x="81" y="18"/>
                </a:lnTo>
                <a:lnTo>
                  <a:pt x="72" y="12"/>
                </a:lnTo>
                <a:lnTo>
                  <a:pt x="64" y="8"/>
                </a:lnTo>
                <a:lnTo>
                  <a:pt x="55" y="6"/>
                </a:lnTo>
                <a:lnTo>
                  <a:pt x="48" y="4"/>
                </a:lnTo>
                <a:lnTo>
                  <a:pt x="39" y="1"/>
                </a:lnTo>
                <a:lnTo>
                  <a:pt x="32" y="0"/>
                </a:lnTo>
                <a:lnTo>
                  <a:pt x="25" y="0"/>
                </a:lnTo>
                <a:lnTo>
                  <a:pt x="18" y="0"/>
                </a:lnTo>
                <a:lnTo>
                  <a:pt x="13" y="0"/>
                </a:lnTo>
                <a:lnTo>
                  <a:pt x="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618" name="CustomShape 10"/>
          <p:cNvSpPr/>
          <p:nvPr/>
        </p:nvSpPr>
        <p:spPr>
          <a:xfrm>
            <a:off x="4360863" y="396875"/>
            <a:ext cx="173037" cy="103188"/>
          </a:xfrm>
          <a:custGeom>
            <a:avLst/>
            <a:gdLst/>
            <a:ahLst/>
            <a:cxnLst/>
            <a:rect l="l" t="t" r="r" b="b"/>
            <a:pathLst>
              <a:path w="109" h="65">
                <a:moveTo>
                  <a:pt x="105" y="48"/>
                </a:moveTo>
                <a:lnTo>
                  <a:pt x="94" y="53"/>
                </a:lnTo>
                <a:lnTo>
                  <a:pt x="84" y="55"/>
                </a:lnTo>
                <a:lnTo>
                  <a:pt x="73" y="56"/>
                </a:lnTo>
                <a:lnTo>
                  <a:pt x="64" y="54"/>
                </a:lnTo>
                <a:lnTo>
                  <a:pt x="53" y="51"/>
                </a:lnTo>
                <a:lnTo>
                  <a:pt x="43" y="47"/>
                </a:lnTo>
                <a:lnTo>
                  <a:pt x="35" y="43"/>
                </a:lnTo>
                <a:lnTo>
                  <a:pt x="28" y="37"/>
                </a:lnTo>
                <a:lnTo>
                  <a:pt x="21" y="32"/>
                </a:lnTo>
                <a:lnTo>
                  <a:pt x="16" y="25"/>
                </a:lnTo>
                <a:lnTo>
                  <a:pt x="12" y="20"/>
                </a:lnTo>
                <a:lnTo>
                  <a:pt x="10" y="15"/>
                </a:lnTo>
                <a:lnTo>
                  <a:pt x="9" y="12"/>
                </a:lnTo>
                <a:lnTo>
                  <a:pt x="9" y="11"/>
                </a:lnTo>
                <a:lnTo>
                  <a:pt x="10" y="10"/>
                </a:lnTo>
                <a:lnTo>
                  <a:pt x="13" y="10"/>
                </a:lnTo>
                <a:lnTo>
                  <a:pt x="13" y="0"/>
                </a:lnTo>
                <a:lnTo>
                  <a:pt x="5" y="2"/>
                </a:lnTo>
                <a:lnTo>
                  <a:pt x="1" y="6"/>
                </a:lnTo>
                <a:lnTo>
                  <a:pt x="0" y="12"/>
                </a:lnTo>
                <a:lnTo>
                  <a:pt x="1" y="19"/>
                </a:lnTo>
                <a:lnTo>
                  <a:pt x="4" y="25"/>
                </a:lnTo>
                <a:lnTo>
                  <a:pt x="9" y="32"/>
                </a:lnTo>
                <a:lnTo>
                  <a:pt x="15" y="38"/>
                </a:lnTo>
                <a:lnTo>
                  <a:pt x="22" y="45"/>
                </a:lnTo>
                <a:lnTo>
                  <a:pt x="31" y="50"/>
                </a:lnTo>
                <a:lnTo>
                  <a:pt x="40" y="56"/>
                </a:lnTo>
                <a:lnTo>
                  <a:pt x="51" y="60"/>
                </a:lnTo>
                <a:lnTo>
                  <a:pt x="61" y="62"/>
                </a:lnTo>
                <a:lnTo>
                  <a:pt x="73" y="65"/>
                </a:lnTo>
                <a:lnTo>
                  <a:pt x="85" y="64"/>
                </a:lnTo>
                <a:lnTo>
                  <a:pt x="97" y="61"/>
                </a:lnTo>
                <a:lnTo>
                  <a:pt x="109" y="56"/>
                </a:lnTo>
                <a:lnTo>
                  <a:pt x="105" y="4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19" name="CustomShape 11"/>
          <p:cNvSpPr/>
          <p:nvPr/>
        </p:nvSpPr>
        <p:spPr>
          <a:xfrm>
            <a:off x="4465638" y="411163"/>
            <a:ext cx="74612" cy="73025"/>
          </a:xfrm>
          <a:custGeom>
            <a:avLst/>
            <a:gdLst/>
            <a:ahLst/>
            <a:cxnLst/>
            <a:rect l="l" t="t" r="r" b="b"/>
            <a:pathLst>
              <a:path w="47" h="47">
                <a:moveTo>
                  <a:pt x="0" y="8"/>
                </a:moveTo>
                <a:lnTo>
                  <a:pt x="8" y="13"/>
                </a:lnTo>
                <a:lnTo>
                  <a:pt x="17" y="18"/>
                </a:lnTo>
                <a:lnTo>
                  <a:pt x="24" y="24"/>
                </a:lnTo>
                <a:lnTo>
                  <a:pt x="29" y="29"/>
                </a:lnTo>
                <a:lnTo>
                  <a:pt x="35" y="35"/>
                </a:lnTo>
                <a:lnTo>
                  <a:pt x="38" y="39"/>
                </a:lnTo>
                <a:lnTo>
                  <a:pt x="38" y="40"/>
                </a:lnTo>
                <a:lnTo>
                  <a:pt x="39" y="40"/>
                </a:lnTo>
                <a:lnTo>
                  <a:pt x="39" y="39"/>
                </a:lnTo>
                <a:lnTo>
                  <a:pt x="43" y="47"/>
                </a:lnTo>
                <a:lnTo>
                  <a:pt x="46" y="45"/>
                </a:lnTo>
                <a:lnTo>
                  <a:pt x="47" y="41"/>
                </a:lnTo>
                <a:lnTo>
                  <a:pt x="46" y="38"/>
                </a:lnTo>
                <a:lnTo>
                  <a:pt x="45" y="35"/>
                </a:lnTo>
                <a:lnTo>
                  <a:pt x="41" y="29"/>
                </a:lnTo>
                <a:lnTo>
                  <a:pt x="36" y="23"/>
                </a:lnTo>
                <a:lnTo>
                  <a:pt x="29" y="16"/>
                </a:lnTo>
                <a:lnTo>
                  <a:pt x="21" y="11"/>
                </a:lnTo>
                <a:lnTo>
                  <a:pt x="12" y="5"/>
                </a:lnTo>
                <a:lnTo>
                  <a:pt x="4"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20" name="CustomShape 12"/>
          <p:cNvSpPr/>
          <p:nvPr/>
        </p:nvSpPr>
        <p:spPr>
          <a:xfrm>
            <a:off x="4381500" y="396875"/>
            <a:ext cx="90488" cy="25400"/>
          </a:xfrm>
          <a:custGeom>
            <a:avLst/>
            <a:gdLst/>
            <a:ahLst/>
            <a:cxnLst/>
            <a:rect l="l" t="t" r="r" b="b"/>
            <a:pathLst>
              <a:path w="57" h="17">
                <a:moveTo>
                  <a:pt x="0" y="10"/>
                </a:moveTo>
                <a:lnTo>
                  <a:pt x="4" y="10"/>
                </a:lnTo>
                <a:lnTo>
                  <a:pt x="9" y="10"/>
                </a:lnTo>
                <a:lnTo>
                  <a:pt x="16" y="10"/>
                </a:lnTo>
                <a:lnTo>
                  <a:pt x="22" y="10"/>
                </a:lnTo>
                <a:lnTo>
                  <a:pt x="29" y="11"/>
                </a:lnTo>
                <a:lnTo>
                  <a:pt x="38" y="13"/>
                </a:lnTo>
                <a:lnTo>
                  <a:pt x="45" y="14"/>
                </a:lnTo>
                <a:lnTo>
                  <a:pt x="53" y="17"/>
                </a:lnTo>
                <a:lnTo>
                  <a:pt x="57" y="9"/>
                </a:lnTo>
                <a:lnTo>
                  <a:pt x="48" y="6"/>
                </a:lnTo>
                <a:lnTo>
                  <a:pt x="40" y="3"/>
                </a:lnTo>
                <a:lnTo>
                  <a:pt x="31" y="2"/>
                </a:lnTo>
                <a:lnTo>
                  <a:pt x="23" y="1"/>
                </a:lnTo>
                <a:lnTo>
                  <a:pt x="16" y="1"/>
                </a:lnTo>
                <a:lnTo>
                  <a:pt x="9" y="0"/>
                </a:lnTo>
                <a:lnTo>
                  <a:pt x="4" y="0"/>
                </a:lnTo>
                <a:lnTo>
                  <a:pt x="0" y="0"/>
                </a:lnTo>
                <a:lnTo>
                  <a:pt x="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21" name="CustomShape 13"/>
          <p:cNvSpPr/>
          <p:nvPr/>
        </p:nvSpPr>
        <p:spPr>
          <a:xfrm>
            <a:off x="2452688" y="404813"/>
            <a:ext cx="165100" cy="87312"/>
          </a:xfrm>
          <a:custGeom>
            <a:avLst/>
            <a:gdLst/>
            <a:ahLst/>
            <a:cxnLst/>
            <a:rect l="l" t="t" r="r" b="b"/>
            <a:pathLst>
              <a:path w="104" h="55">
                <a:moveTo>
                  <a:pt x="9" y="0"/>
                </a:moveTo>
                <a:lnTo>
                  <a:pt x="4" y="1"/>
                </a:lnTo>
                <a:lnTo>
                  <a:pt x="0" y="4"/>
                </a:lnTo>
                <a:lnTo>
                  <a:pt x="0" y="7"/>
                </a:lnTo>
                <a:lnTo>
                  <a:pt x="1" y="12"/>
                </a:lnTo>
                <a:lnTo>
                  <a:pt x="4" y="18"/>
                </a:lnTo>
                <a:lnTo>
                  <a:pt x="8" y="12"/>
                </a:lnTo>
                <a:lnTo>
                  <a:pt x="4" y="18"/>
                </a:lnTo>
                <a:lnTo>
                  <a:pt x="8" y="23"/>
                </a:lnTo>
                <a:lnTo>
                  <a:pt x="14" y="30"/>
                </a:lnTo>
                <a:lnTo>
                  <a:pt x="20" y="46"/>
                </a:lnTo>
                <a:lnTo>
                  <a:pt x="48" y="51"/>
                </a:lnTo>
                <a:lnTo>
                  <a:pt x="59" y="53"/>
                </a:lnTo>
                <a:lnTo>
                  <a:pt x="69" y="55"/>
                </a:lnTo>
                <a:lnTo>
                  <a:pt x="80" y="54"/>
                </a:lnTo>
                <a:lnTo>
                  <a:pt x="91" y="52"/>
                </a:lnTo>
                <a:lnTo>
                  <a:pt x="103" y="48"/>
                </a:lnTo>
                <a:lnTo>
                  <a:pt x="104" y="46"/>
                </a:lnTo>
                <a:lnTo>
                  <a:pt x="104" y="45"/>
                </a:lnTo>
                <a:lnTo>
                  <a:pt x="104" y="43"/>
                </a:lnTo>
                <a:lnTo>
                  <a:pt x="103" y="41"/>
                </a:lnTo>
                <a:lnTo>
                  <a:pt x="100" y="36"/>
                </a:lnTo>
                <a:lnTo>
                  <a:pt x="95" y="30"/>
                </a:lnTo>
                <a:lnTo>
                  <a:pt x="88" y="25"/>
                </a:lnTo>
                <a:lnTo>
                  <a:pt x="81" y="18"/>
                </a:lnTo>
                <a:lnTo>
                  <a:pt x="72" y="12"/>
                </a:lnTo>
                <a:lnTo>
                  <a:pt x="64" y="8"/>
                </a:lnTo>
                <a:lnTo>
                  <a:pt x="55" y="6"/>
                </a:lnTo>
                <a:lnTo>
                  <a:pt x="48" y="4"/>
                </a:lnTo>
                <a:lnTo>
                  <a:pt x="39" y="1"/>
                </a:lnTo>
                <a:lnTo>
                  <a:pt x="32" y="0"/>
                </a:lnTo>
                <a:lnTo>
                  <a:pt x="25" y="0"/>
                </a:lnTo>
                <a:lnTo>
                  <a:pt x="18" y="0"/>
                </a:lnTo>
                <a:lnTo>
                  <a:pt x="13" y="0"/>
                </a:lnTo>
                <a:lnTo>
                  <a:pt x="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622" name="CustomShape 14"/>
          <p:cNvSpPr/>
          <p:nvPr/>
        </p:nvSpPr>
        <p:spPr>
          <a:xfrm>
            <a:off x="2444750" y="398463"/>
            <a:ext cx="174625" cy="101600"/>
          </a:xfrm>
          <a:custGeom>
            <a:avLst/>
            <a:gdLst/>
            <a:ahLst/>
            <a:cxnLst/>
            <a:rect l="l" t="t" r="r" b="b"/>
            <a:pathLst>
              <a:path w="110" h="64">
                <a:moveTo>
                  <a:pt x="106" y="47"/>
                </a:moveTo>
                <a:lnTo>
                  <a:pt x="95" y="52"/>
                </a:lnTo>
                <a:lnTo>
                  <a:pt x="85" y="54"/>
                </a:lnTo>
                <a:lnTo>
                  <a:pt x="74" y="55"/>
                </a:lnTo>
                <a:lnTo>
                  <a:pt x="64" y="53"/>
                </a:lnTo>
                <a:lnTo>
                  <a:pt x="54" y="50"/>
                </a:lnTo>
                <a:lnTo>
                  <a:pt x="44" y="46"/>
                </a:lnTo>
                <a:lnTo>
                  <a:pt x="36" y="42"/>
                </a:lnTo>
                <a:lnTo>
                  <a:pt x="29" y="36"/>
                </a:lnTo>
                <a:lnTo>
                  <a:pt x="22" y="31"/>
                </a:lnTo>
                <a:lnTo>
                  <a:pt x="17" y="24"/>
                </a:lnTo>
                <a:lnTo>
                  <a:pt x="13" y="19"/>
                </a:lnTo>
                <a:lnTo>
                  <a:pt x="10" y="14"/>
                </a:lnTo>
                <a:lnTo>
                  <a:pt x="10" y="11"/>
                </a:lnTo>
                <a:lnTo>
                  <a:pt x="10" y="10"/>
                </a:lnTo>
                <a:lnTo>
                  <a:pt x="11" y="9"/>
                </a:lnTo>
                <a:lnTo>
                  <a:pt x="14" y="9"/>
                </a:lnTo>
                <a:lnTo>
                  <a:pt x="14" y="0"/>
                </a:lnTo>
                <a:lnTo>
                  <a:pt x="6" y="1"/>
                </a:lnTo>
                <a:lnTo>
                  <a:pt x="2" y="5"/>
                </a:lnTo>
                <a:lnTo>
                  <a:pt x="0" y="11"/>
                </a:lnTo>
                <a:lnTo>
                  <a:pt x="2" y="18"/>
                </a:lnTo>
                <a:lnTo>
                  <a:pt x="5" y="24"/>
                </a:lnTo>
                <a:lnTo>
                  <a:pt x="10" y="31"/>
                </a:lnTo>
                <a:lnTo>
                  <a:pt x="16" y="37"/>
                </a:lnTo>
                <a:lnTo>
                  <a:pt x="23" y="44"/>
                </a:lnTo>
                <a:lnTo>
                  <a:pt x="32" y="49"/>
                </a:lnTo>
                <a:lnTo>
                  <a:pt x="41" y="55"/>
                </a:lnTo>
                <a:lnTo>
                  <a:pt x="51" y="59"/>
                </a:lnTo>
                <a:lnTo>
                  <a:pt x="62" y="63"/>
                </a:lnTo>
                <a:lnTo>
                  <a:pt x="74" y="64"/>
                </a:lnTo>
                <a:lnTo>
                  <a:pt x="86" y="63"/>
                </a:lnTo>
                <a:lnTo>
                  <a:pt x="97" y="60"/>
                </a:lnTo>
                <a:lnTo>
                  <a:pt x="110" y="56"/>
                </a:lnTo>
                <a:lnTo>
                  <a:pt x="106" y="4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23" name="CustomShape 15"/>
          <p:cNvSpPr/>
          <p:nvPr/>
        </p:nvSpPr>
        <p:spPr>
          <a:xfrm>
            <a:off x="2551113" y="411163"/>
            <a:ext cx="71437" cy="76200"/>
          </a:xfrm>
          <a:custGeom>
            <a:avLst/>
            <a:gdLst/>
            <a:ahLst/>
            <a:cxnLst/>
            <a:rect l="l" t="t" r="r" b="b"/>
            <a:pathLst>
              <a:path w="46" h="48">
                <a:moveTo>
                  <a:pt x="0" y="8"/>
                </a:moveTo>
                <a:lnTo>
                  <a:pt x="8" y="13"/>
                </a:lnTo>
                <a:lnTo>
                  <a:pt x="16" y="18"/>
                </a:lnTo>
                <a:lnTo>
                  <a:pt x="23" y="24"/>
                </a:lnTo>
                <a:lnTo>
                  <a:pt x="29" y="29"/>
                </a:lnTo>
                <a:lnTo>
                  <a:pt x="35" y="35"/>
                </a:lnTo>
                <a:lnTo>
                  <a:pt x="38" y="39"/>
                </a:lnTo>
                <a:lnTo>
                  <a:pt x="38" y="40"/>
                </a:lnTo>
                <a:lnTo>
                  <a:pt x="38" y="41"/>
                </a:lnTo>
                <a:lnTo>
                  <a:pt x="38" y="40"/>
                </a:lnTo>
                <a:lnTo>
                  <a:pt x="39" y="39"/>
                </a:lnTo>
                <a:lnTo>
                  <a:pt x="43" y="48"/>
                </a:lnTo>
                <a:lnTo>
                  <a:pt x="46" y="45"/>
                </a:lnTo>
                <a:lnTo>
                  <a:pt x="46" y="41"/>
                </a:lnTo>
                <a:lnTo>
                  <a:pt x="46" y="38"/>
                </a:lnTo>
                <a:lnTo>
                  <a:pt x="45" y="35"/>
                </a:lnTo>
                <a:lnTo>
                  <a:pt x="41" y="29"/>
                </a:lnTo>
                <a:lnTo>
                  <a:pt x="36" y="23"/>
                </a:lnTo>
                <a:lnTo>
                  <a:pt x="29" y="16"/>
                </a:lnTo>
                <a:lnTo>
                  <a:pt x="21" y="11"/>
                </a:lnTo>
                <a:lnTo>
                  <a:pt x="12" y="5"/>
                </a:lnTo>
                <a:lnTo>
                  <a:pt x="3"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24" name="CustomShape 16"/>
          <p:cNvSpPr/>
          <p:nvPr/>
        </p:nvSpPr>
        <p:spPr>
          <a:xfrm>
            <a:off x="2466975" y="396875"/>
            <a:ext cx="88900" cy="25400"/>
          </a:xfrm>
          <a:custGeom>
            <a:avLst/>
            <a:gdLst/>
            <a:ahLst/>
            <a:cxnLst/>
            <a:rect l="l" t="t" r="r" b="b"/>
            <a:pathLst>
              <a:path w="56" h="17">
                <a:moveTo>
                  <a:pt x="0" y="10"/>
                </a:moveTo>
                <a:lnTo>
                  <a:pt x="4" y="10"/>
                </a:lnTo>
                <a:lnTo>
                  <a:pt x="9" y="10"/>
                </a:lnTo>
                <a:lnTo>
                  <a:pt x="15" y="10"/>
                </a:lnTo>
                <a:lnTo>
                  <a:pt x="22" y="10"/>
                </a:lnTo>
                <a:lnTo>
                  <a:pt x="29" y="11"/>
                </a:lnTo>
                <a:lnTo>
                  <a:pt x="38" y="13"/>
                </a:lnTo>
                <a:lnTo>
                  <a:pt x="45" y="15"/>
                </a:lnTo>
                <a:lnTo>
                  <a:pt x="53" y="17"/>
                </a:lnTo>
                <a:lnTo>
                  <a:pt x="56" y="9"/>
                </a:lnTo>
                <a:lnTo>
                  <a:pt x="48" y="6"/>
                </a:lnTo>
                <a:lnTo>
                  <a:pt x="39" y="4"/>
                </a:lnTo>
                <a:lnTo>
                  <a:pt x="32" y="2"/>
                </a:lnTo>
                <a:lnTo>
                  <a:pt x="23" y="1"/>
                </a:lnTo>
                <a:lnTo>
                  <a:pt x="16" y="1"/>
                </a:lnTo>
                <a:lnTo>
                  <a:pt x="9" y="1"/>
                </a:lnTo>
                <a:lnTo>
                  <a:pt x="4" y="0"/>
                </a:lnTo>
                <a:lnTo>
                  <a:pt x="0" y="1"/>
                </a:lnTo>
                <a:lnTo>
                  <a:pt x="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25" name="CustomShape 17"/>
          <p:cNvSpPr/>
          <p:nvPr/>
        </p:nvSpPr>
        <p:spPr>
          <a:xfrm>
            <a:off x="6280150" y="404813"/>
            <a:ext cx="166688" cy="87312"/>
          </a:xfrm>
          <a:custGeom>
            <a:avLst/>
            <a:gdLst/>
            <a:ahLst/>
            <a:cxnLst/>
            <a:rect l="l" t="t" r="r" b="b"/>
            <a:pathLst>
              <a:path w="105" h="55">
                <a:moveTo>
                  <a:pt x="9" y="0"/>
                </a:moveTo>
                <a:lnTo>
                  <a:pt x="4" y="0"/>
                </a:lnTo>
                <a:lnTo>
                  <a:pt x="1" y="4"/>
                </a:lnTo>
                <a:lnTo>
                  <a:pt x="0" y="7"/>
                </a:lnTo>
                <a:lnTo>
                  <a:pt x="1" y="12"/>
                </a:lnTo>
                <a:lnTo>
                  <a:pt x="4" y="18"/>
                </a:lnTo>
                <a:lnTo>
                  <a:pt x="9" y="23"/>
                </a:lnTo>
                <a:lnTo>
                  <a:pt x="15" y="30"/>
                </a:lnTo>
                <a:lnTo>
                  <a:pt x="21" y="36"/>
                </a:lnTo>
                <a:lnTo>
                  <a:pt x="30" y="41"/>
                </a:lnTo>
                <a:lnTo>
                  <a:pt x="38" y="46"/>
                </a:lnTo>
                <a:lnTo>
                  <a:pt x="49" y="51"/>
                </a:lnTo>
                <a:lnTo>
                  <a:pt x="58" y="53"/>
                </a:lnTo>
                <a:lnTo>
                  <a:pt x="70" y="55"/>
                </a:lnTo>
                <a:lnTo>
                  <a:pt x="81" y="54"/>
                </a:lnTo>
                <a:lnTo>
                  <a:pt x="92" y="52"/>
                </a:lnTo>
                <a:lnTo>
                  <a:pt x="104" y="48"/>
                </a:lnTo>
                <a:lnTo>
                  <a:pt x="105" y="46"/>
                </a:lnTo>
                <a:lnTo>
                  <a:pt x="105" y="45"/>
                </a:lnTo>
                <a:lnTo>
                  <a:pt x="105" y="43"/>
                </a:lnTo>
                <a:lnTo>
                  <a:pt x="104" y="41"/>
                </a:lnTo>
                <a:lnTo>
                  <a:pt x="101" y="36"/>
                </a:lnTo>
                <a:lnTo>
                  <a:pt x="95" y="30"/>
                </a:lnTo>
                <a:lnTo>
                  <a:pt x="89" y="25"/>
                </a:lnTo>
                <a:lnTo>
                  <a:pt x="82" y="18"/>
                </a:lnTo>
                <a:lnTo>
                  <a:pt x="73" y="12"/>
                </a:lnTo>
                <a:lnTo>
                  <a:pt x="64" y="8"/>
                </a:lnTo>
                <a:lnTo>
                  <a:pt x="56" y="6"/>
                </a:lnTo>
                <a:lnTo>
                  <a:pt x="48" y="4"/>
                </a:lnTo>
                <a:lnTo>
                  <a:pt x="40" y="1"/>
                </a:lnTo>
                <a:lnTo>
                  <a:pt x="32" y="0"/>
                </a:lnTo>
                <a:lnTo>
                  <a:pt x="24" y="0"/>
                </a:lnTo>
                <a:lnTo>
                  <a:pt x="18" y="0"/>
                </a:lnTo>
                <a:lnTo>
                  <a:pt x="13" y="0"/>
                </a:lnTo>
                <a:lnTo>
                  <a:pt x="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626" name="CustomShape 18"/>
          <p:cNvSpPr/>
          <p:nvPr/>
        </p:nvSpPr>
        <p:spPr>
          <a:xfrm>
            <a:off x="6273800" y="396875"/>
            <a:ext cx="173038" cy="103188"/>
          </a:xfrm>
          <a:custGeom>
            <a:avLst/>
            <a:gdLst/>
            <a:ahLst/>
            <a:cxnLst/>
            <a:rect l="l" t="t" r="r" b="b"/>
            <a:pathLst>
              <a:path w="110" h="65">
                <a:moveTo>
                  <a:pt x="106" y="48"/>
                </a:moveTo>
                <a:lnTo>
                  <a:pt x="95" y="53"/>
                </a:lnTo>
                <a:lnTo>
                  <a:pt x="85" y="55"/>
                </a:lnTo>
                <a:lnTo>
                  <a:pt x="74" y="56"/>
                </a:lnTo>
                <a:lnTo>
                  <a:pt x="63" y="54"/>
                </a:lnTo>
                <a:lnTo>
                  <a:pt x="54" y="51"/>
                </a:lnTo>
                <a:lnTo>
                  <a:pt x="44" y="47"/>
                </a:lnTo>
                <a:lnTo>
                  <a:pt x="36" y="43"/>
                </a:lnTo>
                <a:lnTo>
                  <a:pt x="28" y="37"/>
                </a:lnTo>
                <a:lnTo>
                  <a:pt x="21" y="32"/>
                </a:lnTo>
                <a:lnTo>
                  <a:pt x="16" y="25"/>
                </a:lnTo>
                <a:lnTo>
                  <a:pt x="12" y="20"/>
                </a:lnTo>
                <a:lnTo>
                  <a:pt x="9" y="15"/>
                </a:lnTo>
                <a:lnTo>
                  <a:pt x="8" y="12"/>
                </a:lnTo>
                <a:lnTo>
                  <a:pt x="9" y="11"/>
                </a:lnTo>
                <a:lnTo>
                  <a:pt x="9" y="10"/>
                </a:lnTo>
                <a:lnTo>
                  <a:pt x="13" y="10"/>
                </a:lnTo>
                <a:lnTo>
                  <a:pt x="13" y="0"/>
                </a:lnTo>
                <a:lnTo>
                  <a:pt x="6" y="2"/>
                </a:lnTo>
                <a:lnTo>
                  <a:pt x="1" y="6"/>
                </a:lnTo>
                <a:lnTo>
                  <a:pt x="0" y="12"/>
                </a:lnTo>
                <a:lnTo>
                  <a:pt x="1" y="19"/>
                </a:lnTo>
                <a:lnTo>
                  <a:pt x="4" y="25"/>
                </a:lnTo>
                <a:lnTo>
                  <a:pt x="9" y="32"/>
                </a:lnTo>
                <a:lnTo>
                  <a:pt x="16" y="38"/>
                </a:lnTo>
                <a:lnTo>
                  <a:pt x="23" y="45"/>
                </a:lnTo>
                <a:lnTo>
                  <a:pt x="32" y="50"/>
                </a:lnTo>
                <a:lnTo>
                  <a:pt x="41" y="56"/>
                </a:lnTo>
                <a:lnTo>
                  <a:pt x="51" y="60"/>
                </a:lnTo>
                <a:lnTo>
                  <a:pt x="62" y="62"/>
                </a:lnTo>
                <a:lnTo>
                  <a:pt x="73" y="65"/>
                </a:lnTo>
                <a:lnTo>
                  <a:pt x="86" y="64"/>
                </a:lnTo>
                <a:lnTo>
                  <a:pt x="97" y="61"/>
                </a:lnTo>
                <a:lnTo>
                  <a:pt x="110" y="56"/>
                </a:lnTo>
                <a:lnTo>
                  <a:pt x="106" y="4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27" name="CustomShape 19"/>
          <p:cNvSpPr/>
          <p:nvPr/>
        </p:nvSpPr>
        <p:spPr>
          <a:xfrm>
            <a:off x="6380163" y="411163"/>
            <a:ext cx="73025" cy="73025"/>
          </a:xfrm>
          <a:custGeom>
            <a:avLst/>
            <a:gdLst/>
            <a:ahLst/>
            <a:cxnLst/>
            <a:rect l="l" t="t" r="r" b="b"/>
            <a:pathLst>
              <a:path w="46" h="47">
                <a:moveTo>
                  <a:pt x="0" y="8"/>
                </a:moveTo>
                <a:lnTo>
                  <a:pt x="8" y="13"/>
                </a:lnTo>
                <a:lnTo>
                  <a:pt x="15" y="18"/>
                </a:lnTo>
                <a:lnTo>
                  <a:pt x="23" y="24"/>
                </a:lnTo>
                <a:lnTo>
                  <a:pt x="29" y="29"/>
                </a:lnTo>
                <a:lnTo>
                  <a:pt x="34" y="35"/>
                </a:lnTo>
                <a:lnTo>
                  <a:pt x="37" y="39"/>
                </a:lnTo>
                <a:lnTo>
                  <a:pt x="38" y="40"/>
                </a:lnTo>
                <a:lnTo>
                  <a:pt x="39" y="39"/>
                </a:lnTo>
                <a:lnTo>
                  <a:pt x="43" y="47"/>
                </a:lnTo>
                <a:lnTo>
                  <a:pt x="45" y="45"/>
                </a:lnTo>
                <a:lnTo>
                  <a:pt x="46" y="41"/>
                </a:lnTo>
                <a:lnTo>
                  <a:pt x="46" y="38"/>
                </a:lnTo>
                <a:lnTo>
                  <a:pt x="45" y="35"/>
                </a:lnTo>
                <a:lnTo>
                  <a:pt x="41" y="29"/>
                </a:lnTo>
                <a:lnTo>
                  <a:pt x="36" y="23"/>
                </a:lnTo>
                <a:lnTo>
                  <a:pt x="28" y="16"/>
                </a:lnTo>
                <a:lnTo>
                  <a:pt x="21" y="11"/>
                </a:lnTo>
                <a:lnTo>
                  <a:pt x="12" y="5"/>
                </a:lnTo>
                <a:lnTo>
                  <a:pt x="3"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28" name="CustomShape 20"/>
          <p:cNvSpPr/>
          <p:nvPr/>
        </p:nvSpPr>
        <p:spPr>
          <a:xfrm>
            <a:off x="6294438" y="396875"/>
            <a:ext cx="90487" cy="25400"/>
          </a:xfrm>
          <a:custGeom>
            <a:avLst/>
            <a:gdLst/>
            <a:ahLst/>
            <a:cxnLst/>
            <a:rect l="l" t="t" r="r" b="b"/>
            <a:pathLst>
              <a:path w="57" h="17">
                <a:moveTo>
                  <a:pt x="0" y="10"/>
                </a:moveTo>
                <a:lnTo>
                  <a:pt x="4" y="10"/>
                </a:lnTo>
                <a:lnTo>
                  <a:pt x="9" y="10"/>
                </a:lnTo>
                <a:lnTo>
                  <a:pt x="15" y="10"/>
                </a:lnTo>
                <a:lnTo>
                  <a:pt x="23" y="10"/>
                </a:lnTo>
                <a:lnTo>
                  <a:pt x="30" y="11"/>
                </a:lnTo>
                <a:lnTo>
                  <a:pt x="38" y="13"/>
                </a:lnTo>
                <a:lnTo>
                  <a:pt x="46" y="14"/>
                </a:lnTo>
                <a:lnTo>
                  <a:pt x="54" y="17"/>
                </a:lnTo>
                <a:lnTo>
                  <a:pt x="57" y="9"/>
                </a:lnTo>
                <a:lnTo>
                  <a:pt x="48" y="6"/>
                </a:lnTo>
                <a:lnTo>
                  <a:pt x="40" y="3"/>
                </a:lnTo>
                <a:lnTo>
                  <a:pt x="31" y="2"/>
                </a:lnTo>
                <a:lnTo>
                  <a:pt x="24" y="1"/>
                </a:lnTo>
                <a:lnTo>
                  <a:pt x="17" y="1"/>
                </a:lnTo>
                <a:lnTo>
                  <a:pt x="9" y="0"/>
                </a:lnTo>
                <a:lnTo>
                  <a:pt x="4" y="0"/>
                </a:lnTo>
                <a:lnTo>
                  <a:pt x="0" y="0"/>
                </a:lnTo>
                <a:lnTo>
                  <a:pt x="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29" name="CustomShape 21"/>
          <p:cNvSpPr/>
          <p:nvPr/>
        </p:nvSpPr>
        <p:spPr>
          <a:xfrm>
            <a:off x="1047750" y="400050"/>
            <a:ext cx="165100" cy="87313"/>
          </a:xfrm>
          <a:custGeom>
            <a:avLst/>
            <a:gdLst/>
            <a:ahLst/>
            <a:cxnLst/>
            <a:rect l="l" t="t" r="r" b="b"/>
            <a:pathLst>
              <a:path w="104" h="55">
                <a:moveTo>
                  <a:pt x="8" y="0"/>
                </a:moveTo>
                <a:lnTo>
                  <a:pt x="3" y="1"/>
                </a:lnTo>
                <a:lnTo>
                  <a:pt x="0" y="3"/>
                </a:lnTo>
                <a:lnTo>
                  <a:pt x="0" y="7"/>
                </a:lnTo>
                <a:lnTo>
                  <a:pt x="1" y="12"/>
                </a:lnTo>
                <a:lnTo>
                  <a:pt x="3" y="18"/>
                </a:lnTo>
                <a:lnTo>
                  <a:pt x="7" y="23"/>
                </a:lnTo>
                <a:lnTo>
                  <a:pt x="14" y="30"/>
                </a:lnTo>
                <a:lnTo>
                  <a:pt x="20" y="35"/>
                </a:lnTo>
                <a:lnTo>
                  <a:pt x="29" y="42"/>
                </a:lnTo>
                <a:lnTo>
                  <a:pt x="38" y="46"/>
                </a:lnTo>
                <a:lnTo>
                  <a:pt x="48" y="51"/>
                </a:lnTo>
                <a:lnTo>
                  <a:pt x="58" y="54"/>
                </a:lnTo>
                <a:lnTo>
                  <a:pt x="69" y="55"/>
                </a:lnTo>
                <a:lnTo>
                  <a:pt x="80" y="55"/>
                </a:lnTo>
                <a:lnTo>
                  <a:pt x="91" y="52"/>
                </a:lnTo>
                <a:lnTo>
                  <a:pt x="103" y="47"/>
                </a:lnTo>
                <a:lnTo>
                  <a:pt x="104" y="46"/>
                </a:lnTo>
                <a:lnTo>
                  <a:pt x="104" y="45"/>
                </a:lnTo>
                <a:lnTo>
                  <a:pt x="104" y="43"/>
                </a:lnTo>
                <a:lnTo>
                  <a:pt x="103" y="41"/>
                </a:lnTo>
                <a:lnTo>
                  <a:pt x="99" y="36"/>
                </a:lnTo>
                <a:lnTo>
                  <a:pt x="94" y="30"/>
                </a:lnTo>
                <a:lnTo>
                  <a:pt x="88" y="24"/>
                </a:lnTo>
                <a:lnTo>
                  <a:pt x="80" y="18"/>
                </a:lnTo>
                <a:lnTo>
                  <a:pt x="72" y="13"/>
                </a:lnTo>
                <a:lnTo>
                  <a:pt x="63" y="8"/>
                </a:lnTo>
                <a:lnTo>
                  <a:pt x="55" y="6"/>
                </a:lnTo>
                <a:lnTo>
                  <a:pt x="48" y="3"/>
                </a:lnTo>
                <a:lnTo>
                  <a:pt x="39" y="1"/>
                </a:lnTo>
                <a:lnTo>
                  <a:pt x="32" y="0"/>
                </a:lnTo>
                <a:lnTo>
                  <a:pt x="24" y="0"/>
                </a:lnTo>
                <a:lnTo>
                  <a:pt x="18" y="0"/>
                </a:lnTo>
                <a:lnTo>
                  <a:pt x="13" y="0"/>
                </a:lnTo>
                <a:lnTo>
                  <a:pt x="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630" name="CustomShape 22"/>
          <p:cNvSpPr/>
          <p:nvPr/>
        </p:nvSpPr>
        <p:spPr>
          <a:xfrm>
            <a:off x="1039813" y="393700"/>
            <a:ext cx="173037" cy="100013"/>
          </a:xfrm>
          <a:custGeom>
            <a:avLst/>
            <a:gdLst/>
            <a:ahLst/>
            <a:cxnLst/>
            <a:rect l="l" t="t" r="r" b="b"/>
            <a:pathLst>
              <a:path w="110" h="63">
                <a:moveTo>
                  <a:pt x="105" y="47"/>
                </a:moveTo>
                <a:lnTo>
                  <a:pt x="95" y="51"/>
                </a:lnTo>
                <a:lnTo>
                  <a:pt x="84" y="53"/>
                </a:lnTo>
                <a:lnTo>
                  <a:pt x="74" y="55"/>
                </a:lnTo>
                <a:lnTo>
                  <a:pt x="63" y="53"/>
                </a:lnTo>
                <a:lnTo>
                  <a:pt x="54" y="50"/>
                </a:lnTo>
                <a:lnTo>
                  <a:pt x="44" y="46"/>
                </a:lnTo>
                <a:lnTo>
                  <a:pt x="36" y="41"/>
                </a:lnTo>
                <a:lnTo>
                  <a:pt x="28" y="36"/>
                </a:lnTo>
                <a:lnTo>
                  <a:pt x="22" y="30"/>
                </a:lnTo>
                <a:lnTo>
                  <a:pt x="17" y="25"/>
                </a:lnTo>
                <a:lnTo>
                  <a:pt x="12" y="19"/>
                </a:lnTo>
                <a:lnTo>
                  <a:pt x="10" y="14"/>
                </a:lnTo>
                <a:lnTo>
                  <a:pt x="9" y="11"/>
                </a:lnTo>
                <a:lnTo>
                  <a:pt x="9" y="10"/>
                </a:lnTo>
                <a:lnTo>
                  <a:pt x="10" y="10"/>
                </a:lnTo>
                <a:lnTo>
                  <a:pt x="13" y="8"/>
                </a:lnTo>
                <a:lnTo>
                  <a:pt x="13" y="0"/>
                </a:lnTo>
                <a:lnTo>
                  <a:pt x="6" y="1"/>
                </a:lnTo>
                <a:lnTo>
                  <a:pt x="2" y="5"/>
                </a:lnTo>
                <a:lnTo>
                  <a:pt x="0" y="12"/>
                </a:lnTo>
                <a:lnTo>
                  <a:pt x="2" y="17"/>
                </a:lnTo>
                <a:lnTo>
                  <a:pt x="5" y="24"/>
                </a:lnTo>
                <a:lnTo>
                  <a:pt x="9" y="30"/>
                </a:lnTo>
                <a:lnTo>
                  <a:pt x="16" y="37"/>
                </a:lnTo>
                <a:lnTo>
                  <a:pt x="23" y="44"/>
                </a:lnTo>
                <a:lnTo>
                  <a:pt x="31" y="49"/>
                </a:lnTo>
                <a:lnTo>
                  <a:pt x="41" y="55"/>
                </a:lnTo>
                <a:lnTo>
                  <a:pt x="52" y="59"/>
                </a:lnTo>
                <a:lnTo>
                  <a:pt x="62" y="62"/>
                </a:lnTo>
                <a:lnTo>
                  <a:pt x="74" y="63"/>
                </a:lnTo>
                <a:lnTo>
                  <a:pt x="85" y="63"/>
                </a:lnTo>
                <a:lnTo>
                  <a:pt x="97" y="60"/>
                </a:lnTo>
                <a:lnTo>
                  <a:pt x="110" y="56"/>
                </a:lnTo>
                <a:lnTo>
                  <a:pt x="105" y="4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31" name="CustomShape 23"/>
          <p:cNvSpPr/>
          <p:nvPr/>
        </p:nvSpPr>
        <p:spPr>
          <a:xfrm>
            <a:off x="1144588" y="406400"/>
            <a:ext cx="73025" cy="76200"/>
          </a:xfrm>
          <a:custGeom>
            <a:avLst/>
            <a:gdLst/>
            <a:ahLst/>
            <a:cxnLst/>
            <a:rect l="l" t="t" r="r" b="b"/>
            <a:pathLst>
              <a:path w="47" h="48">
                <a:moveTo>
                  <a:pt x="0" y="8"/>
                </a:moveTo>
                <a:lnTo>
                  <a:pt x="9" y="13"/>
                </a:lnTo>
                <a:lnTo>
                  <a:pt x="17" y="18"/>
                </a:lnTo>
                <a:lnTo>
                  <a:pt x="24" y="24"/>
                </a:lnTo>
                <a:lnTo>
                  <a:pt x="30" y="29"/>
                </a:lnTo>
                <a:lnTo>
                  <a:pt x="35" y="35"/>
                </a:lnTo>
                <a:lnTo>
                  <a:pt x="38" y="39"/>
                </a:lnTo>
                <a:lnTo>
                  <a:pt x="38" y="40"/>
                </a:lnTo>
                <a:lnTo>
                  <a:pt x="38" y="41"/>
                </a:lnTo>
                <a:lnTo>
                  <a:pt x="38" y="40"/>
                </a:lnTo>
                <a:lnTo>
                  <a:pt x="39" y="39"/>
                </a:lnTo>
                <a:lnTo>
                  <a:pt x="44" y="48"/>
                </a:lnTo>
                <a:lnTo>
                  <a:pt x="47" y="44"/>
                </a:lnTo>
                <a:lnTo>
                  <a:pt x="47" y="41"/>
                </a:lnTo>
                <a:lnTo>
                  <a:pt x="47" y="38"/>
                </a:lnTo>
                <a:lnTo>
                  <a:pt x="46" y="35"/>
                </a:lnTo>
                <a:lnTo>
                  <a:pt x="42" y="29"/>
                </a:lnTo>
                <a:lnTo>
                  <a:pt x="36" y="22"/>
                </a:lnTo>
                <a:lnTo>
                  <a:pt x="30" y="17"/>
                </a:lnTo>
                <a:lnTo>
                  <a:pt x="21" y="10"/>
                </a:lnTo>
                <a:lnTo>
                  <a:pt x="13" y="5"/>
                </a:lnTo>
                <a:lnTo>
                  <a:pt x="3"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32" name="CustomShape 24"/>
          <p:cNvSpPr/>
          <p:nvPr/>
        </p:nvSpPr>
        <p:spPr>
          <a:xfrm>
            <a:off x="1060450" y="393700"/>
            <a:ext cx="88900" cy="25400"/>
          </a:xfrm>
          <a:custGeom>
            <a:avLst/>
            <a:gdLst/>
            <a:ahLst/>
            <a:cxnLst/>
            <a:rect l="l" t="t" r="r" b="b"/>
            <a:pathLst>
              <a:path w="56" h="16">
                <a:moveTo>
                  <a:pt x="0" y="8"/>
                </a:moveTo>
                <a:lnTo>
                  <a:pt x="5" y="8"/>
                </a:lnTo>
                <a:lnTo>
                  <a:pt x="10" y="8"/>
                </a:lnTo>
                <a:lnTo>
                  <a:pt x="16" y="8"/>
                </a:lnTo>
                <a:lnTo>
                  <a:pt x="23" y="10"/>
                </a:lnTo>
                <a:lnTo>
                  <a:pt x="30" y="10"/>
                </a:lnTo>
                <a:lnTo>
                  <a:pt x="39" y="12"/>
                </a:lnTo>
                <a:lnTo>
                  <a:pt x="46" y="14"/>
                </a:lnTo>
                <a:lnTo>
                  <a:pt x="53" y="16"/>
                </a:lnTo>
                <a:lnTo>
                  <a:pt x="56" y="8"/>
                </a:lnTo>
                <a:lnTo>
                  <a:pt x="49" y="5"/>
                </a:lnTo>
                <a:lnTo>
                  <a:pt x="41" y="3"/>
                </a:lnTo>
                <a:lnTo>
                  <a:pt x="32" y="1"/>
                </a:lnTo>
                <a:lnTo>
                  <a:pt x="24" y="0"/>
                </a:lnTo>
                <a:lnTo>
                  <a:pt x="16" y="0"/>
                </a:lnTo>
                <a:lnTo>
                  <a:pt x="10" y="0"/>
                </a:lnTo>
                <a:lnTo>
                  <a:pt x="5" y="0"/>
                </a:lnTo>
                <a:lnTo>
                  <a:pt x="0"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33" name="CustomShape 25"/>
          <p:cNvSpPr/>
          <p:nvPr/>
        </p:nvSpPr>
        <p:spPr>
          <a:xfrm>
            <a:off x="4875213" y="400050"/>
            <a:ext cx="165100" cy="87313"/>
          </a:xfrm>
          <a:custGeom>
            <a:avLst/>
            <a:gdLst/>
            <a:ahLst/>
            <a:cxnLst/>
            <a:rect l="l" t="t" r="r" b="b"/>
            <a:pathLst>
              <a:path w="104" h="55">
                <a:moveTo>
                  <a:pt x="8" y="0"/>
                </a:moveTo>
                <a:lnTo>
                  <a:pt x="4" y="1"/>
                </a:lnTo>
                <a:lnTo>
                  <a:pt x="1" y="3"/>
                </a:lnTo>
                <a:lnTo>
                  <a:pt x="0" y="7"/>
                </a:lnTo>
                <a:lnTo>
                  <a:pt x="1" y="12"/>
                </a:lnTo>
                <a:lnTo>
                  <a:pt x="4" y="18"/>
                </a:lnTo>
                <a:lnTo>
                  <a:pt x="8" y="23"/>
                </a:lnTo>
                <a:lnTo>
                  <a:pt x="15" y="30"/>
                </a:lnTo>
                <a:lnTo>
                  <a:pt x="21" y="35"/>
                </a:lnTo>
                <a:lnTo>
                  <a:pt x="29" y="42"/>
                </a:lnTo>
                <a:lnTo>
                  <a:pt x="38" y="46"/>
                </a:lnTo>
                <a:lnTo>
                  <a:pt x="48" y="51"/>
                </a:lnTo>
                <a:lnTo>
                  <a:pt x="58" y="54"/>
                </a:lnTo>
                <a:lnTo>
                  <a:pt x="70" y="55"/>
                </a:lnTo>
                <a:lnTo>
                  <a:pt x="80" y="54"/>
                </a:lnTo>
                <a:lnTo>
                  <a:pt x="92" y="52"/>
                </a:lnTo>
                <a:lnTo>
                  <a:pt x="103" y="47"/>
                </a:lnTo>
                <a:lnTo>
                  <a:pt x="104" y="46"/>
                </a:lnTo>
                <a:lnTo>
                  <a:pt x="104" y="45"/>
                </a:lnTo>
                <a:lnTo>
                  <a:pt x="104" y="43"/>
                </a:lnTo>
                <a:lnTo>
                  <a:pt x="103" y="41"/>
                </a:lnTo>
                <a:lnTo>
                  <a:pt x="100" y="36"/>
                </a:lnTo>
                <a:lnTo>
                  <a:pt x="95" y="30"/>
                </a:lnTo>
                <a:lnTo>
                  <a:pt x="89" y="24"/>
                </a:lnTo>
                <a:lnTo>
                  <a:pt x="81" y="18"/>
                </a:lnTo>
                <a:lnTo>
                  <a:pt x="73" y="12"/>
                </a:lnTo>
                <a:lnTo>
                  <a:pt x="64" y="8"/>
                </a:lnTo>
                <a:lnTo>
                  <a:pt x="56" y="6"/>
                </a:lnTo>
                <a:lnTo>
                  <a:pt x="47" y="3"/>
                </a:lnTo>
                <a:lnTo>
                  <a:pt x="40" y="1"/>
                </a:lnTo>
                <a:lnTo>
                  <a:pt x="31" y="0"/>
                </a:lnTo>
                <a:lnTo>
                  <a:pt x="24" y="0"/>
                </a:lnTo>
                <a:lnTo>
                  <a:pt x="18" y="0"/>
                </a:lnTo>
                <a:lnTo>
                  <a:pt x="12" y="0"/>
                </a:lnTo>
                <a:lnTo>
                  <a:pt x="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634" name="CustomShape 26"/>
          <p:cNvSpPr/>
          <p:nvPr/>
        </p:nvSpPr>
        <p:spPr>
          <a:xfrm>
            <a:off x="4868863" y="393700"/>
            <a:ext cx="174625" cy="100013"/>
          </a:xfrm>
          <a:custGeom>
            <a:avLst/>
            <a:gdLst/>
            <a:ahLst/>
            <a:cxnLst/>
            <a:rect l="l" t="t" r="r" b="b"/>
            <a:pathLst>
              <a:path w="110" h="63">
                <a:moveTo>
                  <a:pt x="105" y="47"/>
                </a:moveTo>
                <a:lnTo>
                  <a:pt x="95" y="51"/>
                </a:lnTo>
                <a:lnTo>
                  <a:pt x="84" y="53"/>
                </a:lnTo>
                <a:lnTo>
                  <a:pt x="74" y="55"/>
                </a:lnTo>
                <a:lnTo>
                  <a:pt x="63" y="52"/>
                </a:lnTo>
                <a:lnTo>
                  <a:pt x="53" y="50"/>
                </a:lnTo>
                <a:lnTo>
                  <a:pt x="44" y="46"/>
                </a:lnTo>
                <a:lnTo>
                  <a:pt x="35" y="41"/>
                </a:lnTo>
                <a:lnTo>
                  <a:pt x="28" y="36"/>
                </a:lnTo>
                <a:lnTo>
                  <a:pt x="21" y="30"/>
                </a:lnTo>
                <a:lnTo>
                  <a:pt x="15" y="25"/>
                </a:lnTo>
                <a:lnTo>
                  <a:pt x="12" y="19"/>
                </a:lnTo>
                <a:lnTo>
                  <a:pt x="9" y="14"/>
                </a:lnTo>
                <a:lnTo>
                  <a:pt x="9" y="11"/>
                </a:lnTo>
                <a:lnTo>
                  <a:pt x="9" y="10"/>
                </a:lnTo>
                <a:lnTo>
                  <a:pt x="9" y="8"/>
                </a:lnTo>
                <a:lnTo>
                  <a:pt x="12" y="8"/>
                </a:lnTo>
                <a:lnTo>
                  <a:pt x="12" y="0"/>
                </a:lnTo>
                <a:lnTo>
                  <a:pt x="6" y="1"/>
                </a:lnTo>
                <a:lnTo>
                  <a:pt x="2" y="5"/>
                </a:lnTo>
                <a:lnTo>
                  <a:pt x="0" y="12"/>
                </a:lnTo>
                <a:lnTo>
                  <a:pt x="2" y="17"/>
                </a:lnTo>
                <a:lnTo>
                  <a:pt x="5" y="24"/>
                </a:lnTo>
                <a:lnTo>
                  <a:pt x="9" y="30"/>
                </a:lnTo>
                <a:lnTo>
                  <a:pt x="15" y="37"/>
                </a:lnTo>
                <a:lnTo>
                  <a:pt x="23" y="44"/>
                </a:lnTo>
                <a:lnTo>
                  <a:pt x="31" y="49"/>
                </a:lnTo>
                <a:lnTo>
                  <a:pt x="41" y="55"/>
                </a:lnTo>
                <a:lnTo>
                  <a:pt x="50" y="59"/>
                </a:lnTo>
                <a:lnTo>
                  <a:pt x="62" y="62"/>
                </a:lnTo>
                <a:lnTo>
                  <a:pt x="74" y="63"/>
                </a:lnTo>
                <a:lnTo>
                  <a:pt x="85" y="63"/>
                </a:lnTo>
                <a:lnTo>
                  <a:pt x="97" y="60"/>
                </a:lnTo>
                <a:lnTo>
                  <a:pt x="110" y="56"/>
                </a:lnTo>
                <a:lnTo>
                  <a:pt x="105" y="4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35" name="CustomShape 27"/>
          <p:cNvSpPr/>
          <p:nvPr/>
        </p:nvSpPr>
        <p:spPr>
          <a:xfrm>
            <a:off x="4973638" y="406400"/>
            <a:ext cx="74612" cy="76200"/>
          </a:xfrm>
          <a:custGeom>
            <a:avLst/>
            <a:gdLst/>
            <a:ahLst/>
            <a:cxnLst/>
            <a:rect l="l" t="t" r="r" b="b"/>
            <a:pathLst>
              <a:path w="47" h="48">
                <a:moveTo>
                  <a:pt x="0" y="8"/>
                </a:moveTo>
                <a:lnTo>
                  <a:pt x="9" y="13"/>
                </a:lnTo>
                <a:lnTo>
                  <a:pt x="16" y="18"/>
                </a:lnTo>
                <a:lnTo>
                  <a:pt x="23" y="24"/>
                </a:lnTo>
                <a:lnTo>
                  <a:pt x="30" y="29"/>
                </a:lnTo>
                <a:lnTo>
                  <a:pt x="35" y="35"/>
                </a:lnTo>
                <a:lnTo>
                  <a:pt x="37" y="39"/>
                </a:lnTo>
                <a:lnTo>
                  <a:pt x="38" y="40"/>
                </a:lnTo>
                <a:lnTo>
                  <a:pt x="38" y="41"/>
                </a:lnTo>
                <a:lnTo>
                  <a:pt x="38" y="40"/>
                </a:lnTo>
                <a:lnTo>
                  <a:pt x="39" y="39"/>
                </a:lnTo>
                <a:lnTo>
                  <a:pt x="44" y="48"/>
                </a:lnTo>
                <a:lnTo>
                  <a:pt x="46" y="44"/>
                </a:lnTo>
                <a:lnTo>
                  <a:pt x="47" y="41"/>
                </a:lnTo>
                <a:lnTo>
                  <a:pt x="47" y="38"/>
                </a:lnTo>
                <a:lnTo>
                  <a:pt x="46" y="35"/>
                </a:lnTo>
                <a:lnTo>
                  <a:pt x="41" y="29"/>
                </a:lnTo>
                <a:lnTo>
                  <a:pt x="36" y="22"/>
                </a:lnTo>
                <a:lnTo>
                  <a:pt x="29" y="17"/>
                </a:lnTo>
                <a:lnTo>
                  <a:pt x="21" y="10"/>
                </a:lnTo>
                <a:lnTo>
                  <a:pt x="13" y="5"/>
                </a:lnTo>
                <a:lnTo>
                  <a:pt x="3"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36" name="CustomShape 28"/>
          <p:cNvSpPr/>
          <p:nvPr/>
        </p:nvSpPr>
        <p:spPr>
          <a:xfrm>
            <a:off x="4887913" y="393700"/>
            <a:ext cx="90487" cy="25400"/>
          </a:xfrm>
          <a:custGeom>
            <a:avLst/>
            <a:gdLst/>
            <a:ahLst/>
            <a:cxnLst/>
            <a:rect l="l" t="t" r="r" b="b"/>
            <a:pathLst>
              <a:path w="57" h="16">
                <a:moveTo>
                  <a:pt x="0" y="8"/>
                </a:moveTo>
                <a:lnTo>
                  <a:pt x="4" y="8"/>
                </a:lnTo>
                <a:lnTo>
                  <a:pt x="10" y="8"/>
                </a:lnTo>
                <a:lnTo>
                  <a:pt x="16" y="8"/>
                </a:lnTo>
                <a:lnTo>
                  <a:pt x="23" y="10"/>
                </a:lnTo>
                <a:lnTo>
                  <a:pt x="31" y="10"/>
                </a:lnTo>
                <a:lnTo>
                  <a:pt x="39" y="12"/>
                </a:lnTo>
                <a:lnTo>
                  <a:pt x="47" y="14"/>
                </a:lnTo>
                <a:lnTo>
                  <a:pt x="54" y="16"/>
                </a:lnTo>
                <a:lnTo>
                  <a:pt x="57" y="8"/>
                </a:lnTo>
                <a:lnTo>
                  <a:pt x="49" y="5"/>
                </a:lnTo>
                <a:lnTo>
                  <a:pt x="40" y="3"/>
                </a:lnTo>
                <a:lnTo>
                  <a:pt x="32" y="1"/>
                </a:lnTo>
                <a:lnTo>
                  <a:pt x="25" y="0"/>
                </a:lnTo>
                <a:lnTo>
                  <a:pt x="17" y="0"/>
                </a:lnTo>
                <a:lnTo>
                  <a:pt x="10" y="0"/>
                </a:lnTo>
                <a:lnTo>
                  <a:pt x="4" y="0"/>
                </a:lnTo>
                <a:lnTo>
                  <a:pt x="0"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37" name="CustomShape 29"/>
          <p:cNvSpPr/>
          <p:nvPr/>
        </p:nvSpPr>
        <p:spPr>
          <a:xfrm>
            <a:off x="2960688" y="400050"/>
            <a:ext cx="166687" cy="87313"/>
          </a:xfrm>
          <a:custGeom>
            <a:avLst/>
            <a:gdLst/>
            <a:ahLst/>
            <a:cxnLst/>
            <a:rect l="l" t="t" r="r" b="b"/>
            <a:pathLst>
              <a:path w="105" h="55">
                <a:moveTo>
                  <a:pt x="8" y="0"/>
                </a:moveTo>
                <a:lnTo>
                  <a:pt x="4" y="1"/>
                </a:lnTo>
                <a:lnTo>
                  <a:pt x="1" y="3"/>
                </a:lnTo>
                <a:lnTo>
                  <a:pt x="0" y="7"/>
                </a:lnTo>
                <a:lnTo>
                  <a:pt x="1" y="12"/>
                </a:lnTo>
                <a:lnTo>
                  <a:pt x="4" y="18"/>
                </a:lnTo>
                <a:lnTo>
                  <a:pt x="8" y="23"/>
                </a:lnTo>
                <a:lnTo>
                  <a:pt x="14" y="30"/>
                </a:lnTo>
                <a:lnTo>
                  <a:pt x="21" y="35"/>
                </a:lnTo>
                <a:lnTo>
                  <a:pt x="29" y="42"/>
                </a:lnTo>
                <a:lnTo>
                  <a:pt x="38" y="46"/>
                </a:lnTo>
                <a:lnTo>
                  <a:pt x="47" y="51"/>
                </a:lnTo>
                <a:lnTo>
                  <a:pt x="58" y="54"/>
                </a:lnTo>
                <a:lnTo>
                  <a:pt x="70" y="55"/>
                </a:lnTo>
                <a:lnTo>
                  <a:pt x="80" y="55"/>
                </a:lnTo>
                <a:lnTo>
                  <a:pt x="92" y="52"/>
                </a:lnTo>
                <a:lnTo>
                  <a:pt x="103" y="47"/>
                </a:lnTo>
                <a:lnTo>
                  <a:pt x="105" y="46"/>
                </a:lnTo>
                <a:lnTo>
                  <a:pt x="105" y="45"/>
                </a:lnTo>
                <a:lnTo>
                  <a:pt x="105" y="43"/>
                </a:lnTo>
                <a:lnTo>
                  <a:pt x="103" y="41"/>
                </a:lnTo>
                <a:lnTo>
                  <a:pt x="100" y="36"/>
                </a:lnTo>
                <a:lnTo>
                  <a:pt x="95" y="30"/>
                </a:lnTo>
                <a:lnTo>
                  <a:pt x="89" y="24"/>
                </a:lnTo>
                <a:lnTo>
                  <a:pt x="80" y="18"/>
                </a:lnTo>
                <a:lnTo>
                  <a:pt x="73" y="13"/>
                </a:lnTo>
                <a:lnTo>
                  <a:pt x="63" y="8"/>
                </a:lnTo>
                <a:lnTo>
                  <a:pt x="56" y="6"/>
                </a:lnTo>
                <a:lnTo>
                  <a:pt x="47" y="3"/>
                </a:lnTo>
                <a:lnTo>
                  <a:pt x="40" y="1"/>
                </a:lnTo>
                <a:lnTo>
                  <a:pt x="32" y="0"/>
                </a:lnTo>
                <a:lnTo>
                  <a:pt x="24" y="0"/>
                </a:lnTo>
                <a:lnTo>
                  <a:pt x="18" y="0"/>
                </a:lnTo>
                <a:lnTo>
                  <a:pt x="13" y="0"/>
                </a:lnTo>
                <a:lnTo>
                  <a:pt x="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638" name="CustomShape 30"/>
          <p:cNvSpPr/>
          <p:nvPr/>
        </p:nvSpPr>
        <p:spPr>
          <a:xfrm>
            <a:off x="2954338" y="393700"/>
            <a:ext cx="173037" cy="100013"/>
          </a:xfrm>
          <a:custGeom>
            <a:avLst/>
            <a:gdLst/>
            <a:ahLst/>
            <a:cxnLst/>
            <a:rect l="l" t="t" r="r" b="b"/>
            <a:pathLst>
              <a:path w="110" h="63">
                <a:moveTo>
                  <a:pt x="105" y="47"/>
                </a:moveTo>
                <a:lnTo>
                  <a:pt x="95" y="51"/>
                </a:lnTo>
                <a:lnTo>
                  <a:pt x="84" y="53"/>
                </a:lnTo>
                <a:lnTo>
                  <a:pt x="74" y="55"/>
                </a:lnTo>
                <a:lnTo>
                  <a:pt x="63" y="53"/>
                </a:lnTo>
                <a:lnTo>
                  <a:pt x="54" y="50"/>
                </a:lnTo>
                <a:lnTo>
                  <a:pt x="44" y="46"/>
                </a:lnTo>
                <a:lnTo>
                  <a:pt x="36" y="41"/>
                </a:lnTo>
                <a:lnTo>
                  <a:pt x="28" y="36"/>
                </a:lnTo>
                <a:lnTo>
                  <a:pt x="21" y="30"/>
                </a:lnTo>
                <a:lnTo>
                  <a:pt x="15" y="25"/>
                </a:lnTo>
                <a:lnTo>
                  <a:pt x="11" y="19"/>
                </a:lnTo>
                <a:lnTo>
                  <a:pt x="9" y="14"/>
                </a:lnTo>
                <a:lnTo>
                  <a:pt x="8" y="11"/>
                </a:lnTo>
                <a:lnTo>
                  <a:pt x="9" y="10"/>
                </a:lnTo>
                <a:lnTo>
                  <a:pt x="12" y="8"/>
                </a:lnTo>
                <a:lnTo>
                  <a:pt x="12" y="0"/>
                </a:lnTo>
                <a:lnTo>
                  <a:pt x="6" y="1"/>
                </a:lnTo>
                <a:lnTo>
                  <a:pt x="1" y="5"/>
                </a:lnTo>
                <a:lnTo>
                  <a:pt x="0" y="12"/>
                </a:lnTo>
                <a:lnTo>
                  <a:pt x="1" y="17"/>
                </a:lnTo>
                <a:lnTo>
                  <a:pt x="4" y="24"/>
                </a:lnTo>
                <a:lnTo>
                  <a:pt x="9" y="30"/>
                </a:lnTo>
                <a:lnTo>
                  <a:pt x="15" y="37"/>
                </a:lnTo>
                <a:lnTo>
                  <a:pt x="23" y="44"/>
                </a:lnTo>
                <a:lnTo>
                  <a:pt x="31" y="49"/>
                </a:lnTo>
                <a:lnTo>
                  <a:pt x="40" y="55"/>
                </a:lnTo>
                <a:lnTo>
                  <a:pt x="50" y="59"/>
                </a:lnTo>
                <a:lnTo>
                  <a:pt x="61" y="62"/>
                </a:lnTo>
                <a:lnTo>
                  <a:pt x="73" y="63"/>
                </a:lnTo>
                <a:lnTo>
                  <a:pt x="85" y="63"/>
                </a:lnTo>
                <a:lnTo>
                  <a:pt x="97" y="60"/>
                </a:lnTo>
                <a:lnTo>
                  <a:pt x="110" y="56"/>
                </a:lnTo>
                <a:lnTo>
                  <a:pt x="105" y="4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39" name="CustomShape 31"/>
          <p:cNvSpPr/>
          <p:nvPr/>
        </p:nvSpPr>
        <p:spPr>
          <a:xfrm>
            <a:off x="3059113" y="406400"/>
            <a:ext cx="74612" cy="76200"/>
          </a:xfrm>
          <a:custGeom>
            <a:avLst/>
            <a:gdLst/>
            <a:ahLst/>
            <a:cxnLst/>
            <a:rect l="l" t="t" r="r" b="b"/>
            <a:pathLst>
              <a:path w="47" h="48">
                <a:moveTo>
                  <a:pt x="0" y="8"/>
                </a:moveTo>
                <a:lnTo>
                  <a:pt x="9" y="13"/>
                </a:lnTo>
                <a:lnTo>
                  <a:pt x="16" y="18"/>
                </a:lnTo>
                <a:lnTo>
                  <a:pt x="24" y="24"/>
                </a:lnTo>
                <a:lnTo>
                  <a:pt x="30" y="29"/>
                </a:lnTo>
                <a:lnTo>
                  <a:pt x="35" y="35"/>
                </a:lnTo>
                <a:lnTo>
                  <a:pt x="37" y="39"/>
                </a:lnTo>
                <a:lnTo>
                  <a:pt x="38" y="40"/>
                </a:lnTo>
                <a:lnTo>
                  <a:pt x="38" y="41"/>
                </a:lnTo>
                <a:lnTo>
                  <a:pt x="38" y="40"/>
                </a:lnTo>
                <a:lnTo>
                  <a:pt x="39" y="39"/>
                </a:lnTo>
                <a:lnTo>
                  <a:pt x="44" y="48"/>
                </a:lnTo>
                <a:lnTo>
                  <a:pt x="46" y="44"/>
                </a:lnTo>
                <a:lnTo>
                  <a:pt x="47" y="41"/>
                </a:lnTo>
                <a:lnTo>
                  <a:pt x="47" y="38"/>
                </a:lnTo>
                <a:lnTo>
                  <a:pt x="45" y="35"/>
                </a:lnTo>
                <a:lnTo>
                  <a:pt x="41" y="29"/>
                </a:lnTo>
                <a:lnTo>
                  <a:pt x="36" y="22"/>
                </a:lnTo>
                <a:lnTo>
                  <a:pt x="29" y="17"/>
                </a:lnTo>
                <a:lnTo>
                  <a:pt x="21" y="10"/>
                </a:lnTo>
                <a:lnTo>
                  <a:pt x="13" y="5"/>
                </a:lnTo>
                <a:lnTo>
                  <a:pt x="3"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40" name="CustomShape 32"/>
          <p:cNvSpPr/>
          <p:nvPr/>
        </p:nvSpPr>
        <p:spPr>
          <a:xfrm>
            <a:off x="2973388" y="393700"/>
            <a:ext cx="88900" cy="25400"/>
          </a:xfrm>
          <a:custGeom>
            <a:avLst/>
            <a:gdLst/>
            <a:ahLst/>
            <a:cxnLst/>
            <a:rect l="l" t="t" r="r" b="b"/>
            <a:pathLst>
              <a:path w="57" h="16">
                <a:moveTo>
                  <a:pt x="0" y="8"/>
                </a:moveTo>
                <a:lnTo>
                  <a:pt x="5" y="8"/>
                </a:lnTo>
                <a:lnTo>
                  <a:pt x="10" y="8"/>
                </a:lnTo>
                <a:lnTo>
                  <a:pt x="16" y="8"/>
                </a:lnTo>
                <a:lnTo>
                  <a:pt x="24" y="10"/>
                </a:lnTo>
                <a:lnTo>
                  <a:pt x="31" y="10"/>
                </a:lnTo>
                <a:lnTo>
                  <a:pt x="38" y="12"/>
                </a:lnTo>
                <a:lnTo>
                  <a:pt x="47" y="14"/>
                </a:lnTo>
                <a:lnTo>
                  <a:pt x="54" y="16"/>
                </a:lnTo>
                <a:lnTo>
                  <a:pt x="57" y="8"/>
                </a:lnTo>
                <a:lnTo>
                  <a:pt x="49" y="5"/>
                </a:lnTo>
                <a:lnTo>
                  <a:pt x="40" y="3"/>
                </a:lnTo>
                <a:lnTo>
                  <a:pt x="32" y="1"/>
                </a:lnTo>
                <a:lnTo>
                  <a:pt x="25" y="0"/>
                </a:lnTo>
                <a:lnTo>
                  <a:pt x="17" y="0"/>
                </a:lnTo>
                <a:lnTo>
                  <a:pt x="10" y="0"/>
                </a:lnTo>
                <a:lnTo>
                  <a:pt x="5" y="0"/>
                </a:lnTo>
                <a:lnTo>
                  <a:pt x="0"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41" name="CustomShape 33"/>
          <p:cNvSpPr/>
          <p:nvPr/>
        </p:nvSpPr>
        <p:spPr>
          <a:xfrm>
            <a:off x="6789738" y="400050"/>
            <a:ext cx="165100" cy="87313"/>
          </a:xfrm>
          <a:custGeom>
            <a:avLst/>
            <a:gdLst/>
            <a:ahLst/>
            <a:cxnLst/>
            <a:rect l="l" t="t" r="r" b="b"/>
            <a:pathLst>
              <a:path w="104" h="55">
                <a:moveTo>
                  <a:pt x="8" y="0"/>
                </a:moveTo>
                <a:lnTo>
                  <a:pt x="3" y="1"/>
                </a:lnTo>
                <a:lnTo>
                  <a:pt x="1" y="3"/>
                </a:lnTo>
                <a:lnTo>
                  <a:pt x="0" y="7"/>
                </a:lnTo>
                <a:lnTo>
                  <a:pt x="1" y="12"/>
                </a:lnTo>
                <a:lnTo>
                  <a:pt x="4" y="18"/>
                </a:lnTo>
                <a:lnTo>
                  <a:pt x="8" y="23"/>
                </a:lnTo>
                <a:lnTo>
                  <a:pt x="13" y="30"/>
                </a:lnTo>
                <a:lnTo>
                  <a:pt x="21" y="35"/>
                </a:lnTo>
                <a:lnTo>
                  <a:pt x="28" y="42"/>
                </a:lnTo>
                <a:lnTo>
                  <a:pt x="38" y="46"/>
                </a:lnTo>
                <a:lnTo>
                  <a:pt x="47" y="51"/>
                </a:lnTo>
                <a:lnTo>
                  <a:pt x="58" y="54"/>
                </a:lnTo>
                <a:lnTo>
                  <a:pt x="68" y="55"/>
                </a:lnTo>
                <a:lnTo>
                  <a:pt x="80" y="54"/>
                </a:lnTo>
                <a:lnTo>
                  <a:pt x="92" y="52"/>
                </a:lnTo>
                <a:lnTo>
                  <a:pt x="102" y="47"/>
                </a:lnTo>
                <a:lnTo>
                  <a:pt x="103" y="46"/>
                </a:lnTo>
                <a:lnTo>
                  <a:pt x="104" y="45"/>
                </a:lnTo>
                <a:lnTo>
                  <a:pt x="103" y="43"/>
                </a:lnTo>
                <a:lnTo>
                  <a:pt x="103" y="41"/>
                </a:lnTo>
                <a:lnTo>
                  <a:pt x="100" y="36"/>
                </a:lnTo>
                <a:lnTo>
                  <a:pt x="95" y="30"/>
                </a:lnTo>
                <a:lnTo>
                  <a:pt x="87" y="24"/>
                </a:lnTo>
                <a:lnTo>
                  <a:pt x="80" y="18"/>
                </a:lnTo>
                <a:lnTo>
                  <a:pt x="72" y="12"/>
                </a:lnTo>
                <a:lnTo>
                  <a:pt x="63" y="8"/>
                </a:lnTo>
                <a:lnTo>
                  <a:pt x="56" y="6"/>
                </a:lnTo>
                <a:lnTo>
                  <a:pt x="47" y="3"/>
                </a:lnTo>
                <a:lnTo>
                  <a:pt x="39" y="1"/>
                </a:lnTo>
                <a:lnTo>
                  <a:pt x="31" y="0"/>
                </a:lnTo>
                <a:lnTo>
                  <a:pt x="24" y="0"/>
                </a:lnTo>
                <a:lnTo>
                  <a:pt x="18" y="0"/>
                </a:lnTo>
                <a:lnTo>
                  <a:pt x="12" y="0"/>
                </a:lnTo>
                <a:lnTo>
                  <a:pt x="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642" name="CustomShape 34"/>
          <p:cNvSpPr/>
          <p:nvPr/>
        </p:nvSpPr>
        <p:spPr>
          <a:xfrm>
            <a:off x="6781800" y="393700"/>
            <a:ext cx="173038" cy="100013"/>
          </a:xfrm>
          <a:custGeom>
            <a:avLst/>
            <a:gdLst/>
            <a:ahLst/>
            <a:cxnLst/>
            <a:rect l="l" t="t" r="r" b="b"/>
            <a:pathLst>
              <a:path w="109" h="63">
                <a:moveTo>
                  <a:pt x="105" y="47"/>
                </a:moveTo>
                <a:lnTo>
                  <a:pt x="95" y="51"/>
                </a:lnTo>
                <a:lnTo>
                  <a:pt x="84" y="53"/>
                </a:lnTo>
                <a:lnTo>
                  <a:pt x="73" y="55"/>
                </a:lnTo>
                <a:lnTo>
                  <a:pt x="64" y="52"/>
                </a:lnTo>
                <a:lnTo>
                  <a:pt x="53" y="50"/>
                </a:lnTo>
                <a:lnTo>
                  <a:pt x="45" y="46"/>
                </a:lnTo>
                <a:lnTo>
                  <a:pt x="36" y="41"/>
                </a:lnTo>
                <a:lnTo>
                  <a:pt x="28" y="36"/>
                </a:lnTo>
                <a:lnTo>
                  <a:pt x="22" y="30"/>
                </a:lnTo>
                <a:lnTo>
                  <a:pt x="16" y="25"/>
                </a:lnTo>
                <a:lnTo>
                  <a:pt x="12" y="19"/>
                </a:lnTo>
                <a:lnTo>
                  <a:pt x="10" y="14"/>
                </a:lnTo>
                <a:lnTo>
                  <a:pt x="9" y="11"/>
                </a:lnTo>
                <a:lnTo>
                  <a:pt x="9" y="10"/>
                </a:lnTo>
                <a:lnTo>
                  <a:pt x="10" y="8"/>
                </a:lnTo>
                <a:lnTo>
                  <a:pt x="13" y="8"/>
                </a:lnTo>
                <a:lnTo>
                  <a:pt x="13" y="0"/>
                </a:lnTo>
                <a:lnTo>
                  <a:pt x="7" y="1"/>
                </a:lnTo>
                <a:lnTo>
                  <a:pt x="1" y="5"/>
                </a:lnTo>
                <a:lnTo>
                  <a:pt x="0" y="12"/>
                </a:lnTo>
                <a:lnTo>
                  <a:pt x="1" y="17"/>
                </a:lnTo>
                <a:lnTo>
                  <a:pt x="5" y="24"/>
                </a:lnTo>
                <a:lnTo>
                  <a:pt x="10" y="30"/>
                </a:lnTo>
                <a:lnTo>
                  <a:pt x="15" y="37"/>
                </a:lnTo>
                <a:lnTo>
                  <a:pt x="23" y="44"/>
                </a:lnTo>
                <a:lnTo>
                  <a:pt x="31" y="49"/>
                </a:lnTo>
                <a:lnTo>
                  <a:pt x="41" y="55"/>
                </a:lnTo>
                <a:lnTo>
                  <a:pt x="51" y="59"/>
                </a:lnTo>
                <a:lnTo>
                  <a:pt x="62" y="62"/>
                </a:lnTo>
                <a:lnTo>
                  <a:pt x="73" y="63"/>
                </a:lnTo>
                <a:lnTo>
                  <a:pt x="85" y="63"/>
                </a:lnTo>
                <a:lnTo>
                  <a:pt x="98" y="60"/>
                </a:lnTo>
                <a:lnTo>
                  <a:pt x="109" y="56"/>
                </a:lnTo>
                <a:lnTo>
                  <a:pt x="105" y="4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43" name="CustomShape 35"/>
          <p:cNvSpPr/>
          <p:nvPr/>
        </p:nvSpPr>
        <p:spPr>
          <a:xfrm>
            <a:off x="6888163" y="406400"/>
            <a:ext cx="74612" cy="76200"/>
          </a:xfrm>
          <a:custGeom>
            <a:avLst/>
            <a:gdLst/>
            <a:ahLst/>
            <a:cxnLst/>
            <a:rect l="l" t="t" r="r" b="b"/>
            <a:pathLst>
              <a:path w="47" h="48">
                <a:moveTo>
                  <a:pt x="0" y="8"/>
                </a:moveTo>
                <a:lnTo>
                  <a:pt x="7" y="13"/>
                </a:lnTo>
                <a:lnTo>
                  <a:pt x="16" y="18"/>
                </a:lnTo>
                <a:lnTo>
                  <a:pt x="23" y="24"/>
                </a:lnTo>
                <a:lnTo>
                  <a:pt x="30" y="29"/>
                </a:lnTo>
                <a:lnTo>
                  <a:pt x="34" y="35"/>
                </a:lnTo>
                <a:lnTo>
                  <a:pt x="37" y="39"/>
                </a:lnTo>
                <a:lnTo>
                  <a:pt x="37" y="40"/>
                </a:lnTo>
                <a:lnTo>
                  <a:pt x="38" y="41"/>
                </a:lnTo>
                <a:lnTo>
                  <a:pt x="38" y="40"/>
                </a:lnTo>
                <a:lnTo>
                  <a:pt x="38" y="39"/>
                </a:lnTo>
                <a:lnTo>
                  <a:pt x="42" y="48"/>
                </a:lnTo>
                <a:lnTo>
                  <a:pt x="46" y="44"/>
                </a:lnTo>
                <a:lnTo>
                  <a:pt x="47" y="41"/>
                </a:lnTo>
                <a:lnTo>
                  <a:pt x="46" y="38"/>
                </a:lnTo>
                <a:lnTo>
                  <a:pt x="44" y="35"/>
                </a:lnTo>
                <a:lnTo>
                  <a:pt x="41" y="29"/>
                </a:lnTo>
                <a:lnTo>
                  <a:pt x="36" y="22"/>
                </a:lnTo>
                <a:lnTo>
                  <a:pt x="29" y="17"/>
                </a:lnTo>
                <a:lnTo>
                  <a:pt x="21" y="10"/>
                </a:lnTo>
                <a:lnTo>
                  <a:pt x="12" y="5"/>
                </a:lnTo>
                <a:lnTo>
                  <a:pt x="3"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44" name="CustomShape 36"/>
          <p:cNvSpPr/>
          <p:nvPr/>
        </p:nvSpPr>
        <p:spPr>
          <a:xfrm>
            <a:off x="6802438" y="393700"/>
            <a:ext cx="90487" cy="25400"/>
          </a:xfrm>
          <a:custGeom>
            <a:avLst/>
            <a:gdLst/>
            <a:ahLst/>
            <a:cxnLst/>
            <a:rect l="l" t="t" r="r" b="b"/>
            <a:pathLst>
              <a:path w="57" h="16">
                <a:moveTo>
                  <a:pt x="0" y="8"/>
                </a:moveTo>
                <a:lnTo>
                  <a:pt x="4" y="8"/>
                </a:lnTo>
                <a:lnTo>
                  <a:pt x="10" y="8"/>
                </a:lnTo>
                <a:lnTo>
                  <a:pt x="16" y="8"/>
                </a:lnTo>
                <a:lnTo>
                  <a:pt x="23" y="10"/>
                </a:lnTo>
                <a:lnTo>
                  <a:pt x="31" y="10"/>
                </a:lnTo>
                <a:lnTo>
                  <a:pt x="38" y="12"/>
                </a:lnTo>
                <a:lnTo>
                  <a:pt x="46" y="14"/>
                </a:lnTo>
                <a:lnTo>
                  <a:pt x="54" y="16"/>
                </a:lnTo>
                <a:lnTo>
                  <a:pt x="57" y="8"/>
                </a:lnTo>
                <a:lnTo>
                  <a:pt x="49" y="5"/>
                </a:lnTo>
                <a:lnTo>
                  <a:pt x="40" y="3"/>
                </a:lnTo>
                <a:lnTo>
                  <a:pt x="32" y="1"/>
                </a:lnTo>
                <a:lnTo>
                  <a:pt x="23" y="0"/>
                </a:lnTo>
                <a:lnTo>
                  <a:pt x="16" y="0"/>
                </a:lnTo>
                <a:lnTo>
                  <a:pt x="10" y="0"/>
                </a:lnTo>
                <a:lnTo>
                  <a:pt x="4" y="0"/>
                </a:lnTo>
                <a:lnTo>
                  <a:pt x="0"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45" name="CustomShape 37"/>
          <p:cNvSpPr/>
          <p:nvPr/>
        </p:nvSpPr>
        <p:spPr>
          <a:xfrm>
            <a:off x="1941513" y="403225"/>
            <a:ext cx="165100" cy="87313"/>
          </a:xfrm>
          <a:custGeom>
            <a:avLst/>
            <a:gdLst/>
            <a:ahLst/>
            <a:cxnLst/>
            <a:rect l="l" t="t" r="r" b="b"/>
            <a:pathLst>
              <a:path w="104" h="55">
                <a:moveTo>
                  <a:pt x="8" y="0"/>
                </a:moveTo>
                <a:lnTo>
                  <a:pt x="3" y="1"/>
                </a:lnTo>
                <a:lnTo>
                  <a:pt x="1" y="4"/>
                </a:lnTo>
                <a:lnTo>
                  <a:pt x="0" y="7"/>
                </a:lnTo>
                <a:lnTo>
                  <a:pt x="1" y="12"/>
                </a:lnTo>
                <a:lnTo>
                  <a:pt x="4" y="18"/>
                </a:lnTo>
                <a:lnTo>
                  <a:pt x="8" y="23"/>
                </a:lnTo>
                <a:lnTo>
                  <a:pt x="13" y="30"/>
                </a:lnTo>
                <a:lnTo>
                  <a:pt x="21" y="35"/>
                </a:lnTo>
                <a:lnTo>
                  <a:pt x="28" y="42"/>
                </a:lnTo>
                <a:lnTo>
                  <a:pt x="38" y="46"/>
                </a:lnTo>
                <a:lnTo>
                  <a:pt x="47" y="51"/>
                </a:lnTo>
                <a:lnTo>
                  <a:pt x="58" y="53"/>
                </a:lnTo>
                <a:lnTo>
                  <a:pt x="68" y="55"/>
                </a:lnTo>
                <a:lnTo>
                  <a:pt x="80" y="54"/>
                </a:lnTo>
                <a:lnTo>
                  <a:pt x="92" y="52"/>
                </a:lnTo>
                <a:lnTo>
                  <a:pt x="102" y="47"/>
                </a:lnTo>
                <a:lnTo>
                  <a:pt x="103" y="46"/>
                </a:lnTo>
                <a:lnTo>
                  <a:pt x="104" y="45"/>
                </a:lnTo>
                <a:lnTo>
                  <a:pt x="104" y="43"/>
                </a:lnTo>
                <a:lnTo>
                  <a:pt x="103" y="41"/>
                </a:lnTo>
                <a:lnTo>
                  <a:pt x="100" y="37"/>
                </a:lnTo>
                <a:lnTo>
                  <a:pt x="95" y="30"/>
                </a:lnTo>
                <a:lnTo>
                  <a:pt x="89" y="24"/>
                </a:lnTo>
                <a:lnTo>
                  <a:pt x="80" y="18"/>
                </a:lnTo>
                <a:lnTo>
                  <a:pt x="72" y="12"/>
                </a:lnTo>
                <a:lnTo>
                  <a:pt x="63" y="8"/>
                </a:lnTo>
                <a:lnTo>
                  <a:pt x="56" y="6"/>
                </a:lnTo>
                <a:lnTo>
                  <a:pt x="47" y="4"/>
                </a:lnTo>
                <a:lnTo>
                  <a:pt x="39" y="1"/>
                </a:lnTo>
                <a:lnTo>
                  <a:pt x="31" y="0"/>
                </a:lnTo>
                <a:lnTo>
                  <a:pt x="24" y="0"/>
                </a:lnTo>
                <a:lnTo>
                  <a:pt x="18" y="0"/>
                </a:lnTo>
                <a:lnTo>
                  <a:pt x="12" y="0"/>
                </a:lnTo>
                <a:lnTo>
                  <a:pt x="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646" name="CustomShape 38"/>
          <p:cNvSpPr/>
          <p:nvPr/>
        </p:nvSpPr>
        <p:spPr>
          <a:xfrm>
            <a:off x="1933575" y="396875"/>
            <a:ext cx="173038" cy="100013"/>
          </a:xfrm>
          <a:custGeom>
            <a:avLst/>
            <a:gdLst/>
            <a:ahLst/>
            <a:cxnLst/>
            <a:rect l="l" t="t" r="r" b="b"/>
            <a:pathLst>
              <a:path w="109" h="64">
                <a:moveTo>
                  <a:pt x="106" y="47"/>
                </a:moveTo>
                <a:lnTo>
                  <a:pt x="95" y="51"/>
                </a:lnTo>
                <a:lnTo>
                  <a:pt x="84" y="54"/>
                </a:lnTo>
                <a:lnTo>
                  <a:pt x="75" y="55"/>
                </a:lnTo>
                <a:lnTo>
                  <a:pt x="64" y="53"/>
                </a:lnTo>
                <a:lnTo>
                  <a:pt x="54" y="50"/>
                </a:lnTo>
                <a:lnTo>
                  <a:pt x="45" y="46"/>
                </a:lnTo>
                <a:lnTo>
                  <a:pt x="36" y="42"/>
                </a:lnTo>
                <a:lnTo>
                  <a:pt x="28" y="36"/>
                </a:lnTo>
                <a:lnTo>
                  <a:pt x="22" y="31"/>
                </a:lnTo>
                <a:lnTo>
                  <a:pt x="16" y="24"/>
                </a:lnTo>
                <a:lnTo>
                  <a:pt x="12" y="19"/>
                </a:lnTo>
                <a:lnTo>
                  <a:pt x="10" y="14"/>
                </a:lnTo>
                <a:lnTo>
                  <a:pt x="9" y="11"/>
                </a:lnTo>
                <a:lnTo>
                  <a:pt x="9" y="10"/>
                </a:lnTo>
                <a:lnTo>
                  <a:pt x="10" y="9"/>
                </a:lnTo>
                <a:lnTo>
                  <a:pt x="13" y="9"/>
                </a:lnTo>
                <a:lnTo>
                  <a:pt x="13" y="0"/>
                </a:lnTo>
                <a:lnTo>
                  <a:pt x="7" y="1"/>
                </a:lnTo>
                <a:lnTo>
                  <a:pt x="2" y="5"/>
                </a:lnTo>
                <a:lnTo>
                  <a:pt x="0" y="11"/>
                </a:lnTo>
                <a:lnTo>
                  <a:pt x="2" y="17"/>
                </a:lnTo>
                <a:lnTo>
                  <a:pt x="5" y="24"/>
                </a:lnTo>
                <a:lnTo>
                  <a:pt x="10" y="31"/>
                </a:lnTo>
                <a:lnTo>
                  <a:pt x="15" y="37"/>
                </a:lnTo>
                <a:lnTo>
                  <a:pt x="23" y="44"/>
                </a:lnTo>
                <a:lnTo>
                  <a:pt x="31" y="49"/>
                </a:lnTo>
                <a:lnTo>
                  <a:pt x="41" y="55"/>
                </a:lnTo>
                <a:lnTo>
                  <a:pt x="51" y="59"/>
                </a:lnTo>
                <a:lnTo>
                  <a:pt x="62" y="62"/>
                </a:lnTo>
                <a:lnTo>
                  <a:pt x="73" y="64"/>
                </a:lnTo>
                <a:lnTo>
                  <a:pt x="85" y="64"/>
                </a:lnTo>
                <a:lnTo>
                  <a:pt x="98" y="60"/>
                </a:lnTo>
                <a:lnTo>
                  <a:pt x="109" y="56"/>
                </a:lnTo>
                <a:lnTo>
                  <a:pt x="106" y="4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47" name="CustomShape 39"/>
          <p:cNvSpPr/>
          <p:nvPr/>
        </p:nvSpPr>
        <p:spPr>
          <a:xfrm>
            <a:off x="2039938" y="411163"/>
            <a:ext cx="73025" cy="73025"/>
          </a:xfrm>
          <a:custGeom>
            <a:avLst/>
            <a:gdLst/>
            <a:ahLst/>
            <a:cxnLst/>
            <a:rect l="l" t="t" r="r" b="b"/>
            <a:pathLst>
              <a:path w="47" h="47">
                <a:moveTo>
                  <a:pt x="0" y="7"/>
                </a:moveTo>
                <a:lnTo>
                  <a:pt x="8" y="12"/>
                </a:lnTo>
                <a:lnTo>
                  <a:pt x="16" y="17"/>
                </a:lnTo>
                <a:lnTo>
                  <a:pt x="23" y="23"/>
                </a:lnTo>
                <a:lnTo>
                  <a:pt x="30" y="28"/>
                </a:lnTo>
                <a:lnTo>
                  <a:pt x="34" y="34"/>
                </a:lnTo>
                <a:lnTo>
                  <a:pt x="37" y="38"/>
                </a:lnTo>
                <a:lnTo>
                  <a:pt x="38" y="39"/>
                </a:lnTo>
                <a:lnTo>
                  <a:pt x="38" y="40"/>
                </a:lnTo>
                <a:lnTo>
                  <a:pt x="38" y="39"/>
                </a:lnTo>
                <a:lnTo>
                  <a:pt x="39" y="38"/>
                </a:lnTo>
                <a:lnTo>
                  <a:pt x="42" y="47"/>
                </a:lnTo>
                <a:lnTo>
                  <a:pt x="46" y="44"/>
                </a:lnTo>
                <a:lnTo>
                  <a:pt x="47" y="40"/>
                </a:lnTo>
                <a:lnTo>
                  <a:pt x="47" y="37"/>
                </a:lnTo>
                <a:lnTo>
                  <a:pt x="45" y="34"/>
                </a:lnTo>
                <a:lnTo>
                  <a:pt x="41" y="28"/>
                </a:lnTo>
                <a:lnTo>
                  <a:pt x="36" y="22"/>
                </a:lnTo>
                <a:lnTo>
                  <a:pt x="29" y="16"/>
                </a:lnTo>
                <a:lnTo>
                  <a:pt x="21" y="10"/>
                </a:lnTo>
                <a:lnTo>
                  <a:pt x="12" y="4"/>
                </a:lnTo>
                <a:lnTo>
                  <a:pt x="3" y="0"/>
                </a:lnTo>
                <a:lnTo>
                  <a:pt x="0" y="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48" name="CustomShape 40"/>
          <p:cNvSpPr/>
          <p:nvPr/>
        </p:nvSpPr>
        <p:spPr>
          <a:xfrm>
            <a:off x="1954213" y="396875"/>
            <a:ext cx="88900" cy="25400"/>
          </a:xfrm>
          <a:custGeom>
            <a:avLst/>
            <a:gdLst/>
            <a:ahLst/>
            <a:cxnLst/>
            <a:rect l="l" t="t" r="r" b="b"/>
            <a:pathLst>
              <a:path w="57" h="16">
                <a:moveTo>
                  <a:pt x="0" y="9"/>
                </a:moveTo>
                <a:lnTo>
                  <a:pt x="4" y="9"/>
                </a:lnTo>
                <a:lnTo>
                  <a:pt x="10" y="9"/>
                </a:lnTo>
                <a:lnTo>
                  <a:pt x="16" y="9"/>
                </a:lnTo>
                <a:lnTo>
                  <a:pt x="23" y="10"/>
                </a:lnTo>
                <a:lnTo>
                  <a:pt x="31" y="10"/>
                </a:lnTo>
                <a:lnTo>
                  <a:pt x="38" y="12"/>
                </a:lnTo>
                <a:lnTo>
                  <a:pt x="47" y="14"/>
                </a:lnTo>
                <a:lnTo>
                  <a:pt x="54" y="16"/>
                </a:lnTo>
                <a:lnTo>
                  <a:pt x="57" y="9"/>
                </a:lnTo>
                <a:lnTo>
                  <a:pt x="49" y="5"/>
                </a:lnTo>
                <a:lnTo>
                  <a:pt x="40" y="3"/>
                </a:lnTo>
                <a:lnTo>
                  <a:pt x="32" y="1"/>
                </a:lnTo>
                <a:lnTo>
                  <a:pt x="23" y="0"/>
                </a:lnTo>
                <a:lnTo>
                  <a:pt x="16" y="0"/>
                </a:lnTo>
                <a:lnTo>
                  <a:pt x="10" y="0"/>
                </a:lnTo>
                <a:lnTo>
                  <a:pt x="4" y="0"/>
                </a:lnTo>
                <a:lnTo>
                  <a:pt x="0"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49" name="CustomShape 41"/>
          <p:cNvSpPr/>
          <p:nvPr/>
        </p:nvSpPr>
        <p:spPr>
          <a:xfrm>
            <a:off x="5770563" y="403225"/>
            <a:ext cx="165100" cy="87313"/>
          </a:xfrm>
          <a:custGeom>
            <a:avLst/>
            <a:gdLst/>
            <a:ahLst/>
            <a:cxnLst/>
            <a:rect l="l" t="t" r="r" b="b"/>
            <a:pathLst>
              <a:path w="104" h="55">
                <a:moveTo>
                  <a:pt x="8" y="0"/>
                </a:moveTo>
                <a:lnTo>
                  <a:pt x="3" y="1"/>
                </a:lnTo>
                <a:lnTo>
                  <a:pt x="1" y="4"/>
                </a:lnTo>
                <a:lnTo>
                  <a:pt x="0" y="7"/>
                </a:lnTo>
                <a:lnTo>
                  <a:pt x="1" y="12"/>
                </a:lnTo>
                <a:lnTo>
                  <a:pt x="3" y="18"/>
                </a:lnTo>
                <a:lnTo>
                  <a:pt x="8" y="23"/>
                </a:lnTo>
                <a:lnTo>
                  <a:pt x="13" y="30"/>
                </a:lnTo>
                <a:lnTo>
                  <a:pt x="21" y="35"/>
                </a:lnTo>
                <a:lnTo>
                  <a:pt x="28" y="41"/>
                </a:lnTo>
                <a:lnTo>
                  <a:pt x="38" y="46"/>
                </a:lnTo>
                <a:lnTo>
                  <a:pt x="47" y="51"/>
                </a:lnTo>
                <a:lnTo>
                  <a:pt x="58" y="53"/>
                </a:lnTo>
                <a:lnTo>
                  <a:pt x="68" y="55"/>
                </a:lnTo>
                <a:lnTo>
                  <a:pt x="80" y="54"/>
                </a:lnTo>
                <a:lnTo>
                  <a:pt x="91" y="52"/>
                </a:lnTo>
                <a:lnTo>
                  <a:pt x="102" y="47"/>
                </a:lnTo>
                <a:lnTo>
                  <a:pt x="103" y="46"/>
                </a:lnTo>
                <a:lnTo>
                  <a:pt x="104" y="45"/>
                </a:lnTo>
                <a:lnTo>
                  <a:pt x="103" y="43"/>
                </a:lnTo>
                <a:lnTo>
                  <a:pt x="102" y="41"/>
                </a:lnTo>
                <a:lnTo>
                  <a:pt x="99" y="35"/>
                </a:lnTo>
                <a:lnTo>
                  <a:pt x="94" y="30"/>
                </a:lnTo>
                <a:lnTo>
                  <a:pt x="87" y="24"/>
                </a:lnTo>
                <a:lnTo>
                  <a:pt x="80" y="18"/>
                </a:lnTo>
                <a:lnTo>
                  <a:pt x="71" y="12"/>
                </a:lnTo>
                <a:lnTo>
                  <a:pt x="63" y="8"/>
                </a:lnTo>
                <a:lnTo>
                  <a:pt x="56" y="6"/>
                </a:lnTo>
                <a:lnTo>
                  <a:pt x="47" y="4"/>
                </a:lnTo>
                <a:lnTo>
                  <a:pt x="39" y="1"/>
                </a:lnTo>
                <a:lnTo>
                  <a:pt x="31" y="0"/>
                </a:lnTo>
                <a:lnTo>
                  <a:pt x="24" y="0"/>
                </a:lnTo>
                <a:lnTo>
                  <a:pt x="18" y="0"/>
                </a:lnTo>
                <a:lnTo>
                  <a:pt x="12" y="0"/>
                </a:lnTo>
                <a:lnTo>
                  <a:pt x="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650" name="CustomShape 42"/>
          <p:cNvSpPr/>
          <p:nvPr/>
        </p:nvSpPr>
        <p:spPr>
          <a:xfrm>
            <a:off x="5762625" y="396875"/>
            <a:ext cx="173038" cy="100013"/>
          </a:xfrm>
          <a:custGeom>
            <a:avLst/>
            <a:gdLst/>
            <a:ahLst/>
            <a:cxnLst/>
            <a:rect l="l" t="t" r="r" b="b"/>
            <a:pathLst>
              <a:path w="109" h="64">
                <a:moveTo>
                  <a:pt x="105" y="47"/>
                </a:moveTo>
                <a:lnTo>
                  <a:pt x="94" y="51"/>
                </a:lnTo>
                <a:lnTo>
                  <a:pt x="84" y="54"/>
                </a:lnTo>
                <a:lnTo>
                  <a:pt x="73" y="55"/>
                </a:lnTo>
                <a:lnTo>
                  <a:pt x="64" y="53"/>
                </a:lnTo>
                <a:lnTo>
                  <a:pt x="53" y="50"/>
                </a:lnTo>
                <a:lnTo>
                  <a:pt x="45" y="46"/>
                </a:lnTo>
                <a:lnTo>
                  <a:pt x="35" y="42"/>
                </a:lnTo>
                <a:lnTo>
                  <a:pt x="28" y="36"/>
                </a:lnTo>
                <a:lnTo>
                  <a:pt x="21" y="31"/>
                </a:lnTo>
                <a:lnTo>
                  <a:pt x="16" y="24"/>
                </a:lnTo>
                <a:lnTo>
                  <a:pt x="12" y="19"/>
                </a:lnTo>
                <a:lnTo>
                  <a:pt x="10" y="14"/>
                </a:lnTo>
                <a:lnTo>
                  <a:pt x="9" y="11"/>
                </a:lnTo>
                <a:lnTo>
                  <a:pt x="9" y="10"/>
                </a:lnTo>
                <a:lnTo>
                  <a:pt x="10" y="9"/>
                </a:lnTo>
                <a:lnTo>
                  <a:pt x="13" y="9"/>
                </a:lnTo>
                <a:lnTo>
                  <a:pt x="13" y="0"/>
                </a:lnTo>
                <a:lnTo>
                  <a:pt x="7" y="1"/>
                </a:lnTo>
                <a:lnTo>
                  <a:pt x="1" y="5"/>
                </a:lnTo>
                <a:lnTo>
                  <a:pt x="0" y="11"/>
                </a:lnTo>
                <a:lnTo>
                  <a:pt x="1" y="17"/>
                </a:lnTo>
                <a:lnTo>
                  <a:pt x="5" y="24"/>
                </a:lnTo>
                <a:lnTo>
                  <a:pt x="9" y="31"/>
                </a:lnTo>
                <a:lnTo>
                  <a:pt x="15" y="37"/>
                </a:lnTo>
                <a:lnTo>
                  <a:pt x="23" y="44"/>
                </a:lnTo>
                <a:lnTo>
                  <a:pt x="31" y="49"/>
                </a:lnTo>
                <a:lnTo>
                  <a:pt x="41" y="55"/>
                </a:lnTo>
                <a:lnTo>
                  <a:pt x="51" y="59"/>
                </a:lnTo>
                <a:lnTo>
                  <a:pt x="62" y="62"/>
                </a:lnTo>
                <a:lnTo>
                  <a:pt x="73" y="64"/>
                </a:lnTo>
                <a:lnTo>
                  <a:pt x="85" y="64"/>
                </a:lnTo>
                <a:lnTo>
                  <a:pt x="98" y="60"/>
                </a:lnTo>
                <a:lnTo>
                  <a:pt x="109" y="56"/>
                </a:lnTo>
                <a:lnTo>
                  <a:pt x="105" y="4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51" name="CustomShape 43"/>
          <p:cNvSpPr/>
          <p:nvPr/>
        </p:nvSpPr>
        <p:spPr>
          <a:xfrm>
            <a:off x="5867400" y="409575"/>
            <a:ext cx="76200" cy="76200"/>
          </a:xfrm>
          <a:custGeom>
            <a:avLst/>
            <a:gdLst/>
            <a:ahLst/>
            <a:cxnLst/>
            <a:rect l="l" t="t" r="r" b="b"/>
            <a:pathLst>
              <a:path w="48" h="48">
                <a:moveTo>
                  <a:pt x="0" y="8"/>
                </a:moveTo>
                <a:lnTo>
                  <a:pt x="8" y="13"/>
                </a:lnTo>
                <a:lnTo>
                  <a:pt x="17" y="18"/>
                </a:lnTo>
                <a:lnTo>
                  <a:pt x="24" y="24"/>
                </a:lnTo>
                <a:lnTo>
                  <a:pt x="31" y="29"/>
                </a:lnTo>
                <a:lnTo>
                  <a:pt x="35" y="35"/>
                </a:lnTo>
                <a:lnTo>
                  <a:pt x="38" y="39"/>
                </a:lnTo>
                <a:lnTo>
                  <a:pt x="38" y="40"/>
                </a:lnTo>
                <a:lnTo>
                  <a:pt x="38" y="41"/>
                </a:lnTo>
                <a:lnTo>
                  <a:pt x="39" y="40"/>
                </a:lnTo>
                <a:lnTo>
                  <a:pt x="39" y="39"/>
                </a:lnTo>
                <a:lnTo>
                  <a:pt x="43" y="48"/>
                </a:lnTo>
                <a:lnTo>
                  <a:pt x="46" y="45"/>
                </a:lnTo>
                <a:lnTo>
                  <a:pt x="48" y="41"/>
                </a:lnTo>
                <a:lnTo>
                  <a:pt x="46" y="38"/>
                </a:lnTo>
                <a:lnTo>
                  <a:pt x="45" y="35"/>
                </a:lnTo>
                <a:lnTo>
                  <a:pt x="42" y="29"/>
                </a:lnTo>
                <a:lnTo>
                  <a:pt x="36" y="23"/>
                </a:lnTo>
                <a:lnTo>
                  <a:pt x="30" y="17"/>
                </a:lnTo>
                <a:lnTo>
                  <a:pt x="21" y="11"/>
                </a:lnTo>
                <a:lnTo>
                  <a:pt x="13" y="5"/>
                </a:lnTo>
                <a:lnTo>
                  <a:pt x="4"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52" name="CustomShape 44"/>
          <p:cNvSpPr/>
          <p:nvPr/>
        </p:nvSpPr>
        <p:spPr>
          <a:xfrm>
            <a:off x="5783263" y="395288"/>
            <a:ext cx="90487" cy="26987"/>
          </a:xfrm>
          <a:custGeom>
            <a:avLst/>
            <a:gdLst/>
            <a:ahLst/>
            <a:cxnLst/>
            <a:rect l="l" t="t" r="r" b="b"/>
            <a:pathLst>
              <a:path w="57" h="17">
                <a:moveTo>
                  <a:pt x="0" y="10"/>
                </a:moveTo>
                <a:lnTo>
                  <a:pt x="4" y="10"/>
                </a:lnTo>
                <a:lnTo>
                  <a:pt x="10" y="10"/>
                </a:lnTo>
                <a:lnTo>
                  <a:pt x="16" y="10"/>
                </a:lnTo>
                <a:lnTo>
                  <a:pt x="22" y="10"/>
                </a:lnTo>
                <a:lnTo>
                  <a:pt x="31" y="11"/>
                </a:lnTo>
                <a:lnTo>
                  <a:pt x="38" y="13"/>
                </a:lnTo>
                <a:lnTo>
                  <a:pt x="46" y="15"/>
                </a:lnTo>
                <a:lnTo>
                  <a:pt x="53" y="17"/>
                </a:lnTo>
                <a:lnTo>
                  <a:pt x="57" y="9"/>
                </a:lnTo>
                <a:lnTo>
                  <a:pt x="49" y="6"/>
                </a:lnTo>
                <a:lnTo>
                  <a:pt x="40" y="4"/>
                </a:lnTo>
                <a:lnTo>
                  <a:pt x="32" y="2"/>
                </a:lnTo>
                <a:lnTo>
                  <a:pt x="23" y="1"/>
                </a:lnTo>
                <a:lnTo>
                  <a:pt x="16" y="1"/>
                </a:lnTo>
                <a:lnTo>
                  <a:pt x="10" y="1"/>
                </a:lnTo>
                <a:lnTo>
                  <a:pt x="4" y="0"/>
                </a:lnTo>
                <a:lnTo>
                  <a:pt x="0" y="1"/>
                </a:lnTo>
                <a:lnTo>
                  <a:pt x="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53" name="CustomShape 45"/>
          <p:cNvSpPr/>
          <p:nvPr/>
        </p:nvSpPr>
        <p:spPr>
          <a:xfrm>
            <a:off x="3856038" y="403225"/>
            <a:ext cx="161925" cy="87313"/>
          </a:xfrm>
          <a:custGeom>
            <a:avLst/>
            <a:gdLst/>
            <a:ahLst/>
            <a:cxnLst/>
            <a:rect l="l" t="t" r="r" b="b"/>
            <a:pathLst>
              <a:path w="103" h="55">
                <a:moveTo>
                  <a:pt x="8" y="0"/>
                </a:moveTo>
                <a:lnTo>
                  <a:pt x="3" y="1"/>
                </a:lnTo>
                <a:lnTo>
                  <a:pt x="0" y="4"/>
                </a:lnTo>
                <a:lnTo>
                  <a:pt x="0" y="7"/>
                </a:lnTo>
                <a:lnTo>
                  <a:pt x="1" y="12"/>
                </a:lnTo>
                <a:lnTo>
                  <a:pt x="3" y="18"/>
                </a:lnTo>
                <a:lnTo>
                  <a:pt x="7" y="23"/>
                </a:lnTo>
                <a:lnTo>
                  <a:pt x="13" y="30"/>
                </a:lnTo>
                <a:lnTo>
                  <a:pt x="20" y="35"/>
                </a:lnTo>
                <a:lnTo>
                  <a:pt x="28" y="42"/>
                </a:lnTo>
                <a:lnTo>
                  <a:pt x="38" y="46"/>
                </a:lnTo>
                <a:lnTo>
                  <a:pt x="47" y="51"/>
                </a:lnTo>
                <a:lnTo>
                  <a:pt x="58" y="53"/>
                </a:lnTo>
                <a:lnTo>
                  <a:pt x="68" y="55"/>
                </a:lnTo>
                <a:lnTo>
                  <a:pt x="80" y="54"/>
                </a:lnTo>
                <a:lnTo>
                  <a:pt x="91" y="52"/>
                </a:lnTo>
                <a:lnTo>
                  <a:pt x="102" y="47"/>
                </a:lnTo>
                <a:lnTo>
                  <a:pt x="103" y="46"/>
                </a:lnTo>
                <a:lnTo>
                  <a:pt x="103" y="45"/>
                </a:lnTo>
                <a:lnTo>
                  <a:pt x="103" y="43"/>
                </a:lnTo>
                <a:lnTo>
                  <a:pt x="102" y="41"/>
                </a:lnTo>
                <a:lnTo>
                  <a:pt x="99" y="37"/>
                </a:lnTo>
                <a:lnTo>
                  <a:pt x="94" y="30"/>
                </a:lnTo>
                <a:lnTo>
                  <a:pt x="87" y="24"/>
                </a:lnTo>
                <a:lnTo>
                  <a:pt x="80" y="18"/>
                </a:lnTo>
                <a:lnTo>
                  <a:pt x="72" y="12"/>
                </a:lnTo>
                <a:lnTo>
                  <a:pt x="63" y="8"/>
                </a:lnTo>
                <a:lnTo>
                  <a:pt x="55" y="6"/>
                </a:lnTo>
                <a:lnTo>
                  <a:pt x="47" y="4"/>
                </a:lnTo>
                <a:lnTo>
                  <a:pt x="39" y="1"/>
                </a:lnTo>
                <a:lnTo>
                  <a:pt x="31" y="0"/>
                </a:lnTo>
                <a:lnTo>
                  <a:pt x="24" y="0"/>
                </a:lnTo>
                <a:lnTo>
                  <a:pt x="18" y="0"/>
                </a:lnTo>
                <a:lnTo>
                  <a:pt x="12" y="0"/>
                </a:lnTo>
                <a:lnTo>
                  <a:pt x="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654" name="CustomShape 46"/>
          <p:cNvSpPr/>
          <p:nvPr/>
        </p:nvSpPr>
        <p:spPr>
          <a:xfrm>
            <a:off x="3848100" y="396875"/>
            <a:ext cx="173038" cy="100013"/>
          </a:xfrm>
          <a:custGeom>
            <a:avLst/>
            <a:gdLst/>
            <a:ahLst/>
            <a:cxnLst/>
            <a:rect l="l" t="t" r="r" b="b"/>
            <a:pathLst>
              <a:path w="109" h="64">
                <a:moveTo>
                  <a:pt x="105" y="47"/>
                </a:moveTo>
                <a:lnTo>
                  <a:pt x="95" y="51"/>
                </a:lnTo>
                <a:lnTo>
                  <a:pt x="84" y="54"/>
                </a:lnTo>
                <a:lnTo>
                  <a:pt x="73" y="55"/>
                </a:lnTo>
                <a:lnTo>
                  <a:pt x="63" y="53"/>
                </a:lnTo>
                <a:lnTo>
                  <a:pt x="53" y="50"/>
                </a:lnTo>
                <a:lnTo>
                  <a:pt x="44" y="46"/>
                </a:lnTo>
                <a:lnTo>
                  <a:pt x="35" y="42"/>
                </a:lnTo>
                <a:lnTo>
                  <a:pt x="28" y="36"/>
                </a:lnTo>
                <a:lnTo>
                  <a:pt x="22" y="31"/>
                </a:lnTo>
                <a:lnTo>
                  <a:pt x="16" y="24"/>
                </a:lnTo>
                <a:lnTo>
                  <a:pt x="12" y="19"/>
                </a:lnTo>
                <a:lnTo>
                  <a:pt x="10" y="14"/>
                </a:lnTo>
                <a:lnTo>
                  <a:pt x="9" y="11"/>
                </a:lnTo>
                <a:lnTo>
                  <a:pt x="9" y="10"/>
                </a:lnTo>
                <a:lnTo>
                  <a:pt x="10" y="9"/>
                </a:lnTo>
                <a:lnTo>
                  <a:pt x="13" y="9"/>
                </a:lnTo>
                <a:lnTo>
                  <a:pt x="13" y="0"/>
                </a:lnTo>
                <a:lnTo>
                  <a:pt x="6" y="1"/>
                </a:lnTo>
                <a:lnTo>
                  <a:pt x="1" y="5"/>
                </a:lnTo>
                <a:lnTo>
                  <a:pt x="0" y="11"/>
                </a:lnTo>
                <a:lnTo>
                  <a:pt x="1" y="17"/>
                </a:lnTo>
                <a:lnTo>
                  <a:pt x="5" y="24"/>
                </a:lnTo>
                <a:lnTo>
                  <a:pt x="9" y="31"/>
                </a:lnTo>
                <a:lnTo>
                  <a:pt x="15" y="37"/>
                </a:lnTo>
                <a:lnTo>
                  <a:pt x="23" y="44"/>
                </a:lnTo>
                <a:lnTo>
                  <a:pt x="31" y="49"/>
                </a:lnTo>
                <a:lnTo>
                  <a:pt x="41" y="55"/>
                </a:lnTo>
                <a:lnTo>
                  <a:pt x="51" y="59"/>
                </a:lnTo>
                <a:lnTo>
                  <a:pt x="62" y="62"/>
                </a:lnTo>
                <a:lnTo>
                  <a:pt x="73" y="64"/>
                </a:lnTo>
                <a:lnTo>
                  <a:pt x="85" y="64"/>
                </a:lnTo>
                <a:lnTo>
                  <a:pt x="98" y="60"/>
                </a:lnTo>
                <a:lnTo>
                  <a:pt x="109" y="56"/>
                </a:lnTo>
                <a:lnTo>
                  <a:pt x="105" y="4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55" name="CustomShape 47"/>
          <p:cNvSpPr/>
          <p:nvPr/>
        </p:nvSpPr>
        <p:spPr>
          <a:xfrm>
            <a:off x="3952875" y="411163"/>
            <a:ext cx="76200" cy="73025"/>
          </a:xfrm>
          <a:custGeom>
            <a:avLst/>
            <a:gdLst/>
            <a:ahLst/>
            <a:cxnLst/>
            <a:rect l="l" t="t" r="r" b="b"/>
            <a:pathLst>
              <a:path w="48" h="47">
                <a:moveTo>
                  <a:pt x="0" y="7"/>
                </a:moveTo>
                <a:lnTo>
                  <a:pt x="8" y="12"/>
                </a:lnTo>
                <a:lnTo>
                  <a:pt x="17" y="17"/>
                </a:lnTo>
                <a:lnTo>
                  <a:pt x="24" y="23"/>
                </a:lnTo>
                <a:lnTo>
                  <a:pt x="30" y="28"/>
                </a:lnTo>
                <a:lnTo>
                  <a:pt x="35" y="34"/>
                </a:lnTo>
                <a:lnTo>
                  <a:pt x="38" y="38"/>
                </a:lnTo>
                <a:lnTo>
                  <a:pt x="38" y="39"/>
                </a:lnTo>
                <a:lnTo>
                  <a:pt x="38" y="40"/>
                </a:lnTo>
                <a:lnTo>
                  <a:pt x="38" y="39"/>
                </a:lnTo>
                <a:lnTo>
                  <a:pt x="39" y="38"/>
                </a:lnTo>
                <a:lnTo>
                  <a:pt x="43" y="47"/>
                </a:lnTo>
                <a:lnTo>
                  <a:pt x="47" y="44"/>
                </a:lnTo>
                <a:lnTo>
                  <a:pt x="48" y="40"/>
                </a:lnTo>
                <a:lnTo>
                  <a:pt x="47" y="37"/>
                </a:lnTo>
                <a:lnTo>
                  <a:pt x="45" y="34"/>
                </a:lnTo>
                <a:lnTo>
                  <a:pt x="41" y="28"/>
                </a:lnTo>
                <a:lnTo>
                  <a:pt x="36" y="22"/>
                </a:lnTo>
                <a:lnTo>
                  <a:pt x="30" y="16"/>
                </a:lnTo>
                <a:lnTo>
                  <a:pt x="21" y="10"/>
                </a:lnTo>
                <a:lnTo>
                  <a:pt x="13" y="4"/>
                </a:lnTo>
                <a:lnTo>
                  <a:pt x="3" y="0"/>
                </a:lnTo>
                <a:lnTo>
                  <a:pt x="0" y="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56" name="CustomShape 48"/>
          <p:cNvSpPr/>
          <p:nvPr/>
        </p:nvSpPr>
        <p:spPr>
          <a:xfrm>
            <a:off x="3868738" y="396875"/>
            <a:ext cx="87312" cy="25400"/>
          </a:xfrm>
          <a:custGeom>
            <a:avLst/>
            <a:gdLst/>
            <a:ahLst/>
            <a:cxnLst/>
            <a:rect l="l" t="t" r="r" b="b"/>
            <a:pathLst>
              <a:path w="56" h="16">
                <a:moveTo>
                  <a:pt x="0" y="9"/>
                </a:moveTo>
                <a:lnTo>
                  <a:pt x="4" y="9"/>
                </a:lnTo>
                <a:lnTo>
                  <a:pt x="10" y="9"/>
                </a:lnTo>
                <a:lnTo>
                  <a:pt x="16" y="9"/>
                </a:lnTo>
                <a:lnTo>
                  <a:pt x="22" y="10"/>
                </a:lnTo>
                <a:lnTo>
                  <a:pt x="30" y="10"/>
                </a:lnTo>
                <a:lnTo>
                  <a:pt x="38" y="12"/>
                </a:lnTo>
                <a:lnTo>
                  <a:pt x="46" y="14"/>
                </a:lnTo>
                <a:lnTo>
                  <a:pt x="53" y="16"/>
                </a:lnTo>
                <a:lnTo>
                  <a:pt x="56" y="9"/>
                </a:lnTo>
                <a:lnTo>
                  <a:pt x="49" y="5"/>
                </a:lnTo>
                <a:lnTo>
                  <a:pt x="40" y="3"/>
                </a:lnTo>
                <a:lnTo>
                  <a:pt x="32" y="1"/>
                </a:lnTo>
                <a:lnTo>
                  <a:pt x="23" y="0"/>
                </a:lnTo>
                <a:lnTo>
                  <a:pt x="16" y="0"/>
                </a:lnTo>
                <a:lnTo>
                  <a:pt x="10" y="0"/>
                </a:lnTo>
                <a:lnTo>
                  <a:pt x="4" y="0"/>
                </a:lnTo>
                <a:lnTo>
                  <a:pt x="0"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57" name="CustomShape 49"/>
          <p:cNvSpPr/>
          <p:nvPr/>
        </p:nvSpPr>
        <p:spPr>
          <a:xfrm>
            <a:off x="7681913" y="403225"/>
            <a:ext cx="166687" cy="87313"/>
          </a:xfrm>
          <a:custGeom>
            <a:avLst/>
            <a:gdLst/>
            <a:ahLst/>
            <a:cxnLst/>
            <a:rect l="l" t="t" r="r" b="b"/>
            <a:pathLst>
              <a:path w="105" h="55">
                <a:moveTo>
                  <a:pt x="10" y="0"/>
                </a:moveTo>
                <a:lnTo>
                  <a:pt x="5" y="1"/>
                </a:lnTo>
                <a:lnTo>
                  <a:pt x="1" y="4"/>
                </a:lnTo>
                <a:lnTo>
                  <a:pt x="0" y="7"/>
                </a:lnTo>
                <a:lnTo>
                  <a:pt x="1" y="12"/>
                </a:lnTo>
                <a:lnTo>
                  <a:pt x="5" y="18"/>
                </a:lnTo>
                <a:lnTo>
                  <a:pt x="9" y="23"/>
                </a:lnTo>
                <a:lnTo>
                  <a:pt x="15" y="30"/>
                </a:lnTo>
                <a:lnTo>
                  <a:pt x="22" y="35"/>
                </a:lnTo>
                <a:lnTo>
                  <a:pt x="30" y="41"/>
                </a:lnTo>
                <a:lnTo>
                  <a:pt x="39" y="46"/>
                </a:lnTo>
                <a:lnTo>
                  <a:pt x="49" y="51"/>
                </a:lnTo>
                <a:lnTo>
                  <a:pt x="59" y="53"/>
                </a:lnTo>
                <a:lnTo>
                  <a:pt x="70" y="55"/>
                </a:lnTo>
                <a:lnTo>
                  <a:pt x="81" y="54"/>
                </a:lnTo>
                <a:lnTo>
                  <a:pt x="92" y="52"/>
                </a:lnTo>
                <a:lnTo>
                  <a:pt x="104" y="47"/>
                </a:lnTo>
                <a:lnTo>
                  <a:pt x="105" y="46"/>
                </a:lnTo>
                <a:lnTo>
                  <a:pt x="105" y="45"/>
                </a:lnTo>
                <a:lnTo>
                  <a:pt x="105" y="43"/>
                </a:lnTo>
                <a:lnTo>
                  <a:pt x="104" y="41"/>
                </a:lnTo>
                <a:lnTo>
                  <a:pt x="101" y="35"/>
                </a:lnTo>
                <a:lnTo>
                  <a:pt x="96" y="30"/>
                </a:lnTo>
                <a:lnTo>
                  <a:pt x="89" y="24"/>
                </a:lnTo>
                <a:lnTo>
                  <a:pt x="82" y="18"/>
                </a:lnTo>
                <a:lnTo>
                  <a:pt x="73" y="12"/>
                </a:lnTo>
                <a:lnTo>
                  <a:pt x="65" y="8"/>
                </a:lnTo>
                <a:lnTo>
                  <a:pt x="56" y="6"/>
                </a:lnTo>
                <a:lnTo>
                  <a:pt x="48" y="4"/>
                </a:lnTo>
                <a:lnTo>
                  <a:pt x="41" y="1"/>
                </a:lnTo>
                <a:lnTo>
                  <a:pt x="32" y="0"/>
                </a:lnTo>
                <a:lnTo>
                  <a:pt x="26" y="0"/>
                </a:lnTo>
                <a:lnTo>
                  <a:pt x="18" y="0"/>
                </a:lnTo>
                <a:lnTo>
                  <a:pt x="13" y="0"/>
                </a:lnTo>
                <a:lnTo>
                  <a:pt x="10"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658" name="CustomShape 50"/>
          <p:cNvSpPr/>
          <p:nvPr/>
        </p:nvSpPr>
        <p:spPr>
          <a:xfrm>
            <a:off x="7675563" y="396875"/>
            <a:ext cx="174625" cy="100013"/>
          </a:xfrm>
          <a:custGeom>
            <a:avLst/>
            <a:gdLst/>
            <a:ahLst/>
            <a:cxnLst/>
            <a:rect l="l" t="t" r="r" b="b"/>
            <a:pathLst>
              <a:path w="110" h="64">
                <a:moveTo>
                  <a:pt x="106" y="47"/>
                </a:moveTo>
                <a:lnTo>
                  <a:pt x="95" y="51"/>
                </a:lnTo>
                <a:lnTo>
                  <a:pt x="85" y="54"/>
                </a:lnTo>
                <a:lnTo>
                  <a:pt x="74" y="55"/>
                </a:lnTo>
                <a:lnTo>
                  <a:pt x="64" y="53"/>
                </a:lnTo>
                <a:lnTo>
                  <a:pt x="54" y="50"/>
                </a:lnTo>
                <a:lnTo>
                  <a:pt x="45" y="46"/>
                </a:lnTo>
                <a:lnTo>
                  <a:pt x="36" y="42"/>
                </a:lnTo>
                <a:lnTo>
                  <a:pt x="29" y="36"/>
                </a:lnTo>
                <a:lnTo>
                  <a:pt x="21" y="31"/>
                </a:lnTo>
                <a:lnTo>
                  <a:pt x="16" y="24"/>
                </a:lnTo>
                <a:lnTo>
                  <a:pt x="13" y="19"/>
                </a:lnTo>
                <a:lnTo>
                  <a:pt x="10" y="14"/>
                </a:lnTo>
                <a:lnTo>
                  <a:pt x="10" y="11"/>
                </a:lnTo>
                <a:lnTo>
                  <a:pt x="10" y="10"/>
                </a:lnTo>
                <a:lnTo>
                  <a:pt x="10" y="9"/>
                </a:lnTo>
                <a:lnTo>
                  <a:pt x="14" y="9"/>
                </a:lnTo>
                <a:lnTo>
                  <a:pt x="13" y="0"/>
                </a:lnTo>
                <a:lnTo>
                  <a:pt x="7" y="1"/>
                </a:lnTo>
                <a:lnTo>
                  <a:pt x="2" y="5"/>
                </a:lnTo>
                <a:lnTo>
                  <a:pt x="0" y="11"/>
                </a:lnTo>
                <a:lnTo>
                  <a:pt x="2" y="17"/>
                </a:lnTo>
                <a:lnTo>
                  <a:pt x="5" y="24"/>
                </a:lnTo>
                <a:lnTo>
                  <a:pt x="10" y="31"/>
                </a:lnTo>
                <a:lnTo>
                  <a:pt x="16" y="37"/>
                </a:lnTo>
                <a:lnTo>
                  <a:pt x="23" y="44"/>
                </a:lnTo>
                <a:lnTo>
                  <a:pt x="32" y="49"/>
                </a:lnTo>
                <a:lnTo>
                  <a:pt x="41" y="55"/>
                </a:lnTo>
                <a:lnTo>
                  <a:pt x="51" y="59"/>
                </a:lnTo>
                <a:lnTo>
                  <a:pt x="63" y="62"/>
                </a:lnTo>
                <a:lnTo>
                  <a:pt x="74" y="64"/>
                </a:lnTo>
                <a:lnTo>
                  <a:pt x="86" y="64"/>
                </a:lnTo>
                <a:lnTo>
                  <a:pt x="98" y="60"/>
                </a:lnTo>
                <a:lnTo>
                  <a:pt x="110" y="56"/>
                </a:lnTo>
                <a:lnTo>
                  <a:pt x="106" y="4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59" name="CustomShape 51"/>
          <p:cNvSpPr/>
          <p:nvPr/>
        </p:nvSpPr>
        <p:spPr>
          <a:xfrm>
            <a:off x="7781925" y="409575"/>
            <a:ext cx="71438" cy="76200"/>
          </a:xfrm>
          <a:custGeom>
            <a:avLst/>
            <a:gdLst/>
            <a:ahLst/>
            <a:cxnLst/>
            <a:rect l="l" t="t" r="r" b="b"/>
            <a:pathLst>
              <a:path w="46" h="48">
                <a:moveTo>
                  <a:pt x="0" y="8"/>
                </a:moveTo>
                <a:lnTo>
                  <a:pt x="8" y="13"/>
                </a:lnTo>
                <a:lnTo>
                  <a:pt x="16" y="18"/>
                </a:lnTo>
                <a:lnTo>
                  <a:pt x="23" y="24"/>
                </a:lnTo>
                <a:lnTo>
                  <a:pt x="29" y="29"/>
                </a:lnTo>
                <a:lnTo>
                  <a:pt x="35" y="35"/>
                </a:lnTo>
                <a:lnTo>
                  <a:pt x="38" y="39"/>
                </a:lnTo>
                <a:lnTo>
                  <a:pt x="38" y="40"/>
                </a:lnTo>
                <a:lnTo>
                  <a:pt x="38" y="41"/>
                </a:lnTo>
                <a:lnTo>
                  <a:pt x="38" y="40"/>
                </a:lnTo>
                <a:lnTo>
                  <a:pt x="39" y="39"/>
                </a:lnTo>
                <a:lnTo>
                  <a:pt x="43" y="48"/>
                </a:lnTo>
                <a:lnTo>
                  <a:pt x="45" y="45"/>
                </a:lnTo>
                <a:lnTo>
                  <a:pt x="46" y="41"/>
                </a:lnTo>
                <a:lnTo>
                  <a:pt x="46" y="38"/>
                </a:lnTo>
                <a:lnTo>
                  <a:pt x="45" y="35"/>
                </a:lnTo>
                <a:lnTo>
                  <a:pt x="41" y="29"/>
                </a:lnTo>
                <a:lnTo>
                  <a:pt x="36" y="23"/>
                </a:lnTo>
                <a:lnTo>
                  <a:pt x="29" y="17"/>
                </a:lnTo>
                <a:lnTo>
                  <a:pt x="21" y="11"/>
                </a:lnTo>
                <a:lnTo>
                  <a:pt x="13" y="5"/>
                </a:lnTo>
                <a:lnTo>
                  <a:pt x="3"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60" name="CustomShape 52"/>
          <p:cNvSpPr/>
          <p:nvPr/>
        </p:nvSpPr>
        <p:spPr>
          <a:xfrm>
            <a:off x="7696200" y="395288"/>
            <a:ext cx="88900" cy="26987"/>
          </a:xfrm>
          <a:custGeom>
            <a:avLst/>
            <a:gdLst/>
            <a:ahLst/>
            <a:cxnLst/>
            <a:rect l="l" t="t" r="r" b="b"/>
            <a:pathLst>
              <a:path w="57" h="17">
                <a:moveTo>
                  <a:pt x="1" y="10"/>
                </a:moveTo>
                <a:lnTo>
                  <a:pt x="4" y="10"/>
                </a:lnTo>
                <a:lnTo>
                  <a:pt x="9" y="10"/>
                </a:lnTo>
                <a:lnTo>
                  <a:pt x="16" y="10"/>
                </a:lnTo>
                <a:lnTo>
                  <a:pt x="23" y="10"/>
                </a:lnTo>
                <a:lnTo>
                  <a:pt x="31" y="11"/>
                </a:lnTo>
                <a:lnTo>
                  <a:pt x="39" y="13"/>
                </a:lnTo>
                <a:lnTo>
                  <a:pt x="46" y="15"/>
                </a:lnTo>
                <a:lnTo>
                  <a:pt x="54" y="17"/>
                </a:lnTo>
                <a:lnTo>
                  <a:pt x="57" y="9"/>
                </a:lnTo>
                <a:lnTo>
                  <a:pt x="49" y="6"/>
                </a:lnTo>
                <a:lnTo>
                  <a:pt x="40" y="4"/>
                </a:lnTo>
                <a:lnTo>
                  <a:pt x="32" y="2"/>
                </a:lnTo>
                <a:lnTo>
                  <a:pt x="24" y="1"/>
                </a:lnTo>
                <a:lnTo>
                  <a:pt x="17" y="1"/>
                </a:lnTo>
                <a:lnTo>
                  <a:pt x="10" y="1"/>
                </a:lnTo>
                <a:lnTo>
                  <a:pt x="4" y="0"/>
                </a:lnTo>
                <a:lnTo>
                  <a:pt x="0" y="1"/>
                </a:lnTo>
                <a:lnTo>
                  <a:pt x="1"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61" name="CustomShape 53"/>
          <p:cNvSpPr/>
          <p:nvPr/>
        </p:nvSpPr>
        <p:spPr>
          <a:xfrm>
            <a:off x="8188325" y="403225"/>
            <a:ext cx="165100" cy="87313"/>
          </a:xfrm>
          <a:custGeom>
            <a:avLst/>
            <a:gdLst/>
            <a:ahLst/>
            <a:cxnLst/>
            <a:rect l="l" t="t" r="r" b="b"/>
            <a:pathLst>
              <a:path w="105" h="55">
                <a:moveTo>
                  <a:pt x="8" y="0"/>
                </a:moveTo>
                <a:lnTo>
                  <a:pt x="4" y="1"/>
                </a:lnTo>
                <a:lnTo>
                  <a:pt x="1" y="4"/>
                </a:lnTo>
                <a:lnTo>
                  <a:pt x="0" y="7"/>
                </a:lnTo>
                <a:lnTo>
                  <a:pt x="1" y="12"/>
                </a:lnTo>
                <a:lnTo>
                  <a:pt x="4" y="18"/>
                </a:lnTo>
                <a:lnTo>
                  <a:pt x="8" y="23"/>
                </a:lnTo>
                <a:lnTo>
                  <a:pt x="14" y="30"/>
                </a:lnTo>
                <a:lnTo>
                  <a:pt x="21" y="35"/>
                </a:lnTo>
                <a:lnTo>
                  <a:pt x="29" y="41"/>
                </a:lnTo>
                <a:lnTo>
                  <a:pt x="38" y="46"/>
                </a:lnTo>
                <a:lnTo>
                  <a:pt x="47" y="51"/>
                </a:lnTo>
                <a:lnTo>
                  <a:pt x="58" y="53"/>
                </a:lnTo>
                <a:lnTo>
                  <a:pt x="70" y="55"/>
                </a:lnTo>
                <a:lnTo>
                  <a:pt x="80" y="54"/>
                </a:lnTo>
                <a:lnTo>
                  <a:pt x="92" y="52"/>
                </a:lnTo>
                <a:lnTo>
                  <a:pt x="103" y="47"/>
                </a:lnTo>
                <a:lnTo>
                  <a:pt x="105" y="46"/>
                </a:lnTo>
                <a:lnTo>
                  <a:pt x="105" y="45"/>
                </a:lnTo>
                <a:lnTo>
                  <a:pt x="105" y="43"/>
                </a:lnTo>
                <a:lnTo>
                  <a:pt x="103" y="41"/>
                </a:lnTo>
                <a:lnTo>
                  <a:pt x="100" y="35"/>
                </a:lnTo>
                <a:lnTo>
                  <a:pt x="95" y="30"/>
                </a:lnTo>
                <a:lnTo>
                  <a:pt x="89" y="24"/>
                </a:lnTo>
                <a:lnTo>
                  <a:pt x="80" y="18"/>
                </a:lnTo>
                <a:lnTo>
                  <a:pt x="73" y="12"/>
                </a:lnTo>
                <a:lnTo>
                  <a:pt x="63" y="8"/>
                </a:lnTo>
                <a:lnTo>
                  <a:pt x="56" y="6"/>
                </a:lnTo>
                <a:lnTo>
                  <a:pt x="47" y="4"/>
                </a:lnTo>
                <a:lnTo>
                  <a:pt x="40" y="1"/>
                </a:lnTo>
                <a:lnTo>
                  <a:pt x="32" y="0"/>
                </a:lnTo>
                <a:lnTo>
                  <a:pt x="24" y="0"/>
                </a:lnTo>
                <a:lnTo>
                  <a:pt x="18" y="0"/>
                </a:lnTo>
                <a:lnTo>
                  <a:pt x="13" y="0"/>
                </a:lnTo>
                <a:lnTo>
                  <a:pt x="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662" name="CustomShape 54"/>
          <p:cNvSpPr/>
          <p:nvPr/>
        </p:nvSpPr>
        <p:spPr>
          <a:xfrm>
            <a:off x="8181975" y="396875"/>
            <a:ext cx="173038" cy="100013"/>
          </a:xfrm>
          <a:custGeom>
            <a:avLst/>
            <a:gdLst/>
            <a:ahLst/>
            <a:cxnLst/>
            <a:rect l="l" t="t" r="r" b="b"/>
            <a:pathLst>
              <a:path w="109" h="64">
                <a:moveTo>
                  <a:pt x="105" y="47"/>
                </a:moveTo>
                <a:lnTo>
                  <a:pt x="95" y="51"/>
                </a:lnTo>
                <a:lnTo>
                  <a:pt x="84" y="54"/>
                </a:lnTo>
                <a:lnTo>
                  <a:pt x="74" y="55"/>
                </a:lnTo>
                <a:lnTo>
                  <a:pt x="63" y="53"/>
                </a:lnTo>
                <a:lnTo>
                  <a:pt x="54" y="50"/>
                </a:lnTo>
                <a:lnTo>
                  <a:pt x="44" y="46"/>
                </a:lnTo>
                <a:lnTo>
                  <a:pt x="36" y="42"/>
                </a:lnTo>
                <a:lnTo>
                  <a:pt x="27" y="36"/>
                </a:lnTo>
                <a:lnTo>
                  <a:pt x="21" y="31"/>
                </a:lnTo>
                <a:lnTo>
                  <a:pt x="15" y="24"/>
                </a:lnTo>
                <a:lnTo>
                  <a:pt x="11" y="19"/>
                </a:lnTo>
                <a:lnTo>
                  <a:pt x="9" y="14"/>
                </a:lnTo>
                <a:lnTo>
                  <a:pt x="8" y="11"/>
                </a:lnTo>
                <a:lnTo>
                  <a:pt x="8" y="10"/>
                </a:lnTo>
                <a:lnTo>
                  <a:pt x="9" y="9"/>
                </a:lnTo>
                <a:lnTo>
                  <a:pt x="12" y="9"/>
                </a:lnTo>
                <a:lnTo>
                  <a:pt x="12" y="0"/>
                </a:lnTo>
                <a:lnTo>
                  <a:pt x="6" y="1"/>
                </a:lnTo>
                <a:lnTo>
                  <a:pt x="1" y="5"/>
                </a:lnTo>
                <a:lnTo>
                  <a:pt x="0" y="11"/>
                </a:lnTo>
                <a:lnTo>
                  <a:pt x="1" y="17"/>
                </a:lnTo>
                <a:lnTo>
                  <a:pt x="4" y="24"/>
                </a:lnTo>
                <a:lnTo>
                  <a:pt x="9" y="31"/>
                </a:lnTo>
                <a:lnTo>
                  <a:pt x="15" y="37"/>
                </a:lnTo>
                <a:lnTo>
                  <a:pt x="22" y="44"/>
                </a:lnTo>
                <a:lnTo>
                  <a:pt x="30" y="49"/>
                </a:lnTo>
                <a:lnTo>
                  <a:pt x="40" y="55"/>
                </a:lnTo>
                <a:lnTo>
                  <a:pt x="50" y="59"/>
                </a:lnTo>
                <a:lnTo>
                  <a:pt x="61" y="62"/>
                </a:lnTo>
                <a:lnTo>
                  <a:pt x="73" y="64"/>
                </a:lnTo>
                <a:lnTo>
                  <a:pt x="85" y="64"/>
                </a:lnTo>
                <a:lnTo>
                  <a:pt x="97" y="60"/>
                </a:lnTo>
                <a:lnTo>
                  <a:pt x="109" y="56"/>
                </a:lnTo>
                <a:lnTo>
                  <a:pt x="105" y="4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63" name="CustomShape 55"/>
          <p:cNvSpPr/>
          <p:nvPr/>
        </p:nvSpPr>
        <p:spPr>
          <a:xfrm>
            <a:off x="8286750" y="409575"/>
            <a:ext cx="74613" cy="76200"/>
          </a:xfrm>
          <a:custGeom>
            <a:avLst/>
            <a:gdLst/>
            <a:ahLst/>
            <a:cxnLst/>
            <a:rect l="l" t="t" r="r" b="b"/>
            <a:pathLst>
              <a:path w="47" h="48">
                <a:moveTo>
                  <a:pt x="0" y="8"/>
                </a:moveTo>
                <a:lnTo>
                  <a:pt x="9" y="13"/>
                </a:lnTo>
                <a:lnTo>
                  <a:pt x="16" y="18"/>
                </a:lnTo>
                <a:lnTo>
                  <a:pt x="24" y="24"/>
                </a:lnTo>
                <a:lnTo>
                  <a:pt x="30" y="29"/>
                </a:lnTo>
                <a:lnTo>
                  <a:pt x="34" y="35"/>
                </a:lnTo>
                <a:lnTo>
                  <a:pt x="37" y="39"/>
                </a:lnTo>
                <a:lnTo>
                  <a:pt x="38" y="40"/>
                </a:lnTo>
                <a:lnTo>
                  <a:pt x="38" y="41"/>
                </a:lnTo>
                <a:lnTo>
                  <a:pt x="38" y="40"/>
                </a:lnTo>
                <a:lnTo>
                  <a:pt x="39" y="39"/>
                </a:lnTo>
                <a:lnTo>
                  <a:pt x="43" y="48"/>
                </a:lnTo>
                <a:lnTo>
                  <a:pt x="46" y="45"/>
                </a:lnTo>
                <a:lnTo>
                  <a:pt x="47" y="41"/>
                </a:lnTo>
                <a:lnTo>
                  <a:pt x="47" y="38"/>
                </a:lnTo>
                <a:lnTo>
                  <a:pt x="45" y="35"/>
                </a:lnTo>
                <a:lnTo>
                  <a:pt x="41" y="29"/>
                </a:lnTo>
                <a:lnTo>
                  <a:pt x="36" y="23"/>
                </a:lnTo>
                <a:lnTo>
                  <a:pt x="29" y="17"/>
                </a:lnTo>
                <a:lnTo>
                  <a:pt x="21" y="11"/>
                </a:lnTo>
                <a:lnTo>
                  <a:pt x="13" y="5"/>
                </a:lnTo>
                <a:lnTo>
                  <a:pt x="3"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64" name="CustomShape 56"/>
          <p:cNvSpPr/>
          <p:nvPr/>
        </p:nvSpPr>
        <p:spPr>
          <a:xfrm>
            <a:off x="8201025" y="395288"/>
            <a:ext cx="90488" cy="26987"/>
          </a:xfrm>
          <a:custGeom>
            <a:avLst/>
            <a:gdLst/>
            <a:ahLst/>
            <a:cxnLst/>
            <a:rect l="l" t="t" r="r" b="b"/>
            <a:pathLst>
              <a:path w="57" h="17">
                <a:moveTo>
                  <a:pt x="0" y="10"/>
                </a:moveTo>
                <a:lnTo>
                  <a:pt x="5" y="10"/>
                </a:lnTo>
                <a:lnTo>
                  <a:pt x="10" y="10"/>
                </a:lnTo>
                <a:lnTo>
                  <a:pt x="16" y="10"/>
                </a:lnTo>
                <a:lnTo>
                  <a:pt x="24" y="10"/>
                </a:lnTo>
                <a:lnTo>
                  <a:pt x="31" y="11"/>
                </a:lnTo>
                <a:lnTo>
                  <a:pt x="38" y="13"/>
                </a:lnTo>
                <a:lnTo>
                  <a:pt x="47" y="15"/>
                </a:lnTo>
                <a:lnTo>
                  <a:pt x="54" y="17"/>
                </a:lnTo>
                <a:lnTo>
                  <a:pt x="57" y="9"/>
                </a:lnTo>
                <a:lnTo>
                  <a:pt x="49" y="6"/>
                </a:lnTo>
                <a:lnTo>
                  <a:pt x="40" y="4"/>
                </a:lnTo>
                <a:lnTo>
                  <a:pt x="32" y="2"/>
                </a:lnTo>
                <a:lnTo>
                  <a:pt x="25" y="1"/>
                </a:lnTo>
                <a:lnTo>
                  <a:pt x="17" y="1"/>
                </a:lnTo>
                <a:lnTo>
                  <a:pt x="10" y="1"/>
                </a:lnTo>
                <a:lnTo>
                  <a:pt x="5" y="0"/>
                </a:lnTo>
                <a:lnTo>
                  <a:pt x="0" y="1"/>
                </a:lnTo>
                <a:lnTo>
                  <a:pt x="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65" name="CustomShape 57"/>
          <p:cNvSpPr/>
          <p:nvPr/>
        </p:nvSpPr>
        <p:spPr>
          <a:xfrm>
            <a:off x="792163" y="404813"/>
            <a:ext cx="165100" cy="87312"/>
          </a:xfrm>
          <a:custGeom>
            <a:avLst/>
            <a:gdLst/>
            <a:ahLst/>
            <a:cxnLst/>
            <a:rect l="l" t="t" r="r" b="b"/>
            <a:pathLst>
              <a:path w="105" h="55">
                <a:moveTo>
                  <a:pt x="9" y="0"/>
                </a:moveTo>
                <a:lnTo>
                  <a:pt x="4" y="1"/>
                </a:lnTo>
                <a:lnTo>
                  <a:pt x="1" y="4"/>
                </a:lnTo>
                <a:lnTo>
                  <a:pt x="0" y="7"/>
                </a:lnTo>
                <a:lnTo>
                  <a:pt x="1" y="12"/>
                </a:lnTo>
                <a:lnTo>
                  <a:pt x="4" y="18"/>
                </a:lnTo>
                <a:lnTo>
                  <a:pt x="9" y="23"/>
                </a:lnTo>
                <a:lnTo>
                  <a:pt x="14" y="30"/>
                </a:lnTo>
                <a:lnTo>
                  <a:pt x="21" y="36"/>
                </a:lnTo>
                <a:lnTo>
                  <a:pt x="30" y="41"/>
                </a:lnTo>
                <a:lnTo>
                  <a:pt x="38" y="46"/>
                </a:lnTo>
                <a:lnTo>
                  <a:pt x="48" y="51"/>
                </a:lnTo>
                <a:lnTo>
                  <a:pt x="58" y="53"/>
                </a:lnTo>
                <a:lnTo>
                  <a:pt x="70" y="55"/>
                </a:lnTo>
                <a:lnTo>
                  <a:pt x="81" y="54"/>
                </a:lnTo>
                <a:lnTo>
                  <a:pt x="92" y="52"/>
                </a:lnTo>
                <a:lnTo>
                  <a:pt x="104" y="48"/>
                </a:lnTo>
                <a:lnTo>
                  <a:pt x="105" y="46"/>
                </a:lnTo>
                <a:lnTo>
                  <a:pt x="105" y="45"/>
                </a:lnTo>
                <a:lnTo>
                  <a:pt x="105" y="43"/>
                </a:lnTo>
                <a:lnTo>
                  <a:pt x="104" y="41"/>
                </a:lnTo>
                <a:lnTo>
                  <a:pt x="101" y="36"/>
                </a:lnTo>
                <a:lnTo>
                  <a:pt x="95" y="30"/>
                </a:lnTo>
                <a:lnTo>
                  <a:pt x="89" y="25"/>
                </a:lnTo>
                <a:lnTo>
                  <a:pt x="81" y="18"/>
                </a:lnTo>
                <a:lnTo>
                  <a:pt x="73" y="12"/>
                </a:lnTo>
                <a:lnTo>
                  <a:pt x="64" y="8"/>
                </a:lnTo>
                <a:lnTo>
                  <a:pt x="56" y="6"/>
                </a:lnTo>
                <a:lnTo>
                  <a:pt x="48" y="4"/>
                </a:lnTo>
                <a:lnTo>
                  <a:pt x="40" y="1"/>
                </a:lnTo>
                <a:lnTo>
                  <a:pt x="32" y="0"/>
                </a:lnTo>
                <a:lnTo>
                  <a:pt x="24" y="0"/>
                </a:lnTo>
                <a:lnTo>
                  <a:pt x="18" y="0"/>
                </a:lnTo>
                <a:lnTo>
                  <a:pt x="13" y="0"/>
                </a:lnTo>
                <a:lnTo>
                  <a:pt x="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666" name="CustomShape 58"/>
          <p:cNvSpPr/>
          <p:nvPr/>
        </p:nvSpPr>
        <p:spPr>
          <a:xfrm>
            <a:off x="785813" y="398463"/>
            <a:ext cx="173037" cy="101600"/>
          </a:xfrm>
          <a:custGeom>
            <a:avLst/>
            <a:gdLst/>
            <a:ahLst/>
            <a:cxnLst/>
            <a:rect l="l" t="t" r="r" b="b"/>
            <a:pathLst>
              <a:path w="109" h="64">
                <a:moveTo>
                  <a:pt x="106" y="47"/>
                </a:moveTo>
                <a:lnTo>
                  <a:pt x="95" y="52"/>
                </a:lnTo>
                <a:lnTo>
                  <a:pt x="85" y="54"/>
                </a:lnTo>
                <a:lnTo>
                  <a:pt x="74" y="55"/>
                </a:lnTo>
                <a:lnTo>
                  <a:pt x="63" y="53"/>
                </a:lnTo>
                <a:lnTo>
                  <a:pt x="54" y="50"/>
                </a:lnTo>
                <a:lnTo>
                  <a:pt x="44" y="46"/>
                </a:lnTo>
                <a:lnTo>
                  <a:pt x="36" y="42"/>
                </a:lnTo>
                <a:lnTo>
                  <a:pt x="27" y="36"/>
                </a:lnTo>
                <a:lnTo>
                  <a:pt x="21" y="31"/>
                </a:lnTo>
                <a:lnTo>
                  <a:pt x="16" y="24"/>
                </a:lnTo>
                <a:lnTo>
                  <a:pt x="12" y="19"/>
                </a:lnTo>
                <a:lnTo>
                  <a:pt x="9" y="14"/>
                </a:lnTo>
                <a:lnTo>
                  <a:pt x="8" y="11"/>
                </a:lnTo>
                <a:lnTo>
                  <a:pt x="9" y="10"/>
                </a:lnTo>
                <a:lnTo>
                  <a:pt x="9" y="9"/>
                </a:lnTo>
                <a:lnTo>
                  <a:pt x="13" y="9"/>
                </a:lnTo>
                <a:lnTo>
                  <a:pt x="13" y="0"/>
                </a:lnTo>
                <a:lnTo>
                  <a:pt x="6" y="1"/>
                </a:lnTo>
                <a:lnTo>
                  <a:pt x="1" y="5"/>
                </a:lnTo>
                <a:lnTo>
                  <a:pt x="0" y="11"/>
                </a:lnTo>
                <a:lnTo>
                  <a:pt x="1" y="18"/>
                </a:lnTo>
                <a:lnTo>
                  <a:pt x="4" y="24"/>
                </a:lnTo>
                <a:lnTo>
                  <a:pt x="9" y="31"/>
                </a:lnTo>
                <a:lnTo>
                  <a:pt x="16" y="37"/>
                </a:lnTo>
                <a:lnTo>
                  <a:pt x="23" y="44"/>
                </a:lnTo>
                <a:lnTo>
                  <a:pt x="31" y="49"/>
                </a:lnTo>
                <a:lnTo>
                  <a:pt x="40" y="55"/>
                </a:lnTo>
                <a:lnTo>
                  <a:pt x="51" y="59"/>
                </a:lnTo>
                <a:lnTo>
                  <a:pt x="61" y="63"/>
                </a:lnTo>
                <a:lnTo>
                  <a:pt x="73" y="64"/>
                </a:lnTo>
                <a:lnTo>
                  <a:pt x="86" y="63"/>
                </a:lnTo>
                <a:lnTo>
                  <a:pt x="97" y="60"/>
                </a:lnTo>
                <a:lnTo>
                  <a:pt x="109" y="56"/>
                </a:lnTo>
                <a:lnTo>
                  <a:pt x="106" y="4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67" name="CustomShape 59"/>
          <p:cNvSpPr/>
          <p:nvPr/>
        </p:nvSpPr>
        <p:spPr>
          <a:xfrm>
            <a:off x="892175" y="411163"/>
            <a:ext cx="73025" cy="76200"/>
          </a:xfrm>
          <a:custGeom>
            <a:avLst/>
            <a:gdLst/>
            <a:ahLst/>
            <a:cxnLst/>
            <a:rect l="l" t="t" r="r" b="b"/>
            <a:pathLst>
              <a:path w="46" h="48">
                <a:moveTo>
                  <a:pt x="0" y="8"/>
                </a:moveTo>
                <a:lnTo>
                  <a:pt x="8" y="13"/>
                </a:lnTo>
                <a:lnTo>
                  <a:pt x="15" y="18"/>
                </a:lnTo>
                <a:lnTo>
                  <a:pt x="23" y="24"/>
                </a:lnTo>
                <a:lnTo>
                  <a:pt x="29" y="29"/>
                </a:lnTo>
                <a:lnTo>
                  <a:pt x="33" y="35"/>
                </a:lnTo>
                <a:lnTo>
                  <a:pt x="37" y="39"/>
                </a:lnTo>
                <a:lnTo>
                  <a:pt x="38" y="40"/>
                </a:lnTo>
                <a:lnTo>
                  <a:pt x="38" y="41"/>
                </a:lnTo>
                <a:lnTo>
                  <a:pt x="38" y="40"/>
                </a:lnTo>
                <a:lnTo>
                  <a:pt x="39" y="39"/>
                </a:lnTo>
                <a:lnTo>
                  <a:pt x="42" y="48"/>
                </a:lnTo>
                <a:lnTo>
                  <a:pt x="45" y="45"/>
                </a:lnTo>
                <a:lnTo>
                  <a:pt x="46" y="41"/>
                </a:lnTo>
                <a:lnTo>
                  <a:pt x="46" y="38"/>
                </a:lnTo>
                <a:lnTo>
                  <a:pt x="44" y="35"/>
                </a:lnTo>
                <a:lnTo>
                  <a:pt x="41" y="29"/>
                </a:lnTo>
                <a:lnTo>
                  <a:pt x="36" y="23"/>
                </a:lnTo>
                <a:lnTo>
                  <a:pt x="28" y="16"/>
                </a:lnTo>
                <a:lnTo>
                  <a:pt x="21" y="11"/>
                </a:lnTo>
                <a:lnTo>
                  <a:pt x="12" y="5"/>
                </a:lnTo>
                <a:lnTo>
                  <a:pt x="3"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68" name="CustomShape 60"/>
          <p:cNvSpPr/>
          <p:nvPr/>
        </p:nvSpPr>
        <p:spPr>
          <a:xfrm>
            <a:off x="806450" y="396875"/>
            <a:ext cx="88900" cy="25400"/>
          </a:xfrm>
          <a:custGeom>
            <a:avLst/>
            <a:gdLst/>
            <a:ahLst/>
            <a:cxnLst/>
            <a:rect l="l" t="t" r="r" b="b"/>
            <a:pathLst>
              <a:path w="57" h="17">
                <a:moveTo>
                  <a:pt x="0" y="10"/>
                </a:moveTo>
                <a:lnTo>
                  <a:pt x="4" y="10"/>
                </a:lnTo>
                <a:lnTo>
                  <a:pt x="9" y="10"/>
                </a:lnTo>
                <a:lnTo>
                  <a:pt x="15" y="10"/>
                </a:lnTo>
                <a:lnTo>
                  <a:pt x="23" y="10"/>
                </a:lnTo>
                <a:lnTo>
                  <a:pt x="30" y="11"/>
                </a:lnTo>
                <a:lnTo>
                  <a:pt x="38" y="13"/>
                </a:lnTo>
                <a:lnTo>
                  <a:pt x="46" y="15"/>
                </a:lnTo>
                <a:lnTo>
                  <a:pt x="54" y="17"/>
                </a:lnTo>
                <a:lnTo>
                  <a:pt x="57" y="9"/>
                </a:lnTo>
                <a:lnTo>
                  <a:pt x="48" y="6"/>
                </a:lnTo>
                <a:lnTo>
                  <a:pt x="40" y="4"/>
                </a:lnTo>
                <a:lnTo>
                  <a:pt x="31" y="2"/>
                </a:lnTo>
                <a:lnTo>
                  <a:pt x="24" y="1"/>
                </a:lnTo>
                <a:lnTo>
                  <a:pt x="17" y="1"/>
                </a:lnTo>
                <a:lnTo>
                  <a:pt x="9" y="1"/>
                </a:lnTo>
                <a:lnTo>
                  <a:pt x="4" y="0"/>
                </a:lnTo>
                <a:lnTo>
                  <a:pt x="0" y="1"/>
                </a:lnTo>
                <a:lnTo>
                  <a:pt x="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69" name="CustomShape 61"/>
          <p:cNvSpPr/>
          <p:nvPr/>
        </p:nvSpPr>
        <p:spPr>
          <a:xfrm>
            <a:off x="4621213" y="404813"/>
            <a:ext cx="166687" cy="87312"/>
          </a:xfrm>
          <a:custGeom>
            <a:avLst/>
            <a:gdLst/>
            <a:ahLst/>
            <a:cxnLst/>
            <a:rect l="l" t="t" r="r" b="b"/>
            <a:pathLst>
              <a:path w="105" h="55">
                <a:moveTo>
                  <a:pt x="8" y="0"/>
                </a:moveTo>
                <a:lnTo>
                  <a:pt x="3" y="0"/>
                </a:lnTo>
                <a:lnTo>
                  <a:pt x="1" y="4"/>
                </a:lnTo>
                <a:lnTo>
                  <a:pt x="0" y="7"/>
                </a:lnTo>
                <a:lnTo>
                  <a:pt x="1" y="12"/>
                </a:lnTo>
                <a:lnTo>
                  <a:pt x="4" y="18"/>
                </a:lnTo>
                <a:lnTo>
                  <a:pt x="8" y="23"/>
                </a:lnTo>
                <a:lnTo>
                  <a:pt x="14" y="30"/>
                </a:lnTo>
                <a:lnTo>
                  <a:pt x="21" y="36"/>
                </a:lnTo>
                <a:lnTo>
                  <a:pt x="29" y="41"/>
                </a:lnTo>
                <a:lnTo>
                  <a:pt x="38" y="46"/>
                </a:lnTo>
                <a:lnTo>
                  <a:pt x="48" y="51"/>
                </a:lnTo>
                <a:lnTo>
                  <a:pt x="58" y="53"/>
                </a:lnTo>
                <a:lnTo>
                  <a:pt x="69" y="55"/>
                </a:lnTo>
                <a:lnTo>
                  <a:pt x="80" y="54"/>
                </a:lnTo>
                <a:lnTo>
                  <a:pt x="92" y="52"/>
                </a:lnTo>
                <a:lnTo>
                  <a:pt x="103" y="48"/>
                </a:lnTo>
                <a:lnTo>
                  <a:pt x="104" y="46"/>
                </a:lnTo>
                <a:lnTo>
                  <a:pt x="105" y="45"/>
                </a:lnTo>
                <a:lnTo>
                  <a:pt x="104" y="43"/>
                </a:lnTo>
                <a:lnTo>
                  <a:pt x="104" y="41"/>
                </a:lnTo>
                <a:lnTo>
                  <a:pt x="99" y="36"/>
                </a:lnTo>
                <a:lnTo>
                  <a:pt x="95" y="30"/>
                </a:lnTo>
                <a:lnTo>
                  <a:pt x="88" y="25"/>
                </a:lnTo>
                <a:lnTo>
                  <a:pt x="80" y="18"/>
                </a:lnTo>
                <a:lnTo>
                  <a:pt x="72" y="12"/>
                </a:lnTo>
                <a:lnTo>
                  <a:pt x="63" y="8"/>
                </a:lnTo>
                <a:lnTo>
                  <a:pt x="56" y="6"/>
                </a:lnTo>
                <a:lnTo>
                  <a:pt x="48" y="4"/>
                </a:lnTo>
                <a:lnTo>
                  <a:pt x="39" y="1"/>
                </a:lnTo>
                <a:lnTo>
                  <a:pt x="32" y="0"/>
                </a:lnTo>
                <a:lnTo>
                  <a:pt x="24" y="0"/>
                </a:lnTo>
                <a:lnTo>
                  <a:pt x="18" y="0"/>
                </a:lnTo>
                <a:lnTo>
                  <a:pt x="13" y="0"/>
                </a:lnTo>
                <a:lnTo>
                  <a:pt x="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670" name="CustomShape 62"/>
          <p:cNvSpPr/>
          <p:nvPr/>
        </p:nvSpPr>
        <p:spPr>
          <a:xfrm>
            <a:off x="4614863" y="396875"/>
            <a:ext cx="173037" cy="103188"/>
          </a:xfrm>
          <a:custGeom>
            <a:avLst/>
            <a:gdLst/>
            <a:ahLst/>
            <a:cxnLst/>
            <a:rect l="l" t="t" r="r" b="b"/>
            <a:pathLst>
              <a:path w="109" h="65">
                <a:moveTo>
                  <a:pt x="105" y="48"/>
                </a:moveTo>
                <a:lnTo>
                  <a:pt x="94" y="53"/>
                </a:lnTo>
                <a:lnTo>
                  <a:pt x="83" y="55"/>
                </a:lnTo>
                <a:lnTo>
                  <a:pt x="73" y="56"/>
                </a:lnTo>
                <a:lnTo>
                  <a:pt x="63" y="54"/>
                </a:lnTo>
                <a:lnTo>
                  <a:pt x="53" y="51"/>
                </a:lnTo>
                <a:lnTo>
                  <a:pt x="44" y="47"/>
                </a:lnTo>
                <a:lnTo>
                  <a:pt x="36" y="43"/>
                </a:lnTo>
                <a:lnTo>
                  <a:pt x="27" y="37"/>
                </a:lnTo>
                <a:lnTo>
                  <a:pt x="21" y="32"/>
                </a:lnTo>
                <a:lnTo>
                  <a:pt x="16" y="25"/>
                </a:lnTo>
                <a:lnTo>
                  <a:pt x="11" y="20"/>
                </a:lnTo>
                <a:lnTo>
                  <a:pt x="9" y="15"/>
                </a:lnTo>
                <a:lnTo>
                  <a:pt x="8" y="12"/>
                </a:lnTo>
                <a:lnTo>
                  <a:pt x="8" y="11"/>
                </a:lnTo>
                <a:lnTo>
                  <a:pt x="9" y="10"/>
                </a:lnTo>
                <a:lnTo>
                  <a:pt x="12" y="10"/>
                </a:lnTo>
                <a:lnTo>
                  <a:pt x="12" y="0"/>
                </a:lnTo>
                <a:lnTo>
                  <a:pt x="6" y="2"/>
                </a:lnTo>
                <a:lnTo>
                  <a:pt x="1" y="6"/>
                </a:lnTo>
                <a:lnTo>
                  <a:pt x="0" y="12"/>
                </a:lnTo>
                <a:lnTo>
                  <a:pt x="1" y="19"/>
                </a:lnTo>
                <a:lnTo>
                  <a:pt x="4" y="25"/>
                </a:lnTo>
                <a:lnTo>
                  <a:pt x="9" y="32"/>
                </a:lnTo>
                <a:lnTo>
                  <a:pt x="15" y="38"/>
                </a:lnTo>
                <a:lnTo>
                  <a:pt x="22" y="45"/>
                </a:lnTo>
                <a:lnTo>
                  <a:pt x="30" y="50"/>
                </a:lnTo>
                <a:lnTo>
                  <a:pt x="40" y="56"/>
                </a:lnTo>
                <a:lnTo>
                  <a:pt x="51" y="60"/>
                </a:lnTo>
                <a:lnTo>
                  <a:pt x="61" y="62"/>
                </a:lnTo>
                <a:lnTo>
                  <a:pt x="73" y="65"/>
                </a:lnTo>
                <a:lnTo>
                  <a:pt x="84" y="64"/>
                </a:lnTo>
                <a:lnTo>
                  <a:pt x="97" y="61"/>
                </a:lnTo>
                <a:lnTo>
                  <a:pt x="109" y="56"/>
                </a:lnTo>
                <a:lnTo>
                  <a:pt x="105" y="4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71" name="CustomShape 63"/>
          <p:cNvSpPr/>
          <p:nvPr/>
        </p:nvSpPr>
        <p:spPr>
          <a:xfrm>
            <a:off x="4718050" y="411163"/>
            <a:ext cx="76200" cy="73025"/>
          </a:xfrm>
          <a:custGeom>
            <a:avLst/>
            <a:gdLst/>
            <a:ahLst/>
            <a:cxnLst/>
            <a:rect l="l" t="t" r="r" b="b"/>
            <a:pathLst>
              <a:path w="48" h="47">
                <a:moveTo>
                  <a:pt x="0" y="8"/>
                </a:moveTo>
                <a:lnTo>
                  <a:pt x="9" y="13"/>
                </a:lnTo>
                <a:lnTo>
                  <a:pt x="17" y="18"/>
                </a:lnTo>
                <a:lnTo>
                  <a:pt x="25" y="24"/>
                </a:lnTo>
                <a:lnTo>
                  <a:pt x="31" y="29"/>
                </a:lnTo>
                <a:lnTo>
                  <a:pt x="35" y="35"/>
                </a:lnTo>
                <a:lnTo>
                  <a:pt x="38" y="39"/>
                </a:lnTo>
                <a:lnTo>
                  <a:pt x="38" y="40"/>
                </a:lnTo>
                <a:lnTo>
                  <a:pt x="40" y="40"/>
                </a:lnTo>
                <a:lnTo>
                  <a:pt x="40" y="39"/>
                </a:lnTo>
                <a:lnTo>
                  <a:pt x="44" y="47"/>
                </a:lnTo>
                <a:lnTo>
                  <a:pt x="47" y="45"/>
                </a:lnTo>
                <a:lnTo>
                  <a:pt x="48" y="41"/>
                </a:lnTo>
                <a:lnTo>
                  <a:pt x="47" y="38"/>
                </a:lnTo>
                <a:lnTo>
                  <a:pt x="46" y="35"/>
                </a:lnTo>
                <a:lnTo>
                  <a:pt x="43" y="29"/>
                </a:lnTo>
                <a:lnTo>
                  <a:pt x="37" y="23"/>
                </a:lnTo>
                <a:lnTo>
                  <a:pt x="30" y="16"/>
                </a:lnTo>
                <a:lnTo>
                  <a:pt x="23" y="11"/>
                </a:lnTo>
                <a:lnTo>
                  <a:pt x="13" y="5"/>
                </a:lnTo>
                <a:lnTo>
                  <a:pt x="5"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72" name="CustomShape 64"/>
          <p:cNvSpPr/>
          <p:nvPr/>
        </p:nvSpPr>
        <p:spPr>
          <a:xfrm>
            <a:off x="4633913" y="396875"/>
            <a:ext cx="92075" cy="25400"/>
          </a:xfrm>
          <a:custGeom>
            <a:avLst/>
            <a:gdLst/>
            <a:ahLst/>
            <a:cxnLst/>
            <a:rect l="l" t="t" r="r" b="b"/>
            <a:pathLst>
              <a:path w="58" h="17">
                <a:moveTo>
                  <a:pt x="0" y="10"/>
                </a:moveTo>
                <a:lnTo>
                  <a:pt x="5" y="10"/>
                </a:lnTo>
                <a:lnTo>
                  <a:pt x="10" y="10"/>
                </a:lnTo>
                <a:lnTo>
                  <a:pt x="16" y="10"/>
                </a:lnTo>
                <a:lnTo>
                  <a:pt x="24" y="10"/>
                </a:lnTo>
                <a:lnTo>
                  <a:pt x="31" y="11"/>
                </a:lnTo>
                <a:lnTo>
                  <a:pt x="39" y="13"/>
                </a:lnTo>
                <a:lnTo>
                  <a:pt x="46" y="14"/>
                </a:lnTo>
                <a:lnTo>
                  <a:pt x="53" y="17"/>
                </a:lnTo>
                <a:lnTo>
                  <a:pt x="58" y="9"/>
                </a:lnTo>
                <a:lnTo>
                  <a:pt x="49" y="6"/>
                </a:lnTo>
                <a:lnTo>
                  <a:pt x="41" y="3"/>
                </a:lnTo>
                <a:lnTo>
                  <a:pt x="32" y="2"/>
                </a:lnTo>
                <a:lnTo>
                  <a:pt x="24" y="1"/>
                </a:lnTo>
                <a:lnTo>
                  <a:pt x="16" y="1"/>
                </a:lnTo>
                <a:lnTo>
                  <a:pt x="10" y="0"/>
                </a:lnTo>
                <a:lnTo>
                  <a:pt x="5" y="0"/>
                </a:lnTo>
                <a:lnTo>
                  <a:pt x="0" y="0"/>
                </a:lnTo>
                <a:lnTo>
                  <a:pt x="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73" name="CustomShape 65"/>
          <p:cNvSpPr/>
          <p:nvPr/>
        </p:nvSpPr>
        <p:spPr>
          <a:xfrm>
            <a:off x="2706688" y="404813"/>
            <a:ext cx="166687" cy="87312"/>
          </a:xfrm>
          <a:custGeom>
            <a:avLst/>
            <a:gdLst/>
            <a:ahLst/>
            <a:cxnLst/>
            <a:rect l="l" t="t" r="r" b="b"/>
            <a:pathLst>
              <a:path w="105" h="55">
                <a:moveTo>
                  <a:pt x="9" y="0"/>
                </a:moveTo>
                <a:lnTo>
                  <a:pt x="3" y="1"/>
                </a:lnTo>
                <a:lnTo>
                  <a:pt x="1" y="4"/>
                </a:lnTo>
                <a:lnTo>
                  <a:pt x="0" y="7"/>
                </a:lnTo>
                <a:lnTo>
                  <a:pt x="1" y="12"/>
                </a:lnTo>
                <a:lnTo>
                  <a:pt x="3" y="18"/>
                </a:lnTo>
                <a:lnTo>
                  <a:pt x="9" y="23"/>
                </a:lnTo>
                <a:lnTo>
                  <a:pt x="14" y="30"/>
                </a:lnTo>
                <a:lnTo>
                  <a:pt x="21" y="36"/>
                </a:lnTo>
                <a:lnTo>
                  <a:pt x="29" y="41"/>
                </a:lnTo>
                <a:lnTo>
                  <a:pt x="38" y="46"/>
                </a:lnTo>
                <a:lnTo>
                  <a:pt x="48" y="51"/>
                </a:lnTo>
                <a:lnTo>
                  <a:pt x="58" y="53"/>
                </a:lnTo>
                <a:lnTo>
                  <a:pt x="69" y="55"/>
                </a:lnTo>
                <a:lnTo>
                  <a:pt x="80" y="54"/>
                </a:lnTo>
                <a:lnTo>
                  <a:pt x="91" y="52"/>
                </a:lnTo>
                <a:lnTo>
                  <a:pt x="103" y="48"/>
                </a:lnTo>
                <a:lnTo>
                  <a:pt x="104" y="46"/>
                </a:lnTo>
                <a:lnTo>
                  <a:pt x="105" y="45"/>
                </a:lnTo>
                <a:lnTo>
                  <a:pt x="104" y="43"/>
                </a:lnTo>
                <a:lnTo>
                  <a:pt x="103" y="41"/>
                </a:lnTo>
                <a:lnTo>
                  <a:pt x="100" y="36"/>
                </a:lnTo>
                <a:lnTo>
                  <a:pt x="94" y="30"/>
                </a:lnTo>
                <a:lnTo>
                  <a:pt x="88" y="25"/>
                </a:lnTo>
                <a:lnTo>
                  <a:pt x="80" y="18"/>
                </a:lnTo>
                <a:lnTo>
                  <a:pt x="72" y="12"/>
                </a:lnTo>
                <a:lnTo>
                  <a:pt x="64" y="8"/>
                </a:lnTo>
                <a:lnTo>
                  <a:pt x="56" y="6"/>
                </a:lnTo>
                <a:lnTo>
                  <a:pt x="48" y="4"/>
                </a:lnTo>
                <a:lnTo>
                  <a:pt x="39" y="1"/>
                </a:lnTo>
                <a:lnTo>
                  <a:pt x="32" y="0"/>
                </a:lnTo>
                <a:lnTo>
                  <a:pt x="24" y="0"/>
                </a:lnTo>
                <a:lnTo>
                  <a:pt x="18" y="0"/>
                </a:lnTo>
                <a:lnTo>
                  <a:pt x="13" y="0"/>
                </a:lnTo>
                <a:lnTo>
                  <a:pt x="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674" name="CustomShape 66"/>
          <p:cNvSpPr/>
          <p:nvPr/>
        </p:nvSpPr>
        <p:spPr>
          <a:xfrm>
            <a:off x="2700338" y="398463"/>
            <a:ext cx="173037" cy="101600"/>
          </a:xfrm>
          <a:custGeom>
            <a:avLst/>
            <a:gdLst/>
            <a:ahLst/>
            <a:cxnLst/>
            <a:rect l="l" t="t" r="r" b="b"/>
            <a:pathLst>
              <a:path w="109" h="64">
                <a:moveTo>
                  <a:pt x="105" y="47"/>
                </a:moveTo>
                <a:lnTo>
                  <a:pt x="94" y="52"/>
                </a:lnTo>
                <a:lnTo>
                  <a:pt x="83" y="54"/>
                </a:lnTo>
                <a:lnTo>
                  <a:pt x="73" y="55"/>
                </a:lnTo>
                <a:lnTo>
                  <a:pt x="63" y="53"/>
                </a:lnTo>
                <a:lnTo>
                  <a:pt x="53" y="50"/>
                </a:lnTo>
                <a:lnTo>
                  <a:pt x="44" y="46"/>
                </a:lnTo>
                <a:lnTo>
                  <a:pt x="35" y="42"/>
                </a:lnTo>
                <a:lnTo>
                  <a:pt x="27" y="36"/>
                </a:lnTo>
                <a:lnTo>
                  <a:pt x="21" y="31"/>
                </a:lnTo>
                <a:lnTo>
                  <a:pt x="16" y="24"/>
                </a:lnTo>
                <a:lnTo>
                  <a:pt x="11" y="19"/>
                </a:lnTo>
                <a:lnTo>
                  <a:pt x="9" y="14"/>
                </a:lnTo>
                <a:lnTo>
                  <a:pt x="8" y="11"/>
                </a:lnTo>
                <a:lnTo>
                  <a:pt x="8" y="10"/>
                </a:lnTo>
                <a:lnTo>
                  <a:pt x="9" y="9"/>
                </a:lnTo>
                <a:lnTo>
                  <a:pt x="13" y="9"/>
                </a:lnTo>
                <a:lnTo>
                  <a:pt x="13" y="0"/>
                </a:lnTo>
                <a:lnTo>
                  <a:pt x="6" y="1"/>
                </a:lnTo>
                <a:lnTo>
                  <a:pt x="1" y="5"/>
                </a:lnTo>
                <a:lnTo>
                  <a:pt x="0" y="11"/>
                </a:lnTo>
                <a:lnTo>
                  <a:pt x="1" y="18"/>
                </a:lnTo>
                <a:lnTo>
                  <a:pt x="4" y="24"/>
                </a:lnTo>
                <a:lnTo>
                  <a:pt x="8" y="31"/>
                </a:lnTo>
                <a:lnTo>
                  <a:pt x="15" y="37"/>
                </a:lnTo>
                <a:lnTo>
                  <a:pt x="22" y="44"/>
                </a:lnTo>
                <a:lnTo>
                  <a:pt x="31" y="49"/>
                </a:lnTo>
                <a:lnTo>
                  <a:pt x="40" y="55"/>
                </a:lnTo>
                <a:lnTo>
                  <a:pt x="51" y="59"/>
                </a:lnTo>
                <a:lnTo>
                  <a:pt x="61" y="63"/>
                </a:lnTo>
                <a:lnTo>
                  <a:pt x="73" y="64"/>
                </a:lnTo>
                <a:lnTo>
                  <a:pt x="84" y="63"/>
                </a:lnTo>
                <a:lnTo>
                  <a:pt x="97" y="60"/>
                </a:lnTo>
                <a:lnTo>
                  <a:pt x="109" y="56"/>
                </a:lnTo>
                <a:lnTo>
                  <a:pt x="105" y="4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75" name="CustomShape 67"/>
          <p:cNvSpPr/>
          <p:nvPr/>
        </p:nvSpPr>
        <p:spPr>
          <a:xfrm>
            <a:off x="2803525" y="411163"/>
            <a:ext cx="76200" cy="76200"/>
          </a:xfrm>
          <a:custGeom>
            <a:avLst/>
            <a:gdLst/>
            <a:ahLst/>
            <a:cxnLst/>
            <a:rect l="l" t="t" r="r" b="b"/>
            <a:pathLst>
              <a:path w="48" h="48">
                <a:moveTo>
                  <a:pt x="0" y="8"/>
                </a:moveTo>
                <a:lnTo>
                  <a:pt x="9" y="13"/>
                </a:lnTo>
                <a:lnTo>
                  <a:pt x="17" y="18"/>
                </a:lnTo>
                <a:lnTo>
                  <a:pt x="25" y="24"/>
                </a:lnTo>
                <a:lnTo>
                  <a:pt x="31" y="29"/>
                </a:lnTo>
                <a:lnTo>
                  <a:pt x="35" y="35"/>
                </a:lnTo>
                <a:lnTo>
                  <a:pt x="39" y="39"/>
                </a:lnTo>
                <a:lnTo>
                  <a:pt x="39" y="40"/>
                </a:lnTo>
                <a:lnTo>
                  <a:pt x="39" y="41"/>
                </a:lnTo>
                <a:lnTo>
                  <a:pt x="40" y="40"/>
                </a:lnTo>
                <a:lnTo>
                  <a:pt x="40" y="39"/>
                </a:lnTo>
                <a:lnTo>
                  <a:pt x="44" y="48"/>
                </a:lnTo>
                <a:lnTo>
                  <a:pt x="47" y="45"/>
                </a:lnTo>
                <a:lnTo>
                  <a:pt x="48" y="41"/>
                </a:lnTo>
                <a:lnTo>
                  <a:pt x="47" y="38"/>
                </a:lnTo>
                <a:lnTo>
                  <a:pt x="46" y="35"/>
                </a:lnTo>
                <a:lnTo>
                  <a:pt x="43" y="29"/>
                </a:lnTo>
                <a:lnTo>
                  <a:pt x="36" y="23"/>
                </a:lnTo>
                <a:lnTo>
                  <a:pt x="30" y="16"/>
                </a:lnTo>
                <a:lnTo>
                  <a:pt x="22" y="11"/>
                </a:lnTo>
                <a:lnTo>
                  <a:pt x="13" y="5"/>
                </a:lnTo>
                <a:lnTo>
                  <a:pt x="5"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76" name="CustomShape 68"/>
          <p:cNvSpPr/>
          <p:nvPr/>
        </p:nvSpPr>
        <p:spPr>
          <a:xfrm>
            <a:off x="2720975" y="396875"/>
            <a:ext cx="88900" cy="25400"/>
          </a:xfrm>
          <a:custGeom>
            <a:avLst/>
            <a:gdLst/>
            <a:ahLst/>
            <a:cxnLst/>
            <a:rect l="l" t="t" r="r" b="b"/>
            <a:pathLst>
              <a:path w="57" h="17">
                <a:moveTo>
                  <a:pt x="0" y="10"/>
                </a:moveTo>
                <a:lnTo>
                  <a:pt x="4" y="10"/>
                </a:lnTo>
                <a:lnTo>
                  <a:pt x="9" y="10"/>
                </a:lnTo>
                <a:lnTo>
                  <a:pt x="15" y="10"/>
                </a:lnTo>
                <a:lnTo>
                  <a:pt x="22" y="10"/>
                </a:lnTo>
                <a:lnTo>
                  <a:pt x="30" y="11"/>
                </a:lnTo>
                <a:lnTo>
                  <a:pt x="38" y="13"/>
                </a:lnTo>
                <a:lnTo>
                  <a:pt x="45" y="15"/>
                </a:lnTo>
                <a:lnTo>
                  <a:pt x="52" y="17"/>
                </a:lnTo>
                <a:lnTo>
                  <a:pt x="57" y="9"/>
                </a:lnTo>
                <a:lnTo>
                  <a:pt x="48" y="6"/>
                </a:lnTo>
                <a:lnTo>
                  <a:pt x="40" y="4"/>
                </a:lnTo>
                <a:lnTo>
                  <a:pt x="31" y="2"/>
                </a:lnTo>
                <a:lnTo>
                  <a:pt x="23" y="1"/>
                </a:lnTo>
                <a:lnTo>
                  <a:pt x="15" y="1"/>
                </a:lnTo>
                <a:lnTo>
                  <a:pt x="9" y="1"/>
                </a:lnTo>
                <a:lnTo>
                  <a:pt x="4" y="0"/>
                </a:lnTo>
                <a:lnTo>
                  <a:pt x="0" y="1"/>
                </a:lnTo>
                <a:lnTo>
                  <a:pt x="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77" name="CustomShape 69"/>
          <p:cNvSpPr/>
          <p:nvPr/>
        </p:nvSpPr>
        <p:spPr>
          <a:xfrm>
            <a:off x="6535738" y="404813"/>
            <a:ext cx="165100" cy="87312"/>
          </a:xfrm>
          <a:custGeom>
            <a:avLst/>
            <a:gdLst/>
            <a:ahLst/>
            <a:cxnLst/>
            <a:rect l="l" t="t" r="r" b="b"/>
            <a:pathLst>
              <a:path w="104" h="55">
                <a:moveTo>
                  <a:pt x="8" y="0"/>
                </a:moveTo>
                <a:lnTo>
                  <a:pt x="3" y="0"/>
                </a:lnTo>
                <a:lnTo>
                  <a:pt x="0" y="4"/>
                </a:lnTo>
                <a:lnTo>
                  <a:pt x="0" y="7"/>
                </a:lnTo>
                <a:lnTo>
                  <a:pt x="1" y="12"/>
                </a:lnTo>
                <a:lnTo>
                  <a:pt x="3" y="18"/>
                </a:lnTo>
                <a:lnTo>
                  <a:pt x="7" y="23"/>
                </a:lnTo>
                <a:lnTo>
                  <a:pt x="14" y="30"/>
                </a:lnTo>
                <a:lnTo>
                  <a:pt x="20" y="36"/>
                </a:lnTo>
                <a:lnTo>
                  <a:pt x="28" y="41"/>
                </a:lnTo>
                <a:lnTo>
                  <a:pt x="38" y="46"/>
                </a:lnTo>
                <a:lnTo>
                  <a:pt x="48" y="51"/>
                </a:lnTo>
                <a:lnTo>
                  <a:pt x="58" y="53"/>
                </a:lnTo>
                <a:lnTo>
                  <a:pt x="69" y="55"/>
                </a:lnTo>
                <a:lnTo>
                  <a:pt x="79" y="54"/>
                </a:lnTo>
                <a:lnTo>
                  <a:pt x="91" y="52"/>
                </a:lnTo>
                <a:lnTo>
                  <a:pt x="103" y="48"/>
                </a:lnTo>
                <a:lnTo>
                  <a:pt x="104" y="46"/>
                </a:lnTo>
                <a:lnTo>
                  <a:pt x="104" y="45"/>
                </a:lnTo>
                <a:lnTo>
                  <a:pt x="104" y="43"/>
                </a:lnTo>
                <a:lnTo>
                  <a:pt x="103" y="41"/>
                </a:lnTo>
                <a:lnTo>
                  <a:pt x="99" y="36"/>
                </a:lnTo>
                <a:lnTo>
                  <a:pt x="94" y="30"/>
                </a:lnTo>
                <a:lnTo>
                  <a:pt x="88" y="25"/>
                </a:lnTo>
                <a:lnTo>
                  <a:pt x="80" y="18"/>
                </a:lnTo>
                <a:lnTo>
                  <a:pt x="72" y="12"/>
                </a:lnTo>
                <a:lnTo>
                  <a:pt x="63" y="8"/>
                </a:lnTo>
                <a:lnTo>
                  <a:pt x="55" y="6"/>
                </a:lnTo>
                <a:lnTo>
                  <a:pt x="48" y="4"/>
                </a:lnTo>
                <a:lnTo>
                  <a:pt x="39" y="1"/>
                </a:lnTo>
                <a:lnTo>
                  <a:pt x="32" y="0"/>
                </a:lnTo>
                <a:lnTo>
                  <a:pt x="24" y="0"/>
                </a:lnTo>
                <a:lnTo>
                  <a:pt x="18" y="0"/>
                </a:lnTo>
                <a:lnTo>
                  <a:pt x="12" y="0"/>
                </a:lnTo>
                <a:lnTo>
                  <a:pt x="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678" name="CustomShape 70"/>
          <p:cNvSpPr/>
          <p:nvPr/>
        </p:nvSpPr>
        <p:spPr>
          <a:xfrm>
            <a:off x="6527800" y="396875"/>
            <a:ext cx="174625" cy="103188"/>
          </a:xfrm>
          <a:custGeom>
            <a:avLst/>
            <a:gdLst/>
            <a:ahLst/>
            <a:cxnLst/>
            <a:rect l="l" t="t" r="r" b="b"/>
            <a:pathLst>
              <a:path w="110" h="65">
                <a:moveTo>
                  <a:pt x="105" y="48"/>
                </a:moveTo>
                <a:lnTo>
                  <a:pt x="95" y="53"/>
                </a:lnTo>
                <a:lnTo>
                  <a:pt x="84" y="55"/>
                </a:lnTo>
                <a:lnTo>
                  <a:pt x="74" y="56"/>
                </a:lnTo>
                <a:lnTo>
                  <a:pt x="63" y="54"/>
                </a:lnTo>
                <a:lnTo>
                  <a:pt x="54" y="51"/>
                </a:lnTo>
                <a:lnTo>
                  <a:pt x="44" y="47"/>
                </a:lnTo>
                <a:lnTo>
                  <a:pt x="36" y="43"/>
                </a:lnTo>
                <a:lnTo>
                  <a:pt x="28" y="37"/>
                </a:lnTo>
                <a:lnTo>
                  <a:pt x="22" y="32"/>
                </a:lnTo>
                <a:lnTo>
                  <a:pt x="16" y="25"/>
                </a:lnTo>
                <a:lnTo>
                  <a:pt x="12" y="20"/>
                </a:lnTo>
                <a:lnTo>
                  <a:pt x="9" y="15"/>
                </a:lnTo>
                <a:lnTo>
                  <a:pt x="9" y="12"/>
                </a:lnTo>
                <a:lnTo>
                  <a:pt x="9" y="11"/>
                </a:lnTo>
                <a:lnTo>
                  <a:pt x="10" y="10"/>
                </a:lnTo>
                <a:lnTo>
                  <a:pt x="13" y="10"/>
                </a:lnTo>
                <a:lnTo>
                  <a:pt x="13" y="0"/>
                </a:lnTo>
                <a:lnTo>
                  <a:pt x="6" y="2"/>
                </a:lnTo>
                <a:lnTo>
                  <a:pt x="2" y="6"/>
                </a:lnTo>
                <a:lnTo>
                  <a:pt x="0" y="12"/>
                </a:lnTo>
                <a:lnTo>
                  <a:pt x="2" y="19"/>
                </a:lnTo>
                <a:lnTo>
                  <a:pt x="5" y="25"/>
                </a:lnTo>
                <a:lnTo>
                  <a:pt x="9" y="32"/>
                </a:lnTo>
                <a:lnTo>
                  <a:pt x="16" y="38"/>
                </a:lnTo>
                <a:lnTo>
                  <a:pt x="23" y="45"/>
                </a:lnTo>
                <a:lnTo>
                  <a:pt x="31" y="50"/>
                </a:lnTo>
                <a:lnTo>
                  <a:pt x="41" y="56"/>
                </a:lnTo>
                <a:lnTo>
                  <a:pt x="50" y="60"/>
                </a:lnTo>
                <a:lnTo>
                  <a:pt x="62" y="62"/>
                </a:lnTo>
                <a:lnTo>
                  <a:pt x="74" y="65"/>
                </a:lnTo>
                <a:lnTo>
                  <a:pt x="85" y="64"/>
                </a:lnTo>
                <a:lnTo>
                  <a:pt x="97" y="61"/>
                </a:lnTo>
                <a:lnTo>
                  <a:pt x="110" y="56"/>
                </a:lnTo>
                <a:lnTo>
                  <a:pt x="105" y="4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79" name="CustomShape 71"/>
          <p:cNvSpPr/>
          <p:nvPr/>
        </p:nvSpPr>
        <p:spPr>
          <a:xfrm>
            <a:off x="6632575" y="411163"/>
            <a:ext cx="74613" cy="73025"/>
          </a:xfrm>
          <a:custGeom>
            <a:avLst/>
            <a:gdLst/>
            <a:ahLst/>
            <a:cxnLst/>
            <a:rect l="l" t="t" r="r" b="b"/>
            <a:pathLst>
              <a:path w="47" h="47">
                <a:moveTo>
                  <a:pt x="0" y="8"/>
                </a:moveTo>
                <a:lnTo>
                  <a:pt x="9" y="13"/>
                </a:lnTo>
                <a:lnTo>
                  <a:pt x="16" y="18"/>
                </a:lnTo>
                <a:lnTo>
                  <a:pt x="24" y="24"/>
                </a:lnTo>
                <a:lnTo>
                  <a:pt x="30" y="29"/>
                </a:lnTo>
                <a:lnTo>
                  <a:pt x="35" y="35"/>
                </a:lnTo>
                <a:lnTo>
                  <a:pt x="38" y="39"/>
                </a:lnTo>
                <a:lnTo>
                  <a:pt x="38" y="40"/>
                </a:lnTo>
                <a:lnTo>
                  <a:pt x="39" y="39"/>
                </a:lnTo>
                <a:lnTo>
                  <a:pt x="44" y="47"/>
                </a:lnTo>
                <a:lnTo>
                  <a:pt x="46" y="45"/>
                </a:lnTo>
                <a:lnTo>
                  <a:pt x="47" y="41"/>
                </a:lnTo>
                <a:lnTo>
                  <a:pt x="47" y="38"/>
                </a:lnTo>
                <a:lnTo>
                  <a:pt x="46" y="35"/>
                </a:lnTo>
                <a:lnTo>
                  <a:pt x="42" y="29"/>
                </a:lnTo>
                <a:lnTo>
                  <a:pt x="36" y="23"/>
                </a:lnTo>
                <a:lnTo>
                  <a:pt x="30" y="16"/>
                </a:lnTo>
                <a:lnTo>
                  <a:pt x="21" y="11"/>
                </a:lnTo>
                <a:lnTo>
                  <a:pt x="13" y="5"/>
                </a:lnTo>
                <a:lnTo>
                  <a:pt x="3"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80" name="CustomShape 72"/>
          <p:cNvSpPr/>
          <p:nvPr/>
        </p:nvSpPr>
        <p:spPr>
          <a:xfrm>
            <a:off x="6548438" y="396875"/>
            <a:ext cx="88900" cy="25400"/>
          </a:xfrm>
          <a:custGeom>
            <a:avLst/>
            <a:gdLst/>
            <a:ahLst/>
            <a:cxnLst/>
            <a:rect l="l" t="t" r="r" b="b"/>
            <a:pathLst>
              <a:path w="56" h="17">
                <a:moveTo>
                  <a:pt x="0" y="10"/>
                </a:moveTo>
                <a:lnTo>
                  <a:pt x="4" y="10"/>
                </a:lnTo>
                <a:lnTo>
                  <a:pt x="10" y="10"/>
                </a:lnTo>
                <a:lnTo>
                  <a:pt x="15" y="10"/>
                </a:lnTo>
                <a:lnTo>
                  <a:pt x="23" y="10"/>
                </a:lnTo>
                <a:lnTo>
                  <a:pt x="30" y="11"/>
                </a:lnTo>
                <a:lnTo>
                  <a:pt x="38" y="13"/>
                </a:lnTo>
                <a:lnTo>
                  <a:pt x="46" y="14"/>
                </a:lnTo>
                <a:lnTo>
                  <a:pt x="53" y="17"/>
                </a:lnTo>
                <a:lnTo>
                  <a:pt x="56" y="9"/>
                </a:lnTo>
                <a:lnTo>
                  <a:pt x="49" y="6"/>
                </a:lnTo>
                <a:lnTo>
                  <a:pt x="40" y="3"/>
                </a:lnTo>
                <a:lnTo>
                  <a:pt x="32" y="2"/>
                </a:lnTo>
                <a:lnTo>
                  <a:pt x="24" y="1"/>
                </a:lnTo>
                <a:lnTo>
                  <a:pt x="16" y="1"/>
                </a:lnTo>
                <a:lnTo>
                  <a:pt x="10" y="0"/>
                </a:lnTo>
                <a:lnTo>
                  <a:pt x="4" y="0"/>
                </a:lnTo>
                <a:lnTo>
                  <a:pt x="0" y="0"/>
                </a:lnTo>
                <a:lnTo>
                  <a:pt x="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81" name="CustomShape 73"/>
          <p:cNvSpPr/>
          <p:nvPr/>
        </p:nvSpPr>
        <p:spPr>
          <a:xfrm>
            <a:off x="1687513" y="409575"/>
            <a:ext cx="165100" cy="85725"/>
          </a:xfrm>
          <a:custGeom>
            <a:avLst/>
            <a:gdLst/>
            <a:ahLst/>
            <a:cxnLst/>
            <a:rect l="l" t="t" r="r" b="b"/>
            <a:pathLst>
              <a:path w="104" h="54">
                <a:moveTo>
                  <a:pt x="8" y="0"/>
                </a:moveTo>
                <a:lnTo>
                  <a:pt x="3" y="0"/>
                </a:lnTo>
                <a:lnTo>
                  <a:pt x="0" y="3"/>
                </a:lnTo>
                <a:lnTo>
                  <a:pt x="0" y="6"/>
                </a:lnTo>
                <a:lnTo>
                  <a:pt x="1" y="12"/>
                </a:lnTo>
                <a:lnTo>
                  <a:pt x="3" y="17"/>
                </a:lnTo>
                <a:lnTo>
                  <a:pt x="7" y="23"/>
                </a:lnTo>
                <a:lnTo>
                  <a:pt x="14" y="29"/>
                </a:lnTo>
                <a:lnTo>
                  <a:pt x="20" y="35"/>
                </a:lnTo>
                <a:lnTo>
                  <a:pt x="29" y="40"/>
                </a:lnTo>
                <a:lnTo>
                  <a:pt x="38" y="46"/>
                </a:lnTo>
                <a:lnTo>
                  <a:pt x="48" y="50"/>
                </a:lnTo>
                <a:lnTo>
                  <a:pt x="58" y="52"/>
                </a:lnTo>
                <a:lnTo>
                  <a:pt x="69" y="54"/>
                </a:lnTo>
                <a:lnTo>
                  <a:pt x="80" y="53"/>
                </a:lnTo>
                <a:lnTo>
                  <a:pt x="91" y="51"/>
                </a:lnTo>
                <a:lnTo>
                  <a:pt x="103" y="47"/>
                </a:lnTo>
                <a:lnTo>
                  <a:pt x="104" y="46"/>
                </a:lnTo>
                <a:lnTo>
                  <a:pt x="104" y="45"/>
                </a:lnTo>
                <a:lnTo>
                  <a:pt x="104" y="42"/>
                </a:lnTo>
                <a:lnTo>
                  <a:pt x="103" y="40"/>
                </a:lnTo>
                <a:lnTo>
                  <a:pt x="99" y="35"/>
                </a:lnTo>
                <a:lnTo>
                  <a:pt x="94" y="29"/>
                </a:lnTo>
                <a:lnTo>
                  <a:pt x="88" y="24"/>
                </a:lnTo>
                <a:lnTo>
                  <a:pt x="80" y="17"/>
                </a:lnTo>
                <a:lnTo>
                  <a:pt x="72" y="12"/>
                </a:lnTo>
                <a:lnTo>
                  <a:pt x="63" y="7"/>
                </a:lnTo>
                <a:lnTo>
                  <a:pt x="55" y="4"/>
                </a:lnTo>
                <a:lnTo>
                  <a:pt x="48" y="2"/>
                </a:lnTo>
                <a:lnTo>
                  <a:pt x="39" y="1"/>
                </a:lnTo>
                <a:lnTo>
                  <a:pt x="32" y="0"/>
                </a:lnTo>
                <a:lnTo>
                  <a:pt x="24" y="0"/>
                </a:lnTo>
                <a:lnTo>
                  <a:pt x="18" y="0"/>
                </a:lnTo>
                <a:lnTo>
                  <a:pt x="13" y="0"/>
                </a:lnTo>
                <a:lnTo>
                  <a:pt x="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682" name="CustomShape 74"/>
          <p:cNvSpPr/>
          <p:nvPr/>
        </p:nvSpPr>
        <p:spPr>
          <a:xfrm>
            <a:off x="1679575" y="400050"/>
            <a:ext cx="173038" cy="103188"/>
          </a:xfrm>
          <a:custGeom>
            <a:avLst/>
            <a:gdLst/>
            <a:ahLst/>
            <a:cxnLst/>
            <a:rect l="l" t="t" r="r" b="b"/>
            <a:pathLst>
              <a:path w="110" h="65">
                <a:moveTo>
                  <a:pt x="105" y="48"/>
                </a:moveTo>
                <a:lnTo>
                  <a:pt x="95" y="53"/>
                </a:lnTo>
                <a:lnTo>
                  <a:pt x="84" y="55"/>
                </a:lnTo>
                <a:lnTo>
                  <a:pt x="74" y="55"/>
                </a:lnTo>
                <a:lnTo>
                  <a:pt x="63" y="54"/>
                </a:lnTo>
                <a:lnTo>
                  <a:pt x="54" y="52"/>
                </a:lnTo>
                <a:lnTo>
                  <a:pt x="44" y="47"/>
                </a:lnTo>
                <a:lnTo>
                  <a:pt x="36" y="43"/>
                </a:lnTo>
                <a:lnTo>
                  <a:pt x="28" y="37"/>
                </a:lnTo>
                <a:lnTo>
                  <a:pt x="22" y="32"/>
                </a:lnTo>
                <a:lnTo>
                  <a:pt x="17" y="25"/>
                </a:lnTo>
                <a:lnTo>
                  <a:pt x="12" y="20"/>
                </a:lnTo>
                <a:lnTo>
                  <a:pt x="10" y="15"/>
                </a:lnTo>
                <a:lnTo>
                  <a:pt x="9" y="12"/>
                </a:lnTo>
                <a:lnTo>
                  <a:pt x="9" y="11"/>
                </a:lnTo>
                <a:lnTo>
                  <a:pt x="10" y="10"/>
                </a:lnTo>
                <a:lnTo>
                  <a:pt x="13" y="10"/>
                </a:lnTo>
                <a:lnTo>
                  <a:pt x="13" y="0"/>
                </a:lnTo>
                <a:lnTo>
                  <a:pt x="6" y="2"/>
                </a:lnTo>
                <a:lnTo>
                  <a:pt x="2" y="7"/>
                </a:lnTo>
                <a:lnTo>
                  <a:pt x="0" y="12"/>
                </a:lnTo>
                <a:lnTo>
                  <a:pt x="2" y="19"/>
                </a:lnTo>
                <a:lnTo>
                  <a:pt x="5" y="25"/>
                </a:lnTo>
                <a:lnTo>
                  <a:pt x="9" y="32"/>
                </a:lnTo>
                <a:lnTo>
                  <a:pt x="16" y="39"/>
                </a:lnTo>
                <a:lnTo>
                  <a:pt x="23" y="45"/>
                </a:lnTo>
                <a:lnTo>
                  <a:pt x="31" y="51"/>
                </a:lnTo>
                <a:lnTo>
                  <a:pt x="41" y="56"/>
                </a:lnTo>
                <a:lnTo>
                  <a:pt x="52" y="60"/>
                </a:lnTo>
                <a:lnTo>
                  <a:pt x="62" y="63"/>
                </a:lnTo>
                <a:lnTo>
                  <a:pt x="74" y="65"/>
                </a:lnTo>
                <a:lnTo>
                  <a:pt x="85" y="64"/>
                </a:lnTo>
                <a:lnTo>
                  <a:pt x="97" y="62"/>
                </a:lnTo>
                <a:lnTo>
                  <a:pt x="110" y="56"/>
                </a:lnTo>
                <a:lnTo>
                  <a:pt x="105" y="4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83" name="CustomShape 75"/>
          <p:cNvSpPr/>
          <p:nvPr/>
        </p:nvSpPr>
        <p:spPr>
          <a:xfrm>
            <a:off x="1784350" y="414338"/>
            <a:ext cx="76200" cy="74612"/>
          </a:xfrm>
          <a:custGeom>
            <a:avLst/>
            <a:gdLst/>
            <a:ahLst/>
            <a:cxnLst/>
            <a:rect l="l" t="t" r="r" b="b"/>
            <a:pathLst>
              <a:path w="48" h="47">
                <a:moveTo>
                  <a:pt x="0" y="9"/>
                </a:moveTo>
                <a:lnTo>
                  <a:pt x="9" y="13"/>
                </a:lnTo>
                <a:lnTo>
                  <a:pt x="17" y="19"/>
                </a:lnTo>
                <a:lnTo>
                  <a:pt x="24" y="24"/>
                </a:lnTo>
                <a:lnTo>
                  <a:pt x="30" y="30"/>
                </a:lnTo>
                <a:lnTo>
                  <a:pt x="35" y="35"/>
                </a:lnTo>
                <a:lnTo>
                  <a:pt x="38" y="39"/>
                </a:lnTo>
                <a:lnTo>
                  <a:pt x="38" y="40"/>
                </a:lnTo>
                <a:lnTo>
                  <a:pt x="39" y="39"/>
                </a:lnTo>
                <a:lnTo>
                  <a:pt x="44" y="47"/>
                </a:lnTo>
                <a:lnTo>
                  <a:pt x="47" y="45"/>
                </a:lnTo>
                <a:lnTo>
                  <a:pt x="48" y="42"/>
                </a:lnTo>
                <a:lnTo>
                  <a:pt x="47" y="38"/>
                </a:lnTo>
                <a:lnTo>
                  <a:pt x="46" y="35"/>
                </a:lnTo>
                <a:lnTo>
                  <a:pt x="42" y="30"/>
                </a:lnTo>
                <a:lnTo>
                  <a:pt x="36" y="23"/>
                </a:lnTo>
                <a:lnTo>
                  <a:pt x="30" y="16"/>
                </a:lnTo>
                <a:lnTo>
                  <a:pt x="21" y="11"/>
                </a:lnTo>
                <a:lnTo>
                  <a:pt x="13" y="5"/>
                </a:lnTo>
                <a:lnTo>
                  <a:pt x="4"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84" name="CustomShape 76"/>
          <p:cNvSpPr/>
          <p:nvPr/>
        </p:nvSpPr>
        <p:spPr>
          <a:xfrm>
            <a:off x="1700213" y="400050"/>
            <a:ext cx="90487" cy="26988"/>
          </a:xfrm>
          <a:custGeom>
            <a:avLst/>
            <a:gdLst/>
            <a:ahLst/>
            <a:cxnLst/>
            <a:rect l="l" t="t" r="r" b="b"/>
            <a:pathLst>
              <a:path w="57" h="18">
                <a:moveTo>
                  <a:pt x="0" y="10"/>
                </a:moveTo>
                <a:lnTo>
                  <a:pt x="5" y="10"/>
                </a:lnTo>
                <a:lnTo>
                  <a:pt x="10" y="10"/>
                </a:lnTo>
                <a:lnTo>
                  <a:pt x="16" y="10"/>
                </a:lnTo>
                <a:lnTo>
                  <a:pt x="23" y="10"/>
                </a:lnTo>
                <a:lnTo>
                  <a:pt x="30" y="11"/>
                </a:lnTo>
                <a:lnTo>
                  <a:pt x="39" y="13"/>
                </a:lnTo>
                <a:lnTo>
                  <a:pt x="46" y="14"/>
                </a:lnTo>
                <a:lnTo>
                  <a:pt x="53" y="18"/>
                </a:lnTo>
                <a:lnTo>
                  <a:pt x="57" y="9"/>
                </a:lnTo>
                <a:lnTo>
                  <a:pt x="49" y="6"/>
                </a:lnTo>
                <a:lnTo>
                  <a:pt x="41" y="3"/>
                </a:lnTo>
                <a:lnTo>
                  <a:pt x="32" y="2"/>
                </a:lnTo>
                <a:lnTo>
                  <a:pt x="24" y="1"/>
                </a:lnTo>
                <a:lnTo>
                  <a:pt x="16" y="1"/>
                </a:lnTo>
                <a:lnTo>
                  <a:pt x="10" y="0"/>
                </a:lnTo>
                <a:lnTo>
                  <a:pt x="5" y="0"/>
                </a:lnTo>
                <a:lnTo>
                  <a:pt x="0" y="0"/>
                </a:lnTo>
                <a:lnTo>
                  <a:pt x="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85" name="CustomShape 77"/>
          <p:cNvSpPr/>
          <p:nvPr/>
        </p:nvSpPr>
        <p:spPr>
          <a:xfrm>
            <a:off x="5514975" y="406400"/>
            <a:ext cx="165100" cy="88900"/>
          </a:xfrm>
          <a:custGeom>
            <a:avLst/>
            <a:gdLst/>
            <a:ahLst/>
            <a:cxnLst/>
            <a:rect l="l" t="t" r="r" b="b"/>
            <a:pathLst>
              <a:path w="104" h="56">
                <a:moveTo>
                  <a:pt x="8" y="2"/>
                </a:moveTo>
                <a:lnTo>
                  <a:pt x="4" y="2"/>
                </a:lnTo>
                <a:lnTo>
                  <a:pt x="1" y="5"/>
                </a:lnTo>
                <a:lnTo>
                  <a:pt x="0" y="8"/>
                </a:lnTo>
                <a:lnTo>
                  <a:pt x="1" y="13"/>
                </a:lnTo>
                <a:lnTo>
                  <a:pt x="4" y="19"/>
                </a:lnTo>
                <a:lnTo>
                  <a:pt x="8" y="25"/>
                </a:lnTo>
                <a:lnTo>
                  <a:pt x="15" y="31"/>
                </a:lnTo>
                <a:lnTo>
                  <a:pt x="21" y="37"/>
                </a:lnTo>
                <a:lnTo>
                  <a:pt x="29" y="42"/>
                </a:lnTo>
                <a:lnTo>
                  <a:pt x="38" y="48"/>
                </a:lnTo>
                <a:lnTo>
                  <a:pt x="48" y="52"/>
                </a:lnTo>
                <a:lnTo>
                  <a:pt x="58" y="54"/>
                </a:lnTo>
                <a:lnTo>
                  <a:pt x="70" y="56"/>
                </a:lnTo>
                <a:lnTo>
                  <a:pt x="80" y="55"/>
                </a:lnTo>
                <a:lnTo>
                  <a:pt x="92" y="53"/>
                </a:lnTo>
                <a:lnTo>
                  <a:pt x="103" y="49"/>
                </a:lnTo>
                <a:lnTo>
                  <a:pt x="104" y="48"/>
                </a:lnTo>
                <a:lnTo>
                  <a:pt x="104" y="45"/>
                </a:lnTo>
                <a:lnTo>
                  <a:pt x="104" y="44"/>
                </a:lnTo>
                <a:lnTo>
                  <a:pt x="103" y="42"/>
                </a:lnTo>
                <a:lnTo>
                  <a:pt x="100" y="37"/>
                </a:lnTo>
                <a:lnTo>
                  <a:pt x="95" y="31"/>
                </a:lnTo>
                <a:lnTo>
                  <a:pt x="89" y="26"/>
                </a:lnTo>
                <a:lnTo>
                  <a:pt x="81" y="19"/>
                </a:lnTo>
                <a:lnTo>
                  <a:pt x="73" y="14"/>
                </a:lnTo>
                <a:lnTo>
                  <a:pt x="64" y="9"/>
                </a:lnTo>
                <a:lnTo>
                  <a:pt x="56" y="6"/>
                </a:lnTo>
                <a:lnTo>
                  <a:pt x="47" y="4"/>
                </a:lnTo>
                <a:lnTo>
                  <a:pt x="40" y="3"/>
                </a:lnTo>
                <a:lnTo>
                  <a:pt x="32" y="2"/>
                </a:lnTo>
                <a:lnTo>
                  <a:pt x="25" y="2"/>
                </a:lnTo>
                <a:lnTo>
                  <a:pt x="18" y="2"/>
                </a:lnTo>
                <a:lnTo>
                  <a:pt x="12" y="0"/>
                </a:lnTo>
                <a:lnTo>
                  <a:pt x="8" y="2"/>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686" name="CustomShape 78"/>
          <p:cNvSpPr/>
          <p:nvPr/>
        </p:nvSpPr>
        <p:spPr>
          <a:xfrm>
            <a:off x="5508625" y="400050"/>
            <a:ext cx="174625" cy="103188"/>
          </a:xfrm>
          <a:custGeom>
            <a:avLst/>
            <a:gdLst/>
            <a:ahLst/>
            <a:cxnLst/>
            <a:rect l="l" t="t" r="r" b="b"/>
            <a:pathLst>
              <a:path w="110" h="65">
                <a:moveTo>
                  <a:pt x="105" y="48"/>
                </a:moveTo>
                <a:lnTo>
                  <a:pt x="95" y="53"/>
                </a:lnTo>
                <a:lnTo>
                  <a:pt x="84" y="55"/>
                </a:lnTo>
                <a:lnTo>
                  <a:pt x="74" y="55"/>
                </a:lnTo>
                <a:lnTo>
                  <a:pt x="63" y="54"/>
                </a:lnTo>
                <a:lnTo>
                  <a:pt x="53" y="52"/>
                </a:lnTo>
                <a:lnTo>
                  <a:pt x="44" y="47"/>
                </a:lnTo>
                <a:lnTo>
                  <a:pt x="36" y="43"/>
                </a:lnTo>
                <a:lnTo>
                  <a:pt x="28" y="37"/>
                </a:lnTo>
                <a:lnTo>
                  <a:pt x="21" y="32"/>
                </a:lnTo>
                <a:lnTo>
                  <a:pt x="15" y="25"/>
                </a:lnTo>
                <a:lnTo>
                  <a:pt x="12" y="20"/>
                </a:lnTo>
                <a:lnTo>
                  <a:pt x="9" y="15"/>
                </a:lnTo>
                <a:lnTo>
                  <a:pt x="9" y="12"/>
                </a:lnTo>
                <a:lnTo>
                  <a:pt x="9" y="11"/>
                </a:lnTo>
                <a:lnTo>
                  <a:pt x="9" y="10"/>
                </a:lnTo>
                <a:lnTo>
                  <a:pt x="13" y="10"/>
                </a:lnTo>
                <a:lnTo>
                  <a:pt x="12" y="0"/>
                </a:lnTo>
                <a:lnTo>
                  <a:pt x="6" y="2"/>
                </a:lnTo>
                <a:lnTo>
                  <a:pt x="2" y="7"/>
                </a:lnTo>
                <a:lnTo>
                  <a:pt x="0" y="12"/>
                </a:lnTo>
                <a:lnTo>
                  <a:pt x="2" y="19"/>
                </a:lnTo>
                <a:lnTo>
                  <a:pt x="5" y="25"/>
                </a:lnTo>
                <a:lnTo>
                  <a:pt x="9" y="32"/>
                </a:lnTo>
                <a:lnTo>
                  <a:pt x="15" y="39"/>
                </a:lnTo>
                <a:lnTo>
                  <a:pt x="23" y="44"/>
                </a:lnTo>
                <a:lnTo>
                  <a:pt x="31" y="51"/>
                </a:lnTo>
                <a:lnTo>
                  <a:pt x="41" y="56"/>
                </a:lnTo>
                <a:lnTo>
                  <a:pt x="50" y="60"/>
                </a:lnTo>
                <a:lnTo>
                  <a:pt x="62" y="63"/>
                </a:lnTo>
                <a:lnTo>
                  <a:pt x="74" y="65"/>
                </a:lnTo>
                <a:lnTo>
                  <a:pt x="85" y="64"/>
                </a:lnTo>
                <a:lnTo>
                  <a:pt x="97" y="62"/>
                </a:lnTo>
                <a:lnTo>
                  <a:pt x="110" y="56"/>
                </a:lnTo>
                <a:lnTo>
                  <a:pt x="105" y="4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87" name="CustomShape 79"/>
          <p:cNvSpPr/>
          <p:nvPr/>
        </p:nvSpPr>
        <p:spPr>
          <a:xfrm>
            <a:off x="5613400" y="414338"/>
            <a:ext cx="74613" cy="74612"/>
          </a:xfrm>
          <a:custGeom>
            <a:avLst/>
            <a:gdLst/>
            <a:ahLst/>
            <a:cxnLst/>
            <a:rect l="l" t="t" r="r" b="b"/>
            <a:pathLst>
              <a:path w="47" h="47">
                <a:moveTo>
                  <a:pt x="0" y="9"/>
                </a:moveTo>
                <a:lnTo>
                  <a:pt x="9" y="13"/>
                </a:lnTo>
                <a:lnTo>
                  <a:pt x="16" y="19"/>
                </a:lnTo>
                <a:lnTo>
                  <a:pt x="23" y="24"/>
                </a:lnTo>
                <a:lnTo>
                  <a:pt x="30" y="30"/>
                </a:lnTo>
                <a:lnTo>
                  <a:pt x="35" y="35"/>
                </a:lnTo>
                <a:lnTo>
                  <a:pt x="37" y="39"/>
                </a:lnTo>
                <a:lnTo>
                  <a:pt x="38" y="40"/>
                </a:lnTo>
                <a:lnTo>
                  <a:pt x="39" y="39"/>
                </a:lnTo>
                <a:lnTo>
                  <a:pt x="44" y="47"/>
                </a:lnTo>
                <a:lnTo>
                  <a:pt x="46" y="45"/>
                </a:lnTo>
                <a:lnTo>
                  <a:pt x="47" y="42"/>
                </a:lnTo>
                <a:lnTo>
                  <a:pt x="47" y="38"/>
                </a:lnTo>
                <a:lnTo>
                  <a:pt x="46" y="35"/>
                </a:lnTo>
                <a:lnTo>
                  <a:pt x="41" y="30"/>
                </a:lnTo>
                <a:lnTo>
                  <a:pt x="36" y="23"/>
                </a:lnTo>
                <a:lnTo>
                  <a:pt x="29" y="16"/>
                </a:lnTo>
                <a:lnTo>
                  <a:pt x="21" y="11"/>
                </a:lnTo>
                <a:lnTo>
                  <a:pt x="13" y="5"/>
                </a:lnTo>
                <a:lnTo>
                  <a:pt x="3"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88" name="CustomShape 80"/>
          <p:cNvSpPr/>
          <p:nvPr/>
        </p:nvSpPr>
        <p:spPr>
          <a:xfrm>
            <a:off x="5527675" y="400050"/>
            <a:ext cx="90488" cy="26988"/>
          </a:xfrm>
          <a:custGeom>
            <a:avLst/>
            <a:gdLst/>
            <a:ahLst/>
            <a:cxnLst/>
            <a:rect l="l" t="t" r="r" b="b"/>
            <a:pathLst>
              <a:path w="57" h="18">
                <a:moveTo>
                  <a:pt x="1" y="10"/>
                </a:moveTo>
                <a:lnTo>
                  <a:pt x="4" y="10"/>
                </a:lnTo>
                <a:lnTo>
                  <a:pt x="10" y="10"/>
                </a:lnTo>
                <a:lnTo>
                  <a:pt x="16" y="10"/>
                </a:lnTo>
                <a:lnTo>
                  <a:pt x="24" y="10"/>
                </a:lnTo>
                <a:lnTo>
                  <a:pt x="31" y="11"/>
                </a:lnTo>
                <a:lnTo>
                  <a:pt x="39" y="12"/>
                </a:lnTo>
                <a:lnTo>
                  <a:pt x="47" y="14"/>
                </a:lnTo>
                <a:lnTo>
                  <a:pt x="54" y="18"/>
                </a:lnTo>
                <a:lnTo>
                  <a:pt x="57" y="9"/>
                </a:lnTo>
                <a:lnTo>
                  <a:pt x="49" y="6"/>
                </a:lnTo>
                <a:lnTo>
                  <a:pt x="40" y="3"/>
                </a:lnTo>
                <a:lnTo>
                  <a:pt x="32" y="2"/>
                </a:lnTo>
                <a:lnTo>
                  <a:pt x="25" y="1"/>
                </a:lnTo>
                <a:lnTo>
                  <a:pt x="17" y="1"/>
                </a:lnTo>
                <a:lnTo>
                  <a:pt x="10" y="0"/>
                </a:lnTo>
                <a:lnTo>
                  <a:pt x="4" y="0"/>
                </a:lnTo>
                <a:lnTo>
                  <a:pt x="0" y="0"/>
                </a:lnTo>
                <a:lnTo>
                  <a:pt x="1"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89" name="CustomShape 81"/>
          <p:cNvSpPr/>
          <p:nvPr/>
        </p:nvSpPr>
        <p:spPr>
          <a:xfrm>
            <a:off x="3600450" y="409575"/>
            <a:ext cx="165100" cy="85725"/>
          </a:xfrm>
          <a:custGeom>
            <a:avLst/>
            <a:gdLst/>
            <a:ahLst/>
            <a:cxnLst/>
            <a:rect l="l" t="t" r="r" b="b"/>
            <a:pathLst>
              <a:path w="105" h="54">
                <a:moveTo>
                  <a:pt x="8" y="0"/>
                </a:moveTo>
                <a:lnTo>
                  <a:pt x="4" y="0"/>
                </a:lnTo>
                <a:lnTo>
                  <a:pt x="1" y="3"/>
                </a:lnTo>
                <a:lnTo>
                  <a:pt x="0" y="6"/>
                </a:lnTo>
                <a:lnTo>
                  <a:pt x="1" y="12"/>
                </a:lnTo>
                <a:lnTo>
                  <a:pt x="4" y="17"/>
                </a:lnTo>
                <a:lnTo>
                  <a:pt x="8" y="23"/>
                </a:lnTo>
                <a:lnTo>
                  <a:pt x="14" y="29"/>
                </a:lnTo>
                <a:lnTo>
                  <a:pt x="21" y="35"/>
                </a:lnTo>
                <a:lnTo>
                  <a:pt x="29" y="40"/>
                </a:lnTo>
                <a:lnTo>
                  <a:pt x="38" y="46"/>
                </a:lnTo>
                <a:lnTo>
                  <a:pt x="47" y="50"/>
                </a:lnTo>
                <a:lnTo>
                  <a:pt x="58" y="52"/>
                </a:lnTo>
                <a:lnTo>
                  <a:pt x="70" y="54"/>
                </a:lnTo>
                <a:lnTo>
                  <a:pt x="80" y="53"/>
                </a:lnTo>
                <a:lnTo>
                  <a:pt x="92" y="51"/>
                </a:lnTo>
                <a:lnTo>
                  <a:pt x="104" y="47"/>
                </a:lnTo>
                <a:lnTo>
                  <a:pt x="105" y="46"/>
                </a:lnTo>
                <a:lnTo>
                  <a:pt x="105" y="45"/>
                </a:lnTo>
                <a:lnTo>
                  <a:pt x="105" y="42"/>
                </a:lnTo>
                <a:lnTo>
                  <a:pt x="104" y="40"/>
                </a:lnTo>
                <a:lnTo>
                  <a:pt x="100" y="35"/>
                </a:lnTo>
                <a:lnTo>
                  <a:pt x="95" y="29"/>
                </a:lnTo>
                <a:lnTo>
                  <a:pt x="89" y="24"/>
                </a:lnTo>
                <a:lnTo>
                  <a:pt x="81" y="17"/>
                </a:lnTo>
                <a:lnTo>
                  <a:pt x="73" y="12"/>
                </a:lnTo>
                <a:lnTo>
                  <a:pt x="63" y="7"/>
                </a:lnTo>
                <a:lnTo>
                  <a:pt x="56" y="4"/>
                </a:lnTo>
                <a:lnTo>
                  <a:pt x="47" y="2"/>
                </a:lnTo>
                <a:lnTo>
                  <a:pt x="40" y="1"/>
                </a:lnTo>
                <a:lnTo>
                  <a:pt x="32" y="0"/>
                </a:lnTo>
                <a:lnTo>
                  <a:pt x="24" y="0"/>
                </a:lnTo>
                <a:lnTo>
                  <a:pt x="18" y="0"/>
                </a:lnTo>
                <a:lnTo>
                  <a:pt x="13" y="0"/>
                </a:lnTo>
                <a:lnTo>
                  <a:pt x="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690" name="CustomShape 82"/>
          <p:cNvSpPr/>
          <p:nvPr/>
        </p:nvSpPr>
        <p:spPr>
          <a:xfrm>
            <a:off x="3594100" y="400050"/>
            <a:ext cx="174625" cy="103188"/>
          </a:xfrm>
          <a:custGeom>
            <a:avLst/>
            <a:gdLst/>
            <a:ahLst/>
            <a:cxnLst/>
            <a:rect l="l" t="t" r="r" b="b"/>
            <a:pathLst>
              <a:path w="110" h="65">
                <a:moveTo>
                  <a:pt x="105" y="48"/>
                </a:moveTo>
                <a:lnTo>
                  <a:pt x="95" y="53"/>
                </a:lnTo>
                <a:lnTo>
                  <a:pt x="84" y="55"/>
                </a:lnTo>
                <a:lnTo>
                  <a:pt x="74" y="55"/>
                </a:lnTo>
                <a:lnTo>
                  <a:pt x="63" y="54"/>
                </a:lnTo>
                <a:lnTo>
                  <a:pt x="54" y="52"/>
                </a:lnTo>
                <a:lnTo>
                  <a:pt x="44" y="47"/>
                </a:lnTo>
                <a:lnTo>
                  <a:pt x="36" y="43"/>
                </a:lnTo>
                <a:lnTo>
                  <a:pt x="28" y="37"/>
                </a:lnTo>
                <a:lnTo>
                  <a:pt x="21" y="32"/>
                </a:lnTo>
                <a:lnTo>
                  <a:pt x="15" y="25"/>
                </a:lnTo>
                <a:lnTo>
                  <a:pt x="11" y="20"/>
                </a:lnTo>
                <a:lnTo>
                  <a:pt x="9" y="15"/>
                </a:lnTo>
                <a:lnTo>
                  <a:pt x="8" y="12"/>
                </a:lnTo>
                <a:lnTo>
                  <a:pt x="9" y="11"/>
                </a:lnTo>
                <a:lnTo>
                  <a:pt x="9" y="10"/>
                </a:lnTo>
                <a:lnTo>
                  <a:pt x="12" y="10"/>
                </a:lnTo>
                <a:lnTo>
                  <a:pt x="12" y="0"/>
                </a:lnTo>
                <a:lnTo>
                  <a:pt x="6" y="2"/>
                </a:lnTo>
                <a:lnTo>
                  <a:pt x="1" y="7"/>
                </a:lnTo>
                <a:lnTo>
                  <a:pt x="0" y="12"/>
                </a:lnTo>
                <a:lnTo>
                  <a:pt x="1" y="19"/>
                </a:lnTo>
                <a:lnTo>
                  <a:pt x="4" y="25"/>
                </a:lnTo>
                <a:lnTo>
                  <a:pt x="9" y="32"/>
                </a:lnTo>
                <a:lnTo>
                  <a:pt x="15" y="39"/>
                </a:lnTo>
                <a:lnTo>
                  <a:pt x="23" y="45"/>
                </a:lnTo>
                <a:lnTo>
                  <a:pt x="31" y="51"/>
                </a:lnTo>
                <a:lnTo>
                  <a:pt x="40" y="56"/>
                </a:lnTo>
                <a:lnTo>
                  <a:pt x="50" y="60"/>
                </a:lnTo>
                <a:lnTo>
                  <a:pt x="62" y="63"/>
                </a:lnTo>
                <a:lnTo>
                  <a:pt x="73" y="65"/>
                </a:lnTo>
                <a:lnTo>
                  <a:pt x="85" y="64"/>
                </a:lnTo>
                <a:lnTo>
                  <a:pt x="97" y="62"/>
                </a:lnTo>
                <a:lnTo>
                  <a:pt x="110" y="56"/>
                </a:lnTo>
                <a:lnTo>
                  <a:pt x="105" y="4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91" name="CustomShape 83"/>
          <p:cNvSpPr/>
          <p:nvPr/>
        </p:nvSpPr>
        <p:spPr>
          <a:xfrm>
            <a:off x="3698875" y="414338"/>
            <a:ext cx="74613" cy="74612"/>
          </a:xfrm>
          <a:custGeom>
            <a:avLst/>
            <a:gdLst/>
            <a:ahLst/>
            <a:cxnLst/>
            <a:rect l="l" t="t" r="r" b="b"/>
            <a:pathLst>
              <a:path w="47" h="47">
                <a:moveTo>
                  <a:pt x="0" y="9"/>
                </a:moveTo>
                <a:lnTo>
                  <a:pt x="9" y="13"/>
                </a:lnTo>
                <a:lnTo>
                  <a:pt x="16" y="19"/>
                </a:lnTo>
                <a:lnTo>
                  <a:pt x="24" y="24"/>
                </a:lnTo>
                <a:lnTo>
                  <a:pt x="30" y="30"/>
                </a:lnTo>
                <a:lnTo>
                  <a:pt x="35" y="35"/>
                </a:lnTo>
                <a:lnTo>
                  <a:pt x="37" y="39"/>
                </a:lnTo>
                <a:lnTo>
                  <a:pt x="38" y="40"/>
                </a:lnTo>
                <a:lnTo>
                  <a:pt x="39" y="39"/>
                </a:lnTo>
                <a:lnTo>
                  <a:pt x="44" y="47"/>
                </a:lnTo>
                <a:lnTo>
                  <a:pt x="46" y="45"/>
                </a:lnTo>
                <a:lnTo>
                  <a:pt x="47" y="42"/>
                </a:lnTo>
                <a:lnTo>
                  <a:pt x="47" y="38"/>
                </a:lnTo>
                <a:lnTo>
                  <a:pt x="45" y="35"/>
                </a:lnTo>
                <a:lnTo>
                  <a:pt x="42" y="30"/>
                </a:lnTo>
                <a:lnTo>
                  <a:pt x="36" y="23"/>
                </a:lnTo>
                <a:lnTo>
                  <a:pt x="29" y="16"/>
                </a:lnTo>
                <a:lnTo>
                  <a:pt x="21" y="11"/>
                </a:lnTo>
                <a:lnTo>
                  <a:pt x="13" y="5"/>
                </a:lnTo>
                <a:lnTo>
                  <a:pt x="3"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92" name="CustomShape 84"/>
          <p:cNvSpPr/>
          <p:nvPr/>
        </p:nvSpPr>
        <p:spPr>
          <a:xfrm>
            <a:off x="3613150" y="400050"/>
            <a:ext cx="90488" cy="26988"/>
          </a:xfrm>
          <a:custGeom>
            <a:avLst/>
            <a:gdLst/>
            <a:ahLst/>
            <a:cxnLst/>
            <a:rect l="l" t="t" r="r" b="b"/>
            <a:pathLst>
              <a:path w="57" h="18">
                <a:moveTo>
                  <a:pt x="0" y="10"/>
                </a:moveTo>
                <a:lnTo>
                  <a:pt x="5" y="10"/>
                </a:lnTo>
                <a:lnTo>
                  <a:pt x="10" y="10"/>
                </a:lnTo>
                <a:lnTo>
                  <a:pt x="16" y="10"/>
                </a:lnTo>
                <a:lnTo>
                  <a:pt x="24" y="10"/>
                </a:lnTo>
                <a:lnTo>
                  <a:pt x="31" y="11"/>
                </a:lnTo>
                <a:lnTo>
                  <a:pt x="38" y="13"/>
                </a:lnTo>
                <a:lnTo>
                  <a:pt x="47" y="14"/>
                </a:lnTo>
                <a:lnTo>
                  <a:pt x="54" y="18"/>
                </a:lnTo>
                <a:lnTo>
                  <a:pt x="57" y="9"/>
                </a:lnTo>
                <a:lnTo>
                  <a:pt x="49" y="6"/>
                </a:lnTo>
                <a:lnTo>
                  <a:pt x="41" y="3"/>
                </a:lnTo>
                <a:lnTo>
                  <a:pt x="32" y="2"/>
                </a:lnTo>
                <a:lnTo>
                  <a:pt x="25" y="1"/>
                </a:lnTo>
                <a:lnTo>
                  <a:pt x="17" y="1"/>
                </a:lnTo>
                <a:lnTo>
                  <a:pt x="10" y="0"/>
                </a:lnTo>
                <a:lnTo>
                  <a:pt x="5" y="0"/>
                </a:lnTo>
                <a:lnTo>
                  <a:pt x="0" y="0"/>
                </a:lnTo>
                <a:lnTo>
                  <a:pt x="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93" name="CustomShape 85"/>
          <p:cNvSpPr/>
          <p:nvPr/>
        </p:nvSpPr>
        <p:spPr>
          <a:xfrm>
            <a:off x="7429500" y="406400"/>
            <a:ext cx="165100" cy="88900"/>
          </a:xfrm>
          <a:custGeom>
            <a:avLst/>
            <a:gdLst/>
            <a:ahLst/>
            <a:cxnLst/>
            <a:rect l="l" t="t" r="r" b="b"/>
            <a:pathLst>
              <a:path w="104" h="56">
                <a:moveTo>
                  <a:pt x="8" y="2"/>
                </a:moveTo>
                <a:lnTo>
                  <a:pt x="3" y="2"/>
                </a:lnTo>
                <a:lnTo>
                  <a:pt x="1" y="5"/>
                </a:lnTo>
                <a:lnTo>
                  <a:pt x="0" y="8"/>
                </a:lnTo>
                <a:lnTo>
                  <a:pt x="1" y="13"/>
                </a:lnTo>
                <a:lnTo>
                  <a:pt x="4" y="19"/>
                </a:lnTo>
                <a:lnTo>
                  <a:pt x="8" y="25"/>
                </a:lnTo>
                <a:lnTo>
                  <a:pt x="13" y="31"/>
                </a:lnTo>
                <a:lnTo>
                  <a:pt x="21" y="37"/>
                </a:lnTo>
                <a:lnTo>
                  <a:pt x="28" y="42"/>
                </a:lnTo>
                <a:lnTo>
                  <a:pt x="38" y="48"/>
                </a:lnTo>
                <a:lnTo>
                  <a:pt x="47" y="52"/>
                </a:lnTo>
                <a:lnTo>
                  <a:pt x="58" y="54"/>
                </a:lnTo>
                <a:lnTo>
                  <a:pt x="68" y="56"/>
                </a:lnTo>
                <a:lnTo>
                  <a:pt x="80" y="55"/>
                </a:lnTo>
                <a:lnTo>
                  <a:pt x="92" y="53"/>
                </a:lnTo>
                <a:lnTo>
                  <a:pt x="102" y="49"/>
                </a:lnTo>
                <a:lnTo>
                  <a:pt x="103" y="48"/>
                </a:lnTo>
                <a:lnTo>
                  <a:pt x="104" y="45"/>
                </a:lnTo>
                <a:lnTo>
                  <a:pt x="103" y="44"/>
                </a:lnTo>
                <a:lnTo>
                  <a:pt x="103" y="42"/>
                </a:lnTo>
                <a:lnTo>
                  <a:pt x="100" y="37"/>
                </a:lnTo>
                <a:lnTo>
                  <a:pt x="95" y="31"/>
                </a:lnTo>
                <a:lnTo>
                  <a:pt x="87" y="26"/>
                </a:lnTo>
                <a:lnTo>
                  <a:pt x="80" y="19"/>
                </a:lnTo>
                <a:lnTo>
                  <a:pt x="72" y="14"/>
                </a:lnTo>
                <a:lnTo>
                  <a:pt x="63" y="9"/>
                </a:lnTo>
                <a:lnTo>
                  <a:pt x="56" y="6"/>
                </a:lnTo>
                <a:lnTo>
                  <a:pt x="47" y="4"/>
                </a:lnTo>
                <a:lnTo>
                  <a:pt x="39" y="3"/>
                </a:lnTo>
                <a:lnTo>
                  <a:pt x="31" y="2"/>
                </a:lnTo>
                <a:lnTo>
                  <a:pt x="24" y="2"/>
                </a:lnTo>
                <a:lnTo>
                  <a:pt x="18" y="2"/>
                </a:lnTo>
                <a:lnTo>
                  <a:pt x="12" y="0"/>
                </a:lnTo>
                <a:lnTo>
                  <a:pt x="8" y="2"/>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694" name="CustomShape 86"/>
          <p:cNvSpPr/>
          <p:nvPr/>
        </p:nvSpPr>
        <p:spPr>
          <a:xfrm>
            <a:off x="7421563" y="400050"/>
            <a:ext cx="173037" cy="103188"/>
          </a:xfrm>
          <a:custGeom>
            <a:avLst/>
            <a:gdLst/>
            <a:ahLst/>
            <a:cxnLst/>
            <a:rect l="l" t="t" r="r" b="b"/>
            <a:pathLst>
              <a:path w="109" h="65">
                <a:moveTo>
                  <a:pt x="106" y="48"/>
                </a:moveTo>
                <a:lnTo>
                  <a:pt x="95" y="53"/>
                </a:lnTo>
                <a:lnTo>
                  <a:pt x="84" y="55"/>
                </a:lnTo>
                <a:lnTo>
                  <a:pt x="75" y="55"/>
                </a:lnTo>
                <a:lnTo>
                  <a:pt x="64" y="54"/>
                </a:lnTo>
                <a:lnTo>
                  <a:pt x="54" y="52"/>
                </a:lnTo>
                <a:lnTo>
                  <a:pt x="45" y="47"/>
                </a:lnTo>
                <a:lnTo>
                  <a:pt x="36" y="43"/>
                </a:lnTo>
                <a:lnTo>
                  <a:pt x="28" y="37"/>
                </a:lnTo>
                <a:lnTo>
                  <a:pt x="22" y="32"/>
                </a:lnTo>
                <a:lnTo>
                  <a:pt x="16" y="25"/>
                </a:lnTo>
                <a:lnTo>
                  <a:pt x="12" y="20"/>
                </a:lnTo>
                <a:lnTo>
                  <a:pt x="10" y="15"/>
                </a:lnTo>
                <a:lnTo>
                  <a:pt x="9" y="12"/>
                </a:lnTo>
                <a:lnTo>
                  <a:pt x="9" y="11"/>
                </a:lnTo>
                <a:lnTo>
                  <a:pt x="10" y="10"/>
                </a:lnTo>
                <a:lnTo>
                  <a:pt x="13" y="10"/>
                </a:lnTo>
                <a:lnTo>
                  <a:pt x="13" y="0"/>
                </a:lnTo>
                <a:lnTo>
                  <a:pt x="7" y="2"/>
                </a:lnTo>
                <a:lnTo>
                  <a:pt x="2" y="7"/>
                </a:lnTo>
                <a:lnTo>
                  <a:pt x="0" y="12"/>
                </a:lnTo>
                <a:lnTo>
                  <a:pt x="2" y="19"/>
                </a:lnTo>
                <a:lnTo>
                  <a:pt x="5" y="25"/>
                </a:lnTo>
                <a:lnTo>
                  <a:pt x="10" y="32"/>
                </a:lnTo>
                <a:lnTo>
                  <a:pt x="15" y="39"/>
                </a:lnTo>
                <a:lnTo>
                  <a:pt x="23" y="44"/>
                </a:lnTo>
                <a:lnTo>
                  <a:pt x="31" y="51"/>
                </a:lnTo>
                <a:lnTo>
                  <a:pt x="41" y="56"/>
                </a:lnTo>
                <a:lnTo>
                  <a:pt x="51" y="60"/>
                </a:lnTo>
                <a:lnTo>
                  <a:pt x="62" y="63"/>
                </a:lnTo>
                <a:lnTo>
                  <a:pt x="73" y="65"/>
                </a:lnTo>
                <a:lnTo>
                  <a:pt x="85" y="64"/>
                </a:lnTo>
                <a:lnTo>
                  <a:pt x="98" y="62"/>
                </a:lnTo>
                <a:lnTo>
                  <a:pt x="109" y="56"/>
                </a:lnTo>
                <a:lnTo>
                  <a:pt x="106" y="4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95" name="CustomShape 87"/>
          <p:cNvSpPr/>
          <p:nvPr/>
        </p:nvSpPr>
        <p:spPr>
          <a:xfrm>
            <a:off x="7527925" y="414338"/>
            <a:ext cx="74613" cy="74612"/>
          </a:xfrm>
          <a:custGeom>
            <a:avLst/>
            <a:gdLst/>
            <a:ahLst/>
            <a:cxnLst/>
            <a:rect l="l" t="t" r="r" b="b"/>
            <a:pathLst>
              <a:path w="47" h="47">
                <a:moveTo>
                  <a:pt x="0" y="9"/>
                </a:moveTo>
                <a:lnTo>
                  <a:pt x="8" y="13"/>
                </a:lnTo>
                <a:lnTo>
                  <a:pt x="16" y="19"/>
                </a:lnTo>
                <a:lnTo>
                  <a:pt x="23" y="24"/>
                </a:lnTo>
                <a:lnTo>
                  <a:pt x="30" y="30"/>
                </a:lnTo>
                <a:lnTo>
                  <a:pt x="34" y="35"/>
                </a:lnTo>
                <a:lnTo>
                  <a:pt x="37" y="39"/>
                </a:lnTo>
                <a:lnTo>
                  <a:pt x="37" y="40"/>
                </a:lnTo>
                <a:lnTo>
                  <a:pt x="38" y="40"/>
                </a:lnTo>
                <a:lnTo>
                  <a:pt x="39" y="39"/>
                </a:lnTo>
                <a:lnTo>
                  <a:pt x="42" y="47"/>
                </a:lnTo>
                <a:lnTo>
                  <a:pt x="46" y="45"/>
                </a:lnTo>
                <a:lnTo>
                  <a:pt x="47" y="42"/>
                </a:lnTo>
                <a:lnTo>
                  <a:pt x="46" y="38"/>
                </a:lnTo>
                <a:lnTo>
                  <a:pt x="45" y="35"/>
                </a:lnTo>
                <a:lnTo>
                  <a:pt x="41" y="30"/>
                </a:lnTo>
                <a:lnTo>
                  <a:pt x="36" y="23"/>
                </a:lnTo>
                <a:lnTo>
                  <a:pt x="29" y="16"/>
                </a:lnTo>
                <a:lnTo>
                  <a:pt x="21" y="11"/>
                </a:lnTo>
                <a:lnTo>
                  <a:pt x="12" y="5"/>
                </a:lnTo>
                <a:lnTo>
                  <a:pt x="3"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96" name="CustomShape 88"/>
          <p:cNvSpPr/>
          <p:nvPr/>
        </p:nvSpPr>
        <p:spPr>
          <a:xfrm>
            <a:off x="7442200" y="400050"/>
            <a:ext cx="90488" cy="26988"/>
          </a:xfrm>
          <a:custGeom>
            <a:avLst/>
            <a:gdLst/>
            <a:ahLst/>
            <a:cxnLst/>
            <a:rect l="l" t="t" r="r" b="b"/>
            <a:pathLst>
              <a:path w="57" h="18">
                <a:moveTo>
                  <a:pt x="0" y="10"/>
                </a:moveTo>
                <a:lnTo>
                  <a:pt x="4" y="10"/>
                </a:lnTo>
                <a:lnTo>
                  <a:pt x="10" y="10"/>
                </a:lnTo>
                <a:lnTo>
                  <a:pt x="16" y="10"/>
                </a:lnTo>
                <a:lnTo>
                  <a:pt x="23" y="10"/>
                </a:lnTo>
                <a:lnTo>
                  <a:pt x="31" y="11"/>
                </a:lnTo>
                <a:lnTo>
                  <a:pt x="38" y="12"/>
                </a:lnTo>
                <a:lnTo>
                  <a:pt x="46" y="14"/>
                </a:lnTo>
                <a:lnTo>
                  <a:pt x="54" y="18"/>
                </a:lnTo>
                <a:lnTo>
                  <a:pt x="57" y="9"/>
                </a:lnTo>
                <a:lnTo>
                  <a:pt x="49" y="6"/>
                </a:lnTo>
                <a:lnTo>
                  <a:pt x="40" y="3"/>
                </a:lnTo>
                <a:lnTo>
                  <a:pt x="32" y="2"/>
                </a:lnTo>
                <a:lnTo>
                  <a:pt x="23" y="1"/>
                </a:lnTo>
                <a:lnTo>
                  <a:pt x="16" y="1"/>
                </a:lnTo>
                <a:lnTo>
                  <a:pt x="10" y="0"/>
                </a:lnTo>
                <a:lnTo>
                  <a:pt x="4" y="0"/>
                </a:lnTo>
                <a:lnTo>
                  <a:pt x="0" y="0"/>
                </a:lnTo>
                <a:lnTo>
                  <a:pt x="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97" name="CustomShape 89"/>
          <p:cNvSpPr/>
          <p:nvPr/>
        </p:nvSpPr>
        <p:spPr>
          <a:xfrm>
            <a:off x="1301750" y="400050"/>
            <a:ext cx="165100" cy="87313"/>
          </a:xfrm>
          <a:custGeom>
            <a:avLst/>
            <a:gdLst/>
            <a:ahLst/>
            <a:cxnLst/>
            <a:rect l="l" t="t" r="r" b="b"/>
            <a:pathLst>
              <a:path w="104" h="55">
                <a:moveTo>
                  <a:pt x="8" y="0"/>
                </a:moveTo>
                <a:lnTo>
                  <a:pt x="3" y="1"/>
                </a:lnTo>
                <a:lnTo>
                  <a:pt x="1" y="3"/>
                </a:lnTo>
                <a:lnTo>
                  <a:pt x="0" y="7"/>
                </a:lnTo>
                <a:lnTo>
                  <a:pt x="1" y="12"/>
                </a:lnTo>
                <a:lnTo>
                  <a:pt x="4" y="18"/>
                </a:lnTo>
                <a:lnTo>
                  <a:pt x="8" y="23"/>
                </a:lnTo>
                <a:lnTo>
                  <a:pt x="13" y="30"/>
                </a:lnTo>
                <a:lnTo>
                  <a:pt x="21" y="35"/>
                </a:lnTo>
                <a:lnTo>
                  <a:pt x="28" y="42"/>
                </a:lnTo>
                <a:lnTo>
                  <a:pt x="38" y="46"/>
                </a:lnTo>
                <a:lnTo>
                  <a:pt x="47" y="51"/>
                </a:lnTo>
                <a:lnTo>
                  <a:pt x="58" y="54"/>
                </a:lnTo>
                <a:lnTo>
                  <a:pt x="68" y="55"/>
                </a:lnTo>
                <a:lnTo>
                  <a:pt x="80" y="55"/>
                </a:lnTo>
                <a:lnTo>
                  <a:pt x="91" y="52"/>
                </a:lnTo>
                <a:lnTo>
                  <a:pt x="102" y="47"/>
                </a:lnTo>
                <a:lnTo>
                  <a:pt x="103" y="46"/>
                </a:lnTo>
                <a:lnTo>
                  <a:pt x="104" y="45"/>
                </a:lnTo>
                <a:lnTo>
                  <a:pt x="103" y="43"/>
                </a:lnTo>
                <a:lnTo>
                  <a:pt x="102" y="41"/>
                </a:lnTo>
                <a:lnTo>
                  <a:pt x="99" y="36"/>
                </a:lnTo>
                <a:lnTo>
                  <a:pt x="95" y="30"/>
                </a:lnTo>
                <a:lnTo>
                  <a:pt x="87" y="24"/>
                </a:lnTo>
                <a:lnTo>
                  <a:pt x="80" y="18"/>
                </a:lnTo>
                <a:lnTo>
                  <a:pt x="72" y="13"/>
                </a:lnTo>
                <a:lnTo>
                  <a:pt x="63" y="8"/>
                </a:lnTo>
                <a:lnTo>
                  <a:pt x="56" y="6"/>
                </a:lnTo>
                <a:lnTo>
                  <a:pt x="47" y="3"/>
                </a:lnTo>
                <a:lnTo>
                  <a:pt x="39" y="1"/>
                </a:lnTo>
                <a:lnTo>
                  <a:pt x="31" y="0"/>
                </a:lnTo>
                <a:lnTo>
                  <a:pt x="24" y="0"/>
                </a:lnTo>
                <a:lnTo>
                  <a:pt x="18" y="0"/>
                </a:lnTo>
                <a:lnTo>
                  <a:pt x="12" y="0"/>
                </a:lnTo>
                <a:lnTo>
                  <a:pt x="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698" name="CustomShape 90"/>
          <p:cNvSpPr/>
          <p:nvPr/>
        </p:nvSpPr>
        <p:spPr>
          <a:xfrm>
            <a:off x="1293813" y="393700"/>
            <a:ext cx="173037" cy="100013"/>
          </a:xfrm>
          <a:custGeom>
            <a:avLst/>
            <a:gdLst/>
            <a:ahLst/>
            <a:cxnLst/>
            <a:rect l="l" t="t" r="r" b="b"/>
            <a:pathLst>
              <a:path w="109" h="63">
                <a:moveTo>
                  <a:pt x="105" y="47"/>
                </a:moveTo>
                <a:lnTo>
                  <a:pt x="95" y="51"/>
                </a:lnTo>
                <a:lnTo>
                  <a:pt x="84" y="53"/>
                </a:lnTo>
                <a:lnTo>
                  <a:pt x="73" y="55"/>
                </a:lnTo>
                <a:lnTo>
                  <a:pt x="64" y="53"/>
                </a:lnTo>
                <a:lnTo>
                  <a:pt x="53" y="50"/>
                </a:lnTo>
                <a:lnTo>
                  <a:pt x="45" y="46"/>
                </a:lnTo>
                <a:lnTo>
                  <a:pt x="35" y="41"/>
                </a:lnTo>
                <a:lnTo>
                  <a:pt x="28" y="36"/>
                </a:lnTo>
                <a:lnTo>
                  <a:pt x="22" y="30"/>
                </a:lnTo>
                <a:lnTo>
                  <a:pt x="16" y="25"/>
                </a:lnTo>
                <a:lnTo>
                  <a:pt x="12" y="19"/>
                </a:lnTo>
                <a:lnTo>
                  <a:pt x="10" y="14"/>
                </a:lnTo>
                <a:lnTo>
                  <a:pt x="9" y="11"/>
                </a:lnTo>
                <a:lnTo>
                  <a:pt x="9" y="10"/>
                </a:lnTo>
                <a:lnTo>
                  <a:pt x="10" y="10"/>
                </a:lnTo>
                <a:lnTo>
                  <a:pt x="13" y="8"/>
                </a:lnTo>
                <a:lnTo>
                  <a:pt x="13" y="0"/>
                </a:lnTo>
                <a:lnTo>
                  <a:pt x="7" y="1"/>
                </a:lnTo>
                <a:lnTo>
                  <a:pt x="2" y="5"/>
                </a:lnTo>
                <a:lnTo>
                  <a:pt x="0" y="12"/>
                </a:lnTo>
                <a:lnTo>
                  <a:pt x="2" y="17"/>
                </a:lnTo>
                <a:lnTo>
                  <a:pt x="5" y="24"/>
                </a:lnTo>
                <a:lnTo>
                  <a:pt x="9" y="30"/>
                </a:lnTo>
                <a:lnTo>
                  <a:pt x="15" y="37"/>
                </a:lnTo>
                <a:lnTo>
                  <a:pt x="23" y="44"/>
                </a:lnTo>
                <a:lnTo>
                  <a:pt x="31" y="49"/>
                </a:lnTo>
                <a:lnTo>
                  <a:pt x="41" y="55"/>
                </a:lnTo>
                <a:lnTo>
                  <a:pt x="51" y="59"/>
                </a:lnTo>
                <a:lnTo>
                  <a:pt x="62" y="62"/>
                </a:lnTo>
                <a:lnTo>
                  <a:pt x="73" y="63"/>
                </a:lnTo>
                <a:lnTo>
                  <a:pt x="85" y="63"/>
                </a:lnTo>
                <a:lnTo>
                  <a:pt x="98" y="60"/>
                </a:lnTo>
                <a:lnTo>
                  <a:pt x="109" y="56"/>
                </a:lnTo>
                <a:lnTo>
                  <a:pt x="105" y="4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699" name="CustomShape 91"/>
          <p:cNvSpPr/>
          <p:nvPr/>
        </p:nvSpPr>
        <p:spPr>
          <a:xfrm>
            <a:off x="1398588" y="406400"/>
            <a:ext cx="76200" cy="76200"/>
          </a:xfrm>
          <a:custGeom>
            <a:avLst/>
            <a:gdLst/>
            <a:ahLst/>
            <a:cxnLst/>
            <a:rect l="l" t="t" r="r" b="b"/>
            <a:pathLst>
              <a:path w="48" h="48">
                <a:moveTo>
                  <a:pt x="0" y="8"/>
                </a:moveTo>
                <a:lnTo>
                  <a:pt x="9" y="13"/>
                </a:lnTo>
                <a:lnTo>
                  <a:pt x="17" y="18"/>
                </a:lnTo>
                <a:lnTo>
                  <a:pt x="24" y="24"/>
                </a:lnTo>
                <a:lnTo>
                  <a:pt x="31" y="29"/>
                </a:lnTo>
                <a:lnTo>
                  <a:pt x="35" y="35"/>
                </a:lnTo>
                <a:lnTo>
                  <a:pt x="38" y="39"/>
                </a:lnTo>
                <a:lnTo>
                  <a:pt x="38" y="40"/>
                </a:lnTo>
                <a:lnTo>
                  <a:pt x="38" y="41"/>
                </a:lnTo>
                <a:lnTo>
                  <a:pt x="39" y="40"/>
                </a:lnTo>
                <a:lnTo>
                  <a:pt x="39" y="39"/>
                </a:lnTo>
                <a:lnTo>
                  <a:pt x="43" y="48"/>
                </a:lnTo>
                <a:lnTo>
                  <a:pt x="47" y="44"/>
                </a:lnTo>
                <a:lnTo>
                  <a:pt x="48" y="41"/>
                </a:lnTo>
                <a:lnTo>
                  <a:pt x="47" y="38"/>
                </a:lnTo>
                <a:lnTo>
                  <a:pt x="46" y="35"/>
                </a:lnTo>
                <a:lnTo>
                  <a:pt x="42" y="29"/>
                </a:lnTo>
                <a:lnTo>
                  <a:pt x="36" y="22"/>
                </a:lnTo>
                <a:lnTo>
                  <a:pt x="30" y="17"/>
                </a:lnTo>
                <a:lnTo>
                  <a:pt x="21" y="10"/>
                </a:lnTo>
                <a:lnTo>
                  <a:pt x="13" y="5"/>
                </a:lnTo>
                <a:lnTo>
                  <a:pt x="4"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00" name="CustomShape 92"/>
          <p:cNvSpPr/>
          <p:nvPr/>
        </p:nvSpPr>
        <p:spPr>
          <a:xfrm>
            <a:off x="1314450" y="393700"/>
            <a:ext cx="88900" cy="25400"/>
          </a:xfrm>
          <a:custGeom>
            <a:avLst/>
            <a:gdLst/>
            <a:ahLst/>
            <a:cxnLst/>
            <a:rect l="l" t="t" r="r" b="b"/>
            <a:pathLst>
              <a:path w="57" h="16">
                <a:moveTo>
                  <a:pt x="0" y="8"/>
                </a:moveTo>
                <a:lnTo>
                  <a:pt x="4" y="8"/>
                </a:lnTo>
                <a:lnTo>
                  <a:pt x="10" y="8"/>
                </a:lnTo>
                <a:lnTo>
                  <a:pt x="16" y="8"/>
                </a:lnTo>
                <a:lnTo>
                  <a:pt x="22" y="10"/>
                </a:lnTo>
                <a:lnTo>
                  <a:pt x="31" y="10"/>
                </a:lnTo>
                <a:lnTo>
                  <a:pt x="38" y="12"/>
                </a:lnTo>
                <a:lnTo>
                  <a:pt x="46" y="14"/>
                </a:lnTo>
                <a:lnTo>
                  <a:pt x="53" y="16"/>
                </a:lnTo>
                <a:lnTo>
                  <a:pt x="57" y="8"/>
                </a:lnTo>
                <a:lnTo>
                  <a:pt x="49" y="5"/>
                </a:lnTo>
                <a:lnTo>
                  <a:pt x="40" y="3"/>
                </a:lnTo>
                <a:lnTo>
                  <a:pt x="32" y="1"/>
                </a:lnTo>
                <a:lnTo>
                  <a:pt x="23" y="0"/>
                </a:lnTo>
                <a:lnTo>
                  <a:pt x="16" y="0"/>
                </a:lnTo>
                <a:lnTo>
                  <a:pt x="10" y="0"/>
                </a:lnTo>
                <a:lnTo>
                  <a:pt x="4" y="0"/>
                </a:lnTo>
                <a:lnTo>
                  <a:pt x="0"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01" name="CustomShape 93"/>
          <p:cNvSpPr/>
          <p:nvPr/>
        </p:nvSpPr>
        <p:spPr>
          <a:xfrm>
            <a:off x="5130800" y="400050"/>
            <a:ext cx="161925" cy="87313"/>
          </a:xfrm>
          <a:custGeom>
            <a:avLst/>
            <a:gdLst/>
            <a:ahLst/>
            <a:cxnLst/>
            <a:rect l="l" t="t" r="r" b="b"/>
            <a:pathLst>
              <a:path w="103" h="55">
                <a:moveTo>
                  <a:pt x="8" y="0"/>
                </a:moveTo>
                <a:lnTo>
                  <a:pt x="3" y="1"/>
                </a:lnTo>
                <a:lnTo>
                  <a:pt x="0" y="3"/>
                </a:lnTo>
                <a:lnTo>
                  <a:pt x="0" y="7"/>
                </a:lnTo>
                <a:lnTo>
                  <a:pt x="1" y="12"/>
                </a:lnTo>
                <a:lnTo>
                  <a:pt x="3" y="18"/>
                </a:lnTo>
                <a:lnTo>
                  <a:pt x="7" y="23"/>
                </a:lnTo>
                <a:lnTo>
                  <a:pt x="13" y="30"/>
                </a:lnTo>
                <a:lnTo>
                  <a:pt x="20" y="35"/>
                </a:lnTo>
                <a:lnTo>
                  <a:pt x="28" y="42"/>
                </a:lnTo>
                <a:lnTo>
                  <a:pt x="38" y="46"/>
                </a:lnTo>
                <a:lnTo>
                  <a:pt x="47" y="51"/>
                </a:lnTo>
                <a:lnTo>
                  <a:pt x="58" y="54"/>
                </a:lnTo>
                <a:lnTo>
                  <a:pt x="68" y="55"/>
                </a:lnTo>
                <a:lnTo>
                  <a:pt x="80" y="54"/>
                </a:lnTo>
                <a:lnTo>
                  <a:pt x="91" y="52"/>
                </a:lnTo>
                <a:lnTo>
                  <a:pt x="102" y="47"/>
                </a:lnTo>
                <a:lnTo>
                  <a:pt x="103" y="46"/>
                </a:lnTo>
                <a:lnTo>
                  <a:pt x="103" y="45"/>
                </a:lnTo>
                <a:lnTo>
                  <a:pt x="103" y="43"/>
                </a:lnTo>
                <a:lnTo>
                  <a:pt x="102" y="41"/>
                </a:lnTo>
                <a:lnTo>
                  <a:pt x="99" y="36"/>
                </a:lnTo>
                <a:lnTo>
                  <a:pt x="94" y="30"/>
                </a:lnTo>
                <a:lnTo>
                  <a:pt x="87" y="24"/>
                </a:lnTo>
                <a:lnTo>
                  <a:pt x="80" y="18"/>
                </a:lnTo>
                <a:lnTo>
                  <a:pt x="71" y="12"/>
                </a:lnTo>
                <a:lnTo>
                  <a:pt x="63" y="8"/>
                </a:lnTo>
                <a:lnTo>
                  <a:pt x="55" y="6"/>
                </a:lnTo>
                <a:lnTo>
                  <a:pt x="47" y="3"/>
                </a:lnTo>
                <a:lnTo>
                  <a:pt x="39" y="1"/>
                </a:lnTo>
                <a:lnTo>
                  <a:pt x="31" y="0"/>
                </a:lnTo>
                <a:lnTo>
                  <a:pt x="24" y="0"/>
                </a:lnTo>
                <a:lnTo>
                  <a:pt x="18" y="0"/>
                </a:lnTo>
                <a:lnTo>
                  <a:pt x="12" y="0"/>
                </a:lnTo>
                <a:lnTo>
                  <a:pt x="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702" name="CustomShape 94"/>
          <p:cNvSpPr/>
          <p:nvPr/>
        </p:nvSpPr>
        <p:spPr>
          <a:xfrm>
            <a:off x="5121275" y="393700"/>
            <a:ext cx="174625" cy="100013"/>
          </a:xfrm>
          <a:custGeom>
            <a:avLst/>
            <a:gdLst/>
            <a:ahLst/>
            <a:cxnLst/>
            <a:rect l="l" t="t" r="r" b="b"/>
            <a:pathLst>
              <a:path w="110" h="63">
                <a:moveTo>
                  <a:pt x="106" y="47"/>
                </a:moveTo>
                <a:lnTo>
                  <a:pt x="95" y="51"/>
                </a:lnTo>
                <a:lnTo>
                  <a:pt x="85" y="53"/>
                </a:lnTo>
                <a:lnTo>
                  <a:pt x="74" y="55"/>
                </a:lnTo>
                <a:lnTo>
                  <a:pt x="64" y="52"/>
                </a:lnTo>
                <a:lnTo>
                  <a:pt x="54" y="50"/>
                </a:lnTo>
                <a:lnTo>
                  <a:pt x="45" y="46"/>
                </a:lnTo>
                <a:lnTo>
                  <a:pt x="36" y="41"/>
                </a:lnTo>
                <a:lnTo>
                  <a:pt x="29" y="36"/>
                </a:lnTo>
                <a:lnTo>
                  <a:pt x="22" y="30"/>
                </a:lnTo>
                <a:lnTo>
                  <a:pt x="17" y="25"/>
                </a:lnTo>
                <a:lnTo>
                  <a:pt x="13" y="19"/>
                </a:lnTo>
                <a:lnTo>
                  <a:pt x="11" y="14"/>
                </a:lnTo>
                <a:lnTo>
                  <a:pt x="10" y="11"/>
                </a:lnTo>
                <a:lnTo>
                  <a:pt x="10" y="10"/>
                </a:lnTo>
                <a:lnTo>
                  <a:pt x="11" y="8"/>
                </a:lnTo>
                <a:lnTo>
                  <a:pt x="14" y="8"/>
                </a:lnTo>
                <a:lnTo>
                  <a:pt x="14" y="0"/>
                </a:lnTo>
                <a:lnTo>
                  <a:pt x="7" y="1"/>
                </a:lnTo>
                <a:lnTo>
                  <a:pt x="2" y="5"/>
                </a:lnTo>
                <a:lnTo>
                  <a:pt x="0" y="12"/>
                </a:lnTo>
                <a:lnTo>
                  <a:pt x="2" y="17"/>
                </a:lnTo>
                <a:lnTo>
                  <a:pt x="6" y="24"/>
                </a:lnTo>
                <a:lnTo>
                  <a:pt x="10" y="30"/>
                </a:lnTo>
                <a:lnTo>
                  <a:pt x="16" y="37"/>
                </a:lnTo>
                <a:lnTo>
                  <a:pt x="24" y="44"/>
                </a:lnTo>
                <a:lnTo>
                  <a:pt x="32" y="49"/>
                </a:lnTo>
                <a:lnTo>
                  <a:pt x="41" y="55"/>
                </a:lnTo>
                <a:lnTo>
                  <a:pt x="51" y="59"/>
                </a:lnTo>
                <a:lnTo>
                  <a:pt x="63" y="62"/>
                </a:lnTo>
                <a:lnTo>
                  <a:pt x="74" y="63"/>
                </a:lnTo>
                <a:lnTo>
                  <a:pt x="86" y="63"/>
                </a:lnTo>
                <a:lnTo>
                  <a:pt x="98" y="60"/>
                </a:lnTo>
                <a:lnTo>
                  <a:pt x="110" y="56"/>
                </a:lnTo>
                <a:lnTo>
                  <a:pt x="106" y="4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03" name="CustomShape 95"/>
          <p:cNvSpPr/>
          <p:nvPr/>
        </p:nvSpPr>
        <p:spPr>
          <a:xfrm>
            <a:off x="5227638" y="406400"/>
            <a:ext cx="73025" cy="76200"/>
          </a:xfrm>
          <a:custGeom>
            <a:avLst/>
            <a:gdLst/>
            <a:ahLst/>
            <a:cxnLst/>
            <a:rect l="l" t="t" r="r" b="b"/>
            <a:pathLst>
              <a:path w="46" h="48">
                <a:moveTo>
                  <a:pt x="0" y="8"/>
                </a:moveTo>
                <a:lnTo>
                  <a:pt x="8" y="13"/>
                </a:lnTo>
                <a:lnTo>
                  <a:pt x="17" y="18"/>
                </a:lnTo>
                <a:lnTo>
                  <a:pt x="23" y="24"/>
                </a:lnTo>
                <a:lnTo>
                  <a:pt x="30" y="29"/>
                </a:lnTo>
                <a:lnTo>
                  <a:pt x="35" y="35"/>
                </a:lnTo>
                <a:lnTo>
                  <a:pt x="38" y="39"/>
                </a:lnTo>
                <a:lnTo>
                  <a:pt x="38" y="40"/>
                </a:lnTo>
                <a:lnTo>
                  <a:pt x="38" y="41"/>
                </a:lnTo>
                <a:lnTo>
                  <a:pt x="38" y="40"/>
                </a:lnTo>
                <a:lnTo>
                  <a:pt x="39" y="39"/>
                </a:lnTo>
                <a:lnTo>
                  <a:pt x="43" y="48"/>
                </a:lnTo>
                <a:lnTo>
                  <a:pt x="46" y="44"/>
                </a:lnTo>
                <a:lnTo>
                  <a:pt x="46" y="41"/>
                </a:lnTo>
                <a:lnTo>
                  <a:pt x="46" y="38"/>
                </a:lnTo>
                <a:lnTo>
                  <a:pt x="45" y="35"/>
                </a:lnTo>
                <a:lnTo>
                  <a:pt x="41" y="29"/>
                </a:lnTo>
                <a:lnTo>
                  <a:pt x="36" y="22"/>
                </a:lnTo>
                <a:lnTo>
                  <a:pt x="30" y="17"/>
                </a:lnTo>
                <a:lnTo>
                  <a:pt x="21" y="10"/>
                </a:lnTo>
                <a:lnTo>
                  <a:pt x="13" y="5"/>
                </a:lnTo>
                <a:lnTo>
                  <a:pt x="3"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04" name="CustomShape 96"/>
          <p:cNvSpPr/>
          <p:nvPr/>
        </p:nvSpPr>
        <p:spPr>
          <a:xfrm>
            <a:off x="5143500" y="393700"/>
            <a:ext cx="88900" cy="25400"/>
          </a:xfrm>
          <a:custGeom>
            <a:avLst/>
            <a:gdLst/>
            <a:ahLst/>
            <a:cxnLst/>
            <a:rect l="l" t="t" r="r" b="b"/>
            <a:pathLst>
              <a:path w="56" h="16">
                <a:moveTo>
                  <a:pt x="0" y="8"/>
                </a:moveTo>
                <a:lnTo>
                  <a:pt x="4" y="8"/>
                </a:lnTo>
                <a:lnTo>
                  <a:pt x="10" y="8"/>
                </a:lnTo>
                <a:lnTo>
                  <a:pt x="16" y="8"/>
                </a:lnTo>
                <a:lnTo>
                  <a:pt x="22" y="10"/>
                </a:lnTo>
                <a:lnTo>
                  <a:pt x="30" y="10"/>
                </a:lnTo>
                <a:lnTo>
                  <a:pt x="38" y="12"/>
                </a:lnTo>
                <a:lnTo>
                  <a:pt x="45" y="14"/>
                </a:lnTo>
                <a:lnTo>
                  <a:pt x="53" y="16"/>
                </a:lnTo>
                <a:lnTo>
                  <a:pt x="56" y="8"/>
                </a:lnTo>
                <a:lnTo>
                  <a:pt x="49" y="5"/>
                </a:lnTo>
                <a:lnTo>
                  <a:pt x="39" y="3"/>
                </a:lnTo>
                <a:lnTo>
                  <a:pt x="32" y="1"/>
                </a:lnTo>
                <a:lnTo>
                  <a:pt x="23" y="0"/>
                </a:lnTo>
                <a:lnTo>
                  <a:pt x="16" y="0"/>
                </a:lnTo>
                <a:lnTo>
                  <a:pt x="10" y="0"/>
                </a:lnTo>
                <a:lnTo>
                  <a:pt x="4" y="0"/>
                </a:lnTo>
                <a:lnTo>
                  <a:pt x="0"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05" name="CustomShape 97"/>
          <p:cNvSpPr/>
          <p:nvPr/>
        </p:nvSpPr>
        <p:spPr>
          <a:xfrm>
            <a:off x="3214688" y="400050"/>
            <a:ext cx="165100" cy="87313"/>
          </a:xfrm>
          <a:custGeom>
            <a:avLst/>
            <a:gdLst/>
            <a:ahLst/>
            <a:cxnLst/>
            <a:rect l="l" t="t" r="r" b="b"/>
            <a:pathLst>
              <a:path w="104" h="55">
                <a:moveTo>
                  <a:pt x="9" y="0"/>
                </a:moveTo>
                <a:lnTo>
                  <a:pt x="4" y="1"/>
                </a:lnTo>
                <a:lnTo>
                  <a:pt x="1" y="3"/>
                </a:lnTo>
                <a:lnTo>
                  <a:pt x="0" y="7"/>
                </a:lnTo>
                <a:lnTo>
                  <a:pt x="1" y="12"/>
                </a:lnTo>
                <a:lnTo>
                  <a:pt x="4" y="18"/>
                </a:lnTo>
                <a:lnTo>
                  <a:pt x="8" y="23"/>
                </a:lnTo>
                <a:lnTo>
                  <a:pt x="14" y="30"/>
                </a:lnTo>
                <a:lnTo>
                  <a:pt x="21" y="35"/>
                </a:lnTo>
                <a:lnTo>
                  <a:pt x="29" y="42"/>
                </a:lnTo>
                <a:lnTo>
                  <a:pt x="38" y="46"/>
                </a:lnTo>
                <a:lnTo>
                  <a:pt x="48" y="51"/>
                </a:lnTo>
                <a:lnTo>
                  <a:pt x="59" y="54"/>
                </a:lnTo>
                <a:lnTo>
                  <a:pt x="69" y="55"/>
                </a:lnTo>
                <a:lnTo>
                  <a:pt x="80" y="55"/>
                </a:lnTo>
                <a:lnTo>
                  <a:pt x="92" y="52"/>
                </a:lnTo>
                <a:lnTo>
                  <a:pt x="103" y="47"/>
                </a:lnTo>
                <a:lnTo>
                  <a:pt x="104" y="46"/>
                </a:lnTo>
                <a:lnTo>
                  <a:pt x="104" y="45"/>
                </a:lnTo>
                <a:lnTo>
                  <a:pt x="104" y="43"/>
                </a:lnTo>
                <a:lnTo>
                  <a:pt x="103" y="41"/>
                </a:lnTo>
                <a:lnTo>
                  <a:pt x="100" y="36"/>
                </a:lnTo>
                <a:lnTo>
                  <a:pt x="95" y="30"/>
                </a:lnTo>
                <a:lnTo>
                  <a:pt x="88" y="24"/>
                </a:lnTo>
                <a:lnTo>
                  <a:pt x="81" y="18"/>
                </a:lnTo>
                <a:lnTo>
                  <a:pt x="73" y="13"/>
                </a:lnTo>
                <a:lnTo>
                  <a:pt x="64" y="8"/>
                </a:lnTo>
                <a:lnTo>
                  <a:pt x="56" y="6"/>
                </a:lnTo>
                <a:lnTo>
                  <a:pt x="47" y="3"/>
                </a:lnTo>
                <a:lnTo>
                  <a:pt x="40" y="1"/>
                </a:lnTo>
                <a:lnTo>
                  <a:pt x="31" y="0"/>
                </a:lnTo>
                <a:lnTo>
                  <a:pt x="25" y="0"/>
                </a:lnTo>
                <a:lnTo>
                  <a:pt x="18" y="0"/>
                </a:lnTo>
                <a:lnTo>
                  <a:pt x="12" y="0"/>
                </a:lnTo>
                <a:lnTo>
                  <a:pt x="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706" name="CustomShape 98"/>
          <p:cNvSpPr/>
          <p:nvPr/>
        </p:nvSpPr>
        <p:spPr>
          <a:xfrm>
            <a:off x="3206750" y="393700"/>
            <a:ext cx="174625" cy="100013"/>
          </a:xfrm>
          <a:custGeom>
            <a:avLst/>
            <a:gdLst/>
            <a:ahLst/>
            <a:cxnLst/>
            <a:rect l="l" t="t" r="r" b="b"/>
            <a:pathLst>
              <a:path w="110" h="63">
                <a:moveTo>
                  <a:pt x="106" y="47"/>
                </a:moveTo>
                <a:lnTo>
                  <a:pt x="96" y="51"/>
                </a:lnTo>
                <a:lnTo>
                  <a:pt x="85" y="53"/>
                </a:lnTo>
                <a:lnTo>
                  <a:pt x="74" y="55"/>
                </a:lnTo>
                <a:lnTo>
                  <a:pt x="64" y="53"/>
                </a:lnTo>
                <a:lnTo>
                  <a:pt x="54" y="50"/>
                </a:lnTo>
                <a:lnTo>
                  <a:pt x="45" y="46"/>
                </a:lnTo>
                <a:lnTo>
                  <a:pt x="36" y="41"/>
                </a:lnTo>
                <a:lnTo>
                  <a:pt x="29" y="36"/>
                </a:lnTo>
                <a:lnTo>
                  <a:pt x="21" y="30"/>
                </a:lnTo>
                <a:lnTo>
                  <a:pt x="16" y="25"/>
                </a:lnTo>
                <a:lnTo>
                  <a:pt x="13" y="19"/>
                </a:lnTo>
                <a:lnTo>
                  <a:pt x="10" y="14"/>
                </a:lnTo>
                <a:lnTo>
                  <a:pt x="10" y="11"/>
                </a:lnTo>
                <a:lnTo>
                  <a:pt x="10" y="10"/>
                </a:lnTo>
                <a:lnTo>
                  <a:pt x="14" y="8"/>
                </a:lnTo>
                <a:lnTo>
                  <a:pt x="14" y="0"/>
                </a:lnTo>
                <a:lnTo>
                  <a:pt x="7" y="1"/>
                </a:lnTo>
                <a:lnTo>
                  <a:pt x="2" y="5"/>
                </a:lnTo>
                <a:lnTo>
                  <a:pt x="0" y="12"/>
                </a:lnTo>
                <a:lnTo>
                  <a:pt x="2" y="17"/>
                </a:lnTo>
                <a:lnTo>
                  <a:pt x="6" y="24"/>
                </a:lnTo>
                <a:lnTo>
                  <a:pt x="10" y="30"/>
                </a:lnTo>
                <a:lnTo>
                  <a:pt x="16" y="37"/>
                </a:lnTo>
                <a:lnTo>
                  <a:pt x="24" y="44"/>
                </a:lnTo>
                <a:lnTo>
                  <a:pt x="32" y="49"/>
                </a:lnTo>
                <a:lnTo>
                  <a:pt x="42" y="55"/>
                </a:lnTo>
                <a:lnTo>
                  <a:pt x="51" y="59"/>
                </a:lnTo>
                <a:lnTo>
                  <a:pt x="63" y="62"/>
                </a:lnTo>
                <a:lnTo>
                  <a:pt x="74" y="63"/>
                </a:lnTo>
                <a:lnTo>
                  <a:pt x="86" y="63"/>
                </a:lnTo>
                <a:lnTo>
                  <a:pt x="98" y="60"/>
                </a:lnTo>
                <a:lnTo>
                  <a:pt x="110" y="56"/>
                </a:lnTo>
                <a:lnTo>
                  <a:pt x="106" y="4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07" name="CustomShape 99"/>
          <p:cNvSpPr/>
          <p:nvPr/>
        </p:nvSpPr>
        <p:spPr>
          <a:xfrm>
            <a:off x="3313113" y="406400"/>
            <a:ext cx="73025" cy="76200"/>
          </a:xfrm>
          <a:custGeom>
            <a:avLst/>
            <a:gdLst/>
            <a:ahLst/>
            <a:cxnLst/>
            <a:rect l="l" t="t" r="r" b="b"/>
            <a:pathLst>
              <a:path w="47" h="48">
                <a:moveTo>
                  <a:pt x="0" y="8"/>
                </a:moveTo>
                <a:lnTo>
                  <a:pt x="8" y="13"/>
                </a:lnTo>
                <a:lnTo>
                  <a:pt x="16" y="18"/>
                </a:lnTo>
                <a:lnTo>
                  <a:pt x="23" y="24"/>
                </a:lnTo>
                <a:lnTo>
                  <a:pt x="30" y="29"/>
                </a:lnTo>
                <a:lnTo>
                  <a:pt x="35" y="35"/>
                </a:lnTo>
                <a:lnTo>
                  <a:pt x="38" y="39"/>
                </a:lnTo>
                <a:lnTo>
                  <a:pt x="38" y="40"/>
                </a:lnTo>
                <a:lnTo>
                  <a:pt x="38" y="41"/>
                </a:lnTo>
                <a:lnTo>
                  <a:pt x="38" y="40"/>
                </a:lnTo>
                <a:lnTo>
                  <a:pt x="39" y="39"/>
                </a:lnTo>
                <a:lnTo>
                  <a:pt x="43" y="48"/>
                </a:lnTo>
                <a:lnTo>
                  <a:pt x="45" y="44"/>
                </a:lnTo>
                <a:lnTo>
                  <a:pt x="47" y="41"/>
                </a:lnTo>
                <a:lnTo>
                  <a:pt x="47" y="38"/>
                </a:lnTo>
                <a:lnTo>
                  <a:pt x="45" y="35"/>
                </a:lnTo>
                <a:lnTo>
                  <a:pt x="41" y="29"/>
                </a:lnTo>
                <a:lnTo>
                  <a:pt x="36" y="22"/>
                </a:lnTo>
                <a:lnTo>
                  <a:pt x="30" y="17"/>
                </a:lnTo>
                <a:lnTo>
                  <a:pt x="21" y="10"/>
                </a:lnTo>
                <a:lnTo>
                  <a:pt x="13" y="5"/>
                </a:lnTo>
                <a:lnTo>
                  <a:pt x="3"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08" name="CustomShape 100"/>
          <p:cNvSpPr/>
          <p:nvPr/>
        </p:nvSpPr>
        <p:spPr>
          <a:xfrm>
            <a:off x="3228975" y="393700"/>
            <a:ext cx="87313" cy="25400"/>
          </a:xfrm>
          <a:custGeom>
            <a:avLst/>
            <a:gdLst/>
            <a:ahLst/>
            <a:cxnLst/>
            <a:rect l="l" t="t" r="r" b="b"/>
            <a:pathLst>
              <a:path w="56" h="16">
                <a:moveTo>
                  <a:pt x="0" y="8"/>
                </a:moveTo>
                <a:lnTo>
                  <a:pt x="3" y="8"/>
                </a:lnTo>
                <a:lnTo>
                  <a:pt x="9" y="8"/>
                </a:lnTo>
                <a:lnTo>
                  <a:pt x="15" y="8"/>
                </a:lnTo>
                <a:lnTo>
                  <a:pt x="22" y="10"/>
                </a:lnTo>
                <a:lnTo>
                  <a:pt x="30" y="10"/>
                </a:lnTo>
                <a:lnTo>
                  <a:pt x="38" y="12"/>
                </a:lnTo>
                <a:lnTo>
                  <a:pt x="46" y="14"/>
                </a:lnTo>
                <a:lnTo>
                  <a:pt x="53" y="16"/>
                </a:lnTo>
                <a:lnTo>
                  <a:pt x="56" y="8"/>
                </a:lnTo>
                <a:lnTo>
                  <a:pt x="48" y="5"/>
                </a:lnTo>
                <a:lnTo>
                  <a:pt x="39" y="3"/>
                </a:lnTo>
                <a:lnTo>
                  <a:pt x="31" y="1"/>
                </a:lnTo>
                <a:lnTo>
                  <a:pt x="23" y="0"/>
                </a:lnTo>
                <a:lnTo>
                  <a:pt x="16" y="0"/>
                </a:lnTo>
                <a:lnTo>
                  <a:pt x="10" y="0"/>
                </a:lnTo>
                <a:lnTo>
                  <a:pt x="3" y="0"/>
                </a:lnTo>
                <a:lnTo>
                  <a:pt x="0"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09" name="CustomShape 101"/>
          <p:cNvSpPr/>
          <p:nvPr/>
        </p:nvSpPr>
        <p:spPr>
          <a:xfrm>
            <a:off x="7042150" y="400050"/>
            <a:ext cx="166688" cy="87313"/>
          </a:xfrm>
          <a:custGeom>
            <a:avLst/>
            <a:gdLst/>
            <a:ahLst/>
            <a:cxnLst/>
            <a:rect l="l" t="t" r="r" b="b"/>
            <a:pathLst>
              <a:path w="105" h="55">
                <a:moveTo>
                  <a:pt x="9" y="0"/>
                </a:moveTo>
                <a:lnTo>
                  <a:pt x="5" y="1"/>
                </a:lnTo>
                <a:lnTo>
                  <a:pt x="1" y="3"/>
                </a:lnTo>
                <a:lnTo>
                  <a:pt x="0" y="7"/>
                </a:lnTo>
                <a:lnTo>
                  <a:pt x="1" y="12"/>
                </a:lnTo>
                <a:lnTo>
                  <a:pt x="5" y="18"/>
                </a:lnTo>
                <a:lnTo>
                  <a:pt x="9" y="23"/>
                </a:lnTo>
                <a:lnTo>
                  <a:pt x="14" y="30"/>
                </a:lnTo>
                <a:lnTo>
                  <a:pt x="22" y="35"/>
                </a:lnTo>
                <a:lnTo>
                  <a:pt x="30" y="42"/>
                </a:lnTo>
                <a:lnTo>
                  <a:pt x="38" y="46"/>
                </a:lnTo>
                <a:lnTo>
                  <a:pt x="48" y="51"/>
                </a:lnTo>
                <a:lnTo>
                  <a:pt x="59" y="54"/>
                </a:lnTo>
                <a:lnTo>
                  <a:pt x="70" y="55"/>
                </a:lnTo>
                <a:lnTo>
                  <a:pt x="81" y="54"/>
                </a:lnTo>
                <a:lnTo>
                  <a:pt x="92" y="52"/>
                </a:lnTo>
                <a:lnTo>
                  <a:pt x="104" y="47"/>
                </a:lnTo>
                <a:lnTo>
                  <a:pt x="105" y="46"/>
                </a:lnTo>
                <a:lnTo>
                  <a:pt x="105" y="45"/>
                </a:lnTo>
                <a:lnTo>
                  <a:pt x="105" y="43"/>
                </a:lnTo>
                <a:lnTo>
                  <a:pt x="104" y="41"/>
                </a:lnTo>
                <a:lnTo>
                  <a:pt x="101" y="36"/>
                </a:lnTo>
                <a:lnTo>
                  <a:pt x="96" y="30"/>
                </a:lnTo>
                <a:lnTo>
                  <a:pt x="89" y="24"/>
                </a:lnTo>
                <a:lnTo>
                  <a:pt x="81" y="18"/>
                </a:lnTo>
                <a:lnTo>
                  <a:pt x="73" y="12"/>
                </a:lnTo>
                <a:lnTo>
                  <a:pt x="64" y="8"/>
                </a:lnTo>
                <a:lnTo>
                  <a:pt x="56" y="6"/>
                </a:lnTo>
                <a:lnTo>
                  <a:pt x="48" y="3"/>
                </a:lnTo>
                <a:lnTo>
                  <a:pt x="41" y="1"/>
                </a:lnTo>
                <a:lnTo>
                  <a:pt x="32" y="0"/>
                </a:lnTo>
                <a:lnTo>
                  <a:pt x="25" y="0"/>
                </a:lnTo>
                <a:lnTo>
                  <a:pt x="18" y="0"/>
                </a:lnTo>
                <a:lnTo>
                  <a:pt x="13" y="0"/>
                </a:lnTo>
                <a:lnTo>
                  <a:pt x="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710" name="CustomShape 102"/>
          <p:cNvSpPr/>
          <p:nvPr/>
        </p:nvSpPr>
        <p:spPr>
          <a:xfrm>
            <a:off x="7035800" y="393700"/>
            <a:ext cx="173038" cy="100013"/>
          </a:xfrm>
          <a:custGeom>
            <a:avLst/>
            <a:gdLst/>
            <a:ahLst/>
            <a:cxnLst/>
            <a:rect l="l" t="t" r="r" b="b"/>
            <a:pathLst>
              <a:path w="109" h="63">
                <a:moveTo>
                  <a:pt x="106" y="47"/>
                </a:moveTo>
                <a:lnTo>
                  <a:pt x="95" y="51"/>
                </a:lnTo>
                <a:lnTo>
                  <a:pt x="85" y="53"/>
                </a:lnTo>
                <a:lnTo>
                  <a:pt x="74" y="55"/>
                </a:lnTo>
                <a:lnTo>
                  <a:pt x="64" y="52"/>
                </a:lnTo>
                <a:lnTo>
                  <a:pt x="54" y="50"/>
                </a:lnTo>
                <a:lnTo>
                  <a:pt x="45" y="46"/>
                </a:lnTo>
                <a:lnTo>
                  <a:pt x="36" y="41"/>
                </a:lnTo>
                <a:lnTo>
                  <a:pt x="29" y="36"/>
                </a:lnTo>
                <a:lnTo>
                  <a:pt x="21" y="30"/>
                </a:lnTo>
                <a:lnTo>
                  <a:pt x="16" y="25"/>
                </a:lnTo>
                <a:lnTo>
                  <a:pt x="12" y="19"/>
                </a:lnTo>
                <a:lnTo>
                  <a:pt x="10" y="14"/>
                </a:lnTo>
                <a:lnTo>
                  <a:pt x="9" y="11"/>
                </a:lnTo>
                <a:lnTo>
                  <a:pt x="10" y="10"/>
                </a:lnTo>
                <a:lnTo>
                  <a:pt x="10" y="8"/>
                </a:lnTo>
                <a:lnTo>
                  <a:pt x="13" y="8"/>
                </a:lnTo>
                <a:lnTo>
                  <a:pt x="13" y="0"/>
                </a:lnTo>
                <a:lnTo>
                  <a:pt x="7" y="1"/>
                </a:lnTo>
                <a:lnTo>
                  <a:pt x="1" y="5"/>
                </a:lnTo>
                <a:lnTo>
                  <a:pt x="0" y="12"/>
                </a:lnTo>
                <a:lnTo>
                  <a:pt x="1" y="17"/>
                </a:lnTo>
                <a:lnTo>
                  <a:pt x="4" y="24"/>
                </a:lnTo>
                <a:lnTo>
                  <a:pt x="10" y="30"/>
                </a:lnTo>
                <a:lnTo>
                  <a:pt x="16" y="37"/>
                </a:lnTo>
                <a:lnTo>
                  <a:pt x="23" y="44"/>
                </a:lnTo>
                <a:lnTo>
                  <a:pt x="31" y="49"/>
                </a:lnTo>
                <a:lnTo>
                  <a:pt x="40" y="55"/>
                </a:lnTo>
                <a:lnTo>
                  <a:pt x="51" y="59"/>
                </a:lnTo>
                <a:lnTo>
                  <a:pt x="62" y="62"/>
                </a:lnTo>
                <a:lnTo>
                  <a:pt x="73" y="63"/>
                </a:lnTo>
                <a:lnTo>
                  <a:pt x="86" y="63"/>
                </a:lnTo>
                <a:lnTo>
                  <a:pt x="97" y="60"/>
                </a:lnTo>
                <a:lnTo>
                  <a:pt x="109" y="56"/>
                </a:lnTo>
                <a:lnTo>
                  <a:pt x="106" y="4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11" name="CustomShape 103"/>
          <p:cNvSpPr/>
          <p:nvPr/>
        </p:nvSpPr>
        <p:spPr>
          <a:xfrm>
            <a:off x="7142163" y="406400"/>
            <a:ext cx="73025" cy="76200"/>
          </a:xfrm>
          <a:custGeom>
            <a:avLst/>
            <a:gdLst/>
            <a:ahLst/>
            <a:cxnLst/>
            <a:rect l="l" t="t" r="r" b="b"/>
            <a:pathLst>
              <a:path w="46" h="48">
                <a:moveTo>
                  <a:pt x="0" y="8"/>
                </a:moveTo>
                <a:lnTo>
                  <a:pt x="8" y="13"/>
                </a:lnTo>
                <a:lnTo>
                  <a:pt x="16" y="18"/>
                </a:lnTo>
                <a:lnTo>
                  <a:pt x="23" y="24"/>
                </a:lnTo>
                <a:lnTo>
                  <a:pt x="29" y="29"/>
                </a:lnTo>
                <a:lnTo>
                  <a:pt x="35" y="35"/>
                </a:lnTo>
                <a:lnTo>
                  <a:pt x="37" y="39"/>
                </a:lnTo>
                <a:lnTo>
                  <a:pt x="38" y="40"/>
                </a:lnTo>
                <a:lnTo>
                  <a:pt x="38" y="41"/>
                </a:lnTo>
                <a:lnTo>
                  <a:pt x="38" y="40"/>
                </a:lnTo>
                <a:lnTo>
                  <a:pt x="39" y="39"/>
                </a:lnTo>
                <a:lnTo>
                  <a:pt x="42" y="48"/>
                </a:lnTo>
                <a:lnTo>
                  <a:pt x="45" y="44"/>
                </a:lnTo>
                <a:lnTo>
                  <a:pt x="46" y="41"/>
                </a:lnTo>
                <a:lnTo>
                  <a:pt x="46" y="38"/>
                </a:lnTo>
                <a:lnTo>
                  <a:pt x="44" y="35"/>
                </a:lnTo>
                <a:lnTo>
                  <a:pt x="41" y="29"/>
                </a:lnTo>
                <a:lnTo>
                  <a:pt x="36" y="22"/>
                </a:lnTo>
                <a:lnTo>
                  <a:pt x="28" y="17"/>
                </a:lnTo>
                <a:lnTo>
                  <a:pt x="21" y="10"/>
                </a:lnTo>
                <a:lnTo>
                  <a:pt x="12" y="5"/>
                </a:lnTo>
                <a:lnTo>
                  <a:pt x="3"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12" name="CustomShape 104"/>
          <p:cNvSpPr/>
          <p:nvPr/>
        </p:nvSpPr>
        <p:spPr>
          <a:xfrm>
            <a:off x="7056438" y="393700"/>
            <a:ext cx="88900" cy="25400"/>
          </a:xfrm>
          <a:custGeom>
            <a:avLst/>
            <a:gdLst/>
            <a:ahLst/>
            <a:cxnLst/>
            <a:rect l="l" t="t" r="r" b="b"/>
            <a:pathLst>
              <a:path w="57" h="16">
                <a:moveTo>
                  <a:pt x="0" y="8"/>
                </a:moveTo>
                <a:lnTo>
                  <a:pt x="4" y="8"/>
                </a:lnTo>
                <a:lnTo>
                  <a:pt x="9" y="8"/>
                </a:lnTo>
                <a:lnTo>
                  <a:pt x="16" y="8"/>
                </a:lnTo>
                <a:lnTo>
                  <a:pt x="23" y="10"/>
                </a:lnTo>
                <a:lnTo>
                  <a:pt x="31" y="10"/>
                </a:lnTo>
                <a:lnTo>
                  <a:pt x="38" y="12"/>
                </a:lnTo>
                <a:lnTo>
                  <a:pt x="46" y="14"/>
                </a:lnTo>
                <a:lnTo>
                  <a:pt x="54" y="16"/>
                </a:lnTo>
                <a:lnTo>
                  <a:pt x="57" y="8"/>
                </a:lnTo>
                <a:lnTo>
                  <a:pt x="49" y="5"/>
                </a:lnTo>
                <a:lnTo>
                  <a:pt x="40" y="3"/>
                </a:lnTo>
                <a:lnTo>
                  <a:pt x="32" y="1"/>
                </a:lnTo>
                <a:lnTo>
                  <a:pt x="24" y="0"/>
                </a:lnTo>
                <a:lnTo>
                  <a:pt x="17" y="0"/>
                </a:lnTo>
                <a:lnTo>
                  <a:pt x="9" y="0"/>
                </a:lnTo>
                <a:lnTo>
                  <a:pt x="4" y="0"/>
                </a:lnTo>
                <a:lnTo>
                  <a:pt x="0"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13" name="CustomShape 105"/>
          <p:cNvSpPr/>
          <p:nvPr/>
        </p:nvSpPr>
        <p:spPr>
          <a:xfrm>
            <a:off x="2193925" y="403225"/>
            <a:ext cx="165100" cy="87313"/>
          </a:xfrm>
          <a:custGeom>
            <a:avLst/>
            <a:gdLst/>
            <a:ahLst/>
            <a:cxnLst/>
            <a:rect l="l" t="t" r="r" b="b"/>
            <a:pathLst>
              <a:path w="105" h="55">
                <a:moveTo>
                  <a:pt x="9" y="0"/>
                </a:moveTo>
                <a:lnTo>
                  <a:pt x="5" y="1"/>
                </a:lnTo>
                <a:lnTo>
                  <a:pt x="2" y="4"/>
                </a:lnTo>
                <a:lnTo>
                  <a:pt x="0" y="7"/>
                </a:lnTo>
                <a:lnTo>
                  <a:pt x="2" y="12"/>
                </a:lnTo>
                <a:lnTo>
                  <a:pt x="5" y="18"/>
                </a:lnTo>
                <a:lnTo>
                  <a:pt x="9" y="23"/>
                </a:lnTo>
                <a:lnTo>
                  <a:pt x="14" y="30"/>
                </a:lnTo>
                <a:lnTo>
                  <a:pt x="22" y="35"/>
                </a:lnTo>
                <a:lnTo>
                  <a:pt x="30" y="42"/>
                </a:lnTo>
                <a:lnTo>
                  <a:pt x="39" y="46"/>
                </a:lnTo>
                <a:lnTo>
                  <a:pt x="48" y="51"/>
                </a:lnTo>
                <a:lnTo>
                  <a:pt x="59" y="53"/>
                </a:lnTo>
                <a:lnTo>
                  <a:pt x="70" y="55"/>
                </a:lnTo>
                <a:lnTo>
                  <a:pt x="81" y="54"/>
                </a:lnTo>
                <a:lnTo>
                  <a:pt x="92" y="52"/>
                </a:lnTo>
                <a:lnTo>
                  <a:pt x="104" y="47"/>
                </a:lnTo>
                <a:lnTo>
                  <a:pt x="105" y="46"/>
                </a:lnTo>
                <a:lnTo>
                  <a:pt x="105" y="45"/>
                </a:lnTo>
                <a:lnTo>
                  <a:pt x="105" y="43"/>
                </a:lnTo>
                <a:lnTo>
                  <a:pt x="104" y="41"/>
                </a:lnTo>
                <a:lnTo>
                  <a:pt x="101" y="37"/>
                </a:lnTo>
                <a:lnTo>
                  <a:pt x="96" y="30"/>
                </a:lnTo>
                <a:lnTo>
                  <a:pt x="89" y="24"/>
                </a:lnTo>
                <a:lnTo>
                  <a:pt x="82" y="18"/>
                </a:lnTo>
                <a:lnTo>
                  <a:pt x="73" y="12"/>
                </a:lnTo>
                <a:lnTo>
                  <a:pt x="64" y="8"/>
                </a:lnTo>
                <a:lnTo>
                  <a:pt x="57" y="6"/>
                </a:lnTo>
                <a:lnTo>
                  <a:pt x="48" y="4"/>
                </a:lnTo>
                <a:lnTo>
                  <a:pt x="41" y="1"/>
                </a:lnTo>
                <a:lnTo>
                  <a:pt x="32" y="0"/>
                </a:lnTo>
                <a:lnTo>
                  <a:pt x="25" y="0"/>
                </a:lnTo>
                <a:lnTo>
                  <a:pt x="18" y="0"/>
                </a:lnTo>
                <a:lnTo>
                  <a:pt x="13" y="0"/>
                </a:lnTo>
                <a:lnTo>
                  <a:pt x="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714" name="CustomShape 106"/>
          <p:cNvSpPr/>
          <p:nvPr/>
        </p:nvSpPr>
        <p:spPr>
          <a:xfrm>
            <a:off x="2187575" y="396875"/>
            <a:ext cx="174625" cy="100013"/>
          </a:xfrm>
          <a:custGeom>
            <a:avLst/>
            <a:gdLst/>
            <a:ahLst/>
            <a:cxnLst/>
            <a:rect l="l" t="t" r="r" b="b"/>
            <a:pathLst>
              <a:path w="110" h="64">
                <a:moveTo>
                  <a:pt x="106" y="47"/>
                </a:moveTo>
                <a:lnTo>
                  <a:pt x="95" y="51"/>
                </a:lnTo>
                <a:lnTo>
                  <a:pt x="85" y="54"/>
                </a:lnTo>
                <a:lnTo>
                  <a:pt x="74" y="55"/>
                </a:lnTo>
                <a:lnTo>
                  <a:pt x="64" y="53"/>
                </a:lnTo>
                <a:lnTo>
                  <a:pt x="54" y="50"/>
                </a:lnTo>
                <a:lnTo>
                  <a:pt x="45" y="46"/>
                </a:lnTo>
                <a:lnTo>
                  <a:pt x="36" y="42"/>
                </a:lnTo>
                <a:lnTo>
                  <a:pt x="29" y="36"/>
                </a:lnTo>
                <a:lnTo>
                  <a:pt x="21" y="31"/>
                </a:lnTo>
                <a:lnTo>
                  <a:pt x="16" y="24"/>
                </a:lnTo>
                <a:lnTo>
                  <a:pt x="12" y="19"/>
                </a:lnTo>
                <a:lnTo>
                  <a:pt x="10" y="14"/>
                </a:lnTo>
                <a:lnTo>
                  <a:pt x="9" y="11"/>
                </a:lnTo>
                <a:lnTo>
                  <a:pt x="10" y="10"/>
                </a:lnTo>
                <a:lnTo>
                  <a:pt x="10" y="9"/>
                </a:lnTo>
                <a:lnTo>
                  <a:pt x="13" y="9"/>
                </a:lnTo>
                <a:lnTo>
                  <a:pt x="13" y="0"/>
                </a:lnTo>
                <a:lnTo>
                  <a:pt x="7" y="1"/>
                </a:lnTo>
                <a:lnTo>
                  <a:pt x="1" y="5"/>
                </a:lnTo>
                <a:lnTo>
                  <a:pt x="0" y="11"/>
                </a:lnTo>
                <a:lnTo>
                  <a:pt x="1" y="17"/>
                </a:lnTo>
                <a:lnTo>
                  <a:pt x="4" y="24"/>
                </a:lnTo>
                <a:lnTo>
                  <a:pt x="10" y="31"/>
                </a:lnTo>
                <a:lnTo>
                  <a:pt x="16" y="37"/>
                </a:lnTo>
                <a:lnTo>
                  <a:pt x="23" y="44"/>
                </a:lnTo>
                <a:lnTo>
                  <a:pt x="32" y="49"/>
                </a:lnTo>
                <a:lnTo>
                  <a:pt x="40" y="55"/>
                </a:lnTo>
                <a:lnTo>
                  <a:pt x="51" y="59"/>
                </a:lnTo>
                <a:lnTo>
                  <a:pt x="63" y="62"/>
                </a:lnTo>
                <a:lnTo>
                  <a:pt x="73" y="64"/>
                </a:lnTo>
                <a:lnTo>
                  <a:pt x="86" y="64"/>
                </a:lnTo>
                <a:lnTo>
                  <a:pt x="98" y="60"/>
                </a:lnTo>
                <a:lnTo>
                  <a:pt x="110" y="56"/>
                </a:lnTo>
                <a:lnTo>
                  <a:pt x="106" y="4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15" name="CustomShape 107"/>
          <p:cNvSpPr/>
          <p:nvPr/>
        </p:nvSpPr>
        <p:spPr>
          <a:xfrm>
            <a:off x="2293938" y="411163"/>
            <a:ext cx="73025" cy="73025"/>
          </a:xfrm>
          <a:custGeom>
            <a:avLst/>
            <a:gdLst/>
            <a:ahLst/>
            <a:cxnLst/>
            <a:rect l="l" t="t" r="r" b="b"/>
            <a:pathLst>
              <a:path w="46" h="47">
                <a:moveTo>
                  <a:pt x="0" y="7"/>
                </a:moveTo>
                <a:lnTo>
                  <a:pt x="8" y="12"/>
                </a:lnTo>
                <a:lnTo>
                  <a:pt x="16" y="17"/>
                </a:lnTo>
                <a:lnTo>
                  <a:pt x="23" y="23"/>
                </a:lnTo>
                <a:lnTo>
                  <a:pt x="29" y="28"/>
                </a:lnTo>
                <a:lnTo>
                  <a:pt x="35" y="34"/>
                </a:lnTo>
                <a:lnTo>
                  <a:pt x="37" y="38"/>
                </a:lnTo>
                <a:lnTo>
                  <a:pt x="38" y="39"/>
                </a:lnTo>
                <a:lnTo>
                  <a:pt x="38" y="40"/>
                </a:lnTo>
                <a:lnTo>
                  <a:pt x="38" y="39"/>
                </a:lnTo>
                <a:lnTo>
                  <a:pt x="39" y="38"/>
                </a:lnTo>
                <a:lnTo>
                  <a:pt x="43" y="47"/>
                </a:lnTo>
                <a:lnTo>
                  <a:pt x="45" y="44"/>
                </a:lnTo>
                <a:lnTo>
                  <a:pt x="46" y="40"/>
                </a:lnTo>
                <a:lnTo>
                  <a:pt x="46" y="37"/>
                </a:lnTo>
                <a:lnTo>
                  <a:pt x="45" y="34"/>
                </a:lnTo>
                <a:lnTo>
                  <a:pt x="41" y="28"/>
                </a:lnTo>
                <a:lnTo>
                  <a:pt x="36" y="22"/>
                </a:lnTo>
                <a:lnTo>
                  <a:pt x="28" y="16"/>
                </a:lnTo>
                <a:lnTo>
                  <a:pt x="21" y="10"/>
                </a:lnTo>
                <a:lnTo>
                  <a:pt x="13" y="4"/>
                </a:lnTo>
                <a:lnTo>
                  <a:pt x="3" y="0"/>
                </a:lnTo>
                <a:lnTo>
                  <a:pt x="0" y="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16" name="CustomShape 108"/>
          <p:cNvSpPr/>
          <p:nvPr/>
        </p:nvSpPr>
        <p:spPr>
          <a:xfrm>
            <a:off x="2208213" y="396875"/>
            <a:ext cx="88900" cy="25400"/>
          </a:xfrm>
          <a:custGeom>
            <a:avLst/>
            <a:gdLst/>
            <a:ahLst/>
            <a:cxnLst/>
            <a:rect l="l" t="t" r="r" b="b"/>
            <a:pathLst>
              <a:path w="57" h="16">
                <a:moveTo>
                  <a:pt x="0" y="9"/>
                </a:moveTo>
                <a:lnTo>
                  <a:pt x="4" y="9"/>
                </a:lnTo>
                <a:lnTo>
                  <a:pt x="9" y="9"/>
                </a:lnTo>
                <a:lnTo>
                  <a:pt x="16" y="9"/>
                </a:lnTo>
                <a:lnTo>
                  <a:pt x="23" y="10"/>
                </a:lnTo>
                <a:lnTo>
                  <a:pt x="31" y="10"/>
                </a:lnTo>
                <a:lnTo>
                  <a:pt x="38" y="12"/>
                </a:lnTo>
                <a:lnTo>
                  <a:pt x="46" y="14"/>
                </a:lnTo>
                <a:lnTo>
                  <a:pt x="54" y="16"/>
                </a:lnTo>
                <a:lnTo>
                  <a:pt x="57" y="9"/>
                </a:lnTo>
                <a:lnTo>
                  <a:pt x="49" y="5"/>
                </a:lnTo>
                <a:lnTo>
                  <a:pt x="40" y="3"/>
                </a:lnTo>
                <a:lnTo>
                  <a:pt x="32" y="1"/>
                </a:lnTo>
                <a:lnTo>
                  <a:pt x="24" y="0"/>
                </a:lnTo>
                <a:lnTo>
                  <a:pt x="17" y="0"/>
                </a:lnTo>
                <a:lnTo>
                  <a:pt x="9" y="0"/>
                </a:lnTo>
                <a:lnTo>
                  <a:pt x="4" y="0"/>
                </a:lnTo>
                <a:lnTo>
                  <a:pt x="0"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17" name="CustomShape 109"/>
          <p:cNvSpPr/>
          <p:nvPr/>
        </p:nvSpPr>
        <p:spPr>
          <a:xfrm>
            <a:off x="6022975" y="403225"/>
            <a:ext cx="165100" cy="87313"/>
          </a:xfrm>
          <a:custGeom>
            <a:avLst/>
            <a:gdLst/>
            <a:ahLst/>
            <a:cxnLst/>
            <a:rect l="l" t="t" r="r" b="b"/>
            <a:pathLst>
              <a:path w="105" h="55">
                <a:moveTo>
                  <a:pt x="9" y="0"/>
                </a:moveTo>
                <a:lnTo>
                  <a:pt x="3" y="1"/>
                </a:lnTo>
                <a:lnTo>
                  <a:pt x="1" y="4"/>
                </a:lnTo>
                <a:lnTo>
                  <a:pt x="0" y="7"/>
                </a:lnTo>
                <a:lnTo>
                  <a:pt x="1" y="12"/>
                </a:lnTo>
                <a:lnTo>
                  <a:pt x="5" y="18"/>
                </a:lnTo>
                <a:lnTo>
                  <a:pt x="9" y="23"/>
                </a:lnTo>
                <a:lnTo>
                  <a:pt x="14" y="30"/>
                </a:lnTo>
                <a:lnTo>
                  <a:pt x="21" y="35"/>
                </a:lnTo>
                <a:lnTo>
                  <a:pt x="29" y="41"/>
                </a:lnTo>
                <a:lnTo>
                  <a:pt x="38" y="46"/>
                </a:lnTo>
                <a:lnTo>
                  <a:pt x="48" y="51"/>
                </a:lnTo>
                <a:lnTo>
                  <a:pt x="58" y="53"/>
                </a:lnTo>
                <a:lnTo>
                  <a:pt x="69" y="55"/>
                </a:lnTo>
                <a:lnTo>
                  <a:pt x="81" y="54"/>
                </a:lnTo>
                <a:lnTo>
                  <a:pt x="92" y="52"/>
                </a:lnTo>
                <a:lnTo>
                  <a:pt x="103" y="47"/>
                </a:lnTo>
                <a:lnTo>
                  <a:pt x="104" y="46"/>
                </a:lnTo>
                <a:lnTo>
                  <a:pt x="105" y="45"/>
                </a:lnTo>
                <a:lnTo>
                  <a:pt x="105" y="43"/>
                </a:lnTo>
                <a:lnTo>
                  <a:pt x="104" y="41"/>
                </a:lnTo>
                <a:lnTo>
                  <a:pt x="101" y="35"/>
                </a:lnTo>
                <a:lnTo>
                  <a:pt x="95" y="30"/>
                </a:lnTo>
                <a:lnTo>
                  <a:pt x="89" y="24"/>
                </a:lnTo>
                <a:lnTo>
                  <a:pt x="81" y="18"/>
                </a:lnTo>
                <a:lnTo>
                  <a:pt x="72" y="12"/>
                </a:lnTo>
                <a:lnTo>
                  <a:pt x="64" y="8"/>
                </a:lnTo>
                <a:lnTo>
                  <a:pt x="56" y="6"/>
                </a:lnTo>
                <a:lnTo>
                  <a:pt x="48" y="4"/>
                </a:lnTo>
                <a:lnTo>
                  <a:pt x="39" y="1"/>
                </a:lnTo>
                <a:lnTo>
                  <a:pt x="32" y="0"/>
                </a:lnTo>
                <a:lnTo>
                  <a:pt x="25" y="0"/>
                </a:lnTo>
                <a:lnTo>
                  <a:pt x="18" y="0"/>
                </a:lnTo>
                <a:lnTo>
                  <a:pt x="13" y="0"/>
                </a:lnTo>
                <a:lnTo>
                  <a:pt x="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718" name="CustomShape 110"/>
          <p:cNvSpPr/>
          <p:nvPr/>
        </p:nvSpPr>
        <p:spPr>
          <a:xfrm>
            <a:off x="6016625" y="396875"/>
            <a:ext cx="173038" cy="100013"/>
          </a:xfrm>
          <a:custGeom>
            <a:avLst/>
            <a:gdLst/>
            <a:ahLst/>
            <a:cxnLst/>
            <a:rect l="l" t="t" r="r" b="b"/>
            <a:pathLst>
              <a:path w="109" h="64">
                <a:moveTo>
                  <a:pt x="106" y="47"/>
                </a:moveTo>
                <a:lnTo>
                  <a:pt x="94" y="51"/>
                </a:lnTo>
                <a:lnTo>
                  <a:pt x="84" y="54"/>
                </a:lnTo>
                <a:lnTo>
                  <a:pt x="74" y="55"/>
                </a:lnTo>
                <a:lnTo>
                  <a:pt x="64" y="53"/>
                </a:lnTo>
                <a:lnTo>
                  <a:pt x="54" y="50"/>
                </a:lnTo>
                <a:lnTo>
                  <a:pt x="44" y="46"/>
                </a:lnTo>
                <a:lnTo>
                  <a:pt x="36" y="42"/>
                </a:lnTo>
                <a:lnTo>
                  <a:pt x="28" y="36"/>
                </a:lnTo>
                <a:lnTo>
                  <a:pt x="21" y="31"/>
                </a:lnTo>
                <a:lnTo>
                  <a:pt x="16" y="24"/>
                </a:lnTo>
                <a:lnTo>
                  <a:pt x="12" y="19"/>
                </a:lnTo>
                <a:lnTo>
                  <a:pt x="10" y="14"/>
                </a:lnTo>
                <a:lnTo>
                  <a:pt x="9" y="11"/>
                </a:lnTo>
                <a:lnTo>
                  <a:pt x="9" y="10"/>
                </a:lnTo>
                <a:lnTo>
                  <a:pt x="10" y="9"/>
                </a:lnTo>
                <a:lnTo>
                  <a:pt x="13" y="9"/>
                </a:lnTo>
                <a:lnTo>
                  <a:pt x="13" y="0"/>
                </a:lnTo>
                <a:lnTo>
                  <a:pt x="6" y="1"/>
                </a:lnTo>
                <a:lnTo>
                  <a:pt x="1" y="5"/>
                </a:lnTo>
                <a:lnTo>
                  <a:pt x="0" y="11"/>
                </a:lnTo>
                <a:lnTo>
                  <a:pt x="1" y="17"/>
                </a:lnTo>
                <a:lnTo>
                  <a:pt x="4" y="24"/>
                </a:lnTo>
                <a:lnTo>
                  <a:pt x="10" y="31"/>
                </a:lnTo>
                <a:lnTo>
                  <a:pt x="15" y="37"/>
                </a:lnTo>
                <a:lnTo>
                  <a:pt x="22" y="44"/>
                </a:lnTo>
                <a:lnTo>
                  <a:pt x="31" y="49"/>
                </a:lnTo>
                <a:lnTo>
                  <a:pt x="40" y="55"/>
                </a:lnTo>
                <a:lnTo>
                  <a:pt x="51" y="59"/>
                </a:lnTo>
                <a:lnTo>
                  <a:pt x="61" y="62"/>
                </a:lnTo>
                <a:lnTo>
                  <a:pt x="73" y="64"/>
                </a:lnTo>
                <a:lnTo>
                  <a:pt x="85" y="64"/>
                </a:lnTo>
                <a:lnTo>
                  <a:pt x="97" y="60"/>
                </a:lnTo>
                <a:lnTo>
                  <a:pt x="109" y="56"/>
                </a:lnTo>
                <a:lnTo>
                  <a:pt x="106" y="4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19" name="CustomShape 111"/>
          <p:cNvSpPr/>
          <p:nvPr/>
        </p:nvSpPr>
        <p:spPr>
          <a:xfrm>
            <a:off x="6122988" y="409575"/>
            <a:ext cx="73025" cy="76200"/>
          </a:xfrm>
          <a:custGeom>
            <a:avLst/>
            <a:gdLst/>
            <a:ahLst/>
            <a:cxnLst/>
            <a:rect l="l" t="t" r="r" b="b"/>
            <a:pathLst>
              <a:path w="46" h="48">
                <a:moveTo>
                  <a:pt x="0" y="8"/>
                </a:moveTo>
                <a:lnTo>
                  <a:pt x="7" y="13"/>
                </a:lnTo>
                <a:lnTo>
                  <a:pt x="16" y="18"/>
                </a:lnTo>
                <a:lnTo>
                  <a:pt x="23" y="24"/>
                </a:lnTo>
                <a:lnTo>
                  <a:pt x="29" y="29"/>
                </a:lnTo>
                <a:lnTo>
                  <a:pt x="34" y="35"/>
                </a:lnTo>
                <a:lnTo>
                  <a:pt x="37" y="39"/>
                </a:lnTo>
                <a:lnTo>
                  <a:pt x="38" y="40"/>
                </a:lnTo>
                <a:lnTo>
                  <a:pt x="38" y="41"/>
                </a:lnTo>
                <a:lnTo>
                  <a:pt x="38" y="40"/>
                </a:lnTo>
                <a:lnTo>
                  <a:pt x="39" y="39"/>
                </a:lnTo>
                <a:lnTo>
                  <a:pt x="42" y="48"/>
                </a:lnTo>
                <a:lnTo>
                  <a:pt x="45" y="45"/>
                </a:lnTo>
                <a:lnTo>
                  <a:pt x="46" y="41"/>
                </a:lnTo>
                <a:lnTo>
                  <a:pt x="45" y="38"/>
                </a:lnTo>
                <a:lnTo>
                  <a:pt x="44" y="35"/>
                </a:lnTo>
                <a:lnTo>
                  <a:pt x="41" y="29"/>
                </a:lnTo>
                <a:lnTo>
                  <a:pt x="36" y="23"/>
                </a:lnTo>
                <a:lnTo>
                  <a:pt x="28" y="17"/>
                </a:lnTo>
                <a:lnTo>
                  <a:pt x="21" y="11"/>
                </a:lnTo>
                <a:lnTo>
                  <a:pt x="11" y="5"/>
                </a:lnTo>
                <a:lnTo>
                  <a:pt x="3"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20" name="CustomShape 112"/>
          <p:cNvSpPr/>
          <p:nvPr/>
        </p:nvSpPr>
        <p:spPr>
          <a:xfrm>
            <a:off x="6037263" y="395288"/>
            <a:ext cx="88900" cy="26987"/>
          </a:xfrm>
          <a:custGeom>
            <a:avLst/>
            <a:gdLst/>
            <a:ahLst/>
            <a:cxnLst/>
            <a:rect l="l" t="t" r="r" b="b"/>
            <a:pathLst>
              <a:path w="57" h="17">
                <a:moveTo>
                  <a:pt x="0" y="10"/>
                </a:moveTo>
                <a:lnTo>
                  <a:pt x="4" y="10"/>
                </a:lnTo>
                <a:lnTo>
                  <a:pt x="9" y="10"/>
                </a:lnTo>
                <a:lnTo>
                  <a:pt x="16" y="10"/>
                </a:lnTo>
                <a:lnTo>
                  <a:pt x="23" y="10"/>
                </a:lnTo>
                <a:lnTo>
                  <a:pt x="30" y="11"/>
                </a:lnTo>
                <a:lnTo>
                  <a:pt x="38" y="13"/>
                </a:lnTo>
                <a:lnTo>
                  <a:pt x="46" y="15"/>
                </a:lnTo>
                <a:lnTo>
                  <a:pt x="54" y="17"/>
                </a:lnTo>
                <a:lnTo>
                  <a:pt x="57" y="9"/>
                </a:lnTo>
                <a:lnTo>
                  <a:pt x="48" y="6"/>
                </a:lnTo>
                <a:lnTo>
                  <a:pt x="40" y="4"/>
                </a:lnTo>
                <a:lnTo>
                  <a:pt x="31" y="2"/>
                </a:lnTo>
                <a:lnTo>
                  <a:pt x="23" y="1"/>
                </a:lnTo>
                <a:lnTo>
                  <a:pt x="16" y="1"/>
                </a:lnTo>
                <a:lnTo>
                  <a:pt x="9" y="1"/>
                </a:lnTo>
                <a:lnTo>
                  <a:pt x="4" y="0"/>
                </a:lnTo>
                <a:lnTo>
                  <a:pt x="0" y="1"/>
                </a:lnTo>
                <a:lnTo>
                  <a:pt x="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21" name="CustomShape 113"/>
          <p:cNvSpPr/>
          <p:nvPr/>
        </p:nvSpPr>
        <p:spPr>
          <a:xfrm>
            <a:off x="4108450" y="403225"/>
            <a:ext cx="165100" cy="87313"/>
          </a:xfrm>
          <a:custGeom>
            <a:avLst/>
            <a:gdLst/>
            <a:ahLst/>
            <a:cxnLst/>
            <a:rect l="l" t="t" r="r" b="b"/>
            <a:pathLst>
              <a:path w="105" h="55">
                <a:moveTo>
                  <a:pt x="9" y="0"/>
                </a:moveTo>
                <a:lnTo>
                  <a:pt x="4" y="1"/>
                </a:lnTo>
                <a:lnTo>
                  <a:pt x="1" y="4"/>
                </a:lnTo>
                <a:lnTo>
                  <a:pt x="0" y="7"/>
                </a:lnTo>
                <a:lnTo>
                  <a:pt x="1" y="12"/>
                </a:lnTo>
                <a:lnTo>
                  <a:pt x="5" y="18"/>
                </a:lnTo>
                <a:lnTo>
                  <a:pt x="9" y="23"/>
                </a:lnTo>
                <a:lnTo>
                  <a:pt x="14" y="30"/>
                </a:lnTo>
                <a:lnTo>
                  <a:pt x="22" y="35"/>
                </a:lnTo>
                <a:lnTo>
                  <a:pt x="29" y="42"/>
                </a:lnTo>
                <a:lnTo>
                  <a:pt x="38" y="46"/>
                </a:lnTo>
                <a:lnTo>
                  <a:pt x="48" y="51"/>
                </a:lnTo>
                <a:lnTo>
                  <a:pt x="59" y="53"/>
                </a:lnTo>
                <a:lnTo>
                  <a:pt x="69" y="55"/>
                </a:lnTo>
                <a:lnTo>
                  <a:pt x="81" y="54"/>
                </a:lnTo>
                <a:lnTo>
                  <a:pt x="92" y="52"/>
                </a:lnTo>
                <a:lnTo>
                  <a:pt x="103" y="47"/>
                </a:lnTo>
                <a:lnTo>
                  <a:pt x="104" y="46"/>
                </a:lnTo>
                <a:lnTo>
                  <a:pt x="105" y="45"/>
                </a:lnTo>
                <a:lnTo>
                  <a:pt x="104" y="43"/>
                </a:lnTo>
                <a:lnTo>
                  <a:pt x="104" y="41"/>
                </a:lnTo>
                <a:lnTo>
                  <a:pt x="100" y="37"/>
                </a:lnTo>
                <a:lnTo>
                  <a:pt x="96" y="30"/>
                </a:lnTo>
                <a:lnTo>
                  <a:pt x="88" y="24"/>
                </a:lnTo>
                <a:lnTo>
                  <a:pt x="81" y="18"/>
                </a:lnTo>
                <a:lnTo>
                  <a:pt x="72" y="12"/>
                </a:lnTo>
                <a:lnTo>
                  <a:pt x="64" y="8"/>
                </a:lnTo>
                <a:lnTo>
                  <a:pt x="56" y="6"/>
                </a:lnTo>
                <a:lnTo>
                  <a:pt x="48" y="4"/>
                </a:lnTo>
                <a:lnTo>
                  <a:pt x="40" y="1"/>
                </a:lnTo>
                <a:lnTo>
                  <a:pt x="32" y="0"/>
                </a:lnTo>
                <a:lnTo>
                  <a:pt x="25" y="0"/>
                </a:lnTo>
                <a:lnTo>
                  <a:pt x="18" y="0"/>
                </a:lnTo>
                <a:lnTo>
                  <a:pt x="13" y="0"/>
                </a:lnTo>
                <a:lnTo>
                  <a:pt x="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722" name="CustomShape 114"/>
          <p:cNvSpPr/>
          <p:nvPr/>
        </p:nvSpPr>
        <p:spPr>
          <a:xfrm>
            <a:off x="4102100" y="396875"/>
            <a:ext cx="173038" cy="100013"/>
          </a:xfrm>
          <a:custGeom>
            <a:avLst/>
            <a:gdLst/>
            <a:ahLst/>
            <a:cxnLst/>
            <a:rect l="l" t="t" r="r" b="b"/>
            <a:pathLst>
              <a:path w="109" h="64">
                <a:moveTo>
                  <a:pt x="105" y="47"/>
                </a:moveTo>
                <a:lnTo>
                  <a:pt x="94" y="51"/>
                </a:lnTo>
                <a:lnTo>
                  <a:pt x="84" y="54"/>
                </a:lnTo>
                <a:lnTo>
                  <a:pt x="73" y="55"/>
                </a:lnTo>
                <a:lnTo>
                  <a:pt x="64" y="53"/>
                </a:lnTo>
                <a:lnTo>
                  <a:pt x="53" y="50"/>
                </a:lnTo>
                <a:lnTo>
                  <a:pt x="45" y="46"/>
                </a:lnTo>
                <a:lnTo>
                  <a:pt x="35" y="42"/>
                </a:lnTo>
                <a:lnTo>
                  <a:pt x="28" y="36"/>
                </a:lnTo>
                <a:lnTo>
                  <a:pt x="21" y="31"/>
                </a:lnTo>
                <a:lnTo>
                  <a:pt x="16" y="24"/>
                </a:lnTo>
                <a:lnTo>
                  <a:pt x="12" y="19"/>
                </a:lnTo>
                <a:lnTo>
                  <a:pt x="10" y="14"/>
                </a:lnTo>
                <a:lnTo>
                  <a:pt x="9" y="11"/>
                </a:lnTo>
                <a:lnTo>
                  <a:pt x="9" y="10"/>
                </a:lnTo>
                <a:lnTo>
                  <a:pt x="10" y="9"/>
                </a:lnTo>
                <a:lnTo>
                  <a:pt x="13" y="9"/>
                </a:lnTo>
                <a:lnTo>
                  <a:pt x="13" y="0"/>
                </a:lnTo>
                <a:lnTo>
                  <a:pt x="6" y="1"/>
                </a:lnTo>
                <a:lnTo>
                  <a:pt x="1" y="5"/>
                </a:lnTo>
                <a:lnTo>
                  <a:pt x="0" y="11"/>
                </a:lnTo>
                <a:lnTo>
                  <a:pt x="1" y="17"/>
                </a:lnTo>
                <a:lnTo>
                  <a:pt x="4" y="24"/>
                </a:lnTo>
                <a:lnTo>
                  <a:pt x="10" y="31"/>
                </a:lnTo>
                <a:lnTo>
                  <a:pt x="15" y="37"/>
                </a:lnTo>
                <a:lnTo>
                  <a:pt x="22" y="44"/>
                </a:lnTo>
                <a:lnTo>
                  <a:pt x="31" y="49"/>
                </a:lnTo>
                <a:lnTo>
                  <a:pt x="40" y="55"/>
                </a:lnTo>
                <a:lnTo>
                  <a:pt x="51" y="59"/>
                </a:lnTo>
                <a:lnTo>
                  <a:pt x="61" y="62"/>
                </a:lnTo>
                <a:lnTo>
                  <a:pt x="73" y="64"/>
                </a:lnTo>
                <a:lnTo>
                  <a:pt x="85" y="64"/>
                </a:lnTo>
                <a:lnTo>
                  <a:pt x="97" y="60"/>
                </a:lnTo>
                <a:lnTo>
                  <a:pt x="109" y="56"/>
                </a:lnTo>
                <a:lnTo>
                  <a:pt x="105" y="4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23" name="CustomShape 115"/>
          <p:cNvSpPr/>
          <p:nvPr/>
        </p:nvSpPr>
        <p:spPr>
          <a:xfrm>
            <a:off x="4206875" y="411163"/>
            <a:ext cx="74613" cy="73025"/>
          </a:xfrm>
          <a:custGeom>
            <a:avLst/>
            <a:gdLst/>
            <a:ahLst/>
            <a:cxnLst/>
            <a:rect l="l" t="t" r="r" b="b"/>
            <a:pathLst>
              <a:path w="47" h="47">
                <a:moveTo>
                  <a:pt x="0" y="7"/>
                </a:moveTo>
                <a:lnTo>
                  <a:pt x="8" y="12"/>
                </a:lnTo>
                <a:lnTo>
                  <a:pt x="17" y="17"/>
                </a:lnTo>
                <a:lnTo>
                  <a:pt x="24" y="23"/>
                </a:lnTo>
                <a:lnTo>
                  <a:pt x="30" y="28"/>
                </a:lnTo>
                <a:lnTo>
                  <a:pt x="35" y="34"/>
                </a:lnTo>
                <a:lnTo>
                  <a:pt x="38" y="38"/>
                </a:lnTo>
                <a:lnTo>
                  <a:pt x="38" y="39"/>
                </a:lnTo>
                <a:lnTo>
                  <a:pt x="38" y="40"/>
                </a:lnTo>
                <a:lnTo>
                  <a:pt x="39" y="39"/>
                </a:lnTo>
                <a:lnTo>
                  <a:pt x="39" y="38"/>
                </a:lnTo>
                <a:lnTo>
                  <a:pt x="43" y="47"/>
                </a:lnTo>
                <a:lnTo>
                  <a:pt x="46" y="44"/>
                </a:lnTo>
                <a:lnTo>
                  <a:pt x="47" y="40"/>
                </a:lnTo>
                <a:lnTo>
                  <a:pt x="46" y="37"/>
                </a:lnTo>
                <a:lnTo>
                  <a:pt x="45" y="34"/>
                </a:lnTo>
                <a:lnTo>
                  <a:pt x="42" y="28"/>
                </a:lnTo>
                <a:lnTo>
                  <a:pt x="36" y="22"/>
                </a:lnTo>
                <a:lnTo>
                  <a:pt x="29" y="16"/>
                </a:lnTo>
                <a:lnTo>
                  <a:pt x="21" y="10"/>
                </a:lnTo>
                <a:lnTo>
                  <a:pt x="12" y="4"/>
                </a:lnTo>
                <a:lnTo>
                  <a:pt x="4" y="0"/>
                </a:lnTo>
                <a:lnTo>
                  <a:pt x="0" y="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24" name="CustomShape 116"/>
          <p:cNvSpPr/>
          <p:nvPr/>
        </p:nvSpPr>
        <p:spPr>
          <a:xfrm>
            <a:off x="4122738" y="396875"/>
            <a:ext cx="88900" cy="25400"/>
          </a:xfrm>
          <a:custGeom>
            <a:avLst/>
            <a:gdLst/>
            <a:ahLst/>
            <a:cxnLst/>
            <a:rect l="l" t="t" r="r" b="b"/>
            <a:pathLst>
              <a:path w="57" h="16">
                <a:moveTo>
                  <a:pt x="0" y="9"/>
                </a:moveTo>
                <a:lnTo>
                  <a:pt x="4" y="9"/>
                </a:lnTo>
                <a:lnTo>
                  <a:pt x="9" y="9"/>
                </a:lnTo>
                <a:lnTo>
                  <a:pt x="16" y="9"/>
                </a:lnTo>
                <a:lnTo>
                  <a:pt x="22" y="10"/>
                </a:lnTo>
                <a:lnTo>
                  <a:pt x="31" y="10"/>
                </a:lnTo>
                <a:lnTo>
                  <a:pt x="38" y="12"/>
                </a:lnTo>
                <a:lnTo>
                  <a:pt x="45" y="14"/>
                </a:lnTo>
                <a:lnTo>
                  <a:pt x="53" y="16"/>
                </a:lnTo>
                <a:lnTo>
                  <a:pt x="57" y="9"/>
                </a:lnTo>
                <a:lnTo>
                  <a:pt x="48" y="5"/>
                </a:lnTo>
                <a:lnTo>
                  <a:pt x="40" y="3"/>
                </a:lnTo>
                <a:lnTo>
                  <a:pt x="32" y="1"/>
                </a:lnTo>
                <a:lnTo>
                  <a:pt x="23" y="0"/>
                </a:lnTo>
                <a:lnTo>
                  <a:pt x="16" y="0"/>
                </a:lnTo>
                <a:lnTo>
                  <a:pt x="9" y="0"/>
                </a:lnTo>
                <a:lnTo>
                  <a:pt x="4" y="0"/>
                </a:lnTo>
                <a:lnTo>
                  <a:pt x="0"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25" name="CustomShape 117"/>
          <p:cNvSpPr/>
          <p:nvPr/>
        </p:nvSpPr>
        <p:spPr>
          <a:xfrm>
            <a:off x="7937500" y="403225"/>
            <a:ext cx="165100" cy="87313"/>
          </a:xfrm>
          <a:custGeom>
            <a:avLst/>
            <a:gdLst/>
            <a:ahLst/>
            <a:cxnLst/>
            <a:rect l="l" t="t" r="r" b="b"/>
            <a:pathLst>
              <a:path w="104" h="55">
                <a:moveTo>
                  <a:pt x="9" y="0"/>
                </a:moveTo>
                <a:lnTo>
                  <a:pt x="3" y="1"/>
                </a:lnTo>
                <a:lnTo>
                  <a:pt x="0" y="4"/>
                </a:lnTo>
                <a:lnTo>
                  <a:pt x="0" y="7"/>
                </a:lnTo>
                <a:lnTo>
                  <a:pt x="1" y="12"/>
                </a:lnTo>
                <a:lnTo>
                  <a:pt x="3" y="18"/>
                </a:lnTo>
                <a:lnTo>
                  <a:pt x="8" y="23"/>
                </a:lnTo>
                <a:lnTo>
                  <a:pt x="14" y="30"/>
                </a:lnTo>
                <a:lnTo>
                  <a:pt x="20" y="35"/>
                </a:lnTo>
                <a:lnTo>
                  <a:pt x="29" y="41"/>
                </a:lnTo>
                <a:lnTo>
                  <a:pt x="38" y="46"/>
                </a:lnTo>
                <a:lnTo>
                  <a:pt x="48" y="51"/>
                </a:lnTo>
                <a:lnTo>
                  <a:pt x="58" y="53"/>
                </a:lnTo>
                <a:lnTo>
                  <a:pt x="69" y="55"/>
                </a:lnTo>
                <a:lnTo>
                  <a:pt x="81" y="54"/>
                </a:lnTo>
                <a:lnTo>
                  <a:pt x="91" y="52"/>
                </a:lnTo>
                <a:lnTo>
                  <a:pt x="103" y="47"/>
                </a:lnTo>
                <a:lnTo>
                  <a:pt x="104" y="46"/>
                </a:lnTo>
                <a:lnTo>
                  <a:pt x="104" y="45"/>
                </a:lnTo>
                <a:lnTo>
                  <a:pt x="104" y="43"/>
                </a:lnTo>
                <a:lnTo>
                  <a:pt x="103" y="41"/>
                </a:lnTo>
                <a:lnTo>
                  <a:pt x="100" y="35"/>
                </a:lnTo>
                <a:lnTo>
                  <a:pt x="94" y="30"/>
                </a:lnTo>
                <a:lnTo>
                  <a:pt x="88" y="24"/>
                </a:lnTo>
                <a:lnTo>
                  <a:pt x="81" y="18"/>
                </a:lnTo>
                <a:lnTo>
                  <a:pt x="72" y="12"/>
                </a:lnTo>
                <a:lnTo>
                  <a:pt x="64" y="8"/>
                </a:lnTo>
                <a:lnTo>
                  <a:pt x="55" y="6"/>
                </a:lnTo>
                <a:lnTo>
                  <a:pt x="48" y="4"/>
                </a:lnTo>
                <a:lnTo>
                  <a:pt x="39" y="1"/>
                </a:lnTo>
                <a:lnTo>
                  <a:pt x="32" y="0"/>
                </a:lnTo>
                <a:lnTo>
                  <a:pt x="25" y="0"/>
                </a:lnTo>
                <a:lnTo>
                  <a:pt x="18" y="0"/>
                </a:lnTo>
                <a:lnTo>
                  <a:pt x="13" y="0"/>
                </a:lnTo>
                <a:lnTo>
                  <a:pt x="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726" name="CustomShape 118"/>
          <p:cNvSpPr/>
          <p:nvPr/>
        </p:nvSpPr>
        <p:spPr>
          <a:xfrm>
            <a:off x="7931150" y="396875"/>
            <a:ext cx="173038" cy="100013"/>
          </a:xfrm>
          <a:custGeom>
            <a:avLst/>
            <a:gdLst/>
            <a:ahLst/>
            <a:cxnLst/>
            <a:rect l="l" t="t" r="r" b="b"/>
            <a:pathLst>
              <a:path w="109" h="64">
                <a:moveTo>
                  <a:pt x="105" y="47"/>
                </a:moveTo>
                <a:lnTo>
                  <a:pt x="94" y="51"/>
                </a:lnTo>
                <a:lnTo>
                  <a:pt x="84" y="54"/>
                </a:lnTo>
                <a:lnTo>
                  <a:pt x="73" y="55"/>
                </a:lnTo>
                <a:lnTo>
                  <a:pt x="62" y="53"/>
                </a:lnTo>
                <a:lnTo>
                  <a:pt x="53" y="50"/>
                </a:lnTo>
                <a:lnTo>
                  <a:pt x="43" y="46"/>
                </a:lnTo>
                <a:lnTo>
                  <a:pt x="35" y="42"/>
                </a:lnTo>
                <a:lnTo>
                  <a:pt x="27" y="36"/>
                </a:lnTo>
                <a:lnTo>
                  <a:pt x="21" y="31"/>
                </a:lnTo>
                <a:lnTo>
                  <a:pt x="16" y="24"/>
                </a:lnTo>
                <a:lnTo>
                  <a:pt x="12" y="19"/>
                </a:lnTo>
                <a:lnTo>
                  <a:pt x="9" y="14"/>
                </a:lnTo>
                <a:lnTo>
                  <a:pt x="8" y="11"/>
                </a:lnTo>
                <a:lnTo>
                  <a:pt x="8" y="10"/>
                </a:lnTo>
                <a:lnTo>
                  <a:pt x="9" y="9"/>
                </a:lnTo>
                <a:lnTo>
                  <a:pt x="13" y="9"/>
                </a:lnTo>
                <a:lnTo>
                  <a:pt x="13" y="0"/>
                </a:lnTo>
                <a:lnTo>
                  <a:pt x="5" y="1"/>
                </a:lnTo>
                <a:lnTo>
                  <a:pt x="1" y="5"/>
                </a:lnTo>
                <a:lnTo>
                  <a:pt x="0" y="11"/>
                </a:lnTo>
                <a:lnTo>
                  <a:pt x="1" y="17"/>
                </a:lnTo>
                <a:lnTo>
                  <a:pt x="4" y="24"/>
                </a:lnTo>
                <a:lnTo>
                  <a:pt x="8" y="31"/>
                </a:lnTo>
                <a:lnTo>
                  <a:pt x="15" y="37"/>
                </a:lnTo>
                <a:lnTo>
                  <a:pt x="22" y="44"/>
                </a:lnTo>
                <a:lnTo>
                  <a:pt x="31" y="49"/>
                </a:lnTo>
                <a:lnTo>
                  <a:pt x="40" y="55"/>
                </a:lnTo>
                <a:lnTo>
                  <a:pt x="51" y="59"/>
                </a:lnTo>
                <a:lnTo>
                  <a:pt x="61" y="62"/>
                </a:lnTo>
                <a:lnTo>
                  <a:pt x="73" y="64"/>
                </a:lnTo>
                <a:lnTo>
                  <a:pt x="85" y="64"/>
                </a:lnTo>
                <a:lnTo>
                  <a:pt x="97" y="60"/>
                </a:lnTo>
                <a:lnTo>
                  <a:pt x="109" y="56"/>
                </a:lnTo>
                <a:lnTo>
                  <a:pt x="105" y="4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27" name="CustomShape 119"/>
          <p:cNvSpPr/>
          <p:nvPr/>
        </p:nvSpPr>
        <p:spPr>
          <a:xfrm>
            <a:off x="8035925" y="409575"/>
            <a:ext cx="73025" cy="76200"/>
          </a:xfrm>
          <a:custGeom>
            <a:avLst/>
            <a:gdLst/>
            <a:ahLst/>
            <a:cxnLst/>
            <a:rect l="l" t="t" r="r" b="b"/>
            <a:pathLst>
              <a:path w="47" h="48">
                <a:moveTo>
                  <a:pt x="0" y="8"/>
                </a:moveTo>
                <a:lnTo>
                  <a:pt x="8" y="13"/>
                </a:lnTo>
                <a:lnTo>
                  <a:pt x="16" y="18"/>
                </a:lnTo>
                <a:lnTo>
                  <a:pt x="24" y="24"/>
                </a:lnTo>
                <a:lnTo>
                  <a:pt x="29" y="29"/>
                </a:lnTo>
                <a:lnTo>
                  <a:pt x="34" y="35"/>
                </a:lnTo>
                <a:lnTo>
                  <a:pt x="38" y="39"/>
                </a:lnTo>
                <a:lnTo>
                  <a:pt x="38" y="40"/>
                </a:lnTo>
                <a:lnTo>
                  <a:pt x="38" y="41"/>
                </a:lnTo>
                <a:lnTo>
                  <a:pt x="38" y="40"/>
                </a:lnTo>
                <a:lnTo>
                  <a:pt x="39" y="39"/>
                </a:lnTo>
                <a:lnTo>
                  <a:pt x="43" y="48"/>
                </a:lnTo>
                <a:lnTo>
                  <a:pt x="46" y="45"/>
                </a:lnTo>
                <a:lnTo>
                  <a:pt x="47" y="41"/>
                </a:lnTo>
                <a:lnTo>
                  <a:pt x="46" y="38"/>
                </a:lnTo>
                <a:lnTo>
                  <a:pt x="45" y="35"/>
                </a:lnTo>
                <a:lnTo>
                  <a:pt x="41" y="29"/>
                </a:lnTo>
                <a:lnTo>
                  <a:pt x="36" y="23"/>
                </a:lnTo>
                <a:lnTo>
                  <a:pt x="29" y="17"/>
                </a:lnTo>
                <a:lnTo>
                  <a:pt x="21" y="11"/>
                </a:lnTo>
                <a:lnTo>
                  <a:pt x="12" y="5"/>
                </a:lnTo>
                <a:lnTo>
                  <a:pt x="3"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28" name="CustomShape 120"/>
          <p:cNvSpPr/>
          <p:nvPr/>
        </p:nvSpPr>
        <p:spPr>
          <a:xfrm>
            <a:off x="7951788" y="395288"/>
            <a:ext cx="87312" cy="26987"/>
          </a:xfrm>
          <a:custGeom>
            <a:avLst/>
            <a:gdLst/>
            <a:ahLst/>
            <a:cxnLst/>
            <a:rect l="l" t="t" r="r" b="b"/>
            <a:pathLst>
              <a:path w="56" h="17">
                <a:moveTo>
                  <a:pt x="0" y="10"/>
                </a:moveTo>
                <a:lnTo>
                  <a:pt x="4" y="10"/>
                </a:lnTo>
                <a:lnTo>
                  <a:pt x="9" y="10"/>
                </a:lnTo>
                <a:lnTo>
                  <a:pt x="16" y="10"/>
                </a:lnTo>
                <a:lnTo>
                  <a:pt x="22" y="10"/>
                </a:lnTo>
                <a:lnTo>
                  <a:pt x="29" y="11"/>
                </a:lnTo>
                <a:lnTo>
                  <a:pt x="38" y="13"/>
                </a:lnTo>
                <a:lnTo>
                  <a:pt x="45" y="15"/>
                </a:lnTo>
                <a:lnTo>
                  <a:pt x="53" y="17"/>
                </a:lnTo>
                <a:lnTo>
                  <a:pt x="56" y="9"/>
                </a:lnTo>
                <a:lnTo>
                  <a:pt x="48" y="6"/>
                </a:lnTo>
                <a:lnTo>
                  <a:pt x="40" y="4"/>
                </a:lnTo>
                <a:lnTo>
                  <a:pt x="31" y="2"/>
                </a:lnTo>
                <a:lnTo>
                  <a:pt x="23" y="1"/>
                </a:lnTo>
                <a:lnTo>
                  <a:pt x="16" y="1"/>
                </a:lnTo>
                <a:lnTo>
                  <a:pt x="9" y="1"/>
                </a:lnTo>
                <a:lnTo>
                  <a:pt x="4" y="0"/>
                </a:lnTo>
                <a:lnTo>
                  <a:pt x="0" y="1"/>
                </a:lnTo>
                <a:lnTo>
                  <a:pt x="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29" name="CustomShape 121"/>
          <p:cNvSpPr/>
          <p:nvPr/>
        </p:nvSpPr>
        <p:spPr>
          <a:xfrm>
            <a:off x="8539163" y="398463"/>
            <a:ext cx="92075" cy="61912"/>
          </a:xfrm>
          <a:custGeom>
            <a:avLst/>
            <a:gdLst/>
            <a:ahLst/>
            <a:cxnLst/>
            <a:rect l="l" t="t" r="r" b="b"/>
            <a:pathLst>
              <a:path w="58" h="40">
                <a:moveTo>
                  <a:pt x="5" y="1"/>
                </a:moveTo>
                <a:lnTo>
                  <a:pt x="2" y="2"/>
                </a:lnTo>
                <a:lnTo>
                  <a:pt x="0" y="3"/>
                </a:lnTo>
                <a:lnTo>
                  <a:pt x="0" y="5"/>
                </a:lnTo>
                <a:lnTo>
                  <a:pt x="1" y="9"/>
                </a:lnTo>
                <a:lnTo>
                  <a:pt x="3" y="12"/>
                </a:lnTo>
                <a:lnTo>
                  <a:pt x="6" y="15"/>
                </a:lnTo>
                <a:lnTo>
                  <a:pt x="10" y="20"/>
                </a:lnTo>
                <a:lnTo>
                  <a:pt x="15" y="24"/>
                </a:lnTo>
                <a:lnTo>
                  <a:pt x="18" y="26"/>
                </a:lnTo>
                <a:lnTo>
                  <a:pt x="20" y="30"/>
                </a:lnTo>
                <a:lnTo>
                  <a:pt x="23" y="33"/>
                </a:lnTo>
                <a:lnTo>
                  <a:pt x="25" y="35"/>
                </a:lnTo>
                <a:lnTo>
                  <a:pt x="27" y="37"/>
                </a:lnTo>
                <a:lnTo>
                  <a:pt x="30" y="38"/>
                </a:lnTo>
                <a:lnTo>
                  <a:pt x="32" y="40"/>
                </a:lnTo>
                <a:lnTo>
                  <a:pt x="34" y="37"/>
                </a:lnTo>
                <a:lnTo>
                  <a:pt x="35" y="36"/>
                </a:lnTo>
                <a:lnTo>
                  <a:pt x="37" y="34"/>
                </a:lnTo>
                <a:lnTo>
                  <a:pt x="38" y="31"/>
                </a:lnTo>
                <a:lnTo>
                  <a:pt x="40" y="29"/>
                </a:lnTo>
                <a:lnTo>
                  <a:pt x="42" y="25"/>
                </a:lnTo>
                <a:lnTo>
                  <a:pt x="44" y="22"/>
                </a:lnTo>
                <a:lnTo>
                  <a:pt x="46" y="20"/>
                </a:lnTo>
                <a:lnTo>
                  <a:pt x="50" y="16"/>
                </a:lnTo>
                <a:lnTo>
                  <a:pt x="53" y="14"/>
                </a:lnTo>
                <a:lnTo>
                  <a:pt x="55" y="12"/>
                </a:lnTo>
                <a:lnTo>
                  <a:pt x="57" y="10"/>
                </a:lnTo>
                <a:lnTo>
                  <a:pt x="58" y="8"/>
                </a:lnTo>
                <a:lnTo>
                  <a:pt x="58" y="7"/>
                </a:lnTo>
                <a:lnTo>
                  <a:pt x="58" y="5"/>
                </a:lnTo>
                <a:lnTo>
                  <a:pt x="58" y="4"/>
                </a:lnTo>
                <a:lnTo>
                  <a:pt x="57" y="3"/>
                </a:lnTo>
                <a:lnTo>
                  <a:pt x="52" y="1"/>
                </a:lnTo>
                <a:lnTo>
                  <a:pt x="44" y="0"/>
                </a:lnTo>
                <a:lnTo>
                  <a:pt x="37" y="0"/>
                </a:lnTo>
                <a:lnTo>
                  <a:pt x="28" y="0"/>
                </a:lnTo>
                <a:lnTo>
                  <a:pt x="20" y="0"/>
                </a:lnTo>
                <a:lnTo>
                  <a:pt x="14" y="1"/>
                </a:lnTo>
                <a:lnTo>
                  <a:pt x="7" y="1"/>
                </a:lnTo>
                <a:lnTo>
                  <a:pt x="5" y="1"/>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730" name="CustomShape 122"/>
          <p:cNvSpPr/>
          <p:nvPr/>
        </p:nvSpPr>
        <p:spPr>
          <a:xfrm>
            <a:off x="8532813" y="393700"/>
            <a:ext cx="33337" cy="47625"/>
          </a:xfrm>
          <a:custGeom>
            <a:avLst/>
            <a:gdLst/>
            <a:ahLst/>
            <a:cxnLst/>
            <a:rect l="l" t="t" r="r" b="b"/>
            <a:pathLst>
              <a:path w="22" h="30">
                <a:moveTo>
                  <a:pt x="22" y="24"/>
                </a:moveTo>
                <a:lnTo>
                  <a:pt x="18" y="19"/>
                </a:lnTo>
                <a:lnTo>
                  <a:pt x="13" y="15"/>
                </a:lnTo>
                <a:lnTo>
                  <a:pt x="10" y="12"/>
                </a:lnTo>
                <a:lnTo>
                  <a:pt x="9" y="10"/>
                </a:lnTo>
                <a:lnTo>
                  <a:pt x="8" y="7"/>
                </a:lnTo>
                <a:lnTo>
                  <a:pt x="8" y="8"/>
                </a:lnTo>
                <a:lnTo>
                  <a:pt x="7" y="10"/>
                </a:lnTo>
                <a:lnTo>
                  <a:pt x="9" y="10"/>
                </a:lnTo>
                <a:lnTo>
                  <a:pt x="9" y="0"/>
                </a:lnTo>
                <a:lnTo>
                  <a:pt x="4" y="1"/>
                </a:lnTo>
                <a:lnTo>
                  <a:pt x="1" y="4"/>
                </a:lnTo>
                <a:lnTo>
                  <a:pt x="0" y="10"/>
                </a:lnTo>
                <a:lnTo>
                  <a:pt x="1" y="13"/>
                </a:lnTo>
                <a:lnTo>
                  <a:pt x="4" y="17"/>
                </a:lnTo>
                <a:lnTo>
                  <a:pt x="7" y="22"/>
                </a:lnTo>
                <a:lnTo>
                  <a:pt x="11" y="26"/>
                </a:lnTo>
                <a:lnTo>
                  <a:pt x="17" y="30"/>
                </a:lnTo>
                <a:lnTo>
                  <a:pt x="22" y="2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31" name="CustomShape 123"/>
          <p:cNvSpPr/>
          <p:nvPr/>
        </p:nvSpPr>
        <p:spPr>
          <a:xfrm>
            <a:off x="8559800" y="431800"/>
            <a:ext cx="38100" cy="34925"/>
          </a:xfrm>
          <a:custGeom>
            <a:avLst/>
            <a:gdLst/>
            <a:ahLst/>
            <a:cxnLst/>
            <a:rect l="l" t="t" r="r" b="b"/>
            <a:pathLst>
              <a:path w="25" h="23">
                <a:moveTo>
                  <a:pt x="18" y="13"/>
                </a:moveTo>
                <a:lnTo>
                  <a:pt x="18" y="14"/>
                </a:lnTo>
                <a:lnTo>
                  <a:pt x="19" y="13"/>
                </a:lnTo>
                <a:lnTo>
                  <a:pt x="18" y="13"/>
                </a:lnTo>
                <a:lnTo>
                  <a:pt x="15" y="11"/>
                </a:lnTo>
                <a:lnTo>
                  <a:pt x="13" y="9"/>
                </a:lnTo>
                <a:lnTo>
                  <a:pt x="10" y="5"/>
                </a:lnTo>
                <a:lnTo>
                  <a:pt x="8" y="2"/>
                </a:lnTo>
                <a:lnTo>
                  <a:pt x="5" y="0"/>
                </a:lnTo>
                <a:lnTo>
                  <a:pt x="0" y="6"/>
                </a:lnTo>
                <a:lnTo>
                  <a:pt x="2" y="9"/>
                </a:lnTo>
                <a:lnTo>
                  <a:pt x="4" y="12"/>
                </a:lnTo>
                <a:lnTo>
                  <a:pt x="6" y="14"/>
                </a:lnTo>
                <a:lnTo>
                  <a:pt x="9" y="17"/>
                </a:lnTo>
                <a:lnTo>
                  <a:pt x="12" y="21"/>
                </a:lnTo>
                <a:lnTo>
                  <a:pt x="15" y="22"/>
                </a:lnTo>
                <a:lnTo>
                  <a:pt x="21" y="23"/>
                </a:lnTo>
                <a:lnTo>
                  <a:pt x="25" y="20"/>
                </a:lnTo>
                <a:lnTo>
                  <a:pt x="18" y="1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32" name="CustomShape 124"/>
          <p:cNvSpPr/>
          <p:nvPr/>
        </p:nvSpPr>
        <p:spPr>
          <a:xfrm>
            <a:off x="8588375" y="419100"/>
            <a:ext cx="33338" cy="42863"/>
          </a:xfrm>
          <a:custGeom>
            <a:avLst/>
            <a:gdLst/>
            <a:ahLst/>
            <a:cxnLst/>
            <a:rect l="l" t="t" r="r" b="b"/>
            <a:pathLst>
              <a:path w="21" h="28">
                <a:moveTo>
                  <a:pt x="15" y="0"/>
                </a:moveTo>
                <a:lnTo>
                  <a:pt x="12" y="3"/>
                </a:lnTo>
                <a:lnTo>
                  <a:pt x="10" y="7"/>
                </a:lnTo>
                <a:lnTo>
                  <a:pt x="7" y="10"/>
                </a:lnTo>
                <a:lnTo>
                  <a:pt x="5" y="12"/>
                </a:lnTo>
                <a:lnTo>
                  <a:pt x="4" y="16"/>
                </a:lnTo>
                <a:lnTo>
                  <a:pt x="2" y="19"/>
                </a:lnTo>
                <a:lnTo>
                  <a:pt x="1" y="20"/>
                </a:lnTo>
                <a:lnTo>
                  <a:pt x="0" y="21"/>
                </a:lnTo>
                <a:lnTo>
                  <a:pt x="7" y="28"/>
                </a:lnTo>
                <a:lnTo>
                  <a:pt x="8" y="25"/>
                </a:lnTo>
                <a:lnTo>
                  <a:pt x="9" y="23"/>
                </a:lnTo>
                <a:lnTo>
                  <a:pt x="11" y="21"/>
                </a:lnTo>
                <a:lnTo>
                  <a:pt x="12" y="18"/>
                </a:lnTo>
                <a:lnTo>
                  <a:pt x="14" y="14"/>
                </a:lnTo>
                <a:lnTo>
                  <a:pt x="17" y="12"/>
                </a:lnTo>
                <a:lnTo>
                  <a:pt x="19" y="10"/>
                </a:lnTo>
                <a:lnTo>
                  <a:pt x="21" y="8"/>
                </a:lnTo>
                <a:lnTo>
                  <a:pt x="15"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33" name="CustomShape 125"/>
          <p:cNvSpPr/>
          <p:nvPr/>
        </p:nvSpPr>
        <p:spPr>
          <a:xfrm>
            <a:off x="8612188" y="398463"/>
            <a:ext cx="25400" cy="33337"/>
          </a:xfrm>
          <a:custGeom>
            <a:avLst/>
            <a:gdLst/>
            <a:ahLst/>
            <a:cxnLst/>
            <a:rect l="l" t="t" r="r" b="b"/>
            <a:pathLst>
              <a:path w="16" h="21">
                <a:moveTo>
                  <a:pt x="8" y="8"/>
                </a:moveTo>
                <a:lnTo>
                  <a:pt x="8" y="7"/>
                </a:lnTo>
                <a:lnTo>
                  <a:pt x="8" y="5"/>
                </a:lnTo>
                <a:lnTo>
                  <a:pt x="7" y="7"/>
                </a:lnTo>
                <a:lnTo>
                  <a:pt x="6" y="9"/>
                </a:lnTo>
                <a:lnTo>
                  <a:pt x="4" y="11"/>
                </a:lnTo>
                <a:lnTo>
                  <a:pt x="0" y="13"/>
                </a:lnTo>
                <a:lnTo>
                  <a:pt x="6" y="21"/>
                </a:lnTo>
                <a:lnTo>
                  <a:pt x="9" y="18"/>
                </a:lnTo>
                <a:lnTo>
                  <a:pt x="12" y="15"/>
                </a:lnTo>
                <a:lnTo>
                  <a:pt x="14" y="13"/>
                </a:lnTo>
                <a:lnTo>
                  <a:pt x="15" y="10"/>
                </a:lnTo>
                <a:lnTo>
                  <a:pt x="16" y="8"/>
                </a:lnTo>
                <a:lnTo>
                  <a:pt x="16" y="4"/>
                </a:lnTo>
                <a:lnTo>
                  <a:pt x="15" y="1"/>
                </a:lnTo>
                <a:lnTo>
                  <a:pt x="13" y="0"/>
                </a:lnTo>
                <a:lnTo>
                  <a:pt x="8"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34" name="CustomShape 126"/>
          <p:cNvSpPr/>
          <p:nvPr/>
        </p:nvSpPr>
        <p:spPr>
          <a:xfrm>
            <a:off x="8547100" y="388938"/>
            <a:ext cx="85725" cy="22225"/>
          </a:xfrm>
          <a:custGeom>
            <a:avLst/>
            <a:gdLst/>
            <a:ahLst/>
            <a:cxnLst/>
            <a:rect l="l" t="t" r="r" b="b"/>
            <a:pathLst>
              <a:path w="54" h="14">
                <a:moveTo>
                  <a:pt x="0" y="13"/>
                </a:moveTo>
                <a:lnTo>
                  <a:pt x="3" y="11"/>
                </a:lnTo>
                <a:lnTo>
                  <a:pt x="9" y="11"/>
                </a:lnTo>
                <a:lnTo>
                  <a:pt x="16" y="10"/>
                </a:lnTo>
                <a:lnTo>
                  <a:pt x="23" y="10"/>
                </a:lnTo>
                <a:lnTo>
                  <a:pt x="32" y="10"/>
                </a:lnTo>
                <a:lnTo>
                  <a:pt x="39" y="10"/>
                </a:lnTo>
                <a:lnTo>
                  <a:pt x="46" y="11"/>
                </a:lnTo>
                <a:lnTo>
                  <a:pt x="49" y="14"/>
                </a:lnTo>
                <a:lnTo>
                  <a:pt x="54" y="6"/>
                </a:lnTo>
                <a:lnTo>
                  <a:pt x="48" y="3"/>
                </a:lnTo>
                <a:lnTo>
                  <a:pt x="40" y="2"/>
                </a:lnTo>
                <a:lnTo>
                  <a:pt x="32" y="0"/>
                </a:lnTo>
                <a:lnTo>
                  <a:pt x="23" y="2"/>
                </a:lnTo>
                <a:lnTo>
                  <a:pt x="15" y="2"/>
                </a:lnTo>
                <a:lnTo>
                  <a:pt x="8" y="3"/>
                </a:lnTo>
                <a:lnTo>
                  <a:pt x="2" y="3"/>
                </a:lnTo>
                <a:lnTo>
                  <a:pt x="0" y="3"/>
                </a:lnTo>
                <a:lnTo>
                  <a:pt x="0" y="1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35" name="CustomShape 127"/>
          <p:cNvSpPr/>
          <p:nvPr/>
        </p:nvSpPr>
        <p:spPr>
          <a:xfrm>
            <a:off x="8578850" y="534988"/>
            <a:ext cx="80963" cy="166687"/>
          </a:xfrm>
          <a:custGeom>
            <a:avLst/>
            <a:gdLst/>
            <a:ahLst/>
            <a:cxnLst/>
            <a:rect l="l" t="t" r="r" b="b"/>
            <a:pathLst>
              <a:path w="52" h="106">
                <a:moveTo>
                  <a:pt x="0" y="97"/>
                </a:moveTo>
                <a:lnTo>
                  <a:pt x="1" y="103"/>
                </a:lnTo>
                <a:lnTo>
                  <a:pt x="3" y="105"/>
                </a:lnTo>
                <a:lnTo>
                  <a:pt x="7" y="106"/>
                </a:lnTo>
                <a:lnTo>
                  <a:pt x="12" y="105"/>
                </a:lnTo>
                <a:lnTo>
                  <a:pt x="17" y="102"/>
                </a:lnTo>
                <a:lnTo>
                  <a:pt x="23" y="97"/>
                </a:lnTo>
                <a:lnTo>
                  <a:pt x="28" y="92"/>
                </a:lnTo>
                <a:lnTo>
                  <a:pt x="34" y="85"/>
                </a:lnTo>
                <a:lnTo>
                  <a:pt x="39" y="76"/>
                </a:lnTo>
                <a:lnTo>
                  <a:pt x="45" y="68"/>
                </a:lnTo>
                <a:lnTo>
                  <a:pt x="48" y="58"/>
                </a:lnTo>
                <a:lnTo>
                  <a:pt x="51" y="47"/>
                </a:lnTo>
                <a:lnTo>
                  <a:pt x="52" y="36"/>
                </a:lnTo>
                <a:lnTo>
                  <a:pt x="52" y="25"/>
                </a:lnTo>
                <a:lnTo>
                  <a:pt x="50" y="13"/>
                </a:lnTo>
                <a:lnTo>
                  <a:pt x="45" y="2"/>
                </a:lnTo>
                <a:lnTo>
                  <a:pt x="44" y="1"/>
                </a:lnTo>
                <a:lnTo>
                  <a:pt x="43" y="0"/>
                </a:lnTo>
                <a:lnTo>
                  <a:pt x="42" y="1"/>
                </a:lnTo>
                <a:lnTo>
                  <a:pt x="39" y="1"/>
                </a:lnTo>
                <a:lnTo>
                  <a:pt x="34" y="4"/>
                </a:lnTo>
                <a:lnTo>
                  <a:pt x="29" y="10"/>
                </a:lnTo>
                <a:lnTo>
                  <a:pt x="23" y="16"/>
                </a:lnTo>
                <a:lnTo>
                  <a:pt x="17" y="24"/>
                </a:lnTo>
                <a:lnTo>
                  <a:pt x="12" y="33"/>
                </a:lnTo>
                <a:lnTo>
                  <a:pt x="8" y="41"/>
                </a:lnTo>
                <a:lnTo>
                  <a:pt x="6" y="49"/>
                </a:lnTo>
                <a:lnTo>
                  <a:pt x="3" y="58"/>
                </a:lnTo>
                <a:lnTo>
                  <a:pt x="1" y="66"/>
                </a:lnTo>
                <a:lnTo>
                  <a:pt x="0" y="74"/>
                </a:lnTo>
                <a:lnTo>
                  <a:pt x="0" y="81"/>
                </a:lnTo>
                <a:lnTo>
                  <a:pt x="0" y="87"/>
                </a:lnTo>
                <a:lnTo>
                  <a:pt x="0" y="93"/>
                </a:lnTo>
                <a:lnTo>
                  <a:pt x="0"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736" name="CustomShape 128"/>
          <p:cNvSpPr/>
          <p:nvPr/>
        </p:nvSpPr>
        <p:spPr>
          <a:xfrm>
            <a:off x="8572500" y="534988"/>
            <a:ext cx="95250" cy="174625"/>
          </a:xfrm>
          <a:custGeom>
            <a:avLst/>
            <a:gdLst/>
            <a:ahLst/>
            <a:cxnLst/>
            <a:rect l="l" t="t" r="r" b="b"/>
            <a:pathLst>
              <a:path w="60" h="111">
                <a:moveTo>
                  <a:pt x="46" y="4"/>
                </a:moveTo>
                <a:lnTo>
                  <a:pt x="50" y="14"/>
                </a:lnTo>
                <a:lnTo>
                  <a:pt x="52" y="25"/>
                </a:lnTo>
                <a:lnTo>
                  <a:pt x="52" y="36"/>
                </a:lnTo>
                <a:lnTo>
                  <a:pt x="51" y="46"/>
                </a:lnTo>
                <a:lnTo>
                  <a:pt x="48" y="56"/>
                </a:lnTo>
                <a:lnTo>
                  <a:pt x="44" y="66"/>
                </a:lnTo>
                <a:lnTo>
                  <a:pt x="40" y="74"/>
                </a:lnTo>
                <a:lnTo>
                  <a:pt x="35" y="82"/>
                </a:lnTo>
                <a:lnTo>
                  <a:pt x="29" y="89"/>
                </a:lnTo>
                <a:lnTo>
                  <a:pt x="23" y="94"/>
                </a:lnTo>
                <a:lnTo>
                  <a:pt x="18" y="98"/>
                </a:lnTo>
                <a:lnTo>
                  <a:pt x="14" y="101"/>
                </a:lnTo>
                <a:lnTo>
                  <a:pt x="11" y="102"/>
                </a:lnTo>
                <a:lnTo>
                  <a:pt x="10" y="102"/>
                </a:lnTo>
                <a:lnTo>
                  <a:pt x="9" y="101"/>
                </a:lnTo>
                <a:lnTo>
                  <a:pt x="9" y="97"/>
                </a:lnTo>
                <a:lnTo>
                  <a:pt x="0" y="97"/>
                </a:lnTo>
                <a:lnTo>
                  <a:pt x="1" y="104"/>
                </a:lnTo>
                <a:lnTo>
                  <a:pt x="5" y="109"/>
                </a:lnTo>
                <a:lnTo>
                  <a:pt x="11" y="111"/>
                </a:lnTo>
                <a:lnTo>
                  <a:pt x="17" y="109"/>
                </a:lnTo>
                <a:lnTo>
                  <a:pt x="23" y="106"/>
                </a:lnTo>
                <a:lnTo>
                  <a:pt x="30" y="102"/>
                </a:lnTo>
                <a:lnTo>
                  <a:pt x="35" y="95"/>
                </a:lnTo>
                <a:lnTo>
                  <a:pt x="41" y="87"/>
                </a:lnTo>
                <a:lnTo>
                  <a:pt x="48" y="79"/>
                </a:lnTo>
                <a:lnTo>
                  <a:pt x="52" y="70"/>
                </a:lnTo>
                <a:lnTo>
                  <a:pt x="56" y="59"/>
                </a:lnTo>
                <a:lnTo>
                  <a:pt x="59" y="48"/>
                </a:lnTo>
                <a:lnTo>
                  <a:pt x="60" y="36"/>
                </a:lnTo>
                <a:lnTo>
                  <a:pt x="60" y="24"/>
                </a:lnTo>
                <a:lnTo>
                  <a:pt x="58" y="12"/>
                </a:lnTo>
                <a:lnTo>
                  <a:pt x="53" y="0"/>
                </a:lnTo>
                <a:lnTo>
                  <a:pt x="46" y="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37" name="CustomShape 129"/>
          <p:cNvSpPr/>
          <p:nvPr/>
        </p:nvSpPr>
        <p:spPr>
          <a:xfrm>
            <a:off x="8583613" y="527050"/>
            <a:ext cx="71437" cy="77788"/>
          </a:xfrm>
          <a:custGeom>
            <a:avLst/>
            <a:gdLst/>
            <a:ahLst/>
            <a:cxnLst/>
            <a:rect l="l" t="t" r="r" b="b"/>
            <a:pathLst>
              <a:path w="46" h="49">
                <a:moveTo>
                  <a:pt x="9" y="49"/>
                </a:moveTo>
                <a:lnTo>
                  <a:pt x="13" y="40"/>
                </a:lnTo>
                <a:lnTo>
                  <a:pt x="18" y="32"/>
                </a:lnTo>
                <a:lnTo>
                  <a:pt x="24" y="24"/>
                </a:lnTo>
                <a:lnTo>
                  <a:pt x="29" y="18"/>
                </a:lnTo>
                <a:lnTo>
                  <a:pt x="34" y="13"/>
                </a:lnTo>
                <a:lnTo>
                  <a:pt x="39" y="10"/>
                </a:lnTo>
                <a:lnTo>
                  <a:pt x="40" y="10"/>
                </a:lnTo>
                <a:lnTo>
                  <a:pt x="40" y="9"/>
                </a:lnTo>
                <a:lnTo>
                  <a:pt x="39" y="9"/>
                </a:lnTo>
                <a:lnTo>
                  <a:pt x="46" y="5"/>
                </a:lnTo>
                <a:lnTo>
                  <a:pt x="44" y="1"/>
                </a:lnTo>
                <a:lnTo>
                  <a:pt x="40" y="0"/>
                </a:lnTo>
                <a:lnTo>
                  <a:pt x="36" y="1"/>
                </a:lnTo>
                <a:lnTo>
                  <a:pt x="34" y="2"/>
                </a:lnTo>
                <a:lnTo>
                  <a:pt x="28" y="6"/>
                </a:lnTo>
                <a:lnTo>
                  <a:pt x="23" y="11"/>
                </a:lnTo>
                <a:lnTo>
                  <a:pt x="16" y="19"/>
                </a:lnTo>
                <a:lnTo>
                  <a:pt x="11" y="27"/>
                </a:lnTo>
                <a:lnTo>
                  <a:pt x="6" y="35"/>
                </a:lnTo>
                <a:lnTo>
                  <a:pt x="0" y="44"/>
                </a:lnTo>
                <a:lnTo>
                  <a:pt x="9" y="4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38" name="CustomShape 130"/>
          <p:cNvSpPr/>
          <p:nvPr/>
        </p:nvSpPr>
        <p:spPr>
          <a:xfrm>
            <a:off x="8570913" y="596900"/>
            <a:ext cx="26987" cy="92075"/>
          </a:xfrm>
          <a:custGeom>
            <a:avLst/>
            <a:gdLst/>
            <a:ahLst/>
            <a:cxnLst/>
            <a:rect l="l" t="t" r="r" b="b"/>
            <a:pathLst>
              <a:path w="17" h="58">
                <a:moveTo>
                  <a:pt x="10" y="58"/>
                </a:moveTo>
                <a:lnTo>
                  <a:pt x="10" y="54"/>
                </a:lnTo>
                <a:lnTo>
                  <a:pt x="10" y="48"/>
                </a:lnTo>
                <a:lnTo>
                  <a:pt x="10" y="43"/>
                </a:lnTo>
                <a:lnTo>
                  <a:pt x="10" y="35"/>
                </a:lnTo>
                <a:lnTo>
                  <a:pt x="11" y="28"/>
                </a:lnTo>
                <a:lnTo>
                  <a:pt x="13" y="20"/>
                </a:lnTo>
                <a:lnTo>
                  <a:pt x="14" y="12"/>
                </a:lnTo>
                <a:lnTo>
                  <a:pt x="17" y="5"/>
                </a:lnTo>
                <a:lnTo>
                  <a:pt x="8" y="0"/>
                </a:lnTo>
                <a:lnTo>
                  <a:pt x="6" y="9"/>
                </a:lnTo>
                <a:lnTo>
                  <a:pt x="3" y="18"/>
                </a:lnTo>
                <a:lnTo>
                  <a:pt x="2" y="27"/>
                </a:lnTo>
                <a:lnTo>
                  <a:pt x="1" y="34"/>
                </a:lnTo>
                <a:lnTo>
                  <a:pt x="1" y="42"/>
                </a:lnTo>
                <a:lnTo>
                  <a:pt x="1" y="48"/>
                </a:lnTo>
                <a:lnTo>
                  <a:pt x="0" y="54"/>
                </a:lnTo>
                <a:lnTo>
                  <a:pt x="1" y="58"/>
                </a:lnTo>
                <a:lnTo>
                  <a:pt x="10" y="5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39" name="CustomShape 131"/>
          <p:cNvSpPr/>
          <p:nvPr/>
        </p:nvSpPr>
        <p:spPr>
          <a:xfrm>
            <a:off x="663575" y="401638"/>
            <a:ext cx="169863" cy="92075"/>
          </a:xfrm>
          <a:custGeom>
            <a:avLst/>
            <a:gdLst/>
            <a:ahLst/>
            <a:cxnLst/>
            <a:rect l="l" t="t" r="r" b="b"/>
            <a:pathLst>
              <a:path w="108" h="58">
                <a:moveTo>
                  <a:pt x="9" y="0"/>
                </a:moveTo>
                <a:lnTo>
                  <a:pt x="6" y="0"/>
                </a:lnTo>
                <a:lnTo>
                  <a:pt x="4" y="1"/>
                </a:lnTo>
                <a:lnTo>
                  <a:pt x="2" y="2"/>
                </a:lnTo>
                <a:lnTo>
                  <a:pt x="1" y="3"/>
                </a:lnTo>
                <a:lnTo>
                  <a:pt x="0" y="8"/>
                </a:lnTo>
                <a:lnTo>
                  <a:pt x="1" y="12"/>
                </a:lnTo>
                <a:lnTo>
                  <a:pt x="4" y="19"/>
                </a:lnTo>
                <a:lnTo>
                  <a:pt x="8" y="25"/>
                </a:lnTo>
                <a:lnTo>
                  <a:pt x="15" y="32"/>
                </a:lnTo>
                <a:lnTo>
                  <a:pt x="22" y="38"/>
                </a:lnTo>
                <a:lnTo>
                  <a:pt x="30" y="44"/>
                </a:lnTo>
                <a:lnTo>
                  <a:pt x="39" y="50"/>
                </a:lnTo>
                <a:lnTo>
                  <a:pt x="49" y="54"/>
                </a:lnTo>
                <a:lnTo>
                  <a:pt x="60" y="57"/>
                </a:lnTo>
                <a:lnTo>
                  <a:pt x="72" y="58"/>
                </a:lnTo>
                <a:lnTo>
                  <a:pt x="83" y="58"/>
                </a:lnTo>
                <a:lnTo>
                  <a:pt x="95" y="55"/>
                </a:lnTo>
                <a:lnTo>
                  <a:pt x="107" y="51"/>
                </a:lnTo>
                <a:lnTo>
                  <a:pt x="108" y="50"/>
                </a:lnTo>
                <a:lnTo>
                  <a:pt x="108" y="47"/>
                </a:lnTo>
                <a:lnTo>
                  <a:pt x="108" y="46"/>
                </a:lnTo>
                <a:lnTo>
                  <a:pt x="107" y="44"/>
                </a:lnTo>
                <a:lnTo>
                  <a:pt x="103" y="39"/>
                </a:lnTo>
                <a:lnTo>
                  <a:pt x="98" y="32"/>
                </a:lnTo>
                <a:lnTo>
                  <a:pt x="91" y="25"/>
                </a:lnTo>
                <a:lnTo>
                  <a:pt x="83" y="19"/>
                </a:lnTo>
                <a:lnTo>
                  <a:pt x="75" y="13"/>
                </a:lnTo>
                <a:lnTo>
                  <a:pt x="65" y="9"/>
                </a:lnTo>
                <a:lnTo>
                  <a:pt x="58" y="6"/>
                </a:lnTo>
                <a:lnTo>
                  <a:pt x="49" y="3"/>
                </a:lnTo>
                <a:lnTo>
                  <a:pt x="41" y="1"/>
                </a:lnTo>
                <a:lnTo>
                  <a:pt x="33" y="0"/>
                </a:lnTo>
                <a:lnTo>
                  <a:pt x="25" y="0"/>
                </a:lnTo>
                <a:lnTo>
                  <a:pt x="19" y="0"/>
                </a:lnTo>
                <a:lnTo>
                  <a:pt x="13" y="0"/>
                </a:lnTo>
                <a:lnTo>
                  <a:pt x="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740" name="CustomShape 132"/>
          <p:cNvSpPr/>
          <p:nvPr/>
        </p:nvSpPr>
        <p:spPr>
          <a:xfrm>
            <a:off x="655638" y="395288"/>
            <a:ext cx="180975" cy="104775"/>
          </a:xfrm>
          <a:custGeom>
            <a:avLst/>
            <a:gdLst/>
            <a:ahLst/>
            <a:cxnLst/>
            <a:rect l="l" t="t" r="r" b="b"/>
            <a:pathLst>
              <a:path w="114" h="67">
                <a:moveTo>
                  <a:pt x="109" y="50"/>
                </a:moveTo>
                <a:lnTo>
                  <a:pt x="98" y="55"/>
                </a:lnTo>
                <a:lnTo>
                  <a:pt x="87" y="58"/>
                </a:lnTo>
                <a:lnTo>
                  <a:pt x="77" y="58"/>
                </a:lnTo>
                <a:lnTo>
                  <a:pt x="66" y="57"/>
                </a:lnTo>
                <a:lnTo>
                  <a:pt x="55" y="54"/>
                </a:lnTo>
                <a:lnTo>
                  <a:pt x="46" y="49"/>
                </a:lnTo>
                <a:lnTo>
                  <a:pt x="38" y="45"/>
                </a:lnTo>
                <a:lnTo>
                  <a:pt x="29" y="38"/>
                </a:lnTo>
                <a:lnTo>
                  <a:pt x="23" y="33"/>
                </a:lnTo>
                <a:lnTo>
                  <a:pt x="17" y="26"/>
                </a:lnTo>
                <a:lnTo>
                  <a:pt x="13" y="21"/>
                </a:lnTo>
                <a:lnTo>
                  <a:pt x="10" y="15"/>
                </a:lnTo>
                <a:lnTo>
                  <a:pt x="10" y="12"/>
                </a:lnTo>
                <a:lnTo>
                  <a:pt x="10" y="9"/>
                </a:lnTo>
                <a:lnTo>
                  <a:pt x="10" y="10"/>
                </a:lnTo>
                <a:lnTo>
                  <a:pt x="11" y="9"/>
                </a:lnTo>
                <a:lnTo>
                  <a:pt x="12" y="9"/>
                </a:lnTo>
                <a:lnTo>
                  <a:pt x="14" y="9"/>
                </a:lnTo>
                <a:lnTo>
                  <a:pt x="14" y="0"/>
                </a:lnTo>
                <a:lnTo>
                  <a:pt x="10" y="0"/>
                </a:lnTo>
                <a:lnTo>
                  <a:pt x="7" y="1"/>
                </a:lnTo>
                <a:lnTo>
                  <a:pt x="4" y="3"/>
                </a:lnTo>
                <a:lnTo>
                  <a:pt x="2" y="6"/>
                </a:lnTo>
                <a:lnTo>
                  <a:pt x="0" y="12"/>
                </a:lnTo>
                <a:lnTo>
                  <a:pt x="3" y="18"/>
                </a:lnTo>
                <a:lnTo>
                  <a:pt x="6" y="25"/>
                </a:lnTo>
                <a:lnTo>
                  <a:pt x="10" y="32"/>
                </a:lnTo>
                <a:lnTo>
                  <a:pt x="16" y="39"/>
                </a:lnTo>
                <a:lnTo>
                  <a:pt x="24" y="46"/>
                </a:lnTo>
                <a:lnTo>
                  <a:pt x="32" y="52"/>
                </a:lnTo>
                <a:lnTo>
                  <a:pt x="43" y="58"/>
                </a:lnTo>
                <a:lnTo>
                  <a:pt x="53" y="62"/>
                </a:lnTo>
                <a:lnTo>
                  <a:pt x="64" y="66"/>
                </a:lnTo>
                <a:lnTo>
                  <a:pt x="77" y="67"/>
                </a:lnTo>
                <a:lnTo>
                  <a:pt x="88" y="67"/>
                </a:lnTo>
                <a:lnTo>
                  <a:pt x="101" y="63"/>
                </a:lnTo>
                <a:lnTo>
                  <a:pt x="114" y="58"/>
                </a:lnTo>
                <a:lnTo>
                  <a:pt x="109" y="5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41" name="CustomShape 133"/>
          <p:cNvSpPr/>
          <p:nvPr/>
        </p:nvSpPr>
        <p:spPr>
          <a:xfrm>
            <a:off x="765175" y="409575"/>
            <a:ext cx="76200" cy="77788"/>
          </a:xfrm>
          <a:custGeom>
            <a:avLst/>
            <a:gdLst/>
            <a:ahLst/>
            <a:cxnLst/>
            <a:rect l="l" t="t" r="r" b="b"/>
            <a:pathLst>
              <a:path w="48" h="49">
                <a:moveTo>
                  <a:pt x="0" y="8"/>
                </a:moveTo>
                <a:lnTo>
                  <a:pt x="9" y="13"/>
                </a:lnTo>
                <a:lnTo>
                  <a:pt x="17" y="18"/>
                </a:lnTo>
                <a:lnTo>
                  <a:pt x="25" y="24"/>
                </a:lnTo>
                <a:lnTo>
                  <a:pt x="31" y="30"/>
                </a:lnTo>
                <a:lnTo>
                  <a:pt x="36" y="36"/>
                </a:lnTo>
                <a:lnTo>
                  <a:pt x="38" y="41"/>
                </a:lnTo>
                <a:lnTo>
                  <a:pt x="39" y="42"/>
                </a:lnTo>
                <a:lnTo>
                  <a:pt x="40" y="41"/>
                </a:lnTo>
                <a:lnTo>
                  <a:pt x="45" y="49"/>
                </a:lnTo>
                <a:lnTo>
                  <a:pt x="47" y="47"/>
                </a:lnTo>
                <a:lnTo>
                  <a:pt x="48" y="42"/>
                </a:lnTo>
                <a:lnTo>
                  <a:pt x="48" y="39"/>
                </a:lnTo>
                <a:lnTo>
                  <a:pt x="47" y="36"/>
                </a:lnTo>
                <a:lnTo>
                  <a:pt x="43" y="30"/>
                </a:lnTo>
                <a:lnTo>
                  <a:pt x="37" y="24"/>
                </a:lnTo>
                <a:lnTo>
                  <a:pt x="30" y="17"/>
                </a:lnTo>
                <a:lnTo>
                  <a:pt x="21" y="11"/>
                </a:lnTo>
                <a:lnTo>
                  <a:pt x="13" y="5"/>
                </a:lnTo>
                <a:lnTo>
                  <a:pt x="3"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42" name="CustomShape 134"/>
          <p:cNvSpPr/>
          <p:nvPr/>
        </p:nvSpPr>
        <p:spPr>
          <a:xfrm>
            <a:off x="677863" y="393700"/>
            <a:ext cx="92075" cy="28575"/>
          </a:xfrm>
          <a:custGeom>
            <a:avLst/>
            <a:gdLst/>
            <a:ahLst/>
            <a:cxnLst/>
            <a:rect l="l" t="t" r="r" b="b"/>
            <a:pathLst>
              <a:path w="58" h="18">
                <a:moveTo>
                  <a:pt x="0" y="10"/>
                </a:moveTo>
                <a:lnTo>
                  <a:pt x="4" y="10"/>
                </a:lnTo>
                <a:lnTo>
                  <a:pt x="10" y="10"/>
                </a:lnTo>
                <a:lnTo>
                  <a:pt x="16" y="10"/>
                </a:lnTo>
                <a:lnTo>
                  <a:pt x="24" y="11"/>
                </a:lnTo>
                <a:lnTo>
                  <a:pt x="31" y="11"/>
                </a:lnTo>
                <a:lnTo>
                  <a:pt x="39" y="13"/>
                </a:lnTo>
                <a:lnTo>
                  <a:pt x="47" y="15"/>
                </a:lnTo>
                <a:lnTo>
                  <a:pt x="55" y="18"/>
                </a:lnTo>
                <a:lnTo>
                  <a:pt x="58" y="10"/>
                </a:lnTo>
                <a:lnTo>
                  <a:pt x="50" y="6"/>
                </a:lnTo>
                <a:lnTo>
                  <a:pt x="41" y="4"/>
                </a:lnTo>
                <a:lnTo>
                  <a:pt x="33" y="2"/>
                </a:lnTo>
                <a:lnTo>
                  <a:pt x="25" y="1"/>
                </a:lnTo>
                <a:lnTo>
                  <a:pt x="16" y="1"/>
                </a:lnTo>
                <a:lnTo>
                  <a:pt x="10" y="1"/>
                </a:lnTo>
                <a:lnTo>
                  <a:pt x="4" y="0"/>
                </a:lnTo>
                <a:lnTo>
                  <a:pt x="0" y="1"/>
                </a:lnTo>
                <a:lnTo>
                  <a:pt x="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43" name="CustomShape 135"/>
          <p:cNvSpPr/>
          <p:nvPr/>
        </p:nvSpPr>
        <p:spPr>
          <a:xfrm>
            <a:off x="4492625" y="401638"/>
            <a:ext cx="169863" cy="92075"/>
          </a:xfrm>
          <a:custGeom>
            <a:avLst/>
            <a:gdLst/>
            <a:ahLst/>
            <a:cxnLst/>
            <a:rect l="l" t="t" r="r" b="b"/>
            <a:pathLst>
              <a:path w="107" h="58">
                <a:moveTo>
                  <a:pt x="8" y="0"/>
                </a:moveTo>
                <a:lnTo>
                  <a:pt x="6" y="0"/>
                </a:lnTo>
                <a:lnTo>
                  <a:pt x="4" y="1"/>
                </a:lnTo>
                <a:lnTo>
                  <a:pt x="2" y="2"/>
                </a:lnTo>
                <a:lnTo>
                  <a:pt x="1" y="3"/>
                </a:lnTo>
                <a:lnTo>
                  <a:pt x="0" y="8"/>
                </a:lnTo>
                <a:lnTo>
                  <a:pt x="1" y="12"/>
                </a:lnTo>
                <a:lnTo>
                  <a:pt x="4" y="19"/>
                </a:lnTo>
                <a:lnTo>
                  <a:pt x="8" y="25"/>
                </a:lnTo>
                <a:lnTo>
                  <a:pt x="14" y="32"/>
                </a:lnTo>
                <a:lnTo>
                  <a:pt x="22" y="38"/>
                </a:lnTo>
                <a:lnTo>
                  <a:pt x="29" y="44"/>
                </a:lnTo>
                <a:lnTo>
                  <a:pt x="39" y="50"/>
                </a:lnTo>
                <a:lnTo>
                  <a:pt x="49" y="54"/>
                </a:lnTo>
                <a:lnTo>
                  <a:pt x="60" y="57"/>
                </a:lnTo>
                <a:lnTo>
                  <a:pt x="70" y="58"/>
                </a:lnTo>
                <a:lnTo>
                  <a:pt x="82" y="58"/>
                </a:lnTo>
                <a:lnTo>
                  <a:pt x="94" y="55"/>
                </a:lnTo>
                <a:lnTo>
                  <a:pt x="106" y="51"/>
                </a:lnTo>
                <a:lnTo>
                  <a:pt x="107" y="50"/>
                </a:lnTo>
                <a:lnTo>
                  <a:pt x="107" y="47"/>
                </a:lnTo>
                <a:lnTo>
                  <a:pt x="107" y="46"/>
                </a:lnTo>
                <a:lnTo>
                  <a:pt x="106" y="44"/>
                </a:lnTo>
                <a:lnTo>
                  <a:pt x="103" y="39"/>
                </a:lnTo>
                <a:lnTo>
                  <a:pt x="98" y="32"/>
                </a:lnTo>
                <a:lnTo>
                  <a:pt x="91" y="25"/>
                </a:lnTo>
                <a:lnTo>
                  <a:pt x="83" y="19"/>
                </a:lnTo>
                <a:lnTo>
                  <a:pt x="75" y="13"/>
                </a:lnTo>
                <a:lnTo>
                  <a:pt x="65" y="9"/>
                </a:lnTo>
                <a:lnTo>
                  <a:pt x="57" y="6"/>
                </a:lnTo>
                <a:lnTo>
                  <a:pt x="49" y="3"/>
                </a:lnTo>
                <a:lnTo>
                  <a:pt x="41" y="1"/>
                </a:lnTo>
                <a:lnTo>
                  <a:pt x="32" y="0"/>
                </a:lnTo>
                <a:lnTo>
                  <a:pt x="25" y="0"/>
                </a:lnTo>
                <a:lnTo>
                  <a:pt x="19" y="0"/>
                </a:lnTo>
                <a:lnTo>
                  <a:pt x="12" y="0"/>
                </a:lnTo>
                <a:lnTo>
                  <a:pt x="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744" name="CustomShape 136"/>
          <p:cNvSpPr/>
          <p:nvPr/>
        </p:nvSpPr>
        <p:spPr>
          <a:xfrm>
            <a:off x="4484688" y="393700"/>
            <a:ext cx="176212" cy="107950"/>
          </a:xfrm>
          <a:custGeom>
            <a:avLst/>
            <a:gdLst/>
            <a:ahLst/>
            <a:cxnLst/>
            <a:rect l="l" t="t" r="r" b="b"/>
            <a:pathLst>
              <a:path w="112" h="68">
                <a:moveTo>
                  <a:pt x="109" y="51"/>
                </a:moveTo>
                <a:lnTo>
                  <a:pt x="98" y="56"/>
                </a:lnTo>
                <a:lnTo>
                  <a:pt x="87" y="59"/>
                </a:lnTo>
                <a:lnTo>
                  <a:pt x="76" y="59"/>
                </a:lnTo>
                <a:lnTo>
                  <a:pt x="66" y="58"/>
                </a:lnTo>
                <a:lnTo>
                  <a:pt x="55" y="55"/>
                </a:lnTo>
                <a:lnTo>
                  <a:pt x="46" y="50"/>
                </a:lnTo>
                <a:lnTo>
                  <a:pt x="37" y="45"/>
                </a:lnTo>
                <a:lnTo>
                  <a:pt x="29" y="39"/>
                </a:lnTo>
                <a:lnTo>
                  <a:pt x="23" y="34"/>
                </a:lnTo>
                <a:lnTo>
                  <a:pt x="16" y="27"/>
                </a:lnTo>
                <a:lnTo>
                  <a:pt x="12" y="22"/>
                </a:lnTo>
                <a:lnTo>
                  <a:pt x="10" y="16"/>
                </a:lnTo>
                <a:lnTo>
                  <a:pt x="9" y="13"/>
                </a:lnTo>
                <a:lnTo>
                  <a:pt x="10" y="10"/>
                </a:lnTo>
                <a:lnTo>
                  <a:pt x="10" y="11"/>
                </a:lnTo>
                <a:lnTo>
                  <a:pt x="10" y="10"/>
                </a:lnTo>
                <a:lnTo>
                  <a:pt x="12" y="10"/>
                </a:lnTo>
                <a:lnTo>
                  <a:pt x="14" y="10"/>
                </a:lnTo>
                <a:lnTo>
                  <a:pt x="13" y="0"/>
                </a:lnTo>
                <a:lnTo>
                  <a:pt x="10" y="1"/>
                </a:lnTo>
                <a:lnTo>
                  <a:pt x="7" y="2"/>
                </a:lnTo>
                <a:lnTo>
                  <a:pt x="3" y="3"/>
                </a:lnTo>
                <a:lnTo>
                  <a:pt x="1" y="7"/>
                </a:lnTo>
                <a:lnTo>
                  <a:pt x="0" y="13"/>
                </a:lnTo>
                <a:lnTo>
                  <a:pt x="1" y="19"/>
                </a:lnTo>
                <a:lnTo>
                  <a:pt x="5" y="26"/>
                </a:lnTo>
                <a:lnTo>
                  <a:pt x="10" y="33"/>
                </a:lnTo>
                <a:lnTo>
                  <a:pt x="16" y="40"/>
                </a:lnTo>
                <a:lnTo>
                  <a:pt x="24" y="47"/>
                </a:lnTo>
                <a:lnTo>
                  <a:pt x="32" y="52"/>
                </a:lnTo>
                <a:lnTo>
                  <a:pt x="42" y="59"/>
                </a:lnTo>
                <a:lnTo>
                  <a:pt x="52" y="63"/>
                </a:lnTo>
                <a:lnTo>
                  <a:pt x="64" y="67"/>
                </a:lnTo>
                <a:lnTo>
                  <a:pt x="75" y="68"/>
                </a:lnTo>
                <a:lnTo>
                  <a:pt x="88" y="68"/>
                </a:lnTo>
                <a:lnTo>
                  <a:pt x="101" y="64"/>
                </a:lnTo>
                <a:lnTo>
                  <a:pt x="112" y="59"/>
                </a:lnTo>
                <a:lnTo>
                  <a:pt x="109" y="5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45" name="CustomShape 137"/>
          <p:cNvSpPr/>
          <p:nvPr/>
        </p:nvSpPr>
        <p:spPr>
          <a:xfrm>
            <a:off x="4592638" y="409575"/>
            <a:ext cx="76200" cy="77788"/>
          </a:xfrm>
          <a:custGeom>
            <a:avLst/>
            <a:gdLst/>
            <a:ahLst/>
            <a:cxnLst/>
            <a:rect l="l" t="t" r="r" b="b"/>
            <a:pathLst>
              <a:path w="49" h="49">
                <a:moveTo>
                  <a:pt x="0" y="8"/>
                </a:moveTo>
                <a:lnTo>
                  <a:pt x="10" y="13"/>
                </a:lnTo>
                <a:lnTo>
                  <a:pt x="17" y="18"/>
                </a:lnTo>
                <a:lnTo>
                  <a:pt x="24" y="24"/>
                </a:lnTo>
                <a:lnTo>
                  <a:pt x="32" y="30"/>
                </a:lnTo>
                <a:lnTo>
                  <a:pt x="36" y="36"/>
                </a:lnTo>
                <a:lnTo>
                  <a:pt x="39" y="41"/>
                </a:lnTo>
                <a:lnTo>
                  <a:pt x="40" y="42"/>
                </a:lnTo>
                <a:lnTo>
                  <a:pt x="41" y="41"/>
                </a:lnTo>
                <a:lnTo>
                  <a:pt x="44" y="49"/>
                </a:lnTo>
                <a:lnTo>
                  <a:pt x="48" y="47"/>
                </a:lnTo>
                <a:lnTo>
                  <a:pt x="49" y="42"/>
                </a:lnTo>
                <a:lnTo>
                  <a:pt x="49" y="39"/>
                </a:lnTo>
                <a:lnTo>
                  <a:pt x="47" y="36"/>
                </a:lnTo>
                <a:lnTo>
                  <a:pt x="43" y="30"/>
                </a:lnTo>
                <a:lnTo>
                  <a:pt x="38" y="24"/>
                </a:lnTo>
                <a:lnTo>
                  <a:pt x="31" y="17"/>
                </a:lnTo>
                <a:lnTo>
                  <a:pt x="22" y="11"/>
                </a:lnTo>
                <a:lnTo>
                  <a:pt x="14" y="5"/>
                </a:lnTo>
                <a:lnTo>
                  <a:pt x="4"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46" name="CustomShape 138"/>
          <p:cNvSpPr/>
          <p:nvPr/>
        </p:nvSpPr>
        <p:spPr>
          <a:xfrm>
            <a:off x="4505325" y="393700"/>
            <a:ext cx="93663" cy="28575"/>
          </a:xfrm>
          <a:custGeom>
            <a:avLst/>
            <a:gdLst/>
            <a:ahLst/>
            <a:cxnLst/>
            <a:rect l="l" t="t" r="r" b="b"/>
            <a:pathLst>
              <a:path w="59" h="18">
                <a:moveTo>
                  <a:pt x="1" y="10"/>
                </a:moveTo>
                <a:lnTo>
                  <a:pt x="4" y="10"/>
                </a:lnTo>
                <a:lnTo>
                  <a:pt x="11" y="10"/>
                </a:lnTo>
                <a:lnTo>
                  <a:pt x="17" y="10"/>
                </a:lnTo>
                <a:lnTo>
                  <a:pt x="24" y="10"/>
                </a:lnTo>
                <a:lnTo>
                  <a:pt x="32" y="11"/>
                </a:lnTo>
                <a:lnTo>
                  <a:pt x="40" y="13"/>
                </a:lnTo>
                <a:lnTo>
                  <a:pt x="48" y="15"/>
                </a:lnTo>
                <a:lnTo>
                  <a:pt x="55" y="18"/>
                </a:lnTo>
                <a:lnTo>
                  <a:pt x="59" y="10"/>
                </a:lnTo>
                <a:lnTo>
                  <a:pt x="51" y="6"/>
                </a:lnTo>
                <a:lnTo>
                  <a:pt x="41" y="4"/>
                </a:lnTo>
                <a:lnTo>
                  <a:pt x="33" y="2"/>
                </a:lnTo>
                <a:lnTo>
                  <a:pt x="24" y="1"/>
                </a:lnTo>
                <a:lnTo>
                  <a:pt x="17" y="1"/>
                </a:lnTo>
                <a:lnTo>
                  <a:pt x="11" y="0"/>
                </a:lnTo>
                <a:lnTo>
                  <a:pt x="4" y="0"/>
                </a:lnTo>
                <a:lnTo>
                  <a:pt x="0" y="0"/>
                </a:lnTo>
                <a:lnTo>
                  <a:pt x="1"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47" name="CustomShape 139"/>
          <p:cNvSpPr/>
          <p:nvPr/>
        </p:nvSpPr>
        <p:spPr>
          <a:xfrm>
            <a:off x="2578100" y="401638"/>
            <a:ext cx="169863" cy="92075"/>
          </a:xfrm>
          <a:custGeom>
            <a:avLst/>
            <a:gdLst/>
            <a:ahLst/>
            <a:cxnLst/>
            <a:rect l="l" t="t" r="r" b="b"/>
            <a:pathLst>
              <a:path w="108" h="58">
                <a:moveTo>
                  <a:pt x="8" y="0"/>
                </a:moveTo>
                <a:lnTo>
                  <a:pt x="6" y="0"/>
                </a:lnTo>
                <a:lnTo>
                  <a:pt x="3" y="1"/>
                </a:lnTo>
                <a:lnTo>
                  <a:pt x="2" y="2"/>
                </a:lnTo>
                <a:lnTo>
                  <a:pt x="1" y="3"/>
                </a:lnTo>
                <a:lnTo>
                  <a:pt x="0" y="8"/>
                </a:lnTo>
                <a:lnTo>
                  <a:pt x="1" y="12"/>
                </a:lnTo>
                <a:lnTo>
                  <a:pt x="4" y="19"/>
                </a:lnTo>
                <a:lnTo>
                  <a:pt x="8" y="25"/>
                </a:lnTo>
                <a:lnTo>
                  <a:pt x="14" y="32"/>
                </a:lnTo>
                <a:lnTo>
                  <a:pt x="21" y="38"/>
                </a:lnTo>
                <a:lnTo>
                  <a:pt x="29" y="44"/>
                </a:lnTo>
                <a:lnTo>
                  <a:pt x="39" y="50"/>
                </a:lnTo>
                <a:lnTo>
                  <a:pt x="49" y="54"/>
                </a:lnTo>
                <a:lnTo>
                  <a:pt x="60" y="57"/>
                </a:lnTo>
                <a:lnTo>
                  <a:pt x="71" y="58"/>
                </a:lnTo>
                <a:lnTo>
                  <a:pt x="82" y="58"/>
                </a:lnTo>
                <a:lnTo>
                  <a:pt x="94" y="55"/>
                </a:lnTo>
                <a:lnTo>
                  <a:pt x="105" y="51"/>
                </a:lnTo>
                <a:lnTo>
                  <a:pt x="106" y="50"/>
                </a:lnTo>
                <a:lnTo>
                  <a:pt x="108" y="47"/>
                </a:lnTo>
                <a:lnTo>
                  <a:pt x="106" y="46"/>
                </a:lnTo>
                <a:lnTo>
                  <a:pt x="106" y="44"/>
                </a:lnTo>
                <a:lnTo>
                  <a:pt x="102" y="39"/>
                </a:lnTo>
                <a:lnTo>
                  <a:pt x="97" y="32"/>
                </a:lnTo>
                <a:lnTo>
                  <a:pt x="91" y="25"/>
                </a:lnTo>
                <a:lnTo>
                  <a:pt x="83" y="19"/>
                </a:lnTo>
                <a:lnTo>
                  <a:pt x="74" y="13"/>
                </a:lnTo>
                <a:lnTo>
                  <a:pt x="65" y="9"/>
                </a:lnTo>
                <a:lnTo>
                  <a:pt x="57" y="6"/>
                </a:lnTo>
                <a:lnTo>
                  <a:pt x="48" y="3"/>
                </a:lnTo>
                <a:lnTo>
                  <a:pt x="41" y="1"/>
                </a:lnTo>
                <a:lnTo>
                  <a:pt x="32" y="0"/>
                </a:lnTo>
                <a:lnTo>
                  <a:pt x="25" y="0"/>
                </a:lnTo>
                <a:lnTo>
                  <a:pt x="19" y="0"/>
                </a:lnTo>
                <a:lnTo>
                  <a:pt x="12" y="0"/>
                </a:lnTo>
                <a:lnTo>
                  <a:pt x="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748" name="CustomShape 140"/>
          <p:cNvSpPr/>
          <p:nvPr/>
        </p:nvSpPr>
        <p:spPr>
          <a:xfrm>
            <a:off x="2570163" y="395288"/>
            <a:ext cx="177800" cy="104775"/>
          </a:xfrm>
          <a:custGeom>
            <a:avLst/>
            <a:gdLst/>
            <a:ahLst/>
            <a:cxnLst/>
            <a:rect l="l" t="t" r="r" b="b"/>
            <a:pathLst>
              <a:path w="113" h="67">
                <a:moveTo>
                  <a:pt x="108" y="50"/>
                </a:moveTo>
                <a:lnTo>
                  <a:pt x="98" y="55"/>
                </a:lnTo>
                <a:lnTo>
                  <a:pt x="87" y="58"/>
                </a:lnTo>
                <a:lnTo>
                  <a:pt x="77" y="58"/>
                </a:lnTo>
                <a:lnTo>
                  <a:pt x="66" y="57"/>
                </a:lnTo>
                <a:lnTo>
                  <a:pt x="55" y="54"/>
                </a:lnTo>
                <a:lnTo>
                  <a:pt x="46" y="49"/>
                </a:lnTo>
                <a:lnTo>
                  <a:pt x="36" y="45"/>
                </a:lnTo>
                <a:lnTo>
                  <a:pt x="29" y="38"/>
                </a:lnTo>
                <a:lnTo>
                  <a:pt x="22" y="33"/>
                </a:lnTo>
                <a:lnTo>
                  <a:pt x="16" y="26"/>
                </a:lnTo>
                <a:lnTo>
                  <a:pt x="12" y="21"/>
                </a:lnTo>
                <a:lnTo>
                  <a:pt x="10" y="15"/>
                </a:lnTo>
                <a:lnTo>
                  <a:pt x="9" y="12"/>
                </a:lnTo>
                <a:lnTo>
                  <a:pt x="10" y="9"/>
                </a:lnTo>
                <a:lnTo>
                  <a:pt x="10" y="10"/>
                </a:lnTo>
                <a:lnTo>
                  <a:pt x="10" y="9"/>
                </a:lnTo>
                <a:lnTo>
                  <a:pt x="11" y="9"/>
                </a:lnTo>
                <a:lnTo>
                  <a:pt x="13" y="9"/>
                </a:lnTo>
                <a:lnTo>
                  <a:pt x="13" y="0"/>
                </a:lnTo>
                <a:lnTo>
                  <a:pt x="10" y="0"/>
                </a:lnTo>
                <a:lnTo>
                  <a:pt x="7" y="1"/>
                </a:lnTo>
                <a:lnTo>
                  <a:pt x="4" y="3"/>
                </a:lnTo>
                <a:lnTo>
                  <a:pt x="1" y="6"/>
                </a:lnTo>
                <a:lnTo>
                  <a:pt x="0" y="12"/>
                </a:lnTo>
                <a:lnTo>
                  <a:pt x="1" y="18"/>
                </a:lnTo>
                <a:lnTo>
                  <a:pt x="5" y="25"/>
                </a:lnTo>
                <a:lnTo>
                  <a:pt x="10" y="32"/>
                </a:lnTo>
                <a:lnTo>
                  <a:pt x="16" y="39"/>
                </a:lnTo>
                <a:lnTo>
                  <a:pt x="24" y="46"/>
                </a:lnTo>
                <a:lnTo>
                  <a:pt x="32" y="52"/>
                </a:lnTo>
                <a:lnTo>
                  <a:pt x="42" y="58"/>
                </a:lnTo>
                <a:lnTo>
                  <a:pt x="52" y="62"/>
                </a:lnTo>
                <a:lnTo>
                  <a:pt x="64" y="66"/>
                </a:lnTo>
                <a:lnTo>
                  <a:pt x="76" y="67"/>
                </a:lnTo>
                <a:lnTo>
                  <a:pt x="88" y="67"/>
                </a:lnTo>
                <a:lnTo>
                  <a:pt x="101" y="63"/>
                </a:lnTo>
                <a:lnTo>
                  <a:pt x="113" y="58"/>
                </a:lnTo>
                <a:lnTo>
                  <a:pt x="108" y="5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49" name="CustomShape 141"/>
          <p:cNvSpPr/>
          <p:nvPr/>
        </p:nvSpPr>
        <p:spPr>
          <a:xfrm>
            <a:off x="2678113" y="409575"/>
            <a:ext cx="76200" cy="77788"/>
          </a:xfrm>
          <a:custGeom>
            <a:avLst/>
            <a:gdLst/>
            <a:ahLst/>
            <a:cxnLst/>
            <a:rect l="l" t="t" r="r" b="b"/>
            <a:pathLst>
              <a:path w="49" h="49">
                <a:moveTo>
                  <a:pt x="0" y="8"/>
                </a:moveTo>
                <a:lnTo>
                  <a:pt x="9" y="13"/>
                </a:lnTo>
                <a:lnTo>
                  <a:pt x="17" y="18"/>
                </a:lnTo>
                <a:lnTo>
                  <a:pt x="24" y="24"/>
                </a:lnTo>
                <a:lnTo>
                  <a:pt x="31" y="30"/>
                </a:lnTo>
                <a:lnTo>
                  <a:pt x="36" y="36"/>
                </a:lnTo>
                <a:lnTo>
                  <a:pt x="39" y="41"/>
                </a:lnTo>
                <a:lnTo>
                  <a:pt x="39" y="42"/>
                </a:lnTo>
                <a:lnTo>
                  <a:pt x="40" y="42"/>
                </a:lnTo>
                <a:lnTo>
                  <a:pt x="40" y="41"/>
                </a:lnTo>
                <a:lnTo>
                  <a:pt x="45" y="49"/>
                </a:lnTo>
                <a:lnTo>
                  <a:pt x="48" y="47"/>
                </a:lnTo>
                <a:lnTo>
                  <a:pt x="49" y="42"/>
                </a:lnTo>
                <a:lnTo>
                  <a:pt x="48" y="39"/>
                </a:lnTo>
                <a:lnTo>
                  <a:pt x="47" y="36"/>
                </a:lnTo>
                <a:lnTo>
                  <a:pt x="43" y="30"/>
                </a:lnTo>
                <a:lnTo>
                  <a:pt x="37" y="24"/>
                </a:lnTo>
                <a:lnTo>
                  <a:pt x="31" y="17"/>
                </a:lnTo>
                <a:lnTo>
                  <a:pt x="22" y="11"/>
                </a:lnTo>
                <a:lnTo>
                  <a:pt x="14" y="5"/>
                </a:lnTo>
                <a:lnTo>
                  <a:pt x="4"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50" name="CustomShape 142"/>
          <p:cNvSpPr/>
          <p:nvPr/>
        </p:nvSpPr>
        <p:spPr>
          <a:xfrm>
            <a:off x="2590800" y="393700"/>
            <a:ext cx="93663" cy="28575"/>
          </a:xfrm>
          <a:custGeom>
            <a:avLst/>
            <a:gdLst/>
            <a:ahLst/>
            <a:cxnLst/>
            <a:rect l="l" t="t" r="r" b="b"/>
            <a:pathLst>
              <a:path w="59" h="18">
                <a:moveTo>
                  <a:pt x="0" y="10"/>
                </a:moveTo>
                <a:lnTo>
                  <a:pt x="4" y="10"/>
                </a:lnTo>
                <a:lnTo>
                  <a:pt x="10" y="10"/>
                </a:lnTo>
                <a:lnTo>
                  <a:pt x="17" y="10"/>
                </a:lnTo>
                <a:lnTo>
                  <a:pt x="24" y="11"/>
                </a:lnTo>
                <a:lnTo>
                  <a:pt x="32" y="11"/>
                </a:lnTo>
                <a:lnTo>
                  <a:pt x="39" y="13"/>
                </a:lnTo>
                <a:lnTo>
                  <a:pt x="48" y="15"/>
                </a:lnTo>
                <a:lnTo>
                  <a:pt x="55" y="18"/>
                </a:lnTo>
                <a:lnTo>
                  <a:pt x="59" y="10"/>
                </a:lnTo>
                <a:lnTo>
                  <a:pt x="51" y="6"/>
                </a:lnTo>
                <a:lnTo>
                  <a:pt x="41" y="4"/>
                </a:lnTo>
                <a:lnTo>
                  <a:pt x="33" y="2"/>
                </a:lnTo>
                <a:lnTo>
                  <a:pt x="24" y="1"/>
                </a:lnTo>
                <a:lnTo>
                  <a:pt x="17" y="1"/>
                </a:lnTo>
                <a:lnTo>
                  <a:pt x="11" y="1"/>
                </a:lnTo>
                <a:lnTo>
                  <a:pt x="4" y="0"/>
                </a:lnTo>
                <a:lnTo>
                  <a:pt x="0" y="1"/>
                </a:lnTo>
                <a:lnTo>
                  <a:pt x="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51" name="CustomShape 143"/>
          <p:cNvSpPr/>
          <p:nvPr/>
        </p:nvSpPr>
        <p:spPr>
          <a:xfrm>
            <a:off x="6405563" y="401638"/>
            <a:ext cx="169862" cy="92075"/>
          </a:xfrm>
          <a:custGeom>
            <a:avLst/>
            <a:gdLst/>
            <a:ahLst/>
            <a:cxnLst/>
            <a:rect l="l" t="t" r="r" b="b"/>
            <a:pathLst>
              <a:path w="107" h="58">
                <a:moveTo>
                  <a:pt x="9" y="0"/>
                </a:moveTo>
                <a:lnTo>
                  <a:pt x="6" y="0"/>
                </a:lnTo>
                <a:lnTo>
                  <a:pt x="4" y="1"/>
                </a:lnTo>
                <a:lnTo>
                  <a:pt x="3" y="2"/>
                </a:lnTo>
                <a:lnTo>
                  <a:pt x="2" y="3"/>
                </a:lnTo>
                <a:lnTo>
                  <a:pt x="0" y="8"/>
                </a:lnTo>
                <a:lnTo>
                  <a:pt x="2" y="12"/>
                </a:lnTo>
                <a:lnTo>
                  <a:pt x="5" y="19"/>
                </a:lnTo>
                <a:lnTo>
                  <a:pt x="9" y="25"/>
                </a:lnTo>
                <a:lnTo>
                  <a:pt x="14" y="32"/>
                </a:lnTo>
                <a:lnTo>
                  <a:pt x="22" y="38"/>
                </a:lnTo>
                <a:lnTo>
                  <a:pt x="30" y="44"/>
                </a:lnTo>
                <a:lnTo>
                  <a:pt x="40" y="50"/>
                </a:lnTo>
                <a:lnTo>
                  <a:pt x="49" y="54"/>
                </a:lnTo>
                <a:lnTo>
                  <a:pt x="60" y="57"/>
                </a:lnTo>
                <a:lnTo>
                  <a:pt x="71" y="58"/>
                </a:lnTo>
                <a:lnTo>
                  <a:pt x="83" y="58"/>
                </a:lnTo>
                <a:lnTo>
                  <a:pt x="95" y="55"/>
                </a:lnTo>
                <a:lnTo>
                  <a:pt x="106" y="51"/>
                </a:lnTo>
                <a:lnTo>
                  <a:pt x="107" y="50"/>
                </a:lnTo>
                <a:lnTo>
                  <a:pt x="107" y="47"/>
                </a:lnTo>
                <a:lnTo>
                  <a:pt x="107" y="46"/>
                </a:lnTo>
                <a:lnTo>
                  <a:pt x="106" y="44"/>
                </a:lnTo>
                <a:lnTo>
                  <a:pt x="103" y="39"/>
                </a:lnTo>
                <a:lnTo>
                  <a:pt x="98" y="32"/>
                </a:lnTo>
                <a:lnTo>
                  <a:pt x="91" y="25"/>
                </a:lnTo>
                <a:lnTo>
                  <a:pt x="83" y="19"/>
                </a:lnTo>
                <a:lnTo>
                  <a:pt x="75" y="13"/>
                </a:lnTo>
                <a:lnTo>
                  <a:pt x="66" y="9"/>
                </a:lnTo>
                <a:lnTo>
                  <a:pt x="58" y="6"/>
                </a:lnTo>
                <a:lnTo>
                  <a:pt x="49" y="3"/>
                </a:lnTo>
                <a:lnTo>
                  <a:pt x="41" y="1"/>
                </a:lnTo>
                <a:lnTo>
                  <a:pt x="33" y="0"/>
                </a:lnTo>
                <a:lnTo>
                  <a:pt x="26" y="0"/>
                </a:lnTo>
                <a:lnTo>
                  <a:pt x="18" y="0"/>
                </a:lnTo>
                <a:lnTo>
                  <a:pt x="13" y="0"/>
                </a:lnTo>
                <a:lnTo>
                  <a:pt x="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752" name="CustomShape 144"/>
          <p:cNvSpPr/>
          <p:nvPr/>
        </p:nvSpPr>
        <p:spPr>
          <a:xfrm>
            <a:off x="6399213" y="393700"/>
            <a:ext cx="177800" cy="107950"/>
          </a:xfrm>
          <a:custGeom>
            <a:avLst/>
            <a:gdLst/>
            <a:ahLst/>
            <a:cxnLst/>
            <a:rect l="l" t="t" r="r" b="b"/>
            <a:pathLst>
              <a:path w="112" h="68">
                <a:moveTo>
                  <a:pt x="108" y="51"/>
                </a:moveTo>
                <a:lnTo>
                  <a:pt x="98" y="56"/>
                </a:lnTo>
                <a:lnTo>
                  <a:pt x="86" y="59"/>
                </a:lnTo>
                <a:lnTo>
                  <a:pt x="75" y="59"/>
                </a:lnTo>
                <a:lnTo>
                  <a:pt x="65" y="58"/>
                </a:lnTo>
                <a:lnTo>
                  <a:pt x="55" y="55"/>
                </a:lnTo>
                <a:lnTo>
                  <a:pt x="46" y="50"/>
                </a:lnTo>
                <a:lnTo>
                  <a:pt x="36" y="45"/>
                </a:lnTo>
                <a:lnTo>
                  <a:pt x="29" y="39"/>
                </a:lnTo>
                <a:lnTo>
                  <a:pt x="21" y="34"/>
                </a:lnTo>
                <a:lnTo>
                  <a:pt x="16" y="27"/>
                </a:lnTo>
                <a:lnTo>
                  <a:pt x="12" y="22"/>
                </a:lnTo>
                <a:lnTo>
                  <a:pt x="10" y="16"/>
                </a:lnTo>
                <a:lnTo>
                  <a:pt x="9" y="13"/>
                </a:lnTo>
                <a:lnTo>
                  <a:pt x="9" y="10"/>
                </a:lnTo>
                <a:lnTo>
                  <a:pt x="9" y="11"/>
                </a:lnTo>
                <a:lnTo>
                  <a:pt x="10" y="10"/>
                </a:lnTo>
                <a:lnTo>
                  <a:pt x="11" y="10"/>
                </a:lnTo>
                <a:lnTo>
                  <a:pt x="13" y="10"/>
                </a:lnTo>
                <a:lnTo>
                  <a:pt x="13" y="0"/>
                </a:lnTo>
                <a:lnTo>
                  <a:pt x="10" y="1"/>
                </a:lnTo>
                <a:lnTo>
                  <a:pt x="7" y="2"/>
                </a:lnTo>
                <a:lnTo>
                  <a:pt x="3" y="3"/>
                </a:lnTo>
                <a:lnTo>
                  <a:pt x="1" y="7"/>
                </a:lnTo>
                <a:lnTo>
                  <a:pt x="0" y="13"/>
                </a:lnTo>
                <a:lnTo>
                  <a:pt x="1" y="19"/>
                </a:lnTo>
                <a:lnTo>
                  <a:pt x="4" y="26"/>
                </a:lnTo>
                <a:lnTo>
                  <a:pt x="10" y="33"/>
                </a:lnTo>
                <a:lnTo>
                  <a:pt x="15" y="40"/>
                </a:lnTo>
                <a:lnTo>
                  <a:pt x="24" y="47"/>
                </a:lnTo>
                <a:lnTo>
                  <a:pt x="32" y="52"/>
                </a:lnTo>
                <a:lnTo>
                  <a:pt x="41" y="59"/>
                </a:lnTo>
                <a:lnTo>
                  <a:pt x="52" y="63"/>
                </a:lnTo>
                <a:lnTo>
                  <a:pt x="64" y="67"/>
                </a:lnTo>
                <a:lnTo>
                  <a:pt x="75" y="68"/>
                </a:lnTo>
                <a:lnTo>
                  <a:pt x="87" y="68"/>
                </a:lnTo>
                <a:lnTo>
                  <a:pt x="100" y="64"/>
                </a:lnTo>
                <a:lnTo>
                  <a:pt x="112" y="59"/>
                </a:lnTo>
                <a:lnTo>
                  <a:pt x="108" y="5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53" name="CustomShape 145"/>
          <p:cNvSpPr/>
          <p:nvPr/>
        </p:nvSpPr>
        <p:spPr>
          <a:xfrm>
            <a:off x="6507163" y="409575"/>
            <a:ext cx="76200" cy="77788"/>
          </a:xfrm>
          <a:custGeom>
            <a:avLst/>
            <a:gdLst/>
            <a:ahLst/>
            <a:cxnLst/>
            <a:rect l="l" t="t" r="r" b="b"/>
            <a:pathLst>
              <a:path w="49" h="49">
                <a:moveTo>
                  <a:pt x="0" y="8"/>
                </a:moveTo>
                <a:lnTo>
                  <a:pt x="8" y="13"/>
                </a:lnTo>
                <a:lnTo>
                  <a:pt x="17" y="18"/>
                </a:lnTo>
                <a:lnTo>
                  <a:pt x="24" y="24"/>
                </a:lnTo>
                <a:lnTo>
                  <a:pt x="31" y="30"/>
                </a:lnTo>
                <a:lnTo>
                  <a:pt x="36" y="36"/>
                </a:lnTo>
                <a:lnTo>
                  <a:pt x="39" y="41"/>
                </a:lnTo>
                <a:lnTo>
                  <a:pt x="39" y="42"/>
                </a:lnTo>
                <a:lnTo>
                  <a:pt x="40" y="42"/>
                </a:lnTo>
                <a:lnTo>
                  <a:pt x="40" y="41"/>
                </a:lnTo>
                <a:lnTo>
                  <a:pt x="44" y="49"/>
                </a:lnTo>
                <a:lnTo>
                  <a:pt x="48" y="47"/>
                </a:lnTo>
                <a:lnTo>
                  <a:pt x="49" y="42"/>
                </a:lnTo>
                <a:lnTo>
                  <a:pt x="48" y="39"/>
                </a:lnTo>
                <a:lnTo>
                  <a:pt x="46" y="36"/>
                </a:lnTo>
                <a:lnTo>
                  <a:pt x="42" y="30"/>
                </a:lnTo>
                <a:lnTo>
                  <a:pt x="37" y="24"/>
                </a:lnTo>
                <a:lnTo>
                  <a:pt x="30" y="17"/>
                </a:lnTo>
                <a:lnTo>
                  <a:pt x="22" y="11"/>
                </a:lnTo>
                <a:lnTo>
                  <a:pt x="13" y="5"/>
                </a:lnTo>
                <a:lnTo>
                  <a:pt x="3"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54" name="CustomShape 146"/>
          <p:cNvSpPr/>
          <p:nvPr/>
        </p:nvSpPr>
        <p:spPr>
          <a:xfrm>
            <a:off x="6419850" y="393700"/>
            <a:ext cx="92075" cy="28575"/>
          </a:xfrm>
          <a:custGeom>
            <a:avLst/>
            <a:gdLst/>
            <a:ahLst/>
            <a:cxnLst/>
            <a:rect l="l" t="t" r="r" b="b"/>
            <a:pathLst>
              <a:path w="58" h="18">
                <a:moveTo>
                  <a:pt x="0" y="10"/>
                </a:moveTo>
                <a:lnTo>
                  <a:pt x="4" y="10"/>
                </a:lnTo>
                <a:lnTo>
                  <a:pt x="9" y="10"/>
                </a:lnTo>
                <a:lnTo>
                  <a:pt x="16" y="10"/>
                </a:lnTo>
                <a:lnTo>
                  <a:pt x="23" y="10"/>
                </a:lnTo>
                <a:lnTo>
                  <a:pt x="32" y="11"/>
                </a:lnTo>
                <a:lnTo>
                  <a:pt x="39" y="13"/>
                </a:lnTo>
                <a:lnTo>
                  <a:pt x="48" y="15"/>
                </a:lnTo>
                <a:lnTo>
                  <a:pt x="55" y="18"/>
                </a:lnTo>
                <a:lnTo>
                  <a:pt x="58" y="10"/>
                </a:lnTo>
                <a:lnTo>
                  <a:pt x="50" y="6"/>
                </a:lnTo>
                <a:lnTo>
                  <a:pt x="41" y="4"/>
                </a:lnTo>
                <a:lnTo>
                  <a:pt x="33" y="2"/>
                </a:lnTo>
                <a:lnTo>
                  <a:pt x="24" y="1"/>
                </a:lnTo>
                <a:lnTo>
                  <a:pt x="17" y="1"/>
                </a:lnTo>
                <a:lnTo>
                  <a:pt x="9" y="0"/>
                </a:lnTo>
                <a:lnTo>
                  <a:pt x="4" y="0"/>
                </a:lnTo>
                <a:lnTo>
                  <a:pt x="0" y="0"/>
                </a:lnTo>
                <a:lnTo>
                  <a:pt x="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55" name="CustomShape 147"/>
          <p:cNvSpPr/>
          <p:nvPr/>
        </p:nvSpPr>
        <p:spPr>
          <a:xfrm>
            <a:off x="1558925" y="404813"/>
            <a:ext cx="169863" cy="92075"/>
          </a:xfrm>
          <a:custGeom>
            <a:avLst/>
            <a:gdLst/>
            <a:ahLst/>
            <a:cxnLst/>
            <a:rect l="l" t="t" r="r" b="b"/>
            <a:pathLst>
              <a:path w="107" h="59">
                <a:moveTo>
                  <a:pt x="8" y="0"/>
                </a:moveTo>
                <a:lnTo>
                  <a:pt x="5" y="0"/>
                </a:lnTo>
                <a:lnTo>
                  <a:pt x="3" y="0"/>
                </a:lnTo>
                <a:lnTo>
                  <a:pt x="2" y="3"/>
                </a:lnTo>
                <a:lnTo>
                  <a:pt x="1" y="4"/>
                </a:lnTo>
                <a:lnTo>
                  <a:pt x="0" y="8"/>
                </a:lnTo>
                <a:lnTo>
                  <a:pt x="1" y="12"/>
                </a:lnTo>
                <a:lnTo>
                  <a:pt x="4" y="19"/>
                </a:lnTo>
                <a:lnTo>
                  <a:pt x="8" y="25"/>
                </a:lnTo>
                <a:lnTo>
                  <a:pt x="13" y="31"/>
                </a:lnTo>
                <a:lnTo>
                  <a:pt x="21" y="38"/>
                </a:lnTo>
                <a:lnTo>
                  <a:pt x="29" y="44"/>
                </a:lnTo>
                <a:lnTo>
                  <a:pt x="39" y="50"/>
                </a:lnTo>
                <a:lnTo>
                  <a:pt x="48" y="54"/>
                </a:lnTo>
                <a:lnTo>
                  <a:pt x="60" y="57"/>
                </a:lnTo>
                <a:lnTo>
                  <a:pt x="70" y="59"/>
                </a:lnTo>
                <a:lnTo>
                  <a:pt x="82" y="59"/>
                </a:lnTo>
                <a:lnTo>
                  <a:pt x="94" y="55"/>
                </a:lnTo>
                <a:lnTo>
                  <a:pt x="105" y="51"/>
                </a:lnTo>
                <a:lnTo>
                  <a:pt x="106" y="50"/>
                </a:lnTo>
                <a:lnTo>
                  <a:pt x="107" y="48"/>
                </a:lnTo>
                <a:lnTo>
                  <a:pt x="106" y="46"/>
                </a:lnTo>
                <a:lnTo>
                  <a:pt x="105" y="43"/>
                </a:lnTo>
                <a:lnTo>
                  <a:pt x="102" y="39"/>
                </a:lnTo>
                <a:lnTo>
                  <a:pt x="97" y="32"/>
                </a:lnTo>
                <a:lnTo>
                  <a:pt x="91" y="26"/>
                </a:lnTo>
                <a:lnTo>
                  <a:pt x="82" y="19"/>
                </a:lnTo>
                <a:lnTo>
                  <a:pt x="74" y="14"/>
                </a:lnTo>
                <a:lnTo>
                  <a:pt x="65" y="9"/>
                </a:lnTo>
                <a:lnTo>
                  <a:pt x="57" y="6"/>
                </a:lnTo>
                <a:lnTo>
                  <a:pt x="48" y="4"/>
                </a:lnTo>
                <a:lnTo>
                  <a:pt x="40" y="1"/>
                </a:lnTo>
                <a:lnTo>
                  <a:pt x="32" y="0"/>
                </a:lnTo>
                <a:lnTo>
                  <a:pt x="25" y="0"/>
                </a:lnTo>
                <a:lnTo>
                  <a:pt x="18" y="0"/>
                </a:lnTo>
                <a:lnTo>
                  <a:pt x="12" y="0"/>
                </a:lnTo>
                <a:lnTo>
                  <a:pt x="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756" name="CustomShape 148"/>
          <p:cNvSpPr/>
          <p:nvPr/>
        </p:nvSpPr>
        <p:spPr>
          <a:xfrm>
            <a:off x="1550988" y="396875"/>
            <a:ext cx="177800" cy="106363"/>
          </a:xfrm>
          <a:custGeom>
            <a:avLst/>
            <a:gdLst/>
            <a:ahLst/>
            <a:cxnLst/>
            <a:rect l="l" t="t" r="r" b="b"/>
            <a:pathLst>
              <a:path w="112" h="68">
                <a:moveTo>
                  <a:pt x="108" y="51"/>
                </a:moveTo>
                <a:lnTo>
                  <a:pt x="98" y="56"/>
                </a:lnTo>
                <a:lnTo>
                  <a:pt x="87" y="58"/>
                </a:lnTo>
                <a:lnTo>
                  <a:pt x="75" y="59"/>
                </a:lnTo>
                <a:lnTo>
                  <a:pt x="65" y="58"/>
                </a:lnTo>
                <a:lnTo>
                  <a:pt x="55" y="55"/>
                </a:lnTo>
                <a:lnTo>
                  <a:pt x="46" y="50"/>
                </a:lnTo>
                <a:lnTo>
                  <a:pt x="36" y="45"/>
                </a:lnTo>
                <a:lnTo>
                  <a:pt x="29" y="39"/>
                </a:lnTo>
                <a:lnTo>
                  <a:pt x="21" y="33"/>
                </a:lnTo>
                <a:lnTo>
                  <a:pt x="16" y="27"/>
                </a:lnTo>
                <a:lnTo>
                  <a:pt x="12" y="21"/>
                </a:lnTo>
                <a:lnTo>
                  <a:pt x="10" y="16"/>
                </a:lnTo>
                <a:lnTo>
                  <a:pt x="9" y="12"/>
                </a:lnTo>
                <a:lnTo>
                  <a:pt x="10" y="10"/>
                </a:lnTo>
                <a:lnTo>
                  <a:pt x="9" y="11"/>
                </a:lnTo>
                <a:lnTo>
                  <a:pt x="10" y="10"/>
                </a:lnTo>
                <a:lnTo>
                  <a:pt x="11" y="10"/>
                </a:lnTo>
                <a:lnTo>
                  <a:pt x="13" y="10"/>
                </a:lnTo>
                <a:lnTo>
                  <a:pt x="13" y="0"/>
                </a:lnTo>
                <a:lnTo>
                  <a:pt x="10" y="1"/>
                </a:lnTo>
                <a:lnTo>
                  <a:pt x="7" y="2"/>
                </a:lnTo>
                <a:lnTo>
                  <a:pt x="3" y="3"/>
                </a:lnTo>
                <a:lnTo>
                  <a:pt x="1" y="6"/>
                </a:lnTo>
                <a:lnTo>
                  <a:pt x="0" y="13"/>
                </a:lnTo>
                <a:lnTo>
                  <a:pt x="1" y="20"/>
                </a:lnTo>
                <a:lnTo>
                  <a:pt x="5" y="26"/>
                </a:lnTo>
                <a:lnTo>
                  <a:pt x="10" y="33"/>
                </a:lnTo>
                <a:lnTo>
                  <a:pt x="16" y="39"/>
                </a:lnTo>
                <a:lnTo>
                  <a:pt x="24" y="47"/>
                </a:lnTo>
                <a:lnTo>
                  <a:pt x="32" y="53"/>
                </a:lnTo>
                <a:lnTo>
                  <a:pt x="42" y="59"/>
                </a:lnTo>
                <a:lnTo>
                  <a:pt x="52" y="64"/>
                </a:lnTo>
                <a:lnTo>
                  <a:pt x="64" y="67"/>
                </a:lnTo>
                <a:lnTo>
                  <a:pt x="75" y="68"/>
                </a:lnTo>
                <a:lnTo>
                  <a:pt x="88" y="68"/>
                </a:lnTo>
                <a:lnTo>
                  <a:pt x="100" y="65"/>
                </a:lnTo>
                <a:lnTo>
                  <a:pt x="112" y="59"/>
                </a:lnTo>
                <a:lnTo>
                  <a:pt x="108" y="5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57" name="CustomShape 149"/>
          <p:cNvSpPr/>
          <p:nvPr/>
        </p:nvSpPr>
        <p:spPr>
          <a:xfrm>
            <a:off x="1658938" y="412750"/>
            <a:ext cx="76200" cy="77788"/>
          </a:xfrm>
          <a:custGeom>
            <a:avLst/>
            <a:gdLst/>
            <a:ahLst/>
            <a:cxnLst/>
            <a:rect l="l" t="t" r="r" b="b"/>
            <a:pathLst>
              <a:path w="49" h="49">
                <a:moveTo>
                  <a:pt x="0" y="9"/>
                </a:moveTo>
                <a:lnTo>
                  <a:pt x="8" y="13"/>
                </a:lnTo>
                <a:lnTo>
                  <a:pt x="17" y="18"/>
                </a:lnTo>
                <a:lnTo>
                  <a:pt x="24" y="24"/>
                </a:lnTo>
                <a:lnTo>
                  <a:pt x="31" y="31"/>
                </a:lnTo>
                <a:lnTo>
                  <a:pt x="36" y="36"/>
                </a:lnTo>
                <a:lnTo>
                  <a:pt x="39" y="41"/>
                </a:lnTo>
                <a:lnTo>
                  <a:pt x="39" y="43"/>
                </a:lnTo>
                <a:lnTo>
                  <a:pt x="40" y="43"/>
                </a:lnTo>
                <a:lnTo>
                  <a:pt x="40" y="41"/>
                </a:lnTo>
                <a:lnTo>
                  <a:pt x="44" y="49"/>
                </a:lnTo>
                <a:lnTo>
                  <a:pt x="48" y="47"/>
                </a:lnTo>
                <a:lnTo>
                  <a:pt x="49" y="43"/>
                </a:lnTo>
                <a:lnTo>
                  <a:pt x="48" y="39"/>
                </a:lnTo>
                <a:lnTo>
                  <a:pt x="47" y="36"/>
                </a:lnTo>
                <a:lnTo>
                  <a:pt x="43" y="31"/>
                </a:lnTo>
                <a:lnTo>
                  <a:pt x="37" y="24"/>
                </a:lnTo>
                <a:lnTo>
                  <a:pt x="31" y="17"/>
                </a:lnTo>
                <a:lnTo>
                  <a:pt x="22" y="11"/>
                </a:lnTo>
                <a:lnTo>
                  <a:pt x="13" y="4"/>
                </a:lnTo>
                <a:lnTo>
                  <a:pt x="4"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58" name="CustomShape 150"/>
          <p:cNvSpPr/>
          <p:nvPr/>
        </p:nvSpPr>
        <p:spPr>
          <a:xfrm>
            <a:off x="1571625" y="396875"/>
            <a:ext cx="93663" cy="28575"/>
          </a:xfrm>
          <a:custGeom>
            <a:avLst/>
            <a:gdLst/>
            <a:ahLst/>
            <a:cxnLst/>
            <a:rect l="l" t="t" r="r" b="b"/>
            <a:pathLst>
              <a:path w="59" h="19">
                <a:moveTo>
                  <a:pt x="0" y="10"/>
                </a:moveTo>
                <a:lnTo>
                  <a:pt x="4" y="10"/>
                </a:lnTo>
                <a:lnTo>
                  <a:pt x="10" y="10"/>
                </a:lnTo>
                <a:lnTo>
                  <a:pt x="16" y="10"/>
                </a:lnTo>
                <a:lnTo>
                  <a:pt x="23" y="10"/>
                </a:lnTo>
                <a:lnTo>
                  <a:pt x="32" y="11"/>
                </a:lnTo>
                <a:lnTo>
                  <a:pt x="39" y="13"/>
                </a:lnTo>
                <a:lnTo>
                  <a:pt x="48" y="15"/>
                </a:lnTo>
                <a:lnTo>
                  <a:pt x="55" y="19"/>
                </a:lnTo>
                <a:lnTo>
                  <a:pt x="59" y="10"/>
                </a:lnTo>
                <a:lnTo>
                  <a:pt x="50" y="6"/>
                </a:lnTo>
                <a:lnTo>
                  <a:pt x="41" y="4"/>
                </a:lnTo>
                <a:lnTo>
                  <a:pt x="33" y="2"/>
                </a:lnTo>
                <a:lnTo>
                  <a:pt x="24" y="1"/>
                </a:lnTo>
                <a:lnTo>
                  <a:pt x="17" y="1"/>
                </a:lnTo>
                <a:lnTo>
                  <a:pt x="10" y="0"/>
                </a:lnTo>
                <a:lnTo>
                  <a:pt x="4" y="0"/>
                </a:lnTo>
                <a:lnTo>
                  <a:pt x="0" y="0"/>
                </a:lnTo>
                <a:lnTo>
                  <a:pt x="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59" name="CustomShape 151"/>
          <p:cNvSpPr/>
          <p:nvPr/>
        </p:nvSpPr>
        <p:spPr>
          <a:xfrm>
            <a:off x="5386388" y="403225"/>
            <a:ext cx="169862" cy="95250"/>
          </a:xfrm>
          <a:custGeom>
            <a:avLst/>
            <a:gdLst/>
            <a:ahLst/>
            <a:cxnLst/>
            <a:rect l="l" t="t" r="r" b="b"/>
            <a:pathLst>
              <a:path w="107" h="60">
                <a:moveTo>
                  <a:pt x="9" y="1"/>
                </a:moveTo>
                <a:lnTo>
                  <a:pt x="6" y="1"/>
                </a:lnTo>
                <a:lnTo>
                  <a:pt x="4" y="1"/>
                </a:lnTo>
                <a:lnTo>
                  <a:pt x="1" y="2"/>
                </a:lnTo>
                <a:lnTo>
                  <a:pt x="0" y="5"/>
                </a:lnTo>
                <a:lnTo>
                  <a:pt x="0" y="9"/>
                </a:lnTo>
                <a:lnTo>
                  <a:pt x="1" y="13"/>
                </a:lnTo>
                <a:lnTo>
                  <a:pt x="4" y="20"/>
                </a:lnTo>
                <a:lnTo>
                  <a:pt x="9" y="26"/>
                </a:lnTo>
                <a:lnTo>
                  <a:pt x="14" y="32"/>
                </a:lnTo>
                <a:lnTo>
                  <a:pt x="22" y="39"/>
                </a:lnTo>
                <a:lnTo>
                  <a:pt x="30" y="45"/>
                </a:lnTo>
                <a:lnTo>
                  <a:pt x="40" y="51"/>
                </a:lnTo>
                <a:lnTo>
                  <a:pt x="49" y="55"/>
                </a:lnTo>
                <a:lnTo>
                  <a:pt x="60" y="58"/>
                </a:lnTo>
                <a:lnTo>
                  <a:pt x="71" y="60"/>
                </a:lnTo>
                <a:lnTo>
                  <a:pt x="83" y="60"/>
                </a:lnTo>
                <a:lnTo>
                  <a:pt x="95" y="56"/>
                </a:lnTo>
                <a:lnTo>
                  <a:pt x="106" y="52"/>
                </a:lnTo>
                <a:lnTo>
                  <a:pt x="107" y="51"/>
                </a:lnTo>
                <a:lnTo>
                  <a:pt x="107" y="49"/>
                </a:lnTo>
                <a:lnTo>
                  <a:pt x="107" y="46"/>
                </a:lnTo>
                <a:lnTo>
                  <a:pt x="106" y="44"/>
                </a:lnTo>
                <a:lnTo>
                  <a:pt x="103" y="40"/>
                </a:lnTo>
                <a:lnTo>
                  <a:pt x="98" y="33"/>
                </a:lnTo>
                <a:lnTo>
                  <a:pt x="91" y="27"/>
                </a:lnTo>
                <a:lnTo>
                  <a:pt x="83" y="20"/>
                </a:lnTo>
                <a:lnTo>
                  <a:pt x="74" y="15"/>
                </a:lnTo>
                <a:lnTo>
                  <a:pt x="66" y="10"/>
                </a:lnTo>
                <a:lnTo>
                  <a:pt x="57" y="7"/>
                </a:lnTo>
                <a:lnTo>
                  <a:pt x="49" y="5"/>
                </a:lnTo>
                <a:lnTo>
                  <a:pt x="41" y="2"/>
                </a:lnTo>
                <a:lnTo>
                  <a:pt x="33" y="1"/>
                </a:lnTo>
                <a:lnTo>
                  <a:pt x="25" y="1"/>
                </a:lnTo>
                <a:lnTo>
                  <a:pt x="18" y="1"/>
                </a:lnTo>
                <a:lnTo>
                  <a:pt x="13" y="0"/>
                </a:lnTo>
                <a:lnTo>
                  <a:pt x="9" y="1"/>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760" name="CustomShape 152"/>
          <p:cNvSpPr/>
          <p:nvPr/>
        </p:nvSpPr>
        <p:spPr>
          <a:xfrm>
            <a:off x="5378450" y="396875"/>
            <a:ext cx="177800" cy="106363"/>
          </a:xfrm>
          <a:custGeom>
            <a:avLst/>
            <a:gdLst/>
            <a:ahLst/>
            <a:cxnLst/>
            <a:rect l="l" t="t" r="r" b="b"/>
            <a:pathLst>
              <a:path w="113" h="68">
                <a:moveTo>
                  <a:pt x="109" y="51"/>
                </a:moveTo>
                <a:lnTo>
                  <a:pt x="98" y="56"/>
                </a:lnTo>
                <a:lnTo>
                  <a:pt x="87" y="58"/>
                </a:lnTo>
                <a:lnTo>
                  <a:pt x="76" y="59"/>
                </a:lnTo>
                <a:lnTo>
                  <a:pt x="66" y="57"/>
                </a:lnTo>
                <a:lnTo>
                  <a:pt x="56" y="55"/>
                </a:lnTo>
                <a:lnTo>
                  <a:pt x="46" y="50"/>
                </a:lnTo>
                <a:lnTo>
                  <a:pt x="37" y="45"/>
                </a:lnTo>
                <a:lnTo>
                  <a:pt x="30" y="39"/>
                </a:lnTo>
                <a:lnTo>
                  <a:pt x="22" y="33"/>
                </a:lnTo>
                <a:lnTo>
                  <a:pt x="17" y="27"/>
                </a:lnTo>
                <a:lnTo>
                  <a:pt x="13" y="21"/>
                </a:lnTo>
                <a:lnTo>
                  <a:pt x="11" y="16"/>
                </a:lnTo>
                <a:lnTo>
                  <a:pt x="10" y="12"/>
                </a:lnTo>
                <a:lnTo>
                  <a:pt x="10" y="10"/>
                </a:lnTo>
                <a:lnTo>
                  <a:pt x="10" y="11"/>
                </a:lnTo>
                <a:lnTo>
                  <a:pt x="11" y="10"/>
                </a:lnTo>
                <a:lnTo>
                  <a:pt x="12" y="10"/>
                </a:lnTo>
                <a:lnTo>
                  <a:pt x="14" y="10"/>
                </a:lnTo>
                <a:lnTo>
                  <a:pt x="14" y="0"/>
                </a:lnTo>
                <a:lnTo>
                  <a:pt x="10" y="1"/>
                </a:lnTo>
                <a:lnTo>
                  <a:pt x="6" y="2"/>
                </a:lnTo>
                <a:lnTo>
                  <a:pt x="4" y="3"/>
                </a:lnTo>
                <a:lnTo>
                  <a:pt x="1" y="6"/>
                </a:lnTo>
                <a:lnTo>
                  <a:pt x="0" y="13"/>
                </a:lnTo>
                <a:lnTo>
                  <a:pt x="2" y="20"/>
                </a:lnTo>
                <a:lnTo>
                  <a:pt x="5" y="26"/>
                </a:lnTo>
                <a:lnTo>
                  <a:pt x="10" y="33"/>
                </a:lnTo>
                <a:lnTo>
                  <a:pt x="16" y="39"/>
                </a:lnTo>
                <a:lnTo>
                  <a:pt x="23" y="47"/>
                </a:lnTo>
                <a:lnTo>
                  <a:pt x="33" y="53"/>
                </a:lnTo>
                <a:lnTo>
                  <a:pt x="42" y="59"/>
                </a:lnTo>
                <a:lnTo>
                  <a:pt x="53" y="64"/>
                </a:lnTo>
                <a:lnTo>
                  <a:pt x="65" y="67"/>
                </a:lnTo>
                <a:lnTo>
                  <a:pt x="76" y="68"/>
                </a:lnTo>
                <a:lnTo>
                  <a:pt x="88" y="68"/>
                </a:lnTo>
                <a:lnTo>
                  <a:pt x="101" y="65"/>
                </a:lnTo>
                <a:lnTo>
                  <a:pt x="113" y="59"/>
                </a:lnTo>
                <a:lnTo>
                  <a:pt x="109" y="5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61" name="CustomShape 153"/>
          <p:cNvSpPr/>
          <p:nvPr/>
        </p:nvSpPr>
        <p:spPr>
          <a:xfrm>
            <a:off x="5487988" y="412750"/>
            <a:ext cx="73025" cy="77788"/>
          </a:xfrm>
          <a:custGeom>
            <a:avLst/>
            <a:gdLst/>
            <a:ahLst/>
            <a:cxnLst/>
            <a:rect l="l" t="t" r="r" b="b"/>
            <a:pathLst>
              <a:path w="47" h="49">
                <a:moveTo>
                  <a:pt x="0" y="7"/>
                </a:moveTo>
                <a:lnTo>
                  <a:pt x="8" y="13"/>
                </a:lnTo>
                <a:lnTo>
                  <a:pt x="17" y="18"/>
                </a:lnTo>
                <a:lnTo>
                  <a:pt x="24" y="24"/>
                </a:lnTo>
                <a:lnTo>
                  <a:pt x="31" y="31"/>
                </a:lnTo>
                <a:lnTo>
                  <a:pt x="36" y="36"/>
                </a:lnTo>
                <a:lnTo>
                  <a:pt x="39" y="41"/>
                </a:lnTo>
                <a:lnTo>
                  <a:pt x="39" y="43"/>
                </a:lnTo>
                <a:lnTo>
                  <a:pt x="39" y="41"/>
                </a:lnTo>
                <a:lnTo>
                  <a:pt x="40" y="41"/>
                </a:lnTo>
                <a:lnTo>
                  <a:pt x="44" y="49"/>
                </a:lnTo>
                <a:lnTo>
                  <a:pt x="47" y="47"/>
                </a:lnTo>
                <a:lnTo>
                  <a:pt x="47" y="43"/>
                </a:lnTo>
                <a:lnTo>
                  <a:pt x="47" y="39"/>
                </a:lnTo>
                <a:lnTo>
                  <a:pt x="46" y="36"/>
                </a:lnTo>
                <a:lnTo>
                  <a:pt x="42" y="31"/>
                </a:lnTo>
                <a:lnTo>
                  <a:pt x="37" y="24"/>
                </a:lnTo>
                <a:lnTo>
                  <a:pt x="29" y="17"/>
                </a:lnTo>
                <a:lnTo>
                  <a:pt x="22" y="11"/>
                </a:lnTo>
                <a:lnTo>
                  <a:pt x="13" y="4"/>
                </a:lnTo>
                <a:lnTo>
                  <a:pt x="3" y="0"/>
                </a:lnTo>
                <a:lnTo>
                  <a:pt x="0" y="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62" name="CustomShape 154"/>
          <p:cNvSpPr/>
          <p:nvPr/>
        </p:nvSpPr>
        <p:spPr>
          <a:xfrm>
            <a:off x="5400675" y="396875"/>
            <a:ext cx="92075" cy="25400"/>
          </a:xfrm>
          <a:custGeom>
            <a:avLst/>
            <a:gdLst/>
            <a:ahLst/>
            <a:cxnLst/>
            <a:rect l="l" t="t" r="r" b="b"/>
            <a:pathLst>
              <a:path w="58" h="17">
                <a:moveTo>
                  <a:pt x="0" y="10"/>
                </a:moveTo>
                <a:lnTo>
                  <a:pt x="4" y="10"/>
                </a:lnTo>
                <a:lnTo>
                  <a:pt x="9" y="10"/>
                </a:lnTo>
                <a:lnTo>
                  <a:pt x="16" y="10"/>
                </a:lnTo>
                <a:lnTo>
                  <a:pt x="23" y="10"/>
                </a:lnTo>
                <a:lnTo>
                  <a:pt x="31" y="11"/>
                </a:lnTo>
                <a:lnTo>
                  <a:pt x="39" y="13"/>
                </a:lnTo>
                <a:lnTo>
                  <a:pt x="47" y="15"/>
                </a:lnTo>
                <a:lnTo>
                  <a:pt x="55" y="17"/>
                </a:lnTo>
                <a:lnTo>
                  <a:pt x="58" y="10"/>
                </a:lnTo>
                <a:lnTo>
                  <a:pt x="50" y="6"/>
                </a:lnTo>
                <a:lnTo>
                  <a:pt x="41" y="4"/>
                </a:lnTo>
                <a:lnTo>
                  <a:pt x="33" y="2"/>
                </a:lnTo>
                <a:lnTo>
                  <a:pt x="24" y="1"/>
                </a:lnTo>
                <a:lnTo>
                  <a:pt x="17" y="1"/>
                </a:lnTo>
                <a:lnTo>
                  <a:pt x="9" y="0"/>
                </a:lnTo>
                <a:lnTo>
                  <a:pt x="4" y="0"/>
                </a:lnTo>
                <a:lnTo>
                  <a:pt x="0" y="0"/>
                </a:lnTo>
                <a:lnTo>
                  <a:pt x="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63" name="CustomShape 155"/>
          <p:cNvSpPr/>
          <p:nvPr/>
        </p:nvSpPr>
        <p:spPr>
          <a:xfrm>
            <a:off x="3470275" y="404813"/>
            <a:ext cx="171450" cy="92075"/>
          </a:xfrm>
          <a:custGeom>
            <a:avLst/>
            <a:gdLst/>
            <a:ahLst/>
            <a:cxnLst/>
            <a:rect l="l" t="t" r="r" b="b"/>
            <a:pathLst>
              <a:path w="108" h="59">
                <a:moveTo>
                  <a:pt x="10" y="0"/>
                </a:moveTo>
                <a:lnTo>
                  <a:pt x="7" y="0"/>
                </a:lnTo>
                <a:lnTo>
                  <a:pt x="5" y="0"/>
                </a:lnTo>
                <a:lnTo>
                  <a:pt x="3" y="3"/>
                </a:lnTo>
                <a:lnTo>
                  <a:pt x="1" y="4"/>
                </a:lnTo>
                <a:lnTo>
                  <a:pt x="0" y="8"/>
                </a:lnTo>
                <a:lnTo>
                  <a:pt x="3" y="12"/>
                </a:lnTo>
                <a:lnTo>
                  <a:pt x="5" y="19"/>
                </a:lnTo>
                <a:lnTo>
                  <a:pt x="9" y="25"/>
                </a:lnTo>
                <a:lnTo>
                  <a:pt x="15" y="31"/>
                </a:lnTo>
                <a:lnTo>
                  <a:pt x="23" y="38"/>
                </a:lnTo>
                <a:lnTo>
                  <a:pt x="31" y="44"/>
                </a:lnTo>
                <a:lnTo>
                  <a:pt x="40" y="50"/>
                </a:lnTo>
                <a:lnTo>
                  <a:pt x="50" y="54"/>
                </a:lnTo>
                <a:lnTo>
                  <a:pt x="61" y="57"/>
                </a:lnTo>
                <a:lnTo>
                  <a:pt x="72" y="59"/>
                </a:lnTo>
                <a:lnTo>
                  <a:pt x="84" y="59"/>
                </a:lnTo>
                <a:lnTo>
                  <a:pt x="96" y="55"/>
                </a:lnTo>
                <a:lnTo>
                  <a:pt x="107" y="51"/>
                </a:lnTo>
                <a:lnTo>
                  <a:pt x="108" y="50"/>
                </a:lnTo>
                <a:lnTo>
                  <a:pt x="108" y="48"/>
                </a:lnTo>
                <a:lnTo>
                  <a:pt x="108" y="46"/>
                </a:lnTo>
                <a:lnTo>
                  <a:pt x="107" y="43"/>
                </a:lnTo>
                <a:lnTo>
                  <a:pt x="104" y="39"/>
                </a:lnTo>
                <a:lnTo>
                  <a:pt x="99" y="32"/>
                </a:lnTo>
                <a:lnTo>
                  <a:pt x="91" y="26"/>
                </a:lnTo>
                <a:lnTo>
                  <a:pt x="84" y="19"/>
                </a:lnTo>
                <a:lnTo>
                  <a:pt x="76" y="14"/>
                </a:lnTo>
                <a:lnTo>
                  <a:pt x="66" y="9"/>
                </a:lnTo>
                <a:lnTo>
                  <a:pt x="59" y="6"/>
                </a:lnTo>
                <a:lnTo>
                  <a:pt x="50" y="4"/>
                </a:lnTo>
                <a:lnTo>
                  <a:pt x="42" y="1"/>
                </a:lnTo>
                <a:lnTo>
                  <a:pt x="33" y="0"/>
                </a:lnTo>
                <a:lnTo>
                  <a:pt x="26" y="0"/>
                </a:lnTo>
                <a:lnTo>
                  <a:pt x="19" y="0"/>
                </a:lnTo>
                <a:lnTo>
                  <a:pt x="14" y="0"/>
                </a:lnTo>
                <a:lnTo>
                  <a:pt x="10"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764" name="CustomShape 156"/>
          <p:cNvSpPr/>
          <p:nvPr/>
        </p:nvSpPr>
        <p:spPr>
          <a:xfrm>
            <a:off x="3463925" y="396875"/>
            <a:ext cx="177800" cy="106363"/>
          </a:xfrm>
          <a:custGeom>
            <a:avLst/>
            <a:gdLst/>
            <a:ahLst/>
            <a:cxnLst/>
            <a:rect l="l" t="t" r="r" b="b"/>
            <a:pathLst>
              <a:path w="113" h="68">
                <a:moveTo>
                  <a:pt x="109" y="51"/>
                </a:moveTo>
                <a:lnTo>
                  <a:pt x="97" y="56"/>
                </a:lnTo>
                <a:lnTo>
                  <a:pt x="87" y="58"/>
                </a:lnTo>
                <a:lnTo>
                  <a:pt x="76" y="59"/>
                </a:lnTo>
                <a:lnTo>
                  <a:pt x="66" y="58"/>
                </a:lnTo>
                <a:lnTo>
                  <a:pt x="55" y="55"/>
                </a:lnTo>
                <a:lnTo>
                  <a:pt x="46" y="50"/>
                </a:lnTo>
                <a:lnTo>
                  <a:pt x="37" y="45"/>
                </a:lnTo>
                <a:lnTo>
                  <a:pt x="29" y="39"/>
                </a:lnTo>
                <a:lnTo>
                  <a:pt x="22" y="33"/>
                </a:lnTo>
                <a:lnTo>
                  <a:pt x="17" y="27"/>
                </a:lnTo>
                <a:lnTo>
                  <a:pt x="13" y="21"/>
                </a:lnTo>
                <a:lnTo>
                  <a:pt x="10" y="16"/>
                </a:lnTo>
                <a:lnTo>
                  <a:pt x="10" y="12"/>
                </a:lnTo>
                <a:lnTo>
                  <a:pt x="10" y="10"/>
                </a:lnTo>
                <a:lnTo>
                  <a:pt x="10" y="11"/>
                </a:lnTo>
                <a:lnTo>
                  <a:pt x="11" y="10"/>
                </a:lnTo>
                <a:lnTo>
                  <a:pt x="12" y="10"/>
                </a:lnTo>
                <a:lnTo>
                  <a:pt x="14" y="10"/>
                </a:lnTo>
                <a:lnTo>
                  <a:pt x="14" y="0"/>
                </a:lnTo>
                <a:lnTo>
                  <a:pt x="10" y="1"/>
                </a:lnTo>
                <a:lnTo>
                  <a:pt x="7" y="2"/>
                </a:lnTo>
                <a:lnTo>
                  <a:pt x="4" y="3"/>
                </a:lnTo>
                <a:lnTo>
                  <a:pt x="1" y="6"/>
                </a:lnTo>
                <a:lnTo>
                  <a:pt x="0" y="13"/>
                </a:lnTo>
                <a:lnTo>
                  <a:pt x="2" y="20"/>
                </a:lnTo>
                <a:lnTo>
                  <a:pt x="5" y="26"/>
                </a:lnTo>
                <a:lnTo>
                  <a:pt x="10" y="33"/>
                </a:lnTo>
                <a:lnTo>
                  <a:pt x="16" y="39"/>
                </a:lnTo>
                <a:lnTo>
                  <a:pt x="23" y="47"/>
                </a:lnTo>
                <a:lnTo>
                  <a:pt x="33" y="53"/>
                </a:lnTo>
                <a:lnTo>
                  <a:pt x="42" y="59"/>
                </a:lnTo>
                <a:lnTo>
                  <a:pt x="53" y="64"/>
                </a:lnTo>
                <a:lnTo>
                  <a:pt x="64" y="67"/>
                </a:lnTo>
                <a:lnTo>
                  <a:pt x="76" y="68"/>
                </a:lnTo>
                <a:lnTo>
                  <a:pt x="88" y="68"/>
                </a:lnTo>
                <a:lnTo>
                  <a:pt x="101" y="65"/>
                </a:lnTo>
                <a:lnTo>
                  <a:pt x="113" y="59"/>
                </a:lnTo>
                <a:lnTo>
                  <a:pt x="109" y="5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65" name="CustomShape 157"/>
          <p:cNvSpPr/>
          <p:nvPr/>
        </p:nvSpPr>
        <p:spPr>
          <a:xfrm>
            <a:off x="3573463" y="412750"/>
            <a:ext cx="76200" cy="77788"/>
          </a:xfrm>
          <a:custGeom>
            <a:avLst/>
            <a:gdLst/>
            <a:ahLst/>
            <a:cxnLst/>
            <a:rect l="l" t="t" r="r" b="b"/>
            <a:pathLst>
              <a:path w="48" h="49">
                <a:moveTo>
                  <a:pt x="0" y="9"/>
                </a:moveTo>
                <a:lnTo>
                  <a:pt x="8" y="13"/>
                </a:lnTo>
                <a:lnTo>
                  <a:pt x="17" y="18"/>
                </a:lnTo>
                <a:lnTo>
                  <a:pt x="24" y="24"/>
                </a:lnTo>
                <a:lnTo>
                  <a:pt x="31" y="31"/>
                </a:lnTo>
                <a:lnTo>
                  <a:pt x="36" y="36"/>
                </a:lnTo>
                <a:lnTo>
                  <a:pt x="38" y="41"/>
                </a:lnTo>
                <a:lnTo>
                  <a:pt x="39" y="43"/>
                </a:lnTo>
                <a:lnTo>
                  <a:pt x="40" y="41"/>
                </a:lnTo>
                <a:lnTo>
                  <a:pt x="44" y="49"/>
                </a:lnTo>
                <a:lnTo>
                  <a:pt x="46" y="47"/>
                </a:lnTo>
                <a:lnTo>
                  <a:pt x="48" y="43"/>
                </a:lnTo>
                <a:lnTo>
                  <a:pt x="48" y="39"/>
                </a:lnTo>
                <a:lnTo>
                  <a:pt x="46" y="36"/>
                </a:lnTo>
                <a:lnTo>
                  <a:pt x="42" y="31"/>
                </a:lnTo>
                <a:lnTo>
                  <a:pt x="37" y="24"/>
                </a:lnTo>
                <a:lnTo>
                  <a:pt x="30" y="17"/>
                </a:lnTo>
                <a:lnTo>
                  <a:pt x="21" y="11"/>
                </a:lnTo>
                <a:lnTo>
                  <a:pt x="13" y="4"/>
                </a:lnTo>
                <a:lnTo>
                  <a:pt x="3"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66" name="CustomShape 158"/>
          <p:cNvSpPr/>
          <p:nvPr/>
        </p:nvSpPr>
        <p:spPr>
          <a:xfrm>
            <a:off x="3486150" y="396875"/>
            <a:ext cx="92075" cy="28575"/>
          </a:xfrm>
          <a:custGeom>
            <a:avLst/>
            <a:gdLst/>
            <a:ahLst/>
            <a:cxnLst/>
            <a:rect l="l" t="t" r="r" b="b"/>
            <a:pathLst>
              <a:path w="58" h="19">
                <a:moveTo>
                  <a:pt x="0" y="10"/>
                </a:moveTo>
                <a:lnTo>
                  <a:pt x="4" y="10"/>
                </a:lnTo>
                <a:lnTo>
                  <a:pt x="9" y="10"/>
                </a:lnTo>
                <a:lnTo>
                  <a:pt x="16" y="10"/>
                </a:lnTo>
                <a:lnTo>
                  <a:pt x="23" y="10"/>
                </a:lnTo>
                <a:lnTo>
                  <a:pt x="31" y="11"/>
                </a:lnTo>
                <a:lnTo>
                  <a:pt x="39" y="13"/>
                </a:lnTo>
                <a:lnTo>
                  <a:pt x="46" y="15"/>
                </a:lnTo>
                <a:lnTo>
                  <a:pt x="55" y="19"/>
                </a:lnTo>
                <a:lnTo>
                  <a:pt x="58" y="10"/>
                </a:lnTo>
                <a:lnTo>
                  <a:pt x="50" y="6"/>
                </a:lnTo>
                <a:lnTo>
                  <a:pt x="41" y="4"/>
                </a:lnTo>
                <a:lnTo>
                  <a:pt x="33" y="2"/>
                </a:lnTo>
                <a:lnTo>
                  <a:pt x="24" y="1"/>
                </a:lnTo>
                <a:lnTo>
                  <a:pt x="16" y="1"/>
                </a:lnTo>
                <a:lnTo>
                  <a:pt x="9" y="0"/>
                </a:lnTo>
                <a:lnTo>
                  <a:pt x="4" y="0"/>
                </a:lnTo>
                <a:lnTo>
                  <a:pt x="0" y="0"/>
                </a:lnTo>
                <a:lnTo>
                  <a:pt x="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67" name="CustomShape 159"/>
          <p:cNvSpPr/>
          <p:nvPr/>
        </p:nvSpPr>
        <p:spPr>
          <a:xfrm>
            <a:off x="7299325" y="403225"/>
            <a:ext cx="171450" cy="95250"/>
          </a:xfrm>
          <a:custGeom>
            <a:avLst/>
            <a:gdLst/>
            <a:ahLst/>
            <a:cxnLst/>
            <a:rect l="l" t="t" r="r" b="b"/>
            <a:pathLst>
              <a:path w="108" h="60">
                <a:moveTo>
                  <a:pt x="10" y="1"/>
                </a:moveTo>
                <a:lnTo>
                  <a:pt x="7" y="1"/>
                </a:lnTo>
                <a:lnTo>
                  <a:pt x="4" y="1"/>
                </a:lnTo>
                <a:lnTo>
                  <a:pt x="2" y="2"/>
                </a:lnTo>
                <a:lnTo>
                  <a:pt x="1" y="5"/>
                </a:lnTo>
                <a:lnTo>
                  <a:pt x="0" y="9"/>
                </a:lnTo>
                <a:lnTo>
                  <a:pt x="1" y="13"/>
                </a:lnTo>
                <a:lnTo>
                  <a:pt x="4" y="20"/>
                </a:lnTo>
                <a:lnTo>
                  <a:pt x="9" y="26"/>
                </a:lnTo>
                <a:lnTo>
                  <a:pt x="15" y="32"/>
                </a:lnTo>
                <a:lnTo>
                  <a:pt x="22" y="39"/>
                </a:lnTo>
                <a:lnTo>
                  <a:pt x="30" y="45"/>
                </a:lnTo>
                <a:lnTo>
                  <a:pt x="39" y="51"/>
                </a:lnTo>
                <a:lnTo>
                  <a:pt x="50" y="55"/>
                </a:lnTo>
                <a:lnTo>
                  <a:pt x="61" y="58"/>
                </a:lnTo>
                <a:lnTo>
                  <a:pt x="72" y="60"/>
                </a:lnTo>
                <a:lnTo>
                  <a:pt x="83" y="60"/>
                </a:lnTo>
                <a:lnTo>
                  <a:pt x="94" y="56"/>
                </a:lnTo>
                <a:lnTo>
                  <a:pt x="107" y="52"/>
                </a:lnTo>
                <a:lnTo>
                  <a:pt x="108" y="51"/>
                </a:lnTo>
                <a:lnTo>
                  <a:pt x="108" y="49"/>
                </a:lnTo>
                <a:lnTo>
                  <a:pt x="108" y="46"/>
                </a:lnTo>
                <a:lnTo>
                  <a:pt x="107" y="44"/>
                </a:lnTo>
                <a:lnTo>
                  <a:pt x="104" y="40"/>
                </a:lnTo>
                <a:lnTo>
                  <a:pt x="99" y="33"/>
                </a:lnTo>
                <a:lnTo>
                  <a:pt x="91" y="27"/>
                </a:lnTo>
                <a:lnTo>
                  <a:pt x="84" y="20"/>
                </a:lnTo>
                <a:lnTo>
                  <a:pt x="75" y="15"/>
                </a:lnTo>
                <a:lnTo>
                  <a:pt x="66" y="10"/>
                </a:lnTo>
                <a:lnTo>
                  <a:pt x="58" y="7"/>
                </a:lnTo>
                <a:lnTo>
                  <a:pt x="50" y="5"/>
                </a:lnTo>
                <a:lnTo>
                  <a:pt x="41" y="2"/>
                </a:lnTo>
                <a:lnTo>
                  <a:pt x="33" y="1"/>
                </a:lnTo>
                <a:lnTo>
                  <a:pt x="26" y="1"/>
                </a:lnTo>
                <a:lnTo>
                  <a:pt x="19" y="1"/>
                </a:lnTo>
                <a:lnTo>
                  <a:pt x="14" y="0"/>
                </a:lnTo>
                <a:lnTo>
                  <a:pt x="10" y="1"/>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768" name="CustomShape 160"/>
          <p:cNvSpPr/>
          <p:nvPr/>
        </p:nvSpPr>
        <p:spPr>
          <a:xfrm>
            <a:off x="7292975" y="396875"/>
            <a:ext cx="177800" cy="106363"/>
          </a:xfrm>
          <a:custGeom>
            <a:avLst/>
            <a:gdLst/>
            <a:ahLst/>
            <a:cxnLst/>
            <a:rect l="l" t="t" r="r" b="b"/>
            <a:pathLst>
              <a:path w="112" h="68">
                <a:moveTo>
                  <a:pt x="109" y="51"/>
                </a:moveTo>
                <a:lnTo>
                  <a:pt x="97" y="56"/>
                </a:lnTo>
                <a:lnTo>
                  <a:pt x="87" y="58"/>
                </a:lnTo>
                <a:lnTo>
                  <a:pt x="76" y="59"/>
                </a:lnTo>
                <a:lnTo>
                  <a:pt x="66" y="57"/>
                </a:lnTo>
                <a:lnTo>
                  <a:pt x="55" y="55"/>
                </a:lnTo>
                <a:lnTo>
                  <a:pt x="45" y="50"/>
                </a:lnTo>
                <a:lnTo>
                  <a:pt x="37" y="45"/>
                </a:lnTo>
                <a:lnTo>
                  <a:pt x="29" y="39"/>
                </a:lnTo>
                <a:lnTo>
                  <a:pt x="22" y="33"/>
                </a:lnTo>
                <a:lnTo>
                  <a:pt x="16" y="27"/>
                </a:lnTo>
                <a:lnTo>
                  <a:pt x="13" y="21"/>
                </a:lnTo>
                <a:lnTo>
                  <a:pt x="10" y="16"/>
                </a:lnTo>
                <a:lnTo>
                  <a:pt x="8" y="12"/>
                </a:lnTo>
                <a:lnTo>
                  <a:pt x="10" y="10"/>
                </a:lnTo>
                <a:lnTo>
                  <a:pt x="10" y="11"/>
                </a:lnTo>
                <a:lnTo>
                  <a:pt x="10" y="10"/>
                </a:lnTo>
                <a:lnTo>
                  <a:pt x="12" y="10"/>
                </a:lnTo>
                <a:lnTo>
                  <a:pt x="14" y="10"/>
                </a:lnTo>
                <a:lnTo>
                  <a:pt x="14" y="0"/>
                </a:lnTo>
                <a:lnTo>
                  <a:pt x="10" y="1"/>
                </a:lnTo>
                <a:lnTo>
                  <a:pt x="6" y="2"/>
                </a:lnTo>
                <a:lnTo>
                  <a:pt x="3" y="3"/>
                </a:lnTo>
                <a:lnTo>
                  <a:pt x="1" y="6"/>
                </a:lnTo>
                <a:lnTo>
                  <a:pt x="0" y="13"/>
                </a:lnTo>
                <a:lnTo>
                  <a:pt x="1" y="20"/>
                </a:lnTo>
                <a:lnTo>
                  <a:pt x="4" y="26"/>
                </a:lnTo>
                <a:lnTo>
                  <a:pt x="10" y="33"/>
                </a:lnTo>
                <a:lnTo>
                  <a:pt x="16" y="39"/>
                </a:lnTo>
                <a:lnTo>
                  <a:pt x="23" y="47"/>
                </a:lnTo>
                <a:lnTo>
                  <a:pt x="32" y="53"/>
                </a:lnTo>
                <a:lnTo>
                  <a:pt x="41" y="59"/>
                </a:lnTo>
                <a:lnTo>
                  <a:pt x="52" y="64"/>
                </a:lnTo>
                <a:lnTo>
                  <a:pt x="63" y="67"/>
                </a:lnTo>
                <a:lnTo>
                  <a:pt x="75" y="68"/>
                </a:lnTo>
                <a:lnTo>
                  <a:pt x="88" y="68"/>
                </a:lnTo>
                <a:lnTo>
                  <a:pt x="100" y="65"/>
                </a:lnTo>
                <a:lnTo>
                  <a:pt x="112" y="59"/>
                </a:lnTo>
                <a:lnTo>
                  <a:pt x="109" y="5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69" name="CustomShape 161"/>
          <p:cNvSpPr/>
          <p:nvPr/>
        </p:nvSpPr>
        <p:spPr>
          <a:xfrm>
            <a:off x="7402513" y="412750"/>
            <a:ext cx="74612" cy="77788"/>
          </a:xfrm>
          <a:custGeom>
            <a:avLst/>
            <a:gdLst/>
            <a:ahLst/>
            <a:cxnLst/>
            <a:rect l="l" t="t" r="r" b="b"/>
            <a:pathLst>
              <a:path w="47" h="49">
                <a:moveTo>
                  <a:pt x="0" y="7"/>
                </a:moveTo>
                <a:lnTo>
                  <a:pt x="8" y="13"/>
                </a:lnTo>
                <a:lnTo>
                  <a:pt x="16" y="18"/>
                </a:lnTo>
                <a:lnTo>
                  <a:pt x="24" y="24"/>
                </a:lnTo>
                <a:lnTo>
                  <a:pt x="30" y="31"/>
                </a:lnTo>
                <a:lnTo>
                  <a:pt x="35" y="36"/>
                </a:lnTo>
                <a:lnTo>
                  <a:pt x="38" y="41"/>
                </a:lnTo>
                <a:lnTo>
                  <a:pt x="39" y="43"/>
                </a:lnTo>
                <a:lnTo>
                  <a:pt x="39" y="41"/>
                </a:lnTo>
                <a:lnTo>
                  <a:pt x="40" y="41"/>
                </a:lnTo>
                <a:lnTo>
                  <a:pt x="43" y="49"/>
                </a:lnTo>
                <a:lnTo>
                  <a:pt x="46" y="47"/>
                </a:lnTo>
                <a:lnTo>
                  <a:pt x="47" y="43"/>
                </a:lnTo>
                <a:lnTo>
                  <a:pt x="47" y="39"/>
                </a:lnTo>
                <a:lnTo>
                  <a:pt x="45" y="36"/>
                </a:lnTo>
                <a:lnTo>
                  <a:pt x="42" y="31"/>
                </a:lnTo>
                <a:lnTo>
                  <a:pt x="37" y="24"/>
                </a:lnTo>
                <a:lnTo>
                  <a:pt x="29" y="17"/>
                </a:lnTo>
                <a:lnTo>
                  <a:pt x="21" y="11"/>
                </a:lnTo>
                <a:lnTo>
                  <a:pt x="12" y="4"/>
                </a:lnTo>
                <a:lnTo>
                  <a:pt x="3" y="0"/>
                </a:lnTo>
                <a:lnTo>
                  <a:pt x="0" y="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70" name="CustomShape 162"/>
          <p:cNvSpPr/>
          <p:nvPr/>
        </p:nvSpPr>
        <p:spPr>
          <a:xfrm>
            <a:off x="7315200" y="396875"/>
            <a:ext cx="92075" cy="25400"/>
          </a:xfrm>
          <a:custGeom>
            <a:avLst/>
            <a:gdLst/>
            <a:ahLst/>
            <a:cxnLst/>
            <a:rect l="l" t="t" r="r" b="b"/>
            <a:pathLst>
              <a:path w="58" h="17">
                <a:moveTo>
                  <a:pt x="0" y="10"/>
                </a:moveTo>
                <a:lnTo>
                  <a:pt x="4" y="10"/>
                </a:lnTo>
                <a:lnTo>
                  <a:pt x="9" y="10"/>
                </a:lnTo>
                <a:lnTo>
                  <a:pt x="16" y="10"/>
                </a:lnTo>
                <a:lnTo>
                  <a:pt x="23" y="10"/>
                </a:lnTo>
                <a:lnTo>
                  <a:pt x="30" y="11"/>
                </a:lnTo>
                <a:lnTo>
                  <a:pt x="39" y="13"/>
                </a:lnTo>
                <a:lnTo>
                  <a:pt x="46" y="15"/>
                </a:lnTo>
                <a:lnTo>
                  <a:pt x="55" y="17"/>
                </a:lnTo>
                <a:lnTo>
                  <a:pt x="58" y="10"/>
                </a:lnTo>
                <a:lnTo>
                  <a:pt x="49" y="6"/>
                </a:lnTo>
                <a:lnTo>
                  <a:pt x="41" y="4"/>
                </a:lnTo>
                <a:lnTo>
                  <a:pt x="31" y="2"/>
                </a:lnTo>
                <a:lnTo>
                  <a:pt x="24" y="1"/>
                </a:lnTo>
                <a:lnTo>
                  <a:pt x="16" y="1"/>
                </a:lnTo>
                <a:lnTo>
                  <a:pt x="9" y="0"/>
                </a:lnTo>
                <a:lnTo>
                  <a:pt x="4" y="0"/>
                </a:lnTo>
                <a:lnTo>
                  <a:pt x="0" y="0"/>
                </a:lnTo>
                <a:lnTo>
                  <a:pt x="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71" name="CustomShape 163"/>
          <p:cNvSpPr/>
          <p:nvPr/>
        </p:nvSpPr>
        <p:spPr>
          <a:xfrm>
            <a:off x="1171575" y="396875"/>
            <a:ext cx="169863" cy="92075"/>
          </a:xfrm>
          <a:custGeom>
            <a:avLst/>
            <a:gdLst/>
            <a:ahLst/>
            <a:cxnLst/>
            <a:rect l="l" t="t" r="r" b="b"/>
            <a:pathLst>
              <a:path w="108" h="58">
                <a:moveTo>
                  <a:pt x="9" y="0"/>
                </a:moveTo>
                <a:lnTo>
                  <a:pt x="7" y="0"/>
                </a:lnTo>
                <a:lnTo>
                  <a:pt x="4" y="1"/>
                </a:lnTo>
                <a:lnTo>
                  <a:pt x="2" y="2"/>
                </a:lnTo>
                <a:lnTo>
                  <a:pt x="1" y="3"/>
                </a:lnTo>
                <a:lnTo>
                  <a:pt x="0" y="8"/>
                </a:lnTo>
                <a:lnTo>
                  <a:pt x="1" y="13"/>
                </a:lnTo>
                <a:lnTo>
                  <a:pt x="4" y="19"/>
                </a:lnTo>
                <a:lnTo>
                  <a:pt x="9" y="25"/>
                </a:lnTo>
                <a:lnTo>
                  <a:pt x="15" y="32"/>
                </a:lnTo>
                <a:lnTo>
                  <a:pt x="21" y="38"/>
                </a:lnTo>
                <a:lnTo>
                  <a:pt x="30" y="44"/>
                </a:lnTo>
                <a:lnTo>
                  <a:pt x="39" y="49"/>
                </a:lnTo>
                <a:lnTo>
                  <a:pt x="50" y="54"/>
                </a:lnTo>
                <a:lnTo>
                  <a:pt x="61" y="57"/>
                </a:lnTo>
                <a:lnTo>
                  <a:pt x="71" y="58"/>
                </a:lnTo>
                <a:lnTo>
                  <a:pt x="83" y="58"/>
                </a:lnTo>
                <a:lnTo>
                  <a:pt x="94" y="55"/>
                </a:lnTo>
                <a:lnTo>
                  <a:pt x="106" y="50"/>
                </a:lnTo>
                <a:lnTo>
                  <a:pt x="107" y="49"/>
                </a:lnTo>
                <a:lnTo>
                  <a:pt x="108" y="48"/>
                </a:lnTo>
                <a:lnTo>
                  <a:pt x="108" y="46"/>
                </a:lnTo>
                <a:lnTo>
                  <a:pt x="107" y="44"/>
                </a:lnTo>
                <a:lnTo>
                  <a:pt x="103" y="38"/>
                </a:lnTo>
                <a:lnTo>
                  <a:pt x="98" y="32"/>
                </a:lnTo>
                <a:lnTo>
                  <a:pt x="91" y="25"/>
                </a:lnTo>
                <a:lnTo>
                  <a:pt x="84" y="20"/>
                </a:lnTo>
                <a:lnTo>
                  <a:pt x="74" y="13"/>
                </a:lnTo>
                <a:lnTo>
                  <a:pt x="66" y="9"/>
                </a:lnTo>
                <a:lnTo>
                  <a:pt x="57" y="5"/>
                </a:lnTo>
                <a:lnTo>
                  <a:pt x="49" y="3"/>
                </a:lnTo>
                <a:lnTo>
                  <a:pt x="41" y="1"/>
                </a:lnTo>
                <a:lnTo>
                  <a:pt x="33" y="1"/>
                </a:lnTo>
                <a:lnTo>
                  <a:pt x="26" y="0"/>
                </a:lnTo>
                <a:lnTo>
                  <a:pt x="19" y="0"/>
                </a:lnTo>
                <a:lnTo>
                  <a:pt x="13" y="0"/>
                </a:lnTo>
                <a:lnTo>
                  <a:pt x="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772" name="CustomShape 164"/>
          <p:cNvSpPr/>
          <p:nvPr/>
        </p:nvSpPr>
        <p:spPr>
          <a:xfrm>
            <a:off x="1165225" y="388938"/>
            <a:ext cx="177800" cy="104775"/>
          </a:xfrm>
          <a:custGeom>
            <a:avLst/>
            <a:gdLst/>
            <a:ahLst/>
            <a:cxnLst/>
            <a:rect l="l" t="t" r="r" b="b"/>
            <a:pathLst>
              <a:path w="112" h="67">
                <a:moveTo>
                  <a:pt x="108" y="51"/>
                </a:moveTo>
                <a:lnTo>
                  <a:pt x="97" y="56"/>
                </a:lnTo>
                <a:lnTo>
                  <a:pt x="87" y="59"/>
                </a:lnTo>
                <a:lnTo>
                  <a:pt x="76" y="59"/>
                </a:lnTo>
                <a:lnTo>
                  <a:pt x="66" y="58"/>
                </a:lnTo>
                <a:lnTo>
                  <a:pt x="55" y="54"/>
                </a:lnTo>
                <a:lnTo>
                  <a:pt x="45" y="50"/>
                </a:lnTo>
                <a:lnTo>
                  <a:pt x="37" y="46"/>
                </a:lnTo>
                <a:lnTo>
                  <a:pt x="29" y="39"/>
                </a:lnTo>
                <a:lnTo>
                  <a:pt x="22" y="33"/>
                </a:lnTo>
                <a:lnTo>
                  <a:pt x="16" y="27"/>
                </a:lnTo>
                <a:lnTo>
                  <a:pt x="12" y="21"/>
                </a:lnTo>
                <a:lnTo>
                  <a:pt x="10" y="16"/>
                </a:lnTo>
                <a:lnTo>
                  <a:pt x="8" y="13"/>
                </a:lnTo>
                <a:lnTo>
                  <a:pt x="10" y="10"/>
                </a:lnTo>
                <a:lnTo>
                  <a:pt x="11" y="9"/>
                </a:lnTo>
                <a:lnTo>
                  <a:pt x="13" y="9"/>
                </a:lnTo>
                <a:lnTo>
                  <a:pt x="13" y="0"/>
                </a:lnTo>
                <a:lnTo>
                  <a:pt x="10" y="0"/>
                </a:lnTo>
                <a:lnTo>
                  <a:pt x="6" y="2"/>
                </a:lnTo>
                <a:lnTo>
                  <a:pt x="3" y="4"/>
                </a:lnTo>
                <a:lnTo>
                  <a:pt x="1" y="7"/>
                </a:lnTo>
                <a:lnTo>
                  <a:pt x="0" y="13"/>
                </a:lnTo>
                <a:lnTo>
                  <a:pt x="1" y="19"/>
                </a:lnTo>
                <a:lnTo>
                  <a:pt x="4" y="26"/>
                </a:lnTo>
                <a:lnTo>
                  <a:pt x="10" y="32"/>
                </a:lnTo>
                <a:lnTo>
                  <a:pt x="16" y="40"/>
                </a:lnTo>
                <a:lnTo>
                  <a:pt x="23" y="47"/>
                </a:lnTo>
                <a:lnTo>
                  <a:pt x="32" y="53"/>
                </a:lnTo>
                <a:lnTo>
                  <a:pt x="41" y="59"/>
                </a:lnTo>
                <a:lnTo>
                  <a:pt x="52" y="63"/>
                </a:lnTo>
                <a:lnTo>
                  <a:pt x="63" y="66"/>
                </a:lnTo>
                <a:lnTo>
                  <a:pt x="75" y="67"/>
                </a:lnTo>
                <a:lnTo>
                  <a:pt x="88" y="67"/>
                </a:lnTo>
                <a:lnTo>
                  <a:pt x="100" y="64"/>
                </a:lnTo>
                <a:lnTo>
                  <a:pt x="112" y="60"/>
                </a:lnTo>
                <a:lnTo>
                  <a:pt x="108" y="5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73" name="CustomShape 165"/>
          <p:cNvSpPr/>
          <p:nvPr/>
        </p:nvSpPr>
        <p:spPr>
          <a:xfrm>
            <a:off x="1273175" y="403225"/>
            <a:ext cx="76200" cy="80963"/>
          </a:xfrm>
          <a:custGeom>
            <a:avLst/>
            <a:gdLst/>
            <a:ahLst/>
            <a:cxnLst/>
            <a:rect l="l" t="t" r="r" b="b"/>
            <a:pathLst>
              <a:path w="48" h="51">
                <a:moveTo>
                  <a:pt x="0" y="9"/>
                </a:moveTo>
                <a:lnTo>
                  <a:pt x="8" y="13"/>
                </a:lnTo>
                <a:lnTo>
                  <a:pt x="17" y="19"/>
                </a:lnTo>
                <a:lnTo>
                  <a:pt x="24" y="26"/>
                </a:lnTo>
                <a:lnTo>
                  <a:pt x="31" y="31"/>
                </a:lnTo>
                <a:lnTo>
                  <a:pt x="36" y="37"/>
                </a:lnTo>
                <a:lnTo>
                  <a:pt x="39" y="42"/>
                </a:lnTo>
                <a:lnTo>
                  <a:pt x="40" y="43"/>
                </a:lnTo>
                <a:lnTo>
                  <a:pt x="40" y="42"/>
                </a:lnTo>
                <a:lnTo>
                  <a:pt x="44" y="51"/>
                </a:lnTo>
                <a:lnTo>
                  <a:pt x="47" y="47"/>
                </a:lnTo>
                <a:lnTo>
                  <a:pt x="48" y="44"/>
                </a:lnTo>
                <a:lnTo>
                  <a:pt x="47" y="41"/>
                </a:lnTo>
                <a:lnTo>
                  <a:pt x="46" y="38"/>
                </a:lnTo>
                <a:lnTo>
                  <a:pt x="43" y="31"/>
                </a:lnTo>
                <a:lnTo>
                  <a:pt x="37" y="24"/>
                </a:lnTo>
                <a:lnTo>
                  <a:pt x="30" y="18"/>
                </a:lnTo>
                <a:lnTo>
                  <a:pt x="22" y="11"/>
                </a:lnTo>
                <a:lnTo>
                  <a:pt x="13" y="6"/>
                </a:lnTo>
                <a:lnTo>
                  <a:pt x="4"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74" name="CustomShape 166"/>
          <p:cNvSpPr/>
          <p:nvPr/>
        </p:nvSpPr>
        <p:spPr>
          <a:xfrm>
            <a:off x="1185863" y="388938"/>
            <a:ext cx="92075" cy="26987"/>
          </a:xfrm>
          <a:custGeom>
            <a:avLst/>
            <a:gdLst/>
            <a:ahLst/>
            <a:cxnLst/>
            <a:rect l="l" t="t" r="r" b="b"/>
            <a:pathLst>
              <a:path w="59" h="18">
                <a:moveTo>
                  <a:pt x="0" y="9"/>
                </a:moveTo>
                <a:lnTo>
                  <a:pt x="4" y="9"/>
                </a:lnTo>
                <a:lnTo>
                  <a:pt x="10" y="9"/>
                </a:lnTo>
                <a:lnTo>
                  <a:pt x="17" y="9"/>
                </a:lnTo>
                <a:lnTo>
                  <a:pt x="24" y="10"/>
                </a:lnTo>
                <a:lnTo>
                  <a:pt x="31" y="11"/>
                </a:lnTo>
                <a:lnTo>
                  <a:pt x="40" y="13"/>
                </a:lnTo>
                <a:lnTo>
                  <a:pt x="47" y="15"/>
                </a:lnTo>
                <a:lnTo>
                  <a:pt x="55" y="18"/>
                </a:lnTo>
                <a:lnTo>
                  <a:pt x="59" y="9"/>
                </a:lnTo>
                <a:lnTo>
                  <a:pt x="50" y="6"/>
                </a:lnTo>
                <a:lnTo>
                  <a:pt x="41" y="4"/>
                </a:lnTo>
                <a:lnTo>
                  <a:pt x="32" y="2"/>
                </a:lnTo>
                <a:lnTo>
                  <a:pt x="24" y="0"/>
                </a:lnTo>
                <a:lnTo>
                  <a:pt x="17" y="0"/>
                </a:lnTo>
                <a:lnTo>
                  <a:pt x="10" y="0"/>
                </a:lnTo>
                <a:lnTo>
                  <a:pt x="4" y="0"/>
                </a:lnTo>
                <a:lnTo>
                  <a:pt x="0"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75" name="CustomShape 167"/>
          <p:cNvSpPr/>
          <p:nvPr/>
        </p:nvSpPr>
        <p:spPr>
          <a:xfrm>
            <a:off x="5000625" y="396875"/>
            <a:ext cx="171450" cy="92075"/>
          </a:xfrm>
          <a:custGeom>
            <a:avLst/>
            <a:gdLst/>
            <a:ahLst/>
            <a:cxnLst/>
            <a:rect l="l" t="t" r="r" b="b"/>
            <a:pathLst>
              <a:path w="108" h="58">
                <a:moveTo>
                  <a:pt x="9" y="0"/>
                </a:moveTo>
                <a:lnTo>
                  <a:pt x="5" y="0"/>
                </a:lnTo>
                <a:lnTo>
                  <a:pt x="3" y="1"/>
                </a:lnTo>
                <a:lnTo>
                  <a:pt x="2" y="2"/>
                </a:lnTo>
                <a:lnTo>
                  <a:pt x="1" y="3"/>
                </a:lnTo>
                <a:lnTo>
                  <a:pt x="0" y="8"/>
                </a:lnTo>
                <a:lnTo>
                  <a:pt x="1" y="12"/>
                </a:lnTo>
                <a:lnTo>
                  <a:pt x="4" y="19"/>
                </a:lnTo>
                <a:lnTo>
                  <a:pt x="9" y="25"/>
                </a:lnTo>
                <a:lnTo>
                  <a:pt x="14" y="32"/>
                </a:lnTo>
                <a:lnTo>
                  <a:pt x="21" y="38"/>
                </a:lnTo>
                <a:lnTo>
                  <a:pt x="30" y="44"/>
                </a:lnTo>
                <a:lnTo>
                  <a:pt x="39" y="49"/>
                </a:lnTo>
                <a:lnTo>
                  <a:pt x="49" y="54"/>
                </a:lnTo>
                <a:lnTo>
                  <a:pt x="60" y="57"/>
                </a:lnTo>
                <a:lnTo>
                  <a:pt x="71" y="58"/>
                </a:lnTo>
                <a:lnTo>
                  <a:pt x="83" y="58"/>
                </a:lnTo>
                <a:lnTo>
                  <a:pt x="94" y="55"/>
                </a:lnTo>
                <a:lnTo>
                  <a:pt x="106" y="50"/>
                </a:lnTo>
                <a:lnTo>
                  <a:pt x="107" y="49"/>
                </a:lnTo>
                <a:lnTo>
                  <a:pt x="108" y="47"/>
                </a:lnTo>
                <a:lnTo>
                  <a:pt x="107" y="46"/>
                </a:lnTo>
                <a:lnTo>
                  <a:pt x="106" y="44"/>
                </a:lnTo>
                <a:lnTo>
                  <a:pt x="103" y="38"/>
                </a:lnTo>
                <a:lnTo>
                  <a:pt x="97" y="32"/>
                </a:lnTo>
                <a:lnTo>
                  <a:pt x="91" y="25"/>
                </a:lnTo>
                <a:lnTo>
                  <a:pt x="83" y="20"/>
                </a:lnTo>
                <a:lnTo>
                  <a:pt x="74" y="13"/>
                </a:lnTo>
                <a:lnTo>
                  <a:pt x="66" y="9"/>
                </a:lnTo>
                <a:lnTo>
                  <a:pt x="57" y="5"/>
                </a:lnTo>
                <a:lnTo>
                  <a:pt x="49" y="3"/>
                </a:lnTo>
                <a:lnTo>
                  <a:pt x="40" y="1"/>
                </a:lnTo>
                <a:lnTo>
                  <a:pt x="33" y="1"/>
                </a:lnTo>
                <a:lnTo>
                  <a:pt x="25" y="0"/>
                </a:lnTo>
                <a:lnTo>
                  <a:pt x="18" y="0"/>
                </a:lnTo>
                <a:lnTo>
                  <a:pt x="13" y="0"/>
                </a:lnTo>
                <a:lnTo>
                  <a:pt x="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776" name="CustomShape 168"/>
          <p:cNvSpPr/>
          <p:nvPr/>
        </p:nvSpPr>
        <p:spPr>
          <a:xfrm>
            <a:off x="4994275" y="388938"/>
            <a:ext cx="177800" cy="104775"/>
          </a:xfrm>
          <a:custGeom>
            <a:avLst/>
            <a:gdLst/>
            <a:ahLst/>
            <a:cxnLst/>
            <a:rect l="l" t="t" r="r" b="b"/>
            <a:pathLst>
              <a:path w="112" h="67">
                <a:moveTo>
                  <a:pt x="108" y="51"/>
                </a:moveTo>
                <a:lnTo>
                  <a:pt x="97" y="55"/>
                </a:lnTo>
                <a:lnTo>
                  <a:pt x="87" y="59"/>
                </a:lnTo>
                <a:lnTo>
                  <a:pt x="75" y="59"/>
                </a:lnTo>
                <a:lnTo>
                  <a:pt x="64" y="58"/>
                </a:lnTo>
                <a:lnTo>
                  <a:pt x="55" y="54"/>
                </a:lnTo>
                <a:lnTo>
                  <a:pt x="45" y="50"/>
                </a:lnTo>
                <a:lnTo>
                  <a:pt x="36" y="46"/>
                </a:lnTo>
                <a:lnTo>
                  <a:pt x="28" y="39"/>
                </a:lnTo>
                <a:lnTo>
                  <a:pt x="21" y="33"/>
                </a:lnTo>
                <a:lnTo>
                  <a:pt x="16" y="27"/>
                </a:lnTo>
                <a:lnTo>
                  <a:pt x="11" y="21"/>
                </a:lnTo>
                <a:lnTo>
                  <a:pt x="9" y="16"/>
                </a:lnTo>
                <a:lnTo>
                  <a:pt x="8" y="13"/>
                </a:lnTo>
                <a:lnTo>
                  <a:pt x="8" y="10"/>
                </a:lnTo>
                <a:lnTo>
                  <a:pt x="9" y="10"/>
                </a:lnTo>
                <a:lnTo>
                  <a:pt x="10" y="9"/>
                </a:lnTo>
                <a:lnTo>
                  <a:pt x="13" y="9"/>
                </a:lnTo>
                <a:lnTo>
                  <a:pt x="13" y="0"/>
                </a:lnTo>
                <a:lnTo>
                  <a:pt x="9" y="0"/>
                </a:lnTo>
                <a:lnTo>
                  <a:pt x="6" y="2"/>
                </a:lnTo>
                <a:lnTo>
                  <a:pt x="3" y="4"/>
                </a:lnTo>
                <a:lnTo>
                  <a:pt x="1" y="7"/>
                </a:lnTo>
                <a:lnTo>
                  <a:pt x="0" y="13"/>
                </a:lnTo>
                <a:lnTo>
                  <a:pt x="1" y="19"/>
                </a:lnTo>
                <a:lnTo>
                  <a:pt x="4" y="26"/>
                </a:lnTo>
                <a:lnTo>
                  <a:pt x="9" y="32"/>
                </a:lnTo>
                <a:lnTo>
                  <a:pt x="16" y="40"/>
                </a:lnTo>
                <a:lnTo>
                  <a:pt x="23" y="47"/>
                </a:lnTo>
                <a:lnTo>
                  <a:pt x="32" y="53"/>
                </a:lnTo>
                <a:lnTo>
                  <a:pt x="41" y="59"/>
                </a:lnTo>
                <a:lnTo>
                  <a:pt x="52" y="63"/>
                </a:lnTo>
                <a:lnTo>
                  <a:pt x="63" y="66"/>
                </a:lnTo>
                <a:lnTo>
                  <a:pt x="75" y="67"/>
                </a:lnTo>
                <a:lnTo>
                  <a:pt x="88" y="67"/>
                </a:lnTo>
                <a:lnTo>
                  <a:pt x="99" y="64"/>
                </a:lnTo>
                <a:lnTo>
                  <a:pt x="112" y="60"/>
                </a:lnTo>
                <a:lnTo>
                  <a:pt x="108" y="5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77" name="CustomShape 169"/>
          <p:cNvSpPr/>
          <p:nvPr/>
        </p:nvSpPr>
        <p:spPr>
          <a:xfrm>
            <a:off x="5102225" y="403225"/>
            <a:ext cx="76200" cy="80963"/>
          </a:xfrm>
          <a:custGeom>
            <a:avLst/>
            <a:gdLst/>
            <a:ahLst/>
            <a:cxnLst/>
            <a:rect l="l" t="t" r="r" b="b"/>
            <a:pathLst>
              <a:path w="48" h="51">
                <a:moveTo>
                  <a:pt x="0" y="9"/>
                </a:moveTo>
                <a:lnTo>
                  <a:pt x="8" y="13"/>
                </a:lnTo>
                <a:lnTo>
                  <a:pt x="16" y="19"/>
                </a:lnTo>
                <a:lnTo>
                  <a:pt x="24" y="24"/>
                </a:lnTo>
                <a:lnTo>
                  <a:pt x="30" y="31"/>
                </a:lnTo>
                <a:lnTo>
                  <a:pt x="36" y="37"/>
                </a:lnTo>
                <a:lnTo>
                  <a:pt x="39" y="42"/>
                </a:lnTo>
                <a:lnTo>
                  <a:pt x="39" y="43"/>
                </a:lnTo>
                <a:lnTo>
                  <a:pt x="40" y="43"/>
                </a:lnTo>
                <a:lnTo>
                  <a:pt x="40" y="42"/>
                </a:lnTo>
                <a:lnTo>
                  <a:pt x="44" y="51"/>
                </a:lnTo>
                <a:lnTo>
                  <a:pt x="47" y="47"/>
                </a:lnTo>
                <a:lnTo>
                  <a:pt x="48" y="44"/>
                </a:lnTo>
                <a:lnTo>
                  <a:pt x="47" y="41"/>
                </a:lnTo>
                <a:lnTo>
                  <a:pt x="46" y="38"/>
                </a:lnTo>
                <a:lnTo>
                  <a:pt x="42" y="31"/>
                </a:lnTo>
                <a:lnTo>
                  <a:pt x="37" y="24"/>
                </a:lnTo>
                <a:lnTo>
                  <a:pt x="29" y="18"/>
                </a:lnTo>
                <a:lnTo>
                  <a:pt x="22" y="11"/>
                </a:lnTo>
                <a:lnTo>
                  <a:pt x="12" y="6"/>
                </a:lnTo>
                <a:lnTo>
                  <a:pt x="3"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78" name="CustomShape 170"/>
          <p:cNvSpPr/>
          <p:nvPr/>
        </p:nvSpPr>
        <p:spPr>
          <a:xfrm>
            <a:off x="5014913" y="388938"/>
            <a:ext cx="92075" cy="26987"/>
          </a:xfrm>
          <a:custGeom>
            <a:avLst/>
            <a:gdLst/>
            <a:ahLst/>
            <a:cxnLst/>
            <a:rect l="l" t="t" r="r" b="b"/>
            <a:pathLst>
              <a:path w="58" h="18">
                <a:moveTo>
                  <a:pt x="0" y="9"/>
                </a:moveTo>
                <a:lnTo>
                  <a:pt x="4" y="9"/>
                </a:lnTo>
                <a:lnTo>
                  <a:pt x="9" y="9"/>
                </a:lnTo>
                <a:lnTo>
                  <a:pt x="15" y="9"/>
                </a:lnTo>
                <a:lnTo>
                  <a:pt x="23" y="10"/>
                </a:lnTo>
                <a:lnTo>
                  <a:pt x="31" y="11"/>
                </a:lnTo>
                <a:lnTo>
                  <a:pt x="39" y="13"/>
                </a:lnTo>
                <a:lnTo>
                  <a:pt x="47" y="15"/>
                </a:lnTo>
                <a:lnTo>
                  <a:pt x="55" y="18"/>
                </a:lnTo>
                <a:lnTo>
                  <a:pt x="58" y="9"/>
                </a:lnTo>
                <a:lnTo>
                  <a:pt x="49" y="6"/>
                </a:lnTo>
                <a:lnTo>
                  <a:pt x="41" y="4"/>
                </a:lnTo>
                <a:lnTo>
                  <a:pt x="32" y="2"/>
                </a:lnTo>
                <a:lnTo>
                  <a:pt x="24" y="0"/>
                </a:lnTo>
                <a:lnTo>
                  <a:pt x="16" y="0"/>
                </a:lnTo>
                <a:lnTo>
                  <a:pt x="9" y="0"/>
                </a:lnTo>
                <a:lnTo>
                  <a:pt x="4" y="0"/>
                </a:lnTo>
                <a:lnTo>
                  <a:pt x="0"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79" name="CustomShape 171"/>
          <p:cNvSpPr/>
          <p:nvPr/>
        </p:nvSpPr>
        <p:spPr>
          <a:xfrm>
            <a:off x="3086100" y="396875"/>
            <a:ext cx="169863" cy="92075"/>
          </a:xfrm>
          <a:custGeom>
            <a:avLst/>
            <a:gdLst/>
            <a:ahLst/>
            <a:cxnLst/>
            <a:rect l="l" t="t" r="r" b="b"/>
            <a:pathLst>
              <a:path w="107" h="58">
                <a:moveTo>
                  <a:pt x="9" y="0"/>
                </a:moveTo>
                <a:lnTo>
                  <a:pt x="5" y="0"/>
                </a:lnTo>
                <a:lnTo>
                  <a:pt x="3" y="1"/>
                </a:lnTo>
                <a:lnTo>
                  <a:pt x="2" y="2"/>
                </a:lnTo>
                <a:lnTo>
                  <a:pt x="0" y="3"/>
                </a:lnTo>
                <a:lnTo>
                  <a:pt x="0" y="8"/>
                </a:lnTo>
                <a:lnTo>
                  <a:pt x="1" y="13"/>
                </a:lnTo>
                <a:lnTo>
                  <a:pt x="3" y="19"/>
                </a:lnTo>
                <a:lnTo>
                  <a:pt x="9" y="25"/>
                </a:lnTo>
                <a:lnTo>
                  <a:pt x="14" y="32"/>
                </a:lnTo>
                <a:lnTo>
                  <a:pt x="21" y="38"/>
                </a:lnTo>
                <a:lnTo>
                  <a:pt x="30" y="44"/>
                </a:lnTo>
                <a:lnTo>
                  <a:pt x="39" y="49"/>
                </a:lnTo>
                <a:lnTo>
                  <a:pt x="49" y="54"/>
                </a:lnTo>
                <a:lnTo>
                  <a:pt x="59" y="57"/>
                </a:lnTo>
                <a:lnTo>
                  <a:pt x="71" y="58"/>
                </a:lnTo>
                <a:lnTo>
                  <a:pt x="83" y="58"/>
                </a:lnTo>
                <a:lnTo>
                  <a:pt x="94" y="55"/>
                </a:lnTo>
                <a:lnTo>
                  <a:pt x="106" y="50"/>
                </a:lnTo>
                <a:lnTo>
                  <a:pt x="107" y="49"/>
                </a:lnTo>
                <a:lnTo>
                  <a:pt x="107" y="48"/>
                </a:lnTo>
                <a:lnTo>
                  <a:pt x="107" y="46"/>
                </a:lnTo>
                <a:lnTo>
                  <a:pt x="106" y="44"/>
                </a:lnTo>
                <a:lnTo>
                  <a:pt x="103" y="38"/>
                </a:lnTo>
                <a:lnTo>
                  <a:pt x="97" y="32"/>
                </a:lnTo>
                <a:lnTo>
                  <a:pt x="91" y="25"/>
                </a:lnTo>
                <a:lnTo>
                  <a:pt x="83" y="20"/>
                </a:lnTo>
                <a:lnTo>
                  <a:pt x="74" y="13"/>
                </a:lnTo>
                <a:lnTo>
                  <a:pt x="66" y="9"/>
                </a:lnTo>
                <a:lnTo>
                  <a:pt x="57" y="5"/>
                </a:lnTo>
                <a:lnTo>
                  <a:pt x="49" y="3"/>
                </a:lnTo>
                <a:lnTo>
                  <a:pt x="40" y="1"/>
                </a:lnTo>
                <a:lnTo>
                  <a:pt x="33" y="1"/>
                </a:lnTo>
                <a:lnTo>
                  <a:pt x="24" y="0"/>
                </a:lnTo>
                <a:lnTo>
                  <a:pt x="18" y="0"/>
                </a:lnTo>
                <a:lnTo>
                  <a:pt x="13" y="0"/>
                </a:lnTo>
                <a:lnTo>
                  <a:pt x="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780" name="CustomShape 172"/>
          <p:cNvSpPr/>
          <p:nvPr/>
        </p:nvSpPr>
        <p:spPr>
          <a:xfrm>
            <a:off x="3079750" y="388938"/>
            <a:ext cx="177800" cy="104775"/>
          </a:xfrm>
          <a:custGeom>
            <a:avLst/>
            <a:gdLst/>
            <a:ahLst/>
            <a:cxnLst/>
            <a:rect l="l" t="t" r="r" b="b"/>
            <a:pathLst>
              <a:path w="112" h="67">
                <a:moveTo>
                  <a:pt x="108" y="51"/>
                </a:moveTo>
                <a:lnTo>
                  <a:pt x="97" y="56"/>
                </a:lnTo>
                <a:lnTo>
                  <a:pt x="86" y="59"/>
                </a:lnTo>
                <a:lnTo>
                  <a:pt x="75" y="59"/>
                </a:lnTo>
                <a:lnTo>
                  <a:pt x="64" y="58"/>
                </a:lnTo>
                <a:lnTo>
                  <a:pt x="55" y="54"/>
                </a:lnTo>
                <a:lnTo>
                  <a:pt x="45" y="50"/>
                </a:lnTo>
                <a:lnTo>
                  <a:pt x="36" y="46"/>
                </a:lnTo>
                <a:lnTo>
                  <a:pt x="28" y="39"/>
                </a:lnTo>
                <a:lnTo>
                  <a:pt x="21" y="33"/>
                </a:lnTo>
                <a:lnTo>
                  <a:pt x="16" y="27"/>
                </a:lnTo>
                <a:lnTo>
                  <a:pt x="12" y="21"/>
                </a:lnTo>
                <a:lnTo>
                  <a:pt x="9" y="16"/>
                </a:lnTo>
                <a:lnTo>
                  <a:pt x="8" y="13"/>
                </a:lnTo>
                <a:lnTo>
                  <a:pt x="8" y="10"/>
                </a:lnTo>
                <a:lnTo>
                  <a:pt x="9" y="10"/>
                </a:lnTo>
                <a:lnTo>
                  <a:pt x="11" y="9"/>
                </a:lnTo>
                <a:lnTo>
                  <a:pt x="13" y="9"/>
                </a:lnTo>
                <a:lnTo>
                  <a:pt x="13" y="0"/>
                </a:lnTo>
                <a:lnTo>
                  <a:pt x="9" y="0"/>
                </a:lnTo>
                <a:lnTo>
                  <a:pt x="5" y="2"/>
                </a:lnTo>
                <a:lnTo>
                  <a:pt x="3" y="4"/>
                </a:lnTo>
                <a:lnTo>
                  <a:pt x="1" y="7"/>
                </a:lnTo>
                <a:lnTo>
                  <a:pt x="0" y="13"/>
                </a:lnTo>
                <a:lnTo>
                  <a:pt x="1" y="19"/>
                </a:lnTo>
                <a:lnTo>
                  <a:pt x="4" y="26"/>
                </a:lnTo>
                <a:lnTo>
                  <a:pt x="8" y="32"/>
                </a:lnTo>
                <a:lnTo>
                  <a:pt x="15" y="40"/>
                </a:lnTo>
                <a:lnTo>
                  <a:pt x="23" y="47"/>
                </a:lnTo>
                <a:lnTo>
                  <a:pt x="32" y="53"/>
                </a:lnTo>
                <a:lnTo>
                  <a:pt x="41" y="59"/>
                </a:lnTo>
                <a:lnTo>
                  <a:pt x="52" y="63"/>
                </a:lnTo>
                <a:lnTo>
                  <a:pt x="63" y="66"/>
                </a:lnTo>
                <a:lnTo>
                  <a:pt x="75" y="67"/>
                </a:lnTo>
                <a:lnTo>
                  <a:pt x="87" y="67"/>
                </a:lnTo>
                <a:lnTo>
                  <a:pt x="99" y="64"/>
                </a:lnTo>
                <a:lnTo>
                  <a:pt x="112" y="60"/>
                </a:lnTo>
                <a:lnTo>
                  <a:pt x="108" y="5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81" name="CustomShape 173"/>
          <p:cNvSpPr/>
          <p:nvPr/>
        </p:nvSpPr>
        <p:spPr>
          <a:xfrm>
            <a:off x="3187700" y="403225"/>
            <a:ext cx="76200" cy="80963"/>
          </a:xfrm>
          <a:custGeom>
            <a:avLst/>
            <a:gdLst/>
            <a:ahLst/>
            <a:cxnLst/>
            <a:rect l="l" t="t" r="r" b="b"/>
            <a:pathLst>
              <a:path w="48" h="51">
                <a:moveTo>
                  <a:pt x="0" y="9"/>
                </a:moveTo>
                <a:lnTo>
                  <a:pt x="8" y="13"/>
                </a:lnTo>
                <a:lnTo>
                  <a:pt x="17" y="19"/>
                </a:lnTo>
                <a:lnTo>
                  <a:pt x="24" y="26"/>
                </a:lnTo>
                <a:lnTo>
                  <a:pt x="30" y="31"/>
                </a:lnTo>
                <a:lnTo>
                  <a:pt x="36" y="37"/>
                </a:lnTo>
                <a:lnTo>
                  <a:pt x="39" y="42"/>
                </a:lnTo>
                <a:lnTo>
                  <a:pt x="39" y="43"/>
                </a:lnTo>
                <a:lnTo>
                  <a:pt x="40" y="42"/>
                </a:lnTo>
                <a:lnTo>
                  <a:pt x="44" y="51"/>
                </a:lnTo>
                <a:lnTo>
                  <a:pt x="47" y="47"/>
                </a:lnTo>
                <a:lnTo>
                  <a:pt x="48" y="44"/>
                </a:lnTo>
                <a:lnTo>
                  <a:pt x="47" y="41"/>
                </a:lnTo>
                <a:lnTo>
                  <a:pt x="46" y="38"/>
                </a:lnTo>
                <a:lnTo>
                  <a:pt x="42" y="31"/>
                </a:lnTo>
                <a:lnTo>
                  <a:pt x="37" y="24"/>
                </a:lnTo>
                <a:lnTo>
                  <a:pt x="29" y="18"/>
                </a:lnTo>
                <a:lnTo>
                  <a:pt x="22" y="11"/>
                </a:lnTo>
                <a:lnTo>
                  <a:pt x="12" y="6"/>
                </a:lnTo>
                <a:lnTo>
                  <a:pt x="3"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82" name="CustomShape 174"/>
          <p:cNvSpPr/>
          <p:nvPr/>
        </p:nvSpPr>
        <p:spPr>
          <a:xfrm>
            <a:off x="3100388" y="388938"/>
            <a:ext cx="92075" cy="26987"/>
          </a:xfrm>
          <a:custGeom>
            <a:avLst/>
            <a:gdLst/>
            <a:ahLst/>
            <a:cxnLst/>
            <a:rect l="l" t="t" r="r" b="b"/>
            <a:pathLst>
              <a:path w="58" h="18">
                <a:moveTo>
                  <a:pt x="0" y="9"/>
                </a:moveTo>
                <a:lnTo>
                  <a:pt x="4" y="9"/>
                </a:lnTo>
                <a:lnTo>
                  <a:pt x="9" y="9"/>
                </a:lnTo>
                <a:lnTo>
                  <a:pt x="15" y="9"/>
                </a:lnTo>
                <a:lnTo>
                  <a:pt x="23" y="10"/>
                </a:lnTo>
                <a:lnTo>
                  <a:pt x="31" y="11"/>
                </a:lnTo>
                <a:lnTo>
                  <a:pt x="39" y="13"/>
                </a:lnTo>
                <a:lnTo>
                  <a:pt x="47" y="15"/>
                </a:lnTo>
                <a:lnTo>
                  <a:pt x="55" y="18"/>
                </a:lnTo>
                <a:lnTo>
                  <a:pt x="58" y="9"/>
                </a:lnTo>
                <a:lnTo>
                  <a:pt x="49" y="6"/>
                </a:lnTo>
                <a:lnTo>
                  <a:pt x="41" y="4"/>
                </a:lnTo>
                <a:lnTo>
                  <a:pt x="32" y="2"/>
                </a:lnTo>
                <a:lnTo>
                  <a:pt x="24" y="0"/>
                </a:lnTo>
                <a:lnTo>
                  <a:pt x="17" y="0"/>
                </a:lnTo>
                <a:lnTo>
                  <a:pt x="9" y="0"/>
                </a:lnTo>
                <a:lnTo>
                  <a:pt x="4" y="0"/>
                </a:lnTo>
                <a:lnTo>
                  <a:pt x="0"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83" name="CustomShape 175"/>
          <p:cNvSpPr/>
          <p:nvPr/>
        </p:nvSpPr>
        <p:spPr>
          <a:xfrm>
            <a:off x="6913563" y="396875"/>
            <a:ext cx="169862" cy="92075"/>
          </a:xfrm>
          <a:custGeom>
            <a:avLst/>
            <a:gdLst/>
            <a:ahLst/>
            <a:cxnLst/>
            <a:rect l="l" t="t" r="r" b="b"/>
            <a:pathLst>
              <a:path w="108" h="58">
                <a:moveTo>
                  <a:pt x="9" y="0"/>
                </a:moveTo>
                <a:lnTo>
                  <a:pt x="6" y="0"/>
                </a:lnTo>
                <a:lnTo>
                  <a:pt x="4" y="1"/>
                </a:lnTo>
                <a:lnTo>
                  <a:pt x="2" y="2"/>
                </a:lnTo>
                <a:lnTo>
                  <a:pt x="1" y="3"/>
                </a:lnTo>
                <a:lnTo>
                  <a:pt x="0" y="8"/>
                </a:lnTo>
                <a:lnTo>
                  <a:pt x="1" y="12"/>
                </a:lnTo>
                <a:lnTo>
                  <a:pt x="4" y="19"/>
                </a:lnTo>
                <a:lnTo>
                  <a:pt x="8" y="25"/>
                </a:lnTo>
                <a:lnTo>
                  <a:pt x="15" y="32"/>
                </a:lnTo>
                <a:lnTo>
                  <a:pt x="22" y="38"/>
                </a:lnTo>
                <a:lnTo>
                  <a:pt x="31" y="44"/>
                </a:lnTo>
                <a:lnTo>
                  <a:pt x="39" y="49"/>
                </a:lnTo>
                <a:lnTo>
                  <a:pt x="50" y="54"/>
                </a:lnTo>
                <a:lnTo>
                  <a:pt x="60" y="57"/>
                </a:lnTo>
                <a:lnTo>
                  <a:pt x="72" y="58"/>
                </a:lnTo>
                <a:lnTo>
                  <a:pt x="84" y="58"/>
                </a:lnTo>
                <a:lnTo>
                  <a:pt x="95" y="55"/>
                </a:lnTo>
                <a:lnTo>
                  <a:pt x="107" y="50"/>
                </a:lnTo>
                <a:lnTo>
                  <a:pt x="108" y="49"/>
                </a:lnTo>
                <a:lnTo>
                  <a:pt x="108" y="47"/>
                </a:lnTo>
                <a:lnTo>
                  <a:pt x="108" y="46"/>
                </a:lnTo>
                <a:lnTo>
                  <a:pt x="107" y="44"/>
                </a:lnTo>
                <a:lnTo>
                  <a:pt x="104" y="38"/>
                </a:lnTo>
                <a:lnTo>
                  <a:pt x="98" y="32"/>
                </a:lnTo>
                <a:lnTo>
                  <a:pt x="91" y="25"/>
                </a:lnTo>
                <a:lnTo>
                  <a:pt x="84" y="20"/>
                </a:lnTo>
                <a:lnTo>
                  <a:pt x="75" y="13"/>
                </a:lnTo>
                <a:lnTo>
                  <a:pt x="66" y="9"/>
                </a:lnTo>
                <a:lnTo>
                  <a:pt x="58" y="5"/>
                </a:lnTo>
                <a:lnTo>
                  <a:pt x="50" y="3"/>
                </a:lnTo>
                <a:lnTo>
                  <a:pt x="41" y="1"/>
                </a:lnTo>
                <a:lnTo>
                  <a:pt x="33" y="1"/>
                </a:lnTo>
                <a:lnTo>
                  <a:pt x="25" y="0"/>
                </a:lnTo>
                <a:lnTo>
                  <a:pt x="19" y="0"/>
                </a:lnTo>
                <a:lnTo>
                  <a:pt x="14" y="0"/>
                </a:lnTo>
                <a:lnTo>
                  <a:pt x="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784" name="CustomShape 176"/>
          <p:cNvSpPr/>
          <p:nvPr/>
        </p:nvSpPr>
        <p:spPr>
          <a:xfrm>
            <a:off x="6907213" y="388938"/>
            <a:ext cx="179387" cy="104775"/>
          </a:xfrm>
          <a:custGeom>
            <a:avLst/>
            <a:gdLst/>
            <a:ahLst/>
            <a:cxnLst/>
            <a:rect l="l" t="t" r="r" b="b"/>
            <a:pathLst>
              <a:path w="113" h="67">
                <a:moveTo>
                  <a:pt x="109" y="51"/>
                </a:moveTo>
                <a:lnTo>
                  <a:pt x="97" y="55"/>
                </a:lnTo>
                <a:lnTo>
                  <a:pt x="86" y="59"/>
                </a:lnTo>
                <a:lnTo>
                  <a:pt x="76" y="59"/>
                </a:lnTo>
                <a:lnTo>
                  <a:pt x="65" y="58"/>
                </a:lnTo>
                <a:lnTo>
                  <a:pt x="55" y="54"/>
                </a:lnTo>
                <a:lnTo>
                  <a:pt x="45" y="50"/>
                </a:lnTo>
                <a:lnTo>
                  <a:pt x="37" y="46"/>
                </a:lnTo>
                <a:lnTo>
                  <a:pt x="28" y="39"/>
                </a:lnTo>
                <a:lnTo>
                  <a:pt x="22" y="33"/>
                </a:lnTo>
                <a:lnTo>
                  <a:pt x="17" y="27"/>
                </a:lnTo>
                <a:lnTo>
                  <a:pt x="12" y="21"/>
                </a:lnTo>
                <a:lnTo>
                  <a:pt x="9" y="16"/>
                </a:lnTo>
                <a:lnTo>
                  <a:pt x="9" y="13"/>
                </a:lnTo>
                <a:lnTo>
                  <a:pt x="9" y="10"/>
                </a:lnTo>
                <a:lnTo>
                  <a:pt x="10" y="10"/>
                </a:lnTo>
                <a:lnTo>
                  <a:pt x="11" y="9"/>
                </a:lnTo>
                <a:lnTo>
                  <a:pt x="13" y="9"/>
                </a:lnTo>
                <a:lnTo>
                  <a:pt x="13" y="0"/>
                </a:lnTo>
                <a:lnTo>
                  <a:pt x="9" y="0"/>
                </a:lnTo>
                <a:lnTo>
                  <a:pt x="6" y="2"/>
                </a:lnTo>
                <a:lnTo>
                  <a:pt x="4" y="4"/>
                </a:lnTo>
                <a:lnTo>
                  <a:pt x="1" y="7"/>
                </a:lnTo>
                <a:lnTo>
                  <a:pt x="0" y="13"/>
                </a:lnTo>
                <a:lnTo>
                  <a:pt x="2" y="19"/>
                </a:lnTo>
                <a:lnTo>
                  <a:pt x="5" y="26"/>
                </a:lnTo>
                <a:lnTo>
                  <a:pt x="9" y="32"/>
                </a:lnTo>
                <a:lnTo>
                  <a:pt x="16" y="40"/>
                </a:lnTo>
                <a:lnTo>
                  <a:pt x="23" y="47"/>
                </a:lnTo>
                <a:lnTo>
                  <a:pt x="31" y="53"/>
                </a:lnTo>
                <a:lnTo>
                  <a:pt x="42" y="59"/>
                </a:lnTo>
                <a:lnTo>
                  <a:pt x="53" y="63"/>
                </a:lnTo>
                <a:lnTo>
                  <a:pt x="63" y="66"/>
                </a:lnTo>
                <a:lnTo>
                  <a:pt x="76" y="67"/>
                </a:lnTo>
                <a:lnTo>
                  <a:pt x="88" y="67"/>
                </a:lnTo>
                <a:lnTo>
                  <a:pt x="100" y="64"/>
                </a:lnTo>
                <a:lnTo>
                  <a:pt x="113" y="60"/>
                </a:lnTo>
                <a:lnTo>
                  <a:pt x="109" y="5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85" name="CustomShape 177"/>
          <p:cNvSpPr/>
          <p:nvPr/>
        </p:nvSpPr>
        <p:spPr>
          <a:xfrm>
            <a:off x="7015163" y="403225"/>
            <a:ext cx="76200" cy="80963"/>
          </a:xfrm>
          <a:custGeom>
            <a:avLst/>
            <a:gdLst/>
            <a:ahLst/>
            <a:cxnLst/>
            <a:rect l="l" t="t" r="r" b="b"/>
            <a:pathLst>
              <a:path w="48" h="51">
                <a:moveTo>
                  <a:pt x="0" y="9"/>
                </a:moveTo>
                <a:lnTo>
                  <a:pt x="9" y="13"/>
                </a:lnTo>
                <a:lnTo>
                  <a:pt x="17" y="19"/>
                </a:lnTo>
                <a:lnTo>
                  <a:pt x="25" y="24"/>
                </a:lnTo>
                <a:lnTo>
                  <a:pt x="31" y="31"/>
                </a:lnTo>
                <a:lnTo>
                  <a:pt x="36" y="37"/>
                </a:lnTo>
                <a:lnTo>
                  <a:pt x="39" y="42"/>
                </a:lnTo>
                <a:lnTo>
                  <a:pt x="40" y="43"/>
                </a:lnTo>
                <a:lnTo>
                  <a:pt x="41" y="42"/>
                </a:lnTo>
                <a:lnTo>
                  <a:pt x="45" y="51"/>
                </a:lnTo>
                <a:lnTo>
                  <a:pt x="47" y="47"/>
                </a:lnTo>
                <a:lnTo>
                  <a:pt x="48" y="44"/>
                </a:lnTo>
                <a:lnTo>
                  <a:pt x="48" y="41"/>
                </a:lnTo>
                <a:lnTo>
                  <a:pt x="47" y="38"/>
                </a:lnTo>
                <a:lnTo>
                  <a:pt x="43" y="31"/>
                </a:lnTo>
                <a:lnTo>
                  <a:pt x="37" y="24"/>
                </a:lnTo>
                <a:lnTo>
                  <a:pt x="30" y="18"/>
                </a:lnTo>
                <a:lnTo>
                  <a:pt x="22" y="11"/>
                </a:lnTo>
                <a:lnTo>
                  <a:pt x="13" y="6"/>
                </a:lnTo>
                <a:lnTo>
                  <a:pt x="4"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86" name="CustomShape 178"/>
          <p:cNvSpPr/>
          <p:nvPr/>
        </p:nvSpPr>
        <p:spPr>
          <a:xfrm>
            <a:off x="6927850" y="388938"/>
            <a:ext cx="93663" cy="26987"/>
          </a:xfrm>
          <a:custGeom>
            <a:avLst/>
            <a:gdLst/>
            <a:ahLst/>
            <a:cxnLst/>
            <a:rect l="l" t="t" r="r" b="b"/>
            <a:pathLst>
              <a:path w="59" h="18">
                <a:moveTo>
                  <a:pt x="0" y="9"/>
                </a:moveTo>
                <a:lnTo>
                  <a:pt x="5" y="9"/>
                </a:lnTo>
                <a:lnTo>
                  <a:pt x="10" y="9"/>
                </a:lnTo>
                <a:lnTo>
                  <a:pt x="16" y="9"/>
                </a:lnTo>
                <a:lnTo>
                  <a:pt x="24" y="10"/>
                </a:lnTo>
                <a:lnTo>
                  <a:pt x="31" y="11"/>
                </a:lnTo>
                <a:lnTo>
                  <a:pt x="40" y="13"/>
                </a:lnTo>
                <a:lnTo>
                  <a:pt x="47" y="15"/>
                </a:lnTo>
                <a:lnTo>
                  <a:pt x="55" y="18"/>
                </a:lnTo>
                <a:lnTo>
                  <a:pt x="59" y="9"/>
                </a:lnTo>
                <a:lnTo>
                  <a:pt x="50" y="6"/>
                </a:lnTo>
                <a:lnTo>
                  <a:pt x="42" y="4"/>
                </a:lnTo>
                <a:lnTo>
                  <a:pt x="33" y="2"/>
                </a:lnTo>
                <a:lnTo>
                  <a:pt x="25" y="0"/>
                </a:lnTo>
                <a:lnTo>
                  <a:pt x="16" y="0"/>
                </a:lnTo>
                <a:lnTo>
                  <a:pt x="10" y="0"/>
                </a:lnTo>
                <a:lnTo>
                  <a:pt x="5" y="0"/>
                </a:lnTo>
                <a:lnTo>
                  <a:pt x="0"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87" name="CustomShape 179"/>
          <p:cNvSpPr/>
          <p:nvPr/>
        </p:nvSpPr>
        <p:spPr>
          <a:xfrm>
            <a:off x="2065338" y="400050"/>
            <a:ext cx="169862" cy="92075"/>
          </a:xfrm>
          <a:custGeom>
            <a:avLst/>
            <a:gdLst/>
            <a:ahLst/>
            <a:cxnLst/>
            <a:rect l="l" t="t" r="r" b="b"/>
            <a:pathLst>
              <a:path w="108" h="58">
                <a:moveTo>
                  <a:pt x="10" y="0"/>
                </a:moveTo>
                <a:lnTo>
                  <a:pt x="6" y="0"/>
                </a:lnTo>
                <a:lnTo>
                  <a:pt x="4" y="1"/>
                </a:lnTo>
                <a:lnTo>
                  <a:pt x="2" y="2"/>
                </a:lnTo>
                <a:lnTo>
                  <a:pt x="1" y="3"/>
                </a:lnTo>
                <a:lnTo>
                  <a:pt x="0" y="8"/>
                </a:lnTo>
                <a:lnTo>
                  <a:pt x="2" y="12"/>
                </a:lnTo>
                <a:lnTo>
                  <a:pt x="4" y="19"/>
                </a:lnTo>
                <a:lnTo>
                  <a:pt x="8" y="25"/>
                </a:lnTo>
                <a:lnTo>
                  <a:pt x="15" y="32"/>
                </a:lnTo>
                <a:lnTo>
                  <a:pt x="22" y="39"/>
                </a:lnTo>
                <a:lnTo>
                  <a:pt x="31" y="44"/>
                </a:lnTo>
                <a:lnTo>
                  <a:pt x="40" y="49"/>
                </a:lnTo>
                <a:lnTo>
                  <a:pt x="50" y="54"/>
                </a:lnTo>
                <a:lnTo>
                  <a:pt x="60" y="57"/>
                </a:lnTo>
                <a:lnTo>
                  <a:pt x="72" y="58"/>
                </a:lnTo>
                <a:lnTo>
                  <a:pt x="84" y="58"/>
                </a:lnTo>
                <a:lnTo>
                  <a:pt x="95" y="55"/>
                </a:lnTo>
                <a:lnTo>
                  <a:pt x="107" y="51"/>
                </a:lnTo>
                <a:lnTo>
                  <a:pt x="108" y="49"/>
                </a:lnTo>
                <a:lnTo>
                  <a:pt x="108" y="47"/>
                </a:lnTo>
                <a:lnTo>
                  <a:pt x="108" y="46"/>
                </a:lnTo>
                <a:lnTo>
                  <a:pt x="107" y="44"/>
                </a:lnTo>
                <a:lnTo>
                  <a:pt x="104" y="39"/>
                </a:lnTo>
                <a:lnTo>
                  <a:pt x="98" y="32"/>
                </a:lnTo>
                <a:lnTo>
                  <a:pt x="91" y="25"/>
                </a:lnTo>
                <a:lnTo>
                  <a:pt x="84" y="19"/>
                </a:lnTo>
                <a:lnTo>
                  <a:pt x="75" y="13"/>
                </a:lnTo>
                <a:lnTo>
                  <a:pt x="66" y="9"/>
                </a:lnTo>
                <a:lnTo>
                  <a:pt x="58" y="6"/>
                </a:lnTo>
                <a:lnTo>
                  <a:pt x="50" y="3"/>
                </a:lnTo>
                <a:lnTo>
                  <a:pt x="41" y="1"/>
                </a:lnTo>
                <a:lnTo>
                  <a:pt x="33" y="0"/>
                </a:lnTo>
                <a:lnTo>
                  <a:pt x="25" y="0"/>
                </a:lnTo>
                <a:lnTo>
                  <a:pt x="19" y="0"/>
                </a:lnTo>
                <a:lnTo>
                  <a:pt x="14" y="0"/>
                </a:lnTo>
                <a:lnTo>
                  <a:pt x="10"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788" name="CustomShape 180"/>
          <p:cNvSpPr/>
          <p:nvPr/>
        </p:nvSpPr>
        <p:spPr>
          <a:xfrm>
            <a:off x="2058988" y="393700"/>
            <a:ext cx="177800" cy="106363"/>
          </a:xfrm>
          <a:custGeom>
            <a:avLst/>
            <a:gdLst/>
            <a:ahLst/>
            <a:cxnLst/>
            <a:rect l="l" t="t" r="r" b="b"/>
            <a:pathLst>
              <a:path w="113" h="67">
                <a:moveTo>
                  <a:pt x="109" y="50"/>
                </a:moveTo>
                <a:lnTo>
                  <a:pt x="98" y="55"/>
                </a:lnTo>
                <a:lnTo>
                  <a:pt x="87" y="58"/>
                </a:lnTo>
                <a:lnTo>
                  <a:pt x="76" y="58"/>
                </a:lnTo>
                <a:lnTo>
                  <a:pt x="65" y="57"/>
                </a:lnTo>
                <a:lnTo>
                  <a:pt x="55" y="53"/>
                </a:lnTo>
                <a:lnTo>
                  <a:pt x="45" y="49"/>
                </a:lnTo>
                <a:lnTo>
                  <a:pt x="37" y="45"/>
                </a:lnTo>
                <a:lnTo>
                  <a:pt x="28" y="38"/>
                </a:lnTo>
                <a:lnTo>
                  <a:pt x="22" y="33"/>
                </a:lnTo>
                <a:lnTo>
                  <a:pt x="17" y="26"/>
                </a:lnTo>
                <a:lnTo>
                  <a:pt x="12" y="21"/>
                </a:lnTo>
                <a:lnTo>
                  <a:pt x="9" y="15"/>
                </a:lnTo>
                <a:lnTo>
                  <a:pt x="9" y="12"/>
                </a:lnTo>
                <a:lnTo>
                  <a:pt x="9" y="10"/>
                </a:lnTo>
                <a:lnTo>
                  <a:pt x="10" y="8"/>
                </a:lnTo>
                <a:lnTo>
                  <a:pt x="11" y="8"/>
                </a:lnTo>
                <a:lnTo>
                  <a:pt x="14" y="8"/>
                </a:lnTo>
                <a:lnTo>
                  <a:pt x="14" y="0"/>
                </a:lnTo>
                <a:lnTo>
                  <a:pt x="9" y="0"/>
                </a:lnTo>
                <a:lnTo>
                  <a:pt x="6" y="1"/>
                </a:lnTo>
                <a:lnTo>
                  <a:pt x="4" y="3"/>
                </a:lnTo>
                <a:lnTo>
                  <a:pt x="1" y="6"/>
                </a:lnTo>
                <a:lnTo>
                  <a:pt x="0" y="12"/>
                </a:lnTo>
                <a:lnTo>
                  <a:pt x="2" y="18"/>
                </a:lnTo>
                <a:lnTo>
                  <a:pt x="5" y="25"/>
                </a:lnTo>
                <a:lnTo>
                  <a:pt x="9" y="32"/>
                </a:lnTo>
                <a:lnTo>
                  <a:pt x="16" y="39"/>
                </a:lnTo>
                <a:lnTo>
                  <a:pt x="23" y="46"/>
                </a:lnTo>
                <a:lnTo>
                  <a:pt x="33" y="52"/>
                </a:lnTo>
                <a:lnTo>
                  <a:pt x="42" y="58"/>
                </a:lnTo>
                <a:lnTo>
                  <a:pt x="53" y="62"/>
                </a:lnTo>
                <a:lnTo>
                  <a:pt x="63" y="66"/>
                </a:lnTo>
                <a:lnTo>
                  <a:pt x="76" y="67"/>
                </a:lnTo>
                <a:lnTo>
                  <a:pt x="88" y="67"/>
                </a:lnTo>
                <a:lnTo>
                  <a:pt x="100" y="63"/>
                </a:lnTo>
                <a:lnTo>
                  <a:pt x="113" y="58"/>
                </a:lnTo>
                <a:lnTo>
                  <a:pt x="109" y="5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89" name="CustomShape 181"/>
          <p:cNvSpPr/>
          <p:nvPr/>
        </p:nvSpPr>
        <p:spPr>
          <a:xfrm>
            <a:off x="2168525" y="406400"/>
            <a:ext cx="74613" cy="77788"/>
          </a:xfrm>
          <a:custGeom>
            <a:avLst/>
            <a:gdLst/>
            <a:ahLst/>
            <a:cxnLst/>
            <a:rect l="l" t="t" r="r" b="b"/>
            <a:pathLst>
              <a:path w="47" h="50">
                <a:moveTo>
                  <a:pt x="0" y="9"/>
                </a:moveTo>
                <a:lnTo>
                  <a:pt x="8" y="14"/>
                </a:lnTo>
                <a:lnTo>
                  <a:pt x="16" y="19"/>
                </a:lnTo>
                <a:lnTo>
                  <a:pt x="24" y="25"/>
                </a:lnTo>
                <a:lnTo>
                  <a:pt x="30" y="31"/>
                </a:lnTo>
                <a:lnTo>
                  <a:pt x="35" y="37"/>
                </a:lnTo>
                <a:lnTo>
                  <a:pt x="39" y="42"/>
                </a:lnTo>
                <a:lnTo>
                  <a:pt x="39" y="43"/>
                </a:lnTo>
                <a:lnTo>
                  <a:pt x="40" y="42"/>
                </a:lnTo>
                <a:lnTo>
                  <a:pt x="44" y="50"/>
                </a:lnTo>
                <a:lnTo>
                  <a:pt x="46" y="48"/>
                </a:lnTo>
                <a:lnTo>
                  <a:pt x="47" y="44"/>
                </a:lnTo>
                <a:lnTo>
                  <a:pt x="47" y="41"/>
                </a:lnTo>
                <a:lnTo>
                  <a:pt x="46" y="38"/>
                </a:lnTo>
                <a:lnTo>
                  <a:pt x="42" y="31"/>
                </a:lnTo>
                <a:lnTo>
                  <a:pt x="37" y="25"/>
                </a:lnTo>
                <a:lnTo>
                  <a:pt x="29" y="18"/>
                </a:lnTo>
                <a:lnTo>
                  <a:pt x="21" y="11"/>
                </a:lnTo>
                <a:lnTo>
                  <a:pt x="12" y="6"/>
                </a:lnTo>
                <a:lnTo>
                  <a:pt x="3"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90" name="CustomShape 182"/>
          <p:cNvSpPr/>
          <p:nvPr/>
        </p:nvSpPr>
        <p:spPr>
          <a:xfrm>
            <a:off x="2081213" y="393700"/>
            <a:ext cx="92075" cy="26988"/>
          </a:xfrm>
          <a:custGeom>
            <a:avLst/>
            <a:gdLst/>
            <a:ahLst/>
            <a:cxnLst/>
            <a:rect l="l" t="t" r="r" b="b"/>
            <a:pathLst>
              <a:path w="58" h="17">
                <a:moveTo>
                  <a:pt x="0" y="8"/>
                </a:moveTo>
                <a:lnTo>
                  <a:pt x="4" y="8"/>
                </a:lnTo>
                <a:lnTo>
                  <a:pt x="9" y="8"/>
                </a:lnTo>
                <a:lnTo>
                  <a:pt x="15" y="8"/>
                </a:lnTo>
                <a:lnTo>
                  <a:pt x="23" y="10"/>
                </a:lnTo>
                <a:lnTo>
                  <a:pt x="30" y="10"/>
                </a:lnTo>
                <a:lnTo>
                  <a:pt x="39" y="12"/>
                </a:lnTo>
                <a:lnTo>
                  <a:pt x="47" y="14"/>
                </a:lnTo>
                <a:lnTo>
                  <a:pt x="55" y="17"/>
                </a:lnTo>
                <a:lnTo>
                  <a:pt x="58" y="8"/>
                </a:lnTo>
                <a:lnTo>
                  <a:pt x="49" y="5"/>
                </a:lnTo>
                <a:lnTo>
                  <a:pt x="41" y="3"/>
                </a:lnTo>
                <a:lnTo>
                  <a:pt x="32" y="1"/>
                </a:lnTo>
                <a:lnTo>
                  <a:pt x="24" y="0"/>
                </a:lnTo>
                <a:lnTo>
                  <a:pt x="16" y="0"/>
                </a:lnTo>
                <a:lnTo>
                  <a:pt x="9" y="0"/>
                </a:lnTo>
                <a:lnTo>
                  <a:pt x="4" y="0"/>
                </a:lnTo>
                <a:lnTo>
                  <a:pt x="0"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91" name="CustomShape 183"/>
          <p:cNvSpPr/>
          <p:nvPr/>
        </p:nvSpPr>
        <p:spPr>
          <a:xfrm>
            <a:off x="5894388" y="400050"/>
            <a:ext cx="169862" cy="92075"/>
          </a:xfrm>
          <a:custGeom>
            <a:avLst/>
            <a:gdLst/>
            <a:ahLst/>
            <a:cxnLst/>
            <a:rect l="l" t="t" r="r" b="b"/>
            <a:pathLst>
              <a:path w="108" h="58">
                <a:moveTo>
                  <a:pt x="9" y="0"/>
                </a:moveTo>
                <a:lnTo>
                  <a:pt x="6" y="0"/>
                </a:lnTo>
                <a:lnTo>
                  <a:pt x="4" y="1"/>
                </a:lnTo>
                <a:lnTo>
                  <a:pt x="2" y="2"/>
                </a:lnTo>
                <a:lnTo>
                  <a:pt x="1" y="3"/>
                </a:lnTo>
                <a:lnTo>
                  <a:pt x="0" y="8"/>
                </a:lnTo>
                <a:lnTo>
                  <a:pt x="1" y="12"/>
                </a:lnTo>
                <a:lnTo>
                  <a:pt x="4" y="19"/>
                </a:lnTo>
                <a:lnTo>
                  <a:pt x="8" y="25"/>
                </a:lnTo>
                <a:lnTo>
                  <a:pt x="15" y="32"/>
                </a:lnTo>
                <a:lnTo>
                  <a:pt x="22" y="37"/>
                </a:lnTo>
                <a:lnTo>
                  <a:pt x="31" y="44"/>
                </a:lnTo>
                <a:lnTo>
                  <a:pt x="39" y="49"/>
                </a:lnTo>
                <a:lnTo>
                  <a:pt x="50" y="54"/>
                </a:lnTo>
                <a:lnTo>
                  <a:pt x="60" y="57"/>
                </a:lnTo>
                <a:lnTo>
                  <a:pt x="72" y="58"/>
                </a:lnTo>
                <a:lnTo>
                  <a:pt x="82" y="58"/>
                </a:lnTo>
                <a:lnTo>
                  <a:pt x="95" y="55"/>
                </a:lnTo>
                <a:lnTo>
                  <a:pt x="107" y="51"/>
                </a:lnTo>
                <a:lnTo>
                  <a:pt x="108" y="49"/>
                </a:lnTo>
                <a:lnTo>
                  <a:pt x="108" y="47"/>
                </a:lnTo>
                <a:lnTo>
                  <a:pt x="108" y="46"/>
                </a:lnTo>
                <a:lnTo>
                  <a:pt x="107" y="44"/>
                </a:lnTo>
                <a:lnTo>
                  <a:pt x="104" y="39"/>
                </a:lnTo>
                <a:lnTo>
                  <a:pt x="98" y="32"/>
                </a:lnTo>
                <a:lnTo>
                  <a:pt x="91" y="25"/>
                </a:lnTo>
                <a:lnTo>
                  <a:pt x="83" y="19"/>
                </a:lnTo>
                <a:lnTo>
                  <a:pt x="75" y="13"/>
                </a:lnTo>
                <a:lnTo>
                  <a:pt x="65" y="9"/>
                </a:lnTo>
                <a:lnTo>
                  <a:pt x="58" y="6"/>
                </a:lnTo>
                <a:lnTo>
                  <a:pt x="50" y="3"/>
                </a:lnTo>
                <a:lnTo>
                  <a:pt x="41" y="1"/>
                </a:lnTo>
                <a:lnTo>
                  <a:pt x="33" y="0"/>
                </a:lnTo>
                <a:lnTo>
                  <a:pt x="25" y="0"/>
                </a:lnTo>
                <a:lnTo>
                  <a:pt x="19" y="0"/>
                </a:lnTo>
                <a:lnTo>
                  <a:pt x="14" y="0"/>
                </a:lnTo>
                <a:lnTo>
                  <a:pt x="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792" name="CustomShape 184"/>
          <p:cNvSpPr/>
          <p:nvPr/>
        </p:nvSpPr>
        <p:spPr>
          <a:xfrm>
            <a:off x="5888038" y="393700"/>
            <a:ext cx="179387" cy="106363"/>
          </a:xfrm>
          <a:custGeom>
            <a:avLst/>
            <a:gdLst/>
            <a:ahLst/>
            <a:cxnLst/>
            <a:rect l="l" t="t" r="r" b="b"/>
            <a:pathLst>
              <a:path w="113" h="67">
                <a:moveTo>
                  <a:pt x="109" y="50"/>
                </a:moveTo>
                <a:lnTo>
                  <a:pt x="97" y="55"/>
                </a:lnTo>
                <a:lnTo>
                  <a:pt x="86" y="58"/>
                </a:lnTo>
                <a:lnTo>
                  <a:pt x="76" y="58"/>
                </a:lnTo>
                <a:lnTo>
                  <a:pt x="65" y="57"/>
                </a:lnTo>
                <a:lnTo>
                  <a:pt x="55" y="53"/>
                </a:lnTo>
                <a:lnTo>
                  <a:pt x="45" y="49"/>
                </a:lnTo>
                <a:lnTo>
                  <a:pt x="37" y="45"/>
                </a:lnTo>
                <a:lnTo>
                  <a:pt x="28" y="38"/>
                </a:lnTo>
                <a:lnTo>
                  <a:pt x="22" y="33"/>
                </a:lnTo>
                <a:lnTo>
                  <a:pt x="15" y="26"/>
                </a:lnTo>
                <a:lnTo>
                  <a:pt x="12" y="21"/>
                </a:lnTo>
                <a:lnTo>
                  <a:pt x="9" y="15"/>
                </a:lnTo>
                <a:lnTo>
                  <a:pt x="8" y="12"/>
                </a:lnTo>
                <a:lnTo>
                  <a:pt x="9" y="8"/>
                </a:lnTo>
                <a:lnTo>
                  <a:pt x="9" y="10"/>
                </a:lnTo>
                <a:lnTo>
                  <a:pt x="9" y="8"/>
                </a:lnTo>
                <a:lnTo>
                  <a:pt x="11" y="8"/>
                </a:lnTo>
                <a:lnTo>
                  <a:pt x="13" y="8"/>
                </a:lnTo>
                <a:lnTo>
                  <a:pt x="13" y="0"/>
                </a:lnTo>
                <a:lnTo>
                  <a:pt x="9" y="0"/>
                </a:lnTo>
                <a:lnTo>
                  <a:pt x="6" y="1"/>
                </a:lnTo>
                <a:lnTo>
                  <a:pt x="3" y="3"/>
                </a:lnTo>
                <a:lnTo>
                  <a:pt x="1" y="6"/>
                </a:lnTo>
                <a:lnTo>
                  <a:pt x="0" y="12"/>
                </a:lnTo>
                <a:lnTo>
                  <a:pt x="1" y="18"/>
                </a:lnTo>
                <a:lnTo>
                  <a:pt x="4" y="25"/>
                </a:lnTo>
                <a:lnTo>
                  <a:pt x="9" y="32"/>
                </a:lnTo>
                <a:lnTo>
                  <a:pt x="15" y="39"/>
                </a:lnTo>
                <a:lnTo>
                  <a:pt x="23" y="46"/>
                </a:lnTo>
                <a:lnTo>
                  <a:pt x="31" y="52"/>
                </a:lnTo>
                <a:lnTo>
                  <a:pt x="41" y="58"/>
                </a:lnTo>
                <a:lnTo>
                  <a:pt x="51" y="62"/>
                </a:lnTo>
                <a:lnTo>
                  <a:pt x="63" y="66"/>
                </a:lnTo>
                <a:lnTo>
                  <a:pt x="75" y="67"/>
                </a:lnTo>
                <a:lnTo>
                  <a:pt x="87" y="67"/>
                </a:lnTo>
                <a:lnTo>
                  <a:pt x="100" y="63"/>
                </a:lnTo>
                <a:lnTo>
                  <a:pt x="113" y="58"/>
                </a:lnTo>
                <a:lnTo>
                  <a:pt x="109" y="5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93" name="CustomShape 185"/>
          <p:cNvSpPr/>
          <p:nvPr/>
        </p:nvSpPr>
        <p:spPr>
          <a:xfrm>
            <a:off x="5995988" y="406400"/>
            <a:ext cx="76200" cy="77788"/>
          </a:xfrm>
          <a:custGeom>
            <a:avLst/>
            <a:gdLst/>
            <a:ahLst/>
            <a:cxnLst/>
            <a:rect l="l" t="t" r="r" b="b"/>
            <a:pathLst>
              <a:path w="48" h="50">
                <a:moveTo>
                  <a:pt x="0" y="9"/>
                </a:moveTo>
                <a:lnTo>
                  <a:pt x="9" y="14"/>
                </a:lnTo>
                <a:lnTo>
                  <a:pt x="16" y="19"/>
                </a:lnTo>
                <a:lnTo>
                  <a:pt x="25" y="25"/>
                </a:lnTo>
                <a:lnTo>
                  <a:pt x="31" y="31"/>
                </a:lnTo>
                <a:lnTo>
                  <a:pt x="35" y="37"/>
                </a:lnTo>
                <a:lnTo>
                  <a:pt x="38" y="42"/>
                </a:lnTo>
                <a:lnTo>
                  <a:pt x="40" y="43"/>
                </a:lnTo>
                <a:lnTo>
                  <a:pt x="41" y="42"/>
                </a:lnTo>
                <a:lnTo>
                  <a:pt x="45" y="50"/>
                </a:lnTo>
                <a:lnTo>
                  <a:pt x="47" y="48"/>
                </a:lnTo>
                <a:lnTo>
                  <a:pt x="48" y="43"/>
                </a:lnTo>
                <a:lnTo>
                  <a:pt x="48" y="40"/>
                </a:lnTo>
                <a:lnTo>
                  <a:pt x="46" y="37"/>
                </a:lnTo>
                <a:lnTo>
                  <a:pt x="43" y="31"/>
                </a:lnTo>
                <a:lnTo>
                  <a:pt x="37" y="25"/>
                </a:lnTo>
                <a:lnTo>
                  <a:pt x="30" y="18"/>
                </a:lnTo>
                <a:lnTo>
                  <a:pt x="22" y="11"/>
                </a:lnTo>
                <a:lnTo>
                  <a:pt x="13" y="6"/>
                </a:lnTo>
                <a:lnTo>
                  <a:pt x="4"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94" name="CustomShape 186"/>
          <p:cNvSpPr/>
          <p:nvPr/>
        </p:nvSpPr>
        <p:spPr>
          <a:xfrm>
            <a:off x="5908675" y="392113"/>
            <a:ext cx="93663" cy="26987"/>
          </a:xfrm>
          <a:custGeom>
            <a:avLst/>
            <a:gdLst/>
            <a:ahLst/>
            <a:cxnLst/>
            <a:rect l="l" t="t" r="r" b="b"/>
            <a:pathLst>
              <a:path w="59" h="18">
                <a:moveTo>
                  <a:pt x="0" y="9"/>
                </a:moveTo>
                <a:lnTo>
                  <a:pt x="5" y="9"/>
                </a:lnTo>
                <a:lnTo>
                  <a:pt x="10" y="9"/>
                </a:lnTo>
                <a:lnTo>
                  <a:pt x="16" y="9"/>
                </a:lnTo>
                <a:lnTo>
                  <a:pt x="24" y="11"/>
                </a:lnTo>
                <a:lnTo>
                  <a:pt x="31" y="11"/>
                </a:lnTo>
                <a:lnTo>
                  <a:pt x="39" y="13"/>
                </a:lnTo>
                <a:lnTo>
                  <a:pt x="47" y="15"/>
                </a:lnTo>
                <a:lnTo>
                  <a:pt x="55" y="18"/>
                </a:lnTo>
                <a:lnTo>
                  <a:pt x="59" y="9"/>
                </a:lnTo>
                <a:lnTo>
                  <a:pt x="50" y="6"/>
                </a:lnTo>
                <a:lnTo>
                  <a:pt x="42" y="4"/>
                </a:lnTo>
                <a:lnTo>
                  <a:pt x="32" y="2"/>
                </a:lnTo>
                <a:lnTo>
                  <a:pt x="25" y="1"/>
                </a:lnTo>
                <a:lnTo>
                  <a:pt x="16" y="1"/>
                </a:lnTo>
                <a:lnTo>
                  <a:pt x="10" y="1"/>
                </a:lnTo>
                <a:lnTo>
                  <a:pt x="5" y="0"/>
                </a:lnTo>
                <a:lnTo>
                  <a:pt x="0" y="1"/>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95" name="CustomShape 187"/>
          <p:cNvSpPr/>
          <p:nvPr/>
        </p:nvSpPr>
        <p:spPr>
          <a:xfrm>
            <a:off x="3979863" y="400050"/>
            <a:ext cx="169862" cy="92075"/>
          </a:xfrm>
          <a:custGeom>
            <a:avLst/>
            <a:gdLst/>
            <a:ahLst/>
            <a:cxnLst/>
            <a:rect l="l" t="t" r="r" b="b"/>
            <a:pathLst>
              <a:path w="108" h="58">
                <a:moveTo>
                  <a:pt x="8" y="0"/>
                </a:moveTo>
                <a:lnTo>
                  <a:pt x="6" y="0"/>
                </a:lnTo>
                <a:lnTo>
                  <a:pt x="4" y="1"/>
                </a:lnTo>
                <a:lnTo>
                  <a:pt x="2" y="2"/>
                </a:lnTo>
                <a:lnTo>
                  <a:pt x="1" y="3"/>
                </a:lnTo>
                <a:lnTo>
                  <a:pt x="0" y="8"/>
                </a:lnTo>
                <a:lnTo>
                  <a:pt x="1" y="12"/>
                </a:lnTo>
                <a:lnTo>
                  <a:pt x="4" y="19"/>
                </a:lnTo>
                <a:lnTo>
                  <a:pt x="8" y="25"/>
                </a:lnTo>
                <a:lnTo>
                  <a:pt x="15" y="32"/>
                </a:lnTo>
                <a:lnTo>
                  <a:pt x="22" y="39"/>
                </a:lnTo>
                <a:lnTo>
                  <a:pt x="30" y="44"/>
                </a:lnTo>
                <a:lnTo>
                  <a:pt x="39" y="49"/>
                </a:lnTo>
                <a:lnTo>
                  <a:pt x="50" y="54"/>
                </a:lnTo>
                <a:lnTo>
                  <a:pt x="60" y="57"/>
                </a:lnTo>
                <a:lnTo>
                  <a:pt x="71" y="58"/>
                </a:lnTo>
                <a:lnTo>
                  <a:pt x="82" y="58"/>
                </a:lnTo>
                <a:lnTo>
                  <a:pt x="94" y="55"/>
                </a:lnTo>
                <a:lnTo>
                  <a:pt x="106" y="51"/>
                </a:lnTo>
                <a:lnTo>
                  <a:pt x="107" y="49"/>
                </a:lnTo>
                <a:lnTo>
                  <a:pt x="108" y="47"/>
                </a:lnTo>
                <a:lnTo>
                  <a:pt x="108" y="46"/>
                </a:lnTo>
                <a:lnTo>
                  <a:pt x="107" y="44"/>
                </a:lnTo>
                <a:lnTo>
                  <a:pt x="103" y="39"/>
                </a:lnTo>
                <a:lnTo>
                  <a:pt x="98" y="32"/>
                </a:lnTo>
                <a:lnTo>
                  <a:pt x="91" y="25"/>
                </a:lnTo>
                <a:lnTo>
                  <a:pt x="83" y="19"/>
                </a:lnTo>
                <a:lnTo>
                  <a:pt x="75" y="13"/>
                </a:lnTo>
                <a:lnTo>
                  <a:pt x="66" y="9"/>
                </a:lnTo>
                <a:lnTo>
                  <a:pt x="57" y="6"/>
                </a:lnTo>
                <a:lnTo>
                  <a:pt x="49" y="3"/>
                </a:lnTo>
                <a:lnTo>
                  <a:pt x="41" y="1"/>
                </a:lnTo>
                <a:lnTo>
                  <a:pt x="33" y="0"/>
                </a:lnTo>
                <a:lnTo>
                  <a:pt x="25" y="0"/>
                </a:lnTo>
                <a:lnTo>
                  <a:pt x="19" y="0"/>
                </a:lnTo>
                <a:lnTo>
                  <a:pt x="13" y="0"/>
                </a:lnTo>
                <a:lnTo>
                  <a:pt x="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796" name="CustomShape 188"/>
          <p:cNvSpPr/>
          <p:nvPr/>
        </p:nvSpPr>
        <p:spPr>
          <a:xfrm>
            <a:off x="3973513" y="393700"/>
            <a:ext cx="177800" cy="106363"/>
          </a:xfrm>
          <a:custGeom>
            <a:avLst/>
            <a:gdLst/>
            <a:ahLst/>
            <a:cxnLst/>
            <a:rect l="l" t="t" r="r" b="b"/>
            <a:pathLst>
              <a:path w="112" h="67">
                <a:moveTo>
                  <a:pt x="109" y="50"/>
                </a:moveTo>
                <a:lnTo>
                  <a:pt x="97" y="55"/>
                </a:lnTo>
                <a:lnTo>
                  <a:pt x="86" y="58"/>
                </a:lnTo>
                <a:lnTo>
                  <a:pt x="76" y="58"/>
                </a:lnTo>
                <a:lnTo>
                  <a:pt x="65" y="57"/>
                </a:lnTo>
                <a:lnTo>
                  <a:pt x="55" y="53"/>
                </a:lnTo>
                <a:lnTo>
                  <a:pt x="45" y="49"/>
                </a:lnTo>
                <a:lnTo>
                  <a:pt x="37" y="45"/>
                </a:lnTo>
                <a:lnTo>
                  <a:pt x="28" y="38"/>
                </a:lnTo>
                <a:lnTo>
                  <a:pt x="22" y="33"/>
                </a:lnTo>
                <a:lnTo>
                  <a:pt x="16" y="26"/>
                </a:lnTo>
                <a:lnTo>
                  <a:pt x="11" y="21"/>
                </a:lnTo>
                <a:lnTo>
                  <a:pt x="9" y="15"/>
                </a:lnTo>
                <a:lnTo>
                  <a:pt x="8" y="12"/>
                </a:lnTo>
                <a:lnTo>
                  <a:pt x="9" y="10"/>
                </a:lnTo>
                <a:lnTo>
                  <a:pt x="9" y="8"/>
                </a:lnTo>
                <a:lnTo>
                  <a:pt x="10" y="8"/>
                </a:lnTo>
                <a:lnTo>
                  <a:pt x="12" y="8"/>
                </a:lnTo>
                <a:lnTo>
                  <a:pt x="12" y="0"/>
                </a:lnTo>
                <a:lnTo>
                  <a:pt x="9" y="0"/>
                </a:lnTo>
                <a:lnTo>
                  <a:pt x="6" y="1"/>
                </a:lnTo>
                <a:lnTo>
                  <a:pt x="3" y="3"/>
                </a:lnTo>
                <a:lnTo>
                  <a:pt x="1" y="6"/>
                </a:lnTo>
                <a:lnTo>
                  <a:pt x="0" y="12"/>
                </a:lnTo>
                <a:lnTo>
                  <a:pt x="1" y="18"/>
                </a:lnTo>
                <a:lnTo>
                  <a:pt x="4" y="25"/>
                </a:lnTo>
                <a:lnTo>
                  <a:pt x="9" y="32"/>
                </a:lnTo>
                <a:lnTo>
                  <a:pt x="16" y="39"/>
                </a:lnTo>
                <a:lnTo>
                  <a:pt x="23" y="46"/>
                </a:lnTo>
                <a:lnTo>
                  <a:pt x="31" y="52"/>
                </a:lnTo>
                <a:lnTo>
                  <a:pt x="41" y="58"/>
                </a:lnTo>
                <a:lnTo>
                  <a:pt x="52" y="62"/>
                </a:lnTo>
                <a:lnTo>
                  <a:pt x="63" y="66"/>
                </a:lnTo>
                <a:lnTo>
                  <a:pt x="75" y="67"/>
                </a:lnTo>
                <a:lnTo>
                  <a:pt x="87" y="67"/>
                </a:lnTo>
                <a:lnTo>
                  <a:pt x="100" y="63"/>
                </a:lnTo>
                <a:lnTo>
                  <a:pt x="112" y="58"/>
                </a:lnTo>
                <a:lnTo>
                  <a:pt x="109" y="5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97" name="CustomShape 189"/>
          <p:cNvSpPr/>
          <p:nvPr/>
        </p:nvSpPr>
        <p:spPr>
          <a:xfrm>
            <a:off x="4079875" y="406400"/>
            <a:ext cx="77788" cy="77788"/>
          </a:xfrm>
          <a:custGeom>
            <a:avLst/>
            <a:gdLst/>
            <a:ahLst/>
            <a:cxnLst/>
            <a:rect l="l" t="t" r="r" b="b"/>
            <a:pathLst>
              <a:path w="49" h="50">
                <a:moveTo>
                  <a:pt x="0" y="9"/>
                </a:moveTo>
                <a:lnTo>
                  <a:pt x="9" y="14"/>
                </a:lnTo>
                <a:lnTo>
                  <a:pt x="17" y="19"/>
                </a:lnTo>
                <a:lnTo>
                  <a:pt x="25" y="25"/>
                </a:lnTo>
                <a:lnTo>
                  <a:pt x="32" y="31"/>
                </a:lnTo>
                <a:lnTo>
                  <a:pt x="36" y="37"/>
                </a:lnTo>
                <a:lnTo>
                  <a:pt x="40" y="42"/>
                </a:lnTo>
                <a:lnTo>
                  <a:pt x="41" y="43"/>
                </a:lnTo>
                <a:lnTo>
                  <a:pt x="42" y="42"/>
                </a:lnTo>
                <a:lnTo>
                  <a:pt x="45" y="50"/>
                </a:lnTo>
                <a:lnTo>
                  <a:pt x="48" y="48"/>
                </a:lnTo>
                <a:lnTo>
                  <a:pt x="49" y="44"/>
                </a:lnTo>
                <a:lnTo>
                  <a:pt x="49" y="41"/>
                </a:lnTo>
                <a:lnTo>
                  <a:pt x="47" y="38"/>
                </a:lnTo>
                <a:lnTo>
                  <a:pt x="44" y="31"/>
                </a:lnTo>
                <a:lnTo>
                  <a:pt x="37" y="25"/>
                </a:lnTo>
                <a:lnTo>
                  <a:pt x="31" y="18"/>
                </a:lnTo>
                <a:lnTo>
                  <a:pt x="23" y="11"/>
                </a:lnTo>
                <a:lnTo>
                  <a:pt x="14" y="6"/>
                </a:lnTo>
                <a:lnTo>
                  <a:pt x="5"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98" name="CustomShape 190"/>
          <p:cNvSpPr/>
          <p:nvPr/>
        </p:nvSpPr>
        <p:spPr>
          <a:xfrm>
            <a:off x="3992563" y="393700"/>
            <a:ext cx="95250" cy="26988"/>
          </a:xfrm>
          <a:custGeom>
            <a:avLst/>
            <a:gdLst/>
            <a:ahLst/>
            <a:cxnLst/>
            <a:rect l="l" t="t" r="r" b="b"/>
            <a:pathLst>
              <a:path w="60" h="17">
                <a:moveTo>
                  <a:pt x="0" y="8"/>
                </a:moveTo>
                <a:lnTo>
                  <a:pt x="5" y="8"/>
                </a:lnTo>
                <a:lnTo>
                  <a:pt x="11" y="8"/>
                </a:lnTo>
                <a:lnTo>
                  <a:pt x="17" y="8"/>
                </a:lnTo>
                <a:lnTo>
                  <a:pt x="25" y="10"/>
                </a:lnTo>
                <a:lnTo>
                  <a:pt x="32" y="10"/>
                </a:lnTo>
                <a:lnTo>
                  <a:pt x="41" y="12"/>
                </a:lnTo>
                <a:lnTo>
                  <a:pt x="48" y="14"/>
                </a:lnTo>
                <a:lnTo>
                  <a:pt x="55" y="17"/>
                </a:lnTo>
                <a:lnTo>
                  <a:pt x="60" y="8"/>
                </a:lnTo>
                <a:lnTo>
                  <a:pt x="51" y="5"/>
                </a:lnTo>
                <a:lnTo>
                  <a:pt x="42" y="3"/>
                </a:lnTo>
                <a:lnTo>
                  <a:pt x="33" y="1"/>
                </a:lnTo>
                <a:lnTo>
                  <a:pt x="25" y="0"/>
                </a:lnTo>
                <a:lnTo>
                  <a:pt x="17" y="0"/>
                </a:lnTo>
                <a:lnTo>
                  <a:pt x="11" y="0"/>
                </a:lnTo>
                <a:lnTo>
                  <a:pt x="5" y="0"/>
                </a:lnTo>
                <a:lnTo>
                  <a:pt x="0"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799" name="CustomShape 191"/>
          <p:cNvSpPr/>
          <p:nvPr/>
        </p:nvSpPr>
        <p:spPr>
          <a:xfrm>
            <a:off x="7808913" y="400050"/>
            <a:ext cx="169862" cy="92075"/>
          </a:xfrm>
          <a:custGeom>
            <a:avLst/>
            <a:gdLst/>
            <a:ahLst/>
            <a:cxnLst/>
            <a:rect l="l" t="t" r="r" b="b"/>
            <a:pathLst>
              <a:path w="108" h="58">
                <a:moveTo>
                  <a:pt x="8" y="0"/>
                </a:moveTo>
                <a:lnTo>
                  <a:pt x="5" y="0"/>
                </a:lnTo>
                <a:lnTo>
                  <a:pt x="3" y="1"/>
                </a:lnTo>
                <a:lnTo>
                  <a:pt x="2" y="2"/>
                </a:lnTo>
                <a:lnTo>
                  <a:pt x="1" y="3"/>
                </a:lnTo>
                <a:lnTo>
                  <a:pt x="0" y="8"/>
                </a:lnTo>
                <a:lnTo>
                  <a:pt x="1" y="12"/>
                </a:lnTo>
                <a:lnTo>
                  <a:pt x="4" y="19"/>
                </a:lnTo>
                <a:lnTo>
                  <a:pt x="8" y="25"/>
                </a:lnTo>
                <a:lnTo>
                  <a:pt x="14" y="32"/>
                </a:lnTo>
                <a:lnTo>
                  <a:pt x="21" y="37"/>
                </a:lnTo>
                <a:lnTo>
                  <a:pt x="29" y="44"/>
                </a:lnTo>
                <a:lnTo>
                  <a:pt x="39" y="49"/>
                </a:lnTo>
                <a:lnTo>
                  <a:pt x="48" y="54"/>
                </a:lnTo>
                <a:lnTo>
                  <a:pt x="60" y="57"/>
                </a:lnTo>
                <a:lnTo>
                  <a:pt x="71" y="58"/>
                </a:lnTo>
                <a:lnTo>
                  <a:pt x="82" y="58"/>
                </a:lnTo>
                <a:lnTo>
                  <a:pt x="94" y="55"/>
                </a:lnTo>
                <a:lnTo>
                  <a:pt x="106" y="51"/>
                </a:lnTo>
                <a:lnTo>
                  <a:pt x="107" y="49"/>
                </a:lnTo>
                <a:lnTo>
                  <a:pt x="108" y="47"/>
                </a:lnTo>
                <a:lnTo>
                  <a:pt x="107" y="46"/>
                </a:lnTo>
                <a:lnTo>
                  <a:pt x="106" y="44"/>
                </a:lnTo>
                <a:lnTo>
                  <a:pt x="102" y="39"/>
                </a:lnTo>
                <a:lnTo>
                  <a:pt x="97" y="32"/>
                </a:lnTo>
                <a:lnTo>
                  <a:pt x="91" y="25"/>
                </a:lnTo>
                <a:lnTo>
                  <a:pt x="82" y="19"/>
                </a:lnTo>
                <a:lnTo>
                  <a:pt x="74" y="13"/>
                </a:lnTo>
                <a:lnTo>
                  <a:pt x="65" y="9"/>
                </a:lnTo>
                <a:lnTo>
                  <a:pt x="57" y="6"/>
                </a:lnTo>
                <a:lnTo>
                  <a:pt x="48" y="3"/>
                </a:lnTo>
                <a:lnTo>
                  <a:pt x="40" y="1"/>
                </a:lnTo>
                <a:lnTo>
                  <a:pt x="33" y="0"/>
                </a:lnTo>
                <a:lnTo>
                  <a:pt x="25" y="0"/>
                </a:lnTo>
                <a:lnTo>
                  <a:pt x="18" y="0"/>
                </a:lnTo>
                <a:lnTo>
                  <a:pt x="12" y="0"/>
                </a:lnTo>
                <a:lnTo>
                  <a:pt x="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800" name="CustomShape 192"/>
          <p:cNvSpPr/>
          <p:nvPr/>
        </p:nvSpPr>
        <p:spPr>
          <a:xfrm>
            <a:off x="7802563" y="393700"/>
            <a:ext cx="177800" cy="106363"/>
          </a:xfrm>
          <a:custGeom>
            <a:avLst/>
            <a:gdLst/>
            <a:ahLst/>
            <a:cxnLst/>
            <a:rect l="l" t="t" r="r" b="b"/>
            <a:pathLst>
              <a:path w="112" h="67">
                <a:moveTo>
                  <a:pt x="107" y="50"/>
                </a:moveTo>
                <a:lnTo>
                  <a:pt x="97" y="55"/>
                </a:lnTo>
                <a:lnTo>
                  <a:pt x="86" y="58"/>
                </a:lnTo>
                <a:lnTo>
                  <a:pt x="75" y="58"/>
                </a:lnTo>
                <a:lnTo>
                  <a:pt x="64" y="57"/>
                </a:lnTo>
                <a:lnTo>
                  <a:pt x="55" y="53"/>
                </a:lnTo>
                <a:lnTo>
                  <a:pt x="45" y="49"/>
                </a:lnTo>
                <a:lnTo>
                  <a:pt x="35" y="45"/>
                </a:lnTo>
                <a:lnTo>
                  <a:pt x="28" y="38"/>
                </a:lnTo>
                <a:lnTo>
                  <a:pt x="21" y="33"/>
                </a:lnTo>
                <a:lnTo>
                  <a:pt x="15" y="26"/>
                </a:lnTo>
                <a:lnTo>
                  <a:pt x="11" y="21"/>
                </a:lnTo>
                <a:lnTo>
                  <a:pt x="9" y="15"/>
                </a:lnTo>
                <a:lnTo>
                  <a:pt x="8" y="12"/>
                </a:lnTo>
                <a:lnTo>
                  <a:pt x="9" y="8"/>
                </a:lnTo>
                <a:lnTo>
                  <a:pt x="8" y="10"/>
                </a:lnTo>
                <a:lnTo>
                  <a:pt x="9" y="8"/>
                </a:lnTo>
                <a:lnTo>
                  <a:pt x="10" y="8"/>
                </a:lnTo>
                <a:lnTo>
                  <a:pt x="12" y="8"/>
                </a:lnTo>
                <a:lnTo>
                  <a:pt x="12" y="0"/>
                </a:lnTo>
                <a:lnTo>
                  <a:pt x="9" y="0"/>
                </a:lnTo>
                <a:lnTo>
                  <a:pt x="6" y="1"/>
                </a:lnTo>
                <a:lnTo>
                  <a:pt x="3" y="3"/>
                </a:lnTo>
                <a:lnTo>
                  <a:pt x="1" y="6"/>
                </a:lnTo>
                <a:lnTo>
                  <a:pt x="0" y="12"/>
                </a:lnTo>
                <a:lnTo>
                  <a:pt x="1" y="18"/>
                </a:lnTo>
                <a:lnTo>
                  <a:pt x="4" y="25"/>
                </a:lnTo>
                <a:lnTo>
                  <a:pt x="9" y="32"/>
                </a:lnTo>
                <a:lnTo>
                  <a:pt x="15" y="39"/>
                </a:lnTo>
                <a:lnTo>
                  <a:pt x="23" y="46"/>
                </a:lnTo>
                <a:lnTo>
                  <a:pt x="31" y="52"/>
                </a:lnTo>
                <a:lnTo>
                  <a:pt x="41" y="58"/>
                </a:lnTo>
                <a:lnTo>
                  <a:pt x="51" y="62"/>
                </a:lnTo>
                <a:lnTo>
                  <a:pt x="63" y="66"/>
                </a:lnTo>
                <a:lnTo>
                  <a:pt x="75" y="67"/>
                </a:lnTo>
                <a:lnTo>
                  <a:pt x="87" y="67"/>
                </a:lnTo>
                <a:lnTo>
                  <a:pt x="99" y="63"/>
                </a:lnTo>
                <a:lnTo>
                  <a:pt x="112" y="58"/>
                </a:lnTo>
                <a:lnTo>
                  <a:pt x="107" y="5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01" name="CustomShape 193"/>
          <p:cNvSpPr/>
          <p:nvPr/>
        </p:nvSpPr>
        <p:spPr>
          <a:xfrm>
            <a:off x="7908925" y="406400"/>
            <a:ext cx="76200" cy="77788"/>
          </a:xfrm>
          <a:custGeom>
            <a:avLst/>
            <a:gdLst/>
            <a:ahLst/>
            <a:cxnLst/>
            <a:rect l="l" t="t" r="r" b="b"/>
            <a:pathLst>
              <a:path w="49" h="50">
                <a:moveTo>
                  <a:pt x="0" y="9"/>
                </a:moveTo>
                <a:lnTo>
                  <a:pt x="9" y="14"/>
                </a:lnTo>
                <a:lnTo>
                  <a:pt x="17" y="19"/>
                </a:lnTo>
                <a:lnTo>
                  <a:pt x="25" y="25"/>
                </a:lnTo>
                <a:lnTo>
                  <a:pt x="31" y="31"/>
                </a:lnTo>
                <a:lnTo>
                  <a:pt x="36" y="37"/>
                </a:lnTo>
                <a:lnTo>
                  <a:pt x="39" y="42"/>
                </a:lnTo>
                <a:lnTo>
                  <a:pt x="39" y="43"/>
                </a:lnTo>
                <a:lnTo>
                  <a:pt x="40" y="43"/>
                </a:lnTo>
                <a:lnTo>
                  <a:pt x="40" y="42"/>
                </a:lnTo>
                <a:lnTo>
                  <a:pt x="45" y="50"/>
                </a:lnTo>
                <a:lnTo>
                  <a:pt x="48" y="48"/>
                </a:lnTo>
                <a:lnTo>
                  <a:pt x="49" y="43"/>
                </a:lnTo>
                <a:lnTo>
                  <a:pt x="48" y="40"/>
                </a:lnTo>
                <a:lnTo>
                  <a:pt x="47" y="37"/>
                </a:lnTo>
                <a:lnTo>
                  <a:pt x="44" y="31"/>
                </a:lnTo>
                <a:lnTo>
                  <a:pt x="37" y="25"/>
                </a:lnTo>
                <a:lnTo>
                  <a:pt x="31" y="18"/>
                </a:lnTo>
                <a:lnTo>
                  <a:pt x="22" y="11"/>
                </a:lnTo>
                <a:lnTo>
                  <a:pt x="13" y="6"/>
                </a:lnTo>
                <a:lnTo>
                  <a:pt x="4"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02" name="CustomShape 194"/>
          <p:cNvSpPr/>
          <p:nvPr/>
        </p:nvSpPr>
        <p:spPr>
          <a:xfrm>
            <a:off x="7821613" y="392113"/>
            <a:ext cx="93662" cy="26987"/>
          </a:xfrm>
          <a:custGeom>
            <a:avLst/>
            <a:gdLst/>
            <a:ahLst/>
            <a:cxnLst/>
            <a:rect l="l" t="t" r="r" b="b"/>
            <a:pathLst>
              <a:path w="59" h="18">
                <a:moveTo>
                  <a:pt x="0" y="9"/>
                </a:moveTo>
                <a:lnTo>
                  <a:pt x="4" y="9"/>
                </a:lnTo>
                <a:lnTo>
                  <a:pt x="10" y="9"/>
                </a:lnTo>
                <a:lnTo>
                  <a:pt x="16" y="9"/>
                </a:lnTo>
                <a:lnTo>
                  <a:pt x="23" y="11"/>
                </a:lnTo>
                <a:lnTo>
                  <a:pt x="32" y="11"/>
                </a:lnTo>
                <a:lnTo>
                  <a:pt x="39" y="13"/>
                </a:lnTo>
                <a:lnTo>
                  <a:pt x="48" y="15"/>
                </a:lnTo>
                <a:lnTo>
                  <a:pt x="55" y="18"/>
                </a:lnTo>
                <a:lnTo>
                  <a:pt x="59" y="9"/>
                </a:lnTo>
                <a:lnTo>
                  <a:pt x="50" y="6"/>
                </a:lnTo>
                <a:lnTo>
                  <a:pt x="41" y="4"/>
                </a:lnTo>
                <a:lnTo>
                  <a:pt x="33" y="2"/>
                </a:lnTo>
                <a:lnTo>
                  <a:pt x="25" y="1"/>
                </a:lnTo>
                <a:lnTo>
                  <a:pt x="17" y="1"/>
                </a:lnTo>
                <a:lnTo>
                  <a:pt x="10" y="1"/>
                </a:lnTo>
                <a:lnTo>
                  <a:pt x="4" y="0"/>
                </a:lnTo>
                <a:lnTo>
                  <a:pt x="0" y="1"/>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03" name="CustomShape 195"/>
          <p:cNvSpPr/>
          <p:nvPr/>
        </p:nvSpPr>
        <p:spPr>
          <a:xfrm>
            <a:off x="8313738" y="400050"/>
            <a:ext cx="169862" cy="92075"/>
          </a:xfrm>
          <a:custGeom>
            <a:avLst/>
            <a:gdLst/>
            <a:ahLst/>
            <a:cxnLst/>
            <a:rect l="l" t="t" r="r" b="b"/>
            <a:pathLst>
              <a:path w="107" h="58">
                <a:moveTo>
                  <a:pt x="9" y="0"/>
                </a:moveTo>
                <a:lnTo>
                  <a:pt x="5" y="0"/>
                </a:lnTo>
                <a:lnTo>
                  <a:pt x="3" y="1"/>
                </a:lnTo>
                <a:lnTo>
                  <a:pt x="1" y="2"/>
                </a:lnTo>
                <a:lnTo>
                  <a:pt x="0" y="3"/>
                </a:lnTo>
                <a:lnTo>
                  <a:pt x="0" y="8"/>
                </a:lnTo>
                <a:lnTo>
                  <a:pt x="1" y="12"/>
                </a:lnTo>
                <a:lnTo>
                  <a:pt x="3" y="19"/>
                </a:lnTo>
                <a:lnTo>
                  <a:pt x="9" y="25"/>
                </a:lnTo>
                <a:lnTo>
                  <a:pt x="14" y="32"/>
                </a:lnTo>
                <a:lnTo>
                  <a:pt x="21" y="37"/>
                </a:lnTo>
                <a:lnTo>
                  <a:pt x="30" y="44"/>
                </a:lnTo>
                <a:lnTo>
                  <a:pt x="39" y="49"/>
                </a:lnTo>
                <a:lnTo>
                  <a:pt x="49" y="54"/>
                </a:lnTo>
                <a:lnTo>
                  <a:pt x="59" y="57"/>
                </a:lnTo>
                <a:lnTo>
                  <a:pt x="71" y="58"/>
                </a:lnTo>
                <a:lnTo>
                  <a:pt x="83" y="58"/>
                </a:lnTo>
                <a:lnTo>
                  <a:pt x="94" y="55"/>
                </a:lnTo>
                <a:lnTo>
                  <a:pt x="106" y="51"/>
                </a:lnTo>
                <a:lnTo>
                  <a:pt x="107" y="49"/>
                </a:lnTo>
                <a:lnTo>
                  <a:pt x="107" y="47"/>
                </a:lnTo>
                <a:lnTo>
                  <a:pt x="107" y="46"/>
                </a:lnTo>
                <a:lnTo>
                  <a:pt x="106" y="44"/>
                </a:lnTo>
                <a:lnTo>
                  <a:pt x="103" y="39"/>
                </a:lnTo>
                <a:lnTo>
                  <a:pt x="97" y="32"/>
                </a:lnTo>
                <a:lnTo>
                  <a:pt x="91" y="25"/>
                </a:lnTo>
                <a:lnTo>
                  <a:pt x="83" y="19"/>
                </a:lnTo>
                <a:lnTo>
                  <a:pt x="74" y="13"/>
                </a:lnTo>
                <a:lnTo>
                  <a:pt x="66" y="9"/>
                </a:lnTo>
                <a:lnTo>
                  <a:pt x="57" y="6"/>
                </a:lnTo>
                <a:lnTo>
                  <a:pt x="49" y="3"/>
                </a:lnTo>
                <a:lnTo>
                  <a:pt x="40" y="1"/>
                </a:lnTo>
                <a:lnTo>
                  <a:pt x="33" y="0"/>
                </a:lnTo>
                <a:lnTo>
                  <a:pt x="24" y="0"/>
                </a:lnTo>
                <a:lnTo>
                  <a:pt x="18" y="0"/>
                </a:lnTo>
                <a:lnTo>
                  <a:pt x="13" y="0"/>
                </a:lnTo>
                <a:lnTo>
                  <a:pt x="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804" name="CustomShape 196"/>
          <p:cNvSpPr/>
          <p:nvPr/>
        </p:nvSpPr>
        <p:spPr>
          <a:xfrm>
            <a:off x="8305800" y="393700"/>
            <a:ext cx="179388" cy="106363"/>
          </a:xfrm>
          <a:custGeom>
            <a:avLst/>
            <a:gdLst/>
            <a:ahLst/>
            <a:cxnLst/>
            <a:rect l="l" t="t" r="r" b="b"/>
            <a:pathLst>
              <a:path w="113" h="67">
                <a:moveTo>
                  <a:pt x="109" y="50"/>
                </a:moveTo>
                <a:lnTo>
                  <a:pt x="98" y="55"/>
                </a:lnTo>
                <a:lnTo>
                  <a:pt x="87" y="58"/>
                </a:lnTo>
                <a:lnTo>
                  <a:pt x="76" y="58"/>
                </a:lnTo>
                <a:lnTo>
                  <a:pt x="65" y="57"/>
                </a:lnTo>
                <a:lnTo>
                  <a:pt x="56" y="53"/>
                </a:lnTo>
                <a:lnTo>
                  <a:pt x="45" y="49"/>
                </a:lnTo>
                <a:lnTo>
                  <a:pt x="37" y="45"/>
                </a:lnTo>
                <a:lnTo>
                  <a:pt x="29" y="38"/>
                </a:lnTo>
                <a:lnTo>
                  <a:pt x="22" y="33"/>
                </a:lnTo>
                <a:lnTo>
                  <a:pt x="17" y="26"/>
                </a:lnTo>
                <a:lnTo>
                  <a:pt x="13" y="21"/>
                </a:lnTo>
                <a:lnTo>
                  <a:pt x="10" y="15"/>
                </a:lnTo>
                <a:lnTo>
                  <a:pt x="9" y="12"/>
                </a:lnTo>
                <a:lnTo>
                  <a:pt x="9" y="8"/>
                </a:lnTo>
                <a:lnTo>
                  <a:pt x="9" y="10"/>
                </a:lnTo>
                <a:lnTo>
                  <a:pt x="10" y="8"/>
                </a:lnTo>
                <a:lnTo>
                  <a:pt x="12" y="8"/>
                </a:lnTo>
                <a:lnTo>
                  <a:pt x="14" y="8"/>
                </a:lnTo>
                <a:lnTo>
                  <a:pt x="14" y="0"/>
                </a:lnTo>
                <a:lnTo>
                  <a:pt x="9" y="0"/>
                </a:lnTo>
                <a:lnTo>
                  <a:pt x="6" y="1"/>
                </a:lnTo>
                <a:lnTo>
                  <a:pt x="4" y="3"/>
                </a:lnTo>
                <a:lnTo>
                  <a:pt x="1" y="6"/>
                </a:lnTo>
                <a:lnTo>
                  <a:pt x="0" y="12"/>
                </a:lnTo>
                <a:lnTo>
                  <a:pt x="2" y="18"/>
                </a:lnTo>
                <a:lnTo>
                  <a:pt x="5" y="25"/>
                </a:lnTo>
                <a:lnTo>
                  <a:pt x="9" y="32"/>
                </a:lnTo>
                <a:lnTo>
                  <a:pt x="16" y="39"/>
                </a:lnTo>
                <a:lnTo>
                  <a:pt x="23" y="46"/>
                </a:lnTo>
                <a:lnTo>
                  <a:pt x="33" y="52"/>
                </a:lnTo>
                <a:lnTo>
                  <a:pt x="42" y="58"/>
                </a:lnTo>
                <a:lnTo>
                  <a:pt x="53" y="62"/>
                </a:lnTo>
                <a:lnTo>
                  <a:pt x="64" y="66"/>
                </a:lnTo>
                <a:lnTo>
                  <a:pt x="76" y="67"/>
                </a:lnTo>
                <a:lnTo>
                  <a:pt x="88" y="67"/>
                </a:lnTo>
                <a:lnTo>
                  <a:pt x="100" y="63"/>
                </a:lnTo>
                <a:lnTo>
                  <a:pt x="113" y="58"/>
                </a:lnTo>
                <a:lnTo>
                  <a:pt x="109" y="5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05" name="CustomShape 197"/>
          <p:cNvSpPr/>
          <p:nvPr/>
        </p:nvSpPr>
        <p:spPr>
          <a:xfrm>
            <a:off x="8415338" y="406400"/>
            <a:ext cx="74612" cy="77788"/>
          </a:xfrm>
          <a:custGeom>
            <a:avLst/>
            <a:gdLst/>
            <a:ahLst/>
            <a:cxnLst/>
            <a:rect l="l" t="t" r="r" b="b"/>
            <a:pathLst>
              <a:path w="47" h="50">
                <a:moveTo>
                  <a:pt x="0" y="9"/>
                </a:moveTo>
                <a:lnTo>
                  <a:pt x="8" y="14"/>
                </a:lnTo>
                <a:lnTo>
                  <a:pt x="17" y="19"/>
                </a:lnTo>
                <a:lnTo>
                  <a:pt x="24" y="25"/>
                </a:lnTo>
                <a:lnTo>
                  <a:pt x="30" y="31"/>
                </a:lnTo>
                <a:lnTo>
                  <a:pt x="36" y="37"/>
                </a:lnTo>
                <a:lnTo>
                  <a:pt x="39" y="42"/>
                </a:lnTo>
                <a:lnTo>
                  <a:pt x="39" y="43"/>
                </a:lnTo>
                <a:lnTo>
                  <a:pt x="40" y="42"/>
                </a:lnTo>
                <a:lnTo>
                  <a:pt x="44" y="50"/>
                </a:lnTo>
                <a:lnTo>
                  <a:pt x="47" y="48"/>
                </a:lnTo>
                <a:lnTo>
                  <a:pt x="47" y="43"/>
                </a:lnTo>
                <a:lnTo>
                  <a:pt x="47" y="40"/>
                </a:lnTo>
                <a:lnTo>
                  <a:pt x="46" y="37"/>
                </a:lnTo>
                <a:lnTo>
                  <a:pt x="42" y="31"/>
                </a:lnTo>
                <a:lnTo>
                  <a:pt x="37" y="25"/>
                </a:lnTo>
                <a:lnTo>
                  <a:pt x="29" y="18"/>
                </a:lnTo>
                <a:lnTo>
                  <a:pt x="22" y="11"/>
                </a:lnTo>
                <a:lnTo>
                  <a:pt x="12" y="6"/>
                </a:lnTo>
                <a:lnTo>
                  <a:pt x="3"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06" name="CustomShape 198"/>
          <p:cNvSpPr/>
          <p:nvPr/>
        </p:nvSpPr>
        <p:spPr>
          <a:xfrm>
            <a:off x="8328025" y="392113"/>
            <a:ext cx="92075" cy="26987"/>
          </a:xfrm>
          <a:custGeom>
            <a:avLst/>
            <a:gdLst/>
            <a:ahLst/>
            <a:cxnLst/>
            <a:rect l="l" t="t" r="r" b="b"/>
            <a:pathLst>
              <a:path w="58" h="18">
                <a:moveTo>
                  <a:pt x="0" y="9"/>
                </a:moveTo>
                <a:lnTo>
                  <a:pt x="4" y="9"/>
                </a:lnTo>
                <a:lnTo>
                  <a:pt x="9" y="9"/>
                </a:lnTo>
                <a:lnTo>
                  <a:pt x="15" y="9"/>
                </a:lnTo>
                <a:lnTo>
                  <a:pt x="23" y="11"/>
                </a:lnTo>
                <a:lnTo>
                  <a:pt x="30" y="11"/>
                </a:lnTo>
                <a:lnTo>
                  <a:pt x="39" y="13"/>
                </a:lnTo>
                <a:lnTo>
                  <a:pt x="47" y="15"/>
                </a:lnTo>
                <a:lnTo>
                  <a:pt x="55" y="18"/>
                </a:lnTo>
                <a:lnTo>
                  <a:pt x="58" y="9"/>
                </a:lnTo>
                <a:lnTo>
                  <a:pt x="49" y="6"/>
                </a:lnTo>
                <a:lnTo>
                  <a:pt x="41" y="4"/>
                </a:lnTo>
                <a:lnTo>
                  <a:pt x="32" y="2"/>
                </a:lnTo>
                <a:lnTo>
                  <a:pt x="24" y="1"/>
                </a:lnTo>
                <a:lnTo>
                  <a:pt x="17" y="1"/>
                </a:lnTo>
                <a:lnTo>
                  <a:pt x="9" y="1"/>
                </a:lnTo>
                <a:lnTo>
                  <a:pt x="4" y="0"/>
                </a:lnTo>
                <a:lnTo>
                  <a:pt x="0" y="1"/>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07" name="CustomShape 199"/>
          <p:cNvSpPr/>
          <p:nvPr/>
        </p:nvSpPr>
        <p:spPr>
          <a:xfrm>
            <a:off x="8437563" y="396875"/>
            <a:ext cx="150812" cy="88900"/>
          </a:xfrm>
          <a:custGeom>
            <a:avLst/>
            <a:gdLst/>
            <a:ahLst/>
            <a:cxnLst/>
            <a:rect l="l" t="t" r="r" b="b"/>
            <a:pathLst>
              <a:path w="95" h="57">
                <a:moveTo>
                  <a:pt x="6" y="0"/>
                </a:moveTo>
                <a:lnTo>
                  <a:pt x="3" y="0"/>
                </a:lnTo>
                <a:lnTo>
                  <a:pt x="0" y="2"/>
                </a:lnTo>
                <a:lnTo>
                  <a:pt x="0" y="5"/>
                </a:lnTo>
                <a:lnTo>
                  <a:pt x="3" y="10"/>
                </a:lnTo>
                <a:lnTo>
                  <a:pt x="5" y="15"/>
                </a:lnTo>
                <a:lnTo>
                  <a:pt x="10" y="22"/>
                </a:lnTo>
                <a:lnTo>
                  <a:pt x="15" y="28"/>
                </a:lnTo>
                <a:lnTo>
                  <a:pt x="22" y="35"/>
                </a:lnTo>
                <a:lnTo>
                  <a:pt x="29" y="41"/>
                </a:lnTo>
                <a:lnTo>
                  <a:pt x="36" y="46"/>
                </a:lnTo>
                <a:lnTo>
                  <a:pt x="45" y="51"/>
                </a:lnTo>
                <a:lnTo>
                  <a:pt x="54" y="55"/>
                </a:lnTo>
                <a:lnTo>
                  <a:pt x="64" y="57"/>
                </a:lnTo>
                <a:lnTo>
                  <a:pt x="73" y="57"/>
                </a:lnTo>
                <a:lnTo>
                  <a:pt x="83" y="55"/>
                </a:lnTo>
                <a:lnTo>
                  <a:pt x="92" y="50"/>
                </a:lnTo>
                <a:lnTo>
                  <a:pt x="94" y="49"/>
                </a:lnTo>
                <a:lnTo>
                  <a:pt x="95" y="48"/>
                </a:lnTo>
                <a:lnTo>
                  <a:pt x="94" y="46"/>
                </a:lnTo>
                <a:lnTo>
                  <a:pt x="94" y="44"/>
                </a:lnTo>
                <a:lnTo>
                  <a:pt x="90" y="38"/>
                </a:lnTo>
                <a:lnTo>
                  <a:pt x="85" y="32"/>
                </a:lnTo>
                <a:lnTo>
                  <a:pt x="79" y="25"/>
                </a:lnTo>
                <a:lnTo>
                  <a:pt x="72" y="20"/>
                </a:lnTo>
                <a:lnTo>
                  <a:pt x="65" y="13"/>
                </a:lnTo>
                <a:lnTo>
                  <a:pt x="57" y="9"/>
                </a:lnTo>
                <a:lnTo>
                  <a:pt x="49" y="5"/>
                </a:lnTo>
                <a:lnTo>
                  <a:pt x="42" y="3"/>
                </a:lnTo>
                <a:lnTo>
                  <a:pt x="34" y="2"/>
                </a:lnTo>
                <a:lnTo>
                  <a:pt x="27" y="1"/>
                </a:lnTo>
                <a:lnTo>
                  <a:pt x="21" y="1"/>
                </a:lnTo>
                <a:lnTo>
                  <a:pt x="14" y="0"/>
                </a:lnTo>
                <a:lnTo>
                  <a:pt x="10" y="0"/>
                </a:lnTo>
                <a:lnTo>
                  <a:pt x="6"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808" name="CustomShape 200"/>
          <p:cNvSpPr/>
          <p:nvPr/>
        </p:nvSpPr>
        <p:spPr>
          <a:xfrm>
            <a:off x="8431213" y="388938"/>
            <a:ext cx="157162" cy="103187"/>
          </a:xfrm>
          <a:custGeom>
            <a:avLst/>
            <a:gdLst/>
            <a:ahLst/>
            <a:cxnLst/>
            <a:rect l="l" t="t" r="r" b="b"/>
            <a:pathLst>
              <a:path w="99" h="66">
                <a:moveTo>
                  <a:pt x="94" y="51"/>
                </a:moveTo>
                <a:lnTo>
                  <a:pt x="86" y="55"/>
                </a:lnTo>
                <a:lnTo>
                  <a:pt x="77" y="56"/>
                </a:lnTo>
                <a:lnTo>
                  <a:pt x="68" y="56"/>
                </a:lnTo>
                <a:lnTo>
                  <a:pt x="59" y="55"/>
                </a:lnTo>
                <a:lnTo>
                  <a:pt x="51" y="52"/>
                </a:lnTo>
                <a:lnTo>
                  <a:pt x="43" y="48"/>
                </a:lnTo>
                <a:lnTo>
                  <a:pt x="35" y="42"/>
                </a:lnTo>
                <a:lnTo>
                  <a:pt x="28" y="37"/>
                </a:lnTo>
                <a:lnTo>
                  <a:pt x="22" y="30"/>
                </a:lnTo>
                <a:lnTo>
                  <a:pt x="17" y="24"/>
                </a:lnTo>
                <a:lnTo>
                  <a:pt x="13" y="18"/>
                </a:lnTo>
                <a:lnTo>
                  <a:pt x="10" y="14"/>
                </a:lnTo>
                <a:lnTo>
                  <a:pt x="9" y="9"/>
                </a:lnTo>
                <a:lnTo>
                  <a:pt x="9" y="8"/>
                </a:lnTo>
                <a:lnTo>
                  <a:pt x="8" y="9"/>
                </a:lnTo>
                <a:lnTo>
                  <a:pt x="10" y="9"/>
                </a:lnTo>
                <a:lnTo>
                  <a:pt x="11" y="0"/>
                </a:lnTo>
                <a:lnTo>
                  <a:pt x="4" y="0"/>
                </a:lnTo>
                <a:lnTo>
                  <a:pt x="0" y="6"/>
                </a:lnTo>
                <a:lnTo>
                  <a:pt x="0" y="11"/>
                </a:lnTo>
                <a:lnTo>
                  <a:pt x="2" y="17"/>
                </a:lnTo>
                <a:lnTo>
                  <a:pt x="5" y="24"/>
                </a:lnTo>
                <a:lnTo>
                  <a:pt x="10" y="30"/>
                </a:lnTo>
                <a:lnTo>
                  <a:pt x="16" y="37"/>
                </a:lnTo>
                <a:lnTo>
                  <a:pt x="22" y="43"/>
                </a:lnTo>
                <a:lnTo>
                  <a:pt x="30" y="50"/>
                </a:lnTo>
                <a:lnTo>
                  <a:pt x="38" y="55"/>
                </a:lnTo>
                <a:lnTo>
                  <a:pt x="48" y="60"/>
                </a:lnTo>
                <a:lnTo>
                  <a:pt x="57" y="64"/>
                </a:lnTo>
                <a:lnTo>
                  <a:pt x="68" y="66"/>
                </a:lnTo>
                <a:lnTo>
                  <a:pt x="77" y="66"/>
                </a:lnTo>
                <a:lnTo>
                  <a:pt x="88" y="64"/>
                </a:lnTo>
                <a:lnTo>
                  <a:pt x="99" y="59"/>
                </a:lnTo>
                <a:lnTo>
                  <a:pt x="94" y="5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09" name="CustomShape 201"/>
          <p:cNvSpPr/>
          <p:nvPr/>
        </p:nvSpPr>
        <p:spPr>
          <a:xfrm>
            <a:off x="8523288" y="403225"/>
            <a:ext cx="69850" cy="77788"/>
          </a:xfrm>
          <a:custGeom>
            <a:avLst/>
            <a:gdLst/>
            <a:ahLst/>
            <a:cxnLst/>
            <a:rect l="l" t="t" r="r" b="b"/>
            <a:pathLst>
              <a:path w="45" h="50">
                <a:moveTo>
                  <a:pt x="0" y="9"/>
                </a:moveTo>
                <a:lnTo>
                  <a:pt x="8" y="13"/>
                </a:lnTo>
                <a:lnTo>
                  <a:pt x="15" y="19"/>
                </a:lnTo>
                <a:lnTo>
                  <a:pt x="23" y="24"/>
                </a:lnTo>
                <a:lnTo>
                  <a:pt x="28" y="31"/>
                </a:lnTo>
                <a:lnTo>
                  <a:pt x="32" y="37"/>
                </a:lnTo>
                <a:lnTo>
                  <a:pt x="35" y="42"/>
                </a:lnTo>
                <a:lnTo>
                  <a:pt x="35" y="43"/>
                </a:lnTo>
                <a:lnTo>
                  <a:pt x="36" y="43"/>
                </a:lnTo>
                <a:lnTo>
                  <a:pt x="36" y="42"/>
                </a:lnTo>
                <a:lnTo>
                  <a:pt x="41" y="50"/>
                </a:lnTo>
                <a:lnTo>
                  <a:pt x="44" y="47"/>
                </a:lnTo>
                <a:lnTo>
                  <a:pt x="45" y="44"/>
                </a:lnTo>
                <a:lnTo>
                  <a:pt x="44" y="41"/>
                </a:lnTo>
                <a:lnTo>
                  <a:pt x="43" y="38"/>
                </a:lnTo>
                <a:lnTo>
                  <a:pt x="40" y="31"/>
                </a:lnTo>
                <a:lnTo>
                  <a:pt x="34" y="24"/>
                </a:lnTo>
                <a:lnTo>
                  <a:pt x="28" y="18"/>
                </a:lnTo>
                <a:lnTo>
                  <a:pt x="20" y="11"/>
                </a:lnTo>
                <a:lnTo>
                  <a:pt x="13" y="6"/>
                </a:lnTo>
                <a:lnTo>
                  <a:pt x="5"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10" name="CustomShape 202"/>
          <p:cNvSpPr/>
          <p:nvPr/>
        </p:nvSpPr>
        <p:spPr>
          <a:xfrm>
            <a:off x="8447088" y="388938"/>
            <a:ext cx="84137" cy="26987"/>
          </a:xfrm>
          <a:custGeom>
            <a:avLst/>
            <a:gdLst/>
            <a:ahLst/>
            <a:cxnLst/>
            <a:rect l="l" t="t" r="r" b="b"/>
            <a:pathLst>
              <a:path w="53" h="18">
                <a:moveTo>
                  <a:pt x="0" y="9"/>
                </a:moveTo>
                <a:lnTo>
                  <a:pt x="3" y="9"/>
                </a:lnTo>
                <a:lnTo>
                  <a:pt x="8" y="10"/>
                </a:lnTo>
                <a:lnTo>
                  <a:pt x="15" y="10"/>
                </a:lnTo>
                <a:lnTo>
                  <a:pt x="21" y="10"/>
                </a:lnTo>
                <a:lnTo>
                  <a:pt x="27" y="11"/>
                </a:lnTo>
                <a:lnTo>
                  <a:pt x="35" y="13"/>
                </a:lnTo>
                <a:lnTo>
                  <a:pt x="42" y="15"/>
                </a:lnTo>
                <a:lnTo>
                  <a:pt x="48" y="18"/>
                </a:lnTo>
                <a:lnTo>
                  <a:pt x="53" y="9"/>
                </a:lnTo>
                <a:lnTo>
                  <a:pt x="45" y="6"/>
                </a:lnTo>
                <a:lnTo>
                  <a:pt x="37" y="4"/>
                </a:lnTo>
                <a:lnTo>
                  <a:pt x="29" y="3"/>
                </a:lnTo>
                <a:lnTo>
                  <a:pt x="22" y="2"/>
                </a:lnTo>
                <a:lnTo>
                  <a:pt x="15" y="0"/>
                </a:lnTo>
                <a:lnTo>
                  <a:pt x="9" y="0"/>
                </a:lnTo>
                <a:lnTo>
                  <a:pt x="4" y="0"/>
                </a:lnTo>
                <a:lnTo>
                  <a:pt x="1"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11" name="CustomShape 203"/>
          <p:cNvSpPr/>
          <p:nvPr/>
        </p:nvSpPr>
        <p:spPr>
          <a:xfrm>
            <a:off x="919163" y="401638"/>
            <a:ext cx="166687" cy="92075"/>
          </a:xfrm>
          <a:custGeom>
            <a:avLst/>
            <a:gdLst/>
            <a:ahLst/>
            <a:cxnLst/>
            <a:rect l="l" t="t" r="r" b="b"/>
            <a:pathLst>
              <a:path w="106" h="58">
                <a:moveTo>
                  <a:pt x="8" y="0"/>
                </a:moveTo>
                <a:lnTo>
                  <a:pt x="5" y="0"/>
                </a:lnTo>
                <a:lnTo>
                  <a:pt x="3" y="1"/>
                </a:lnTo>
                <a:lnTo>
                  <a:pt x="1" y="2"/>
                </a:lnTo>
                <a:lnTo>
                  <a:pt x="0" y="3"/>
                </a:lnTo>
                <a:lnTo>
                  <a:pt x="0" y="8"/>
                </a:lnTo>
                <a:lnTo>
                  <a:pt x="1" y="12"/>
                </a:lnTo>
                <a:lnTo>
                  <a:pt x="3" y="19"/>
                </a:lnTo>
                <a:lnTo>
                  <a:pt x="8" y="25"/>
                </a:lnTo>
                <a:lnTo>
                  <a:pt x="13" y="32"/>
                </a:lnTo>
                <a:lnTo>
                  <a:pt x="21" y="38"/>
                </a:lnTo>
                <a:lnTo>
                  <a:pt x="29" y="44"/>
                </a:lnTo>
                <a:lnTo>
                  <a:pt x="39" y="50"/>
                </a:lnTo>
                <a:lnTo>
                  <a:pt x="48" y="54"/>
                </a:lnTo>
                <a:lnTo>
                  <a:pt x="59" y="57"/>
                </a:lnTo>
                <a:lnTo>
                  <a:pt x="70" y="58"/>
                </a:lnTo>
                <a:lnTo>
                  <a:pt x="82" y="58"/>
                </a:lnTo>
                <a:lnTo>
                  <a:pt x="94" y="55"/>
                </a:lnTo>
                <a:lnTo>
                  <a:pt x="105" y="51"/>
                </a:lnTo>
                <a:lnTo>
                  <a:pt x="106" y="50"/>
                </a:lnTo>
                <a:lnTo>
                  <a:pt x="106" y="47"/>
                </a:lnTo>
                <a:lnTo>
                  <a:pt x="106" y="46"/>
                </a:lnTo>
                <a:lnTo>
                  <a:pt x="105" y="44"/>
                </a:lnTo>
                <a:lnTo>
                  <a:pt x="102" y="39"/>
                </a:lnTo>
                <a:lnTo>
                  <a:pt x="97" y="32"/>
                </a:lnTo>
                <a:lnTo>
                  <a:pt x="90" y="25"/>
                </a:lnTo>
                <a:lnTo>
                  <a:pt x="82" y="19"/>
                </a:lnTo>
                <a:lnTo>
                  <a:pt x="74" y="13"/>
                </a:lnTo>
                <a:lnTo>
                  <a:pt x="65" y="9"/>
                </a:lnTo>
                <a:lnTo>
                  <a:pt x="57" y="6"/>
                </a:lnTo>
                <a:lnTo>
                  <a:pt x="48" y="3"/>
                </a:lnTo>
                <a:lnTo>
                  <a:pt x="40" y="1"/>
                </a:lnTo>
                <a:lnTo>
                  <a:pt x="32" y="0"/>
                </a:lnTo>
                <a:lnTo>
                  <a:pt x="24" y="0"/>
                </a:lnTo>
                <a:lnTo>
                  <a:pt x="17" y="0"/>
                </a:lnTo>
                <a:lnTo>
                  <a:pt x="12" y="0"/>
                </a:lnTo>
                <a:lnTo>
                  <a:pt x="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812" name="CustomShape 204"/>
          <p:cNvSpPr/>
          <p:nvPr/>
        </p:nvSpPr>
        <p:spPr>
          <a:xfrm>
            <a:off x="909638" y="395288"/>
            <a:ext cx="179387" cy="104775"/>
          </a:xfrm>
          <a:custGeom>
            <a:avLst/>
            <a:gdLst/>
            <a:ahLst/>
            <a:cxnLst/>
            <a:rect l="l" t="t" r="r" b="b"/>
            <a:pathLst>
              <a:path w="113" h="67">
                <a:moveTo>
                  <a:pt x="109" y="50"/>
                </a:moveTo>
                <a:lnTo>
                  <a:pt x="99" y="55"/>
                </a:lnTo>
                <a:lnTo>
                  <a:pt x="87" y="58"/>
                </a:lnTo>
                <a:lnTo>
                  <a:pt x="76" y="58"/>
                </a:lnTo>
                <a:lnTo>
                  <a:pt x="66" y="57"/>
                </a:lnTo>
                <a:lnTo>
                  <a:pt x="56" y="54"/>
                </a:lnTo>
                <a:lnTo>
                  <a:pt x="46" y="49"/>
                </a:lnTo>
                <a:lnTo>
                  <a:pt x="37" y="45"/>
                </a:lnTo>
                <a:lnTo>
                  <a:pt x="30" y="38"/>
                </a:lnTo>
                <a:lnTo>
                  <a:pt x="22" y="33"/>
                </a:lnTo>
                <a:lnTo>
                  <a:pt x="17" y="26"/>
                </a:lnTo>
                <a:lnTo>
                  <a:pt x="13" y="21"/>
                </a:lnTo>
                <a:lnTo>
                  <a:pt x="11" y="15"/>
                </a:lnTo>
                <a:lnTo>
                  <a:pt x="10" y="12"/>
                </a:lnTo>
                <a:lnTo>
                  <a:pt x="10" y="9"/>
                </a:lnTo>
                <a:lnTo>
                  <a:pt x="10" y="10"/>
                </a:lnTo>
                <a:lnTo>
                  <a:pt x="11" y="9"/>
                </a:lnTo>
                <a:lnTo>
                  <a:pt x="12" y="9"/>
                </a:lnTo>
                <a:lnTo>
                  <a:pt x="14" y="9"/>
                </a:lnTo>
                <a:lnTo>
                  <a:pt x="14" y="0"/>
                </a:lnTo>
                <a:lnTo>
                  <a:pt x="10" y="0"/>
                </a:lnTo>
                <a:lnTo>
                  <a:pt x="7" y="1"/>
                </a:lnTo>
                <a:lnTo>
                  <a:pt x="4" y="3"/>
                </a:lnTo>
                <a:lnTo>
                  <a:pt x="1" y="6"/>
                </a:lnTo>
                <a:lnTo>
                  <a:pt x="0" y="12"/>
                </a:lnTo>
                <a:lnTo>
                  <a:pt x="2" y="18"/>
                </a:lnTo>
                <a:lnTo>
                  <a:pt x="6" y="25"/>
                </a:lnTo>
                <a:lnTo>
                  <a:pt x="10" y="32"/>
                </a:lnTo>
                <a:lnTo>
                  <a:pt x="16" y="39"/>
                </a:lnTo>
                <a:lnTo>
                  <a:pt x="23" y="46"/>
                </a:lnTo>
                <a:lnTo>
                  <a:pt x="33" y="52"/>
                </a:lnTo>
                <a:lnTo>
                  <a:pt x="43" y="58"/>
                </a:lnTo>
                <a:lnTo>
                  <a:pt x="53" y="62"/>
                </a:lnTo>
                <a:lnTo>
                  <a:pt x="65" y="66"/>
                </a:lnTo>
                <a:lnTo>
                  <a:pt x="76" y="67"/>
                </a:lnTo>
                <a:lnTo>
                  <a:pt x="88" y="67"/>
                </a:lnTo>
                <a:lnTo>
                  <a:pt x="101" y="63"/>
                </a:lnTo>
                <a:lnTo>
                  <a:pt x="113" y="58"/>
                </a:lnTo>
                <a:lnTo>
                  <a:pt x="109" y="5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13" name="CustomShape 205"/>
          <p:cNvSpPr/>
          <p:nvPr/>
        </p:nvSpPr>
        <p:spPr>
          <a:xfrm>
            <a:off x="1019175" y="409575"/>
            <a:ext cx="77788" cy="77788"/>
          </a:xfrm>
          <a:custGeom>
            <a:avLst/>
            <a:gdLst/>
            <a:ahLst/>
            <a:cxnLst/>
            <a:rect l="l" t="t" r="r" b="b"/>
            <a:pathLst>
              <a:path w="49" h="49">
                <a:moveTo>
                  <a:pt x="0" y="8"/>
                </a:moveTo>
                <a:lnTo>
                  <a:pt x="8" y="13"/>
                </a:lnTo>
                <a:lnTo>
                  <a:pt x="17" y="18"/>
                </a:lnTo>
                <a:lnTo>
                  <a:pt x="24" y="24"/>
                </a:lnTo>
                <a:lnTo>
                  <a:pt x="31" y="30"/>
                </a:lnTo>
                <a:lnTo>
                  <a:pt x="36" y="36"/>
                </a:lnTo>
                <a:lnTo>
                  <a:pt x="39" y="41"/>
                </a:lnTo>
                <a:lnTo>
                  <a:pt x="39" y="42"/>
                </a:lnTo>
                <a:lnTo>
                  <a:pt x="40" y="41"/>
                </a:lnTo>
                <a:lnTo>
                  <a:pt x="44" y="49"/>
                </a:lnTo>
                <a:lnTo>
                  <a:pt x="48" y="47"/>
                </a:lnTo>
                <a:lnTo>
                  <a:pt x="49" y="42"/>
                </a:lnTo>
                <a:lnTo>
                  <a:pt x="48" y="39"/>
                </a:lnTo>
                <a:lnTo>
                  <a:pt x="47" y="36"/>
                </a:lnTo>
                <a:lnTo>
                  <a:pt x="42" y="30"/>
                </a:lnTo>
                <a:lnTo>
                  <a:pt x="37" y="24"/>
                </a:lnTo>
                <a:lnTo>
                  <a:pt x="30" y="17"/>
                </a:lnTo>
                <a:lnTo>
                  <a:pt x="22" y="11"/>
                </a:lnTo>
                <a:lnTo>
                  <a:pt x="13" y="5"/>
                </a:lnTo>
                <a:lnTo>
                  <a:pt x="3"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14" name="CustomShape 206"/>
          <p:cNvSpPr/>
          <p:nvPr/>
        </p:nvSpPr>
        <p:spPr>
          <a:xfrm>
            <a:off x="931863" y="393700"/>
            <a:ext cx="92075" cy="28575"/>
          </a:xfrm>
          <a:custGeom>
            <a:avLst/>
            <a:gdLst/>
            <a:ahLst/>
            <a:cxnLst/>
            <a:rect l="l" t="t" r="r" b="b"/>
            <a:pathLst>
              <a:path w="58" h="18">
                <a:moveTo>
                  <a:pt x="0" y="10"/>
                </a:moveTo>
                <a:lnTo>
                  <a:pt x="4" y="10"/>
                </a:lnTo>
                <a:lnTo>
                  <a:pt x="9" y="10"/>
                </a:lnTo>
                <a:lnTo>
                  <a:pt x="16" y="10"/>
                </a:lnTo>
                <a:lnTo>
                  <a:pt x="23" y="11"/>
                </a:lnTo>
                <a:lnTo>
                  <a:pt x="31" y="11"/>
                </a:lnTo>
                <a:lnTo>
                  <a:pt x="39" y="13"/>
                </a:lnTo>
                <a:lnTo>
                  <a:pt x="48" y="15"/>
                </a:lnTo>
                <a:lnTo>
                  <a:pt x="55" y="18"/>
                </a:lnTo>
                <a:lnTo>
                  <a:pt x="58" y="10"/>
                </a:lnTo>
                <a:lnTo>
                  <a:pt x="50" y="6"/>
                </a:lnTo>
                <a:lnTo>
                  <a:pt x="41" y="4"/>
                </a:lnTo>
                <a:lnTo>
                  <a:pt x="33" y="2"/>
                </a:lnTo>
                <a:lnTo>
                  <a:pt x="24" y="1"/>
                </a:lnTo>
                <a:lnTo>
                  <a:pt x="17" y="1"/>
                </a:lnTo>
                <a:lnTo>
                  <a:pt x="9" y="1"/>
                </a:lnTo>
                <a:lnTo>
                  <a:pt x="4" y="0"/>
                </a:lnTo>
                <a:lnTo>
                  <a:pt x="0" y="1"/>
                </a:lnTo>
                <a:lnTo>
                  <a:pt x="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15" name="CustomShape 207"/>
          <p:cNvSpPr/>
          <p:nvPr/>
        </p:nvSpPr>
        <p:spPr>
          <a:xfrm>
            <a:off x="4745038" y="401638"/>
            <a:ext cx="171450" cy="92075"/>
          </a:xfrm>
          <a:custGeom>
            <a:avLst/>
            <a:gdLst/>
            <a:ahLst/>
            <a:cxnLst/>
            <a:rect l="l" t="t" r="r" b="b"/>
            <a:pathLst>
              <a:path w="108" h="58">
                <a:moveTo>
                  <a:pt x="10" y="0"/>
                </a:moveTo>
                <a:lnTo>
                  <a:pt x="7" y="0"/>
                </a:lnTo>
                <a:lnTo>
                  <a:pt x="5" y="1"/>
                </a:lnTo>
                <a:lnTo>
                  <a:pt x="2" y="2"/>
                </a:lnTo>
                <a:lnTo>
                  <a:pt x="1" y="3"/>
                </a:lnTo>
                <a:lnTo>
                  <a:pt x="0" y="8"/>
                </a:lnTo>
                <a:lnTo>
                  <a:pt x="1" y="12"/>
                </a:lnTo>
                <a:lnTo>
                  <a:pt x="5" y="19"/>
                </a:lnTo>
                <a:lnTo>
                  <a:pt x="9" y="25"/>
                </a:lnTo>
                <a:lnTo>
                  <a:pt x="15" y="32"/>
                </a:lnTo>
                <a:lnTo>
                  <a:pt x="23" y="38"/>
                </a:lnTo>
                <a:lnTo>
                  <a:pt x="31" y="44"/>
                </a:lnTo>
                <a:lnTo>
                  <a:pt x="39" y="50"/>
                </a:lnTo>
                <a:lnTo>
                  <a:pt x="50" y="54"/>
                </a:lnTo>
                <a:lnTo>
                  <a:pt x="61" y="57"/>
                </a:lnTo>
                <a:lnTo>
                  <a:pt x="72" y="58"/>
                </a:lnTo>
                <a:lnTo>
                  <a:pt x="84" y="58"/>
                </a:lnTo>
                <a:lnTo>
                  <a:pt x="95" y="55"/>
                </a:lnTo>
                <a:lnTo>
                  <a:pt x="107" y="51"/>
                </a:lnTo>
                <a:lnTo>
                  <a:pt x="108" y="50"/>
                </a:lnTo>
                <a:lnTo>
                  <a:pt x="108" y="47"/>
                </a:lnTo>
                <a:lnTo>
                  <a:pt x="108" y="46"/>
                </a:lnTo>
                <a:lnTo>
                  <a:pt x="107" y="44"/>
                </a:lnTo>
                <a:lnTo>
                  <a:pt x="104" y="39"/>
                </a:lnTo>
                <a:lnTo>
                  <a:pt x="99" y="32"/>
                </a:lnTo>
                <a:lnTo>
                  <a:pt x="91" y="25"/>
                </a:lnTo>
                <a:lnTo>
                  <a:pt x="84" y="19"/>
                </a:lnTo>
                <a:lnTo>
                  <a:pt x="75" y="13"/>
                </a:lnTo>
                <a:lnTo>
                  <a:pt x="66" y="9"/>
                </a:lnTo>
                <a:lnTo>
                  <a:pt x="58" y="6"/>
                </a:lnTo>
                <a:lnTo>
                  <a:pt x="50" y="3"/>
                </a:lnTo>
                <a:lnTo>
                  <a:pt x="42" y="1"/>
                </a:lnTo>
                <a:lnTo>
                  <a:pt x="33" y="0"/>
                </a:lnTo>
                <a:lnTo>
                  <a:pt x="26" y="0"/>
                </a:lnTo>
                <a:lnTo>
                  <a:pt x="19" y="0"/>
                </a:lnTo>
                <a:lnTo>
                  <a:pt x="14" y="0"/>
                </a:lnTo>
                <a:lnTo>
                  <a:pt x="10"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816" name="CustomShape 208"/>
          <p:cNvSpPr/>
          <p:nvPr/>
        </p:nvSpPr>
        <p:spPr>
          <a:xfrm>
            <a:off x="4738688" y="393700"/>
            <a:ext cx="177800" cy="107950"/>
          </a:xfrm>
          <a:custGeom>
            <a:avLst/>
            <a:gdLst/>
            <a:ahLst/>
            <a:cxnLst/>
            <a:rect l="l" t="t" r="r" b="b"/>
            <a:pathLst>
              <a:path w="113" h="68">
                <a:moveTo>
                  <a:pt x="109" y="51"/>
                </a:moveTo>
                <a:lnTo>
                  <a:pt x="97" y="56"/>
                </a:lnTo>
                <a:lnTo>
                  <a:pt x="87" y="59"/>
                </a:lnTo>
                <a:lnTo>
                  <a:pt x="76" y="59"/>
                </a:lnTo>
                <a:lnTo>
                  <a:pt x="66" y="58"/>
                </a:lnTo>
                <a:lnTo>
                  <a:pt x="55" y="55"/>
                </a:lnTo>
                <a:lnTo>
                  <a:pt x="46" y="50"/>
                </a:lnTo>
                <a:lnTo>
                  <a:pt x="37" y="45"/>
                </a:lnTo>
                <a:lnTo>
                  <a:pt x="29" y="39"/>
                </a:lnTo>
                <a:lnTo>
                  <a:pt x="22" y="34"/>
                </a:lnTo>
                <a:lnTo>
                  <a:pt x="17" y="27"/>
                </a:lnTo>
                <a:lnTo>
                  <a:pt x="13" y="22"/>
                </a:lnTo>
                <a:lnTo>
                  <a:pt x="10" y="16"/>
                </a:lnTo>
                <a:lnTo>
                  <a:pt x="10" y="13"/>
                </a:lnTo>
                <a:lnTo>
                  <a:pt x="10" y="10"/>
                </a:lnTo>
                <a:lnTo>
                  <a:pt x="10" y="11"/>
                </a:lnTo>
                <a:lnTo>
                  <a:pt x="11" y="10"/>
                </a:lnTo>
                <a:lnTo>
                  <a:pt x="12" y="10"/>
                </a:lnTo>
                <a:lnTo>
                  <a:pt x="14" y="10"/>
                </a:lnTo>
                <a:lnTo>
                  <a:pt x="14" y="0"/>
                </a:lnTo>
                <a:lnTo>
                  <a:pt x="10" y="1"/>
                </a:lnTo>
                <a:lnTo>
                  <a:pt x="6" y="2"/>
                </a:lnTo>
                <a:lnTo>
                  <a:pt x="3" y="3"/>
                </a:lnTo>
                <a:lnTo>
                  <a:pt x="1" y="7"/>
                </a:lnTo>
                <a:lnTo>
                  <a:pt x="0" y="13"/>
                </a:lnTo>
                <a:lnTo>
                  <a:pt x="2" y="19"/>
                </a:lnTo>
                <a:lnTo>
                  <a:pt x="5" y="26"/>
                </a:lnTo>
                <a:lnTo>
                  <a:pt x="10" y="33"/>
                </a:lnTo>
                <a:lnTo>
                  <a:pt x="16" y="40"/>
                </a:lnTo>
                <a:lnTo>
                  <a:pt x="23" y="47"/>
                </a:lnTo>
                <a:lnTo>
                  <a:pt x="32" y="52"/>
                </a:lnTo>
                <a:lnTo>
                  <a:pt x="42" y="59"/>
                </a:lnTo>
                <a:lnTo>
                  <a:pt x="53" y="63"/>
                </a:lnTo>
                <a:lnTo>
                  <a:pt x="64" y="67"/>
                </a:lnTo>
                <a:lnTo>
                  <a:pt x="76" y="68"/>
                </a:lnTo>
                <a:lnTo>
                  <a:pt x="88" y="68"/>
                </a:lnTo>
                <a:lnTo>
                  <a:pt x="101" y="64"/>
                </a:lnTo>
                <a:lnTo>
                  <a:pt x="113" y="59"/>
                </a:lnTo>
                <a:lnTo>
                  <a:pt x="109" y="5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17" name="CustomShape 209"/>
          <p:cNvSpPr/>
          <p:nvPr/>
        </p:nvSpPr>
        <p:spPr>
          <a:xfrm>
            <a:off x="4848225" y="409575"/>
            <a:ext cx="73025" cy="77788"/>
          </a:xfrm>
          <a:custGeom>
            <a:avLst/>
            <a:gdLst/>
            <a:ahLst/>
            <a:cxnLst/>
            <a:rect l="l" t="t" r="r" b="b"/>
            <a:pathLst>
              <a:path w="47" h="49">
                <a:moveTo>
                  <a:pt x="0" y="8"/>
                </a:moveTo>
                <a:lnTo>
                  <a:pt x="8" y="13"/>
                </a:lnTo>
                <a:lnTo>
                  <a:pt x="17" y="18"/>
                </a:lnTo>
                <a:lnTo>
                  <a:pt x="24" y="24"/>
                </a:lnTo>
                <a:lnTo>
                  <a:pt x="30" y="30"/>
                </a:lnTo>
                <a:lnTo>
                  <a:pt x="36" y="36"/>
                </a:lnTo>
                <a:lnTo>
                  <a:pt x="38" y="41"/>
                </a:lnTo>
                <a:lnTo>
                  <a:pt x="39" y="42"/>
                </a:lnTo>
                <a:lnTo>
                  <a:pt x="40" y="41"/>
                </a:lnTo>
                <a:lnTo>
                  <a:pt x="44" y="49"/>
                </a:lnTo>
                <a:lnTo>
                  <a:pt x="46" y="47"/>
                </a:lnTo>
                <a:lnTo>
                  <a:pt x="47" y="42"/>
                </a:lnTo>
                <a:lnTo>
                  <a:pt x="47" y="39"/>
                </a:lnTo>
                <a:lnTo>
                  <a:pt x="46" y="36"/>
                </a:lnTo>
                <a:lnTo>
                  <a:pt x="42" y="30"/>
                </a:lnTo>
                <a:lnTo>
                  <a:pt x="37" y="24"/>
                </a:lnTo>
                <a:lnTo>
                  <a:pt x="29" y="17"/>
                </a:lnTo>
                <a:lnTo>
                  <a:pt x="21" y="11"/>
                </a:lnTo>
                <a:lnTo>
                  <a:pt x="13" y="5"/>
                </a:lnTo>
                <a:lnTo>
                  <a:pt x="3"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18" name="CustomShape 210"/>
          <p:cNvSpPr/>
          <p:nvPr/>
        </p:nvSpPr>
        <p:spPr>
          <a:xfrm>
            <a:off x="4760913" y="393700"/>
            <a:ext cx="92075" cy="28575"/>
          </a:xfrm>
          <a:custGeom>
            <a:avLst/>
            <a:gdLst/>
            <a:ahLst/>
            <a:cxnLst/>
            <a:rect l="l" t="t" r="r" b="b"/>
            <a:pathLst>
              <a:path w="58" h="18">
                <a:moveTo>
                  <a:pt x="0" y="10"/>
                </a:moveTo>
                <a:lnTo>
                  <a:pt x="4" y="10"/>
                </a:lnTo>
                <a:lnTo>
                  <a:pt x="9" y="10"/>
                </a:lnTo>
                <a:lnTo>
                  <a:pt x="16" y="10"/>
                </a:lnTo>
                <a:lnTo>
                  <a:pt x="23" y="10"/>
                </a:lnTo>
                <a:lnTo>
                  <a:pt x="30" y="11"/>
                </a:lnTo>
                <a:lnTo>
                  <a:pt x="39" y="13"/>
                </a:lnTo>
                <a:lnTo>
                  <a:pt x="46" y="15"/>
                </a:lnTo>
                <a:lnTo>
                  <a:pt x="55" y="18"/>
                </a:lnTo>
                <a:lnTo>
                  <a:pt x="58" y="10"/>
                </a:lnTo>
                <a:lnTo>
                  <a:pt x="50" y="6"/>
                </a:lnTo>
                <a:lnTo>
                  <a:pt x="41" y="4"/>
                </a:lnTo>
                <a:lnTo>
                  <a:pt x="33" y="2"/>
                </a:lnTo>
                <a:lnTo>
                  <a:pt x="24" y="1"/>
                </a:lnTo>
                <a:lnTo>
                  <a:pt x="16" y="1"/>
                </a:lnTo>
                <a:lnTo>
                  <a:pt x="9" y="0"/>
                </a:lnTo>
                <a:lnTo>
                  <a:pt x="4" y="0"/>
                </a:lnTo>
                <a:lnTo>
                  <a:pt x="0" y="0"/>
                </a:lnTo>
                <a:lnTo>
                  <a:pt x="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19" name="CustomShape 211"/>
          <p:cNvSpPr/>
          <p:nvPr/>
        </p:nvSpPr>
        <p:spPr>
          <a:xfrm>
            <a:off x="2830513" y="401638"/>
            <a:ext cx="171450" cy="92075"/>
          </a:xfrm>
          <a:custGeom>
            <a:avLst/>
            <a:gdLst/>
            <a:ahLst/>
            <a:cxnLst/>
            <a:rect l="l" t="t" r="r" b="b"/>
            <a:pathLst>
              <a:path w="108" h="58">
                <a:moveTo>
                  <a:pt x="10" y="0"/>
                </a:moveTo>
                <a:lnTo>
                  <a:pt x="7" y="0"/>
                </a:lnTo>
                <a:lnTo>
                  <a:pt x="5" y="1"/>
                </a:lnTo>
                <a:lnTo>
                  <a:pt x="2" y="2"/>
                </a:lnTo>
                <a:lnTo>
                  <a:pt x="1" y="3"/>
                </a:lnTo>
                <a:lnTo>
                  <a:pt x="0" y="8"/>
                </a:lnTo>
                <a:lnTo>
                  <a:pt x="1" y="12"/>
                </a:lnTo>
                <a:lnTo>
                  <a:pt x="5" y="19"/>
                </a:lnTo>
                <a:lnTo>
                  <a:pt x="9" y="25"/>
                </a:lnTo>
                <a:lnTo>
                  <a:pt x="15" y="32"/>
                </a:lnTo>
                <a:lnTo>
                  <a:pt x="23" y="38"/>
                </a:lnTo>
                <a:lnTo>
                  <a:pt x="31" y="44"/>
                </a:lnTo>
                <a:lnTo>
                  <a:pt x="40" y="50"/>
                </a:lnTo>
                <a:lnTo>
                  <a:pt x="50" y="54"/>
                </a:lnTo>
                <a:lnTo>
                  <a:pt x="61" y="57"/>
                </a:lnTo>
                <a:lnTo>
                  <a:pt x="72" y="58"/>
                </a:lnTo>
                <a:lnTo>
                  <a:pt x="83" y="58"/>
                </a:lnTo>
                <a:lnTo>
                  <a:pt x="96" y="55"/>
                </a:lnTo>
                <a:lnTo>
                  <a:pt x="107" y="51"/>
                </a:lnTo>
                <a:lnTo>
                  <a:pt x="108" y="50"/>
                </a:lnTo>
                <a:lnTo>
                  <a:pt x="108" y="47"/>
                </a:lnTo>
                <a:lnTo>
                  <a:pt x="108" y="46"/>
                </a:lnTo>
                <a:lnTo>
                  <a:pt x="107" y="44"/>
                </a:lnTo>
                <a:lnTo>
                  <a:pt x="104" y="39"/>
                </a:lnTo>
                <a:lnTo>
                  <a:pt x="99" y="32"/>
                </a:lnTo>
                <a:lnTo>
                  <a:pt x="91" y="25"/>
                </a:lnTo>
                <a:lnTo>
                  <a:pt x="84" y="19"/>
                </a:lnTo>
                <a:lnTo>
                  <a:pt x="75" y="13"/>
                </a:lnTo>
                <a:lnTo>
                  <a:pt x="66" y="9"/>
                </a:lnTo>
                <a:lnTo>
                  <a:pt x="59" y="6"/>
                </a:lnTo>
                <a:lnTo>
                  <a:pt x="50" y="3"/>
                </a:lnTo>
                <a:lnTo>
                  <a:pt x="42" y="1"/>
                </a:lnTo>
                <a:lnTo>
                  <a:pt x="33" y="0"/>
                </a:lnTo>
                <a:lnTo>
                  <a:pt x="26" y="0"/>
                </a:lnTo>
                <a:lnTo>
                  <a:pt x="19" y="0"/>
                </a:lnTo>
                <a:lnTo>
                  <a:pt x="14" y="0"/>
                </a:lnTo>
                <a:lnTo>
                  <a:pt x="10"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820" name="CustomShape 212"/>
          <p:cNvSpPr/>
          <p:nvPr/>
        </p:nvSpPr>
        <p:spPr>
          <a:xfrm>
            <a:off x="2824163" y="395288"/>
            <a:ext cx="179387" cy="104775"/>
          </a:xfrm>
          <a:custGeom>
            <a:avLst/>
            <a:gdLst/>
            <a:ahLst/>
            <a:cxnLst/>
            <a:rect l="l" t="t" r="r" b="b"/>
            <a:pathLst>
              <a:path w="113" h="67">
                <a:moveTo>
                  <a:pt x="109" y="50"/>
                </a:moveTo>
                <a:lnTo>
                  <a:pt x="97" y="55"/>
                </a:lnTo>
                <a:lnTo>
                  <a:pt x="87" y="58"/>
                </a:lnTo>
                <a:lnTo>
                  <a:pt x="76" y="58"/>
                </a:lnTo>
                <a:lnTo>
                  <a:pt x="66" y="57"/>
                </a:lnTo>
                <a:lnTo>
                  <a:pt x="55" y="54"/>
                </a:lnTo>
                <a:lnTo>
                  <a:pt x="46" y="49"/>
                </a:lnTo>
                <a:lnTo>
                  <a:pt x="37" y="45"/>
                </a:lnTo>
                <a:lnTo>
                  <a:pt x="29" y="38"/>
                </a:lnTo>
                <a:lnTo>
                  <a:pt x="22" y="33"/>
                </a:lnTo>
                <a:lnTo>
                  <a:pt x="16" y="26"/>
                </a:lnTo>
                <a:lnTo>
                  <a:pt x="13" y="21"/>
                </a:lnTo>
                <a:lnTo>
                  <a:pt x="10" y="15"/>
                </a:lnTo>
                <a:lnTo>
                  <a:pt x="9" y="12"/>
                </a:lnTo>
                <a:lnTo>
                  <a:pt x="10" y="9"/>
                </a:lnTo>
                <a:lnTo>
                  <a:pt x="10" y="10"/>
                </a:lnTo>
                <a:lnTo>
                  <a:pt x="10" y="9"/>
                </a:lnTo>
                <a:lnTo>
                  <a:pt x="12" y="9"/>
                </a:lnTo>
                <a:lnTo>
                  <a:pt x="14" y="9"/>
                </a:lnTo>
                <a:lnTo>
                  <a:pt x="14" y="0"/>
                </a:lnTo>
                <a:lnTo>
                  <a:pt x="10" y="0"/>
                </a:lnTo>
                <a:lnTo>
                  <a:pt x="6" y="1"/>
                </a:lnTo>
                <a:lnTo>
                  <a:pt x="3" y="3"/>
                </a:lnTo>
                <a:lnTo>
                  <a:pt x="1" y="6"/>
                </a:lnTo>
                <a:lnTo>
                  <a:pt x="0" y="12"/>
                </a:lnTo>
                <a:lnTo>
                  <a:pt x="1" y="18"/>
                </a:lnTo>
                <a:lnTo>
                  <a:pt x="4" y="25"/>
                </a:lnTo>
                <a:lnTo>
                  <a:pt x="10" y="32"/>
                </a:lnTo>
                <a:lnTo>
                  <a:pt x="16" y="39"/>
                </a:lnTo>
                <a:lnTo>
                  <a:pt x="23" y="46"/>
                </a:lnTo>
                <a:lnTo>
                  <a:pt x="32" y="52"/>
                </a:lnTo>
                <a:lnTo>
                  <a:pt x="41" y="58"/>
                </a:lnTo>
                <a:lnTo>
                  <a:pt x="52" y="62"/>
                </a:lnTo>
                <a:lnTo>
                  <a:pt x="64" y="66"/>
                </a:lnTo>
                <a:lnTo>
                  <a:pt x="75" y="67"/>
                </a:lnTo>
                <a:lnTo>
                  <a:pt x="88" y="67"/>
                </a:lnTo>
                <a:lnTo>
                  <a:pt x="101" y="63"/>
                </a:lnTo>
                <a:lnTo>
                  <a:pt x="113" y="58"/>
                </a:lnTo>
                <a:lnTo>
                  <a:pt x="109" y="5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21" name="CustomShape 213"/>
          <p:cNvSpPr/>
          <p:nvPr/>
        </p:nvSpPr>
        <p:spPr>
          <a:xfrm>
            <a:off x="2933700" y="409575"/>
            <a:ext cx="73025" cy="77788"/>
          </a:xfrm>
          <a:custGeom>
            <a:avLst/>
            <a:gdLst/>
            <a:ahLst/>
            <a:cxnLst/>
            <a:rect l="l" t="t" r="r" b="b"/>
            <a:pathLst>
              <a:path w="47" h="49">
                <a:moveTo>
                  <a:pt x="0" y="8"/>
                </a:moveTo>
                <a:lnTo>
                  <a:pt x="8" y="13"/>
                </a:lnTo>
                <a:lnTo>
                  <a:pt x="16" y="18"/>
                </a:lnTo>
                <a:lnTo>
                  <a:pt x="24" y="24"/>
                </a:lnTo>
                <a:lnTo>
                  <a:pt x="31" y="30"/>
                </a:lnTo>
                <a:lnTo>
                  <a:pt x="35" y="36"/>
                </a:lnTo>
                <a:lnTo>
                  <a:pt x="38" y="41"/>
                </a:lnTo>
                <a:lnTo>
                  <a:pt x="39" y="42"/>
                </a:lnTo>
                <a:lnTo>
                  <a:pt x="40" y="41"/>
                </a:lnTo>
                <a:lnTo>
                  <a:pt x="44" y="49"/>
                </a:lnTo>
                <a:lnTo>
                  <a:pt x="46" y="47"/>
                </a:lnTo>
                <a:lnTo>
                  <a:pt x="47" y="42"/>
                </a:lnTo>
                <a:lnTo>
                  <a:pt x="47" y="39"/>
                </a:lnTo>
                <a:lnTo>
                  <a:pt x="45" y="36"/>
                </a:lnTo>
                <a:lnTo>
                  <a:pt x="42" y="30"/>
                </a:lnTo>
                <a:lnTo>
                  <a:pt x="37" y="24"/>
                </a:lnTo>
                <a:lnTo>
                  <a:pt x="30" y="17"/>
                </a:lnTo>
                <a:lnTo>
                  <a:pt x="21" y="11"/>
                </a:lnTo>
                <a:lnTo>
                  <a:pt x="13" y="5"/>
                </a:lnTo>
                <a:lnTo>
                  <a:pt x="3"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22" name="CustomShape 214"/>
          <p:cNvSpPr/>
          <p:nvPr/>
        </p:nvSpPr>
        <p:spPr>
          <a:xfrm>
            <a:off x="2846388" y="393700"/>
            <a:ext cx="92075" cy="28575"/>
          </a:xfrm>
          <a:custGeom>
            <a:avLst/>
            <a:gdLst/>
            <a:ahLst/>
            <a:cxnLst/>
            <a:rect l="l" t="t" r="r" b="b"/>
            <a:pathLst>
              <a:path w="58" h="18">
                <a:moveTo>
                  <a:pt x="0" y="10"/>
                </a:moveTo>
                <a:lnTo>
                  <a:pt x="4" y="10"/>
                </a:lnTo>
                <a:lnTo>
                  <a:pt x="9" y="10"/>
                </a:lnTo>
                <a:lnTo>
                  <a:pt x="16" y="10"/>
                </a:lnTo>
                <a:lnTo>
                  <a:pt x="23" y="11"/>
                </a:lnTo>
                <a:lnTo>
                  <a:pt x="31" y="11"/>
                </a:lnTo>
                <a:lnTo>
                  <a:pt x="39" y="13"/>
                </a:lnTo>
                <a:lnTo>
                  <a:pt x="46" y="15"/>
                </a:lnTo>
                <a:lnTo>
                  <a:pt x="55" y="18"/>
                </a:lnTo>
                <a:lnTo>
                  <a:pt x="58" y="10"/>
                </a:lnTo>
                <a:lnTo>
                  <a:pt x="50" y="6"/>
                </a:lnTo>
                <a:lnTo>
                  <a:pt x="41" y="4"/>
                </a:lnTo>
                <a:lnTo>
                  <a:pt x="32" y="2"/>
                </a:lnTo>
                <a:lnTo>
                  <a:pt x="24" y="1"/>
                </a:lnTo>
                <a:lnTo>
                  <a:pt x="16" y="1"/>
                </a:lnTo>
                <a:lnTo>
                  <a:pt x="9" y="1"/>
                </a:lnTo>
                <a:lnTo>
                  <a:pt x="4" y="0"/>
                </a:lnTo>
                <a:lnTo>
                  <a:pt x="0" y="1"/>
                </a:lnTo>
                <a:lnTo>
                  <a:pt x="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23" name="CustomShape 215"/>
          <p:cNvSpPr/>
          <p:nvPr/>
        </p:nvSpPr>
        <p:spPr>
          <a:xfrm>
            <a:off x="6659563" y="401638"/>
            <a:ext cx="171450" cy="92075"/>
          </a:xfrm>
          <a:custGeom>
            <a:avLst/>
            <a:gdLst/>
            <a:ahLst/>
            <a:cxnLst/>
            <a:rect l="l" t="t" r="r" b="b"/>
            <a:pathLst>
              <a:path w="108" h="58">
                <a:moveTo>
                  <a:pt x="9" y="0"/>
                </a:moveTo>
                <a:lnTo>
                  <a:pt x="7" y="0"/>
                </a:lnTo>
                <a:lnTo>
                  <a:pt x="3" y="1"/>
                </a:lnTo>
                <a:lnTo>
                  <a:pt x="2" y="2"/>
                </a:lnTo>
                <a:lnTo>
                  <a:pt x="1" y="3"/>
                </a:lnTo>
                <a:lnTo>
                  <a:pt x="0" y="8"/>
                </a:lnTo>
                <a:lnTo>
                  <a:pt x="1" y="12"/>
                </a:lnTo>
                <a:lnTo>
                  <a:pt x="4" y="19"/>
                </a:lnTo>
                <a:lnTo>
                  <a:pt x="9" y="25"/>
                </a:lnTo>
                <a:lnTo>
                  <a:pt x="15" y="32"/>
                </a:lnTo>
                <a:lnTo>
                  <a:pt x="21" y="38"/>
                </a:lnTo>
                <a:lnTo>
                  <a:pt x="30" y="44"/>
                </a:lnTo>
                <a:lnTo>
                  <a:pt x="39" y="50"/>
                </a:lnTo>
                <a:lnTo>
                  <a:pt x="50" y="54"/>
                </a:lnTo>
                <a:lnTo>
                  <a:pt x="61" y="57"/>
                </a:lnTo>
                <a:lnTo>
                  <a:pt x="71" y="58"/>
                </a:lnTo>
                <a:lnTo>
                  <a:pt x="83" y="58"/>
                </a:lnTo>
                <a:lnTo>
                  <a:pt x="94" y="55"/>
                </a:lnTo>
                <a:lnTo>
                  <a:pt x="106" y="51"/>
                </a:lnTo>
                <a:lnTo>
                  <a:pt x="107" y="50"/>
                </a:lnTo>
                <a:lnTo>
                  <a:pt x="108" y="47"/>
                </a:lnTo>
                <a:lnTo>
                  <a:pt x="107" y="46"/>
                </a:lnTo>
                <a:lnTo>
                  <a:pt x="107" y="44"/>
                </a:lnTo>
                <a:lnTo>
                  <a:pt x="103" y="39"/>
                </a:lnTo>
                <a:lnTo>
                  <a:pt x="98" y="32"/>
                </a:lnTo>
                <a:lnTo>
                  <a:pt x="91" y="25"/>
                </a:lnTo>
                <a:lnTo>
                  <a:pt x="84" y="19"/>
                </a:lnTo>
                <a:lnTo>
                  <a:pt x="74" y="13"/>
                </a:lnTo>
                <a:lnTo>
                  <a:pt x="66" y="9"/>
                </a:lnTo>
                <a:lnTo>
                  <a:pt x="57" y="6"/>
                </a:lnTo>
                <a:lnTo>
                  <a:pt x="49" y="3"/>
                </a:lnTo>
                <a:lnTo>
                  <a:pt x="41" y="1"/>
                </a:lnTo>
                <a:lnTo>
                  <a:pt x="33" y="0"/>
                </a:lnTo>
                <a:lnTo>
                  <a:pt x="26" y="0"/>
                </a:lnTo>
                <a:lnTo>
                  <a:pt x="19" y="0"/>
                </a:lnTo>
                <a:lnTo>
                  <a:pt x="13" y="0"/>
                </a:lnTo>
                <a:lnTo>
                  <a:pt x="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824" name="CustomShape 216"/>
          <p:cNvSpPr/>
          <p:nvPr/>
        </p:nvSpPr>
        <p:spPr>
          <a:xfrm>
            <a:off x="6653213" y="393700"/>
            <a:ext cx="177800" cy="107950"/>
          </a:xfrm>
          <a:custGeom>
            <a:avLst/>
            <a:gdLst/>
            <a:ahLst/>
            <a:cxnLst/>
            <a:rect l="l" t="t" r="r" b="b"/>
            <a:pathLst>
              <a:path w="112" h="68">
                <a:moveTo>
                  <a:pt x="108" y="51"/>
                </a:moveTo>
                <a:lnTo>
                  <a:pt x="97" y="56"/>
                </a:lnTo>
                <a:lnTo>
                  <a:pt x="87" y="59"/>
                </a:lnTo>
                <a:lnTo>
                  <a:pt x="75" y="59"/>
                </a:lnTo>
                <a:lnTo>
                  <a:pt x="66" y="58"/>
                </a:lnTo>
                <a:lnTo>
                  <a:pt x="55" y="55"/>
                </a:lnTo>
                <a:lnTo>
                  <a:pt x="45" y="50"/>
                </a:lnTo>
                <a:lnTo>
                  <a:pt x="36" y="45"/>
                </a:lnTo>
                <a:lnTo>
                  <a:pt x="29" y="39"/>
                </a:lnTo>
                <a:lnTo>
                  <a:pt x="21" y="34"/>
                </a:lnTo>
                <a:lnTo>
                  <a:pt x="16" y="27"/>
                </a:lnTo>
                <a:lnTo>
                  <a:pt x="12" y="22"/>
                </a:lnTo>
                <a:lnTo>
                  <a:pt x="9" y="16"/>
                </a:lnTo>
                <a:lnTo>
                  <a:pt x="8" y="13"/>
                </a:lnTo>
                <a:lnTo>
                  <a:pt x="9" y="10"/>
                </a:lnTo>
                <a:lnTo>
                  <a:pt x="9" y="11"/>
                </a:lnTo>
                <a:lnTo>
                  <a:pt x="9" y="10"/>
                </a:lnTo>
                <a:lnTo>
                  <a:pt x="11" y="10"/>
                </a:lnTo>
                <a:lnTo>
                  <a:pt x="13" y="10"/>
                </a:lnTo>
                <a:lnTo>
                  <a:pt x="13" y="0"/>
                </a:lnTo>
                <a:lnTo>
                  <a:pt x="9" y="1"/>
                </a:lnTo>
                <a:lnTo>
                  <a:pt x="6" y="2"/>
                </a:lnTo>
                <a:lnTo>
                  <a:pt x="3" y="3"/>
                </a:lnTo>
                <a:lnTo>
                  <a:pt x="1" y="7"/>
                </a:lnTo>
                <a:lnTo>
                  <a:pt x="0" y="13"/>
                </a:lnTo>
                <a:lnTo>
                  <a:pt x="1" y="19"/>
                </a:lnTo>
                <a:lnTo>
                  <a:pt x="4" y="26"/>
                </a:lnTo>
                <a:lnTo>
                  <a:pt x="9" y="33"/>
                </a:lnTo>
                <a:lnTo>
                  <a:pt x="16" y="40"/>
                </a:lnTo>
                <a:lnTo>
                  <a:pt x="23" y="47"/>
                </a:lnTo>
                <a:lnTo>
                  <a:pt x="32" y="52"/>
                </a:lnTo>
                <a:lnTo>
                  <a:pt x="41" y="59"/>
                </a:lnTo>
                <a:lnTo>
                  <a:pt x="52" y="63"/>
                </a:lnTo>
                <a:lnTo>
                  <a:pt x="63" y="67"/>
                </a:lnTo>
                <a:lnTo>
                  <a:pt x="75" y="68"/>
                </a:lnTo>
                <a:lnTo>
                  <a:pt x="88" y="68"/>
                </a:lnTo>
                <a:lnTo>
                  <a:pt x="100" y="64"/>
                </a:lnTo>
                <a:lnTo>
                  <a:pt x="112" y="59"/>
                </a:lnTo>
                <a:lnTo>
                  <a:pt x="108" y="5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25" name="CustomShape 217"/>
          <p:cNvSpPr/>
          <p:nvPr/>
        </p:nvSpPr>
        <p:spPr>
          <a:xfrm>
            <a:off x="6761163" y="409575"/>
            <a:ext cx="76200" cy="77788"/>
          </a:xfrm>
          <a:custGeom>
            <a:avLst/>
            <a:gdLst/>
            <a:ahLst/>
            <a:cxnLst/>
            <a:rect l="l" t="t" r="r" b="b"/>
            <a:pathLst>
              <a:path w="48" h="49">
                <a:moveTo>
                  <a:pt x="0" y="8"/>
                </a:moveTo>
                <a:lnTo>
                  <a:pt x="8" y="13"/>
                </a:lnTo>
                <a:lnTo>
                  <a:pt x="17" y="18"/>
                </a:lnTo>
                <a:lnTo>
                  <a:pt x="24" y="24"/>
                </a:lnTo>
                <a:lnTo>
                  <a:pt x="30" y="30"/>
                </a:lnTo>
                <a:lnTo>
                  <a:pt x="36" y="36"/>
                </a:lnTo>
                <a:lnTo>
                  <a:pt x="39" y="41"/>
                </a:lnTo>
                <a:lnTo>
                  <a:pt x="39" y="42"/>
                </a:lnTo>
                <a:lnTo>
                  <a:pt x="40" y="42"/>
                </a:lnTo>
                <a:lnTo>
                  <a:pt x="40" y="41"/>
                </a:lnTo>
                <a:lnTo>
                  <a:pt x="44" y="49"/>
                </a:lnTo>
                <a:lnTo>
                  <a:pt x="47" y="47"/>
                </a:lnTo>
                <a:lnTo>
                  <a:pt x="48" y="42"/>
                </a:lnTo>
                <a:lnTo>
                  <a:pt x="47" y="39"/>
                </a:lnTo>
                <a:lnTo>
                  <a:pt x="46" y="36"/>
                </a:lnTo>
                <a:lnTo>
                  <a:pt x="43" y="30"/>
                </a:lnTo>
                <a:lnTo>
                  <a:pt x="37" y="24"/>
                </a:lnTo>
                <a:lnTo>
                  <a:pt x="30" y="17"/>
                </a:lnTo>
                <a:lnTo>
                  <a:pt x="22" y="11"/>
                </a:lnTo>
                <a:lnTo>
                  <a:pt x="13" y="5"/>
                </a:lnTo>
                <a:lnTo>
                  <a:pt x="4"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26" name="CustomShape 218"/>
          <p:cNvSpPr/>
          <p:nvPr/>
        </p:nvSpPr>
        <p:spPr>
          <a:xfrm>
            <a:off x="6673850" y="393700"/>
            <a:ext cx="92075" cy="28575"/>
          </a:xfrm>
          <a:custGeom>
            <a:avLst/>
            <a:gdLst/>
            <a:ahLst/>
            <a:cxnLst/>
            <a:rect l="l" t="t" r="r" b="b"/>
            <a:pathLst>
              <a:path w="59" h="18">
                <a:moveTo>
                  <a:pt x="0" y="10"/>
                </a:moveTo>
                <a:lnTo>
                  <a:pt x="4" y="10"/>
                </a:lnTo>
                <a:lnTo>
                  <a:pt x="9" y="10"/>
                </a:lnTo>
                <a:lnTo>
                  <a:pt x="17" y="10"/>
                </a:lnTo>
                <a:lnTo>
                  <a:pt x="24" y="10"/>
                </a:lnTo>
                <a:lnTo>
                  <a:pt x="31" y="11"/>
                </a:lnTo>
                <a:lnTo>
                  <a:pt x="39" y="13"/>
                </a:lnTo>
                <a:lnTo>
                  <a:pt x="47" y="15"/>
                </a:lnTo>
                <a:lnTo>
                  <a:pt x="55" y="18"/>
                </a:lnTo>
                <a:lnTo>
                  <a:pt x="59" y="10"/>
                </a:lnTo>
                <a:lnTo>
                  <a:pt x="50" y="6"/>
                </a:lnTo>
                <a:lnTo>
                  <a:pt x="41" y="4"/>
                </a:lnTo>
                <a:lnTo>
                  <a:pt x="32" y="2"/>
                </a:lnTo>
                <a:lnTo>
                  <a:pt x="24" y="1"/>
                </a:lnTo>
                <a:lnTo>
                  <a:pt x="17" y="1"/>
                </a:lnTo>
                <a:lnTo>
                  <a:pt x="10" y="0"/>
                </a:lnTo>
                <a:lnTo>
                  <a:pt x="4" y="0"/>
                </a:lnTo>
                <a:lnTo>
                  <a:pt x="0" y="0"/>
                </a:lnTo>
                <a:lnTo>
                  <a:pt x="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27" name="CustomShape 219"/>
          <p:cNvSpPr/>
          <p:nvPr/>
        </p:nvSpPr>
        <p:spPr>
          <a:xfrm>
            <a:off x="1811338" y="404813"/>
            <a:ext cx="169862" cy="92075"/>
          </a:xfrm>
          <a:custGeom>
            <a:avLst/>
            <a:gdLst/>
            <a:ahLst/>
            <a:cxnLst/>
            <a:rect l="l" t="t" r="r" b="b"/>
            <a:pathLst>
              <a:path w="108" h="59">
                <a:moveTo>
                  <a:pt x="9" y="0"/>
                </a:moveTo>
                <a:lnTo>
                  <a:pt x="7" y="0"/>
                </a:lnTo>
                <a:lnTo>
                  <a:pt x="4" y="0"/>
                </a:lnTo>
                <a:lnTo>
                  <a:pt x="2" y="3"/>
                </a:lnTo>
                <a:lnTo>
                  <a:pt x="1" y="4"/>
                </a:lnTo>
                <a:lnTo>
                  <a:pt x="0" y="8"/>
                </a:lnTo>
                <a:lnTo>
                  <a:pt x="1" y="12"/>
                </a:lnTo>
                <a:lnTo>
                  <a:pt x="4" y="19"/>
                </a:lnTo>
                <a:lnTo>
                  <a:pt x="9" y="25"/>
                </a:lnTo>
                <a:lnTo>
                  <a:pt x="15" y="31"/>
                </a:lnTo>
                <a:lnTo>
                  <a:pt x="21" y="38"/>
                </a:lnTo>
                <a:lnTo>
                  <a:pt x="30" y="44"/>
                </a:lnTo>
                <a:lnTo>
                  <a:pt x="39" y="50"/>
                </a:lnTo>
                <a:lnTo>
                  <a:pt x="50" y="54"/>
                </a:lnTo>
                <a:lnTo>
                  <a:pt x="61" y="57"/>
                </a:lnTo>
                <a:lnTo>
                  <a:pt x="71" y="59"/>
                </a:lnTo>
                <a:lnTo>
                  <a:pt x="83" y="59"/>
                </a:lnTo>
                <a:lnTo>
                  <a:pt x="94" y="55"/>
                </a:lnTo>
                <a:lnTo>
                  <a:pt x="106" y="51"/>
                </a:lnTo>
                <a:lnTo>
                  <a:pt x="107" y="50"/>
                </a:lnTo>
                <a:lnTo>
                  <a:pt x="108" y="48"/>
                </a:lnTo>
                <a:lnTo>
                  <a:pt x="108" y="46"/>
                </a:lnTo>
                <a:lnTo>
                  <a:pt x="107" y="43"/>
                </a:lnTo>
                <a:lnTo>
                  <a:pt x="103" y="39"/>
                </a:lnTo>
                <a:lnTo>
                  <a:pt x="98" y="32"/>
                </a:lnTo>
                <a:lnTo>
                  <a:pt x="91" y="26"/>
                </a:lnTo>
                <a:lnTo>
                  <a:pt x="84" y="19"/>
                </a:lnTo>
                <a:lnTo>
                  <a:pt x="75" y="14"/>
                </a:lnTo>
                <a:lnTo>
                  <a:pt x="66" y="9"/>
                </a:lnTo>
                <a:lnTo>
                  <a:pt x="57" y="6"/>
                </a:lnTo>
                <a:lnTo>
                  <a:pt x="49" y="4"/>
                </a:lnTo>
                <a:lnTo>
                  <a:pt x="42" y="1"/>
                </a:lnTo>
                <a:lnTo>
                  <a:pt x="33" y="0"/>
                </a:lnTo>
                <a:lnTo>
                  <a:pt x="26" y="0"/>
                </a:lnTo>
                <a:lnTo>
                  <a:pt x="19" y="0"/>
                </a:lnTo>
                <a:lnTo>
                  <a:pt x="13" y="0"/>
                </a:lnTo>
                <a:lnTo>
                  <a:pt x="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828" name="CustomShape 220"/>
          <p:cNvSpPr/>
          <p:nvPr/>
        </p:nvSpPr>
        <p:spPr>
          <a:xfrm>
            <a:off x="1804988" y="396875"/>
            <a:ext cx="177800" cy="106363"/>
          </a:xfrm>
          <a:custGeom>
            <a:avLst/>
            <a:gdLst/>
            <a:ahLst/>
            <a:cxnLst/>
            <a:rect l="l" t="t" r="r" b="b"/>
            <a:pathLst>
              <a:path w="112" h="68">
                <a:moveTo>
                  <a:pt x="108" y="51"/>
                </a:moveTo>
                <a:lnTo>
                  <a:pt x="97" y="56"/>
                </a:lnTo>
                <a:lnTo>
                  <a:pt x="87" y="58"/>
                </a:lnTo>
                <a:lnTo>
                  <a:pt x="76" y="59"/>
                </a:lnTo>
                <a:lnTo>
                  <a:pt x="66" y="58"/>
                </a:lnTo>
                <a:lnTo>
                  <a:pt x="55" y="55"/>
                </a:lnTo>
                <a:lnTo>
                  <a:pt x="46" y="50"/>
                </a:lnTo>
                <a:lnTo>
                  <a:pt x="37" y="45"/>
                </a:lnTo>
                <a:lnTo>
                  <a:pt x="29" y="39"/>
                </a:lnTo>
                <a:lnTo>
                  <a:pt x="22" y="33"/>
                </a:lnTo>
                <a:lnTo>
                  <a:pt x="16" y="27"/>
                </a:lnTo>
                <a:lnTo>
                  <a:pt x="12" y="21"/>
                </a:lnTo>
                <a:lnTo>
                  <a:pt x="10" y="16"/>
                </a:lnTo>
                <a:lnTo>
                  <a:pt x="8" y="12"/>
                </a:lnTo>
                <a:lnTo>
                  <a:pt x="10" y="10"/>
                </a:lnTo>
                <a:lnTo>
                  <a:pt x="10" y="11"/>
                </a:lnTo>
                <a:lnTo>
                  <a:pt x="10" y="10"/>
                </a:lnTo>
                <a:lnTo>
                  <a:pt x="11" y="10"/>
                </a:lnTo>
                <a:lnTo>
                  <a:pt x="13" y="10"/>
                </a:lnTo>
                <a:lnTo>
                  <a:pt x="13" y="0"/>
                </a:lnTo>
                <a:lnTo>
                  <a:pt x="10" y="1"/>
                </a:lnTo>
                <a:lnTo>
                  <a:pt x="6" y="2"/>
                </a:lnTo>
                <a:lnTo>
                  <a:pt x="3" y="3"/>
                </a:lnTo>
                <a:lnTo>
                  <a:pt x="1" y="6"/>
                </a:lnTo>
                <a:lnTo>
                  <a:pt x="0" y="13"/>
                </a:lnTo>
                <a:lnTo>
                  <a:pt x="1" y="20"/>
                </a:lnTo>
                <a:lnTo>
                  <a:pt x="4" y="26"/>
                </a:lnTo>
                <a:lnTo>
                  <a:pt x="10" y="33"/>
                </a:lnTo>
                <a:lnTo>
                  <a:pt x="16" y="39"/>
                </a:lnTo>
                <a:lnTo>
                  <a:pt x="23" y="47"/>
                </a:lnTo>
                <a:lnTo>
                  <a:pt x="32" y="53"/>
                </a:lnTo>
                <a:lnTo>
                  <a:pt x="41" y="59"/>
                </a:lnTo>
                <a:lnTo>
                  <a:pt x="52" y="64"/>
                </a:lnTo>
                <a:lnTo>
                  <a:pt x="64" y="67"/>
                </a:lnTo>
                <a:lnTo>
                  <a:pt x="75" y="68"/>
                </a:lnTo>
                <a:lnTo>
                  <a:pt x="88" y="68"/>
                </a:lnTo>
                <a:lnTo>
                  <a:pt x="101" y="65"/>
                </a:lnTo>
                <a:lnTo>
                  <a:pt x="112" y="59"/>
                </a:lnTo>
                <a:lnTo>
                  <a:pt x="108" y="5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29" name="CustomShape 221"/>
          <p:cNvSpPr/>
          <p:nvPr/>
        </p:nvSpPr>
        <p:spPr>
          <a:xfrm>
            <a:off x="1912938" y="412750"/>
            <a:ext cx="76200" cy="77788"/>
          </a:xfrm>
          <a:custGeom>
            <a:avLst/>
            <a:gdLst/>
            <a:ahLst/>
            <a:cxnLst/>
            <a:rect l="l" t="t" r="r" b="b"/>
            <a:pathLst>
              <a:path w="48" h="49">
                <a:moveTo>
                  <a:pt x="0" y="9"/>
                </a:moveTo>
                <a:lnTo>
                  <a:pt x="8" y="13"/>
                </a:lnTo>
                <a:lnTo>
                  <a:pt x="17" y="18"/>
                </a:lnTo>
                <a:lnTo>
                  <a:pt x="24" y="24"/>
                </a:lnTo>
                <a:lnTo>
                  <a:pt x="31" y="31"/>
                </a:lnTo>
                <a:lnTo>
                  <a:pt x="36" y="36"/>
                </a:lnTo>
                <a:lnTo>
                  <a:pt x="39" y="41"/>
                </a:lnTo>
                <a:lnTo>
                  <a:pt x="40" y="43"/>
                </a:lnTo>
                <a:lnTo>
                  <a:pt x="40" y="41"/>
                </a:lnTo>
                <a:lnTo>
                  <a:pt x="44" y="49"/>
                </a:lnTo>
                <a:lnTo>
                  <a:pt x="47" y="47"/>
                </a:lnTo>
                <a:lnTo>
                  <a:pt x="48" y="43"/>
                </a:lnTo>
                <a:lnTo>
                  <a:pt x="48" y="39"/>
                </a:lnTo>
                <a:lnTo>
                  <a:pt x="46" y="36"/>
                </a:lnTo>
                <a:lnTo>
                  <a:pt x="43" y="31"/>
                </a:lnTo>
                <a:lnTo>
                  <a:pt x="37" y="24"/>
                </a:lnTo>
                <a:lnTo>
                  <a:pt x="30" y="17"/>
                </a:lnTo>
                <a:lnTo>
                  <a:pt x="22" y="11"/>
                </a:lnTo>
                <a:lnTo>
                  <a:pt x="13" y="4"/>
                </a:lnTo>
                <a:lnTo>
                  <a:pt x="4"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30" name="CustomShape 222"/>
          <p:cNvSpPr/>
          <p:nvPr/>
        </p:nvSpPr>
        <p:spPr>
          <a:xfrm>
            <a:off x="1825625" y="396875"/>
            <a:ext cx="92075" cy="28575"/>
          </a:xfrm>
          <a:custGeom>
            <a:avLst/>
            <a:gdLst/>
            <a:ahLst/>
            <a:cxnLst/>
            <a:rect l="l" t="t" r="r" b="b"/>
            <a:pathLst>
              <a:path w="59" h="19">
                <a:moveTo>
                  <a:pt x="0" y="10"/>
                </a:moveTo>
                <a:lnTo>
                  <a:pt x="4" y="10"/>
                </a:lnTo>
                <a:lnTo>
                  <a:pt x="10" y="10"/>
                </a:lnTo>
                <a:lnTo>
                  <a:pt x="17" y="10"/>
                </a:lnTo>
                <a:lnTo>
                  <a:pt x="24" y="10"/>
                </a:lnTo>
                <a:lnTo>
                  <a:pt x="31" y="11"/>
                </a:lnTo>
                <a:lnTo>
                  <a:pt x="40" y="13"/>
                </a:lnTo>
                <a:lnTo>
                  <a:pt x="47" y="15"/>
                </a:lnTo>
                <a:lnTo>
                  <a:pt x="55" y="19"/>
                </a:lnTo>
                <a:lnTo>
                  <a:pt x="59" y="10"/>
                </a:lnTo>
                <a:lnTo>
                  <a:pt x="51" y="6"/>
                </a:lnTo>
                <a:lnTo>
                  <a:pt x="41" y="4"/>
                </a:lnTo>
                <a:lnTo>
                  <a:pt x="33" y="2"/>
                </a:lnTo>
                <a:lnTo>
                  <a:pt x="24" y="1"/>
                </a:lnTo>
                <a:lnTo>
                  <a:pt x="17" y="1"/>
                </a:lnTo>
                <a:lnTo>
                  <a:pt x="10" y="0"/>
                </a:lnTo>
                <a:lnTo>
                  <a:pt x="4" y="0"/>
                </a:lnTo>
                <a:lnTo>
                  <a:pt x="0" y="0"/>
                </a:lnTo>
                <a:lnTo>
                  <a:pt x="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31" name="CustomShape 223"/>
          <p:cNvSpPr/>
          <p:nvPr/>
        </p:nvSpPr>
        <p:spPr>
          <a:xfrm>
            <a:off x="5640388" y="403225"/>
            <a:ext cx="171450" cy="95250"/>
          </a:xfrm>
          <a:custGeom>
            <a:avLst/>
            <a:gdLst/>
            <a:ahLst/>
            <a:cxnLst/>
            <a:rect l="l" t="t" r="r" b="b"/>
            <a:pathLst>
              <a:path w="108" h="60">
                <a:moveTo>
                  <a:pt x="9" y="1"/>
                </a:moveTo>
                <a:lnTo>
                  <a:pt x="5" y="1"/>
                </a:lnTo>
                <a:lnTo>
                  <a:pt x="3" y="1"/>
                </a:lnTo>
                <a:lnTo>
                  <a:pt x="2" y="2"/>
                </a:lnTo>
                <a:lnTo>
                  <a:pt x="1" y="5"/>
                </a:lnTo>
                <a:lnTo>
                  <a:pt x="0" y="9"/>
                </a:lnTo>
                <a:lnTo>
                  <a:pt x="1" y="13"/>
                </a:lnTo>
                <a:lnTo>
                  <a:pt x="4" y="20"/>
                </a:lnTo>
                <a:lnTo>
                  <a:pt x="9" y="26"/>
                </a:lnTo>
                <a:lnTo>
                  <a:pt x="14" y="32"/>
                </a:lnTo>
                <a:lnTo>
                  <a:pt x="21" y="39"/>
                </a:lnTo>
                <a:lnTo>
                  <a:pt x="30" y="45"/>
                </a:lnTo>
                <a:lnTo>
                  <a:pt x="39" y="51"/>
                </a:lnTo>
                <a:lnTo>
                  <a:pt x="49" y="55"/>
                </a:lnTo>
                <a:lnTo>
                  <a:pt x="60" y="58"/>
                </a:lnTo>
                <a:lnTo>
                  <a:pt x="71" y="60"/>
                </a:lnTo>
                <a:lnTo>
                  <a:pt x="83" y="60"/>
                </a:lnTo>
                <a:lnTo>
                  <a:pt x="94" y="56"/>
                </a:lnTo>
                <a:lnTo>
                  <a:pt x="106" y="52"/>
                </a:lnTo>
                <a:lnTo>
                  <a:pt x="107" y="51"/>
                </a:lnTo>
                <a:lnTo>
                  <a:pt x="108" y="49"/>
                </a:lnTo>
                <a:lnTo>
                  <a:pt x="107" y="46"/>
                </a:lnTo>
                <a:lnTo>
                  <a:pt x="106" y="44"/>
                </a:lnTo>
                <a:lnTo>
                  <a:pt x="103" y="40"/>
                </a:lnTo>
                <a:lnTo>
                  <a:pt x="97" y="33"/>
                </a:lnTo>
                <a:lnTo>
                  <a:pt x="91" y="27"/>
                </a:lnTo>
                <a:lnTo>
                  <a:pt x="83" y="20"/>
                </a:lnTo>
                <a:lnTo>
                  <a:pt x="74" y="15"/>
                </a:lnTo>
                <a:lnTo>
                  <a:pt x="66" y="10"/>
                </a:lnTo>
                <a:lnTo>
                  <a:pt x="57" y="7"/>
                </a:lnTo>
                <a:lnTo>
                  <a:pt x="49" y="5"/>
                </a:lnTo>
                <a:lnTo>
                  <a:pt x="40" y="2"/>
                </a:lnTo>
                <a:lnTo>
                  <a:pt x="33" y="1"/>
                </a:lnTo>
                <a:lnTo>
                  <a:pt x="25" y="1"/>
                </a:lnTo>
                <a:lnTo>
                  <a:pt x="18" y="1"/>
                </a:lnTo>
                <a:lnTo>
                  <a:pt x="13" y="0"/>
                </a:lnTo>
                <a:lnTo>
                  <a:pt x="9" y="1"/>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832" name="CustomShape 224"/>
          <p:cNvSpPr/>
          <p:nvPr/>
        </p:nvSpPr>
        <p:spPr>
          <a:xfrm>
            <a:off x="5634038" y="396875"/>
            <a:ext cx="177800" cy="106363"/>
          </a:xfrm>
          <a:custGeom>
            <a:avLst/>
            <a:gdLst/>
            <a:ahLst/>
            <a:cxnLst/>
            <a:rect l="l" t="t" r="r" b="b"/>
            <a:pathLst>
              <a:path w="112" h="68">
                <a:moveTo>
                  <a:pt x="108" y="51"/>
                </a:moveTo>
                <a:lnTo>
                  <a:pt x="97" y="56"/>
                </a:lnTo>
                <a:lnTo>
                  <a:pt x="87" y="58"/>
                </a:lnTo>
                <a:lnTo>
                  <a:pt x="75" y="59"/>
                </a:lnTo>
                <a:lnTo>
                  <a:pt x="64" y="57"/>
                </a:lnTo>
                <a:lnTo>
                  <a:pt x="55" y="55"/>
                </a:lnTo>
                <a:lnTo>
                  <a:pt x="45" y="50"/>
                </a:lnTo>
                <a:lnTo>
                  <a:pt x="36" y="45"/>
                </a:lnTo>
                <a:lnTo>
                  <a:pt x="28" y="39"/>
                </a:lnTo>
                <a:lnTo>
                  <a:pt x="21" y="33"/>
                </a:lnTo>
                <a:lnTo>
                  <a:pt x="16" y="27"/>
                </a:lnTo>
                <a:lnTo>
                  <a:pt x="12" y="21"/>
                </a:lnTo>
                <a:lnTo>
                  <a:pt x="9" y="16"/>
                </a:lnTo>
                <a:lnTo>
                  <a:pt x="8" y="12"/>
                </a:lnTo>
                <a:lnTo>
                  <a:pt x="8" y="10"/>
                </a:lnTo>
                <a:lnTo>
                  <a:pt x="8" y="11"/>
                </a:lnTo>
                <a:lnTo>
                  <a:pt x="9" y="10"/>
                </a:lnTo>
                <a:lnTo>
                  <a:pt x="10" y="10"/>
                </a:lnTo>
                <a:lnTo>
                  <a:pt x="13" y="10"/>
                </a:lnTo>
                <a:lnTo>
                  <a:pt x="13" y="0"/>
                </a:lnTo>
                <a:lnTo>
                  <a:pt x="9" y="1"/>
                </a:lnTo>
                <a:lnTo>
                  <a:pt x="6" y="2"/>
                </a:lnTo>
                <a:lnTo>
                  <a:pt x="3" y="3"/>
                </a:lnTo>
                <a:lnTo>
                  <a:pt x="1" y="6"/>
                </a:lnTo>
                <a:lnTo>
                  <a:pt x="0" y="13"/>
                </a:lnTo>
                <a:lnTo>
                  <a:pt x="1" y="20"/>
                </a:lnTo>
                <a:lnTo>
                  <a:pt x="4" y="26"/>
                </a:lnTo>
                <a:lnTo>
                  <a:pt x="9" y="33"/>
                </a:lnTo>
                <a:lnTo>
                  <a:pt x="16" y="39"/>
                </a:lnTo>
                <a:lnTo>
                  <a:pt x="23" y="47"/>
                </a:lnTo>
                <a:lnTo>
                  <a:pt x="32" y="53"/>
                </a:lnTo>
                <a:lnTo>
                  <a:pt x="41" y="59"/>
                </a:lnTo>
                <a:lnTo>
                  <a:pt x="52" y="64"/>
                </a:lnTo>
                <a:lnTo>
                  <a:pt x="63" y="67"/>
                </a:lnTo>
                <a:lnTo>
                  <a:pt x="75" y="68"/>
                </a:lnTo>
                <a:lnTo>
                  <a:pt x="88" y="68"/>
                </a:lnTo>
                <a:lnTo>
                  <a:pt x="99" y="65"/>
                </a:lnTo>
                <a:lnTo>
                  <a:pt x="112" y="59"/>
                </a:lnTo>
                <a:lnTo>
                  <a:pt x="108" y="5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33" name="CustomShape 225"/>
          <p:cNvSpPr/>
          <p:nvPr/>
        </p:nvSpPr>
        <p:spPr>
          <a:xfrm>
            <a:off x="5741988" y="412750"/>
            <a:ext cx="76200" cy="77788"/>
          </a:xfrm>
          <a:custGeom>
            <a:avLst/>
            <a:gdLst/>
            <a:ahLst/>
            <a:cxnLst/>
            <a:rect l="l" t="t" r="r" b="b"/>
            <a:pathLst>
              <a:path w="48" h="49">
                <a:moveTo>
                  <a:pt x="0" y="7"/>
                </a:moveTo>
                <a:lnTo>
                  <a:pt x="8" y="13"/>
                </a:lnTo>
                <a:lnTo>
                  <a:pt x="17" y="18"/>
                </a:lnTo>
                <a:lnTo>
                  <a:pt x="24" y="24"/>
                </a:lnTo>
                <a:lnTo>
                  <a:pt x="30" y="31"/>
                </a:lnTo>
                <a:lnTo>
                  <a:pt x="36" y="36"/>
                </a:lnTo>
                <a:lnTo>
                  <a:pt x="39" y="41"/>
                </a:lnTo>
                <a:lnTo>
                  <a:pt x="39" y="43"/>
                </a:lnTo>
                <a:lnTo>
                  <a:pt x="40" y="41"/>
                </a:lnTo>
                <a:lnTo>
                  <a:pt x="44" y="49"/>
                </a:lnTo>
                <a:lnTo>
                  <a:pt x="47" y="47"/>
                </a:lnTo>
                <a:lnTo>
                  <a:pt x="48" y="43"/>
                </a:lnTo>
                <a:lnTo>
                  <a:pt x="47" y="39"/>
                </a:lnTo>
                <a:lnTo>
                  <a:pt x="46" y="36"/>
                </a:lnTo>
                <a:lnTo>
                  <a:pt x="42" y="31"/>
                </a:lnTo>
                <a:lnTo>
                  <a:pt x="37" y="24"/>
                </a:lnTo>
                <a:lnTo>
                  <a:pt x="30" y="17"/>
                </a:lnTo>
                <a:lnTo>
                  <a:pt x="22" y="11"/>
                </a:lnTo>
                <a:lnTo>
                  <a:pt x="12" y="4"/>
                </a:lnTo>
                <a:lnTo>
                  <a:pt x="3" y="0"/>
                </a:lnTo>
                <a:lnTo>
                  <a:pt x="0" y="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34" name="CustomShape 226"/>
          <p:cNvSpPr/>
          <p:nvPr/>
        </p:nvSpPr>
        <p:spPr>
          <a:xfrm>
            <a:off x="5654675" y="396875"/>
            <a:ext cx="92075" cy="25400"/>
          </a:xfrm>
          <a:custGeom>
            <a:avLst/>
            <a:gdLst/>
            <a:ahLst/>
            <a:cxnLst/>
            <a:rect l="l" t="t" r="r" b="b"/>
            <a:pathLst>
              <a:path w="58" h="17">
                <a:moveTo>
                  <a:pt x="0" y="10"/>
                </a:moveTo>
                <a:lnTo>
                  <a:pt x="4" y="10"/>
                </a:lnTo>
                <a:lnTo>
                  <a:pt x="9" y="10"/>
                </a:lnTo>
                <a:lnTo>
                  <a:pt x="15" y="10"/>
                </a:lnTo>
                <a:lnTo>
                  <a:pt x="23" y="10"/>
                </a:lnTo>
                <a:lnTo>
                  <a:pt x="31" y="11"/>
                </a:lnTo>
                <a:lnTo>
                  <a:pt x="39" y="13"/>
                </a:lnTo>
                <a:lnTo>
                  <a:pt x="47" y="15"/>
                </a:lnTo>
                <a:lnTo>
                  <a:pt x="55" y="17"/>
                </a:lnTo>
                <a:lnTo>
                  <a:pt x="58" y="10"/>
                </a:lnTo>
                <a:lnTo>
                  <a:pt x="49" y="6"/>
                </a:lnTo>
                <a:lnTo>
                  <a:pt x="41" y="4"/>
                </a:lnTo>
                <a:lnTo>
                  <a:pt x="32" y="2"/>
                </a:lnTo>
                <a:lnTo>
                  <a:pt x="24" y="1"/>
                </a:lnTo>
                <a:lnTo>
                  <a:pt x="16" y="1"/>
                </a:lnTo>
                <a:lnTo>
                  <a:pt x="9" y="0"/>
                </a:lnTo>
                <a:lnTo>
                  <a:pt x="4" y="0"/>
                </a:lnTo>
                <a:lnTo>
                  <a:pt x="0" y="0"/>
                </a:lnTo>
                <a:lnTo>
                  <a:pt x="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35" name="CustomShape 227"/>
          <p:cNvSpPr/>
          <p:nvPr/>
        </p:nvSpPr>
        <p:spPr>
          <a:xfrm>
            <a:off x="3725863" y="404813"/>
            <a:ext cx="169862" cy="92075"/>
          </a:xfrm>
          <a:custGeom>
            <a:avLst/>
            <a:gdLst/>
            <a:ahLst/>
            <a:cxnLst/>
            <a:rect l="l" t="t" r="r" b="b"/>
            <a:pathLst>
              <a:path w="107" h="59">
                <a:moveTo>
                  <a:pt x="9" y="0"/>
                </a:moveTo>
                <a:lnTo>
                  <a:pt x="5" y="0"/>
                </a:lnTo>
                <a:lnTo>
                  <a:pt x="3" y="0"/>
                </a:lnTo>
                <a:lnTo>
                  <a:pt x="2" y="3"/>
                </a:lnTo>
                <a:lnTo>
                  <a:pt x="0" y="4"/>
                </a:lnTo>
                <a:lnTo>
                  <a:pt x="0" y="8"/>
                </a:lnTo>
                <a:lnTo>
                  <a:pt x="1" y="12"/>
                </a:lnTo>
                <a:lnTo>
                  <a:pt x="3" y="19"/>
                </a:lnTo>
                <a:lnTo>
                  <a:pt x="9" y="25"/>
                </a:lnTo>
                <a:lnTo>
                  <a:pt x="14" y="31"/>
                </a:lnTo>
                <a:lnTo>
                  <a:pt x="21" y="38"/>
                </a:lnTo>
                <a:lnTo>
                  <a:pt x="30" y="44"/>
                </a:lnTo>
                <a:lnTo>
                  <a:pt x="39" y="50"/>
                </a:lnTo>
                <a:lnTo>
                  <a:pt x="49" y="54"/>
                </a:lnTo>
                <a:lnTo>
                  <a:pt x="59" y="57"/>
                </a:lnTo>
                <a:lnTo>
                  <a:pt x="71" y="59"/>
                </a:lnTo>
                <a:lnTo>
                  <a:pt x="83" y="59"/>
                </a:lnTo>
                <a:lnTo>
                  <a:pt x="94" y="55"/>
                </a:lnTo>
                <a:lnTo>
                  <a:pt x="106" y="51"/>
                </a:lnTo>
                <a:lnTo>
                  <a:pt x="107" y="50"/>
                </a:lnTo>
                <a:lnTo>
                  <a:pt x="107" y="48"/>
                </a:lnTo>
                <a:lnTo>
                  <a:pt x="107" y="46"/>
                </a:lnTo>
                <a:lnTo>
                  <a:pt x="106" y="43"/>
                </a:lnTo>
                <a:lnTo>
                  <a:pt x="103" y="39"/>
                </a:lnTo>
                <a:lnTo>
                  <a:pt x="98" y="32"/>
                </a:lnTo>
                <a:lnTo>
                  <a:pt x="91" y="26"/>
                </a:lnTo>
                <a:lnTo>
                  <a:pt x="83" y="19"/>
                </a:lnTo>
                <a:lnTo>
                  <a:pt x="74" y="14"/>
                </a:lnTo>
                <a:lnTo>
                  <a:pt x="66" y="9"/>
                </a:lnTo>
                <a:lnTo>
                  <a:pt x="57" y="6"/>
                </a:lnTo>
                <a:lnTo>
                  <a:pt x="49" y="4"/>
                </a:lnTo>
                <a:lnTo>
                  <a:pt x="40" y="1"/>
                </a:lnTo>
                <a:lnTo>
                  <a:pt x="33" y="0"/>
                </a:lnTo>
                <a:lnTo>
                  <a:pt x="26" y="0"/>
                </a:lnTo>
                <a:lnTo>
                  <a:pt x="18" y="0"/>
                </a:lnTo>
                <a:lnTo>
                  <a:pt x="13" y="0"/>
                </a:lnTo>
                <a:lnTo>
                  <a:pt x="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836" name="CustomShape 228"/>
          <p:cNvSpPr/>
          <p:nvPr/>
        </p:nvSpPr>
        <p:spPr>
          <a:xfrm>
            <a:off x="3719513" y="396875"/>
            <a:ext cx="177800" cy="106363"/>
          </a:xfrm>
          <a:custGeom>
            <a:avLst/>
            <a:gdLst/>
            <a:ahLst/>
            <a:cxnLst/>
            <a:rect l="l" t="t" r="r" b="b"/>
            <a:pathLst>
              <a:path w="112" h="68">
                <a:moveTo>
                  <a:pt x="108" y="51"/>
                </a:moveTo>
                <a:lnTo>
                  <a:pt x="97" y="56"/>
                </a:lnTo>
                <a:lnTo>
                  <a:pt x="86" y="58"/>
                </a:lnTo>
                <a:lnTo>
                  <a:pt x="75" y="59"/>
                </a:lnTo>
                <a:lnTo>
                  <a:pt x="64" y="58"/>
                </a:lnTo>
                <a:lnTo>
                  <a:pt x="55" y="55"/>
                </a:lnTo>
                <a:lnTo>
                  <a:pt x="45" y="50"/>
                </a:lnTo>
                <a:lnTo>
                  <a:pt x="36" y="45"/>
                </a:lnTo>
                <a:lnTo>
                  <a:pt x="29" y="39"/>
                </a:lnTo>
                <a:lnTo>
                  <a:pt x="21" y="33"/>
                </a:lnTo>
                <a:lnTo>
                  <a:pt x="16" y="27"/>
                </a:lnTo>
                <a:lnTo>
                  <a:pt x="12" y="21"/>
                </a:lnTo>
                <a:lnTo>
                  <a:pt x="9" y="16"/>
                </a:lnTo>
                <a:lnTo>
                  <a:pt x="8" y="12"/>
                </a:lnTo>
                <a:lnTo>
                  <a:pt x="8" y="10"/>
                </a:lnTo>
                <a:lnTo>
                  <a:pt x="8" y="11"/>
                </a:lnTo>
                <a:lnTo>
                  <a:pt x="9" y="10"/>
                </a:lnTo>
                <a:lnTo>
                  <a:pt x="11" y="10"/>
                </a:lnTo>
                <a:lnTo>
                  <a:pt x="13" y="10"/>
                </a:lnTo>
                <a:lnTo>
                  <a:pt x="13" y="0"/>
                </a:lnTo>
                <a:lnTo>
                  <a:pt x="9" y="1"/>
                </a:lnTo>
                <a:lnTo>
                  <a:pt x="5" y="2"/>
                </a:lnTo>
                <a:lnTo>
                  <a:pt x="3" y="3"/>
                </a:lnTo>
                <a:lnTo>
                  <a:pt x="1" y="6"/>
                </a:lnTo>
                <a:lnTo>
                  <a:pt x="0" y="13"/>
                </a:lnTo>
                <a:lnTo>
                  <a:pt x="1" y="20"/>
                </a:lnTo>
                <a:lnTo>
                  <a:pt x="4" y="26"/>
                </a:lnTo>
                <a:lnTo>
                  <a:pt x="8" y="33"/>
                </a:lnTo>
                <a:lnTo>
                  <a:pt x="15" y="39"/>
                </a:lnTo>
                <a:lnTo>
                  <a:pt x="23" y="47"/>
                </a:lnTo>
                <a:lnTo>
                  <a:pt x="32" y="53"/>
                </a:lnTo>
                <a:lnTo>
                  <a:pt x="41" y="59"/>
                </a:lnTo>
                <a:lnTo>
                  <a:pt x="52" y="64"/>
                </a:lnTo>
                <a:lnTo>
                  <a:pt x="63" y="67"/>
                </a:lnTo>
                <a:lnTo>
                  <a:pt x="75" y="68"/>
                </a:lnTo>
                <a:lnTo>
                  <a:pt x="87" y="68"/>
                </a:lnTo>
                <a:lnTo>
                  <a:pt x="99" y="65"/>
                </a:lnTo>
                <a:lnTo>
                  <a:pt x="112" y="59"/>
                </a:lnTo>
                <a:lnTo>
                  <a:pt x="108" y="5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37" name="CustomShape 229"/>
          <p:cNvSpPr/>
          <p:nvPr/>
        </p:nvSpPr>
        <p:spPr>
          <a:xfrm>
            <a:off x="3827463" y="412750"/>
            <a:ext cx="76200" cy="77788"/>
          </a:xfrm>
          <a:custGeom>
            <a:avLst/>
            <a:gdLst/>
            <a:ahLst/>
            <a:cxnLst/>
            <a:rect l="l" t="t" r="r" b="b"/>
            <a:pathLst>
              <a:path w="48" h="49">
                <a:moveTo>
                  <a:pt x="0" y="9"/>
                </a:moveTo>
                <a:lnTo>
                  <a:pt x="8" y="13"/>
                </a:lnTo>
                <a:lnTo>
                  <a:pt x="17" y="18"/>
                </a:lnTo>
                <a:lnTo>
                  <a:pt x="24" y="24"/>
                </a:lnTo>
                <a:lnTo>
                  <a:pt x="30" y="31"/>
                </a:lnTo>
                <a:lnTo>
                  <a:pt x="36" y="36"/>
                </a:lnTo>
                <a:lnTo>
                  <a:pt x="39" y="41"/>
                </a:lnTo>
                <a:lnTo>
                  <a:pt x="39" y="43"/>
                </a:lnTo>
                <a:lnTo>
                  <a:pt x="40" y="41"/>
                </a:lnTo>
                <a:lnTo>
                  <a:pt x="44" y="49"/>
                </a:lnTo>
                <a:lnTo>
                  <a:pt x="47" y="47"/>
                </a:lnTo>
                <a:lnTo>
                  <a:pt x="48" y="43"/>
                </a:lnTo>
                <a:lnTo>
                  <a:pt x="47" y="39"/>
                </a:lnTo>
                <a:lnTo>
                  <a:pt x="46" y="36"/>
                </a:lnTo>
                <a:lnTo>
                  <a:pt x="42" y="31"/>
                </a:lnTo>
                <a:lnTo>
                  <a:pt x="37" y="24"/>
                </a:lnTo>
                <a:lnTo>
                  <a:pt x="29" y="17"/>
                </a:lnTo>
                <a:lnTo>
                  <a:pt x="22" y="11"/>
                </a:lnTo>
                <a:lnTo>
                  <a:pt x="12" y="4"/>
                </a:lnTo>
                <a:lnTo>
                  <a:pt x="3"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38" name="CustomShape 230"/>
          <p:cNvSpPr/>
          <p:nvPr/>
        </p:nvSpPr>
        <p:spPr>
          <a:xfrm>
            <a:off x="3740150" y="396875"/>
            <a:ext cx="92075" cy="28575"/>
          </a:xfrm>
          <a:custGeom>
            <a:avLst/>
            <a:gdLst/>
            <a:ahLst/>
            <a:cxnLst/>
            <a:rect l="l" t="t" r="r" b="b"/>
            <a:pathLst>
              <a:path w="58" h="19">
                <a:moveTo>
                  <a:pt x="0" y="10"/>
                </a:moveTo>
                <a:lnTo>
                  <a:pt x="4" y="10"/>
                </a:lnTo>
                <a:lnTo>
                  <a:pt x="9" y="10"/>
                </a:lnTo>
                <a:lnTo>
                  <a:pt x="16" y="10"/>
                </a:lnTo>
                <a:lnTo>
                  <a:pt x="23" y="10"/>
                </a:lnTo>
                <a:lnTo>
                  <a:pt x="31" y="11"/>
                </a:lnTo>
                <a:lnTo>
                  <a:pt x="39" y="13"/>
                </a:lnTo>
                <a:lnTo>
                  <a:pt x="47" y="15"/>
                </a:lnTo>
                <a:lnTo>
                  <a:pt x="55" y="19"/>
                </a:lnTo>
                <a:lnTo>
                  <a:pt x="58" y="10"/>
                </a:lnTo>
                <a:lnTo>
                  <a:pt x="49" y="6"/>
                </a:lnTo>
                <a:lnTo>
                  <a:pt x="41" y="4"/>
                </a:lnTo>
                <a:lnTo>
                  <a:pt x="32" y="2"/>
                </a:lnTo>
                <a:lnTo>
                  <a:pt x="24" y="1"/>
                </a:lnTo>
                <a:lnTo>
                  <a:pt x="17" y="1"/>
                </a:lnTo>
                <a:lnTo>
                  <a:pt x="9" y="0"/>
                </a:lnTo>
                <a:lnTo>
                  <a:pt x="4" y="0"/>
                </a:lnTo>
                <a:lnTo>
                  <a:pt x="0" y="0"/>
                </a:lnTo>
                <a:lnTo>
                  <a:pt x="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39" name="CustomShape 231"/>
          <p:cNvSpPr/>
          <p:nvPr/>
        </p:nvSpPr>
        <p:spPr>
          <a:xfrm>
            <a:off x="7553325" y="403225"/>
            <a:ext cx="169863" cy="95250"/>
          </a:xfrm>
          <a:custGeom>
            <a:avLst/>
            <a:gdLst/>
            <a:ahLst/>
            <a:cxnLst/>
            <a:rect l="l" t="t" r="r" b="b"/>
            <a:pathLst>
              <a:path w="108" h="60">
                <a:moveTo>
                  <a:pt x="9" y="1"/>
                </a:moveTo>
                <a:lnTo>
                  <a:pt x="6" y="1"/>
                </a:lnTo>
                <a:lnTo>
                  <a:pt x="4" y="1"/>
                </a:lnTo>
                <a:lnTo>
                  <a:pt x="2" y="2"/>
                </a:lnTo>
                <a:lnTo>
                  <a:pt x="1" y="5"/>
                </a:lnTo>
                <a:lnTo>
                  <a:pt x="0" y="9"/>
                </a:lnTo>
                <a:lnTo>
                  <a:pt x="1" y="13"/>
                </a:lnTo>
                <a:lnTo>
                  <a:pt x="4" y="20"/>
                </a:lnTo>
                <a:lnTo>
                  <a:pt x="8" y="26"/>
                </a:lnTo>
                <a:lnTo>
                  <a:pt x="15" y="32"/>
                </a:lnTo>
                <a:lnTo>
                  <a:pt x="22" y="39"/>
                </a:lnTo>
                <a:lnTo>
                  <a:pt x="31" y="45"/>
                </a:lnTo>
                <a:lnTo>
                  <a:pt x="39" y="51"/>
                </a:lnTo>
                <a:lnTo>
                  <a:pt x="50" y="55"/>
                </a:lnTo>
                <a:lnTo>
                  <a:pt x="60" y="58"/>
                </a:lnTo>
                <a:lnTo>
                  <a:pt x="72" y="60"/>
                </a:lnTo>
                <a:lnTo>
                  <a:pt x="84" y="60"/>
                </a:lnTo>
                <a:lnTo>
                  <a:pt x="95" y="56"/>
                </a:lnTo>
                <a:lnTo>
                  <a:pt x="107" y="52"/>
                </a:lnTo>
                <a:lnTo>
                  <a:pt x="108" y="51"/>
                </a:lnTo>
                <a:lnTo>
                  <a:pt x="108" y="49"/>
                </a:lnTo>
                <a:lnTo>
                  <a:pt x="108" y="46"/>
                </a:lnTo>
                <a:lnTo>
                  <a:pt x="107" y="44"/>
                </a:lnTo>
                <a:lnTo>
                  <a:pt x="104" y="40"/>
                </a:lnTo>
                <a:lnTo>
                  <a:pt x="98" y="33"/>
                </a:lnTo>
                <a:lnTo>
                  <a:pt x="91" y="27"/>
                </a:lnTo>
                <a:lnTo>
                  <a:pt x="84" y="20"/>
                </a:lnTo>
                <a:lnTo>
                  <a:pt x="75" y="15"/>
                </a:lnTo>
                <a:lnTo>
                  <a:pt x="66" y="10"/>
                </a:lnTo>
                <a:lnTo>
                  <a:pt x="58" y="7"/>
                </a:lnTo>
                <a:lnTo>
                  <a:pt x="50" y="5"/>
                </a:lnTo>
                <a:lnTo>
                  <a:pt x="41" y="2"/>
                </a:lnTo>
                <a:lnTo>
                  <a:pt x="33" y="1"/>
                </a:lnTo>
                <a:lnTo>
                  <a:pt x="25" y="1"/>
                </a:lnTo>
                <a:lnTo>
                  <a:pt x="19" y="1"/>
                </a:lnTo>
                <a:lnTo>
                  <a:pt x="14" y="0"/>
                </a:lnTo>
                <a:lnTo>
                  <a:pt x="9" y="1"/>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840" name="CustomShape 232"/>
          <p:cNvSpPr/>
          <p:nvPr/>
        </p:nvSpPr>
        <p:spPr>
          <a:xfrm>
            <a:off x="7546975" y="396875"/>
            <a:ext cx="179388" cy="106363"/>
          </a:xfrm>
          <a:custGeom>
            <a:avLst/>
            <a:gdLst/>
            <a:ahLst/>
            <a:cxnLst/>
            <a:rect l="l" t="t" r="r" b="b"/>
            <a:pathLst>
              <a:path w="113" h="68">
                <a:moveTo>
                  <a:pt x="109" y="51"/>
                </a:moveTo>
                <a:lnTo>
                  <a:pt x="97" y="56"/>
                </a:lnTo>
                <a:lnTo>
                  <a:pt x="86" y="58"/>
                </a:lnTo>
                <a:lnTo>
                  <a:pt x="76" y="59"/>
                </a:lnTo>
                <a:lnTo>
                  <a:pt x="65" y="57"/>
                </a:lnTo>
                <a:lnTo>
                  <a:pt x="55" y="55"/>
                </a:lnTo>
                <a:lnTo>
                  <a:pt x="45" y="50"/>
                </a:lnTo>
                <a:lnTo>
                  <a:pt x="37" y="45"/>
                </a:lnTo>
                <a:lnTo>
                  <a:pt x="28" y="39"/>
                </a:lnTo>
                <a:lnTo>
                  <a:pt x="22" y="33"/>
                </a:lnTo>
                <a:lnTo>
                  <a:pt x="17" y="27"/>
                </a:lnTo>
                <a:lnTo>
                  <a:pt x="12" y="21"/>
                </a:lnTo>
                <a:lnTo>
                  <a:pt x="9" y="16"/>
                </a:lnTo>
                <a:lnTo>
                  <a:pt x="9" y="12"/>
                </a:lnTo>
                <a:lnTo>
                  <a:pt x="9" y="10"/>
                </a:lnTo>
                <a:lnTo>
                  <a:pt x="9" y="11"/>
                </a:lnTo>
                <a:lnTo>
                  <a:pt x="10" y="10"/>
                </a:lnTo>
                <a:lnTo>
                  <a:pt x="11" y="10"/>
                </a:lnTo>
                <a:lnTo>
                  <a:pt x="13" y="10"/>
                </a:lnTo>
                <a:lnTo>
                  <a:pt x="13" y="0"/>
                </a:lnTo>
                <a:lnTo>
                  <a:pt x="9" y="1"/>
                </a:lnTo>
                <a:lnTo>
                  <a:pt x="6" y="2"/>
                </a:lnTo>
                <a:lnTo>
                  <a:pt x="4" y="3"/>
                </a:lnTo>
                <a:lnTo>
                  <a:pt x="1" y="6"/>
                </a:lnTo>
                <a:lnTo>
                  <a:pt x="0" y="13"/>
                </a:lnTo>
                <a:lnTo>
                  <a:pt x="2" y="20"/>
                </a:lnTo>
                <a:lnTo>
                  <a:pt x="5" y="26"/>
                </a:lnTo>
                <a:lnTo>
                  <a:pt x="9" y="33"/>
                </a:lnTo>
                <a:lnTo>
                  <a:pt x="16" y="39"/>
                </a:lnTo>
                <a:lnTo>
                  <a:pt x="23" y="47"/>
                </a:lnTo>
                <a:lnTo>
                  <a:pt x="33" y="53"/>
                </a:lnTo>
                <a:lnTo>
                  <a:pt x="42" y="59"/>
                </a:lnTo>
                <a:lnTo>
                  <a:pt x="53" y="64"/>
                </a:lnTo>
                <a:lnTo>
                  <a:pt x="63" y="67"/>
                </a:lnTo>
                <a:lnTo>
                  <a:pt x="76" y="68"/>
                </a:lnTo>
                <a:lnTo>
                  <a:pt x="88" y="68"/>
                </a:lnTo>
                <a:lnTo>
                  <a:pt x="100" y="65"/>
                </a:lnTo>
                <a:lnTo>
                  <a:pt x="113" y="59"/>
                </a:lnTo>
                <a:lnTo>
                  <a:pt x="109" y="5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41" name="CustomShape 233"/>
          <p:cNvSpPr/>
          <p:nvPr/>
        </p:nvSpPr>
        <p:spPr>
          <a:xfrm>
            <a:off x="7654925" y="412750"/>
            <a:ext cx="76200" cy="77788"/>
          </a:xfrm>
          <a:custGeom>
            <a:avLst/>
            <a:gdLst/>
            <a:ahLst/>
            <a:cxnLst/>
            <a:rect l="l" t="t" r="r" b="b"/>
            <a:pathLst>
              <a:path w="48" h="49">
                <a:moveTo>
                  <a:pt x="0" y="7"/>
                </a:moveTo>
                <a:lnTo>
                  <a:pt x="9" y="13"/>
                </a:lnTo>
                <a:lnTo>
                  <a:pt x="17" y="18"/>
                </a:lnTo>
                <a:lnTo>
                  <a:pt x="25" y="24"/>
                </a:lnTo>
                <a:lnTo>
                  <a:pt x="31" y="31"/>
                </a:lnTo>
                <a:lnTo>
                  <a:pt x="36" y="36"/>
                </a:lnTo>
                <a:lnTo>
                  <a:pt x="39" y="41"/>
                </a:lnTo>
                <a:lnTo>
                  <a:pt x="40" y="43"/>
                </a:lnTo>
                <a:lnTo>
                  <a:pt x="40" y="41"/>
                </a:lnTo>
                <a:lnTo>
                  <a:pt x="41" y="41"/>
                </a:lnTo>
                <a:lnTo>
                  <a:pt x="45" y="49"/>
                </a:lnTo>
                <a:lnTo>
                  <a:pt x="47" y="47"/>
                </a:lnTo>
                <a:lnTo>
                  <a:pt x="48" y="43"/>
                </a:lnTo>
                <a:lnTo>
                  <a:pt x="48" y="39"/>
                </a:lnTo>
                <a:lnTo>
                  <a:pt x="47" y="36"/>
                </a:lnTo>
                <a:lnTo>
                  <a:pt x="43" y="31"/>
                </a:lnTo>
                <a:lnTo>
                  <a:pt x="38" y="24"/>
                </a:lnTo>
                <a:lnTo>
                  <a:pt x="30" y="17"/>
                </a:lnTo>
                <a:lnTo>
                  <a:pt x="22" y="11"/>
                </a:lnTo>
                <a:lnTo>
                  <a:pt x="13" y="4"/>
                </a:lnTo>
                <a:lnTo>
                  <a:pt x="4" y="0"/>
                </a:lnTo>
                <a:lnTo>
                  <a:pt x="0" y="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42" name="CustomShape 234"/>
          <p:cNvSpPr/>
          <p:nvPr/>
        </p:nvSpPr>
        <p:spPr>
          <a:xfrm>
            <a:off x="7567613" y="396875"/>
            <a:ext cx="92075" cy="25400"/>
          </a:xfrm>
          <a:custGeom>
            <a:avLst/>
            <a:gdLst/>
            <a:ahLst/>
            <a:cxnLst/>
            <a:rect l="l" t="t" r="r" b="b"/>
            <a:pathLst>
              <a:path w="59" h="17">
                <a:moveTo>
                  <a:pt x="0" y="10"/>
                </a:moveTo>
                <a:lnTo>
                  <a:pt x="5" y="10"/>
                </a:lnTo>
                <a:lnTo>
                  <a:pt x="10" y="10"/>
                </a:lnTo>
                <a:lnTo>
                  <a:pt x="16" y="10"/>
                </a:lnTo>
                <a:lnTo>
                  <a:pt x="24" y="10"/>
                </a:lnTo>
                <a:lnTo>
                  <a:pt x="31" y="11"/>
                </a:lnTo>
                <a:lnTo>
                  <a:pt x="40" y="13"/>
                </a:lnTo>
                <a:lnTo>
                  <a:pt x="47" y="15"/>
                </a:lnTo>
                <a:lnTo>
                  <a:pt x="55" y="17"/>
                </a:lnTo>
                <a:lnTo>
                  <a:pt x="59" y="10"/>
                </a:lnTo>
                <a:lnTo>
                  <a:pt x="50" y="6"/>
                </a:lnTo>
                <a:lnTo>
                  <a:pt x="42" y="4"/>
                </a:lnTo>
                <a:lnTo>
                  <a:pt x="33" y="2"/>
                </a:lnTo>
                <a:lnTo>
                  <a:pt x="25" y="1"/>
                </a:lnTo>
                <a:lnTo>
                  <a:pt x="16" y="1"/>
                </a:lnTo>
                <a:lnTo>
                  <a:pt x="10" y="0"/>
                </a:lnTo>
                <a:lnTo>
                  <a:pt x="5" y="0"/>
                </a:lnTo>
                <a:lnTo>
                  <a:pt x="0" y="0"/>
                </a:lnTo>
                <a:lnTo>
                  <a:pt x="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43" name="CustomShape 235"/>
          <p:cNvSpPr/>
          <p:nvPr/>
        </p:nvSpPr>
        <p:spPr>
          <a:xfrm>
            <a:off x="1425575" y="396875"/>
            <a:ext cx="171450" cy="92075"/>
          </a:xfrm>
          <a:custGeom>
            <a:avLst/>
            <a:gdLst/>
            <a:ahLst/>
            <a:cxnLst/>
            <a:rect l="l" t="t" r="r" b="b"/>
            <a:pathLst>
              <a:path w="108" h="58">
                <a:moveTo>
                  <a:pt x="9" y="0"/>
                </a:moveTo>
                <a:lnTo>
                  <a:pt x="6" y="0"/>
                </a:lnTo>
                <a:lnTo>
                  <a:pt x="4" y="1"/>
                </a:lnTo>
                <a:lnTo>
                  <a:pt x="2" y="2"/>
                </a:lnTo>
                <a:lnTo>
                  <a:pt x="1" y="3"/>
                </a:lnTo>
                <a:lnTo>
                  <a:pt x="0" y="8"/>
                </a:lnTo>
                <a:lnTo>
                  <a:pt x="1" y="13"/>
                </a:lnTo>
                <a:lnTo>
                  <a:pt x="4" y="19"/>
                </a:lnTo>
                <a:lnTo>
                  <a:pt x="8" y="25"/>
                </a:lnTo>
                <a:lnTo>
                  <a:pt x="15" y="32"/>
                </a:lnTo>
                <a:lnTo>
                  <a:pt x="22" y="38"/>
                </a:lnTo>
                <a:lnTo>
                  <a:pt x="31" y="44"/>
                </a:lnTo>
                <a:lnTo>
                  <a:pt x="39" y="49"/>
                </a:lnTo>
                <a:lnTo>
                  <a:pt x="50" y="54"/>
                </a:lnTo>
                <a:lnTo>
                  <a:pt x="60" y="57"/>
                </a:lnTo>
                <a:lnTo>
                  <a:pt x="72" y="58"/>
                </a:lnTo>
                <a:lnTo>
                  <a:pt x="82" y="58"/>
                </a:lnTo>
                <a:lnTo>
                  <a:pt x="95" y="55"/>
                </a:lnTo>
                <a:lnTo>
                  <a:pt x="107" y="50"/>
                </a:lnTo>
                <a:lnTo>
                  <a:pt x="108" y="49"/>
                </a:lnTo>
                <a:lnTo>
                  <a:pt x="108" y="48"/>
                </a:lnTo>
                <a:lnTo>
                  <a:pt x="108" y="46"/>
                </a:lnTo>
                <a:lnTo>
                  <a:pt x="107" y="44"/>
                </a:lnTo>
                <a:lnTo>
                  <a:pt x="104" y="38"/>
                </a:lnTo>
                <a:lnTo>
                  <a:pt x="98" y="32"/>
                </a:lnTo>
                <a:lnTo>
                  <a:pt x="91" y="25"/>
                </a:lnTo>
                <a:lnTo>
                  <a:pt x="84" y="20"/>
                </a:lnTo>
                <a:lnTo>
                  <a:pt x="75" y="13"/>
                </a:lnTo>
                <a:lnTo>
                  <a:pt x="66" y="9"/>
                </a:lnTo>
                <a:lnTo>
                  <a:pt x="58" y="5"/>
                </a:lnTo>
                <a:lnTo>
                  <a:pt x="50" y="3"/>
                </a:lnTo>
                <a:lnTo>
                  <a:pt x="41" y="1"/>
                </a:lnTo>
                <a:lnTo>
                  <a:pt x="33" y="1"/>
                </a:lnTo>
                <a:lnTo>
                  <a:pt x="25" y="0"/>
                </a:lnTo>
                <a:lnTo>
                  <a:pt x="19" y="0"/>
                </a:lnTo>
                <a:lnTo>
                  <a:pt x="14" y="0"/>
                </a:lnTo>
                <a:lnTo>
                  <a:pt x="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844" name="CustomShape 236"/>
          <p:cNvSpPr/>
          <p:nvPr/>
        </p:nvSpPr>
        <p:spPr>
          <a:xfrm>
            <a:off x="1419225" y="388938"/>
            <a:ext cx="177800" cy="104775"/>
          </a:xfrm>
          <a:custGeom>
            <a:avLst/>
            <a:gdLst/>
            <a:ahLst/>
            <a:cxnLst/>
            <a:rect l="l" t="t" r="r" b="b"/>
            <a:pathLst>
              <a:path w="113" h="67">
                <a:moveTo>
                  <a:pt x="109" y="51"/>
                </a:moveTo>
                <a:lnTo>
                  <a:pt x="97" y="56"/>
                </a:lnTo>
                <a:lnTo>
                  <a:pt x="86" y="59"/>
                </a:lnTo>
                <a:lnTo>
                  <a:pt x="76" y="59"/>
                </a:lnTo>
                <a:lnTo>
                  <a:pt x="65" y="58"/>
                </a:lnTo>
                <a:lnTo>
                  <a:pt x="55" y="54"/>
                </a:lnTo>
                <a:lnTo>
                  <a:pt x="45" y="50"/>
                </a:lnTo>
                <a:lnTo>
                  <a:pt x="37" y="46"/>
                </a:lnTo>
                <a:lnTo>
                  <a:pt x="28" y="39"/>
                </a:lnTo>
                <a:lnTo>
                  <a:pt x="22" y="33"/>
                </a:lnTo>
                <a:lnTo>
                  <a:pt x="16" y="27"/>
                </a:lnTo>
                <a:lnTo>
                  <a:pt x="12" y="21"/>
                </a:lnTo>
                <a:lnTo>
                  <a:pt x="9" y="16"/>
                </a:lnTo>
                <a:lnTo>
                  <a:pt x="8" y="13"/>
                </a:lnTo>
                <a:lnTo>
                  <a:pt x="9" y="10"/>
                </a:lnTo>
                <a:lnTo>
                  <a:pt x="11" y="9"/>
                </a:lnTo>
                <a:lnTo>
                  <a:pt x="13" y="9"/>
                </a:lnTo>
                <a:lnTo>
                  <a:pt x="13" y="0"/>
                </a:lnTo>
                <a:lnTo>
                  <a:pt x="9" y="0"/>
                </a:lnTo>
                <a:lnTo>
                  <a:pt x="6" y="2"/>
                </a:lnTo>
                <a:lnTo>
                  <a:pt x="3" y="4"/>
                </a:lnTo>
                <a:lnTo>
                  <a:pt x="1" y="7"/>
                </a:lnTo>
                <a:lnTo>
                  <a:pt x="0" y="13"/>
                </a:lnTo>
                <a:lnTo>
                  <a:pt x="1" y="19"/>
                </a:lnTo>
                <a:lnTo>
                  <a:pt x="5" y="26"/>
                </a:lnTo>
                <a:lnTo>
                  <a:pt x="9" y="32"/>
                </a:lnTo>
                <a:lnTo>
                  <a:pt x="16" y="40"/>
                </a:lnTo>
                <a:lnTo>
                  <a:pt x="23" y="47"/>
                </a:lnTo>
                <a:lnTo>
                  <a:pt x="31" y="53"/>
                </a:lnTo>
                <a:lnTo>
                  <a:pt x="42" y="59"/>
                </a:lnTo>
                <a:lnTo>
                  <a:pt x="53" y="63"/>
                </a:lnTo>
                <a:lnTo>
                  <a:pt x="63" y="66"/>
                </a:lnTo>
                <a:lnTo>
                  <a:pt x="75" y="67"/>
                </a:lnTo>
                <a:lnTo>
                  <a:pt x="88" y="67"/>
                </a:lnTo>
                <a:lnTo>
                  <a:pt x="100" y="64"/>
                </a:lnTo>
                <a:lnTo>
                  <a:pt x="113" y="60"/>
                </a:lnTo>
                <a:lnTo>
                  <a:pt x="109" y="5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45" name="CustomShape 237"/>
          <p:cNvSpPr/>
          <p:nvPr/>
        </p:nvSpPr>
        <p:spPr>
          <a:xfrm>
            <a:off x="1527175" y="403225"/>
            <a:ext cx="76200" cy="80963"/>
          </a:xfrm>
          <a:custGeom>
            <a:avLst/>
            <a:gdLst/>
            <a:ahLst/>
            <a:cxnLst/>
            <a:rect l="l" t="t" r="r" b="b"/>
            <a:pathLst>
              <a:path w="48" h="51">
                <a:moveTo>
                  <a:pt x="0" y="9"/>
                </a:moveTo>
                <a:lnTo>
                  <a:pt x="9" y="13"/>
                </a:lnTo>
                <a:lnTo>
                  <a:pt x="16" y="19"/>
                </a:lnTo>
                <a:lnTo>
                  <a:pt x="25" y="26"/>
                </a:lnTo>
                <a:lnTo>
                  <a:pt x="31" y="31"/>
                </a:lnTo>
                <a:lnTo>
                  <a:pt x="35" y="37"/>
                </a:lnTo>
                <a:lnTo>
                  <a:pt x="39" y="42"/>
                </a:lnTo>
                <a:lnTo>
                  <a:pt x="40" y="43"/>
                </a:lnTo>
                <a:lnTo>
                  <a:pt x="41" y="42"/>
                </a:lnTo>
                <a:lnTo>
                  <a:pt x="45" y="51"/>
                </a:lnTo>
                <a:lnTo>
                  <a:pt x="47" y="47"/>
                </a:lnTo>
                <a:lnTo>
                  <a:pt x="48" y="44"/>
                </a:lnTo>
                <a:lnTo>
                  <a:pt x="48" y="41"/>
                </a:lnTo>
                <a:lnTo>
                  <a:pt x="46" y="38"/>
                </a:lnTo>
                <a:lnTo>
                  <a:pt x="43" y="31"/>
                </a:lnTo>
                <a:lnTo>
                  <a:pt x="38" y="24"/>
                </a:lnTo>
                <a:lnTo>
                  <a:pt x="30" y="18"/>
                </a:lnTo>
                <a:lnTo>
                  <a:pt x="22" y="11"/>
                </a:lnTo>
                <a:lnTo>
                  <a:pt x="13" y="6"/>
                </a:lnTo>
                <a:lnTo>
                  <a:pt x="4"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46" name="CustomShape 238"/>
          <p:cNvSpPr/>
          <p:nvPr/>
        </p:nvSpPr>
        <p:spPr>
          <a:xfrm>
            <a:off x="1439863" y="388938"/>
            <a:ext cx="93662" cy="26987"/>
          </a:xfrm>
          <a:custGeom>
            <a:avLst/>
            <a:gdLst/>
            <a:ahLst/>
            <a:cxnLst/>
            <a:rect l="l" t="t" r="r" b="b"/>
            <a:pathLst>
              <a:path w="59" h="18">
                <a:moveTo>
                  <a:pt x="0" y="9"/>
                </a:moveTo>
                <a:lnTo>
                  <a:pt x="5" y="9"/>
                </a:lnTo>
                <a:lnTo>
                  <a:pt x="10" y="9"/>
                </a:lnTo>
                <a:lnTo>
                  <a:pt x="16" y="9"/>
                </a:lnTo>
                <a:lnTo>
                  <a:pt x="24" y="10"/>
                </a:lnTo>
                <a:lnTo>
                  <a:pt x="31" y="11"/>
                </a:lnTo>
                <a:lnTo>
                  <a:pt x="40" y="13"/>
                </a:lnTo>
                <a:lnTo>
                  <a:pt x="47" y="15"/>
                </a:lnTo>
                <a:lnTo>
                  <a:pt x="55" y="18"/>
                </a:lnTo>
                <a:lnTo>
                  <a:pt x="59" y="9"/>
                </a:lnTo>
                <a:lnTo>
                  <a:pt x="50" y="6"/>
                </a:lnTo>
                <a:lnTo>
                  <a:pt x="42" y="4"/>
                </a:lnTo>
                <a:lnTo>
                  <a:pt x="32" y="2"/>
                </a:lnTo>
                <a:lnTo>
                  <a:pt x="25" y="0"/>
                </a:lnTo>
                <a:lnTo>
                  <a:pt x="16" y="0"/>
                </a:lnTo>
                <a:lnTo>
                  <a:pt x="10" y="0"/>
                </a:lnTo>
                <a:lnTo>
                  <a:pt x="5" y="0"/>
                </a:lnTo>
                <a:lnTo>
                  <a:pt x="0"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47" name="CustomShape 239"/>
          <p:cNvSpPr/>
          <p:nvPr/>
        </p:nvSpPr>
        <p:spPr>
          <a:xfrm>
            <a:off x="5254625" y="396875"/>
            <a:ext cx="169863" cy="92075"/>
          </a:xfrm>
          <a:custGeom>
            <a:avLst/>
            <a:gdLst/>
            <a:ahLst/>
            <a:cxnLst/>
            <a:rect l="l" t="t" r="r" b="b"/>
            <a:pathLst>
              <a:path w="108" h="58">
                <a:moveTo>
                  <a:pt x="8" y="0"/>
                </a:moveTo>
                <a:lnTo>
                  <a:pt x="6" y="0"/>
                </a:lnTo>
                <a:lnTo>
                  <a:pt x="4" y="1"/>
                </a:lnTo>
                <a:lnTo>
                  <a:pt x="2" y="2"/>
                </a:lnTo>
                <a:lnTo>
                  <a:pt x="1" y="3"/>
                </a:lnTo>
                <a:lnTo>
                  <a:pt x="0" y="8"/>
                </a:lnTo>
                <a:lnTo>
                  <a:pt x="1" y="12"/>
                </a:lnTo>
                <a:lnTo>
                  <a:pt x="4" y="19"/>
                </a:lnTo>
                <a:lnTo>
                  <a:pt x="8" y="25"/>
                </a:lnTo>
                <a:lnTo>
                  <a:pt x="15" y="32"/>
                </a:lnTo>
                <a:lnTo>
                  <a:pt x="21" y="38"/>
                </a:lnTo>
                <a:lnTo>
                  <a:pt x="29" y="44"/>
                </a:lnTo>
                <a:lnTo>
                  <a:pt x="39" y="49"/>
                </a:lnTo>
                <a:lnTo>
                  <a:pt x="50" y="54"/>
                </a:lnTo>
                <a:lnTo>
                  <a:pt x="60" y="57"/>
                </a:lnTo>
                <a:lnTo>
                  <a:pt x="71" y="58"/>
                </a:lnTo>
                <a:lnTo>
                  <a:pt x="82" y="58"/>
                </a:lnTo>
                <a:lnTo>
                  <a:pt x="94" y="55"/>
                </a:lnTo>
                <a:lnTo>
                  <a:pt x="106" y="50"/>
                </a:lnTo>
                <a:lnTo>
                  <a:pt x="107" y="49"/>
                </a:lnTo>
                <a:lnTo>
                  <a:pt x="108" y="47"/>
                </a:lnTo>
                <a:lnTo>
                  <a:pt x="107" y="46"/>
                </a:lnTo>
                <a:lnTo>
                  <a:pt x="107" y="44"/>
                </a:lnTo>
                <a:lnTo>
                  <a:pt x="102" y="38"/>
                </a:lnTo>
                <a:lnTo>
                  <a:pt x="97" y="32"/>
                </a:lnTo>
                <a:lnTo>
                  <a:pt x="91" y="25"/>
                </a:lnTo>
                <a:lnTo>
                  <a:pt x="83" y="20"/>
                </a:lnTo>
                <a:lnTo>
                  <a:pt x="74" y="13"/>
                </a:lnTo>
                <a:lnTo>
                  <a:pt x="65" y="9"/>
                </a:lnTo>
                <a:lnTo>
                  <a:pt x="57" y="5"/>
                </a:lnTo>
                <a:lnTo>
                  <a:pt x="48" y="3"/>
                </a:lnTo>
                <a:lnTo>
                  <a:pt x="41" y="1"/>
                </a:lnTo>
                <a:lnTo>
                  <a:pt x="33" y="1"/>
                </a:lnTo>
                <a:lnTo>
                  <a:pt x="25" y="0"/>
                </a:lnTo>
                <a:lnTo>
                  <a:pt x="19" y="0"/>
                </a:lnTo>
                <a:lnTo>
                  <a:pt x="13" y="0"/>
                </a:lnTo>
                <a:lnTo>
                  <a:pt x="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848" name="CustomShape 240"/>
          <p:cNvSpPr/>
          <p:nvPr/>
        </p:nvSpPr>
        <p:spPr>
          <a:xfrm>
            <a:off x="5248275" y="388938"/>
            <a:ext cx="177800" cy="104775"/>
          </a:xfrm>
          <a:custGeom>
            <a:avLst/>
            <a:gdLst/>
            <a:ahLst/>
            <a:cxnLst/>
            <a:rect l="l" t="t" r="r" b="b"/>
            <a:pathLst>
              <a:path w="112" h="67">
                <a:moveTo>
                  <a:pt x="107" y="51"/>
                </a:moveTo>
                <a:lnTo>
                  <a:pt x="97" y="55"/>
                </a:lnTo>
                <a:lnTo>
                  <a:pt x="86" y="59"/>
                </a:lnTo>
                <a:lnTo>
                  <a:pt x="76" y="59"/>
                </a:lnTo>
                <a:lnTo>
                  <a:pt x="65" y="58"/>
                </a:lnTo>
                <a:lnTo>
                  <a:pt x="55" y="54"/>
                </a:lnTo>
                <a:lnTo>
                  <a:pt x="45" y="50"/>
                </a:lnTo>
                <a:lnTo>
                  <a:pt x="37" y="46"/>
                </a:lnTo>
                <a:lnTo>
                  <a:pt x="28" y="39"/>
                </a:lnTo>
                <a:lnTo>
                  <a:pt x="22" y="33"/>
                </a:lnTo>
                <a:lnTo>
                  <a:pt x="15" y="27"/>
                </a:lnTo>
                <a:lnTo>
                  <a:pt x="11" y="21"/>
                </a:lnTo>
                <a:lnTo>
                  <a:pt x="9" y="16"/>
                </a:lnTo>
                <a:lnTo>
                  <a:pt x="8" y="13"/>
                </a:lnTo>
                <a:lnTo>
                  <a:pt x="9" y="10"/>
                </a:lnTo>
                <a:lnTo>
                  <a:pt x="10" y="9"/>
                </a:lnTo>
                <a:lnTo>
                  <a:pt x="12" y="9"/>
                </a:lnTo>
                <a:lnTo>
                  <a:pt x="12" y="0"/>
                </a:lnTo>
                <a:lnTo>
                  <a:pt x="9" y="0"/>
                </a:lnTo>
                <a:lnTo>
                  <a:pt x="6" y="2"/>
                </a:lnTo>
                <a:lnTo>
                  <a:pt x="3" y="4"/>
                </a:lnTo>
                <a:lnTo>
                  <a:pt x="1" y="7"/>
                </a:lnTo>
                <a:lnTo>
                  <a:pt x="0" y="13"/>
                </a:lnTo>
                <a:lnTo>
                  <a:pt x="1" y="19"/>
                </a:lnTo>
                <a:lnTo>
                  <a:pt x="4" y="26"/>
                </a:lnTo>
                <a:lnTo>
                  <a:pt x="9" y="32"/>
                </a:lnTo>
                <a:lnTo>
                  <a:pt x="15" y="40"/>
                </a:lnTo>
                <a:lnTo>
                  <a:pt x="23" y="47"/>
                </a:lnTo>
                <a:lnTo>
                  <a:pt x="31" y="53"/>
                </a:lnTo>
                <a:lnTo>
                  <a:pt x="41" y="59"/>
                </a:lnTo>
                <a:lnTo>
                  <a:pt x="51" y="63"/>
                </a:lnTo>
                <a:lnTo>
                  <a:pt x="63" y="66"/>
                </a:lnTo>
                <a:lnTo>
                  <a:pt x="75" y="67"/>
                </a:lnTo>
                <a:lnTo>
                  <a:pt x="87" y="67"/>
                </a:lnTo>
                <a:lnTo>
                  <a:pt x="100" y="64"/>
                </a:lnTo>
                <a:lnTo>
                  <a:pt x="112" y="60"/>
                </a:lnTo>
                <a:lnTo>
                  <a:pt x="107" y="5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49" name="CustomShape 241"/>
          <p:cNvSpPr/>
          <p:nvPr/>
        </p:nvSpPr>
        <p:spPr>
          <a:xfrm>
            <a:off x="5354638" y="403225"/>
            <a:ext cx="77787" cy="80963"/>
          </a:xfrm>
          <a:custGeom>
            <a:avLst/>
            <a:gdLst/>
            <a:ahLst/>
            <a:cxnLst/>
            <a:rect l="l" t="t" r="r" b="b"/>
            <a:pathLst>
              <a:path w="49" h="51">
                <a:moveTo>
                  <a:pt x="0" y="9"/>
                </a:moveTo>
                <a:lnTo>
                  <a:pt x="9" y="13"/>
                </a:lnTo>
                <a:lnTo>
                  <a:pt x="17" y="19"/>
                </a:lnTo>
                <a:lnTo>
                  <a:pt x="25" y="24"/>
                </a:lnTo>
                <a:lnTo>
                  <a:pt x="31" y="31"/>
                </a:lnTo>
                <a:lnTo>
                  <a:pt x="36" y="37"/>
                </a:lnTo>
                <a:lnTo>
                  <a:pt x="39" y="42"/>
                </a:lnTo>
                <a:lnTo>
                  <a:pt x="40" y="43"/>
                </a:lnTo>
                <a:lnTo>
                  <a:pt x="40" y="42"/>
                </a:lnTo>
                <a:lnTo>
                  <a:pt x="45" y="51"/>
                </a:lnTo>
                <a:lnTo>
                  <a:pt x="48" y="47"/>
                </a:lnTo>
                <a:lnTo>
                  <a:pt x="49" y="44"/>
                </a:lnTo>
                <a:lnTo>
                  <a:pt x="48" y="41"/>
                </a:lnTo>
                <a:lnTo>
                  <a:pt x="47" y="38"/>
                </a:lnTo>
                <a:lnTo>
                  <a:pt x="44" y="31"/>
                </a:lnTo>
                <a:lnTo>
                  <a:pt x="37" y="24"/>
                </a:lnTo>
                <a:lnTo>
                  <a:pt x="31" y="18"/>
                </a:lnTo>
                <a:lnTo>
                  <a:pt x="22" y="11"/>
                </a:lnTo>
                <a:lnTo>
                  <a:pt x="14" y="6"/>
                </a:lnTo>
                <a:lnTo>
                  <a:pt x="5"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50" name="CustomShape 242"/>
          <p:cNvSpPr/>
          <p:nvPr/>
        </p:nvSpPr>
        <p:spPr>
          <a:xfrm>
            <a:off x="5267325" y="388938"/>
            <a:ext cx="95250" cy="26987"/>
          </a:xfrm>
          <a:custGeom>
            <a:avLst/>
            <a:gdLst/>
            <a:ahLst/>
            <a:cxnLst/>
            <a:rect l="l" t="t" r="r" b="b"/>
            <a:pathLst>
              <a:path w="60" h="18">
                <a:moveTo>
                  <a:pt x="0" y="9"/>
                </a:moveTo>
                <a:lnTo>
                  <a:pt x="5" y="9"/>
                </a:lnTo>
                <a:lnTo>
                  <a:pt x="10" y="9"/>
                </a:lnTo>
                <a:lnTo>
                  <a:pt x="17" y="9"/>
                </a:lnTo>
                <a:lnTo>
                  <a:pt x="25" y="10"/>
                </a:lnTo>
                <a:lnTo>
                  <a:pt x="32" y="11"/>
                </a:lnTo>
                <a:lnTo>
                  <a:pt x="40" y="13"/>
                </a:lnTo>
                <a:lnTo>
                  <a:pt x="48" y="15"/>
                </a:lnTo>
                <a:lnTo>
                  <a:pt x="55" y="18"/>
                </a:lnTo>
                <a:lnTo>
                  <a:pt x="60" y="9"/>
                </a:lnTo>
                <a:lnTo>
                  <a:pt x="51" y="6"/>
                </a:lnTo>
                <a:lnTo>
                  <a:pt x="42" y="4"/>
                </a:lnTo>
                <a:lnTo>
                  <a:pt x="33" y="2"/>
                </a:lnTo>
                <a:lnTo>
                  <a:pt x="25" y="0"/>
                </a:lnTo>
                <a:lnTo>
                  <a:pt x="17" y="0"/>
                </a:lnTo>
                <a:lnTo>
                  <a:pt x="11" y="0"/>
                </a:lnTo>
                <a:lnTo>
                  <a:pt x="5" y="0"/>
                </a:lnTo>
                <a:lnTo>
                  <a:pt x="0"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51" name="CustomShape 243"/>
          <p:cNvSpPr/>
          <p:nvPr/>
        </p:nvSpPr>
        <p:spPr>
          <a:xfrm>
            <a:off x="3340100" y="396875"/>
            <a:ext cx="169863" cy="92075"/>
          </a:xfrm>
          <a:custGeom>
            <a:avLst/>
            <a:gdLst/>
            <a:ahLst/>
            <a:cxnLst/>
            <a:rect l="l" t="t" r="r" b="b"/>
            <a:pathLst>
              <a:path w="108" h="58">
                <a:moveTo>
                  <a:pt x="8" y="0"/>
                </a:moveTo>
                <a:lnTo>
                  <a:pt x="6" y="0"/>
                </a:lnTo>
                <a:lnTo>
                  <a:pt x="3" y="1"/>
                </a:lnTo>
                <a:lnTo>
                  <a:pt x="2" y="2"/>
                </a:lnTo>
                <a:lnTo>
                  <a:pt x="1" y="3"/>
                </a:lnTo>
                <a:lnTo>
                  <a:pt x="0" y="8"/>
                </a:lnTo>
                <a:lnTo>
                  <a:pt x="1" y="13"/>
                </a:lnTo>
                <a:lnTo>
                  <a:pt x="4" y="19"/>
                </a:lnTo>
                <a:lnTo>
                  <a:pt x="8" y="25"/>
                </a:lnTo>
                <a:lnTo>
                  <a:pt x="14" y="32"/>
                </a:lnTo>
                <a:lnTo>
                  <a:pt x="21" y="38"/>
                </a:lnTo>
                <a:lnTo>
                  <a:pt x="30" y="44"/>
                </a:lnTo>
                <a:lnTo>
                  <a:pt x="39" y="49"/>
                </a:lnTo>
                <a:lnTo>
                  <a:pt x="49" y="54"/>
                </a:lnTo>
                <a:lnTo>
                  <a:pt x="60" y="57"/>
                </a:lnTo>
                <a:lnTo>
                  <a:pt x="71" y="58"/>
                </a:lnTo>
                <a:lnTo>
                  <a:pt x="82" y="58"/>
                </a:lnTo>
                <a:lnTo>
                  <a:pt x="94" y="55"/>
                </a:lnTo>
                <a:lnTo>
                  <a:pt x="106" y="50"/>
                </a:lnTo>
                <a:lnTo>
                  <a:pt x="107" y="49"/>
                </a:lnTo>
                <a:lnTo>
                  <a:pt x="108" y="48"/>
                </a:lnTo>
                <a:lnTo>
                  <a:pt x="107" y="46"/>
                </a:lnTo>
                <a:lnTo>
                  <a:pt x="107" y="44"/>
                </a:lnTo>
                <a:lnTo>
                  <a:pt x="102" y="38"/>
                </a:lnTo>
                <a:lnTo>
                  <a:pt x="97" y="32"/>
                </a:lnTo>
                <a:lnTo>
                  <a:pt x="91" y="25"/>
                </a:lnTo>
                <a:lnTo>
                  <a:pt x="82" y="20"/>
                </a:lnTo>
                <a:lnTo>
                  <a:pt x="74" y="13"/>
                </a:lnTo>
                <a:lnTo>
                  <a:pt x="65" y="9"/>
                </a:lnTo>
                <a:lnTo>
                  <a:pt x="57" y="5"/>
                </a:lnTo>
                <a:lnTo>
                  <a:pt x="49" y="3"/>
                </a:lnTo>
                <a:lnTo>
                  <a:pt x="40" y="1"/>
                </a:lnTo>
                <a:lnTo>
                  <a:pt x="33" y="1"/>
                </a:lnTo>
                <a:lnTo>
                  <a:pt x="25" y="0"/>
                </a:lnTo>
                <a:lnTo>
                  <a:pt x="18" y="0"/>
                </a:lnTo>
                <a:lnTo>
                  <a:pt x="13" y="0"/>
                </a:lnTo>
                <a:lnTo>
                  <a:pt x="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852" name="CustomShape 244"/>
          <p:cNvSpPr/>
          <p:nvPr/>
        </p:nvSpPr>
        <p:spPr>
          <a:xfrm>
            <a:off x="3333750" y="388938"/>
            <a:ext cx="176213" cy="104775"/>
          </a:xfrm>
          <a:custGeom>
            <a:avLst/>
            <a:gdLst/>
            <a:ahLst/>
            <a:cxnLst/>
            <a:rect l="l" t="t" r="r" b="b"/>
            <a:pathLst>
              <a:path w="112" h="67">
                <a:moveTo>
                  <a:pt x="108" y="51"/>
                </a:moveTo>
                <a:lnTo>
                  <a:pt x="97" y="56"/>
                </a:lnTo>
                <a:lnTo>
                  <a:pt x="86" y="59"/>
                </a:lnTo>
                <a:lnTo>
                  <a:pt x="75" y="59"/>
                </a:lnTo>
                <a:lnTo>
                  <a:pt x="64" y="58"/>
                </a:lnTo>
                <a:lnTo>
                  <a:pt x="55" y="54"/>
                </a:lnTo>
                <a:lnTo>
                  <a:pt x="45" y="50"/>
                </a:lnTo>
                <a:lnTo>
                  <a:pt x="36" y="46"/>
                </a:lnTo>
                <a:lnTo>
                  <a:pt x="28" y="39"/>
                </a:lnTo>
                <a:lnTo>
                  <a:pt x="21" y="33"/>
                </a:lnTo>
                <a:lnTo>
                  <a:pt x="16" y="27"/>
                </a:lnTo>
                <a:lnTo>
                  <a:pt x="11" y="21"/>
                </a:lnTo>
                <a:lnTo>
                  <a:pt x="9" y="16"/>
                </a:lnTo>
                <a:lnTo>
                  <a:pt x="8" y="13"/>
                </a:lnTo>
                <a:lnTo>
                  <a:pt x="9" y="10"/>
                </a:lnTo>
                <a:lnTo>
                  <a:pt x="10" y="9"/>
                </a:lnTo>
                <a:lnTo>
                  <a:pt x="12" y="9"/>
                </a:lnTo>
                <a:lnTo>
                  <a:pt x="12" y="0"/>
                </a:lnTo>
                <a:lnTo>
                  <a:pt x="9" y="0"/>
                </a:lnTo>
                <a:lnTo>
                  <a:pt x="6" y="2"/>
                </a:lnTo>
                <a:lnTo>
                  <a:pt x="3" y="4"/>
                </a:lnTo>
                <a:lnTo>
                  <a:pt x="1" y="7"/>
                </a:lnTo>
                <a:lnTo>
                  <a:pt x="0" y="13"/>
                </a:lnTo>
                <a:lnTo>
                  <a:pt x="1" y="19"/>
                </a:lnTo>
                <a:lnTo>
                  <a:pt x="4" y="26"/>
                </a:lnTo>
                <a:lnTo>
                  <a:pt x="9" y="32"/>
                </a:lnTo>
                <a:lnTo>
                  <a:pt x="16" y="40"/>
                </a:lnTo>
                <a:lnTo>
                  <a:pt x="23" y="47"/>
                </a:lnTo>
                <a:lnTo>
                  <a:pt x="31" y="53"/>
                </a:lnTo>
                <a:lnTo>
                  <a:pt x="41" y="59"/>
                </a:lnTo>
                <a:lnTo>
                  <a:pt x="51" y="63"/>
                </a:lnTo>
                <a:lnTo>
                  <a:pt x="63" y="66"/>
                </a:lnTo>
                <a:lnTo>
                  <a:pt x="75" y="67"/>
                </a:lnTo>
                <a:lnTo>
                  <a:pt x="87" y="67"/>
                </a:lnTo>
                <a:lnTo>
                  <a:pt x="99" y="64"/>
                </a:lnTo>
                <a:lnTo>
                  <a:pt x="112" y="60"/>
                </a:lnTo>
                <a:lnTo>
                  <a:pt x="108" y="5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53" name="CustomShape 245"/>
          <p:cNvSpPr/>
          <p:nvPr/>
        </p:nvSpPr>
        <p:spPr>
          <a:xfrm>
            <a:off x="3440113" y="403225"/>
            <a:ext cx="77787" cy="80963"/>
          </a:xfrm>
          <a:custGeom>
            <a:avLst/>
            <a:gdLst/>
            <a:ahLst/>
            <a:cxnLst/>
            <a:rect l="l" t="t" r="r" b="b"/>
            <a:pathLst>
              <a:path w="49" h="51">
                <a:moveTo>
                  <a:pt x="0" y="9"/>
                </a:moveTo>
                <a:lnTo>
                  <a:pt x="9" y="13"/>
                </a:lnTo>
                <a:lnTo>
                  <a:pt x="17" y="19"/>
                </a:lnTo>
                <a:lnTo>
                  <a:pt x="25" y="26"/>
                </a:lnTo>
                <a:lnTo>
                  <a:pt x="31" y="31"/>
                </a:lnTo>
                <a:lnTo>
                  <a:pt x="36" y="37"/>
                </a:lnTo>
                <a:lnTo>
                  <a:pt x="39" y="42"/>
                </a:lnTo>
                <a:lnTo>
                  <a:pt x="39" y="43"/>
                </a:lnTo>
                <a:lnTo>
                  <a:pt x="41" y="43"/>
                </a:lnTo>
                <a:lnTo>
                  <a:pt x="41" y="42"/>
                </a:lnTo>
                <a:lnTo>
                  <a:pt x="45" y="51"/>
                </a:lnTo>
                <a:lnTo>
                  <a:pt x="48" y="47"/>
                </a:lnTo>
                <a:lnTo>
                  <a:pt x="49" y="44"/>
                </a:lnTo>
                <a:lnTo>
                  <a:pt x="48" y="41"/>
                </a:lnTo>
                <a:lnTo>
                  <a:pt x="47" y="38"/>
                </a:lnTo>
                <a:lnTo>
                  <a:pt x="44" y="31"/>
                </a:lnTo>
                <a:lnTo>
                  <a:pt x="37" y="24"/>
                </a:lnTo>
                <a:lnTo>
                  <a:pt x="31" y="18"/>
                </a:lnTo>
                <a:lnTo>
                  <a:pt x="23" y="11"/>
                </a:lnTo>
                <a:lnTo>
                  <a:pt x="13" y="6"/>
                </a:lnTo>
                <a:lnTo>
                  <a:pt x="5"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54" name="CustomShape 246"/>
          <p:cNvSpPr/>
          <p:nvPr/>
        </p:nvSpPr>
        <p:spPr>
          <a:xfrm>
            <a:off x="3352800" y="388938"/>
            <a:ext cx="95250" cy="26987"/>
          </a:xfrm>
          <a:custGeom>
            <a:avLst/>
            <a:gdLst/>
            <a:ahLst/>
            <a:cxnLst/>
            <a:rect l="l" t="t" r="r" b="b"/>
            <a:pathLst>
              <a:path w="60" h="18">
                <a:moveTo>
                  <a:pt x="0" y="9"/>
                </a:moveTo>
                <a:lnTo>
                  <a:pt x="5" y="9"/>
                </a:lnTo>
                <a:lnTo>
                  <a:pt x="10" y="9"/>
                </a:lnTo>
                <a:lnTo>
                  <a:pt x="17" y="9"/>
                </a:lnTo>
                <a:lnTo>
                  <a:pt x="24" y="10"/>
                </a:lnTo>
                <a:lnTo>
                  <a:pt x="32" y="11"/>
                </a:lnTo>
                <a:lnTo>
                  <a:pt x="39" y="13"/>
                </a:lnTo>
                <a:lnTo>
                  <a:pt x="48" y="15"/>
                </a:lnTo>
                <a:lnTo>
                  <a:pt x="55" y="18"/>
                </a:lnTo>
                <a:lnTo>
                  <a:pt x="60" y="9"/>
                </a:lnTo>
                <a:lnTo>
                  <a:pt x="50" y="6"/>
                </a:lnTo>
                <a:lnTo>
                  <a:pt x="42" y="4"/>
                </a:lnTo>
                <a:lnTo>
                  <a:pt x="33" y="2"/>
                </a:lnTo>
                <a:lnTo>
                  <a:pt x="25" y="0"/>
                </a:lnTo>
                <a:lnTo>
                  <a:pt x="17" y="0"/>
                </a:lnTo>
                <a:lnTo>
                  <a:pt x="11" y="0"/>
                </a:lnTo>
                <a:lnTo>
                  <a:pt x="5" y="0"/>
                </a:lnTo>
                <a:lnTo>
                  <a:pt x="0"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55" name="CustomShape 247"/>
          <p:cNvSpPr/>
          <p:nvPr/>
        </p:nvSpPr>
        <p:spPr>
          <a:xfrm>
            <a:off x="7169150" y="396875"/>
            <a:ext cx="169863" cy="92075"/>
          </a:xfrm>
          <a:custGeom>
            <a:avLst/>
            <a:gdLst/>
            <a:ahLst/>
            <a:cxnLst/>
            <a:rect l="l" t="t" r="r" b="b"/>
            <a:pathLst>
              <a:path w="107" h="58">
                <a:moveTo>
                  <a:pt x="8" y="0"/>
                </a:moveTo>
                <a:lnTo>
                  <a:pt x="5" y="0"/>
                </a:lnTo>
                <a:lnTo>
                  <a:pt x="3" y="1"/>
                </a:lnTo>
                <a:lnTo>
                  <a:pt x="2" y="2"/>
                </a:lnTo>
                <a:lnTo>
                  <a:pt x="0" y="3"/>
                </a:lnTo>
                <a:lnTo>
                  <a:pt x="0" y="8"/>
                </a:lnTo>
                <a:lnTo>
                  <a:pt x="1" y="12"/>
                </a:lnTo>
                <a:lnTo>
                  <a:pt x="3" y="19"/>
                </a:lnTo>
                <a:lnTo>
                  <a:pt x="8" y="25"/>
                </a:lnTo>
                <a:lnTo>
                  <a:pt x="13" y="32"/>
                </a:lnTo>
                <a:lnTo>
                  <a:pt x="21" y="38"/>
                </a:lnTo>
                <a:lnTo>
                  <a:pt x="29" y="44"/>
                </a:lnTo>
                <a:lnTo>
                  <a:pt x="39" y="49"/>
                </a:lnTo>
                <a:lnTo>
                  <a:pt x="48" y="54"/>
                </a:lnTo>
                <a:lnTo>
                  <a:pt x="59" y="57"/>
                </a:lnTo>
                <a:lnTo>
                  <a:pt x="71" y="58"/>
                </a:lnTo>
                <a:lnTo>
                  <a:pt x="82" y="58"/>
                </a:lnTo>
                <a:lnTo>
                  <a:pt x="94" y="55"/>
                </a:lnTo>
                <a:lnTo>
                  <a:pt x="106" y="50"/>
                </a:lnTo>
                <a:lnTo>
                  <a:pt x="107" y="49"/>
                </a:lnTo>
                <a:lnTo>
                  <a:pt x="107" y="47"/>
                </a:lnTo>
                <a:lnTo>
                  <a:pt x="107" y="46"/>
                </a:lnTo>
                <a:lnTo>
                  <a:pt x="106" y="44"/>
                </a:lnTo>
                <a:lnTo>
                  <a:pt x="102" y="38"/>
                </a:lnTo>
                <a:lnTo>
                  <a:pt x="97" y="32"/>
                </a:lnTo>
                <a:lnTo>
                  <a:pt x="91" y="25"/>
                </a:lnTo>
                <a:lnTo>
                  <a:pt x="82" y="20"/>
                </a:lnTo>
                <a:lnTo>
                  <a:pt x="74" y="13"/>
                </a:lnTo>
                <a:lnTo>
                  <a:pt x="65" y="9"/>
                </a:lnTo>
                <a:lnTo>
                  <a:pt x="57" y="5"/>
                </a:lnTo>
                <a:lnTo>
                  <a:pt x="48" y="3"/>
                </a:lnTo>
                <a:lnTo>
                  <a:pt x="40" y="1"/>
                </a:lnTo>
                <a:lnTo>
                  <a:pt x="33" y="1"/>
                </a:lnTo>
                <a:lnTo>
                  <a:pt x="24" y="0"/>
                </a:lnTo>
                <a:lnTo>
                  <a:pt x="18" y="0"/>
                </a:lnTo>
                <a:lnTo>
                  <a:pt x="12" y="0"/>
                </a:lnTo>
                <a:lnTo>
                  <a:pt x="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856" name="CustomShape 248"/>
          <p:cNvSpPr/>
          <p:nvPr/>
        </p:nvSpPr>
        <p:spPr>
          <a:xfrm>
            <a:off x="7159625" y="388938"/>
            <a:ext cx="180975" cy="104775"/>
          </a:xfrm>
          <a:custGeom>
            <a:avLst/>
            <a:gdLst/>
            <a:ahLst/>
            <a:cxnLst/>
            <a:rect l="l" t="t" r="r" b="b"/>
            <a:pathLst>
              <a:path w="114" h="67">
                <a:moveTo>
                  <a:pt x="109" y="51"/>
                </a:moveTo>
                <a:lnTo>
                  <a:pt x="99" y="55"/>
                </a:lnTo>
                <a:lnTo>
                  <a:pt x="87" y="59"/>
                </a:lnTo>
                <a:lnTo>
                  <a:pt x="77" y="59"/>
                </a:lnTo>
                <a:lnTo>
                  <a:pt x="66" y="58"/>
                </a:lnTo>
                <a:lnTo>
                  <a:pt x="57" y="54"/>
                </a:lnTo>
                <a:lnTo>
                  <a:pt x="47" y="50"/>
                </a:lnTo>
                <a:lnTo>
                  <a:pt x="37" y="46"/>
                </a:lnTo>
                <a:lnTo>
                  <a:pt x="30" y="39"/>
                </a:lnTo>
                <a:lnTo>
                  <a:pt x="23" y="33"/>
                </a:lnTo>
                <a:lnTo>
                  <a:pt x="17" y="27"/>
                </a:lnTo>
                <a:lnTo>
                  <a:pt x="13" y="21"/>
                </a:lnTo>
                <a:lnTo>
                  <a:pt x="11" y="16"/>
                </a:lnTo>
                <a:lnTo>
                  <a:pt x="10" y="13"/>
                </a:lnTo>
                <a:lnTo>
                  <a:pt x="10" y="10"/>
                </a:lnTo>
                <a:lnTo>
                  <a:pt x="11" y="10"/>
                </a:lnTo>
                <a:lnTo>
                  <a:pt x="12" y="9"/>
                </a:lnTo>
                <a:lnTo>
                  <a:pt x="14" y="9"/>
                </a:lnTo>
                <a:lnTo>
                  <a:pt x="14" y="0"/>
                </a:lnTo>
                <a:lnTo>
                  <a:pt x="11" y="0"/>
                </a:lnTo>
                <a:lnTo>
                  <a:pt x="7" y="2"/>
                </a:lnTo>
                <a:lnTo>
                  <a:pt x="5" y="4"/>
                </a:lnTo>
                <a:lnTo>
                  <a:pt x="3" y="7"/>
                </a:lnTo>
                <a:lnTo>
                  <a:pt x="0" y="13"/>
                </a:lnTo>
                <a:lnTo>
                  <a:pt x="3" y="19"/>
                </a:lnTo>
                <a:lnTo>
                  <a:pt x="6" y="26"/>
                </a:lnTo>
                <a:lnTo>
                  <a:pt x="10" y="32"/>
                </a:lnTo>
                <a:lnTo>
                  <a:pt x="16" y="40"/>
                </a:lnTo>
                <a:lnTo>
                  <a:pt x="24" y="47"/>
                </a:lnTo>
                <a:lnTo>
                  <a:pt x="33" y="53"/>
                </a:lnTo>
                <a:lnTo>
                  <a:pt x="43" y="59"/>
                </a:lnTo>
                <a:lnTo>
                  <a:pt x="53" y="63"/>
                </a:lnTo>
                <a:lnTo>
                  <a:pt x="65" y="66"/>
                </a:lnTo>
                <a:lnTo>
                  <a:pt x="77" y="67"/>
                </a:lnTo>
                <a:lnTo>
                  <a:pt x="88" y="67"/>
                </a:lnTo>
                <a:lnTo>
                  <a:pt x="101" y="64"/>
                </a:lnTo>
                <a:lnTo>
                  <a:pt x="114" y="60"/>
                </a:lnTo>
                <a:lnTo>
                  <a:pt x="109" y="5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57" name="CustomShape 249"/>
          <p:cNvSpPr/>
          <p:nvPr/>
        </p:nvSpPr>
        <p:spPr>
          <a:xfrm>
            <a:off x="7269163" y="403225"/>
            <a:ext cx="77787" cy="80963"/>
          </a:xfrm>
          <a:custGeom>
            <a:avLst/>
            <a:gdLst/>
            <a:ahLst/>
            <a:cxnLst/>
            <a:rect l="l" t="t" r="r" b="b"/>
            <a:pathLst>
              <a:path w="49" h="51">
                <a:moveTo>
                  <a:pt x="0" y="9"/>
                </a:moveTo>
                <a:lnTo>
                  <a:pt x="9" y="13"/>
                </a:lnTo>
                <a:lnTo>
                  <a:pt x="17" y="19"/>
                </a:lnTo>
                <a:lnTo>
                  <a:pt x="25" y="24"/>
                </a:lnTo>
                <a:lnTo>
                  <a:pt x="31" y="31"/>
                </a:lnTo>
                <a:lnTo>
                  <a:pt x="36" y="37"/>
                </a:lnTo>
                <a:lnTo>
                  <a:pt x="39" y="42"/>
                </a:lnTo>
                <a:lnTo>
                  <a:pt x="39" y="43"/>
                </a:lnTo>
                <a:lnTo>
                  <a:pt x="40" y="42"/>
                </a:lnTo>
                <a:lnTo>
                  <a:pt x="45" y="51"/>
                </a:lnTo>
                <a:lnTo>
                  <a:pt x="48" y="47"/>
                </a:lnTo>
                <a:lnTo>
                  <a:pt x="49" y="44"/>
                </a:lnTo>
                <a:lnTo>
                  <a:pt x="48" y="41"/>
                </a:lnTo>
                <a:lnTo>
                  <a:pt x="47" y="38"/>
                </a:lnTo>
                <a:lnTo>
                  <a:pt x="43" y="31"/>
                </a:lnTo>
                <a:lnTo>
                  <a:pt x="37" y="24"/>
                </a:lnTo>
                <a:lnTo>
                  <a:pt x="30" y="18"/>
                </a:lnTo>
                <a:lnTo>
                  <a:pt x="22" y="11"/>
                </a:lnTo>
                <a:lnTo>
                  <a:pt x="13" y="6"/>
                </a:lnTo>
                <a:lnTo>
                  <a:pt x="3"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58" name="CustomShape 250"/>
          <p:cNvSpPr/>
          <p:nvPr/>
        </p:nvSpPr>
        <p:spPr>
          <a:xfrm>
            <a:off x="7181850" y="388938"/>
            <a:ext cx="92075" cy="26987"/>
          </a:xfrm>
          <a:custGeom>
            <a:avLst/>
            <a:gdLst/>
            <a:ahLst/>
            <a:cxnLst/>
            <a:rect l="l" t="t" r="r" b="b"/>
            <a:pathLst>
              <a:path w="58" h="18">
                <a:moveTo>
                  <a:pt x="0" y="9"/>
                </a:moveTo>
                <a:lnTo>
                  <a:pt x="4" y="9"/>
                </a:lnTo>
                <a:lnTo>
                  <a:pt x="10" y="9"/>
                </a:lnTo>
                <a:lnTo>
                  <a:pt x="16" y="9"/>
                </a:lnTo>
                <a:lnTo>
                  <a:pt x="23" y="10"/>
                </a:lnTo>
                <a:lnTo>
                  <a:pt x="32" y="11"/>
                </a:lnTo>
                <a:lnTo>
                  <a:pt x="39" y="13"/>
                </a:lnTo>
                <a:lnTo>
                  <a:pt x="48" y="15"/>
                </a:lnTo>
                <a:lnTo>
                  <a:pt x="55" y="18"/>
                </a:lnTo>
                <a:lnTo>
                  <a:pt x="58" y="9"/>
                </a:lnTo>
                <a:lnTo>
                  <a:pt x="50" y="6"/>
                </a:lnTo>
                <a:lnTo>
                  <a:pt x="41" y="4"/>
                </a:lnTo>
                <a:lnTo>
                  <a:pt x="33" y="2"/>
                </a:lnTo>
                <a:lnTo>
                  <a:pt x="25" y="0"/>
                </a:lnTo>
                <a:lnTo>
                  <a:pt x="17" y="0"/>
                </a:lnTo>
                <a:lnTo>
                  <a:pt x="10" y="0"/>
                </a:lnTo>
                <a:lnTo>
                  <a:pt x="4" y="0"/>
                </a:lnTo>
                <a:lnTo>
                  <a:pt x="0"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59" name="CustomShape 251"/>
          <p:cNvSpPr/>
          <p:nvPr/>
        </p:nvSpPr>
        <p:spPr>
          <a:xfrm>
            <a:off x="2320925" y="400050"/>
            <a:ext cx="169863" cy="92075"/>
          </a:xfrm>
          <a:custGeom>
            <a:avLst/>
            <a:gdLst/>
            <a:ahLst/>
            <a:cxnLst/>
            <a:rect l="l" t="t" r="r" b="b"/>
            <a:pathLst>
              <a:path w="107" h="58">
                <a:moveTo>
                  <a:pt x="8" y="0"/>
                </a:moveTo>
                <a:lnTo>
                  <a:pt x="5" y="0"/>
                </a:lnTo>
                <a:lnTo>
                  <a:pt x="3" y="1"/>
                </a:lnTo>
                <a:lnTo>
                  <a:pt x="2" y="2"/>
                </a:lnTo>
                <a:lnTo>
                  <a:pt x="0" y="3"/>
                </a:lnTo>
                <a:lnTo>
                  <a:pt x="0" y="8"/>
                </a:lnTo>
                <a:lnTo>
                  <a:pt x="1" y="12"/>
                </a:lnTo>
                <a:lnTo>
                  <a:pt x="3" y="19"/>
                </a:lnTo>
                <a:lnTo>
                  <a:pt x="8" y="25"/>
                </a:lnTo>
                <a:lnTo>
                  <a:pt x="14" y="32"/>
                </a:lnTo>
                <a:lnTo>
                  <a:pt x="21" y="39"/>
                </a:lnTo>
                <a:lnTo>
                  <a:pt x="29" y="44"/>
                </a:lnTo>
                <a:lnTo>
                  <a:pt x="39" y="49"/>
                </a:lnTo>
                <a:lnTo>
                  <a:pt x="48" y="54"/>
                </a:lnTo>
                <a:lnTo>
                  <a:pt x="59" y="57"/>
                </a:lnTo>
                <a:lnTo>
                  <a:pt x="71" y="58"/>
                </a:lnTo>
                <a:lnTo>
                  <a:pt x="82" y="58"/>
                </a:lnTo>
                <a:lnTo>
                  <a:pt x="94" y="55"/>
                </a:lnTo>
                <a:lnTo>
                  <a:pt x="106" y="51"/>
                </a:lnTo>
                <a:lnTo>
                  <a:pt x="107" y="49"/>
                </a:lnTo>
                <a:lnTo>
                  <a:pt x="107" y="47"/>
                </a:lnTo>
                <a:lnTo>
                  <a:pt x="107" y="46"/>
                </a:lnTo>
                <a:lnTo>
                  <a:pt x="106" y="44"/>
                </a:lnTo>
                <a:lnTo>
                  <a:pt x="102" y="39"/>
                </a:lnTo>
                <a:lnTo>
                  <a:pt x="97" y="32"/>
                </a:lnTo>
                <a:lnTo>
                  <a:pt x="91" y="25"/>
                </a:lnTo>
                <a:lnTo>
                  <a:pt x="82" y="19"/>
                </a:lnTo>
                <a:lnTo>
                  <a:pt x="74" y="13"/>
                </a:lnTo>
                <a:lnTo>
                  <a:pt x="65" y="9"/>
                </a:lnTo>
                <a:lnTo>
                  <a:pt x="57" y="6"/>
                </a:lnTo>
                <a:lnTo>
                  <a:pt x="48" y="3"/>
                </a:lnTo>
                <a:lnTo>
                  <a:pt x="40" y="1"/>
                </a:lnTo>
                <a:lnTo>
                  <a:pt x="33" y="0"/>
                </a:lnTo>
                <a:lnTo>
                  <a:pt x="25" y="0"/>
                </a:lnTo>
                <a:lnTo>
                  <a:pt x="18" y="0"/>
                </a:lnTo>
                <a:lnTo>
                  <a:pt x="12" y="0"/>
                </a:lnTo>
                <a:lnTo>
                  <a:pt x="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860" name="CustomShape 252"/>
          <p:cNvSpPr/>
          <p:nvPr/>
        </p:nvSpPr>
        <p:spPr>
          <a:xfrm>
            <a:off x="2314575" y="393700"/>
            <a:ext cx="176213" cy="106363"/>
          </a:xfrm>
          <a:custGeom>
            <a:avLst/>
            <a:gdLst/>
            <a:ahLst/>
            <a:cxnLst/>
            <a:rect l="l" t="t" r="r" b="b"/>
            <a:pathLst>
              <a:path w="112" h="67">
                <a:moveTo>
                  <a:pt x="107" y="50"/>
                </a:moveTo>
                <a:lnTo>
                  <a:pt x="97" y="55"/>
                </a:lnTo>
                <a:lnTo>
                  <a:pt x="85" y="58"/>
                </a:lnTo>
                <a:lnTo>
                  <a:pt x="75" y="58"/>
                </a:lnTo>
                <a:lnTo>
                  <a:pt x="64" y="57"/>
                </a:lnTo>
                <a:lnTo>
                  <a:pt x="55" y="53"/>
                </a:lnTo>
                <a:lnTo>
                  <a:pt x="45" y="49"/>
                </a:lnTo>
                <a:lnTo>
                  <a:pt x="36" y="45"/>
                </a:lnTo>
                <a:lnTo>
                  <a:pt x="28" y="38"/>
                </a:lnTo>
                <a:lnTo>
                  <a:pt x="21" y="33"/>
                </a:lnTo>
                <a:lnTo>
                  <a:pt x="15" y="26"/>
                </a:lnTo>
                <a:lnTo>
                  <a:pt x="11" y="21"/>
                </a:lnTo>
                <a:lnTo>
                  <a:pt x="9" y="15"/>
                </a:lnTo>
                <a:lnTo>
                  <a:pt x="8" y="12"/>
                </a:lnTo>
                <a:lnTo>
                  <a:pt x="8" y="10"/>
                </a:lnTo>
                <a:lnTo>
                  <a:pt x="9" y="8"/>
                </a:lnTo>
                <a:lnTo>
                  <a:pt x="10" y="8"/>
                </a:lnTo>
                <a:lnTo>
                  <a:pt x="12" y="8"/>
                </a:lnTo>
                <a:lnTo>
                  <a:pt x="12" y="0"/>
                </a:lnTo>
                <a:lnTo>
                  <a:pt x="9" y="0"/>
                </a:lnTo>
                <a:lnTo>
                  <a:pt x="5" y="1"/>
                </a:lnTo>
                <a:lnTo>
                  <a:pt x="3" y="3"/>
                </a:lnTo>
                <a:lnTo>
                  <a:pt x="1" y="6"/>
                </a:lnTo>
                <a:lnTo>
                  <a:pt x="0" y="12"/>
                </a:lnTo>
                <a:lnTo>
                  <a:pt x="1" y="18"/>
                </a:lnTo>
                <a:lnTo>
                  <a:pt x="4" y="25"/>
                </a:lnTo>
                <a:lnTo>
                  <a:pt x="9" y="32"/>
                </a:lnTo>
                <a:lnTo>
                  <a:pt x="14" y="39"/>
                </a:lnTo>
                <a:lnTo>
                  <a:pt x="23" y="46"/>
                </a:lnTo>
                <a:lnTo>
                  <a:pt x="31" y="52"/>
                </a:lnTo>
                <a:lnTo>
                  <a:pt x="41" y="58"/>
                </a:lnTo>
                <a:lnTo>
                  <a:pt x="51" y="62"/>
                </a:lnTo>
                <a:lnTo>
                  <a:pt x="63" y="66"/>
                </a:lnTo>
                <a:lnTo>
                  <a:pt x="75" y="67"/>
                </a:lnTo>
                <a:lnTo>
                  <a:pt x="86" y="67"/>
                </a:lnTo>
                <a:lnTo>
                  <a:pt x="99" y="63"/>
                </a:lnTo>
                <a:lnTo>
                  <a:pt x="112" y="58"/>
                </a:lnTo>
                <a:lnTo>
                  <a:pt x="107" y="5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61" name="CustomShape 253"/>
          <p:cNvSpPr/>
          <p:nvPr/>
        </p:nvSpPr>
        <p:spPr>
          <a:xfrm>
            <a:off x="2420938" y="406400"/>
            <a:ext cx="77787" cy="77788"/>
          </a:xfrm>
          <a:custGeom>
            <a:avLst/>
            <a:gdLst/>
            <a:ahLst/>
            <a:cxnLst/>
            <a:rect l="l" t="t" r="r" b="b"/>
            <a:pathLst>
              <a:path w="49" h="50">
                <a:moveTo>
                  <a:pt x="0" y="9"/>
                </a:moveTo>
                <a:lnTo>
                  <a:pt x="9" y="14"/>
                </a:lnTo>
                <a:lnTo>
                  <a:pt x="17" y="19"/>
                </a:lnTo>
                <a:lnTo>
                  <a:pt x="25" y="25"/>
                </a:lnTo>
                <a:lnTo>
                  <a:pt x="31" y="31"/>
                </a:lnTo>
                <a:lnTo>
                  <a:pt x="36" y="37"/>
                </a:lnTo>
                <a:lnTo>
                  <a:pt x="39" y="42"/>
                </a:lnTo>
                <a:lnTo>
                  <a:pt x="39" y="43"/>
                </a:lnTo>
                <a:lnTo>
                  <a:pt x="40" y="43"/>
                </a:lnTo>
                <a:lnTo>
                  <a:pt x="40" y="42"/>
                </a:lnTo>
                <a:lnTo>
                  <a:pt x="45" y="50"/>
                </a:lnTo>
                <a:lnTo>
                  <a:pt x="48" y="48"/>
                </a:lnTo>
                <a:lnTo>
                  <a:pt x="49" y="44"/>
                </a:lnTo>
                <a:lnTo>
                  <a:pt x="48" y="41"/>
                </a:lnTo>
                <a:lnTo>
                  <a:pt x="47" y="38"/>
                </a:lnTo>
                <a:lnTo>
                  <a:pt x="43" y="31"/>
                </a:lnTo>
                <a:lnTo>
                  <a:pt x="37" y="25"/>
                </a:lnTo>
                <a:lnTo>
                  <a:pt x="30" y="18"/>
                </a:lnTo>
                <a:lnTo>
                  <a:pt x="22" y="11"/>
                </a:lnTo>
                <a:lnTo>
                  <a:pt x="13" y="6"/>
                </a:lnTo>
                <a:lnTo>
                  <a:pt x="3"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62" name="CustomShape 254"/>
          <p:cNvSpPr/>
          <p:nvPr/>
        </p:nvSpPr>
        <p:spPr>
          <a:xfrm>
            <a:off x="2333625" y="393700"/>
            <a:ext cx="92075" cy="26988"/>
          </a:xfrm>
          <a:custGeom>
            <a:avLst/>
            <a:gdLst/>
            <a:ahLst/>
            <a:cxnLst/>
            <a:rect l="l" t="t" r="r" b="b"/>
            <a:pathLst>
              <a:path w="58" h="17">
                <a:moveTo>
                  <a:pt x="0" y="8"/>
                </a:moveTo>
                <a:lnTo>
                  <a:pt x="4" y="8"/>
                </a:lnTo>
                <a:lnTo>
                  <a:pt x="10" y="8"/>
                </a:lnTo>
                <a:lnTo>
                  <a:pt x="16" y="8"/>
                </a:lnTo>
                <a:lnTo>
                  <a:pt x="24" y="10"/>
                </a:lnTo>
                <a:lnTo>
                  <a:pt x="32" y="10"/>
                </a:lnTo>
                <a:lnTo>
                  <a:pt x="39" y="12"/>
                </a:lnTo>
                <a:lnTo>
                  <a:pt x="48" y="14"/>
                </a:lnTo>
                <a:lnTo>
                  <a:pt x="55" y="17"/>
                </a:lnTo>
                <a:lnTo>
                  <a:pt x="58" y="8"/>
                </a:lnTo>
                <a:lnTo>
                  <a:pt x="50" y="5"/>
                </a:lnTo>
                <a:lnTo>
                  <a:pt x="42" y="3"/>
                </a:lnTo>
                <a:lnTo>
                  <a:pt x="33" y="1"/>
                </a:lnTo>
                <a:lnTo>
                  <a:pt x="25" y="0"/>
                </a:lnTo>
                <a:lnTo>
                  <a:pt x="17" y="0"/>
                </a:lnTo>
                <a:lnTo>
                  <a:pt x="10" y="0"/>
                </a:lnTo>
                <a:lnTo>
                  <a:pt x="4" y="0"/>
                </a:lnTo>
                <a:lnTo>
                  <a:pt x="0"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63" name="CustomShape 255"/>
          <p:cNvSpPr/>
          <p:nvPr/>
        </p:nvSpPr>
        <p:spPr>
          <a:xfrm>
            <a:off x="6148388" y="400050"/>
            <a:ext cx="169862" cy="92075"/>
          </a:xfrm>
          <a:custGeom>
            <a:avLst/>
            <a:gdLst/>
            <a:ahLst/>
            <a:cxnLst/>
            <a:rect l="l" t="t" r="r" b="b"/>
            <a:pathLst>
              <a:path w="107" h="58">
                <a:moveTo>
                  <a:pt x="9" y="0"/>
                </a:moveTo>
                <a:lnTo>
                  <a:pt x="6" y="0"/>
                </a:lnTo>
                <a:lnTo>
                  <a:pt x="4" y="1"/>
                </a:lnTo>
                <a:lnTo>
                  <a:pt x="2" y="2"/>
                </a:lnTo>
                <a:lnTo>
                  <a:pt x="1" y="3"/>
                </a:lnTo>
                <a:lnTo>
                  <a:pt x="0" y="8"/>
                </a:lnTo>
                <a:lnTo>
                  <a:pt x="2" y="12"/>
                </a:lnTo>
                <a:lnTo>
                  <a:pt x="4" y="19"/>
                </a:lnTo>
                <a:lnTo>
                  <a:pt x="8" y="25"/>
                </a:lnTo>
                <a:lnTo>
                  <a:pt x="14" y="32"/>
                </a:lnTo>
                <a:lnTo>
                  <a:pt x="22" y="37"/>
                </a:lnTo>
                <a:lnTo>
                  <a:pt x="30" y="44"/>
                </a:lnTo>
                <a:lnTo>
                  <a:pt x="40" y="49"/>
                </a:lnTo>
                <a:lnTo>
                  <a:pt x="49" y="54"/>
                </a:lnTo>
                <a:lnTo>
                  <a:pt x="60" y="57"/>
                </a:lnTo>
                <a:lnTo>
                  <a:pt x="72" y="58"/>
                </a:lnTo>
                <a:lnTo>
                  <a:pt x="83" y="58"/>
                </a:lnTo>
                <a:lnTo>
                  <a:pt x="95" y="55"/>
                </a:lnTo>
                <a:lnTo>
                  <a:pt x="106" y="51"/>
                </a:lnTo>
                <a:lnTo>
                  <a:pt x="107" y="49"/>
                </a:lnTo>
                <a:lnTo>
                  <a:pt x="107" y="47"/>
                </a:lnTo>
                <a:lnTo>
                  <a:pt x="107" y="46"/>
                </a:lnTo>
                <a:lnTo>
                  <a:pt x="106" y="44"/>
                </a:lnTo>
                <a:lnTo>
                  <a:pt x="103" y="39"/>
                </a:lnTo>
                <a:lnTo>
                  <a:pt x="98" y="32"/>
                </a:lnTo>
                <a:lnTo>
                  <a:pt x="91" y="25"/>
                </a:lnTo>
                <a:lnTo>
                  <a:pt x="83" y="19"/>
                </a:lnTo>
                <a:lnTo>
                  <a:pt x="75" y="13"/>
                </a:lnTo>
                <a:lnTo>
                  <a:pt x="65" y="9"/>
                </a:lnTo>
                <a:lnTo>
                  <a:pt x="58" y="6"/>
                </a:lnTo>
                <a:lnTo>
                  <a:pt x="49" y="3"/>
                </a:lnTo>
                <a:lnTo>
                  <a:pt x="41" y="1"/>
                </a:lnTo>
                <a:lnTo>
                  <a:pt x="32" y="0"/>
                </a:lnTo>
                <a:lnTo>
                  <a:pt x="25" y="0"/>
                </a:lnTo>
                <a:lnTo>
                  <a:pt x="19" y="0"/>
                </a:lnTo>
                <a:lnTo>
                  <a:pt x="13" y="0"/>
                </a:lnTo>
                <a:lnTo>
                  <a:pt x="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864" name="CustomShape 256"/>
          <p:cNvSpPr/>
          <p:nvPr/>
        </p:nvSpPr>
        <p:spPr>
          <a:xfrm>
            <a:off x="6140450" y="393700"/>
            <a:ext cx="180975" cy="106363"/>
          </a:xfrm>
          <a:custGeom>
            <a:avLst/>
            <a:gdLst/>
            <a:ahLst/>
            <a:cxnLst/>
            <a:rect l="l" t="t" r="r" b="b"/>
            <a:pathLst>
              <a:path w="114" h="67">
                <a:moveTo>
                  <a:pt x="109" y="50"/>
                </a:moveTo>
                <a:lnTo>
                  <a:pt x="99" y="55"/>
                </a:lnTo>
                <a:lnTo>
                  <a:pt x="87" y="58"/>
                </a:lnTo>
                <a:lnTo>
                  <a:pt x="77" y="58"/>
                </a:lnTo>
                <a:lnTo>
                  <a:pt x="66" y="57"/>
                </a:lnTo>
                <a:lnTo>
                  <a:pt x="55" y="53"/>
                </a:lnTo>
                <a:lnTo>
                  <a:pt x="46" y="49"/>
                </a:lnTo>
                <a:lnTo>
                  <a:pt x="37" y="45"/>
                </a:lnTo>
                <a:lnTo>
                  <a:pt x="29" y="38"/>
                </a:lnTo>
                <a:lnTo>
                  <a:pt x="23" y="33"/>
                </a:lnTo>
                <a:lnTo>
                  <a:pt x="17" y="26"/>
                </a:lnTo>
                <a:lnTo>
                  <a:pt x="13" y="21"/>
                </a:lnTo>
                <a:lnTo>
                  <a:pt x="10" y="15"/>
                </a:lnTo>
                <a:lnTo>
                  <a:pt x="10" y="12"/>
                </a:lnTo>
                <a:lnTo>
                  <a:pt x="10" y="8"/>
                </a:lnTo>
                <a:lnTo>
                  <a:pt x="10" y="10"/>
                </a:lnTo>
                <a:lnTo>
                  <a:pt x="11" y="8"/>
                </a:lnTo>
                <a:lnTo>
                  <a:pt x="12" y="8"/>
                </a:lnTo>
                <a:lnTo>
                  <a:pt x="14" y="8"/>
                </a:lnTo>
                <a:lnTo>
                  <a:pt x="14" y="0"/>
                </a:lnTo>
                <a:lnTo>
                  <a:pt x="10" y="0"/>
                </a:lnTo>
                <a:lnTo>
                  <a:pt x="7" y="1"/>
                </a:lnTo>
                <a:lnTo>
                  <a:pt x="5" y="3"/>
                </a:lnTo>
                <a:lnTo>
                  <a:pt x="1" y="6"/>
                </a:lnTo>
                <a:lnTo>
                  <a:pt x="0" y="12"/>
                </a:lnTo>
                <a:lnTo>
                  <a:pt x="2" y="18"/>
                </a:lnTo>
                <a:lnTo>
                  <a:pt x="6" y="25"/>
                </a:lnTo>
                <a:lnTo>
                  <a:pt x="10" y="32"/>
                </a:lnTo>
                <a:lnTo>
                  <a:pt x="16" y="39"/>
                </a:lnTo>
                <a:lnTo>
                  <a:pt x="24" y="46"/>
                </a:lnTo>
                <a:lnTo>
                  <a:pt x="33" y="52"/>
                </a:lnTo>
                <a:lnTo>
                  <a:pt x="43" y="58"/>
                </a:lnTo>
                <a:lnTo>
                  <a:pt x="53" y="62"/>
                </a:lnTo>
                <a:lnTo>
                  <a:pt x="64" y="66"/>
                </a:lnTo>
                <a:lnTo>
                  <a:pt x="77" y="67"/>
                </a:lnTo>
                <a:lnTo>
                  <a:pt x="88" y="67"/>
                </a:lnTo>
                <a:lnTo>
                  <a:pt x="101" y="63"/>
                </a:lnTo>
                <a:lnTo>
                  <a:pt x="114" y="58"/>
                </a:lnTo>
                <a:lnTo>
                  <a:pt x="109" y="5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65" name="CustomShape 257"/>
          <p:cNvSpPr/>
          <p:nvPr/>
        </p:nvSpPr>
        <p:spPr>
          <a:xfrm>
            <a:off x="6249988" y="406400"/>
            <a:ext cx="76200" cy="77788"/>
          </a:xfrm>
          <a:custGeom>
            <a:avLst/>
            <a:gdLst/>
            <a:ahLst/>
            <a:cxnLst/>
            <a:rect l="l" t="t" r="r" b="b"/>
            <a:pathLst>
              <a:path w="48" h="50">
                <a:moveTo>
                  <a:pt x="0" y="9"/>
                </a:moveTo>
                <a:lnTo>
                  <a:pt x="9" y="14"/>
                </a:lnTo>
                <a:lnTo>
                  <a:pt x="17" y="19"/>
                </a:lnTo>
                <a:lnTo>
                  <a:pt x="24" y="25"/>
                </a:lnTo>
                <a:lnTo>
                  <a:pt x="31" y="31"/>
                </a:lnTo>
                <a:lnTo>
                  <a:pt x="36" y="37"/>
                </a:lnTo>
                <a:lnTo>
                  <a:pt x="38" y="42"/>
                </a:lnTo>
                <a:lnTo>
                  <a:pt x="39" y="43"/>
                </a:lnTo>
                <a:lnTo>
                  <a:pt x="40" y="42"/>
                </a:lnTo>
                <a:lnTo>
                  <a:pt x="45" y="50"/>
                </a:lnTo>
                <a:lnTo>
                  <a:pt x="47" y="48"/>
                </a:lnTo>
                <a:lnTo>
                  <a:pt x="48" y="43"/>
                </a:lnTo>
                <a:lnTo>
                  <a:pt x="48" y="40"/>
                </a:lnTo>
                <a:lnTo>
                  <a:pt x="47" y="37"/>
                </a:lnTo>
                <a:lnTo>
                  <a:pt x="42" y="31"/>
                </a:lnTo>
                <a:lnTo>
                  <a:pt x="37" y="25"/>
                </a:lnTo>
                <a:lnTo>
                  <a:pt x="30" y="18"/>
                </a:lnTo>
                <a:lnTo>
                  <a:pt x="21" y="11"/>
                </a:lnTo>
                <a:lnTo>
                  <a:pt x="13" y="6"/>
                </a:lnTo>
                <a:lnTo>
                  <a:pt x="3"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66" name="CustomShape 258"/>
          <p:cNvSpPr/>
          <p:nvPr/>
        </p:nvSpPr>
        <p:spPr>
          <a:xfrm>
            <a:off x="6162675" y="392113"/>
            <a:ext cx="92075" cy="26987"/>
          </a:xfrm>
          <a:custGeom>
            <a:avLst/>
            <a:gdLst/>
            <a:ahLst/>
            <a:cxnLst/>
            <a:rect l="l" t="t" r="r" b="b"/>
            <a:pathLst>
              <a:path w="58" h="18">
                <a:moveTo>
                  <a:pt x="0" y="9"/>
                </a:moveTo>
                <a:lnTo>
                  <a:pt x="4" y="9"/>
                </a:lnTo>
                <a:lnTo>
                  <a:pt x="10" y="9"/>
                </a:lnTo>
                <a:lnTo>
                  <a:pt x="16" y="9"/>
                </a:lnTo>
                <a:lnTo>
                  <a:pt x="23" y="11"/>
                </a:lnTo>
                <a:lnTo>
                  <a:pt x="31" y="11"/>
                </a:lnTo>
                <a:lnTo>
                  <a:pt x="39" y="13"/>
                </a:lnTo>
                <a:lnTo>
                  <a:pt x="48" y="15"/>
                </a:lnTo>
                <a:lnTo>
                  <a:pt x="55" y="18"/>
                </a:lnTo>
                <a:lnTo>
                  <a:pt x="58" y="9"/>
                </a:lnTo>
                <a:lnTo>
                  <a:pt x="50" y="6"/>
                </a:lnTo>
                <a:lnTo>
                  <a:pt x="41" y="4"/>
                </a:lnTo>
                <a:lnTo>
                  <a:pt x="33" y="2"/>
                </a:lnTo>
                <a:lnTo>
                  <a:pt x="24" y="1"/>
                </a:lnTo>
                <a:lnTo>
                  <a:pt x="17" y="1"/>
                </a:lnTo>
                <a:lnTo>
                  <a:pt x="10" y="1"/>
                </a:lnTo>
                <a:lnTo>
                  <a:pt x="4" y="0"/>
                </a:lnTo>
                <a:lnTo>
                  <a:pt x="0" y="1"/>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67" name="CustomShape 259"/>
          <p:cNvSpPr/>
          <p:nvPr/>
        </p:nvSpPr>
        <p:spPr>
          <a:xfrm>
            <a:off x="4233863" y="400050"/>
            <a:ext cx="171450" cy="92075"/>
          </a:xfrm>
          <a:custGeom>
            <a:avLst/>
            <a:gdLst/>
            <a:ahLst/>
            <a:cxnLst/>
            <a:rect l="l" t="t" r="r" b="b"/>
            <a:pathLst>
              <a:path w="108" h="58">
                <a:moveTo>
                  <a:pt x="9" y="0"/>
                </a:moveTo>
                <a:lnTo>
                  <a:pt x="6" y="0"/>
                </a:lnTo>
                <a:lnTo>
                  <a:pt x="4" y="1"/>
                </a:lnTo>
                <a:lnTo>
                  <a:pt x="2" y="2"/>
                </a:lnTo>
                <a:lnTo>
                  <a:pt x="1" y="3"/>
                </a:lnTo>
                <a:lnTo>
                  <a:pt x="0" y="8"/>
                </a:lnTo>
                <a:lnTo>
                  <a:pt x="1" y="12"/>
                </a:lnTo>
                <a:lnTo>
                  <a:pt x="4" y="19"/>
                </a:lnTo>
                <a:lnTo>
                  <a:pt x="8" y="25"/>
                </a:lnTo>
                <a:lnTo>
                  <a:pt x="14" y="32"/>
                </a:lnTo>
                <a:lnTo>
                  <a:pt x="22" y="39"/>
                </a:lnTo>
                <a:lnTo>
                  <a:pt x="30" y="44"/>
                </a:lnTo>
                <a:lnTo>
                  <a:pt x="39" y="49"/>
                </a:lnTo>
                <a:lnTo>
                  <a:pt x="49" y="54"/>
                </a:lnTo>
                <a:lnTo>
                  <a:pt x="60" y="57"/>
                </a:lnTo>
                <a:lnTo>
                  <a:pt x="72" y="58"/>
                </a:lnTo>
                <a:lnTo>
                  <a:pt x="83" y="58"/>
                </a:lnTo>
                <a:lnTo>
                  <a:pt x="95" y="55"/>
                </a:lnTo>
                <a:lnTo>
                  <a:pt x="106" y="51"/>
                </a:lnTo>
                <a:lnTo>
                  <a:pt x="108" y="49"/>
                </a:lnTo>
                <a:lnTo>
                  <a:pt x="108" y="47"/>
                </a:lnTo>
                <a:lnTo>
                  <a:pt x="108" y="46"/>
                </a:lnTo>
                <a:lnTo>
                  <a:pt x="106" y="44"/>
                </a:lnTo>
                <a:lnTo>
                  <a:pt x="103" y="39"/>
                </a:lnTo>
                <a:lnTo>
                  <a:pt x="98" y="32"/>
                </a:lnTo>
                <a:lnTo>
                  <a:pt x="91" y="25"/>
                </a:lnTo>
                <a:lnTo>
                  <a:pt x="83" y="19"/>
                </a:lnTo>
                <a:lnTo>
                  <a:pt x="75" y="13"/>
                </a:lnTo>
                <a:lnTo>
                  <a:pt x="65" y="9"/>
                </a:lnTo>
                <a:lnTo>
                  <a:pt x="58" y="6"/>
                </a:lnTo>
                <a:lnTo>
                  <a:pt x="49" y="3"/>
                </a:lnTo>
                <a:lnTo>
                  <a:pt x="41" y="1"/>
                </a:lnTo>
                <a:lnTo>
                  <a:pt x="32" y="0"/>
                </a:lnTo>
                <a:lnTo>
                  <a:pt x="25" y="0"/>
                </a:lnTo>
                <a:lnTo>
                  <a:pt x="19" y="0"/>
                </a:lnTo>
                <a:lnTo>
                  <a:pt x="13" y="0"/>
                </a:lnTo>
                <a:lnTo>
                  <a:pt x="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868" name="CustomShape 260"/>
          <p:cNvSpPr/>
          <p:nvPr/>
        </p:nvSpPr>
        <p:spPr>
          <a:xfrm>
            <a:off x="4225925" y="393700"/>
            <a:ext cx="180975" cy="106363"/>
          </a:xfrm>
          <a:custGeom>
            <a:avLst/>
            <a:gdLst/>
            <a:ahLst/>
            <a:cxnLst/>
            <a:rect l="l" t="t" r="r" b="b"/>
            <a:pathLst>
              <a:path w="114" h="67">
                <a:moveTo>
                  <a:pt x="109" y="50"/>
                </a:moveTo>
                <a:lnTo>
                  <a:pt x="98" y="55"/>
                </a:lnTo>
                <a:lnTo>
                  <a:pt x="87" y="58"/>
                </a:lnTo>
                <a:lnTo>
                  <a:pt x="77" y="58"/>
                </a:lnTo>
                <a:lnTo>
                  <a:pt x="66" y="57"/>
                </a:lnTo>
                <a:lnTo>
                  <a:pt x="55" y="53"/>
                </a:lnTo>
                <a:lnTo>
                  <a:pt x="46" y="49"/>
                </a:lnTo>
                <a:lnTo>
                  <a:pt x="37" y="45"/>
                </a:lnTo>
                <a:lnTo>
                  <a:pt x="29" y="38"/>
                </a:lnTo>
                <a:lnTo>
                  <a:pt x="23" y="33"/>
                </a:lnTo>
                <a:lnTo>
                  <a:pt x="17" y="26"/>
                </a:lnTo>
                <a:lnTo>
                  <a:pt x="13" y="21"/>
                </a:lnTo>
                <a:lnTo>
                  <a:pt x="10" y="15"/>
                </a:lnTo>
                <a:lnTo>
                  <a:pt x="9" y="12"/>
                </a:lnTo>
                <a:lnTo>
                  <a:pt x="10" y="10"/>
                </a:lnTo>
                <a:lnTo>
                  <a:pt x="11" y="8"/>
                </a:lnTo>
                <a:lnTo>
                  <a:pt x="12" y="8"/>
                </a:lnTo>
                <a:lnTo>
                  <a:pt x="14" y="8"/>
                </a:lnTo>
                <a:lnTo>
                  <a:pt x="14" y="0"/>
                </a:lnTo>
                <a:lnTo>
                  <a:pt x="10" y="0"/>
                </a:lnTo>
                <a:lnTo>
                  <a:pt x="7" y="1"/>
                </a:lnTo>
                <a:lnTo>
                  <a:pt x="4" y="3"/>
                </a:lnTo>
                <a:lnTo>
                  <a:pt x="1" y="6"/>
                </a:lnTo>
                <a:lnTo>
                  <a:pt x="0" y="12"/>
                </a:lnTo>
                <a:lnTo>
                  <a:pt x="1" y="18"/>
                </a:lnTo>
                <a:lnTo>
                  <a:pt x="6" y="25"/>
                </a:lnTo>
                <a:lnTo>
                  <a:pt x="10" y="32"/>
                </a:lnTo>
                <a:lnTo>
                  <a:pt x="16" y="39"/>
                </a:lnTo>
                <a:lnTo>
                  <a:pt x="24" y="46"/>
                </a:lnTo>
                <a:lnTo>
                  <a:pt x="32" y="52"/>
                </a:lnTo>
                <a:lnTo>
                  <a:pt x="43" y="58"/>
                </a:lnTo>
                <a:lnTo>
                  <a:pt x="53" y="62"/>
                </a:lnTo>
                <a:lnTo>
                  <a:pt x="64" y="66"/>
                </a:lnTo>
                <a:lnTo>
                  <a:pt x="76" y="67"/>
                </a:lnTo>
                <a:lnTo>
                  <a:pt x="88" y="67"/>
                </a:lnTo>
                <a:lnTo>
                  <a:pt x="101" y="63"/>
                </a:lnTo>
                <a:lnTo>
                  <a:pt x="114" y="58"/>
                </a:lnTo>
                <a:lnTo>
                  <a:pt x="109" y="5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69" name="CustomShape 261"/>
          <p:cNvSpPr/>
          <p:nvPr/>
        </p:nvSpPr>
        <p:spPr>
          <a:xfrm>
            <a:off x="4335463" y="406400"/>
            <a:ext cx="76200" cy="77788"/>
          </a:xfrm>
          <a:custGeom>
            <a:avLst/>
            <a:gdLst/>
            <a:ahLst/>
            <a:cxnLst/>
            <a:rect l="l" t="t" r="r" b="b"/>
            <a:pathLst>
              <a:path w="48" h="50">
                <a:moveTo>
                  <a:pt x="0" y="9"/>
                </a:moveTo>
                <a:lnTo>
                  <a:pt x="9" y="14"/>
                </a:lnTo>
                <a:lnTo>
                  <a:pt x="16" y="19"/>
                </a:lnTo>
                <a:lnTo>
                  <a:pt x="25" y="25"/>
                </a:lnTo>
                <a:lnTo>
                  <a:pt x="31" y="31"/>
                </a:lnTo>
                <a:lnTo>
                  <a:pt x="35" y="37"/>
                </a:lnTo>
                <a:lnTo>
                  <a:pt x="38" y="42"/>
                </a:lnTo>
                <a:lnTo>
                  <a:pt x="39" y="43"/>
                </a:lnTo>
                <a:lnTo>
                  <a:pt x="40" y="42"/>
                </a:lnTo>
                <a:lnTo>
                  <a:pt x="45" y="50"/>
                </a:lnTo>
                <a:lnTo>
                  <a:pt x="47" y="48"/>
                </a:lnTo>
                <a:lnTo>
                  <a:pt x="48" y="44"/>
                </a:lnTo>
                <a:lnTo>
                  <a:pt x="48" y="41"/>
                </a:lnTo>
                <a:lnTo>
                  <a:pt x="47" y="38"/>
                </a:lnTo>
                <a:lnTo>
                  <a:pt x="42" y="31"/>
                </a:lnTo>
                <a:lnTo>
                  <a:pt x="37" y="25"/>
                </a:lnTo>
                <a:lnTo>
                  <a:pt x="30" y="18"/>
                </a:lnTo>
                <a:lnTo>
                  <a:pt x="21" y="11"/>
                </a:lnTo>
                <a:lnTo>
                  <a:pt x="13" y="6"/>
                </a:lnTo>
                <a:lnTo>
                  <a:pt x="3"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70" name="CustomShape 262"/>
          <p:cNvSpPr/>
          <p:nvPr/>
        </p:nvSpPr>
        <p:spPr>
          <a:xfrm>
            <a:off x="4248150" y="393700"/>
            <a:ext cx="92075" cy="26988"/>
          </a:xfrm>
          <a:custGeom>
            <a:avLst/>
            <a:gdLst/>
            <a:ahLst/>
            <a:cxnLst/>
            <a:rect l="l" t="t" r="r" b="b"/>
            <a:pathLst>
              <a:path w="58" h="17">
                <a:moveTo>
                  <a:pt x="0" y="8"/>
                </a:moveTo>
                <a:lnTo>
                  <a:pt x="4" y="8"/>
                </a:lnTo>
                <a:lnTo>
                  <a:pt x="10" y="8"/>
                </a:lnTo>
                <a:lnTo>
                  <a:pt x="16" y="8"/>
                </a:lnTo>
                <a:lnTo>
                  <a:pt x="23" y="10"/>
                </a:lnTo>
                <a:lnTo>
                  <a:pt x="31" y="10"/>
                </a:lnTo>
                <a:lnTo>
                  <a:pt x="39" y="12"/>
                </a:lnTo>
                <a:lnTo>
                  <a:pt x="47" y="14"/>
                </a:lnTo>
                <a:lnTo>
                  <a:pt x="55" y="17"/>
                </a:lnTo>
                <a:lnTo>
                  <a:pt x="58" y="8"/>
                </a:lnTo>
                <a:lnTo>
                  <a:pt x="50" y="5"/>
                </a:lnTo>
                <a:lnTo>
                  <a:pt x="41" y="3"/>
                </a:lnTo>
                <a:lnTo>
                  <a:pt x="32" y="1"/>
                </a:lnTo>
                <a:lnTo>
                  <a:pt x="24" y="0"/>
                </a:lnTo>
                <a:lnTo>
                  <a:pt x="16" y="0"/>
                </a:lnTo>
                <a:lnTo>
                  <a:pt x="10" y="0"/>
                </a:lnTo>
                <a:lnTo>
                  <a:pt x="4" y="0"/>
                </a:lnTo>
                <a:lnTo>
                  <a:pt x="0"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71" name="CustomShape 263"/>
          <p:cNvSpPr/>
          <p:nvPr/>
        </p:nvSpPr>
        <p:spPr>
          <a:xfrm>
            <a:off x="8061325" y="400050"/>
            <a:ext cx="171450" cy="92075"/>
          </a:xfrm>
          <a:custGeom>
            <a:avLst/>
            <a:gdLst/>
            <a:ahLst/>
            <a:cxnLst/>
            <a:rect l="l" t="t" r="r" b="b"/>
            <a:pathLst>
              <a:path w="108" h="58">
                <a:moveTo>
                  <a:pt x="9" y="0"/>
                </a:moveTo>
                <a:lnTo>
                  <a:pt x="7" y="0"/>
                </a:lnTo>
                <a:lnTo>
                  <a:pt x="5" y="1"/>
                </a:lnTo>
                <a:lnTo>
                  <a:pt x="3" y="2"/>
                </a:lnTo>
                <a:lnTo>
                  <a:pt x="2" y="3"/>
                </a:lnTo>
                <a:lnTo>
                  <a:pt x="0" y="8"/>
                </a:lnTo>
                <a:lnTo>
                  <a:pt x="2" y="12"/>
                </a:lnTo>
                <a:lnTo>
                  <a:pt x="5" y="19"/>
                </a:lnTo>
                <a:lnTo>
                  <a:pt x="9" y="25"/>
                </a:lnTo>
                <a:lnTo>
                  <a:pt x="15" y="32"/>
                </a:lnTo>
                <a:lnTo>
                  <a:pt x="22" y="37"/>
                </a:lnTo>
                <a:lnTo>
                  <a:pt x="30" y="44"/>
                </a:lnTo>
                <a:lnTo>
                  <a:pt x="40" y="49"/>
                </a:lnTo>
                <a:lnTo>
                  <a:pt x="50" y="54"/>
                </a:lnTo>
                <a:lnTo>
                  <a:pt x="61" y="57"/>
                </a:lnTo>
                <a:lnTo>
                  <a:pt x="71" y="58"/>
                </a:lnTo>
                <a:lnTo>
                  <a:pt x="83" y="58"/>
                </a:lnTo>
                <a:lnTo>
                  <a:pt x="95" y="55"/>
                </a:lnTo>
                <a:lnTo>
                  <a:pt x="106" y="51"/>
                </a:lnTo>
                <a:lnTo>
                  <a:pt x="107" y="49"/>
                </a:lnTo>
                <a:lnTo>
                  <a:pt x="108" y="47"/>
                </a:lnTo>
                <a:lnTo>
                  <a:pt x="108" y="46"/>
                </a:lnTo>
                <a:lnTo>
                  <a:pt x="107" y="44"/>
                </a:lnTo>
                <a:lnTo>
                  <a:pt x="103" y="39"/>
                </a:lnTo>
                <a:lnTo>
                  <a:pt x="98" y="32"/>
                </a:lnTo>
                <a:lnTo>
                  <a:pt x="91" y="25"/>
                </a:lnTo>
                <a:lnTo>
                  <a:pt x="84" y="19"/>
                </a:lnTo>
                <a:lnTo>
                  <a:pt x="76" y="13"/>
                </a:lnTo>
                <a:lnTo>
                  <a:pt x="66" y="9"/>
                </a:lnTo>
                <a:lnTo>
                  <a:pt x="58" y="6"/>
                </a:lnTo>
                <a:lnTo>
                  <a:pt x="49" y="3"/>
                </a:lnTo>
                <a:lnTo>
                  <a:pt x="42" y="1"/>
                </a:lnTo>
                <a:lnTo>
                  <a:pt x="33" y="0"/>
                </a:lnTo>
                <a:lnTo>
                  <a:pt x="26" y="0"/>
                </a:lnTo>
                <a:lnTo>
                  <a:pt x="20" y="0"/>
                </a:lnTo>
                <a:lnTo>
                  <a:pt x="13" y="0"/>
                </a:lnTo>
                <a:lnTo>
                  <a:pt x="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872" name="CustomShape 264"/>
          <p:cNvSpPr/>
          <p:nvPr/>
        </p:nvSpPr>
        <p:spPr>
          <a:xfrm>
            <a:off x="8054975" y="393700"/>
            <a:ext cx="177800" cy="106363"/>
          </a:xfrm>
          <a:custGeom>
            <a:avLst/>
            <a:gdLst/>
            <a:ahLst/>
            <a:cxnLst/>
            <a:rect l="l" t="t" r="r" b="b"/>
            <a:pathLst>
              <a:path w="112" h="67">
                <a:moveTo>
                  <a:pt x="109" y="50"/>
                </a:moveTo>
                <a:lnTo>
                  <a:pt x="98" y="55"/>
                </a:lnTo>
                <a:lnTo>
                  <a:pt x="87" y="58"/>
                </a:lnTo>
                <a:lnTo>
                  <a:pt x="76" y="58"/>
                </a:lnTo>
                <a:lnTo>
                  <a:pt x="66" y="57"/>
                </a:lnTo>
                <a:lnTo>
                  <a:pt x="55" y="53"/>
                </a:lnTo>
                <a:lnTo>
                  <a:pt x="46" y="49"/>
                </a:lnTo>
                <a:lnTo>
                  <a:pt x="37" y="45"/>
                </a:lnTo>
                <a:lnTo>
                  <a:pt x="29" y="38"/>
                </a:lnTo>
                <a:lnTo>
                  <a:pt x="22" y="33"/>
                </a:lnTo>
                <a:lnTo>
                  <a:pt x="16" y="26"/>
                </a:lnTo>
                <a:lnTo>
                  <a:pt x="12" y="21"/>
                </a:lnTo>
                <a:lnTo>
                  <a:pt x="10" y="15"/>
                </a:lnTo>
                <a:lnTo>
                  <a:pt x="9" y="12"/>
                </a:lnTo>
                <a:lnTo>
                  <a:pt x="10" y="8"/>
                </a:lnTo>
                <a:lnTo>
                  <a:pt x="10" y="10"/>
                </a:lnTo>
                <a:lnTo>
                  <a:pt x="10" y="8"/>
                </a:lnTo>
                <a:lnTo>
                  <a:pt x="11" y="8"/>
                </a:lnTo>
                <a:lnTo>
                  <a:pt x="13" y="8"/>
                </a:lnTo>
                <a:lnTo>
                  <a:pt x="13" y="0"/>
                </a:lnTo>
                <a:lnTo>
                  <a:pt x="10" y="0"/>
                </a:lnTo>
                <a:lnTo>
                  <a:pt x="7" y="1"/>
                </a:lnTo>
                <a:lnTo>
                  <a:pt x="3" y="3"/>
                </a:lnTo>
                <a:lnTo>
                  <a:pt x="1" y="6"/>
                </a:lnTo>
                <a:lnTo>
                  <a:pt x="0" y="12"/>
                </a:lnTo>
                <a:lnTo>
                  <a:pt x="1" y="18"/>
                </a:lnTo>
                <a:lnTo>
                  <a:pt x="4" y="25"/>
                </a:lnTo>
                <a:lnTo>
                  <a:pt x="10" y="32"/>
                </a:lnTo>
                <a:lnTo>
                  <a:pt x="16" y="39"/>
                </a:lnTo>
                <a:lnTo>
                  <a:pt x="24" y="46"/>
                </a:lnTo>
                <a:lnTo>
                  <a:pt x="32" y="52"/>
                </a:lnTo>
                <a:lnTo>
                  <a:pt x="42" y="58"/>
                </a:lnTo>
                <a:lnTo>
                  <a:pt x="52" y="62"/>
                </a:lnTo>
                <a:lnTo>
                  <a:pt x="64" y="66"/>
                </a:lnTo>
                <a:lnTo>
                  <a:pt x="75" y="67"/>
                </a:lnTo>
                <a:lnTo>
                  <a:pt x="88" y="67"/>
                </a:lnTo>
                <a:lnTo>
                  <a:pt x="101" y="63"/>
                </a:lnTo>
                <a:lnTo>
                  <a:pt x="112" y="58"/>
                </a:lnTo>
                <a:lnTo>
                  <a:pt x="109" y="5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73" name="CustomShape 265"/>
          <p:cNvSpPr/>
          <p:nvPr/>
        </p:nvSpPr>
        <p:spPr>
          <a:xfrm>
            <a:off x="8162925" y="406400"/>
            <a:ext cx="77788" cy="77788"/>
          </a:xfrm>
          <a:custGeom>
            <a:avLst/>
            <a:gdLst/>
            <a:ahLst/>
            <a:cxnLst/>
            <a:rect l="l" t="t" r="r" b="b"/>
            <a:pathLst>
              <a:path w="49" h="50">
                <a:moveTo>
                  <a:pt x="0" y="9"/>
                </a:moveTo>
                <a:lnTo>
                  <a:pt x="8" y="14"/>
                </a:lnTo>
                <a:lnTo>
                  <a:pt x="17" y="19"/>
                </a:lnTo>
                <a:lnTo>
                  <a:pt x="24" y="25"/>
                </a:lnTo>
                <a:lnTo>
                  <a:pt x="32" y="31"/>
                </a:lnTo>
                <a:lnTo>
                  <a:pt x="36" y="37"/>
                </a:lnTo>
                <a:lnTo>
                  <a:pt x="39" y="42"/>
                </a:lnTo>
                <a:lnTo>
                  <a:pt x="40" y="43"/>
                </a:lnTo>
                <a:lnTo>
                  <a:pt x="41" y="42"/>
                </a:lnTo>
                <a:lnTo>
                  <a:pt x="44" y="50"/>
                </a:lnTo>
                <a:lnTo>
                  <a:pt x="48" y="48"/>
                </a:lnTo>
                <a:lnTo>
                  <a:pt x="49" y="43"/>
                </a:lnTo>
                <a:lnTo>
                  <a:pt x="49" y="40"/>
                </a:lnTo>
                <a:lnTo>
                  <a:pt x="47" y="37"/>
                </a:lnTo>
                <a:lnTo>
                  <a:pt x="43" y="31"/>
                </a:lnTo>
                <a:lnTo>
                  <a:pt x="37" y="25"/>
                </a:lnTo>
                <a:lnTo>
                  <a:pt x="31" y="18"/>
                </a:lnTo>
                <a:lnTo>
                  <a:pt x="22" y="11"/>
                </a:lnTo>
                <a:lnTo>
                  <a:pt x="14" y="6"/>
                </a:lnTo>
                <a:lnTo>
                  <a:pt x="4"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74" name="CustomShape 266"/>
          <p:cNvSpPr/>
          <p:nvPr/>
        </p:nvSpPr>
        <p:spPr>
          <a:xfrm>
            <a:off x="8075613" y="392113"/>
            <a:ext cx="92075" cy="26987"/>
          </a:xfrm>
          <a:custGeom>
            <a:avLst/>
            <a:gdLst/>
            <a:ahLst/>
            <a:cxnLst/>
            <a:rect l="l" t="t" r="r" b="b"/>
            <a:pathLst>
              <a:path w="59" h="18">
                <a:moveTo>
                  <a:pt x="0" y="9"/>
                </a:moveTo>
                <a:lnTo>
                  <a:pt x="4" y="9"/>
                </a:lnTo>
                <a:lnTo>
                  <a:pt x="11" y="9"/>
                </a:lnTo>
                <a:lnTo>
                  <a:pt x="17" y="9"/>
                </a:lnTo>
                <a:lnTo>
                  <a:pt x="24" y="11"/>
                </a:lnTo>
                <a:lnTo>
                  <a:pt x="32" y="11"/>
                </a:lnTo>
                <a:lnTo>
                  <a:pt x="40" y="13"/>
                </a:lnTo>
                <a:lnTo>
                  <a:pt x="48" y="15"/>
                </a:lnTo>
                <a:lnTo>
                  <a:pt x="55" y="18"/>
                </a:lnTo>
                <a:lnTo>
                  <a:pt x="59" y="9"/>
                </a:lnTo>
                <a:lnTo>
                  <a:pt x="51" y="6"/>
                </a:lnTo>
                <a:lnTo>
                  <a:pt x="41" y="4"/>
                </a:lnTo>
                <a:lnTo>
                  <a:pt x="33" y="2"/>
                </a:lnTo>
                <a:lnTo>
                  <a:pt x="24" y="1"/>
                </a:lnTo>
                <a:lnTo>
                  <a:pt x="17" y="1"/>
                </a:lnTo>
                <a:lnTo>
                  <a:pt x="11" y="1"/>
                </a:lnTo>
                <a:lnTo>
                  <a:pt x="4" y="0"/>
                </a:lnTo>
                <a:lnTo>
                  <a:pt x="0" y="1"/>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75" name="CustomShape 267"/>
          <p:cNvSpPr/>
          <p:nvPr/>
        </p:nvSpPr>
        <p:spPr>
          <a:xfrm>
            <a:off x="8574088" y="401638"/>
            <a:ext cx="88900" cy="179387"/>
          </a:xfrm>
          <a:custGeom>
            <a:avLst/>
            <a:gdLst/>
            <a:ahLst/>
            <a:cxnLst/>
            <a:rect l="l" t="t" r="r" b="b"/>
            <a:pathLst>
              <a:path w="56" h="113">
                <a:moveTo>
                  <a:pt x="0" y="103"/>
                </a:moveTo>
                <a:lnTo>
                  <a:pt x="1" y="109"/>
                </a:lnTo>
                <a:lnTo>
                  <a:pt x="3" y="112"/>
                </a:lnTo>
                <a:lnTo>
                  <a:pt x="8" y="113"/>
                </a:lnTo>
                <a:lnTo>
                  <a:pt x="12" y="112"/>
                </a:lnTo>
                <a:lnTo>
                  <a:pt x="18" y="109"/>
                </a:lnTo>
                <a:lnTo>
                  <a:pt x="23" y="104"/>
                </a:lnTo>
                <a:lnTo>
                  <a:pt x="30" y="98"/>
                </a:lnTo>
                <a:lnTo>
                  <a:pt x="36" y="90"/>
                </a:lnTo>
                <a:lnTo>
                  <a:pt x="42" y="81"/>
                </a:lnTo>
                <a:lnTo>
                  <a:pt x="47" y="72"/>
                </a:lnTo>
                <a:lnTo>
                  <a:pt x="51" y="62"/>
                </a:lnTo>
                <a:lnTo>
                  <a:pt x="54" y="50"/>
                </a:lnTo>
                <a:lnTo>
                  <a:pt x="56" y="39"/>
                </a:lnTo>
                <a:lnTo>
                  <a:pt x="55" y="27"/>
                </a:lnTo>
                <a:lnTo>
                  <a:pt x="53" y="13"/>
                </a:lnTo>
                <a:lnTo>
                  <a:pt x="48" y="1"/>
                </a:lnTo>
                <a:lnTo>
                  <a:pt x="47" y="0"/>
                </a:lnTo>
                <a:lnTo>
                  <a:pt x="46" y="0"/>
                </a:lnTo>
                <a:lnTo>
                  <a:pt x="43" y="0"/>
                </a:lnTo>
                <a:lnTo>
                  <a:pt x="41" y="1"/>
                </a:lnTo>
                <a:lnTo>
                  <a:pt x="36" y="5"/>
                </a:lnTo>
                <a:lnTo>
                  <a:pt x="31" y="10"/>
                </a:lnTo>
                <a:lnTo>
                  <a:pt x="24" y="18"/>
                </a:lnTo>
                <a:lnTo>
                  <a:pt x="18" y="25"/>
                </a:lnTo>
                <a:lnTo>
                  <a:pt x="13" y="34"/>
                </a:lnTo>
                <a:lnTo>
                  <a:pt x="9" y="44"/>
                </a:lnTo>
                <a:lnTo>
                  <a:pt x="5" y="53"/>
                </a:lnTo>
                <a:lnTo>
                  <a:pt x="3" y="62"/>
                </a:lnTo>
                <a:lnTo>
                  <a:pt x="1" y="70"/>
                </a:lnTo>
                <a:lnTo>
                  <a:pt x="0" y="78"/>
                </a:lnTo>
                <a:lnTo>
                  <a:pt x="0" y="87"/>
                </a:lnTo>
                <a:lnTo>
                  <a:pt x="0" y="94"/>
                </a:lnTo>
                <a:lnTo>
                  <a:pt x="0" y="99"/>
                </a:lnTo>
                <a:lnTo>
                  <a:pt x="0" y="103"/>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876" name="CustomShape 268"/>
          <p:cNvSpPr/>
          <p:nvPr/>
        </p:nvSpPr>
        <p:spPr>
          <a:xfrm>
            <a:off x="8567738" y="400050"/>
            <a:ext cx="100012" cy="188913"/>
          </a:xfrm>
          <a:custGeom>
            <a:avLst/>
            <a:gdLst/>
            <a:ahLst/>
            <a:cxnLst/>
            <a:rect l="l" t="t" r="r" b="b"/>
            <a:pathLst>
              <a:path w="64" h="119">
                <a:moveTo>
                  <a:pt x="49" y="4"/>
                </a:moveTo>
                <a:lnTo>
                  <a:pt x="53" y="17"/>
                </a:lnTo>
                <a:lnTo>
                  <a:pt x="55" y="28"/>
                </a:lnTo>
                <a:lnTo>
                  <a:pt x="55" y="39"/>
                </a:lnTo>
                <a:lnTo>
                  <a:pt x="54" y="51"/>
                </a:lnTo>
                <a:lnTo>
                  <a:pt x="51" y="60"/>
                </a:lnTo>
                <a:lnTo>
                  <a:pt x="47" y="70"/>
                </a:lnTo>
                <a:lnTo>
                  <a:pt x="42" y="80"/>
                </a:lnTo>
                <a:lnTo>
                  <a:pt x="37" y="89"/>
                </a:lnTo>
                <a:lnTo>
                  <a:pt x="31" y="96"/>
                </a:lnTo>
                <a:lnTo>
                  <a:pt x="25" y="101"/>
                </a:lnTo>
                <a:lnTo>
                  <a:pt x="19" y="105"/>
                </a:lnTo>
                <a:lnTo>
                  <a:pt x="15" y="109"/>
                </a:lnTo>
                <a:lnTo>
                  <a:pt x="12" y="110"/>
                </a:lnTo>
                <a:lnTo>
                  <a:pt x="9" y="109"/>
                </a:lnTo>
                <a:lnTo>
                  <a:pt x="8" y="104"/>
                </a:lnTo>
                <a:lnTo>
                  <a:pt x="0" y="104"/>
                </a:lnTo>
                <a:lnTo>
                  <a:pt x="1" y="112"/>
                </a:lnTo>
                <a:lnTo>
                  <a:pt x="5" y="118"/>
                </a:lnTo>
                <a:lnTo>
                  <a:pt x="12" y="119"/>
                </a:lnTo>
                <a:lnTo>
                  <a:pt x="18" y="118"/>
                </a:lnTo>
                <a:lnTo>
                  <a:pt x="24" y="113"/>
                </a:lnTo>
                <a:lnTo>
                  <a:pt x="31" y="109"/>
                </a:lnTo>
                <a:lnTo>
                  <a:pt x="37" y="102"/>
                </a:lnTo>
                <a:lnTo>
                  <a:pt x="43" y="95"/>
                </a:lnTo>
                <a:lnTo>
                  <a:pt x="50" y="85"/>
                </a:lnTo>
                <a:lnTo>
                  <a:pt x="55" y="75"/>
                </a:lnTo>
                <a:lnTo>
                  <a:pt x="59" y="64"/>
                </a:lnTo>
                <a:lnTo>
                  <a:pt x="62" y="52"/>
                </a:lnTo>
                <a:lnTo>
                  <a:pt x="64" y="40"/>
                </a:lnTo>
                <a:lnTo>
                  <a:pt x="63" y="26"/>
                </a:lnTo>
                <a:lnTo>
                  <a:pt x="61" y="13"/>
                </a:lnTo>
                <a:lnTo>
                  <a:pt x="56" y="0"/>
                </a:lnTo>
                <a:lnTo>
                  <a:pt x="49" y="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77" name="CustomShape 269"/>
          <p:cNvSpPr/>
          <p:nvPr/>
        </p:nvSpPr>
        <p:spPr>
          <a:xfrm>
            <a:off x="8580438" y="395288"/>
            <a:ext cx="76200" cy="77787"/>
          </a:xfrm>
          <a:custGeom>
            <a:avLst/>
            <a:gdLst/>
            <a:ahLst/>
            <a:cxnLst/>
            <a:rect l="l" t="t" r="r" b="b"/>
            <a:pathLst>
              <a:path w="48" h="50">
                <a:moveTo>
                  <a:pt x="9" y="50"/>
                </a:moveTo>
                <a:lnTo>
                  <a:pt x="13" y="40"/>
                </a:lnTo>
                <a:lnTo>
                  <a:pt x="18" y="33"/>
                </a:lnTo>
                <a:lnTo>
                  <a:pt x="24" y="24"/>
                </a:lnTo>
                <a:lnTo>
                  <a:pt x="30" y="17"/>
                </a:lnTo>
                <a:lnTo>
                  <a:pt x="35" y="12"/>
                </a:lnTo>
                <a:lnTo>
                  <a:pt x="39" y="9"/>
                </a:lnTo>
                <a:lnTo>
                  <a:pt x="41" y="9"/>
                </a:lnTo>
                <a:lnTo>
                  <a:pt x="42" y="9"/>
                </a:lnTo>
                <a:lnTo>
                  <a:pt x="41" y="9"/>
                </a:lnTo>
                <a:lnTo>
                  <a:pt x="41" y="7"/>
                </a:lnTo>
                <a:lnTo>
                  <a:pt x="48" y="3"/>
                </a:lnTo>
                <a:lnTo>
                  <a:pt x="45" y="1"/>
                </a:lnTo>
                <a:lnTo>
                  <a:pt x="42" y="0"/>
                </a:lnTo>
                <a:lnTo>
                  <a:pt x="38" y="0"/>
                </a:lnTo>
                <a:lnTo>
                  <a:pt x="35" y="1"/>
                </a:lnTo>
                <a:lnTo>
                  <a:pt x="30" y="5"/>
                </a:lnTo>
                <a:lnTo>
                  <a:pt x="24" y="11"/>
                </a:lnTo>
                <a:lnTo>
                  <a:pt x="17" y="18"/>
                </a:lnTo>
                <a:lnTo>
                  <a:pt x="11" y="27"/>
                </a:lnTo>
                <a:lnTo>
                  <a:pt x="6" y="36"/>
                </a:lnTo>
                <a:lnTo>
                  <a:pt x="0" y="46"/>
                </a:lnTo>
                <a:lnTo>
                  <a:pt x="9" y="5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78" name="CustomShape 270"/>
          <p:cNvSpPr/>
          <p:nvPr/>
        </p:nvSpPr>
        <p:spPr>
          <a:xfrm>
            <a:off x="8567738" y="468313"/>
            <a:ext cx="25400" cy="96837"/>
          </a:xfrm>
          <a:custGeom>
            <a:avLst/>
            <a:gdLst/>
            <a:ahLst/>
            <a:cxnLst/>
            <a:rect l="l" t="t" r="r" b="b"/>
            <a:pathLst>
              <a:path w="17" h="61">
                <a:moveTo>
                  <a:pt x="8" y="61"/>
                </a:moveTo>
                <a:lnTo>
                  <a:pt x="8" y="57"/>
                </a:lnTo>
                <a:lnTo>
                  <a:pt x="8" y="52"/>
                </a:lnTo>
                <a:lnTo>
                  <a:pt x="8" y="45"/>
                </a:lnTo>
                <a:lnTo>
                  <a:pt x="9" y="37"/>
                </a:lnTo>
                <a:lnTo>
                  <a:pt x="10" y="28"/>
                </a:lnTo>
                <a:lnTo>
                  <a:pt x="12" y="21"/>
                </a:lnTo>
                <a:lnTo>
                  <a:pt x="14" y="12"/>
                </a:lnTo>
                <a:lnTo>
                  <a:pt x="17" y="4"/>
                </a:lnTo>
                <a:lnTo>
                  <a:pt x="8" y="0"/>
                </a:lnTo>
                <a:lnTo>
                  <a:pt x="5" y="10"/>
                </a:lnTo>
                <a:lnTo>
                  <a:pt x="3" y="19"/>
                </a:lnTo>
                <a:lnTo>
                  <a:pt x="1" y="27"/>
                </a:lnTo>
                <a:lnTo>
                  <a:pt x="0" y="36"/>
                </a:lnTo>
                <a:lnTo>
                  <a:pt x="0" y="44"/>
                </a:lnTo>
                <a:lnTo>
                  <a:pt x="0" y="52"/>
                </a:lnTo>
                <a:lnTo>
                  <a:pt x="0" y="57"/>
                </a:lnTo>
                <a:lnTo>
                  <a:pt x="0" y="61"/>
                </a:lnTo>
                <a:lnTo>
                  <a:pt x="8" y="6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79" name="CustomShape 271"/>
          <p:cNvSpPr/>
          <p:nvPr/>
        </p:nvSpPr>
        <p:spPr>
          <a:xfrm>
            <a:off x="488950" y="6088063"/>
            <a:ext cx="100013" cy="92075"/>
          </a:xfrm>
          <a:custGeom>
            <a:avLst/>
            <a:gdLst/>
            <a:ahLst/>
            <a:cxnLst/>
            <a:rect l="l" t="t" r="r" b="b"/>
            <a:pathLst>
              <a:path w="63" h="58">
                <a:moveTo>
                  <a:pt x="60" y="13"/>
                </a:moveTo>
                <a:lnTo>
                  <a:pt x="62" y="17"/>
                </a:lnTo>
                <a:lnTo>
                  <a:pt x="63" y="19"/>
                </a:lnTo>
                <a:lnTo>
                  <a:pt x="63" y="20"/>
                </a:lnTo>
                <a:lnTo>
                  <a:pt x="61" y="20"/>
                </a:lnTo>
                <a:lnTo>
                  <a:pt x="57" y="20"/>
                </a:lnTo>
                <a:lnTo>
                  <a:pt x="53" y="20"/>
                </a:lnTo>
                <a:lnTo>
                  <a:pt x="48" y="21"/>
                </a:lnTo>
                <a:lnTo>
                  <a:pt x="43" y="23"/>
                </a:lnTo>
                <a:lnTo>
                  <a:pt x="37" y="26"/>
                </a:lnTo>
                <a:lnTo>
                  <a:pt x="30" y="32"/>
                </a:lnTo>
                <a:lnTo>
                  <a:pt x="24" y="39"/>
                </a:lnTo>
                <a:lnTo>
                  <a:pt x="18" y="45"/>
                </a:lnTo>
                <a:lnTo>
                  <a:pt x="13" y="51"/>
                </a:lnTo>
                <a:lnTo>
                  <a:pt x="10" y="55"/>
                </a:lnTo>
                <a:lnTo>
                  <a:pt x="9" y="57"/>
                </a:lnTo>
                <a:lnTo>
                  <a:pt x="10" y="57"/>
                </a:lnTo>
                <a:lnTo>
                  <a:pt x="10" y="58"/>
                </a:lnTo>
                <a:lnTo>
                  <a:pt x="12" y="57"/>
                </a:lnTo>
                <a:lnTo>
                  <a:pt x="13" y="55"/>
                </a:lnTo>
                <a:lnTo>
                  <a:pt x="13" y="51"/>
                </a:lnTo>
                <a:lnTo>
                  <a:pt x="12" y="44"/>
                </a:lnTo>
                <a:lnTo>
                  <a:pt x="10" y="37"/>
                </a:lnTo>
                <a:lnTo>
                  <a:pt x="9" y="30"/>
                </a:lnTo>
                <a:lnTo>
                  <a:pt x="7" y="24"/>
                </a:lnTo>
                <a:lnTo>
                  <a:pt x="5" y="19"/>
                </a:lnTo>
                <a:lnTo>
                  <a:pt x="4" y="17"/>
                </a:lnTo>
                <a:lnTo>
                  <a:pt x="1" y="12"/>
                </a:lnTo>
                <a:lnTo>
                  <a:pt x="0" y="9"/>
                </a:lnTo>
                <a:lnTo>
                  <a:pt x="0" y="6"/>
                </a:lnTo>
                <a:lnTo>
                  <a:pt x="2" y="3"/>
                </a:lnTo>
                <a:lnTo>
                  <a:pt x="5" y="1"/>
                </a:lnTo>
                <a:lnTo>
                  <a:pt x="9" y="0"/>
                </a:lnTo>
                <a:lnTo>
                  <a:pt x="13" y="0"/>
                </a:lnTo>
                <a:lnTo>
                  <a:pt x="19" y="0"/>
                </a:lnTo>
                <a:lnTo>
                  <a:pt x="31" y="1"/>
                </a:lnTo>
                <a:lnTo>
                  <a:pt x="43" y="5"/>
                </a:lnTo>
                <a:lnTo>
                  <a:pt x="53" y="8"/>
                </a:lnTo>
                <a:lnTo>
                  <a:pt x="60" y="13"/>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880" name="CustomShape 272"/>
          <p:cNvSpPr/>
          <p:nvPr/>
        </p:nvSpPr>
        <p:spPr>
          <a:xfrm>
            <a:off x="554038" y="6103938"/>
            <a:ext cx="42862" cy="25400"/>
          </a:xfrm>
          <a:custGeom>
            <a:avLst/>
            <a:gdLst/>
            <a:ahLst/>
            <a:cxnLst/>
            <a:rect l="l" t="t" r="r" b="b"/>
            <a:pathLst>
              <a:path w="27" h="16">
                <a:moveTo>
                  <a:pt x="4" y="16"/>
                </a:moveTo>
                <a:lnTo>
                  <a:pt x="8" y="15"/>
                </a:lnTo>
                <a:lnTo>
                  <a:pt x="13" y="14"/>
                </a:lnTo>
                <a:lnTo>
                  <a:pt x="17" y="14"/>
                </a:lnTo>
                <a:lnTo>
                  <a:pt x="20" y="14"/>
                </a:lnTo>
                <a:lnTo>
                  <a:pt x="23" y="14"/>
                </a:lnTo>
                <a:lnTo>
                  <a:pt x="27" y="9"/>
                </a:lnTo>
                <a:lnTo>
                  <a:pt x="25" y="4"/>
                </a:lnTo>
                <a:lnTo>
                  <a:pt x="22" y="0"/>
                </a:lnTo>
                <a:lnTo>
                  <a:pt x="16" y="7"/>
                </a:lnTo>
                <a:lnTo>
                  <a:pt x="18" y="10"/>
                </a:lnTo>
                <a:lnTo>
                  <a:pt x="18" y="9"/>
                </a:lnTo>
                <a:lnTo>
                  <a:pt x="20" y="6"/>
                </a:lnTo>
                <a:lnTo>
                  <a:pt x="19" y="6"/>
                </a:lnTo>
                <a:lnTo>
                  <a:pt x="16" y="6"/>
                </a:lnTo>
                <a:lnTo>
                  <a:pt x="12" y="6"/>
                </a:lnTo>
                <a:lnTo>
                  <a:pt x="6" y="7"/>
                </a:lnTo>
                <a:lnTo>
                  <a:pt x="0" y="9"/>
                </a:lnTo>
                <a:lnTo>
                  <a:pt x="4" y="16"/>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81" name="CustomShape 273"/>
          <p:cNvSpPr/>
          <p:nvPr/>
        </p:nvSpPr>
        <p:spPr>
          <a:xfrm>
            <a:off x="496888" y="6118225"/>
            <a:ext cx="61912" cy="69850"/>
          </a:xfrm>
          <a:custGeom>
            <a:avLst/>
            <a:gdLst/>
            <a:ahLst/>
            <a:cxnLst/>
            <a:rect l="l" t="t" r="r" b="b"/>
            <a:pathLst>
              <a:path w="40" h="44">
                <a:moveTo>
                  <a:pt x="5" y="34"/>
                </a:moveTo>
                <a:lnTo>
                  <a:pt x="5" y="35"/>
                </a:lnTo>
                <a:lnTo>
                  <a:pt x="8" y="36"/>
                </a:lnTo>
                <a:lnTo>
                  <a:pt x="10" y="39"/>
                </a:lnTo>
                <a:lnTo>
                  <a:pt x="10" y="38"/>
                </a:lnTo>
                <a:lnTo>
                  <a:pt x="12" y="35"/>
                </a:lnTo>
                <a:lnTo>
                  <a:pt x="17" y="29"/>
                </a:lnTo>
                <a:lnTo>
                  <a:pt x="22" y="23"/>
                </a:lnTo>
                <a:lnTo>
                  <a:pt x="29" y="16"/>
                </a:lnTo>
                <a:lnTo>
                  <a:pt x="35" y="12"/>
                </a:lnTo>
                <a:lnTo>
                  <a:pt x="40" y="7"/>
                </a:lnTo>
                <a:lnTo>
                  <a:pt x="36" y="0"/>
                </a:lnTo>
                <a:lnTo>
                  <a:pt x="30" y="4"/>
                </a:lnTo>
                <a:lnTo>
                  <a:pt x="23" y="10"/>
                </a:lnTo>
                <a:lnTo>
                  <a:pt x="16" y="16"/>
                </a:lnTo>
                <a:lnTo>
                  <a:pt x="10" y="23"/>
                </a:lnTo>
                <a:lnTo>
                  <a:pt x="5" y="29"/>
                </a:lnTo>
                <a:lnTo>
                  <a:pt x="2" y="34"/>
                </a:lnTo>
                <a:lnTo>
                  <a:pt x="0" y="37"/>
                </a:lnTo>
                <a:lnTo>
                  <a:pt x="1" y="42"/>
                </a:lnTo>
                <a:lnTo>
                  <a:pt x="6" y="44"/>
                </a:lnTo>
                <a:lnTo>
                  <a:pt x="10" y="43"/>
                </a:lnTo>
                <a:lnTo>
                  <a:pt x="5" y="3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82" name="CustomShape 274"/>
          <p:cNvSpPr/>
          <p:nvPr/>
        </p:nvSpPr>
        <p:spPr>
          <a:xfrm>
            <a:off x="490538" y="6108700"/>
            <a:ext cx="26987" cy="77788"/>
          </a:xfrm>
          <a:custGeom>
            <a:avLst/>
            <a:gdLst/>
            <a:ahLst/>
            <a:cxnLst/>
            <a:rect l="l" t="t" r="r" b="b"/>
            <a:pathLst>
              <a:path w="17" h="49">
                <a:moveTo>
                  <a:pt x="0" y="7"/>
                </a:moveTo>
                <a:lnTo>
                  <a:pt x="0" y="8"/>
                </a:lnTo>
                <a:lnTo>
                  <a:pt x="2" y="12"/>
                </a:lnTo>
                <a:lnTo>
                  <a:pt x="4" y="18"/>
                </a:lnTo>
                <a:lnTo>
                  <a:pt x="5" y="26"/>
                </a:lnTo>
                <a:lnTo>
                  <a:pt x="7" y="32"/>
                </a:lnTo>
                <a:lnTo>
                  <a:pt x="7" y="38"/>
                </a:lnTo>
                <a:lnTo>
                  <a:pt x="8" y="42"/>
                </a:lnTo>
                <a:lnTo>
                  <a:pt x="9" y="40"/>
                </a:lnTo>
                <a:lnTo>
                  <a:pt x="14" y="49"/>
                </a:lnTo>
                <a:lnTo>
                  <a:pt x="17" y="43"/>
                </a:lnTo>
                <a:lnTo>
                  <a:pt x="17" y="37"/>
                </a:lnTo>
                <a:lnTo>
                  <a:pt x="16" y="30"/>
                </a:lnTo>
                <a:lnTo>
                  <a:pt x="14" y="23"/>
                </a:lnTo>
                <a:lnTo>
                  <a:pt x="12" y="16"/>
                </a:lnTo>
                <a:lnTo>
                  <a:pt x="10" y="9"/>
                </a:lnTo>
                <a:lnTo>
                  <a:pt x="8" y="5"/>
                </a:lnTo>
                <a:lnTo>
                  <a:pt x="6" y="0"/>
                </a:lnTo>
                <a:lnTo>
                  <a:pt x="0" y="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83" name="CustomShape 275"/>
          <p:cNvSpPr/>
          <p:nvPr/>
        </p:nvSpPr>
        <p:spPr>
          <a:xfrm>
            <a:off x="481013" y="6081713"/>
            <a:ext cx="107950" cy="38100"/>
          </a:xfrm>
          <a:custGeom>
            <a:avLst/>
            <a:gdLst/>
            <a:ahLst/>
            <a:cxnLst/>
            <a:rect l="l" t="t" r="r" b="b"/>
            <a:pathLst>
              <a:path w="68" h="24">
                <a:moveTo>
                  <a:pt x="68" y="14"/>
                </a:moveTo>
                <a:lnTo>
                  <a:pt x="60" y="9"/>
                </a:lnTo>
                <a:lnTo>
                  <a:pt x="49" y="4"/>
                </a:lnTo>
                <a:lnTo>
                  <a:pt x="36" y="1"/>
                </a:lnTo>
                <a:lnTo>
                  <a:pt x="25" y="0"/>
                </a:lnTo>
                <a:lnTo>
                  <a:pt x="18" y="0"/>
                </a:lnTo>
                <a:lnTo>
                  <a:pt x="13" y="0"/>
                </a:lnTo>
                <a:lnTo>
                  <a:pt x="8" y="2"/>
                </a:lnTo>
                <a:lnTo>
                  <a:pt x="5" y="4"/>
                </a:lnTo>
                <a:lnTo>
                  <a:pt x="2" y="7"/>
                </a:lnTo>
                <a:lnTo>
                  <a:pt x="0" y="13"/>
                </a:lnTo>
                <a:lnTo>
                  <a:pt x="3" y="18"/>
                </a:lnTo>
                <a:lnTo>
                  <a:pt x="6" y="24"/>
                </a:lnTo>
                <a:lnTo>
                  <a:pt x="12" y="17"/>
                </a:lnTo>
                <a:lnTo>
                  <a:pt x="10" y="14"/>
                </a:lnTo>
                <a:lnTo>
                  <a:pt x="9" y="12"/>
                </a:lnTo>
                <a:lnTo>
                  <a:pt x="10" y="11"/>
                </a:lnTo>
                <a:lnTo>
                  <a:pt x="11" y="10"/>
                </a:lnTo>
                <a:lnTo>
                  <a:pt x="14" y="10"/>
                </a:lnTo>
                <a:lnTo>
                  <a:pt x="20" y="9"/>
                </a:lnTo>
                <a:lnTo>
                  <a:pt x="24" y="9"/>
                </a:lnTo>
                <a:lnTo>
                  <a:pt x="35" y="10"/>
                </a:lnTo>
                <a:lnTo>
                  <a:pt x="47" y="13"/>
                </a:lnTo>
                <a:lnTo>
                  <a:pt x="57" y="16"/>
                </a:lnTo>
                <a:lnTo>
                  <a:pt x="62" y="21"/>
                </a:lnTo>
                <a:lnTo>
                  <a:pt x="68"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84" name="CustomShape 276"/>
          <p:cNvSpPr/>
          <p:nvPr/>
        </p:nvSpPr>
        <p:spPr>
          <a:xfrm>
            <a:off x="512763" y="6113463"/>
            <a:ext cx="146050" cy="90487"/>
          </a:xfrm>
          <a:custGeom>
            <a:avLst/>
            <a:gdLst/>
            <a:ahLst/>
            <a:cxnLst/>
            <a:rect l="l" t="t" r="r" b="b"/>
            <a:pathLst>
              <a:path w="93" h="57">
                <a:moveTo>
                  <a:pt x="87" y="0"/>
                </a:moveTo>
                <a:lnTo>
                  <a:pt x="92" y="0"/>
                </a:lnTo>
                <a:lnTo>
                  <a:pt x="93" y="2"/>
                </a:lnTo>
                <a:lnTo>
                  <a:pt x="93" y="5"/>
                </a:lnTo>
                <a:lnTo>
                  <a:pt x="92" y="9"/>
                </a:lnTo>
                <a:lnTo>
                  <a:pt x="88" y="15"/>
                </a:lnTo>
                <a:lnTo>
                  <a:pt x="84" y="21"/>
                </a:lnTo>
                <a:lnTo>
                  <a:pt x="79" y="28"/>
                </a:lnTo>
                <a:lnTo>
                  <a:pt x="73" y="35"/>
                </a:lnTo>
                <a:lnTo>
                  <a:pt x="65" y="40"/>
                </a:lnTo>
                <a:lnTo>
                  <a:pt x="57" y="46"/>
                </a:lnTo>
                <a:lnTo>
                  <a:pt x="48" y="51"/>
                </a:lnTo>
                <a:lnTo>
                  <a:pt x="39" y="54"/>
                </a:lnTo>
                <a:lnTo>
                  <a:pt x="29" y="57"/>
                </a:lnTo>
                <a:lnTo>
                  <a:pt x="20" y="57"/>
                </a:lnTo>
                <a:lnTo>
                  <a:pt x="10" y="54"/>
                </a:lnTo>
                <a:lnTo>
                  <a:pt x="1" y="50"/>
                </a:lnTo>
                <a:lnTo>
                  <a:pt x="0" y="49"/>
                </a:lnTo>
                <a:lnTo>
                  <a:pt x="0" y="48"/>
                </a:lnTo>
                <a:lnTo>
                  <a:pt x="0" y="46"/>
                </a:lnTo>
                <a:lnTo>
                  <a:pt x="1" y="43"/>
                </a:lnTo>
                <a:lnTo>
                  <a:pt x="4" y="38"/>
                </a:lnTo>
                <a:lnTo>
                  <a:pt x="8" y="31"/>
                </a:lnTo>
                <a:lnTo>
                  <a:pt x="14" y="25"/>
                </a:lnTo>
                <a:lnTo>
                  <a:pt x="22" y="19"/>
                </a:lnTo>
                <a:lnTo>
                  <a:pt x="29" y="13"/>
                </a:lnTo>
                <a:lnTo>
                  <a:pt x="37" y="8"/>
                </a:lnTo>
                <a:lnTo>
                  <a:pt x="44" y="5"/>
                </a:lnTo>
                <a:lnTo>
                  <a:pt x="51" y="3"/>
                </a:lnTo>
                <a:lnTo>
                  <a:pt x="59" y="2"/>
                </a:lnTo>
                <a:lnTo>
                  <a:pt x="66" y="1"/>
                </a:lnTo>
                <a:lnTo>
                  <a:pt x="73" y="1"/>
                </a:lnTo>
                <a:lnTo>
                  <a:pt x="79" y="0"/>
                </a:lnTo>
                <a:lnTo>
                  <a:pt x="84" y="0"/>
                </a:lnTo>
                <a:lnTo>
                  <a:pt x="87"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885" name="CustomShape 277"/>
          <p:cNvSpPr/>
          <p:nvPr/>
        </p:nvSpPr>
        <p:spPr>
          <a:xfrm>
            <a:off x="509588" y="6105525"/>
            <a:ext cx="157162" cy="104775"/>
          </a:xfrm>
          <a:custGeom>
            <a:avLst/>
            <a:gdLst/>
            <a:ahLst/>
            <a:cxnLst/>
            <a:rect l="l" t="t" r="r" b="b"/>
            <a:pathLst>
              <a:path w="99" h="66">
                <a:moveTo>
                  <a:pt x="0" y="58"/>
                </a:moveTo>
                <a:lnTo>
                  <a:pt x="11" y="64"/>
                </a:lnTo>
                <a:lnTo>
                  <a:pt x="22" y="66"/>
                </a:lnTo>
                <a:lnTo>
                  <a:pt x="32" y="66"/>
                </a:lnTo>
                <a:lnTo>
                  <a:pt x="42" y="64"/>
                </a:lnTo>
                <a:lnTo>
                  <a:pt x="52" y="61"/>
                </a:lnTo>
                <a:lnTo>
                  <a:pt x="61" y="55"/>
                </a:lnTo>
                <a:lnTo>
                  <a:pt x="69" y="50"/>
                </a:lnTo>
                <a:lnTo>
                  <a:pt x="77" y="43"/>
                </a:lnTo>
                <a:lnTo>
                  <a:pt x="84" y="36"/>
                </a:lnTo>
                <a:lnTo>
                  <a:pt x="89" y="30"/>
                </a:lnTo>
                <a:lnTo>
                  <a:pt x="94" y="23"/>
                </a:lnTo>
                <a:lnTo>
                  <a:pt x="98" y="17"/>
                </a:lnTo>
                <a:lnTo>
                  <a:pt x="99" y="11"/>
                </a:lnTo>
                <a:lnTo>
                  <a:pt x="99" y="6"/>
                </a:lnTo>
                <a:lnTo>
                  <a:pt x="95" y="0"/>
                </a:lnTo>
                <a:lnTo>
                  <a:pt x="89" y="0"/>
                </a:lnTo>
                <a:lnTo>
                  <a:pt x="90" y="9"/>
                </a:lnTo>
                <a:lnTo>
                  <a:pt x="91" y="9"/>
                </a:lnTo>
                <a:lnTo>
                  <a:pt x="90" y="8"/>
                </a:lnTo>
                <a:lnTo>
                  <a:pt x="90" y="9"/>
                </a:lnTo>
                <a:lnTo>
                  <a:pt x="89" y="13"/>
                </a:lnTo>
                <a:lnTo>
                  <a:pt x="86" y="18"/>
                </a:lnTo>
                <a:lnTo>
                  <a:pt x="83" y="23"/>
                </a:lnTo>
                <a:lnTo>
                  <a:pt x="78" y="30"/>
                </a:lnTo>
                <a:lnTo>
                  <a:pt x="71" y="36"/>
                </a:lnTo>
                <a:lnTo>
                  <a:pt x="64" y="42"/>
                </a:lnTo>
                <a:lnTo>
                  <a:pt x="57" y="47"/>
                </a:lnTo>
                <a:lnTo>
                  <a:pt x="48" y="52"/>
                </a:lnTo>
                <a:lnTo>
                  <a:pt x="40" y="55"/>
                </a:lnTo>
                <a:lnTo>
                  <a:pt x="31" y="56"/>
                </a:lnTo>
                <a:lnTo>
                  <a:pt x="23" y="57"/>
                </a:lnTo>
                <a:lnTo>
                  <a:pt x="13" y="55"/>
                </a:lnTo>
                <a:lnTo>
                  <a:pt x="5" y="51"/>
                </a:lnTo>
                <a:lnTo>
                  <a:pt x="0" y="5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86" name="CustomShape 278"/>
          <p:cNvSpPr/>
          <p:nvPr/>
        </p:nvSpPr>
        <p:spPr>
          <a:xfrm>
            <a:off x="504825" y="6119813"/>
            <a:ext cx="68263" cy="76200"/>
          </a:xfrm>
          <a:custGeom>
            <a:avLst/>
            <a:gdLst/>
            <a:ahLst/>
            <a:cxnLst/>
            <a:rect l="l" t="t" r="r" b="b"/>
            <a:pathLst>
              <a:path w="44" h="49">
                <a:moveTo>
                  <a:pt x="39" y="0"/>
                </a:moveTo>
                <a:lnTo>
                  <a:pt x="32" y="5"/>
                </a:lnTo>
                <a:lnTo>
                  <a:pt x="24" y="11"/>
                </a:lnTo>
                <a:lnTo>
                  <a:pt x="16" y="17"/>
                </a:lnTo>
                <a:lnTo>
                  <a:pt x="10" y="25"/>
                </a:lnTo>
                <a:lnTo>
                  <a:pt x="5" y="32"/>
                </a:lnTo>
                <a:lnTo>
                  <a:pt x="1" y="37"/>
                </a:lnTo>
                <a:lnTo>
                  <a:pt x="0" y="41"/>
                </a:lnTo>
                <a:lnTo>
                  <a:pt x="0" y="44"/>
                </a:lnTo>
                <a:lnTo>
                  <a:pt x="1" y="47"/>
                </a:lnTo>
                <a:lnTo>
                  <a:pt x="3" y="49"/>
                </a:lnTo>
                <a:lnTo>
                  <a:pt x="8" y="42"/>
                </a:lnTo>
                <a:lnTo>
                  <a:pt x="9" y="43"/>
                </a:lnTo>
                <a:lnTo>
                  <a:pt x="10" y="42"/>
                </a:lnTo>
                <a:lnTo>
                  <a:pt x="12" y="36"/>
                </a:lnTo>
                <a:lnTo>
                  <a:pt x="16" y="31"/>
                </a:lnTo>
                <a:lnTo>
                  <a:pt x="22" y="24"/>
                </a:lnTo>
                <a:lnTo>
                  <a:pt x="29" y="19"/>
                </a:lnTo>
                <a:lnTo>
                  <a:pt x="36" y="13"/>
                </a:lnTo>
                <a:lnTo>
                  <a:pt x="44" y="9"/>
                </a:lnTo>
                <a:lnTo>
                  <a:pt x="39"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87" name="CustomShape 279"/>
          <p:cNvSpPr/>
          <p:nvPr/>
        </p:nvSpPr>
        <p:spPr>
          <a:xfrm>
            <a:off x="566738" y="6105525"/>
            <a:ext cx="84137" cy="28575"/>
          </a:xfrm>
          <a:custGeom>
            <a:avLst/>
            <a:gdLst/>
            <a:ahLst/>
            <a:cxnLst/>
            <a:rect l="l" t="t" r="r" b="b"/>
            <a:pathLst>
              <a:path w="54" h="18">
                <a:moveTo>
                  <a:pt x="53" y="0"/>
                </a:moveTo>
                <a:lnTo>
                  <a:pt x="49" y="0"/>
                </a:lnTo>
                <a:lnTo>
                  <a:pt x="45" y="0"/>
                </a:lnTo>
                <a:lnTo>
                  <a:pt x="39" y="0"/>
                </a:lnTo>
                <a:lnTo>
                  <a:pt x="32" y="1"/>
                </a:lnTo>
                <a:lnTo>
                  <a:pt x="25" y="2"/>
                </a:lnTo>
                <a:lnTo>
                  <a:pt x="16" y="3"/>
                </a:lnTo>
                <a:lnTo>
                  <a:pt x="9" y="6"/>
                </a:lnTo>
                <a:lnTo>
                  <a:pt x="0" y="9"/>
                </a:lnTo>
                <a:lnTo>
                  <a:pt x="5" y="18"/>
                </a:lnTo>
                <a:lnTo>
                  <a:pt x="12" y="14"/>
                </a:lnTo>
                <a:lnTo>
                  <a:pt x="18" y="12"/>
                </a:lnTo>
                <a:lnTo>
                  <a:pt x="26" y="11"/>
                </a:lnTo>
                <a:lnTo>
                  <a:pt x="32" y="10"/>
                </a:lnTo>
                <a:lnTo>
                  <a:pt x="40" y="10"/>
                </a:lnTo>
                <a:lnTo>
                  <a:pt x="45" y="10"/>
                </a:lnTo>
                <a:lnTo>
                  <a:pt x="50" y="9"/>
                </a:lnTo>
                <a:lnTo>
                  <a:pt x="54" y="9"/>
                </a:lnTo>
                <a:lnTo>
                  <a:pt x="53"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88" name="CustomShape 280"/>
          <p:cNvSpPr/>
          <p:nvPr/>
        </p:nvSpPr>
        <p:spPr>
          <a:xfrm>
            <a:off x="936625" y="6110288"/>
            <a:ext cx="147638" cy="92075"/>
          </a:xfrm>
          <a:custGeom>
            <a:avLst/>
            <a:gdLst/>
            <a:ahLst/>
            <a:cxnLst/>
            <a:rect l="l" t="t" r="r" b="b"/>
            <a:pathLst>
              <a:path w="93" h="58">
                <a:moveTo>
                  <a:pt x="88" y="0"/>
                </a:moveTo>
                <a:lnTo>
                  <a:pt x="92" y="0"/>
                </a:lnTo>
                <a:lnTo>
                  <a:pt x="93" y="3"/>
                </a:lnTo>
                <a:lnTo>
                  <a:pt x="93" y="6"/>
                </a:lnTo>
                <a:lnTo>
                  <a:pt x="92" y="10"/>
                </a:lnTo>
                <a:lnTo>
                  <a:pt x="89" y="17"/>
                </a:lnTo>
                <a:lnTo>
                  <a:pt x="85" y="22"/>
                </a:lnTo>
                <a:lnTo>
                  <a:pt x="79" y="29"/>
                </a:lnTo>
                <a:lnTo>
                  <a:pt x="73" y="36"/>
                </a:lnTo>
                <a:lnTo>
                  <a:pt x="66" y="42"/>
                </a:lnTo>
                <a:lnTo>
                  <a:pt x="57" y="48"/>
                </a:lnTo>
                <a:lnTo>
                  <a:pt x="49" y="52"/>
                </a:lnTo>
                <a:lnTo>
                  <a:pt x="39" y="55"/>
                </a:lnTo>
                <a:lnTo>
                  <a:pt x="30" y="58"/>
                </a:lnTo>
                <a:lnTo>
                  <a:pt x="20" y="58"/>
                </a:lnTo>
                <a:lnTo>
                  <a:pt x="11" y="55"/>
                </a:lnTo>
                <a:lnTo>
                  <a:pt x="1" y="51"/>
                </a:lnTo>
                <a:lnTo>
                  <a:pt x="0" y="50"/>
                </a:lnTo>
                <a:lnTo>
                  <a:pt x="0" y="49"/>
                </a:lnTo>
                <a:lnTo>
                  <a:pt x="0" y="47"/>
                </a:lnTo>
                <a:lnTo>
                  <a:pt x="1" y="44"/>
                </a:lnTo>
                <a:lnTo>
                  <a:pt x="4" y="39"/>
                </a:lnTo>
                <a:lnTo>
                  <a:pt x="9" y="32"/>
                </a:lnTo>
                <a:lnTo>
                  <a:pt x="15" y="26"/>
                </a:lnTo>
                <a:lnTo>
                  <a:pt x="22" y="20"/>
                </a:lnTo>
                <a:lnTo>
                  <a:pt x="30" y="14"/>
                </a:lnTo>
                <a:lnTo>
                  <a:pt x="37" y="9"/>
                </a:lnTo>
                <a:lnTo>
                  <a:pt x="45" y="6"/>
                </a:lnTo>
                <a:lnTo>
                  <a:pt x="52" y="4"/>
                </a:lnTo>
                <a:lnTo>
                  <a:pt x="59" y="3"/>
                </a:lnTo>
                <a:lnTo>
                  <a:pt x="67" y="2"/>
                </a:lnTo>
                <a:lnTo>
                  <a:pt x="73" y="2"/>
                </a:lnTo>
                <a:lnTo>
                  <a:pt x="79" y="0"/>
                </a:lnTo>
                <a:lnTo>
                  <a:pt x="85" y="0"/>
                </a:lnTo>
                <a:lnTo>
                  <a:pt x="8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889" name="CustomShape 281"/>
          <p:cNvSpPr/>
          <p:nvPr/>
        </p:nvSpPr>
        <p:spPr>
          <a:xfrm>
            <a:off x="935038" y="6103938"/>
            <a:ext cx="153987" cy="103187"/>
          </a:xfrm>
          <a:custGeom>
            <a:avLst/>
            <a:gdLst/>
            <a:ahLst/>
            <a:cxnLst/>
            <a:rect l="l" t="t" r="r" b="b"/>
            <a:pathLst>
              <a:path w="98" h="66">
                <a:moveTo>
                  <a:pt x="0" y="59"/>
                </a:moveTo>
                <a:lnTo>
                  <a:pt x="11" y="64"/>
                </a:lnTo>
                <a:lnTo>
                  <a:pt x="21" y="66"/>
                </a:lnTo>
                <a:lnTo>
                  <a:pt x="32" y="66"/>
                </a:lnTo>
                <a:lnTo>
                  <a:pt x="41" y="64"/>
                </a:lnTo>
                <a:lnTo>
                  <a:pt x="52" y="60"/>
                </a:lnTo>
                <a:lnTo>
                  <a:pt x="60" y="55"/>
                </a:lnTo>
                <a:lnTo>
                  <a:pt x="69" y="49"/>
                </a:lnTo>
                <a:lnTo>
                  <a:pt x="76" y="43"/>
                </a:lnTo>
                <a:lnTo>
                  <a:pt x="84" y="36"/>
                </a:lnTo>
                <a:lnTo>
                  <a:pt x="89" y="30"/>
                </a:lnTo>
                <a:lnTo>
                  <a:pt x="93" y="23"/>
                </a:lnTo>
                <a:lnTo>
                  <a:pt x="97" y="16"/>
                </a:lnTo>
                <a:lnTo>
                  <a:pt x="98" y="11"/>
                </a:lnTo>
                <a:lnTo>
                  <a:pt x="98" y="6"/>
                </a:lnTo>
                <a:lnTo>
                  <a:pt x="94" y="0"/>
                </a:lnTo>
                <a:lnTo>
                  <a:pt x="89" y="0"/>
                </a:lnTo>
                <a:lnTo>
                  <a:pt x="90" y="9"/>
                </a:lnTo>
                <a:lnTo>
                  <a:pt x="91" y="9"/>
                </a:lnTo>
                <a:lnTo>
                  <a:pt x="90" y="8"/>
                </a:lnTo>
                <a:lnTo>
                  <a:pt x="90" y="9"/>
                </a:lnTo>
                <a:lnTo>
                  <a:pt x="89" y="13"/>
                </a:lnTo>
                <a:lnTo>
                  <a:pt x="86" y="18"/>
                </a:lnTo>
                <a:lnTo>
                  <a:pt x="83" y="24"/>
                </a:lnTo>
                <a:lnTo>
                  <a:pt x="77" y="30"/>
                </a:lnTo>
                <a:lnTo>
                  <a:pt x="71" y="36"/>
                </a:lnTo>
                <a:lnTo>
                  <a:pt x="64" y="42"/>
                </a:lnTo>
                <a:lnTo>
                  <a:pt x="56" y="47"/>
                </a:lnTo>
                <a:lnTo>
                  <a:pt x="48" y="52"/>
                </a:lnTo>
                <a:lnTo>
                  <a:pt x="39" y="55"/>
                </a:lnTo>
                <a:lnTo>
                  <a:pt x="31" y="57"/>
                </a:lnTo>
                <a:lnTo>
                  <a:pt x="22" y="57"/>
                </a:lnTo>
                <a:lnTo>
                  <a:pt x="13" y="55"/>
                </a:lnTo>
                <a:lnTo>
                  <a:pt x="4" y="51"/>
                </a:lnTo>
                <a:lnTo>
                  <a:pt x="0"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90" name="CustomShape 282"/>
          <p:cNvSpPr/>
          <p:nvPr/>
        </p:nvSpPr>
        <p:spPr>
          <a:xfrm>
            <a:off x="930275" y="6118225"/>
            <a:ext cx="68263" cy="77788"/>
          </a:xfrm>
          <a:custGeom>
            <a:avLst/>
            <a:gdLst/>
            <a:ahLst/>
            <a:cxnLst/>
            <a:rect l="l" t="t" r="r" b="b"/>
            <a:pathLst>
              <a:path w="43" h="50">
                <a:moveTo>
                  <a:pt x="39" y="0"/>
                </a:moveTo>
                <a:lnTo>
                  <a:pt x="32" y="5"/>
                </a:lnTo>
                <a:lnTo>
                  <a:pt x="23" y="11"/>
                </a:lnTo>
                <a:lnTo>
                  <a:pt x="16" y="17"/>
                </a:lnTo>
                <a:lnTo>
                  <a:pt x="9" y="25"/>
                </a:lnTo>
                <a:lnTo>
                  <a:pt x="4" y="32"/>
                </a:lnTo>
                <a:lnTo>
                  <a:pt x="1" y="37"/>
                </a:lnTo>
                <a:lnTo>
                  <a:pt x="0" y="40"/>
                </a:lnTo>
                <a:lnTo>
                  <a:pt x="0" y="44"/>
                </a:lnTo>
                <a:lnTo>
                  <a:pt x="1" y="47"/>
                </a:lnTo>
                <a:lnTo>
                  <a:pt x="3" y="50"/>
                </a:lnTo>
                <a:lnTo>
                  <a:pt x="7" y="42"/>
                </a:lnTo>
                <a:lnTo>
                  <a:pt x="8" y="43"/>
                </a:lnTo>
                <a:lnTo>
                  <a:pt x="8" y="44"/>
                </a:lnTo>
                <a:lnTo>
                  <a:pt x="8" y="43"/>
                </a:lnTo>
                <a:lnTo>
                  <a:pt x="9" y="42"/>
                </a:lnTo>
                <a:lnTo>
                  <a:pt x="12" y="36"/>
                </a:lnTo>
                <a:lnTo>
                  <a:pt x="16" y="31"/>
                </a:lnTo>
                <a:lnTo>
                  <a:pt x="22" y="24"/>
                </a:lnTo>
                <a:lnTo>
                  <a:pt x="28" y="18"/>
                </a:lnTo>
                <a:lnTo>
                  <a:pt x="36" y="13"/>
                </a:lnTo>
                <a:lnTo>
                  <a:pt x="43" y="9"/>
                </a:lnTo>
                <a:lnTo>
                  <a:pt x="39"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91" name="CustomShape 283"/>
          <p:cNvSpPr/>
          <p:nvPr/>
        </p:nvSpPr>
        <p:spPr>
          <a:xfrm>
            <a:off x="992188" y="6103938"/>
            <a:ext cx="85725" cy="26987"/>
          </a:xfrm>
          <a:custGeom>
            <a:avLst/>
            <a:gdLst/>
            <a:ahLst/>
            <a:cxnLst/>
            <a:rect l="l" t="t" r="r" b="b"/>
            <a:pathLst>
              <a:path w="54" h="18">
                <a:moveTo>
                  <a:pt x="53" y="0"/>
                </a:moveTo>
                <a:lnTo>
                  <a:pt x="49" y="0"/>
                </a:lnTo>
                <a:lnTo>
                  <a:pt x="44" y="0"/>
                </a:lnTo>
                <a:lnTo>
                  <a:pt x="38" y="1"/>
                </a:lnTo>
                <a:lnTo>
                  <a:pt x="32" y="1"/>
                </a:lnTo>
                <a:lnTo>
                  <a:pt x="24" y="2"/>
                </a:lnTo>
                <a:lnTo>
                  <a:pt x="16" y="3"/>
                </a:lnTo>
                <a:lnTo>
                  <a:pt x="9" y="6"/>
                </a:lnTo>
                <a:lnTo>
                  <a:pt x="0" y="9"/>
                </a:lnTo>
                <a:lnTo>
                  <a:pt x="4" y="18"/>
                </a:lnTo>
                <a:lnTo>
                  <a:pt x="12" y="14"/>
                </a:lnTo>
                <a:lnTo>
                  <a:pt x="18" y="12"/>
                </a:lnTo>
                <a:lnTo>
                  <a:pt x="25" y="11"/>
                </a:lnTo>
                <a:lnTo>
                  <a:pt x="32" y="10"/>
                </a:lnTo>
                <a:lnTo>
                  <a:pt x="39" y="10"/>
                </a:lnTo>
                <a:lnTo>
                  <a:pt x="44" y="10"/>
                </a:lnTo>
                <a:lnTo>
                  <a:pt x="50" y="9"/>
                </a:lnTo>
                <a:lnTo>
                  <a:pt x="54" y="9"/>
                </a:lnTo>
                <a:lnTo>
                  <a:pt x="53"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92" name="CustomShape 284"/>
          <p:cNvSpPr/>
          <p:nvPr/>
        </p:nvSpPr>
        <p:spPr>
          <a:xfrm>
            <a:off x="5948363" y="6113463"/>
            <a:ext cx="146050" cy="90487"/>
          </a:xfrm>
          <a:custGeom>
            <a:avLst/>
            <a:gdLst/>
            <a:ahLst/>
            <a:cxnLst/>
            <a:rect l="l" t="t" r="r" b="b"/>
            <a:pathLst>
              <a:path w="93" h="57">
                <a:moveTo>
                  <a:pt x="87" y="57"/>
                </a:moveTo>
                <a:lnTo>
                  <a:pt x="92" y="56"/>
                </a:lnTo>
                <a:lnTo>
                  <a:pt x="93" y="54"/>
                </a:lnTo>
                <a:lnTo>
                  <a:pt x="93" y="50"/>
                </a:lnTo>
                <a:lnTo>
                  <a:pt x="92" y="46"/>
                </a:lnTo>
                <a:lnTo>
                  <a:pt x="89" y="40"/>
                </a:lnTo>
                <a:lnTo>
                  <a:pt x="84" y="34"/>
                </a:lnTo>
                <a:lnTo>
                  <a:pt x="79" y="28"/>
                </a:lnTo>
                <a:lnTo>
                  <a:pt x="73" y="21"/>
                </a:lnTo>
                <a:lnTo>
                  <a:pt x="65" y="15"/>
                </a:lnTo>
                <a:lnTo>
                  <a:pt x="57" y="9"/>
                </a:lnTo>
                <a:lnTo>
                  <a:pt x="48" y="5"/>
                </a:lnTo>
                <a:lnTo>
                  <a:pt x="39" y="2"/>
                </a:lnTo>
                <a:lnTo>
                  <a:pt x="29" y="0"/>
                </a:lnTo>
                <a:lnTo>
                  <a:pt x="20" y="0"/>
                </a:lnTo>
                <a:lnTo>
                  <a:pt x="10" y="2"/>
                </a:lnTo>
                <a:lnTo>
                  <a:pt x="1" y="6"/>
                </a:lnTo>
                <a:lnTo>
                  <a:pt x="0" y="7"/>
                </a:lnTo>
                <a:lnTo>
                  <a:pt x="0" y="8"/>
                </a:lnTo>
                <a:lnTo>
                  <a:pt x="0" y="10"/>
                </a:lnTo>
                <a:lnTo>
                  <a:pt x="1" y="13"/>
                </a:lnTo>
                <a:lnTo>
                  <a:pt x="4" y="18"/>
                </a:lnTo>
                <a:lnTo>
                  <a:pt x="8" y="24"/>
                </a:lnTo>
                <a:lnTo>
                  <a:pt x="14" y="30"/>
                </a:lnTo>
                <a:lnTo>
                  <a:pt x="22" y="37"/>
                </a:lnTo>
                <a:lnTo>
                  <a:pt x="29" y="42"/>
                </a:lnTo>
                <a:lnTo>
                  <a:pt x="37" y="48"/>
                </a:lnTo>
                <a:lnTo>
                  <a:pt x="44" y="50"/>
                </a:lnTo>
                <a:lnTo>
                  <a:pt x="52" y="52"/>
                </a:lnTo>
                <a:lnTo>
                  <a:pt x="59" y="54"/>
                </a:lnTo>
                <a:lnTo>
                  <a:pt x="66" y="54"/>
                </a:lnTo>
                <a:lnTo>
                  <a:pt x="73" y="56"/>
                </a:lnTo>
                <a:lnTo>
                  <a:pt x="79" y="56"/>
                </a:lnTo>
                <a:lnTo>
                  <a:pt x="84" y="56"/>
                </a:lnTo>
                <a:lnTo>
                  <a:pt x="87" y="5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893" name="CustomShape 285"/>
          <p:cNvSpPr/>
          <p:nvPr/>
        </p:nvSpPr>
        <p:spPr>
          <a:xfrm>
            <a:off x="5946775" y="6105525"/>
            <a:ext cx="155575" cy="104775"/>
          </a:xfrm>
          <a:custGeom>
            <a:avLst/>
            <a:gdLst/>
            <a:ahLst/>
            <a:cxnLst/>
            <a:rect l="l" t="t" r="r" b="b"/>
            <a:pathLst>
              <a:path w="98" h="66">
                <a:moveTo>
                  <a:pt x="4" y="14"/>
                </a:moveTo>
                <a:lnTo>
                  <a:pt x="12" y="11"/>
                </a:lnTo>
                <a:lnTo>
                  <a:pt x="22" y="9"/>
                </a:lnTo>
                <a:lnTo>
                  <a:pt x="30" y="9"/>
                </a:lnTo>
                <a:lnTo>
                  <a:pt x="39" y="11"/>
                </a:lnTo>
                <a:lnTo>
                  <a:pt x="47" y="14"/>
                </a:lnTo>
                <a:lnTo>
                  <a:pt x="56" y="19"/>
                </a:lnTo>
                <a:lnTo>
                  <a:pt x="63" y="23"/>
                </a:lnTo>
                <a:lnTo>
                  <a:pt x="71" y="30"/>
                </a:lnTo>
                <a:lnTo>
                  <a:pt x="77" y="35"/>
                </a:lnTo>
                <a:lnTo>
                  <a:pt x="82" y="42"/>
                </a:lnTo>
                <a:lnTo>
                  <a:pt x="85" y="47"/>
                </a:lnTo>
                <a:lnTo>
                  <a:pt x="88" y="53"/>
                </a:lnTo>
                <a:lnTo>
                  <a:pt x="90" y="56"/>
                </a:lnTo>
                <a:lnTo>
                  <a:pt x="90" y="57"/>
                </a:lnTo>
                <a:lnTo>
                  <a:pt x="91" y="57"/>
                </a:lnTo>
                <a:lnTo>
                  <a:pt x="90" y="57"/>
                </a:lnTo>
                <a:lnTo>
                  <a:pt x="88" y="66"/>
                </a:lnTo>
                <a:lnTo>
                  <a:pt x="94" y="65"/>
                </a:lnTo>
                <a:lnTo>
                  <a:pt x="98" y="61"/>
                </a:lnTo>
                <a:lnTo>
                  <a:pt x="98" y="55"/>
                </a:lnTo>
                <a:lnTo>
                  <a:pt x="97" y="48"/>
                </a:lnTo>
                <a:lnTo>
                  <a:pt x="93" y="43"/>
                </a:lnTo>
                <a:lnTo>
                  <a:pt x="88" y="36"/>
                </a:lnTo>
                <a:lnTo>
                  <a:pt x="83" y="30"/>
                </a:lnTo>
                <a:lnTo>
                  <a:pt x="76" y="23"/>
                </a:lnTo>
                <a:lnTo>
                  <a:pt x="68" y="17"/>
                </a:lnTo>
                <a:lnTo>
                  <a:pt x="60" y="10"/>
                </a:lnTo>
                <a:lnTo>
                  <a:pt x="51" y="6"/>
                </a:lnTo>
                <a:lnTo>
                  <a:pt x="41" y="2"/>
                </a:lnTo>
                <a:lnTo>
                  <a:pt x="31" y="0"/>
                </a:lnTo>
                <a:lnTo>
                  <a:pt x="21" y="0"/>
                </a:lnTo>
                <a:lnTo>
                  <a:pt x="10" y="2"/>
                </a:lnTo>
                <a:lnTo>
                  <a:pt x="0" y="7"/>
                </a:lnTo>
                <a:lnTo>
                  <a:pt x="4"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94" name="CustomShape 286"/>
          <p:cNvSpPr/>
          <p:nvPr/>
        </p:nvSpPr>
        <p:spPr>
          <a:xfrm>
            <a:off x="5940425" y="6116638"/>
            <a:ext cx="68263" cy="77787"/>
          </a:xfrm>
          <a:custGeom>
            <a:avLst/>
            <a:gdLst/>
            <a:ahLst/>
            <a:cxnLst/>
            <a:rect l="l" t="t" r="r" b="b"/>
            <a:pathLst>
              <a:path w="44" h="49">
                <a:moveTo>
                  <a:pt x="44" y="41"/>
                </a:moveTo>
                <a:lnTo>
                  <a:pt x="36" y="37"/>
                </a:lnTo>
                <a:lnTo>
                  <a:pt x="29" y="32"/>
                </a:lnTo>
                <a:lnTo>
                  <a:pt x="23" y="25"/>
                </a:lnTo>
                <a:lnTo>
                  <a:pt x="16" y="19"/>
                </a:lnTo>
                <a:lnTo>
                  <a:pt x="12" y="13"/>
                </a:lnTo>
                <a:lnTo>
                  <a:pt x="10" y="8"/>
                </a:lnTo>
                <a:lnTo>
                  <a:pt x="9" y="7"/>
                </a:lnTo>
                <a:lnTo>
                  <a:pt x="9" y="6"/>
                </a:lnTo>
                <a:lnTo>
                  <a:pt x="9" y="7"/>
                </a:lnTo>
                <a:lnTo>
                  <a:pt x="8" y="7"/>
                </a:lnTo>
                <a:lnTo>
                  <a:pt x="4" y="0"/>
                </a:lnTo>
                <a:lnTo>
                  <a:pt x="2" y="3"/>
                </a:lnTo>
                <a:lnTo>
                  <a:pt x="0" y="6"/>
                </a:lnTo>
                <a:lnTo>
                  <a:pt x="0" y="10"/>
                </a:lnTo>
                <a:lnTo>
                  <a:pt x="2" y="13"/>
                </a:lnTo>
                <a:lnTo>
                  <a:pt x="5" y="18"/>
                </a:lnTo>
                <a:lnTo>
                  <a:pt x="10" y="25"/>
                </a:lnTo>
                <a:lnTo>
                  <a:pt x="16" y="32"/>
                </a:lnTo>
                <a:lnTo>
                  <a:pt x="24" y="38"/>
                </a:lnTo>
                <a:lnTo>
                  <a:pt x="32" y="45"/>
                </a:lnTo>
                <a:lnTo>
                  <a:pt x="40" y="49"/>
                </a:lnTo>
                <a:lnTo>
                  <a:pt x="44"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95" name="CustomShape 287"/>
          <p:cNvSpPr/>
          <p:nvPr/>
        </p:nvSpPr>
        <p:spPr>
          <a:xfrm>
            <a:off x="6003925" y="6181725"/>
            <a:ext cx="85725" cy="26988"/>
          </a:xfrm>
          <a:custGeom>
            <a:avLst/>
            <a:gdLst/>
            <a:ahLst/>
            <a:cxnLst/>
            <a:rect l="l" t="t" r="r" b="b"/>
            <a:pathLst>
              <a:path w="54" h="18">
                <a:moveTo>
                  <a:pt x="54" y="9"/>
                </a:moveTo>
                <a:lnTo>
                  <a:pt x="49" y="8"/>
                </a:lnTo>
                <a:lnTo>
                  <a:pt x="44" y="8"/>
                </a:lnTo>
                <a:lnTo>
                  <a:pt x="39" y="8"/>
                </a:lnTo>
                <a:lnTo>
                  <a:pt x="31" y="7"/>
                </a:lnTo>
                <a:lnTo>
                  <a:pt x="25" y="7"/>
                </a:lnTo>
                <a:lnTo>
                  <a:pt x="18" y="5"/>
                </a:lnTo>
                <a:lnTo>
                  <a:pt x="11" y="3"/>
                </a:lnTo>
                <a:lnTo>
                  <a:pt x="4" y="0"/>
                </a:lnTo>
                <a:lnTo>
                  <a:pt x="0" y="8"/>
                </a:lnTo>
                <a:lnTo>
                  <a:pt x="8" y="11"/>
                </a:lnTo>
                <a:lnTo>
                  <a:pt x="15" y="14"/>
                </a:lnTo>
                <a:lnTo>
                  <a:pt x="24" y="16"/>
                </a:lnTo>
                <a:lnTo>
                  <a:pt x="31" y="17"/>
                </a:lnTo>
                <a:lnTo>
                  <a:pt x="38" y="17"/>
                </a:lnTo>
                <a:lnTo>
                  <a:pt x="44" y="17"/>
                </a:lnTo>
                <a:lnTo>
                  <a:pt x="48" y="17"/>
                </a:lnTo>
                <a:lnTo>
                  <a:pt x="52" y="18"/>
                </a:lnTo>
                <a:lnTo>
                  <a:pt x="54"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96" name="CustomShape 288"/>
          <p:cNvSpPr/>
          <p:nvPr/>
        </p:nvSpPr>
        <p:spPr>
          <a:xfrm>
            <a:off x="3714750" y="6242050"/>
            <a:ext cx="149225" cy="88900"/>
          </a:xfrm>
          <a:custGeom>
            <a:avLst/>
            <a:gdLst/>
            <a:ahLst/>
            <a:cxnLst/>
            <a:rect l="l" t="t" r="r" b="b"/>
            <a:pathLst>
              <a:path w="94" h="57">
                <a:moveTo>
                  <a:pt x="89" y="57"/>
                </a:moveTo>
                <a:lnTo>
                  <a:pt x="92" y="56"/>
                </a:lnTo>
                <a:lnTo>
                  <a:pt x="94" y="55"/>
                </a:lnTo>
                <a:lnTo>
                  <a:pt x="94" y="50"/>
                </a:lnTo>
                <a:lnTo>
                  <a:pt x="92" y="46"/>
                </a:lnTo>
                <a:lnTo>
                  <a:pt x="89" y="40"/>
                </a:lnTo>
                <a:lnTo>
                  <a:pt x="84" y="34"/>
                </a:lnTo>
                <a:lnTo>
                  <a:pt x="79" y="27"/>
                </a:lnTo>
                <a:lnTo>
                  <a:pt x="73" y="22"/>
                </a:lnTo>
                <a:lnTo>
                  <a:pt x="65" y="15"/>
                </a:lnTo>
                <a:lnTo>
                  <a:pt x="57" y="10"/>
                </a:lnTo>
                <a:lnTo>
                  <a:pt x="48" y="5"/>
                </a:lnTo>
                <a:lnTo>
                  <a:pt x="40" y="2"/>
                </a:lnTo>
                <a:lnTo>
                  <a:pt x="30" y="0"/>
                </a:lnTo>
                <a:lnTo>
                  <a:pt x="21" y="0"/>
                </a:lnTo>
                <a:lnTo>
                  <a:pt x="10" y="2"/>
                </a:lnTo>
                <a:lnTo>
                  <a:pt x="1" y="6"/>
                </a:lnTo>
                <a:lnTo>
                  <a:pt x="0" y="9"/>
                </a:lnTo>
                <a:lnTo>
                  <a:pt x="0" y="11"/>
                </a:lnTo>
                <a:lnTo>
                  <a:pt x="1" y="13"/>
                </a:lnTo>
                <a:lnTo>
                  <a:pt x="4" y="18"/>
                </a:lnTo>
                <a:lnTo>
                  <a:pt x="9" y="24"/>
                </a:lnTo>
                <a:lnTo>
                  <a:pt x="15" y="31"/>
                </a:lnTo>
                <a:lnTo>
                  <a:pt x="22" y="37"/>
                </a:lnTo>
                <a:lnTo>
                  <a:pt x="29" y="43"/>
                </a:lnTo>
                <a:lnTo>
                  <a:pt x="38" y="47"/>
                </a:lnTo>
                <a:lnTo>
                  <a:pt x="45" y="50"/>
                </a:lnTo>
                <a:lnTo>
                  <a:pt x="53" y="52"/>
                </a:lnTo>
                <a:lnTo>
                  <a:pt x="60" y="55"/>
                </a:lnTo>
                <a:lnTo>
                  <a:pt x="66" y="55"/>
                </a:lnTo>
                <a:lnTo>
                  <a:pt x="74" y="56"/>
                </a:lnTo>
                <a:lnTo>
                  <a:pt x="79" y="56"/>
                </a:lnTo>
                <a:lnTo>
                  <a:pt x="84" y="56"/>
                </a:lnTo>
                <a:lnTo>
                  <a:pt x="89" y="5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897" name="CustomShape 289"/>
          <p:cNvSpPr/>
          <p:nvPr/>
        </p:nvSpPr>
        <p:spPr>
          <a:xfrm>
            <a:off x="3713163" y="6234113"/>
            <a:ext cx="157162" cy="104775"/>
          </a:xfrm>
          <a:custGeom>
            <a:avLst/>
            <a:gdLst/>
            <a:ahLst/>
            <a:cxnLst/>
            <a:rect l="l" t="t" r="r" b="b"/>
            <a:pathLst>
              <a:path w="99" h="66">
                <a:moveTo>
                  <a:pt x="5" y="15"/>
                </a:moveTo>
                <a:lnTo>
                  <a:pt x="13" y="11"/>
                </a:lnTo>
                <a:lnTo>
                  <a:pt x="22" y="9"/>
                </a:lnTo>
                <a:lnTo>
                  <a:pt x="30" y="9"/>
                </a:lnTo>
                <a:lnTo>
                  <a:pt x="40" y="11"/>
                </a:lnTo>
                <a:lnTo>
                  <a:pt x="48" y="15"/>
                </a:lnTo>
                <a:lnTo>
                  <a:pt x="56" y="19"/>
                </a:lnTo>
                <a:lnTo>
                  <a:pt x="64" y="23"/>
                </a:lnTo>
                <a:lnTo>
                  <a:pt x="71" y="30"/>
                </a:lnTo>
                <a:lnTo>
                  <a:pt x="77" y="36"/>
                </a:lnTo>
                <a:lnTo>
                  <a:pt x="82" y="42"/>
                </a:lnTo>
                <a:lnTo>
                  <a:pt x="86" y="48"/>
                </a:lnTo>
                <a:lnTo>
                  <a:pt x="89" y="53"/>
                </a:lnTo>
                <a:lnTo>
                  <a:pt x="90" y="56"/>
                </a:lnTo>
                <a:lnTo>
                  <a:pt x="91" y="57"/>
                </a:lnTo>
                <a:lnTo>
                  <a:pt x="91" y="56"/>
                </a:lnTo>
                <a:lnTo>
                  <a:pt x="90" y="56"/>
                </a:lnTo>
                <a:lnTo>
                  <a:pt x="89" y="66"/>
                </a:lnTo>
                <a:lnTo>
                  <a:pt x="94" y="65"/>
                </a:lnTo>
                <a:lnTo>
                  <a:pt x="98" y="61"/>
                </a:lnTo>
                <a:lnTo>
                  <a:pt x="99" y="55"/>
                </a:lnTo>
                <a:lnTo>
                  <a:pt x="97" y="49"/>
                </a:lnTo>
                <a:lnTo>
                  <a:pt x="94" y="43"/>
                </a:lnTo>
                <a:lnTo>
                  <a:pt x="89" y="37"/>
                </a:lnTo>
                <a:lnTo>
                  <a:pt x="83" y="30"/>
                </a:lnTo>
                <a:lnTo>
                  <a:pt x="77" y="22"/>
                </a:lnTo>
                <a:lnTo>
                  <a:pt x="70" y="17"/>
                </a:lnTo>
                <a:lnTo>
                  <a:pt x="61" y="10"/>
                </a:lnTo>
                <a:lnTo>
                  <a:pt x="52" y="6"/>
                </a:lnTo>
                <a:lnTo>
                  <a:pt x="42" y="3"/>
                </a:lnTo>
                <a:lnTo>
                  <a:pt x="31" y="0"/>
                </a:lnTo>
                <a:lnTo>
                  <a:pt x="21" y="0"/>
                </a:lnTo>
                <a:lnTo>
                  <a:pt x="10" y="3"/>
                </a:lnTo>
                <a:lnTo>
                  <a:pt x="0" y="7"/>
                </a:lnTo>
                <a:lnTo>
                  <a:pt x="5" y="1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98" name="CustomShape 290"/>
          <p:cNvSpPr/>
          <p:nvPr/>
        </p:nvSpPr>
        <p:spPr>
          <a:xfrm>
            <a:off x="3708400" y="6245225"/>
            <a:ext cx="69850" cy="77788"/>
          </a:xfrm>
          <a:custGeom>
            <a:avLst/>
            <a:gdLst/>
            <a:ahLst/>
            <a:cxnLst/>
            <a:rect l="l" t="t" r="r" b="b"/>
            <a:pathLst>
              <a:path w="44" h="49">
                <a:moveTo>
                  <a:pt x="44" y="42"/>
                </a:moveTo>
                <a:lnTo>
                  <a:pt x="36" y="37"/>
                </a:lnTo>
                <a:lnTo>
                  <a:pt x="28" y="32"/>
                </a:lnTo>
                <a:lnTo>
                  <a:pt x="22" y="25"/>
                </a:lnTo>
                <a:lnTo>
                  <a:pt x="16" y="19"/>
                </a:lnTo>
                <a:lnTo>
                  <a:pt x="11" y="13"/>
                </a:lnTo>
                <a:lnTo>
                  <a:pt x="9" y="9"/>
                </a:lnTo>
                <a:lnTo>
                  <a:pt x="8" y="8"/>
                </a:lnTo>
                <a:lnTo>
                  <a:pt x="8" y="7"/>
                </a:lnTo>
                <a:lnTo>
                  <a:pt x="8" y="8"/>
                </a:lnTo>
                <a:lnTo>
                  <a:pt x="3" y="0"/>
                </a:lnTo>
                <a:lnTo>
                  <a:pt x="1" y="3"/>
                </a:lnTo>
                <a:lnTo>
                  <a:pt x="0" y="7"/>
                </a:lnTo>
                <a:lnTo>
                  <a:pt x="0" y="10"/>
                </a:lnTo>
                <a:lnTo>
                  <a:pt x="2" y="13"/>
                </a:lnTo>
                <a:lnTo>
                  <a:pt x="5" y="19"/>
                </a:lnTo>
                <a:lnTo>
                  <a:pt x="9" y="25"/>
                </a:lnTo>
                <a:lnTo>
                  <a:pt x="15" y="32"/>
                </a:lnTo>
                <a:lnTo>
                  <a:pt x="23" y="38"/>
                </a:lnTo>
                <a:lnTo>
                  <a:pt x="31" y="45"/>
                </a:lnTo>
                <a:lnTo>
                  <a:pt x="40" y="49"/>
                </a:lnTo>
                <a:lnTo>
                  <a:pt x="44" y="4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899" name="CustomShape 291"/>
          <p:cNvSpPr/>
          <p:nvPr/>
        </p:nvSpPr>
        <p:spPr>
          <a:xfrm>
            <a:off x="3771900" y="6311900"/>
            <a:ext cx="84138" cy="26988"/>
          </a:xfrm>
          <a:custGeom>
            <a:avLst/>
            <a:gdLst/>
            <a:ahLst/>
            <a:cxnLst/>
            <a:rect l="l" t="t" r="r" b="b"/>
            <a:pathLst>
              <a:path w="53" h="17">
                <a:moveTo>
                  <a:pt x="53" y="7"/>
                </a:moveTo>
                <a:lnTo>
                  <a:pt x="48" y="7"/>
                </a:lnTo>
                <a:lnTo>
                  <a:pt x="43" y="7"/>
                </a:lnTo>
                <a:lnTo>
                  <a:pt x="38" y="7"/>
                </a:lnTo>
                <a:lnTo>
                  <a:pt x="31" y="6"/>
                </a:lnTo>
                <a:lnTo>
                  <a:pt x="24" y="5"/>
                </a:lnTo>
                <a:lnTo>
                  <a:pt x="18" y="4"/>
                </a:lnTo>
                <a:lnTo>
                  <a:pt x="10" y="2"/>
                </a:lnTo>
                <a:lnTo>
                  <a:pt x="4" y="0"/>
                </a:lnTo>
                <a:lnTo>
                  <a:pt x="0" y="7"/>
                </a:lnTo>
                <a:lnTo>
                  <a:pt x="7" y="11"/>
                </a:lnTo>
                <a:lnTo>
                  <a:pt x="16" y="13"/>
                </a:lnTo>
                <a:lnTo>
                  <a:pt x="23" y="15"/>
                </a:lnTo>
                <a:lnTo>
                  <a:pt x="30" y="16"/>
                </a:lnTo>
                <a:lnTo>
                  <a:pt x="37" y="16"/>
                </a:lnTo>
                <a:lnTo>
                  <a:pt x="43" y="16"/>
                </a:lnTo>
                <a:lnTo>
                  <a:pt x="48" y="16"/>
                </a:lnTo>
                <a:lnTo>
                  <a:pt x="52" y="17"/>
                </a:lnTo>
                <a:lnTo>
                  <a:pt x="53" y="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00" name="CustomShape 292"/>
          <p:cNvSpPr/>
          <p:nvPr/>
        </p:nvSpPr>
        <p:spPr>
          <a:xfrm>
            <a:off x="5421313" y="6113463"/>
            <a:ext cx="149225" cy="90487"/>
          </a:xfrm>
          <a:custGeom>
            <a:avLst/>
            <a:gdLst/>
            <a:ahLst/>
            <a:cxnLst/>
            <a:rect l="l" t="t" r="r" b="b"/>
            <a:pathLst>
              <a:path w="94" h="57">
                <a:moveTo>
                  <a:pt x="88" y="57"/>
                </a:moveTo>
                <a:lnTo>
                  <a:pt x="92" y="56"/>
                </a:lnTo>
                <a:lnTo>
                  <a:pt x="94" y="54"/>
                </a:lnTo>
                <a:lnTo>
                  <a:pt x="94" y="50"/>
                </a:lnTo>
                <a:lnTo>
                  <a:pt x="92" y="46"/>
                </a:lnTo>
                <a:lnTo>
                  <a:pt x="88" y="40"/>
                </a:lnTo>
                <a:lnTo>
                  <a:pt x="84" y="34"/>
                </a:lnTo>
                <a:lnTo>
                  <a:pt x="79" y="28"/>
                </a:lnTo>
                <a:lnTo>
                  <a:pt x="73" y="21"/>
                </a:lnTo>
                <a:lnTo>
                  <a:pt x="65" y="15"/>
                </a:lnTo>
                <a:lnTo>
                  <a:pt x="58" y="9"/>
                </a:lnTo>
                <a:lnTo>
                  <a:pt x="48" y="5"/>
                </a:lnTo>
                <a:lnTo>
                  <a:pt x="40" y="2"/>
                </a:lnTo>
                <a:lnTo>
                  <a:pt x="30" y="0"/>
                </a:lnTo>
                <a:lnTo>
                  <a:pt x="21" y="0"/>
                </a:lnTo>
                <a:lnTo>
                  <a:pt x="11" y="2"/>
                </a:lnTo>
                <a:lnTo>
                  <a:pt x="2" y="6"/>
                </a:lnTo>
                <a:lnTo>
                  <a:pt x="1" y="7"/>
                </a:lnTo>
                <a:lnTo>
                  <a:pt x="0" y="8"/>
                </a:lnTo>
                <a:lnTo>
                  <a:pt x="1" y="10"/>
                </a:lnTo>
                <a:lnTo>
                  <a:pt x="1" y="13"/>
                </a:lnTo>
                <a:lnTo>
                  <a:pt x="4" y="18"/>
                </a:lnTo>
                <a:lnTo>
                  <a:pt x="9" y="24"/>
                </a:lnTo>
                <a:lnTo>
                  <a:pt x="14" y="30"/>
                </a:lnTo>
                <a:lnTo>
                  <a:pt x="22" y="37"/>
                </a:lnTo>
                <a:lnTo>
                  <a:pt x="29" y="42"/>
                </a:lnTo>
                <a:lnTo>
                  <a:pt x="38" y="48"/>
                </a:lnTo>
                <a:lnTo>
                  <a:pt x="45" y="50"/>
                </a:lnTo>
                <a:lnTo>
                  <a:pt x="52" y="52"/>
                </a:lnTo>
                <a:lnTo>
                  <a:pt x="60" y="54"/>
                </a:lnTo>
                <a:lnTo>
                  <a:pt x="66" y="54"/>
                </a:lnTo>
                <a:lnTo>
                  <a:pt x="74" y="56"/>
                </a:lnTo>
                <a:lnTo>
                  <a:pt x="79" y="56"/>
                </a:lnTo>
                <a:lnTo>
                  <a:pt x="84" y="56"/>
                </a:lnTo>
                <a:lnTo>
                  <a:pt x="88" y="5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901" name="CustomShape 293"/>
          <p:cNvSpPr/>
          <p:nvPr/>
        </p:nvSpPr>
        <p:spPr>
          <a:xfrm>
            <a:off x="5418138" y="6105525"/>
            <a:ext cx="157162" cy="104775"/>
          </a:xfrm>
          <a:custGeom>
            <a:avLst/>
            <a:gdLst/>
            <a:ahLst/>
            <a:cxnLst/>
            <a:rect l="l" t="t" r="r" b="b"/>
            <a:pathLst>
              <a:path w="100" h="66">
                <a:moveTo>
                  <a:pt x="6" y="14"/>
                </a:moveTo>
                <a:lnTo>
                  <a:pt x="14" y="11"/>
                </a:lnTo>
                <a:lnTo>
                  <a:pt x="23" y="9"/>
                </a:lnTo>
                <a:lnTo>
                  <a:pt x="31" y="9"/>
                </a:lnTo>
                <a:lnTo>
                  <a:pt x="41" y="11"/>
                </a:lnTo>
                <a:lnTo>
                  <a:pt x="49" y="14"/>
                </a:lnTo>
                <a:lnTo>
                  <a:pt x="57" y="19"/>
                </a:lnTo>
                <a:lnTo>
                  <a:pt x="65" y="23"/>
                </a:lnTo>
                <a:lnTo>
                  <a:pt x="71" y="30"/>
                </a:lnTo>
                <a:lnTo>
                  <a:pt x="78" y="35"/>
                </a:lnTo>
                <a:lnTo>
                  <a:pt x="83" y="42"/>
                </a:lnTo>
                <a:lnTo>
                  <a:pt x="87" y="47"/>
                </a:lnTo>
                <a:lnTo>
                  <a:pt x="89" y="53"/>
                </a:lnTo>
                <a:lnTo>
                  <a:pt x="91" y="56"/>
                </a:lnTo>
                <a:lnTo>
                  <a:pt x="91" y="57"/>
                </a:lnTo>
                <a:lnTo>
                  <a:pt x="90" y="57"/>
                </a:lnTo>
                <a:lnTo>
                  <a:pt x="89" y="66"/>
                </a:lnTo>
                <a:lnTo>
                  <a:pt x="96" y="65"/>
                </a:lnTo>
                <a:lnTo>
                  <a:pt x="100" y="61"/>
                </a:lnTo>
                <a:lnTo>
                  <a:pt x="100" y="55"/>
                </a:lnTo>
                <a:lnTo>
                  <a:pt x="98" y="48"/>
                </a:lnTo>
                <a:lnTo>
                  <a:pt x="95" y="43"/>
                </a:lnTo>
                <a:lnTo>
                  <a:pt x="90" y="36"/>
                </a:lnTo>
                <a:lnTo>
                  <a:pt x="84" y="30"/>
                </a:lnTo>
                <a:lnTo>
                  <a:pt x="78" y="23"/>
                </a:lnTo>
                <a:lnTo>
                  <a:pt x="70" y="17"/>
                </a:lnTo>
                <a:lnTo>
                  <a:pt x="62" y="10"/>
                </a:lnTo>
                <a:lnTo>
                  <a:pt x="52" y="6"/>
                </a:lnTo>
                <a:lnTo>
                  <a:pt x="43" y="2"/>
                </a:lnTo>
                <a:lnTo>
                  <a:pt x="32" y="0"/>
                </a:lnTo>
                <a:lnTo>
                  <a:pt x="22" y="0"/>
                </a:lnTo>
                <a:lnTo>
                  <a:pt x="11" y="2"/>
                </a:lnTo>
                <a:lnTo>
                  <a:pt x="0" y="7"/>
                </a:lnTo>
                <a:lnTo>
                  <a:pt x="6"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02" name="CustomShape 294"/>
          <p:cNvSpPr/>
          <p:nvPr/>
        </p:nvSpPr>
        <p:spPr>
          <a:xfrm>
            <a:off x="5413375" y="6116638"/>
            <a:ext cx="69850" cy="77787"/>
          </a:xfrm>
          <a:custGeom>
            <a:avLst/>
            <a:gdLst/>
            <a:ahLst/>
            <a:cxnLst/>
            <a:rect l="l" t="t" r="r" b="b"/>
            <a:pathLst>
              <a:path w="45" h="49">
                <a:moveTo>
                  <a:pt x="45" y="41"/>
                </a:moveTo>
                <a:lnTo>
                  <a:pt x="36" y="37"/>
                </a:lnTo>
                <a:lnTo>
                  <a:pt x="30" y="32"/>
                </a:lnTo>
                <a:lnTo>
                  <a:pt x="23" y="25"/>
                </a:lnTo>
                <a:lnTo>
                  <a:pt x="17" y="19"/>
                </a:lnTo>
                <a:lnTo>
                  <a:pt x="13" y="13"/>
                </a:lnTo>
                <a:lnTo>
                  <a:pt x="10" y="8"/>
                </a:lnTo>
                <a:lnTo>
                  <a:pt x="10" y="7"/>
                </a:lnTo>
                <a:lnTo>
                  <a:pt x="9" y="6"/>
                </a:lnTo>
                <a:lnTo>
                  <a:pt x="9" y="7"/>
                </a:lnTo>
                <a:lnTo>
                  <a:pt x="3" y="0"/>
                </a:lnTo>
                <a:lnTo>
                  <a:pt x="1" y="3"/>
                </a:lnTo>
                <a:lnTo>
                  <a:pt x="0" y="6"/>
                </a:lnTo>
                <a:lnTo>
                  <a:pt x="0" y="10"/>
                </a:lnTo>
                <a:lnTo>
                  <a:pt x="2" y="13"/>
                </a:lnTo>
                <a:lnTo>
                  <a:pt x="6" y="18"/>
                </a:lnTo>
                <a:lnTo>
                  <a:pt x="10" y="25"/>
                </a:lnTo>
                <a:lnTo>
                  <a:pt x="16" y="32"/>
                </a:lnTo>
                <a:lnTo>
                  <a:pt x="24" y="38"/>
                </a:lnTo>
                <a:lnTo>
                  <a:pt x="32" y="45"/>
                </a:lnTo>
                <a:lnTo>
                  <a:pt x="40" y="49"/>
                </a:lnTo>
                <a:lnTo>
                  <a:pt x="45"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03" name="CustomShape 295"/>
          <p:cNvSpPr/>
          <p:nvPr/>
        </p:nvSpPr>
        <p:spPr>
          <a:xfrm>
            <a:off x="5476875" y="6181725"/>
            <a:ext cx="84138" cy="26988"/>
          </a:xfrm>
          <a:custGeom>
            <a:avLst/>
            <a:gdLst/>
            <a:ahLst/>
            <a:cxnLst/>
            <a:rect l="l" t="t" r="r" b="b"/>
            <a:pathLst>
              <a:path w="53" h="18">
                <a:moveTo>
                  <a:pt x="53" y="9"/>
                </a:moveTo>
                <a:lnTo>
                  <a:pt x="49" y="8"/>
                </a:lnTo>
                <a:lnTo>
                  <a:pt x="45" y="8"/>
                </a:lnTo>
                <a:lnTo>
                  <a:pt x="39" y="8"/>
                </a:lnTo>
                <a:lnTo>
                  <a:pt x="32" y="7"/>
                </a:lnTo>
                <a:lnTo>
                  <a:pt x="25" y="7"/>
                </a:lnTo>
                <a:lnTo>
                  <a:pt x="18" y="5"/>
                </a:lnTo>
                <a:lnTo>
                  <a:pt x="11" y="3"/>
                </a:lnTo>
                <a:lnTo>
                  <a:pt x="5" y="0"/>
                </a:lnTo>
                <a:lnTo>
                  <a:pt x="0" y="8"/>
                </a:lnTo>
                <a:lnTo>
                  <a:pt x="8" y="11"/>
                </a:lnTo>
                <a:lnTo>
                  <a:pt x="16" y="14"/>
                </a:lnTo>
                <a:lnTo>
                  <a:pt x="24" y="16"/>
                </a:lnTo>
                <a:lnTo>
                  <a:pt x="31" y="17"/>
                </a:lnTo>
                <a:lnTo>
                  <a:pt x="39" y="17"/>
                </a:lnTo>
                <a:lnTo>
                  <a:pt x="44" y="17"/>
                </a:lnTo>
                <a:lnTo>
                  <a:pt x="49" y="17"/>
                </a:lnTo>
                <a:lnTo>
                  <a:pt x="52" y="18"/>
                </a:lnTo>
                <a:lnTo>
                  <a:pt x="53"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04" name="CustomShape 296"/>
          <p:cNvSpPr/>
          <p:nvPr/>
        </p:nvSpPr>
        <p:spPr>
          <a:xfrm>
            <a:off x="2435225" y="6110288"/>
            <a:ext cx="147638" cy="92075"/>
          </a:xfrm>
          <a:custGeom>
            <a:avLst/>
            <a:gdLst/>
            <a:ahLst/>
            <a:cxnLst/>
            <a:rect l="l" t="t" r="r" b="b"/>
            <a:pathLst>
              <a:path w="93" h="58">
                <a:moveTo>
                  <a:pt x="88" y="0"/>
                </a:moveTo>
                <a:lnTo>
                  <a:pt x="92" y="0"/>
                </a:lnTo>
                <a:lnTo>
                  <a:pt x="93" y="3"/>
                </a:lnTo>
                <a:lnTo>
                  <a:pt x="93" y="6"/>
                </a:lnTo>
                <a:lnTo>
                  <a:pt x="92" y="10"/>
                </a:lnTo>
                <a:lnTo>
                  <a:pt x="89" y="17"/>
                </a:lnTo>
                <a:lnTo>
                  <a:pt x="84" y="22"/>
                </a:lnTo>
                <a:lnTo>
                  <a:pt x="79" y="29"/>
                </a:lnTo>
                <a:lnTo>
                  <a:pt x="73" y="36"/>
                </a:lnTo>
                <a:lnTo>
                  <a:pt x="65" y="41"/>
                </a:lnTo>
                <a:lnTo>
                  <a:pt x="57" y="48"/>
                </a:lnTo>
                <a:lnTo>
                  <a:pt x="48" y="52"/>
                </a:lnTo>
                <a:lnTo>
                  <a:pt x="39" y="55"/>
                </a:lnTo>
                <a:lnTo>
                  <a:pt x="29" y="58"/>
                </a:lnTo>
                <a:lnTo>
                  <a:pt x="20" y="58"/>
                </a:lnTo>
                <a:lnTo>
                  <a:pt x="10" y="55"/>
                </a:lnTo>
                <a:lnTo>
                  <a:pt x="1" y="51"/>
                </a:lnTo>
                <a:lnTo>
                  <a:pt x="0" y="50"/>
                </a:lnTo>
                <a:lnTo>
                  <a:pt x="0" y="49"/>
                </a:lnTo>
                <a:lnTo>
                  <a:pt x="0" y="47"/>
                </a:lnTo>
                <a:lnTo>
                  <a:pt x="1" y="44"/>
                </a:lnTo>
                <a:lnTo>
                  <a:pt x="4" y="39"/>
                </a:lnTo>
                <a:lnTo>
                  <a:pt x="8" y="32"/>
                </a:lnTo>
                <a:lnTo>
                  <a:pt x="15" y="26"/>
                </a:lnTo>
                <a:lnTo>
                  <a:pt x="22" y="20"/>
                </a:lnTo>
                <a:lnTo>
                  <a:pt x="29" y="14"/>
                </a:lnTo>
                <a:lnTo>
                  <a:pt x="37" y="9"/>
                </a:lnTo>
                <a:lnTo>
                  <a:pt x="44" y="6"/>
                </a:lnTo>
                <a:lnTo>
                  <a:pt x="52" y="4"/>
                </a:lnTo>
                <a:lnTo>
                  <a:pt x="59" y="3"/>
                </a:lnTo>
                <a:lnTo>
                  <a:pt x="66" y="2"/>
                </a:lnTo>
                <a:lnTo>
                  <a:pt x="73" y="2"/>
                </a:lnTo>
                <a:lnTo>
                  <a:pt x="79" y="0"/>
                </a:lnTo>
                <a:lnTo>
                  <a:pt x="84" y="0"/>
                </a:lnTo>
                <a:lnTo>
                  <a:pt x="8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905" name="CustomShape 297"/>
          <p:cNvSpPr/>
          <p:nvPr/>
        </p:nvSpPr>
        <p:spPr>
          <a:xfrm>
            <a:off x="2433638" y="6103938"/>
            <a:ext cx="153987" cy="103187"/>
          </a:xfrm>
          <a:custGeom>
            <a:avLst/>
            <a:gdLst/>
            <a:ahLst/>
            <a:cxnLst/>
            <a:rect l="l" t="t" r="r" b="b"/>
            <a:pathLst>
              <a:path w="98" h="66">
                <a:moveTo>
                  <a:pt x="0" y="59"/>
                </a:moveTo>
                <a:lnTo>
                  <a:pt x="10" y="64"/>
                </a:lnTo>
                <a:lnTo>
                  <a:pt x="21" y="66"/>
                </a:lnTo>
                <a:lnTo>
                  <a:pt x="31" y="66"/>
                </a:lnTo>
                <a:lnTo>
                  <a:pt x="41" y="64"/>
                </a:lnTo>
                <a:lnTo>
                  <a:pt x="51" y="60"/>
                </a:lnTo>
                <a:lnTo>
                  <a:pt x="60" y="55"/>
                </a:lnTo>
                <a:lnTo>
                  <a:pt x="68" y="49"/>
                </a:lnTo>
                <a:lnTo>
                  <a:pt x="76" y="43"/>
                </a:lnTo>
                <a:lnTo>
                  <a:pt x="83" y="36"/>
                </a:lnTo>
                <a:lnTo>
                  <a:pt x="89" y="30"/>
                </a:lnTo>
                <a:lnTo>
                  <a:pt x="94" y="23"/>
                </a:lnTo>
                <a:lnTo>
                  <a:pt x="97" y="16"/>
                </a:lnTo>
                <a:lnTo>
                  <a:pt x="98" y="11"/>
                </a:lnTo>
                <a:lnTo>
                  <a:pt x="98" y="6"/>
                </a:lnTo>
                <a:lnTo>
                  <a:pt x="94" y="0"/>
                </a:lnTo>
                <a:lnTo>
                  <a:pt x="89" y="0"/>
                </a:lnTo>
                <a:lnTo>
                  <a:pt x="90" y="9"/>
                </a:lnTo>
                <a:lnTo>
                  <a:pt x="91" y="9"/>
                </a:lnTo>
                <a:lnTo>
                  <a:pt x="90" y="8"/>
                </a:lnTo>
                <a:lnTo>
                  <a:pt x="90" y="9"/>
                </a:lnTo>
                <a:lnTo>
                  <a:pt x="89" y="13"/>
                </a:lnTo>
                <a:lnTo>
                  <a:pt x="86" y="18"/>
                </a:lnTo>
                <a:lnTo>
                  <a:pt x="82" y="24"/>
                </a:lnTo>
                <a:lnTo>
                  <a:pt x="77" y="30"/>
                </a:lnTo>
                <a:lnTo>
                  <a:pt x="71" y="36"/>
                </a:lnTo>
                <a:lnTo>
                  <a:pt x="63" y="42"/>
                </a:lnTo>
                <a:lnTo>
                  <a:pt x="56" y="47"/>
                </a:lnTo>
                <a:lnTo>
                  <a:pt x="47" y="52"/>
                </a:lnTo>
                <a:lnTo>
                  <a:pt x="39" y="55"/>
                </a:lnTo>
                <a:lnTo>
                  <a:pt x="30" y="57"/>
                </a:lnTo>
                <a:lnTo>
                  <a:pt x="22" y="57"/>
                </a:lnTo>
                <a:lnTo>
                  <a:pt x="12" y="55"/>
                </a:lnTo>
                <a:lnTo>
                  <a:pt x="4" y="51"/>
                </a:lnTo>
                <a:lnTo>
                  <a:pt x="0"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06" name="CustomShape 298"/>
          <p:cNvSpPr/>
          <p:nvPr/>
        </p:nvSpPr>
        <p:spPr>
          <a:xfrm>
            <a:off x="2427288" y="6118225"/>
            <a:ext cx="68262" cy="77788"/>
          </a:xfrm>
          <a:custGeom>
            <a:avLst/>
            <a:gdLst/>
            <a:ahLst/>
            <a:cxnLst/>
            <a:rect l="l" t="t" r="r" b="b"/>
            <a:pathLst>
              <a:path w="44" h="50">
                <a:moveTo>
                  <a:pt x="41" y="0"/>
                </a:moveTo>
                <a:lnTo>
                  <a:pt x="32" y="5"/>
                </a:lnTo>
                <a:lnTo>
                  <a:pt x="24" y="11"/>
                </a:lnTo>
                <a:lnTo>
                  <a:pt x="16" y="17"/>
                </a:lnTo>
                <a:lnTo>
                  <a:pt x="10" y="25"/>
                </a:lnTo>
                <a:lnTo>
                  <a:pt x="5" y="32"/>
                </a:lnTo>
                <a:lnTo>
                  <a:pt x="2" y="37"/>
                </a:lnTo>
                <a:lnTo>
                  <a:pt x="0" y="40"/>
                </a:lnTo>
                <a:lnTo>
                  <a:pt x="0" y="44"/>
                </a:lnTo>
                <a:lnTo>
                  <a:pt x="2" y="47"/>
                </a:lnTo>
                <a:lnTo>
                  <a:pt x="4" y="50"/>
                </a:lnTo>
                <a:lnTo>
                  <a:pt x="8" y="42"/>
                </a:lnTo>
                <a:lnTo>
                  <a:pt x="9" y="43"/>
                </a:lnTo>
                <a:lnTo>
                  <a:pt x="9" y="44"/>
                </a:lnTo>
                <a:lnTo>
                  <a:pt x="9" y="43"/>
                </a:lnTo>
                <a:lnTo>
                  <a:pt x="10" y="42"/>
                </a:lnTo>
                <a:lnTo>
                  <a:pt x="12" y="36"/>
                </a:lnTo>
                <a:lnTo>
                  <a:pt x="16" y="31"/>
                </a:lnTo>
                <a:lnTo>
                  <a:pt x="23" y="24"/>
                </a:lnTo>
                <a:lnTo>
                  <a:pt x="29" y="18"/>
                </a:lnTo>
                <a:lnTo>
                  <a:pt x="36" y="13"/>
                </a:lnTo>
                <a:lnTo>
                  <a:pt x="44" y="9"/>
                </a:lnTo>
                <a:lnTo>
                  <a:pt x="41"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07" name="CustomShape 299"/>
          <p:cNvSpPr/>
          <p:nvPr/>
        </p:nvSpPr>
        <p:spPr>
          <a:xfrm>
            <a:off x="2492375" y="6103938"/>
            <a:ext cx="84138" cy="26987"/>
          </a:xfrm>
          <a:custGeom>
            <a:avLst/>
            <a:gdLst/>
            <a:ahLst/>
            <a:cxnLst/>
            <a:rect l="l" t="t" r="r" b="b"/>
            <a:pathLst>
              <a:path w="53" h="18">
                <a:moveTo>
                  <a:pt x="52" y="0"/>
                </a:moveTo>
                <a:lnTo>
                  <a:pt x="47" y="0"/>
                </a:lnTo>
                <a:lnTo>
                  <a:pt x="43" y="0"/>
                </a:lnTo>
                <a:lnTo>
                  <a:pt x="37" y="1"/>
                </a:lnTo>
                <a:lnTo>
                  <a:pt x="30" y="1"/>
                </a:lnTo>
                <a:lnTo>
                  <a:pt x="23" y="2"/>
                </a:lnTo>
                <a:lnTo>
                  <a:pt x="14" y="3"/>
                </a:lnTo>
                <a:lnTo>
                  <a:pt x="7" y="6"/>
                </a:lnTo>
                <a:lnTo>
                  <a:pt x="0" y="9"/>
                </a:lnTo>
                <a:lnTo>
                  <a:pt x="3" y="18"/>
                </a:lnTo>
                <a:lnTo>
                  <a:pt x="10" y="14"/>
                </a:lnTo>
                <a:lnTo>
                  <a:pt x="17" y="12"/>
                </a:lnTo>
                <a:lnTo>
                  <a:pt x="24" y="11"/>
                </a:lnTo>
                <a:lnTo>
                  <a:pt x="31" y="10"/>
                </a:lnTo>
                <a:lnTo>
                  <a:pt x="38" y="10"/>
                </a:lnTo>
                <a:lnTo>
                  <a:pt x="43" y="10"/>
                </a:lnTo>
                <a:lnTo>
                  <a:pt x="48" y="9"/>
                </a:lnTo>
                <a:lnTo>
                  <a:pt x="53" y="9"/>
                </a:lnTo>
                <a:lnTo>
                  <a:pt x="52"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08" name="CustomShape 300"/>
          <p:cNvSpPr/>
          <p:nvPr/>
        </p:nvSpPr>
        <p:spPr>
          <a:xfrm>
            <a:off x="7445375" y="6113463"/>
            <a:ext cx="147638" cy="90487"/>
          </a:xfrm>
          <a:custGeom>
            <a:avLst/>
            <a:gdLst/>
            <a:ahLst/>
            <a:cxnLst/>
            <a:rect l="l" t="t" r="r" b="b"/>
            <a:pathLst>
              <a:path w="93" h="57">
                <a:moveTo>
                  <a:pt x="88" y="57"/>
                </a:moveTo>
                <a:lnTo>
                  <a:pt x="92" y="56"/>
                </a:lnTo>
                <a:lnTo>
                  <a:pt x="93" y="54"/>
                </a:lnTo>
                <a:lnTo>
                  <a:pt x="93" y="50"/>
                </a:lnTo>
                <a:lnTo>
                  <a:pt x="92" y="46"/>
                </a:lnTo>
                <a:lnTo>
                  <a:pt x="89" y="40"/>
                </a:lnTo>
                <a:lnTo>
                  <a:pt x="85" y="34"/>
                </a:lnTo>
                <a:lnTo>
                  <a:pt x="80" y="28"/>
                </a:lnTo>
                <a:lnTo>
                  <a:pt x="73" y="21"/>
                </a:lnTo>
                <a:lnTo>
                  <a:pt x="66" y="15"/>
                </a:lnTo>
                <a:lnTo>
                  <a:pt x="57" y="9"/>
                </a:lnTo>
                <a:lnTo>
                  <a:pt x="49" y="5"/>
                </a:lnTo>
                <a:lnTo>
                  <a:pt x="39" y="2"/>
                </a:lnTo>
                <a:lnTo>
                  <a:pt x="30" y="0"/>
                </a:lnTo>
                <a:lnTo>
                  <a:pt x="20" y="0"/>
                </a:lnTo>
                <a:lnTo>
                  <a:pt x="11" y="2"/>
                </a:lnTo>
                <a:lnTo>
                  <a:pt x="1" y="6"/>
                </a:lnTo>
                <a:lnTo>
                  <a:pt x="0" y="7"/>
                </a:lnTo>
                <a:lnTo>
                  <a:pt x="0" y="8"/>
                </a:lnTo>
                <a:lnTo>
                  <a:pt x="0" y="10"/>
                </a:lnTo>
                <a:lnTo>
                  <a:pt x="1" y="13"/>
                </a:lnTo>
                <a:lnTo>
                  <a:pt x="4" y="18"/>
                </a:lnTo>
                <a:lnTo>
                  <a:pt x="9" y="24"/>
                </a:lnTo>
                <a:lnTo>
                  <a:pt x="15" y="30"/>
                </a:lnTo>
                <a:lnTo>
                  <a:pt x="22" y="37"/>
                </a:lnTo>
                <a:lnTo>
                  <a:pt x="30" y="42"/>
                </a:lnTo>
                <a:lnTo>
                  <a:pt x="37" y="48"/>
                </a:lnTo>
                <a:lnTo>
                  <a:pt x="45" y="50"/>
                </a:lnTo>
                <a:lnTo>
                  <a:pt x="52" y="52"/>
                </a:lnTo>
                <a:lnTo>
                  <a:pt x="60" y="54"/>
                </a:lnTo>
                <a:lnTo>
                  <a:pt x="67" y="54"/>
                </a:lnTo>
                <a:lnTo>
                  <a:pt x="73" y="56"/>
                </a:lnTo>
                <a:lnTo>
                  <a:pt x="80" y="56"/>
                </a:lnTo>
                <a:lnTo>
                  <a:pt x="85" y="56"/>
                </a:lnTo>
                <a:lnTo>
                  <a:pt x="88" y="5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909" name="CustomShape 301"/>
          <p:cNvSpPr/>
          <p:nvPr/>
        </p:nvSpPr>
        <p:spPr>
          <a:xfrm>
            <a:off x="7443788" y="6105525"/>
            <a:ext cx="157162" cy="104775"/>
          </a:xfrm>
          <a:custGeom>
            <a:avLst/>
            <a:gdLst/>
            <a:ahLst/>
            <a:cxnLst/>
            <a:rect l="l" t="t" r="r" b="b"/>
            <a:pathLst>
              <a:path w="99" h="66">
                <a:moveTo>
                  <a:pt x="4" y="14"/>
                </a:moveTo>
                <a:lnTo>
                  <a:pt x="14" y="11"/>
                </a:lnTo>
                <a:lnTo>
                  <a:pt x="22" y="9"/>
                </a:lnTo>
                <a:lnTo>
                  <a:pt x="31" y="9"/>
                </a:lnTo>
                <a:lnTo>
                  <a:pt x="39" y="11"/>
                </a:lnTo>
                <a:lnTo>
                  <a:pt x="48" y="14"/>
                </a:lnTo>
                <a:lnTo>
                  <a:pt x="56" y="19"/>
                </a:lnTo>
                <a:lnTo>
                  <a:pt x="64" y="23"/>
                </a:lnTo>
                <a:lnTo>
                  <a:pt x="71" y="30"/>
                </a:lnTo>
                <a:lnTo>
                  <a:pt x="77" y="35"/>
                </a:lnTo>
                <a:lnTo>
                  <a:pt x="83" y="42"/>
                </a:lnTo>
                <a:lnTo>
                  <a:pt x="87" y="47"/>
                </a:lnTo>
                <a:lnTo>
                  <a:pt x="89" y="53"/>
                </a:lnTo>
                <a:lnTo>
                  <a:pt x="90" y="56"/>
                </a:lnTo>
                <a:lnTo>
                  <a:pt x="90" y="57"/>
                </a:lnTo>
                <a:lnTo>
                  <a:pt x="91" y="57"/>
                </a:lnTo>
                <a:lnTo>
                  <a:pt x="90" y="57"/>
                </a:lnTo>
                <a:lnTo>
                  <a:pt x="89" y="66"/>
                </a:lnTo>
                <a:lnTo>
                  <a:pt x="94" y="65"/>
                </a:lnTo>
                <a:lnTo>
                  <a:pt x="99" y="61"/>
                </a:lnTo>
                <a:lnTo>
                  <a:pt x="99" y="55"/>
                </a:lnTo>
                <a:lnTo>
                  <a:pt x="98" y="48"/>
                </a:lnTo>
                <a:lnTo>
                  <a:pt x="94" y="43"/>
                </a:lnTo>
                <a:lnTo>
                  <a:pt x="89" y="36"/>
                </a:lnTo>
                <a:lnTo>
                  <a:pt x="84" y="30"/>
                </a:lnTo>
                <a:lnTo>
                  <a:pt x="77" y="23"/>
                </a:lnTo>
                <a:lnTo>
                  <a:pt x="69" y="17"/>
                </a:lnTo>
                <a:lnTo>
                  <a:pt x="61" y="10"/>
                </a:lnTo>
                <a:lnTo>
                  <a:pt x="52" y="6"/>
                </a:lnTo>
                <a:lnTo>
                  <a:pt x="43" y="2"/>
                </a:lnTo>
                <a:lnTo>
                  <a:pt x="32" y="0"/>
                </a:lnTo>
                <a:lnTo>
                  <a:pt x="21" y="0"/>
                </a:lnTo>
                <a:lnTo>
                  <a:pt x="11" y="2"/>
                </a:lnTo>
                <a:lnTo>
                  <a:pt x="0" y="7"/>
                </a:lnTo>
                <a:lnTo>
                  <a:pt x="4"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10" name="CustomShape 302"/>
          <p:cNvSpPr/>
          <p:nvPr/>
        </p:nvSpPr>
        <p:spPr>
          <a:xfrm>
            <a:off x="7439025" y="6116638"/>
            <a:ext cx="68263" cy="77787"/>
          </a:xfrm>
          <a:custGeom>
            <a:avLst/>
            <a:gdLst/>
            <a:ahLst/>
            <a:cxnLst/>
            <a:rect l="l" t="t" r="r" b="b"/>
            <a:pathLst>
              <a:path w="43" h="49">
                <a:moveTo>
                  <a:pt x="43" y="41"/>
                </a:moveTo>
                <a:lnTo>
                  <a:pt x="36" y="37"/>
                </a:lnTo>
                <a:lnTo>
                  <a:pt x="29" y="32"/>
                </a:lnTo>
                <a:lnTo>
                  <a:pt x="22" y="25"/>
                </a:lnTo>
                <a:lnTo>
                  <a:pt x="16" y="19"/>
                </a:lnTo>
                <a:lnTo>
                  <a:pt x="12" y="13"/>
                </a:lnTo>
                <a:lnTo>
                  <a:pt x="10" y="8"/>
                </a:lnTo>
                <a:lnTo>
                  <a:pt x="8" y="7"/>
                </a:lnTo>
                <a:lnTo>
                  <a:pt x="8" y="6"/>
                </a:lnTo>
                <a:lnTo>
                  <a:pt x="8" y="7"/>
                </a:lnTo>
                <a:lnTo>
                  <a:pt x="7" y="7"/>
                </a:lnTo>
                <a:lnTo>
                  <a:pt x="3" y="0"/>
                </a:lnTo>
                <a:lnTo>
                  <a:pt x="1" y="3"/>
                </a:lnTo>
                <a:lnTo>
                  <a:pt x="0" y="6"/>
                </a:lnTo>
                <a:lnTo>
                  <a:pt x="0" y="10"/>
                </a:lnTo>
                <a:lnTo>
                  <a:pt x="1" y="13"/>
                </a:lnTo>
                <a:lnTo>
                  <a:pt x="4" y="18"/>
                </a:lnTo>
                <a:lnTo>
                  <a:pt x="10" y="25"/>
                </a:lnTo>
                <a:lnTo>
                  <a:pt x="16" y="32"/>
                </a:lnTo>
                <a:lnTo>
                  <a:pt x="23" y="38"/>
                </a:lnTo>
                <a:lnTo>
                  <a:pt x="32" y="45"/>
                </a:lnTo>
                <a:lnTo>
                  <a:pt x="40" y="49"/>
                </a:lnTo>
                <a:lnTo>
                  <a:pt x="43"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11" name="CustomShape 303"/>
          <p:cNvSpPr/>
          <p:nvPr/>
        </p:nvSpPr>
        <p:spPr>
          <a:xfrm>
            <a:off x="7502525" y="6181725"/>
            <a:ext cx="84138" cy="26988"/>
          </a:xfrm>
          <a:custGeom>
            <a:avLst/>
            <a:gdLst/>
            <a:ahLst/>
            <a:cxnLst/>
            <a:rect l="l" t="t" r="r" b="b"/>
            <a:pathLst>
              <a:path w="53" h="18">
                <a:moveTo>
                  <a:pt x="53" y="9"/>
                </a:moveTo>
                <a:lnTo>
                  <a:pt x="49" y="8"/>
                </a:lnTo>
                <a:lnTo>
                  <a:pt x="44" y="8"/>
                </a:lnTo>
                <a:lnTo>
                  <a:pt x="38" y="8"/>
                </a:lnTo>
                <a:lnTo>
                  <a:pt x="32" y="7"/>
                </a:lnTo>
                <a:lnTo>
                  <a:pt x="25" y="7"/>
                </a:lnTo>
                <a:lnTo>
                  <a:pt x="17" y="5"/>
                </a:lnTo>
                <a:lnTo>
                  <a:pt x="11" y="3"/>
                </a:lnTo>
                <a:lnTo>
                  <a:pt x="3" y="0"/>
                </a:lnTo>
                <a:lnTo>
                  <a:pt x="0" y="8"/>
                </a:lnTo>
                <a:lnTo>
                  <a:pt x="8" y="11"/>
                </a:lnTo>
                <a:lnTo>
                  <a:pt x="15" y="14"/>
                </a:lnTo>
                <a:lnTo>
                  <a:pt x="24" y="16"/>
                </a:lnTo>
                <a:lnTo>
                  <a:pt x="31" y="17"/>
                </a:lnTo>
                <a:lnTo>
                  <a:pt x="37" y="17"/>
                </a:lnTo>
                <a:lnTo>
                  <a:pt x="44" y="17"/>
                </a:lnTo>
                <a:lnTo>
                  <a:pt x="48" y="17"/>
                </a:lnTo>
                <a:lnTo>
                  <a:pt x="52" y="18"/>
                </a:lnTo>
                <a:lnTo>
                  <a:pt x="53"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12" name="CustomShape 304"/>
          <p:cNvSpPr/>
          <p:nvPr/>
        </p:nvSpPr>
        <p:spPr>
          <a:xfrm>
            <a:off x="1685925" y="6115050"/>
            <a:ext cx="149225" cy="88900"/>
          </a:xfrm>
          <a:custGeom>
            <a:avLst/>
            <a:gdLst/>
            <a:ahLst/>
            <a:cxnLst/>
            <a:rect l="l" t="t" r="r" b="b"/>
            <a:pathLst>
              <a:path w="94" h="57">
                <a:moveTo>
                  <a:pt x="89" y="0"/>
                </a:moveTo>
                <a:lnTo>
                  <a:pt x="92" y="0"/>
                </a:lnTo>
                <a:lnTo>
                  <a:pt x="94" y="2"/>
                </a:lnTo>
                <a:lnTo>
                  <a:pt x="94" y="5"/>
                </a:lnTo>
                <a:lnTo>
                  <a:pt x="92" y="9"/>
                </a:lnTo>
                <a:lnTo>
                  <a:pt x="89" y="15"/>
                </a:lnTo>
                <a:lnTo>
                  <a:pt x="85" y="22"/>
                </a:lnTo>
                <a:lnTo>
                  <a:pt x="79" y="28"/>
                </a:lnTo>
                <a:lnTo>
                  <a:pt x="73" y="35"/>
                </a:lnTo>
                <a:lnTo>
                  <a:pt x="66" y="40"/>
                </a:lnTo>
                <a:lnTo>
                  <a:pt x="58" y="46"/>
                </a:lnTo>
                <a:lnTo>
                  <a:pt x="49" y="51"/>
                </a:lnTo>
                <a:lnTo>
                  <a:pt x="40" y="55"/>
                </a:lnTo>
                <a:lnTo>
                  <a:pt x="31" y="57"/>
                </a:lnTo>
                <a:lnTo>
                  <a:pt x="21" y="57"/>
                </a:lnTo>
                <a:lnTo>
                  <a:pt x="12" y="55"/>
                </a:lnTo>
                <a:lnTo>
                  <a:pt x="2" y="50"/>
                </a:lnTo>
                <a:lnTo>
                  <a:pt x="1" y="49"/>
                </a:lnTo>
                <a:lnTo>
                  <a:pt x="0" y="48"/>
                </a:lnTo>
                <a:lnTo>
                  <a:pt x="1" y="46"/>
                </a:lnTo>
                <a:lnTo>
                  <a:pt x="1" y="44"/>
                </a:lnTo>
                <a:lnTo>
                  <a:pt x="4" y="38"/>
                </a:lnTo>
                <a:lnTo>
                  <a:pt x="9" y="31"/>
                </a:lnTo>
                <a:lnTo>
                  <a:pt x="15" y="25"/>
                </a:lnTo>
                <a:lnTo>
                  <a:pt x="22" y="19"/>
                </a:lnTo>
                <a:lnTo>
                  <a:pt x="30" y="13"/>
                </a:lnTo>
                <a:lnTo>
                  <a:pt x="38" y="8"/>
                </a:lnTo>
                <a:lnTo>
                  <a:pt x="45" y="5"/>
                </a:lnTo>
                <a:lnTo>
                  <a:pt x="53" y="3"/>
                </a:lnTo>
                <a:lnTo>
                  <a:pt x="60" y="2"/>
                </a:lnTo>
                <a:lnTo>
                  <a:pt x="68" y="1"/>
                </a:lnTo>
                <a:lnTo>
                  <a:pt x="74" y="1"/>
                </a:lnTo>
                <a:lnTo>
                  <a:pt x="79" y="0"/>
                </a:lnTo>
                <a:lnTo>
                  <a:pt x="85" y="0"/>
                </a:lnTo>
                <a:lnTo>
                  <a:pt x="8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913" name="CustomShape 305"/>
          <p:cNvSpPr/>
          <p:nvPr/>
        </p:nvSpPr>
        <p:spPr>
          <a:xfrm>
            <a:off x="1685925" y="6107113"/>
            <a:ext cx="153988" cy="103187"/>
          </a:xfrm>
          <a:custGeom>
            <a:avLst/>
            <a:gdLst/>
            <a:ahLst/>
            <a:cxnLst/>
            <a:rect l="l" t="t" r="r" b="b"/>
            <a:pathLst>
              <a:path w="98" h="66">
                <a:moveTo>
                  <a:pt x="0" y="58"/>
                </a:moveTo>
                <a:lnTo>
                  <a:pt x="9" y="64"/>
                </a:lnTo>
                <a:lnTo>
                  <a:pt x="20" y="66"/>
                </a:lnTo>
                <a:lnTo>
                  <a:pt x="31" y="66"/>
                </a:lnTo>
                <a:lnTo>
                  <a:pt x="41" y="64"/>
                </a:lnTo>
                <a:lnTo>
                  <a:pt x="51" y="60"/>
                </a:lnTo>
                <a:lnTo>
                  <a:pt x="60" y="55"/>
                </a:lnTo>
                <a:lnTo>
                  <a:pt x="69" y="50"/>
                </a:lnTo>
                <a:lnTo>
                  <a:pt x="76" y="43"/>
                </a:lnTo>
                <a:lnTo>
                  <a:pt x="82" y="36"/>
                </a:lnTo>
                <a:lnTo>
                  <a:pt x="89" y="30"/>
                </a:lnTo>
                <a:lnTo>
                  <a:pt x="93" y="23"/>
                </a:lnTo>
                <a:lnTo>
                  <a:pt x="96" y="17"/>
                </a:lnTo>
                <a:lnTo>
                  <a:pt x="98" y="11"/>
                </a:lnTo>
                <a:lnTo>
                  <a:pt x="98" y="6"/>
                </a:lnTo>
                <a:lnTo>
                  <a:pt x="94" y="0"/>
                </a:lnTo>
                <a:lnTo>
                  <a:pt x="88" y="0"/>
                </a:lnTo>
                <a:lnTo>
                  <a:pt x="89" y="9"/>
                </a:lnTo>
                <a:lnTo>
                  <a:pt x="91" y="9"/>
                </a:lnTo>
                <a:lnTo>
                  <a:pt x="90" y="8"/>
                </a:lnTo>
                <a:lnTo>
                  <a:pt x="90" y="9"/>
                </a:lnTo>
                <a:lnTo>
                  <a:pt x="88" y="13"/>
                </a:lnTo>
                <a:lnTo>
                  <a:pt x="86" y="18"/>
                </a:lnTo>
                <a:lnTo>
                  <a:pt x="81" y="23"/>
                </a:lnTo>
                <a:lnTo>
                  <a:pt x="76" y="30"/>
                </a:lnTo>
                <a:lnTo>
                  <a:pt x="70" y="36"/>
                </a:lnTo>
                <a:lnTo>
                  <a:pt x="63" y="42"/>
                </a:lnTo>
                <a:lnTo>
                  <a:pt x="56" y="47"/>
                </a:lnTo>
                <a:lnTo>
                  <a:pt x="48" y="52"/>
                </a:lnTo>
                <a:lnTo>
                  <a:pt x="39" y="55"/>
                </a:lnTo>
                <a:lnTo>
                  <a:pt x="30" y="56"/>
                </a:lnTo>
                <a:lnTo>
                  <a:pt x="21" y="57"/>
                </a:lnTo>
                <a:lnTo>
                  <a:pt x="13" y="55"/>
                </a:lnTo>
                <a:lnTo>
                  <a:pt x="4" y="51"/>
                </a:lnTo>
                <a:lnTo>
                  <a:pt x="0" y="5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14" name="CustomShape 306"/>
          <p:cNvSpPr/>
          <p:nvPr/>
        </p:nvSpPr>
        <p:spPr>
          <a:xfrm>
            <a:off x="1679575" y="6121400"/>
            <a:ext cx="68263" cy="77788"/>
          </a:xfrm>
          <a:custGeom>
            <a:avLst/>
            <a:gdLst/>
            <a:ahLst/>
            <a:cxnLst/>
            <a:rect l="l" t="t" r="r" b="b"/>
            <a:pathLst>
              <a:path w="44" h="49">
                <a:moveTo>
                  <a:pt x="40" y="0"/>
                </a:moveTo>
                <a:lnTo>
                  <a:pt x="31" y="5"/>
                </a:lnTo>
                <a:lnTo>
                  <a:pt x="23" y="11"/>
                </a:lnTo>
                <a:lnTo>
                  <a:pt x="17" y="18"/>
                </a:lnTo>
                <a:lnTo>
                  <a:pt x="10" y="24"/>
                </a:lnTo>
                <a:lnTo>
                  <a:pt x="5" y="31"/>
                </a:lnTo>
                <a:lnTo>
                  <a:pt x="2" y="37"/>
                </a:lnTo>
                <a:lnTo>
                  <a:pt x="1" y="41"/>
                </a:lnTo>
                <a:lnTo>
                  <a:pt x="0" y="44"/>
                </a:lnTo>
                <a:lnTo>
                  <a:pt x="1" y="47"/>
                </a:lnTo>
                <a:lnTo>
                  <a:pt x="4" y="49"/>
                </a:lnTo>
                <a:lnTo>
                  <a:pt x="8" y="42"/>
                </a:lnTo>
                <a:lnTo>
                  <a:pt x="8" y="43"/>
                </a:lnTo>
                <a:lnTo>
                  <a:pt x="9" y="43"/>
                </a:lnTo>
                <a:lnTo>
                  <a:pt x="9" y="42"/>
                </a:lnTo>
                <a:lnTo>
                  <a:pt x="12" y="36"/>
                </a:lnTo>
                <a:lnTo>
                  <a:pt x="17" y="31"/>
                </a:lnTo>
                <a:lnTo>
                  <a:pt x="22" y="24"/>
                </a:lnTo>
                <a:lnTo>
                  <a:pt x="29" y="19"/>
                </a:lnTo>
                <a:lnTo>
                  <a:pt x="37" y="13"/>
                </a:lnTo>
                <a:lnTo>
                  <a:pt x="44" y="9"/>
                </a:lnTo>
                <a:lnTo>
                  <a:pt x="4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15" name="CustomShape 307"/>
          <p:cNvSpPr/>
          <p:nvPr/>
        </p:nvSpPr>
        <p:spPr>
          <a:xfrm>
            <a:off x="1743075" y="6107113"/>
            <a:ext cx="84138" cy="26987"/>
          </a:xfrm>
          <a:custGeom>
            <a:avLst/>
            <a:gdLst/>
            <a:ahLst/>
            <a:cxnLst/>
            <a:rect l="l" t="t" r="r" b="b"/>
            <a:pathLst>
              <a:path w="53" h="18">
                <a:moveTo>
                  <a:pt x="52" y="0"/>
                </a:moveTo>
                <a:lnTo>
                  <a:pt x="49" y="0"/>
                </a:lnTo>
                <a:lnTo>
                  <a:pt x="43" y="0"/>
                </a:lnTo>
                <a:lnTo>
                  <a:pt x="38" y="0"/>
                </a:lnTo>
                <a:lnTo>
                  <a:pt x="31" y="1"/>
                </a:lnTo>
                <a:lnTo>
                  <a:pt x="23" y="2"/>
                </a:lnTo>
                <a:lnTo>
                  <a:pt x="16" y="4"/>
                </a:lnTo>
                <a:lnTo>
                  <a:pt x="7" y="6"/>
                </a:lnTo>
                <a:lnTo>
                  <a:pt x="0" y="9"/>
                </a:lnTo>
                <a:lnTo>
                  <a:pt x="4" y="18"/>
                </a:lnTo>
                <a:lnTo>
                  <a:pt x="10" y="14"/>
                </a:lnTo>
                <a:lnTo>
                  <a:pt x="18" y="12"/>
                </a:lnTo>
                <a:lnTo>
                  <a:pt x="24" y="11"/>
                </a:lnTo>
                <a:lnTo>
                  <a:pt x="32" y="10"/>
                </a:lnTo>
                <a:lnTo>
                  <a:pt x="38" y="10"/>
                </a:lnTo>
                <a:lnTo>
                  <a:pt x="44" y="10"/>
                </a:lnTo>
                <a:lnTo>
                  <a:pt x="49" y="9"/>
                </a:lnTo>
                <a:lnTo>
                  <a:pt x="53" y="9"/>
                </a:lnTo>
                <a:lnTo>
                  <a:pt x="52"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16" name="CustomShape 308"/>
          <p:cNvSpPr/>
          <p:nvPr/>
        </p:nvSpPr>
        <p:spPr>
          <a:xfrm>
            <a:off x="6696075" y="6108700"/>
            <a:ext cx="150813" cy="90488"/>
          </a:xfrm>
          <a:custGeom>
            <a:avLst/>
            <a:gdLst/>
            <a:ahLst/>
            <a:cxnLst/>
            <a:rect l="l" t="t" r="r" b="b"/>
            <a:pathLst>
              <a:path w="95" h="57">
                <a:moveTo>
                  <a:pt x="89" y="57"/>
                </a:moveTo>
                <a:lnTo>
                  <a:pt x="93" y="57"/>
                </a:lnTo>
                <a:lnTo>
                  <a:pt x="95" y="55"/>
                </a:lnTo>
                <a:lnTo>
                  <a:pt x="95" y="52"/>
                </a:lnTo>
                <a:lnTo>
                  <a:pt x="93" y="46"/>
                </a:lnTo>
                <a:lnTo>
                  <a:pt x="89" y="41"/>
                </a:lnTo>
                <a:lnTo>
                  <a:pt x="85" y="35"/>
                </a:lnTo>
                <a:lnTo>
                  <a:pt x="80" y="29"/>
                </a:lnTo>
                <a:lnTo>
                  <a:pt x="73" y="22"/>
                </a:lnTo>
                <a:lnTo>
                  <a:pt x="66" y="16"/>
                </a:lnTo>
                <a:lnTo>
                  <a:pt x="59" y="10"/>
                </a:lnTo>
                <a:lnTo>
                  <a:pt x="49" y="6"/>
                </a:lnTo>
                <a:lnTo>
                  <a:pt x="41" y="3"/>
                </a:lnTo>
                <a:lnTo>
                  <a:pt x="31" y="0"/>
                </a:lnTo>
                <a:lnTo>
                  <a:pt x="22" y="0"/>
                </a:lnTo>
                <a:lnTo>
                  <a:pt x="12" y="3"/>
                </a:lnTo>
                <a:lnTo>
                  <a:pt x="3" y="7"/>
                </a:lnTo>
                <a:lnTo>
                  <a:pt x="2" y="8"/>
                </a:lnTo>
                <a:lnTo>
                  <a:pt x="0" y="9"/>
                </a:lnTo>
                <a:lnTo>
                  <a:pt x="2" y="11"/>
                </a:lnTo>
                <a:lnTo>
                  <a:pt x="2" y="13"/>
                </a:lnTo>
                <a:lnTo>
                  <a:pt x="5" y="19"/>
                </a:lnTo>
                <a:lnTo>
                  <a:pt x="10" y="24"/>
                </a:lnTo>
                <a:lnTo>
                  <a:pt x="15" y="31"/>
                </a:lnTo>
                <a:lnTo>
                  <a:pt x="23" y="38"/>
                </a:lnTo>
                <a:lnTo>
                  <a:pt x="30" y="43"/>
                </a:lnTo>
                <a:lnTo>
                  <a:pt x="39" y="49"/>
                </a:lnTo>
                <a:lnTo>
                  <a:pt x="46" y="52"/>
                </a:lnTo>
                <a:lnTo>
                  <a:pt x="53" y="54"/>
                </a:lnTo>
                <a:lnTo>
                  <a:pt x="61" y="55"/>
                </a:lnTo>
                <a:lnTo>
                  <a:pt x="68" y="56"/>
                </a:lnTo>
                <a:lnTo>
                  <a:pt x="75" y="56"/>
                </a:lnTo>
                <a:lnTo>
                  <a:pt x="80" y="56"/>
                </a:lnTo>
                <a:lnTo>
                  <a:pt x="85" y="56"/>
                </a:lnTo>
                <a:lnTo>
                  <a:pt x="89" y="5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917" name="CustomShape 309"/>
          <p:cNvSpPr/>
          <p:nvPr/>
        </p:nvSpPr>
        <p:spPr>
          <a:xfrm>
            <a:off x="6696075" y="6102350"/>
            <a:ext cx="157163" cy="104775"/>
          </a:xfrm>
          <a:custGeom>
            <a:avLst/>
            <a:gdLst/>
            <a:ahLst/>
            <a:cxnLst/>
            <a:rect l="l" t="t" r="r" b="b"/>
            <a:pathLst>
              <a:path w="99" h="66">
                <a:moveTo>
                  <a:pt x="5" y="14"/>
                </a:moveTo>
                <a:lnTo>
                  <a:pt x="13" y="11"/>
                </a:lnTo>
                <a:lnTo>
                  <a:pt x="22" y="9"/>
                </a:lnTo>
                <a:lnTo>
                  <a:pt x="30" y="9"/>
                </a:lnTo>
                <a:lnTo>
                  <a:pt x="40" y="11"/>
                </a:lnTo>
                <a:lnTo>
                  <a:pt x="48" y="14"/>
                </a:lnTo>
                <a:lnTo>
                  <a:pt x="57" y="19"/>
                </a:lnTo>
                <a:lnTo>
                  <a:pt x="64" y="24"/>
                </a:lnTo>
                <a:lnTo>
                  <a:pt x="70" y="30"/>
                </a:lnTo>
                <a:lnTo>
                  <a:pt x="77" y="36"/>
                </a:lnTo>
                <a:lnTo>
                  <a:pt x="82" y="42"/>
                </a:lnTo>
                <a:lnTo>
                  <a:pt x="86" y="47"/>
                </a:lnTo>
                <a:lnTo>
                  <a:pt x="89" y="53"/>
                </a:lnTo>
                <a:lnTo>
                  <a:pt x="90" y="56"/>
                </a:lnTo>
                <a:lnTo>
                  <a:pt x="90" y="57"/>
                </a:lnTo>
                <a:lnTo>
                  <a:pt x="91" y="57"/>
                </a:lnTo>
                <a:lnTo>
                  <a:pt x="89" y="57"/>
                </a:lnTo>
                <a:lnTo>
                  <a:pt x="88" y="66"/>
                </a:lnTo>
                <a:lnTo>
                  <a:pt x="95" y="65"/>
                </a:lnTo>
                <a:lnTo>
                  <a:pt x="99" y="60"/>
                </a:lnTo>
                <a:lnTo>
                  <a:pt x="99" y="55"/>
                </a:lnTo>
                <a:lnTo>
                  <a:pt x="97" y="49"/>
                </a:lnTo>
                <a:lnTo>
                  <a:pt x="94" y="43"/>
                </a:lnTo>
                <a:lnTo>
                  <a:pt x="89" y="36"/>
                </a:lnTo>
                <a:lnTo>
                  <a:pt x="83" y="30"/>
                </a:lnTo>
                <a:lnTo>
                  <a:pt x="77" y="23"/>
                </a:lnTo>
                <a:lnTo>
                  <a:pt x="69" y="16"/>
                </a:lnTo>
                <a:lnTo>
                  <a:pt x="61" y="11"/>
                </a:lnTo>
                <a:lnTo>
                  <a:pt x="51" y="5"/>
                </a:lnTo>
                <a:lnTo>
                  <a:pt x="42" y="2"/>
                </a:lnTo>
                <a:lnTo>
                  <a:pt x="31" y="0"/>
                </a:lnTo>
                <a:lnTo>
                  <a:pt x="21" y="0"/>
                </a:lnTo>
                <a:lnTo>
                  <a:pt x="10" y="2"/>
                </a:lnTo>
                <a:lnTo>
                  <a:pt x="0" y="7"/>
                </a:lnTo>
                <a:lnTo>
                  <a:pt x="5"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18" name="CustomShape 310"/>
          <p:cNvSpPr/>
          <p:nvPr/>
        </p:nvSpPr>
        <p:spPr>
          <a:xfrm>
            <a:off x="6689725" y="6113463"/>
            <a:ext cx="71438" cy="77787"/>
          </a:xfrm>
          <a:custGeom>
            <a:avLst/>
            <a:gdLst/>
            <a:ahLst/>
            <a:cxnLst/>
            <a:rect l="l" t="t" r="r" b="b"/>
            <a:pathLst>
              <a:path w="45" h="49">
                <a:moveTo>
                  <a:pt x="45" y="41"/>
                </a:moveTo>
                <a:lnTo>
                  <a:pt x="37" y="37"/>
                </a:lnTo>
                <a:lnTo>
                  <a:pt x="30" y="31"/>
                </a:lnTo>
                <a:lnTo>
                  <a:pt x="22" y="25"/>
                </a:lnTo>
                <a:lnTo>
                  <a:pt x="17" y="19"/>
                </a:lnTo>
                <a:lnTo>
                  <a:pt x="13" y="13"/>
                </a:lnTo>
                <a:lnTo>
                  <a:pt x="10" y="8"/>
                </a:lnTo>
                <a:lnTo>
                  <a:pt x="10" y="7"/>
                </a:lnTo>
                <a:lnTo>
                  <a:pt x="10" y="6"/>
                </a:lnTo>
                <a:lnTo>
                  <a:pt x="9" y="7"/>
                </a:lnTo>
                <a:lnTo>
                  <a:pt x="4" y="0"/>
                </a:lnTo>
                <a:lnTo>
                  <a:pt x="1" y="3"/>
                </a:lnTo>
                <a:lnTo>
                  <a:pt x="0" y="6"/>
                </a:lnTo>
                <a:lnTo>
                  <a:pt x="1" y="9"/>
                </a:lnTo>
                <a:lnTo>
                  <a:pt x="2" y="13"/>
                </a:lnTo>
                <a:lnTo>
                  <a:pt x="6" y="18"/>
                </a:lnTo>
                <a:lnTo>
                  <a:pt x="11" y="25"/>
                </a:lnTo>
                <a:lnTo>
                  <a:pt x="17" y="31"/>
                </a:lnTo>
                <a:lnTo>
                  <a:pt x="24" y="38"/>
                </a:lnTo>
                <a:lnTo>
                  <a:pt x="32" y="45"/>
                </a:lnTo>
                <a:lnTo>
                  <a:pt x="40" y="49"/>
                </a:lnTo>
                <a:lnTo>
                  <a:pt x="45"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19" name="CustomShape 311"/>
          <p:cNvSpPr/>
          <p:nvPr/>
        </p:nvSpPr>
        <p:spPr>
          <a:xfrm>
            <a:off x="6753225" y="6178550"/>
            <a:ext cx="84138" cy="28575"/>
          </a:xfrm>
          <a:custGeom>
            <a:avLst/>
            <a:gdLst/>
            <a:ahLst/>
            <a:cxnLst/>
            <a:rect l="l" t="t" r="r" b="b"/>
            <a:pathLst>
              <a:path w="53" h="18">
                <a:moveTo>
                  <a:pt x="53" y="9"/>
                </a:moveTo>
                <a:lnTo>
                  <a:pt x="49" y="8"/>
                </a:lnTo>
                <a:lnTo>
                  <a:pt x="45" y="8"/>
                </a:lnTo>
                <a:lnTo>
                  <a:pt x="39" y="8"/>
                </a:lnTo>
                <a:lnTo>
                  <a:pt x="32" y="7"/>
                </a:lnTo>
                <a:lnTo>
                  <a:pt x="25" y="7"/>
                </a:lnTo>
                <a:lnTo>
                  <a:pt x="18" y="5"/>
                </a:lnTo>
                <a:lnTo>
                  <a:pt x="11" y="4"/>
                </a:lnTo>
                <a:lnTo>
                  <a:pt x="5" y="0"/>
                </a:lnTo>
                <a:lnTo>
                  <a:pt x="0" y="8"/>
                </a:lnTo>
                <a:lnTo>
                  <a:pt x="8" y="11"/>
                </a:lnTo>
                <a:lnTo>
                  <a:pt x="16" y="15"/>
                </a:lnTo>
                <a:lnTo>
                  <a:pt x="24" y="16"/>
                </a:lnTo>
                <a:lnTo>
                  <a:pt x="31" y="17"/>
                </a:lnTo>
                <a:lnTo>
                  <a:pt x="39" y="17"/>
                </a:lnTo>
                <a:lnTo>
                  <a:pt x="44" y="17"/>
                </a:lnTo>
                <a:lnTo>
                  <a:pt x="49" y="18"/>
                </a:lnTo>
                <a:lnTo>
                  <a:pt x="52" y="18"/>
                </a:lnTo>
                <a:lnTo>
                  <a:pt x="53"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20" name="CustomShape 312"/>
          <p:cNvSpPr/>
          <p:nvPr/>
        </p:nvSpPr>
        <p:spPr>
          <a:xfrm>
            <a:off x="3184525" y="6115050"/>
            <a:ext cx="149225" cy="88900"/>
          </a:xfrm>
          <a:custGeom>
            <a:avLst/>
            <a:gdLst/>
            <a:ahLst/>
            <a:cxnLst/>
            <a:rect l="l" t="t" r="r" b="b"/>
            <a:pathLst>
              <a:path w="94" h="57">
                <a:moveTo>
                  <a:pt x="88" y="0"/>
                </a:moveTo>
                <a:lnTo>
                  <a:pt x="92" y="0"/>
                </a:lnTo>
                <a:lnTo>
                  <a:pt x="94" y="2"/>
                </a:lnTo>
                <a:lnTo>
                  <a:pt x="94" y="5"/>
                </a:lnTo>
                <a:lnTo>
                  <a:pt x="92" y="9"/>
                </a:lnTo>
                <a:lnTo>
                  <a:pt x="89" y="15"/>
                </a:lnTo>
                <a:lnTo>
                  <a:pt x="84" y="22"/>
                </a:lnTo>
                <a:lnTo>
                  <a:pt x="79" y="28"/>
                </a:lnTo>
                <a:lnTo>
                  <a:pt x="72" y="35"/>
                </a:lnTo>
                <a:lnTo>
                  <a:pt x="65" y="40"/>
                </a:lnTo>
                <a:lnTo>
                  <a:pt x="58" y="46"/>
                </a:lnTo>
                <a:lnTo>
                  <a:pt x="49" y="51"/>
                </a:lnTo>
                <a:lnTo>
                  <a:pt x="40" y="55"/>
                </a:lnTo>
                <a:lnTo>
                  <a:pt x="30" y="57"/>
                </a:lnTo>
                <a:lnTo>
                  <a:pt x="21" y="57"/>
                </a:lnTo>
                <a:lnTo>
                  <a:pt x="11" y="55"/>
                </a:lnTo>
                <a:lnTo>
                  <a:pt x="2" y="50"/>
                </a:lnTo>
                <a:lnTo>
                  <a:pt x="1" y="49"/>
                </a:lnTo>
                <a:lnTo>
                  <a:pt x="0" y="48"/>
                </a:lnTo>
                <a:lnTo>
                  <a:pt x="1" y="46"/>
                </a:lnTo>
                <a:lnTo>
                  <a:pt x="1" y="44"/>
                </a:lnTo>
                <a:lnTo>
                  <a:pt x="4" y="38"/>
                </a:lnTo>
                <a:lnTo>
                  <a:pt x="9" y="31"/>
                </a:lnTo>
                <a:lnTo>
                  <a:pt x="14" y="25"/>
                </a:lnTo>
                <a:lnTo>
                  <a:pt x="22" y="19"/>
                </a:lnTo>
                <a:lnTo>
                  <a:pt x="29" y="13"/>
                </a:lnTo>
                <a:lnTo>
                  <a:pt x="38" y="8"/>
                </a:lnTo>
                <a:lnTo>
                  <a:pt x="45" y="5"/>
                </a:lnTo>
                <a:lnTo>
                  <a:pt x="52" y="3"/>
                </a:lnTo>
                <a:lnTo>
                  <a:pt x="60" y="2"/>
                </a:lnTo>
                <a:lnTo>
                  <a:pt x="67" y="1"/>
                </a:lnTo>
                <a:lnTo>
                  <a:pt x="74" y="1"/>
                </a:lnTo>
                <a:lnTo>
                  <a:pt x="80" y="0"/>
                </a:lnTo>
                <a:lnTo>
                  <a:pt x="84" y="0"/>
                </a:lnTo>
                <a:lnTo>
                  <a:pt x="8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921" name="CustomShape 313"/>
          <p:cNvSpPr/>
          <p:nvPr/>
        </p:nvSpPr>
        <p:spPr>
          <a:xfrm>
            <a:off x="3184525" y="6107113"/>
            <a:ext cx="155575" cy="103187"/>
          </a:xfrm>
          <a:custGeom>
            <a:avLst/>
            <a:gdLst/>
            <a:ahLst/>
            <a:cxnLst/>
            <a:rect l="l" t="t" r="r" b="b"/>
            <a:pathLst>
              <a:path w="98" h="66">
                <a:moveTo>
                  <a:pt x="0" y="58"/>
                </a:moveTo>
                <a:lnTo>
                  <a:pt x="9" y="64"/>
                </a:lnTo>
                <a:lnTo>
                  <a:pt x="21" y="66"/>
                </a:lnTo>
                <a:lnTo>
                  <a:pt x="30" y="66"/>
                </a:lnTo>
                <a:lnTo>
                  <a:pt x="41" y="64"/>
                </a:lnTo>
                <a:lnTo>
                  <a:pt x="50" y="60"/>
                </a:lnTo>
                <a:lnTo>
                  <a:pt x="60" y="55"/>
                </a:lnTo>
                <a:lnTo>
                  <a:pt x="68" y="50"/>
                </a:lnTo>
                <a:lnTo>
                  <a:pt x="76" y="43"/>
                </a:lnTo>
                <a:lnTo>
                  <a:pt x="82" y="36"/>
                </a:lnTo>
                <a:lnTo>
                  <a:pt x="88" y="30"/>
                </a:lnTo>
                <a:lnTo>
                  <a:pt x="93" y="23"/>
                </a:lnTo>
                <a:lnTo>
                  <a:pt x="96" y="17"/>
                </a:lnTo>
                <a:lnTo>
                  <a:pt x="98" y="11"/>
                </a:lnTo>
                <a:lnTo>
                  <a:pt x="98" y="6"/>
                </a:lnTo>
                <a:lnTo>
                  <a:pt x="94" y="0"/>
                </a:lnTo>
                <a:lnTo>
                  <a:pt x="87" y="0"/>
                </a:lnTo>
                <a:lnTo>
                  <a:pt x="88" y="9"/>
                </a:lnTo>
                <a:lnTo>
                  <a:pt x="90" y="9"/>
                </a:lnTo>
                <a:lnTo>
                  <a:pt x="89" y="8"/>
                </a:lnTo>
                <a:lnTo>
                  <a:pt x="89" y="9"/>
                </a:lnTo>
                <a:lnTo>
                  <a:pt x="88" y="13"/>
                </a:lnTo>
                <a:lnTo>
                  <a:pt x="85" y="18"/>
                </a:lnTo>
                <a:lnTo>
                  <a:pt x="81" y="23"/>
                </a:lnTo>
                <a:lnTo>
                  <a:pt x="76" y="30"/>
                </a:lnTo>
                <a:lnTo>
                  <a:pt x="70" y="36"/>
                </a:lnTo>
                <a:lnTo>
                  <a:pt x="63" y="42"/>
                </a:lnTo>
                <a:lnTo>
                  <a:pt x="56" y="47"/>
                </a:lnTo>
                <a:lnTo>
                  <a:pt x="47" y="52"/>
                </a:lnTo>
                <a:lnTo>
                  <a:pt x="39" y="55"/>
                </a:lnTo>
                <a:lnTo>
                  <a:pt x="30" y="56"/>
                </a:lnTo>
                <a:lnTo>
                  <a:pt x="21" y="57"/>
                </a:lnTo>
                <a:lnTo>
                  <a:pt x="12" y="55"/>
                </a:lnTo>
                <a:lnTo>
                  <a:pt x="4" y="51"/>
                </a:lnTo>
                <a:lnTo>
                  <a:pt x="0" y="5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22" name="CustomShape 314"/>
          <p:cNvSpPr/>
          <p:nvPr/>
        </p:nvSpPr>
        <p:spPr>
          <a:xfrm>
            <a:off x="3176588" y="6121400"/>
            <a:ext cx="69850" cy="77788"/>
          </a:xfrm>
          <a:custGeom>
            <a:avLst/>
            <a:gdLst/>
            <a:ahLst/>
            <a:cxnLst/>
            <a:rect l="l" t="t" r="r" b="b"/>
            <a:pathLst>
              <a:path w="45" h="49">
                <a:moveTo>
                  <a:pt x="40" y="0"/>
                </a:moveTo>
                <a:lnTo>
                  <a:pt x="32" y="5"/>
                </a:lnTo>
                <a:lnTo>
                  <a:pt x="25" y="11"/>
                </a:lnTo>
                <a:lnTo>
                  <a:pt x="17" y="18"/>
                </a:lnTo>
                <a:lnTo>
                  <a:pt x="11" y="24"/>
                </a:lnTo>
                <a:lnTo>
                  <a:pt x="6" y="31"/>
                </a:lnTo>
                <a:lnTo>
                  <a:pt x="2" y="37"/>
                </a:lnTo>
                <a:lnTo>
                  <a:pt x="1" y="41"/>
                </a:lnTo>
                <a:lnTo>
                  <a:pt x="0" y="44"/>
                </a:lnTo>
                <a:lnTo>
                  <a:pt x="1" y="47"/>
                </a:lnTo>
                <a:lnTo>
                  <a:pt x="5" y="49"/>
                </a:lnTo>
                <a:lnTo>
                  <a:pt x="9" y="42"/>
                </a:lnTo>
                <a:lnTo>
                  <a:pt x="9" y="43"/>
                </a:lnTo>
                <a:lnTo>
                  <a:pt x="10" y="43"/>
                </a:lnTo>
                <a:lnTo>
                  <a:pt x="10" y="42"/>
                </a:lnTo>
                <a:lnTo>
                  <a:pt x="13" y="36"/>
                </a:lnTo>
                <a:lnTo>
                  <a:pt x="17" y="31"/>
                </a:lnTo>
                <a:lnTo>
                  <a:pt x="22" y="24"/>
                </a:lnTo>
                <a:lnTo>
                  <a:pt x="30" y="19"/>
                </a:lnTo>
                <a:lnTo>
                  <a:pt x="37" y="13"/>
                </a:lnTo>
                <a:lnTo>
                  <a:pt x="45" y="9"/>
                </a:lnTo>
                <a:lnTo>
                  <a:pt x="4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23" name="CustomShape 315"/>
          <p:cNvSpPr/>
          <p:nvPr/>
        </p:nvSpPr>
        <p:spPr>
          <a:xfrm>
            <a:off x="3240088" y="6107113"/>
            <a:ext cx="84137" cy="26987"/>
          </a:xfrm>
          <a:custGeom>
            <a:avLst/>
            <a:gdLst/>
            <a:ahLst/>
            <a:cxnLst/>
            <a:rect l="l" t="t" r="r" b="b"/>
            <a:pathLst>
              <a:path w="53" h="18">
                <a:moveTo>
                  <a:pt x="52" y="0"/>
                </a:moveTo>
                <a:lnTo>
                  <a:pt x="49" y="0"/>
                </a:lnTo>
                <a:lnTo>
                  <a:pt x="44" y="0"/>
                </a:lnTo>
                <a:lnTo>
                  <a:pt x="39" y="0"/>
                </a:lnTo>
                <a:lnTo>
                  <a:pt x="31" y="1"/>
                </a:lnTo>
                <a:lnTo>
                  <a:pt x="24" y="2"/>
                </a:lnTo>
                <a:lnTo>
                  <a:pt x="16" y="4"/>
                </a:lnTo>
                <a:lnTo>
                  <a:pt x="8" y="6"/>
                </a:lnTo>
                <a:lnTo>
                  <a:pt x="0" y="9"/>
                </a:lnTo>
                <a:lnTo>
                  <a:pt x="5" y="18"/>
                </a:lnTo>
                <a:lnTo>
                  <a:pt x="11" y="14"/>
                </a:lnTo>
                <a:lnTo>
                  <a:pt x="18" y="12"/>
                </a:lnTo>
                <a:lnTo>
                  <a:pt x="25" y="11"/>
                </a:lnTo>
                <a:lnTo>
                  <a:pt x="32" y="10"/>
                </a:lnTo>
                <a:lnTo>
                  <a:pt x="39" y="10"/>
                </a:lnTo>
                <a:lnTo>
                  <a:pt x="45" y="10"/>
                </a:lnTo>
                <a:lnTo>
                  <a:pt x="49" y="9"/>
                </a:lnTo>
                <a:lnTo>
                  <a:pt x="53" y="9"/>
                </a:lnTo>
                <a:lnTo>
                  <a:pt x="52"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24" name="CustomShape 316"/>
          <p:cNvSpPr/>
          <p:nvPr/>
        </p:nvSpPr>
        <p:spPr>
          <a:xfrm>
            <a:off x="3613150" y="6115050"/>
            <a:ext cx="147638" cy="88900"/>
          </a:xfrm>
          <a:custGeom>
            <a:avLst/>
            <a:gdLst/>
            <a:ahLst/>
            <a:cxnLst/>
            <a:rect l="l" t="t" r="r" b="b"/>
            <a:pathLst>
              <a:path w="93" h="57">
                <a:moveTo>
                  <a:pt x="88" y="0"/>
                </a:moveTo>
                <a:lnTo>
                  <a:pt x="92" y="0"/>
                </a:lnTo>
                <a:lnTo>
                  <a:pt x="93" y="2"/>
                </a:lnTo>
                <a:lnTo>
                  <a:pt x="93" y="5"/>
                </a:lnTo>
                <a:lnTo>
                  <a:pt x="92" y="9"/>
                </a:lnTo>
                <a:lnTo>
                  <a:pt x="89" y="15"/>
                </a:lnTo>
                <a:lnTo>
                  <a:pt x="85" y="22"/>
                </a:lnTo>
                <a:lnTo>
                  <a:pt x="80" y="28"/>
                </a:lnTo>
                <a:lnTo>
                  <a:pt x="73" y="35"/>
                </a:lnTo>
                <a:lnTo>
                  <a:pt x="66" y="40"/>
                </a:lnTo>
                <a:lnTo>
                  <a:pt x="57" y="46"/>
                </a:lnTo>
                <a:lnTo>
                  <a:pt x="49" y="51"/>
                </a:lnTo>
                <a:lnTo>
                  <a:pt x="39" y="55"/>
                </a:lnTo>
                <a:lnTo>
                  <a:pt x="30" y="57"/>
                </a:lnTo>
                <a:lnTo>
                  <a:pt x="20" y="57"/>
                </a:lnTo>
                <a:lnTo>
                  <a:pt x="11" y="55"/>
                </a:lnTo>
                <a:lnTo>
                  <a:pt x="1" y="50"/>
                </a:lnTo>
                <a:lnTo>
                  <a:pt x="0" y="49"/>
                </a:lnTo>
                <a:lnTo>
                  <a:pt x="0" y="48"/>
                </a:lnTo>
                <a:lnTo>
                  <a:pt x="0" y="46"/>
                </a:lnTo>
                <a:lnTo>
                  <a:pt x="1" y="44"/>
                </a:lnTo>
                <a:lnTo>
                  <a:pt x="5" y="38"/>
                </a:lnTo>
                <a:lnTo>
                  <a:pt x="9" y="31"/>
                </a:lnTo>
                <a:lnTo>
                  <a:pt x="15" y="25"/>
                </a:lnTo>
                <a:lnTo>
                  <a:pt x="23" y="19"/>
                </a:lnTo>
                <a:lnTo>
                  <a:pt x="30" y="13"/>
                </a:lnTo>
                <a:lnTo>
                  <a:pt x="37" y="8"/>
                </a:lnTo>
                <a:lnTo>
                  <a:pt x="45" y="5"/>
                </a:lnTo>
                <a:lnTo>
                  <a:pt x="52" y="3"/>
                </a:lnTo>
                <a:lnTo>
                  <a:pt x="60" y="2"/>
                </a:lnTo>
                <a:lnTo>
                  <a:pt x="67" y="1"/>
                </a:lnTo>
                <a:lnTo>
                  <a:pt x="73" y="1"/>
                </a:lnTo>
                <a:lnTo>
                  <a:pt x="80" y="0"/>
                </a:lnTo>
                <a:lnTo>
                  <a:pt x="85" y="0"/>
                </a:lnTo>
                <a:lnTo>
                  <a:pt x="8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925" name="CustomShape 317"/>
          <p:cNvSpPr/>
          <p:nvPr/>
        </p:nvSpPr>
        <p:spPr>
          <a:xfrm>
            <a:off x="3611563" y="6107113"/>
            <a:ext cx="157162" cy="103187"/>
          </a:xfrm>
          <a:custGeom>
            <a:avLst/>
            <a:gdLst/>
            <a:ahLst/>
            <a:cxnLst/>
            <a:rect l="l" t="t" r="r" b="b"/>
            <a:pathLst>
              <a:path w="99" h="66">
                <a:moveTo>
                  <a:pt x="0" y="58"/>
                </a:moveTo>
                <a:lnTo>
                  <a:pt x="11" y="64"/>
                </a:lnTo>
                <a:lnTo>
                  <a:pt x="21" y="66"/>
                </a:lnTo>
                <a:lnTo>
                  <a:pt x="32" y="66"/>
                </a:lnTo>
                <a:lnTo>
                  <a:pt x="42" y="64"/>
                </a:lnTo>
                <a:lnTo>
                  <a:pt x="52" y="60"/>
                </a:lnTo>
                <a:lnTo>
                  <a:pt x="61" y="55"/>
                </a:lnTo>
                <a:lnTo>
                  <a:pt x="69" y="50"/>
                </a:lnTo>
                <a:lnTo>
                  <a:pt x="76" y="43"/>
                </a:lnTo>
                <a:lnTo>
                  <a:pt x="84" y="36"/>
                </a:lnTo>
                <a:lnTo>
                  <a:pt x="89" y="30"/>
                </a:lnTo>
                <a:lnTo>
                  <a:pt x="93" y="23"/>
                </a:lnTo>
                <a:lnTo>
                  <a:pt x="98" y="17"/>
                </a:lnTo>
                <a:lnTo>
                  <a:pt x="99" y="11"/>
                </a:lnTo>
                <a:lnTo>
                  <a:pt x="99" y="6"/>
                </a:lnTo>
                <a:lnTo>
                  <a:pt x="94" y="0"/>
                </a:lnTo>
                <a:lnTo>
                  <a:pt x="89" y="0"/>
                </a:lnTo>
                <a:lnTo>
                  <a:pt x="90" y="9"/>
                </a:lnTo>
                <a:lnTo>
                  <a:pt x="91" y="9"/>
                </a:lnTo>
                <a:lnTo>
                  <a:pt x="90" y="8"/>
                </a:lnTo>
                <a:lnTo>
                  <a:pt x="90" y="9"/>
                </a:lnTo>
                <a:lnTo>
                  <a:pt x="89" y="13"/>
                </a:lnTo>
                <a:lnTo>
                  <a:pt x="86" y="18"/>
                </a:lnTo>
                <a:lnTo>
                  <a:pt x="83" y="23"/>
                </a:lnTo>
                <a:lnTo>
                  <a:pt x="77" y="30"/>
                </a:lnTo>
                <a:lnTo>
                  <a:pt x="71" y="36"/>
                </a:lnTo>
                <a:lnTo>
                  <a:pt x="64" y="42"/>
                </a:lnTo>
                <a:lnTo>
                  <a:pt x="56" y="47"/>
                </a:lnTo>
                <a:lnTo>
                  <a:pt x="48" y="52"/>
                </a:lnTo>
                <a:lnTo>
                  <a:pt x="39" y="55"/>
                </a:lnTo>
                <a:lnTo>
                  <a:pt x="31" y="56"/>
                </a:lnTo>
                <a:lnTo>
                  <a:pt x="22" y="57"/>
                </a:lnTo>
                <a:lnTo>
                  <a:pt x="13" y="55"/>
                </a:lnTo>
                <a:lnTo>
                  <a:pt x="4" y="51"/>
                </a:lnTo>
                <a:lnTo>
                  <a:pt x="0" y="5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26" name="CustomShape 318"/>
          <p:cNvSpPr/>
          <p:nvPr/>
        </p:nvSpPr>
        <p:spPr>
          <a:xfrm>
            <a:off x="3606800" y="6121400"/>
            <a:ext cx="68263" cy="77788"/>
          </a:xfrm>
          <a:custGeom>
            <a:avLst/>
            <a:gdLst/>
            <a:ahLst/>
            <a:cxnLst/>
            <a:rect l="l" t="t" r="r" b="b"/>
            <a:pathLst>
              <a:path w="43" h="49">
                <a:moveTo>
                  <a:pt x="39" y="0"/>
                </a:moveTo>
                <a:lnTo>
                  <a:pt x="32" y="5"/>
                </a:lnTo>
                <a:lnTo>
                  <a:pt x="23" y="11"/>
                </a:lnTo>
                <a:lnTo>
                  <a:pt x="16" y="18"/>
                </a:lnTo>
                <a:lnTo>
                  <a:pt x="10" y="24"/>
                </a:lnTo>
                <a:lnTo>
                  <a:pt x="4" y="31"/>
                </a:lnTo>
                <a:lnTo>
                  <a:pt x="1" y="37"/>
                </a:lnTo>
                <a:lnTo>
                  <a:pt x="0" y="41"/>
                </a:lnTo>
                <a:lnTo>
                  <a:pt x="0" y="44"/>
                </a:lnTo>
                <a:lnTo>
                  <a:pt x="1" y="47"/>
                </a:lnTo>
                <a:lnTo>
                  <a:pt x="3" y="49"/>
                </a:lnTo>
                <a:lnTo>
                  <a:pt x="7" y="42"/>
                </a:lnTo>
                <a:lnTo>
                  <a:pt x="9" y="43"/>
                </a:lnTo>
                <a:lnTo>
                  <a:pt x="10" y="42"/>
                </a:lnTo>
                <a:lnTo>
                  <a:pt x="12" y="36"/>
                </a:lnTo>
                <a:lnTo>
                  <a:pt x="16" y="31"/>
                </a:lnTo>
                <a:lnTo>
                  <a:pt x="22" y="24"/>
                </a:lnTo>
                <a:lnTo>
                  <a:pt x="29" y="19"/>
                </a:lnTo>
                <a:lnTo>
                  <a:pt x="36" y="13"/>
                </a:lnTo>
                <a:lnTo>
                  <a:pt x="43" y="9"/>
                </a:lnTo>
                <a:lnTo>
                  <a:pt x="39"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27" name="CustomShape 319"/>
          <p:cNvSpPr/>
          <p:nvPr/>
        </p:nvSpPr>
        <p:spPr>
          <a:xfrm>
            <a:off x="3668713" y="6107113"/>
            <a:ext cx="85725" cy="26987"/>
          </a:xfrm>
          <a:custGeom>
            <a:avLst/>
            <a:gdLst/>
            <a:ahLst/>
            <a:cxnLst/>
            <a:rect l="l" t="t" r="r" b="b"/>
            <a:pathLst>
              <a:path w="54" h="18">
                <a:moveTo>
                  <a:pt x="53" y="0"/>
                </a:moveTo>
                <a:lnTo>
                  <a:pt x="49" y="0"/>
                </a:lnTo>
                <a:lnTo>
                  <a:pt x="45" y="0"/>
                </a:lnTo>
                <a:lnTo>
                  <a:pt x="38" y="0"/>
                </a:lnTo>
                <a:lnTo>
                  <a:pt x="32" y="1"/>
                </a:lnTo>
                <a:lnTo>
                  <a:pt x="25" y="2"/>
                </a:lnTo>
                <a:lnTo>
                  <a:pt x="16" y="4"/>
                </a:lnTo>
                <a:lnTo>
                  <a:pt x="9" y="6"/>
                </a:lnTo>
                <a:lnTo>
                  <a:pt x="0" y="9"/>
                </a:lnTo>
                <a:lnTo>
                  <a:pt x="4" y="18"/>
                </a:lnTo>
                <a:lnTo>
                  <a:pt x="12" y="14"/>
                </a:lnTo>
                <a:lnTo>
                  <a:pt x="18" y="12"/>
                </a:lnTo>
                <a:lnTo>
                  <a:pt x="26" y="11"/>
                </a:lnTo>
                <a:lnTo>
                  <a:pt x="32" y="10"/>
                </a:lnTo>
                <a:lnTo>
                  <a:pt x="39" y="10"/>
                </a:lnTo>
                <a:lnTo>
                  <a:pt x="45" y="10"/>
                </a:lnTo>
                <a:lnTo>
                  <a:pt x="50" y="9"/>
                </a:lnTo>
                <a:lnTo>
                  <a:pt x="54" y="9"/>
                </a:lnTo>
                <a:lnTo>
                  <a:pt x="53"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28" name="CustomShape 320"/>
          <p:cNvSpPr/>
          <p:nvPr/>
        </p:nvSpPr>
        <p:spPr>
          <a:xfrm>
            <a:off x="5322888" y="6245225"/>
            <a:ext cx="147637" cy="90488"/>
          </a:xfrm>
          <a:custGeom>
            <a:avLst/>
            <a:gdLst/>
            <a:ahLst/>
            <a:cxnLst/>
            <a:rect l="l" t="t" r="r" b="b"/>
            <a:pathLst>
              <a:path w="93" h="57">
                <a:moveTo>
                  <a:pt x="88" y="0"/>
                </a:moveTo>
                <a:lnTo>
                  <a:pt x="91" y="0"/>
                </a:lnTo>
                <a:lnTo>
                  <a:pt x="93" y="2"/>
                </a:lnTo>
                <a:lnTo>
                  <a:pt x="93" y="5"/>
                </a:lnTo>
                <a:lnTo>
                  <a:pt x="92" y="10"/>
                </a:lnTo>
                <a:lnTo>
                  <a:pt x="89" y="16"/>
                </a:lnTo>
                <a:lnTo>
                  <a:pt x="85" y="22"/>
                </a:lnTo>
                <a:lnTo>
                  <a:pt x="80" y="29"/>
                </a:lnTo>
                <a:lnTo>
                  <a:pt x="73" y="35"/>
                </a:lnTo>
                <a:lnTo>
                  <a:pt x="66" y="42"/>
                </a:lnTo>
                <a:lnTo>
                  <a:pt x="57" y="47"/>
                </a:lnTo>
                <a:lnTo>
                  <a:pt x="49" y="52"/>
                </a:lnTo>
                <a:lnTo>
                  <a:pt x="39" y="55"/>
                </a:lnTo>
                <a:lnTo>
                  <a:pt x="30" y="57"/>
                </a:lnTo>
                <a:lnTo>
                  <a:pt x="20" y="57"/>
                </a:lnTo>
                <a:lnTo>
                  <a:pt x="11" y="55"/>
                </a:lnTo>
                <a:lnTo>
                  <a:pt x="1" y="50"/>
                </a:lnTo>
                <a:lnTo>
                  <a:pt x="0" y="49"/>
                </a:lnTo>
                <a:lnTo>
                  <a:pt x="0" y="48"/>
                </a:lnTo>
                <a:lnTo>
                  <a:pt x="0" y="46"/>
                </a:lnTo>
                <a:lnTo>
                  <a:pt x="1" y="44"/>
                </a:lnTo>
                <a:lnTo>
                  <a:pt x="4" y="38"/>
                </a:lnTo>
                <a:lnTo>
                  <a:pt x="9" y="32"/>
                </a:lnTo>
                <a:lnTo>
                  <a:pt x="15" y="25"/>
                </a:lnTo>
                <a:lnTo>
                  <a:pt x="21" y="20"/>
                </a:lnTo>
                <a:lnTo>
                  <a:pt x="30" y="13"/>
                </a:lnTo>
                <a:lnTo>
                  <a:pt x="37" y="9"/>
                </a:lnTo>
                <a:lnTo>
                  <a:pt x="45" y="5"/>
                </a:lnTo>
                <a:lnTo>
                  <a:pt x="52" y="3"/>
                </a:lnTo>
                <a:lnTo>
                  <a:pt x="59" y="2"/>
                </a:lnTo>
                <a:lnTo>
                  <a:pt x="67" y="1"/>
                </a:lnTo>
                <a:lnTo>
                  <a:pt x="73" y="1"/>
                </a:lnTo>
                <a:lnTo>
                  <a:pt x="80" y="0"/>
                </a:lnTo>
                <a:lnTo>
                  <a:pt x="85" y="0"/>
                </a:lnTo>
                <a:lnTo>
                  <a:pt x="8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929" name="CustomShape 321"/>
          <p:cNvSpPr/>
          <p:nvPr/>
        </p:nvSpPr>
        <p:spPr>
          <a:xfrm>
            <a:off x="5321300" y="6238875"/>
            <a:ext cx="153988" cy="103188"/>
          </a:xfrm>
          <a:custGeom>
            <a:avLst/>
            <a:gdLst/>
            <a:ahLst/>
            <a:cxnLst/>
            <a:rect l="l" t="t" r="r" b="b"/>
            <a:pathLst>
              <a:path w="98" h="65">
                <a:moveTo>
                  <a:pt x="0" y="59"/>
                </a:moveTo>
                <a:lnTo>
                  <a:pt x="11" y="63"/>
                </a:lnTo>
                <a:lnTo>
                  <a:pt x="21" y="65"/>
                </a:lnTo>
                <a:lnTo>
                  <a:pt x="32" y="65"/>
                </a:lnTo>
                <a:lnTo>
                  <a:pt x="41" y="63"/>
                </a:lnTo>
                <a:lnTo>
                  <a:pt x="51" y="60"/>
                </a:lnTo>
                <a:lnTo>
                  <a:pt x="60" y="54"/>
                </a:lnTo>
                <a:lnTo>
                  <a:pt x="69" y="49"/>
                </a:lnTo>
                <a:lnTo>
                  <a:pt x="76" y="42"/>
                </a:lnTo>
                <a:lnTo>
                  <a:pt x="84" y="36"/>
                </a:lnTo>
                <a:lnTo>
                  <a:pt x="89" y="29"/>
                </a:lnTo>
                <a:lnTo>
                  <a:pt x="93" y="23"/>
                </a:lnTo>
                <a:lnTo>
                  <a:pt x="96" y="16"/>
                </a:lnTo>
                <a:lnTo>
                  <a:pt x="98" y="11"/>
                </a:lnTo>
                <a:lnTo>
                  <a:pt x="98" y="5"/>
                </a:lnTo>
                <a:lnTo>
                  <a:pt x="94" y="0"/>
                </a:lnTo>
                <a:lnTo>
                  <a:pt x="88" y="0"/>
                </a:lnTo>
                <a:lnTo>
                  <a:pt x="90" y="8"/>
                </a:lnTo>
                <a:lnTo>
                  <a:pt x="91" y="8"/>
                </a:lnTo>
                <a:lnTo>
                  <a:pt x="90" y="7"/>
                </a:lnTo>
                <a:lnTo>
                  <a:pt x="90" y="8"/>
                </a:lnTo>
                <a:lnTo>
                  <a:pt x="89" y="13"/>
                </a:lnTo>
                <a:lnTo>
                  <a:pt x="86" y="17"/>
                </a:lnTo>
                <a:lnTo>
                  <a:pt x="83" y="24"/>
                </a:lnTo>
                <a:lnTo>
                  <a:pt x="77" y="29"/>
                </a:lnTo>
                <a:lnTo>
                  <a:pt x="71" y="36"/>
                </a:lnTo>
                <a:lnTo>
                  <a:pt x="64" y="41"/>
                </a:lnTo>
                <a:lnTo>
                  <a:pt x="56" y="47"/>
                </a:lnTo>
                <a:lnTo>
                  <a:pt x="48" y="51"/>
                </a:lnTo>
                <a:lnTo>
                  <a:pt x="39" y="54"/>
                </a:lnTo>
                <a:lnTo>
                  <a:pt x="31" y="57"/>
                </a:lnTo>
                <a:lnTo>
                  <a:pt x="22" y="57"/>
                </a:lnTo>
                <a:lnTo>
                  <a:pt x="13" y="54"/>
                </a:lnTo>
                <a:lnTo>
                  <a:pt x="4" y="50"/>
                </a:lnTo>
                <a:lnTo>
                  <a:pt x="0"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30" name="CustomShape 322"/>
          <p:cNvSpPr/>
          <p:nvPr/>
        </p:nvSpPr>
        <p:spPr>
          <a:xfrm>
            <a:off x="5316538" y="6251575"/>
            <a:ext cx="68262" cy="79375"/>
          </a:xfrm>
          <a:custGeom>
            <a:avLst/>
            <a:gdLst/>
            <a:ahLst/>
            <a:cxnLst/>
            <a:rect l="l" t="t" r="r" b="b"/>
            <a:pathLst>
              <a:path w="43" h="51">
                <a:moveTo>
                  <a:pt x="39" y="0"/>
                </a:moveTo>
                <a:lnTo>
                  <a:pt x="31" y="6"/>
                </a:lnTo>
                <a:lnTo>
                  <a:pt x="23" y="11"/>
                </a:lnTo>
                <a:lnTo>
                  <a:pt x="16" y="18"/>
                </a:lnTo>
                <a:lnTo>
                  <a:pt x="9" y="26"/>
                </a:lnTo>
                <a:lnTo>
                  <a:pt x="4" y="32"/>
                </a:lnTo>
                <a:lnTo>
                  <a:pt x="1" y="38"/>
                </a:lnTo>
                <a:lnTo>
                  <a:pt x="0" y="41"/>
                </a:lnTo>
                <a:lnTo>
                  <a:pt x="0" y="44"/>
                </a:lnTo>
                <a:lnTo>
                  <a:pt x="0" y="48"/>
                </a:lnTo>
                <a:lnTo>
                  <a:pt x="3" y="51"/>
                </a:lnTo>
                <a:lnTo>
                  <a:pt x="7" y="42"/>
                </a:lnTo>
                <a:lnTo>
                  <a:pt x="8" y="43"/>
                </a:lnTo>
                <a:lnTo>
                  <a:pt x="8" y="44"/>
                </a:lnTo>
                <a:lnTo>
                  <a:pt x="8" y="43"/>
                </a:lnTo>
                <a:lnTo>
                  <a:pt x="8" y="42"/>
                </a:lnTo>
                <a:lnTo>
                  <a:pt x="12" y="37"/>
                </a:lnTo>
                <a:lnTo>
                  <a:pt x="16" y="31"/>
                </a:lnTo>
                <a:lnTo>
                  <a:pt x="22" y="25"/>
                </a:lnTo>
                <a:lnTo>
                  <a:pt x="29" y="19"/>
                </a:lnTo>
                <a:lnTo>
                  <a:pt x="36" y="14"/>
                </a:lnTo>
                <a:lnTo>
                  <a:pt x="43" y="9"/>
                </a:lnTo>
                <a:lnTo>
                  <a:pt x="39"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31" name="CustomShape 323"/>
          <p:cNvSpPr/>
          <p:nvPr/>
        </p:nvSpPr>
        <p:spPr>
          <a:xfrm>
            <a:off x="5378450" y="6238875"/>
            <a:ext cx="84138" cy="26988"/>
          </a:xfrm>
          <a:custGeom>
            <a:avLst/>
            <a:gdLst/>
            <a:ahLst/>
            <a:cxnLst/>
            <a:rect l="l" t="t" r="r" b="b"/>
            <a:pathLst>
              <a:path w="54" h="17">
                <a:moveTo>
                  <a:pt x="52" y="0"/>
                </a:moveTo>
                <a:lnTo>
                  <a:pt x="49" y="0"/>
                </a:lnTo>
                <a:lnTo>
                  <a:pt x="45" y="0"/>
                </a:lnTo>
                <a:lnTo>
                  <a:pt x="38" y="1"/>
                </a:lnTo>
                <a:lnTo>
                  <a:pt x="32" y="1"/>
                </a:lnTo>
                <a:lnTo>
                  <a:pt x="24" y="2"/>
                </a:lnTo>
                <a:lnTo>
                  <a:pt x="16" y="3"/>
                </a:lnTo>
                <a:lnTo>
                  <a:pt x="9" y="5"/>
                </a:lnTo>
                <a:lnTo>
                  <a:pt x="0" y="8"/>
                </a:lnTo>
                <a:lnTo>
                  <a:pt x="4" y="17"/>
                </a:lnTo>
                <a:lnTo>
                  <a:pt x="11" y="14"/>
                </a:lnTo>
                <a:lnTo>
                  <a:pt x="18" y="12"/>
                </a:lnTo>
                <a:lnTo>
                  <a:pt x="25" y="11"/>
                </a:lnTo>
                <a:lnTo>
                  <a:pt x="32" y="9"/>
                </a:lnTo>
                <a:lnTo>
                  <a:pt x="38" y="9"/>
                </a:lnTo>
                <a:lnTo>
                  <a:pt x="45" y="9"/>
                </a:lnTo>
                <a:lnTo>
                  <a:pt x="50" y="8"/>
                </a:lnTo>
                <a:lnTo>
                  <a:pt x="54" y="8"/>
                </a:lnTo>
                <a:lnTo>
                  <a:pt x="52"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32" name="CustomShape 324"/>
          <p:cNvSpPr/>
          <p:nvPr/>
        </p:nvSpPr>
        <p:spPr>
          <a:xfrm>
            <a:off x="5427663" y="6245225"/>
            <a:ext cx="147637" cy="90488"/>
          </a:xfrm>
          <a:custGeom>
            <a:avLst/>
            <a:gdLst/>
            <a:ahLst/>
            <a:cxnLst/>
            <a:rect l="l" t="t" r="r" b="b"/>
            <a:pathLst>
              <a:path w="93" h="57">
                <a:moveTo>
                  <a:pt x="88" y="0"/>
                </a:moveTo>
                <a:lnTo>
                  <a:pt x="91" y="0"/>
                </a:lnTo>
                <a:lnTo>
                  <a:pt x="93" y="2"/>
                </a:lnTo>
                <a:lnTo>
                  <a:pt x="93" y="5"/>
                </a:lnTo>
                <a:lnTo>
                  <a:pt x="92" y="10"/>
                </a:lnTo>
                <a:lnTo>
                  <a:pt x="89" y="16"/>
                </a:lnTo>
                <a:lnTo>
                  <a:pt x="84" y="22"/>
                </a:lnTo>
                <a:lnTo>
                  <a:pt x="79" y="29"/>
                </a:lnTo>
                <a:lnTo>
                  <a:pt x="73" y="35"/>
                </a:lnTo>
                <a:lnTo>
                  <a:pt x="65" y="42"/>
                </a:lnTo>
                <a:lnTo>
                  <a:pt x="57" y="47"/>
                </a:lnTo>
                <a:lnTo>
                  <a:pt x="48" y="52"/>
                </a:lnTo>
                <a:lnTo>
                  <a:pt x="39" y="55"/>
                </a:lnTo>
                <a:lnTo>
                  <a:pt x="29" y="57"/>
                </a:lnTo>
                <a:lnTo>
                  <a:pt x="20" y="57"/>
                </a:lnTo>
                <a:lnTo>
                  <a:pt x="10" y="55"/>
                </a:lnTo>
                <a:lnTo>
                  <a:pt x="1" y="50"/>
                </a:lnTo>
                <a:lnTo>
                  <a:pt x="0" y="49"/>
                </a:lnTo>
                <a:lnTo>
                  <a:pt x="0" y="48"/>
                </a:lnTo>
                <a:lnTo>
                  <a:pt x="0" y="46"/>
                </a:lnTo>
                <a:lnTo>
                  <a:pt x="1" y="44"/>
                </a:lnTo>
                <a:lnTo>
                  <a:pt x="4" y="38"/>
                </a:lnTo>
                <a:lnTo>
                  <a:pt x="8" y="32"/>
                </a:lnTo>
                <a:lnTo>
                  <a:pt x="15" y="25"/>
                </a:lnTo>
                <a:lnTo>
                  <a:pt x="21" y="20"/>
                </a:lnTo>
                <a:lnTo>
                  <a:pt x="29" y="13"/>
                </a:lnTo>
                <a:lnTo>
                  <a:pt x="37" y="9"/>
                </a:lnTo>
                <a:lnTo>
                  <a:pt x="44" y="5"/>
                </a:lnTo>
                <a:lnTo>
                  <a:pt x="52" y="3"/>
                </a:lnTo>
                <a:lnTo>
                  <a:pt x="59" y="2"/>
                </a:lnTo>
                <a:lnTo>
                  <a:pt x="66" y="1"/>
                </a:lnTo>
                <a:lnTo>
                  <a:pt x="73" y="1"/>
                </a:lnTo>
                <a:lnTo>
                  <a:pt x="79" y="0"/>
                </a:lnTo>
                <a:lnTo>
                  <a:pt x="84" y="0"/>
                </a:lnTo>
                <a:lnTo>
                  <a:pt x="8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933" name="CustomShape 325"/>
          <p:cNvSpPr/>
          <p:nvPr/>
        </p:nvSpPr>
        <p:spPr>
          <a:xfrm>
            <a:off x="5426075" y="6238875"/>
            <a:ext cx="153988" cy="103188"/>
          </a:xfrm>
          <a:custGeom>
            <a:avLst/>
            <a:gdLst/>
            <a:ahLst/>
            <a:cxnLst/>
            <a:rect l="l" t="t" r="r" b="b"/>
            <a:pathLst>
              <a:path w="98" h="65">
                <a:moveTo>
                  <a:pt x="0" y="59"/>
                </a:moveTo>
                <a:lnTo>
                  <a:pt x="10" y="63"/>
                </a:lnTo>
                <a:lnTo>
                  <a:pt x="21" y="65"/>
                </a:lnTo>
                <a:lnTo>
                  <a:pt x="31" y="65"/>
                </a:lnTo>
                <a:lnTo>
                  <a:pt x="41" y="63"/>
                </a:lnTo>
                <a:lnTo>
                  <a:pt x="50" y="60"/>
                </a:lnTo>
                <a:lnTo>
                  <a:pt x="60" y="54"/>
                </a:lnTo>
                <a:lnTo>
                  <a:pt x="68" y="49"/>
                </a:lnTo>
                <a:lnTo>
                  <a:pt x="76" y="42"/>
                </a:lnTo>
                <a:lnTo>
                  <a:pt x="83" y="36"/>
                </a:lnTo>
                <a:lnTo>
                  <a:pt x="89" y="29"/>
                </a:lnTo>
                <a:lnTo>
                  <a:pt x="93" y="23"/>
                </a:lnTo>
                <a:lnTo>
                  <a:pt x="96" y="16"/>
                </a:lnTo>
                <a:lnTo>
                  <a:pt x="98" y="11"/>
                </a:lnTo>
                <a:lnTo>
                  <a:pt x="98" y="5"/>
                </a:lnTo>
                <a:lnTo>
                  <a:pt x="94" y="0"/>
                </a:lnTo>
                <a:lnTo>
                  <a:pt x="88" y="0"/>
                </a:lnTo>
                <a:lnTo>
                  <a:pt x="90" y="8"/>
                </a:lnTo>
                <a:lnTo>
                  <a:pt x="91" y="8"/>
                </a:lnTo>
                <a:lnTo>
                  <a:pt x="90" y="7"/>
                </a:lnTo>
                <a:lnTo>
                  <a:pt x="90" y="8"/>
                </a:lnTo>
                <a:lnTo>
                  <a:pt x="89" y="13"/>
                </a:lnTo>
                <a:lnTo>
                  <a:pt x="85" y="17"/>
                </a:lnTo>
                <a:lnTo>
                  <a:pt x="81" y="24"/>
                </a:lnTo>
                <a:lnTo>
                  <a:pt x="77" y="29"/>
                </a:lnTo>
                <a:lnTo>
                  <a:pt x="71" y="36"/>
                </a:lnTo>
                <a:lnTo>
                  <a:pt x="63" y="41"/>
                </a:lnTo>
                <a:lnTo>
                  <a:pt x="56" y="47"/>
                </a:lnTo>
                <a:lnTo>
                  <a:pt x="47" y="51"/>
                </a:lnTo>
                <a:lnTo>
                  <a:pt x="39" y="54"/>
                </a:lnTo>
                <a:lnTo>
                  <a:pt x="30" y="57"/>
                </a:lnTo>
                <a:lnTo>
                  <a:pt x="22" y="57"/>
                </a:lnTo>
                <a:lnTo>
                  <a:pt x="12" y="54"/>
                </a:lnTo>
                <a:lnTo>
                  <a:pt x="4" y="50"/>
                </a:lnTo>
                <a:lnTo>
                  <a:pt x="0"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34" name="CustomShape 326"/>
          <p:cNvSpPr/>
          <p:nvPr/>
        </p:nvSpPr>
        <p:spPr>
          <a:xfrm>
            <a:off x="5421313" y="6251575"/>
            <a:ext cx="68262" cy="79375"/>
          </a:xfrm>
          <a:custGeom>
            <a:avLst/>
            <a:gdLst/>
            <a:ahLst/>
            <a:cxnLst/>
            <a:rect l="l" t="t" r="r" b="b"/>
            <a:pathLst>
              <a:path w="43" h="51">
                <a:moveTo>
                  <a:pt x="39" y="0"/>
                </a:moveTo>
                <a:lnTo>
                  <a:pt x="30" y="6"/>
                </a:lnTo>
                <a:lnTo>
                  <a:pt x="23" y="11"/>
                </a:lnTo>
                <a:lnTo>
                  <a:pt x="15" y="18"/>
                </a:lnTo>
                <a:lnTo>
                  <a:pt x="9" y="26"/>
                </a:lnTo>
                <a:lnTo>
                  <a:pt x="4" y="32"/>
                </a:lnTo>
                <a:lnTo>
                  <a:pt x="1" y="38"/>
                </a:lnTo>
                <a:lnTo>
                  <a:pt x="0" y="41"/>
                </a:lnTo>
                <a:lnTo>
                  <a:pt x="0" y="44"/>
                </a:lnTo>
                <a:lnTo>
                  <a:pt x="0" y="48"/>
                </a:lnTo>
                <a:lnTo>
                  <a:pt x="3" y="51"/>
                </a:lnTo>
                <a:lnTo>
                  <a:pt x="7" y="42"/>
                </a:lnTo>
                <a:lnTo>
                  <a:pt x="8" y="43"/>
                </a:lnTo>
                <a:lnTo>
                  <a:pt x="8" y="44"/>
                </a:lnTo>
                <a:lnTo>
                  <a:pt x="8" y="43"/>
                </a:lnTo>
                <a:lnTo>
                  <a:pt x="8" y="42"/>
                </a:lnTo>
                <a:lnTo>
                  <a:pt x="11" y="37"/>
                </a:lnTo>
                <a:lnTo>
                  <a:pt x="15" y="31"/>
                </a:lnTo>
                <a:lnTo>
                  <a:pt x="22" y="25"/>
                </a:lnTo>
                <a:lnTo>
                  <a:pt x="28" y="19"/>
                </a:lnTo>
                <a:lnTo>
                  <a:pt x="35" y="14"/>
                </a:lnTo>
                <a:lnTo>
                  <a:pt x="43" y="9"/>
                </a:lnTo>
                <a:lnTo>
                  <a:pt x="39"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35" name="CustomShape 327"/>
          <p:cNvSpPr/>
          <p:nvPr/>
        </p:nvSpPr>
        <p:spPr>
          <a:xfrm>
            <a:off x="5483225" y="6238875"/>
            <a:ext cx="84138" cy="26988"/>
          </a:xfrm>
          <a:custGeom>
            <a:avLst/>
            <a:gdLst/>
            <a:ahLst/>
            <a:cxnLst/>
            <a:rect l="l" t="t" r="r" b="b"/>
            <a:pathLst>
              <a:path w="54" h="17">
                <a:moveTo>
                  <a:pt x="52" y="0"/>
                </a:moveTo>
                <a:lnTo>
                  <a:pt x="48" y="0"/>
                </a:lnTo>
                <a:lnTo>
                  <a:pt x="44" y="0"/>
                </a:lnTo>
                <a:lnTo>
                  <a:pt x="38" y="1"/>
                </a:lnTo>
                <a:lnTo>
                  <a:pt x="31" y="1"/>
                </a:lnTo>
                <a:lnTo>
                  <a:pt x="24" y="2"/>
                </a:lnTo>
                <a:lnTo>
                  <a:pt x="16" y="3"/>
                </a:lnTo>
                <a:lnTo>
                  <a:pt x="8" y="5"/>
                </a:lnTo>
                <a:lnTo>
                  <a:pt x="0" y="8"/>
                </a:lnTo>
                <a:lnTo>
                  <a:pt x="4" y="17"/>
                </a:lnTo>
                <a:lnTo>
                  <a:pt x="10" y="14"/>
                </a:lnTo>
                <a:lnTo>
                  <a:pt x="18" y="12"/>
                </a:lnTo>
                <a:lnTo>
                  <a:pt x="25" y="11"/>
                </a:lnTo>
                <a:lnTo>
                  <a:pt x="31" y="9"/>
                </a:lnTo>
                <a:lnTo>
                  <a:pt x="38" y="9"/>
                </a:lnTo>
                <a:lnTo>
                  <a:pt x="44" y="9"/>
                </a:lnTo>
                <a:lnTo>
                  <a:pt x="49" y="8"/>
                </a:lnTo>
                <a:lnTo>
                  <a:pt x="54" y="8"/>
                </a:lnTo>
                <a:lnTo>
                  <a:pt x="52"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36" name="CustomShape 328"/>
          <p:cNvSpPr/>
          <p:nvPr/>
        </p:nvSpPr>
        <p:spPr>
          <a:xfrm>
            <a:off x="8194675" y="6108700"/>
            <a:ext cx="149225" cy="90488"/>
          </a:xfrm>
          <a:custGeom>
            <a:avLst/>
            <a:gdLst/>
            <a:ahLst/>
            <a:cxnLst/>
            <a:rect l="l" t="t" r="r" b="b"/>
            <a:pathLst>
              <a:path w="94" h="57">
                <a:moveTo>
                  <a:pt x="89" y="57"/>
                </a:moveTo>
                <a:lnTo>
                  <a:pt x="92" y="57"/>
                </a:lnTo>
                <a:lnTo>
                  <a:pt x="94" y="55"/>
                </a:lnTo>
                <a:lnTo>
                  <a:pt x="94" y="52"/>
                </a:lnTo>
                <a:lnTo>
                  <a:pt x="92" y="46"/>
                </a:lnTo>
                <a:lnTo>
                  <a:pt x="90" y="41"/>
                </a:lnTo>
                <a:lnTo>
                  <a:pt x="85" y="35"/>
                </a:lnTo>
                <a:lnTo>
                  <a:pt x="79" y="29"/>
                </a:lnTo>
                <a:lnTo>
                  <a:pt x="73" y="22"/>
                </a:lnTo>
                <a:lnTo>
                  <a:pt x="66" y="16"/>
                </a:lnTo>
                <a:lnTo>
                  <a:pt x="58" y="10"/>
                </a:lnTo>
                <a:lnTo>
                  <a:pt x="50" y="6"/>
                </a:lnTo>
                <a:lnTo>
                  <a:pt x="40" y="3"/>
                </a:lnTo>
                <a:lnTo>
                  <a:pt x="31" y="0"/>
                </a:lnTo>
                <a:lnTo>
                  <a:pt x="21" y="0"/>
                </a:lnTo>
                <a:lnTo>
                  <a:pt x="12" y="3"/>
                </a:lnTo>
                <a:lnTo>
                  <a:pt x="2" y="7"/>
                </a:lnTo>
                <a:lnTo>
                  <a:pt x="1" y="8"/>
                </a:lnTo>
                <a:lnTo>
                  <a:pt x="0" y="9"/>
                </a:lnTo>
                <a:lnTo>
                  <a:pt x="1" y="11"/>
                </a:lnTo>
                <a:lnTo>
                  <a:pt x="1" y="13"/>
                </a:lnTo>
                <a:lnTo>
                  <a:pt x="4" y="19"/>
                </a:lnTo>
                <a:lnTo>
                  <a:pt x="10" y="24"/>
                </a:lnTo>
                <a:lnTo>
                  <a:pt x="15" y="31"/>
                </a:lnTo>
                <a:lnTo>
                  <a:pt x="22" y="38"/>
                </a:lnTo>
                <a:lnTo>
                  <a:pt x="30" y="43"/>
                </a:lnTo>
                <a:lnTo>
                  <a:pt x="38" y="49"/>
                </a:lnTo>
                <a:lnTo>
                  <a:pt x="46" y="52"/>
                </a:lnTo>
                <a:lnTo>
                  <a:pt x="53" y="54"/>
                </a:lnTo>
                <a:lnTo>
                  <a:pt x="60" y="55"/>
                </a:lnTo>
                <a:lnTo>
                  <a:pt x="68" y="56"/>
                </a:lnTo>
                <a:lnTo>
                  <a:pt x="74" y="56"/>
                </a:lnTo>
                <a:lnTo>
                  <a:pt x="80" y="56"/>
                </a:lnTo>
                <a:lnTo>
                  <a:pt x="85" y="56"/>
                </a:lnTo>
                <a:lnTo>
                  <a:pt x="89" y="5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937" name="CustomShape 329"/>
          <p:cNvSpPr/>
          <p:nvPr/>
        </p:nvSpPr>
        <p:spPr>
          <a:xfrm>
            <a:off x="8194675" y="6102350"/>
            <a:ext cx="155575" cy="104775"/>
          </a:xfrm>
          <a:custGeom>
            <a:avLst/>
            <a:gdLst/>
            <a:ahLst/>
            <a:cxnLst/>
            <a:rect l="l" t="t" r="r" b="b"/>
            <a:pathLst>
              <a:path w="98" h="66">
                <a:moveTo>
                  <a:pt x="4" y="14"/>
                </a:moveTo>
                <a:lnTo>
                  <a:pt x="13" y="11"/>
                </a:lnTo>
                <a:lnTo>
                  <a:pt x="21" y="9"/>
                </a:lnTo>
                <a:lnTo>
                  <a:pt x="31" y="9"/>
                </a:lnTo>
                <a:lnTo>
                  <a:pt x="39" y="11"/>
                </a:lnTo>
                <a:lnTo>
                  <a:pt x="48" y="14"/>
                </a:lnTo>
                <a:lnTo>
                  <a:pt x="56" y="19"/>
                </a:lnTo>
                <a:lnTo>
                  <a:pt x="64" y="24"/>
                </a:lnTo>
                <a:lnTo>
                  <a:pt x="71" y="30"/>
                </a:lnTo>
                <a:lnTo>
                  <a:pt x="76" y="36"/>
                </a:lnTo>
                <a:lnTo>
                  <a:pt x="82" y="42"/>
                </a:lnTo>
                <a:lnTo>
                  <a:pt x="86" y="47"/>
                </a:lnTo>
                <a:lnTo>
                  <a:pt x="89" y="53"/>
                </a:lnTo>
                <a:lnTo>
                  <a:pt x="90" y="56"/>
                </a:lnTo>
                <a:lnTo>
                  <a:pt x="90" y="57"/>
                </a:lnTo>
                <a:lnTo>
                  <a:pt x="91" y="57"/>
                </a:lnTo>
                <a:lnTo>
                  <a:pt x="89" y="57"/>
                </a:lnTo>
                <a:lnTo>
                  <a:pt x="88" y="66"/>
                </a:lnTo>
                <a:lnTo>
                  <a:pt x="94" y="65"/>
                </a:lnTo>
                <a:lnTo>
                  <a:pt x="98" y="60"/>
                </a:lnTo>
                <a:lnTo>
                  <a:pt x="98" y="55"/>
                </a:lnTo>
                <a:lnTo>
                  <a:pt x="96" y="49"/>
                </a:lnTo>
                <a:lnTo>
                  <a:pt x="93" y="43"/>
                </a:lnTo>
                <a:lnTo>
                  <a:pt x="89" y="36"/>
                </a:lnTo>
                <a:lnTo>
                  <a:pt x="83" y="30"/>
                </a:lnTo>
                <a:lnTo>
                  <a:pt x="76" y="23"/>
                </a:lnTo>
                <a:lnTo>
                  <a:pt x="69" y="16"/>
                </a:lnTo>
                <a:lnTo>
                  <a:pt x="60" y="11"/>
                </a:lnTo>
                <a:lnTo>
                  <a:pt x="51" y="5"/>
                </a:lnTo>
                <a:lnTo>
                  <a:pt x="41" y="2"/>
                </a:lnTo>
                <a:lnTo>
                  <a:pt x="31" y="0"/>
                </a:lnTo>
                <a:lnTo>
                  <a:pt x="21" y="0"/>
                </a:lnTo>
                <a:lnTo>
                  <a:pt x="11" y="2"/>
                </a:lnTo>
                <a:lnTo>
                  <a:pt x="0" y="7"/>
                </a:lnTo>
                <a:lnTo>
                  <a:pt x="4"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38" name="CustomShape 330"/>
          <p:cNvSpPr/>
          <p:nvPr/>
        </p:nvSpPr>
        <p:spPr>
          <a:xfrm>
            <a:off x="8188325" y="6113463"/>
            <a:ext cx="68263" cy="77787"/>
          </a:xfrm>
          <a:custGeom>
            <a:avLst/>
            <a:gdLst/>
            <a:ahLst/>
            <a:cxnLst/>
            <a:rect l="l" t="t" r="r" b="b"/>
            <a:pathLst>
              <a:path w="44" h="49">
                <a:moveTo>
                  <a:pt x="44" y="41"/>
                </a:moveTo>
                <a:lnTo>
                  <a:pt x="37" y="37"/>
                </a:lnTo>
                <a:lnTo>
                  <a:pt x="29" y="31"/>
                </a:lnTo>
                <a:lnTo>
                  <a:pt x="22" y="25"/>
                </a:lnTo>
                <a:lnTo>
                  <a:pt x="17" y="19"/>
                </a:lnTo>
                <a:lnTo>
                  <a:pt x="13" y="13"/>
                </a:lnTo>
                <a:lnTo>
                  <a:pt x="9" y="8"/>
                </a:lnTo>
                <a:lnTo>
                  <a:pt x="9" y="7"/>
                </a:lnTo>
                <a:lnTo>
                  <a:pt x="9" y="6"/>
                </a:lnTo>
                <a:lnTo>
                  <a:pt x="8" y="7"/>
                </a:lnTo>
                <a:lnTo>
                  <a:pt x="4" y="0"/>
                </a:lnTo>
                <a:lnTo>
                  <a:pt x="1" y="3"/>
                </a:lnTo>
                <a:lnTo>
                  <a:pt x="0" y="6"/>
                </a:lnTo>
                <a:lnTo>
                  <a:pt x="1" y="9"/>
                </a:lnTo>
                <a:lnTo>
                  <a:pt x="2" y="13"/>
                </a:lnTo>
                <a:lnTo>
                  <a:pt x="5" y="18"/>
                </a:lnTo>
                <a:lnTo>
                  <a:pt x="10" y="25"/>
                </a:lnTo>
                <a:lnTo>
                  <a:pt x="17" y="31"/>
                </a:lnTo>
                <a:lnTo>
                  <a:pt x="24" y="38"/>
                </a:lnTo>
                <a:lnTo>
                  <a:pt x="32" y="45"/>
                </a:lnTo>
                <a:lnTo>
                  <a:pt x="40" y="49"/>
                </a:lnTo>
                <a:lnTo>
                  <a:pt x="44"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39" name="CustomShape 331"/>
          <p:cNvSpPr/>
          <p:nvPr/>
        </p:nvSpPr>
        <p:spPr>
          <a:xfrm>
            <a:off x="8251825" y="6178550"/>
            <a:ext cx="84138" cy="28575"/>
          </a:xfrm>
          <a:custGeom>
            <a:avLst/>
            <a:gdLst/>
            <a:ahLst/>
            <a:cxnLst/>
            <a:rect l="l" t="t" r="r" b="b"/>
            <a:pathLst>
              <a:path w="53" h="18">
                <a:moveTo>
                  <a:pt x="53" y="9"/>
                </a:moveTo>
                <a:lnTo>
                  <a:pt x="50" y="8"/>
                </a:lnTo>
                <a:lnTo>
                  <a:pt x="44" y="8"/>
                </a:lnTo>
                <a:lnTo>
                  <a:pt x="38" y="8"/>
                </a:lnTo>
                <a:lnTo>
                  <a:pt x="32" y="7"/>
                </a:lnTo>
                <a:lnTo>
                  <a:pt x="24" y="7"/>
                </a:lnTo>
                <a:lnTo>
                  <a:pt x="18" y="5"/>
                </a:lnTo>
                <a:lnTo>
                  <a:pt x="11" y="4"/>
                </a:lnTo>
                <a:lnTo>
                  <a:pt x="4" y="0"/>
                </a:lnTo>
                <a:lnTo>
                  <a:pt x="0" y="8"/>
                </a:lnTo>
                <a:lnTo>
                  <a:pt x="7" y="11"/>
                </a:lnTo>
                <a:lnTo>
                  <a:pt x="16" y="15"/>
                </a:lnTo>
                <a:lnTo>
                  <a:pt x="23" y="16"/>
                </a:lnTo>
                <a:lnTo>
                  <a:pt x="31" y="17"/>
                </a:lnTo>
                <a:lnTo>
                  <a:pt x="38" y="17"/>
                </a:lnTo>
                <a:lnTo>
                  <a:pt x="43" y="17"/>
                </a:lnTo>
                <a:lnTo>
                  <a:pt x="49" y="18"/>
                </a:lnTo>
                <a:lnTo>
                  <a:pt x="52" y="18"/>
                </a:lnTo>
                <a:lnTo>
                  <a:pt x="53"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40" name="CustomShape 332"/>
          <p:cNvSpPr/>
          <p:nvPr/>
        </p:nvSpPr>
        <p:spPr>
          <a:xfrm>
            <a:off x="723900" y="6115050"/>
            <a:ext cx="147638" cy="88900"/>
          </a:xfrm>
          <a:custGeom>
            <a:avLst/>
            <a:gdLst/>
            <a:ahLst/>
            <a:cxnLst/>
            <a:rect l="l" t="t" r="r" b="b"/>
            <a:pathLst>
              <a:path w="93" h="57">
                <a:moveTo>
                  <a:pt x="88" y="0"/>
                </a:moveTo>
                <a:lnTo>
                  <a:pt x="92" y="0"/>
                </a:lnTo>
                <a:lnTo>
                  <a:pt x="93" y="2"/>
                </a:lnTo>
                <a:lnTo>
                  <a:pt x="93" y="5"/>
                </a:lnTo>
                <a:lnTo>
                  <a:pt x="92" y="9"/>
                </a:lnTo>
                <a:lnTo>
                  <a:pt x="89" y="15"/>
                </a:lnTo>
                <a:lnTo>
                  <a:pt x="84" y="22"/>
                </a:lnTo>
                <a:lnTo>
                  <a:pt x="79" y="28"/>
                </a:lnTo>
                <a:lnTo>
                  <a:pt x="73" y="35"/>
                </a:lnTo>
                <a:lnTo>
                  <a:pt x="65" y="40"/>
                </a:lnTo>
                <a:lnTo>
                  <a:pt x="57" y="46"/>
                </a:lnTo>
                <a:lnTo>
                  <a:pt x="48" y="51"/>
                </a:lnTo>
                <a:lnTo>
                  <a:pt x="39" y="55"/>
                </a:lnTo>
                <a:lnTo>
                  <a:pt x="29" y="57"/>
                </a:lnTo>
                <a:lnTo>
                  <a:pt x="20" y="57"/>
                </a:lnTo>
                <a:lnTo>
                  <a:pt x="10" y="55"/>
                </a:lnTo>
                <a:lnTo>
                  <a:pt x="1" y="50"/>
                </a:lnTo>
                <a:lnTo>
                  <a:pt x="0" y="49"/>
                </a:lnTo>
                <a:lnTo>
                  <a:pt x="0" y="48"/>
                </a:lnTo>
                <a:lnTo>
                  <a:pt x="0" y="46"/>
                </a:lnTo>
                <a:lnTo>
                  <a:pt x="1" y="44"/>
                </a:lnTo>
                <a:lnTo>
                  <a:pt x="4" y="38"/>
                </a:lnTo>
                <a:lnTo>
                  <a:pt x="8" y="31"/>
                </a:lnTo>
                <a:lnTo>
                  <a:pt x="15" y="25"/>
                </a:lnTo>
                <a:lnTo>
                  <a:pt x="22" y="19"/>
                </a:lnTo>
                <a:lnTo>
                  <a:pt x="29" y="13"/>
                </a:lnTo>
                <a:lnTo>
                  <a:pt x="37" y="8"/>
                </a:lnTo>
                <a:lnTo>
                  <a:pt x="44" y="5"/>
                </a:lnTo>
                <a:lnTo>
                  <a:pt x="52" y="3"/>
                </a:lnTo>
                <a:lnTo>
                  <a:pt x="59" y="2"/>
                </a:lnTo>
                <a:lnTo>
                  <a:pt x="66" y="1"/>
                </a:lnTo>
                <a:lnTo>
                  <a:pt x="73" y="1"/>
                </a:lnTo>
                <a:lnTo>
                  <a:pt x="79" y="0"/>
                </a:lnTo>
                <a:lnTo>
                  <a:pt x="84" y="0"/>
                </a:lnTo>
                <a:lnTo>
                  <a:pt x="8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941" name="CustomShape 333"/>
          <p:cNvSpPr/>
          <p:nvPr/>
        </p:nvSpPr>
        <p:spPr>
          <a:xfrm>
            <a:off x="722313" y="6107113"/>
            <a:ext cx="153987" cy="103187"/>
          </a:xfrm>
          <a:custGeom>
            <a:avLst/>
            <a:gdLst/>
            <a:ahLst/>
            <a:cxnLst/>
            <a:rect l="l" t="t" r="r" b="b"/>
            <a:pathLst>
              <a:path w="98" h="66">
                <a:moveTo>
                  <a:pt x="0" y="58"/>
                </a:moveTo>
                <a:lnTo>
                  <a:pt x="10" y="64"/>
                </a:lnTo>
                <a:lnTo>
                  <a:pt x="21" y="66"/>
                </a:lnTo>
                <a:lnTo>
                  <a:pt x="31" y="66"/>
                </a:lnTo>
                <a:lnTo>
                  <a:pt x="41" y="64"/>
                </a:lnTo>
                <a:lnTo>
                  <a:pt x="52" y="60"/>
                </a:lnTo>
                <a:lnTo>
                  <a:pt x="60" y="55"/>
                </a:lnTo>
                <a:lnTo>
                  <a:pt x="68" y="50"/>
                </a:lnTo>
                <a:lnTo>
                  <a:pt x="76" y="43"/>
                </a:lnTo>
                <a:lnTo>
                  <a:pt x="83" y="36"/>
                </a:lnTo>
                <a:lnTo>
                  <a:pt x="89" y="30"/>
                </a:lnTo>
                <a:lnTo>
                  <a:pt x="93" y="23"/>
                </a:lnTo>
                <a:lnTo>
                  <a:pt x="97" y="17"/>
                </a:lnTo>
                <a:lnTo>
                  <a:pt x="98" y="11"/>
                </a:lnTo>
                <a:lnTo>
                  <a:pt x="98" y="6"/>
                </a:lnTo>
                <a:lnTo>
                  <a:pt x="94" y="0"/>
                </a:lnTo>
                <a:lnTo>
                  <a:pt x="89" y="0"/>
                </a:lnTo>
                <a:lnTo>
                  <a:pt x="90" y="9"/>
                </a:lnTo>
                <a:lnTo>
                  <a:pt x="91" y="9"/>
                </a:lnTo>
                <a:lnTo>
                  <a:pt x="90" y="8"/>
                </a:lnTo>
                <a:lnTo>
                  <a:pt x="90" y="9"/>
                </a:lnTo>
                <a:lnTo>
                  <a:pt x="89" y="13"/>
                </a:lnTo>
                <a:lnTo>
                  <a:pt x="85" y="18"/>
                </a:lnTo>
                <a:lnTo>
                  <a:pt x="82" y="23"/>
                </a:lnTo>
                <a:lnTo>
                  <a:pt x="77" y="30"/>
                </a:lnTo>
                <a:lnTo>
                  <a:pt x="71" y="36"/>
                </a:lnTo>
                <a:lnTo>
                  <a:pt x="63" y="42"/>
                </a:lnTo>
                <a:lnTo>
                  <a:pt x="56" y="47"/>
                </a:lnTo>
                <a:lnTo>
                  <a:pt x="47" y="52"/>
                </a:lnTo>
                <a:lnTo>
                  <a:pt x="39" y="55"/>
                </a:lnTo>
                <a:lnTo>
                  <a:pt x="30" y="56"/>
                </a:lnTo>
                <a:lnTo>
                  <a:pt x="22" y="57"/>
                </a:lnTo>
                <a:lnTo>
                  <a:pt x="12" y="55"/>
                </a:lnTo>
                <a:lnTo>
                  <a:pt x="4" y="51"/>
                </a:lnTo>
                <a:lnTo>
                  <a:pt x="0" y="5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42" name="CustomShape 334"/>
          <p:cNvSpPr/>
          <p:nvPr/>
        </p:nvSpPr>
        <p:spPr>
          <a:xfrm>
            <a:off x="717550" y="6121400"/>
            <a:ext cx="68263" cy="77788"/>
          </a:xfrm>
          <a:custGeom>
            <a:avLst/>
            <a:gdLst/>
            <a:ahLst/>
            <a:cxnLst/>
            <a:rect l="l" t="t" r="r" b="b"/>
            <a:pathLst>
              <a:path w="43" h="49">
                <a:moveTo>
                  <a:pt x="40" y="0"/>
                </a:moveTo>
                <a:lnTo>
                  <a:pt x="31" y="5"/>
                </a:lnTo>
                <a:lnTo>
                  <a:pt x="23" y="11"/>
                </a:lnTo>
                <a:lnTo>
                  <a:pt x="15" y="18"/>
                </a:lnTo>
                <a:lnTo>
                  <a:pt x="9" y="24"/>
                </a:lnTo>
                <a:lnTo>
                  <a:pt x="4" y="31"/>
                </a:lnTo>
                <a:lnTo>
                  <a:pt x="1" y="37"/>
                </a:lnTo>
                <a:lnTo>
                  <a:pt x="0" y="41"/>
                </a:lnTo>
                <a:lnTo>
                  <a:pt x="0" y="44"/>
                </a:lnTo>
                <a:lnTo>
                  <a:pt x="1" y="47"/>
                </a:lnTo>
                <a:lnTo>
                  <a:pt x="3" y="49"/>
                </a:lnTo>
                <a:lnTo>
                  <a:pt x="7" y="42"/>
                </a:lnTo>
                <a:lnTo>
                  <a:pt x="8" y="43"/>
                </a:lnTo>
                <a:lnTo>
                  <a:pt x="9" y="42"/>
                </a:lnTo>
                <a:lnTo>
                  <a:pt x="11" y="36"/>
                </a:lnTo>
                <a:lnTo>
                  <a:pt x="15" y="31"/>
                </a:lnTo>
                <a:lnTo>
                  <a:pt x="22" y="24"/>
                </a:lnTo>
                <a:lnTo>
                  <a:pt x="28" y="19"/>
                </a:lnTo>
                <a:lnTo>
                  <a:pt x="36" y="13"/>
                </a:lnTo>
                <a:lnTo>
                  <a:pt x="43" y="9"/>
                </a:lnTo>
                <a:lnTo>
                  <a:pt x="4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43" name="CustomShape 335"/>
          <p:cNvSpPr/>
          <p:nvPr/>
        </p:nvSpPr>
        <p:spPr>
          <a:xfrm>
            <a:off x="781050" y="6107113"/>
            <a:ext cx="84138" cy="26987"/>
          </a:xfrm>
          <a:custGeom>
            <a:avLst/>
            <a:gdLst/>
            <a:ahLst/>
            <a:cxnLst/>
            <a:rect l="l" t="t" r="r" b="b"/>
            <a:pathLst>
              <a:path w="53" h="18">
                <a:moveTo>
                  <a:pt x="52" y="0"/>
                </a:moveTo>
                <a:lnTo>
                  <a:pt x="47" y="0"/>
                </a:lnTo>
                <a:lnTo>
                  <a:pt x="43" y="0"/>
                </a:lnTo>
                <a:lnTo>
                  <a:pt x="37" y="0"/>
                </a:lnTo>
                <a:lnTo>
                  <a:pt x="30" y="1"/>
                </a:lnTo>
                <a:lnTo>
                  <a:pt x="23" y="2"/>
                </a:lnTo>
                <a:lnTo>
                  <a:pt x="15" y="4"/>
                </a:lnTo>
                <a:lnTo>
                  <a:pt x="7" y="6"/>
                </a:lnTo>
                <a:lnTo>
                  <a:pt x="0" y="9"/>
                </a:lnTo>
                <a:lnTo>
                  <a:pt x="3" y="18"/>
                </a:lnTo>
                <a:lnTo>
                  <a:pt x="10" y="14"/>
                </a:lnTo>
                <a:lnTo>
                  <a:pt x="17" y="12"/>
                </a:lnTo>
                <a:lnTo>
                  <a:pt x="24" y="11"/>
                </a:lnTo>
                <a:lnTo>
                  <a:pt x="30" y="10"/>
                </a:lnTo>
                <a:lnTo>
                  <a:pt x="38" y="10"/>
                </a:lnTo>
                <a:lnTo>
                  <a:pt x="43" y="10"/>
                </a:lnTo>
                <a:lnTo>
                  <a:pt x="48" y="9"/>
                </a:lnTo>
                <a:lnTo>
                  <a:pt x="53" y="9"/>
                </a:lnTo>
                <a:lnTo>
                  <a:pt x="52"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44" name="CustomShape 336"/>
          <p:cNvSpPr/>
          <p:nvPr/>
        </p:nvSpPr>
        <p:spPr>
          <a:xfrm>
            <a:off x="5734050" y="6108700"/>
            <a:ext cx="147638" cy="90488"/>
          </a:xfrm>
          <a:custGeom>
            <a:avLst/>
            <a:gdLst/>
            <a:ahLst/>
            <a:cxnLst/>
            <a:rect l="l" t="t" r="r" b="b"/>
            <a:pathLst>
              <a:path w="93" h="57">
                <a:moveTo>
                  <a:pt x="88" y="57"/>
                </a:moveTo>
                <a:lnTo>
                  <a:pt x="92" y="57"/>
                </a:lnTo>
                <a:lnTo>
                  <a:pt x="93" y="55"/>
                </a:lnTo>
                <a:lnTo>
                  <a:pt x="93" y="52"/>
                </a:lnTo>
                <a:lnTo>
                  <a:pt x="92" y="46"/>
                </a:lnTo>
                <a:lnTo>
                  <a:pt x="89" y="41"/>
                </a:lnTo>
                <a:lnTo>
                  <a:pt x="85" y="35"/>
                </a:lnTo>
                <a:lnTo>
                  <a:pt x="80" y="29"/>
                </a:lnTo>
                <a:lnTo>
                  <a:pt x="73" y="22"/>
                </a:lnTo>
                <a:lnTo>
                  <a:pt x="66" y="16"/>
                </a:lnTo>
                <a:lnTo>
                  <a:pt x="57" y="10"/>
                </a:lnTo>
                <a:lnTo>
                  <a:pt x="49" y="6"/>
                </a:lnTo>
                <a:lnTo>
                  <a:pt x="39" y="3"/>
                </a:lnTo>
                <a:lnTo>
                  <a:pt x="30" y="0"/>
                </a:lnTo>
                <a:lnTo>
                  <a:pt x="20" y="0"/>
                </a:lnTo>
                <a:lnTo>
                  <a:pt x="11" y="3"/>
                </a:lnTo>
                <a:lnTo>
                  <a:pt x="1" y="7"/>
                </a:lnTo>
                <a:lnTo>
                  <a:pt x="0" y="8"/>
                </a:lnTo>
                <a:lnTo>
                  <a:pt x="0" y="9"/>
                </a:lnTo>
                <a:lnTo>
                  <a:pt x="0" y="11"/>
                </a:lnTo>
                <a:lnTo>
                  <a:pt x="1" y="13"/>
                </a:lnTo>
                <a:lnTo>
                  <a:pt x="5" y="19"/>
                </a:lnTo>
                <a:lnTo>
                  <a:pt x="9" y="24"/>
                </a:lnTo>
                <a:lnTo>
                  <a:pt x="15" y="31"/>
                </a:lnTo>
                <a:lnTo>
                  <a:pt x="23" y="38"/>
                </a:lnTo>
                <a:lnTo>
                  <a:pt x="30" y="43"/>
                </a:lnTo>
                <a:lnTo>
                  <a:pt x="37" y="49"/>
                </a:lnTo>
                <a:lnTo>
                  <a:pt x="45" y="52"/>
                </a:lnTo>
                <a:lnTo>
                  <a:pt x="52" y="54"/>
                </a:lnTo>
                <a:lnTo>
                  <a:pt x="60" y="55"/>
                </a:lnTo>
                <a:lnTo>
                  <a:pt x="67" y="56"/>
                </a:lnTo>
                <a:lnTo>
                  <a:pt x="73" y="56"/>
                </a:lnTo>
                <a:lnTo>
                  <a:pt x="80" y="56"/>
                </a:lnTo>
                <a:lnTo>
                  <a:pt x="85" y="56"/>
                </a:lnTo>
                <a:lnTo>
                  <a:pt x="88" y="5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945" name="CustomShape 337"/>
          <p:cNvSpPr/>
          <p:nvPr/>
        </p:nvSpPr>
        <p:spPr>
          <a:xfrm>
            <a:off x="5732463" y="6102350"/>
            <a:ext cx="157162" cy="104775"/>
          </a:xfrm>
          <a:custGeom>
            <a:avLst/>
            <a:gdLst/>
            <a:ahLst/>
            <a:cxnLst/>
            <a:rect l="l" t="t" r="r" b="b"/>
            <a:pathLst>
              <a:path w="99" h="66">
                <a:moveTo>
                  <a:pt x="5" y="14"/>
                </a:moveTo>
                <a:lnTo>
                  <a:pt x="13" y="11"/>
                </a:lnTo>
                <a:lnTo>
                  <a:pt x="23" y="9"/>
                </a:lnTo>
                <a:lnTo>
                  <a:pt x="31" y="9"/>
                </a:lnTo>
                <a:lnTo>
                  <a:pt x="39" y="11"/>
                </a:lnTo>
                <a:lnTo>
                  <a:pt x="48" y="14"/>
                </a:lnTo>
                <a:lnTo>
                  <a:pt x="56" y="19"/>
                </a:lnTo>
                <a:lnTo>
                  <a:pt x="64" y="24"/>
                </a:lnTo>
                <a:lnTo>
                  <a:pt x="71" y="30"/>
                </a:lnTo>
                <a:lnTo>
                  <a:pt x="78" y="36"/>
                </a:lnTo>
                <a:lnTo>
                  <a:pt x="83" y="42"/>
                </a:lnTo>
                <a:lnTo>
                  <a:pt x="86" y="47"/>
                </a:lnTo>
                <a:lnTo>
                  <a:pt x="89" y="53"/>
                </a:lnTo>
                <a:lnTo>
                  <a:pt x="90" y="56"/>
                </a:lnTo>
                <a:lnTo>
                  <a:pt x="90" y="57"/>
                </a:lnTo>
                <a:lnTo>
                  <a:pt x="91" y="57"/>
                </a:lnTo>
                <a:lnTo>
                  <a:pt x="90" y="57"/>
                </a:lnTo>
                <a:lnTo>
                  <a:pt x="89" y="66"/>
                </a:lnTo>
                <a:lnTo>
                  <a:pt x="94" y="65"/>
                </a:lnTo>
                <a:lnTo>
                  <a:pt x="99" y="60"/>
                </a:lnTo>
                <a:lnTo>
                  <a:pt x="99" y="55"/>
                </a:lnTo>
                <a:lnTo>
                  <a:pt x="98" y="49"/>
                </a:lnTo>
                <a:lnTo>
                  <a:pt x="93" y="43"/>
                </a:lnTo>
                <a:lnTo>
                  <a:pt x="89" y="36"/>
                </a:lnTo>
                <a:lnTo>
                  <a:pt x="84" y="30"/>
                </a:lnTo>
                <a:lnTo>
                  <a:pt x="76" y="23"/>
                </a:lnTo>
                <a:lnTo>
                  <a:pt x="69" y="16"/>
                </a:lnTo>
                <a:lnTo>
                  <a:pt x="61" y="11"/>
                </a:lnTo>
                <a:lnTo>
                  <a:pt x="52" y="5"/>
                </a:lnTo>
                <a:lnTo>
                  <a:pt x="42" y="2"/>
                </a:lnTo>
                <a:lnTo>
                  <a:pt x="32" y="0"/>
                </a:lnTo>
                <a:lnTo>
                  <a:pt x="21" y="0"/>
                </a:lnTo>
                <a:lnTo>
                  <a:pt x="11" y="2"/>
                </a:lnTo>
                <a:lnTo>
                  <a:pt x="0" y="7"/>
                </a:lnTo>
                <a:lnTo>
                  <a:pt x="5"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46" name="CustomShape 338"/>
          <p:cNvSpPr/>
          <p:nvPr/>
        </p:nvSpPr>
        <p:spPr>
          <a:xfrm>
            <a:off x="5727700" y="6113463"/>
            <a:ext cx="68263" cy="77787"/>
          </a:xfrm>
          <a:custGeom>
            <a:avLst/>
            <a:gdLst/>
            <a:ahLst/>
            <a:cxnLst/>
            <a:rect l="l" t="t" r="r" b="b"/>
            <a:pathLst>
              <a:path w="43" h="49">
                <a:moveTo>
                  <a:pt x="43" y="41"/>
                </a:moveTo>
                <a:lnTo>
                  <a:pt x="36" y="37"/>
                </a:lnTo>
                <a:lnTo>
                  <a:pt x="29" y="31"/>
                </a:lnTo>
                <a:lnTo>
                  <a:pt x="22" y="25"/>
                </a:lnTo>
                <a:lnTo>
                  <a:pt x="16" y="19"/>
                </a:lnTo>
                <a:lnTo>
                  <a:pt x="12" y="13"/>
                </a:lnTo>
                <a:lnTo>
                  <a:pt x="10" y="8"/>
                </a:lnTo>
                <a:lnTo>
                  <a:pt x="9" y="7"/>
                </a:lnTo>
                <a:lnTo>
                  <a:pt x="9" y="6"/>
                </a:lnTo>
                <a:lnTo>
                  <a:pt x="9" y="7"/>
                </a:lnTo>
                <a:lnTo>
                  <a:pt x="8" y="7"/>
                </a:lnTo>
                <a:lnTo>
                  <a:pt x="3" y="0"/>
                </a:lnTo>
                <a:lnTo>
                  <a:pt x="1" y="3"/>
                </a:lnTo>
                <a:lnTo>
                  <a:pt x="0" y="6"/>
                </a:lnTo>
                <a:lnTo>
                  <a:pt x="0" y="9"/>
                </a:lnTo>
                <a:lnTo>
                  <a:pt x="1" y="13"/>
                </a:lnTo>
                <a:lnTo>
                  <a:pt x="4" y="18"/>
                </a:lnTo>
                <a:lnTo>
                  <a:pt x="10" y="25"/>
                </a:lnTo>
                <a:lnTo>
                  <a:pt x="16" y="31"/>
                </a:lnTo>
                <a:lnTo>
                  <a:pt x="23" y="38"/>
                </a:lnTo>
                <a:lnTo>
                  <a:pt x="32" y="45"/>
                </a:lnTo>
                <a:lnTo>
                  <a:pt x="40" y="49"/>
                </a:lnTo>
                <a:lnTo>
                  <a:pt x="43"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47" name="CustomShape 339"/>
          <p:cNvSpPr/>
          <p:nvPr/>
        </p:nvSpPr>
        <p:spPr>
          <a:xfrm>
            <a:off x="5791200" y="6178550"/>
            <a:ext cx="84138" cy="28575"/>
          </a:xfrm>
          <a:custGeom>
            <a:avLst/>
            <a:gdLst/>
            <a:ahLst/>
            <a:cxnLst/>
            <a:rect l="l" t="t" r="r" b="b"/>
            <a:pathLst>
              <a:path w="53" h="18">
                <a:moveTo>
                  <a:pt x="53" y="9"/>
                </a:moveTo>
                <a:lnTo>
                  <a:pt x="49" y="8"/>
                </a:lnTo>
                <a:lnTo>
                  <a:pt x="44" y="8"/>
                </a:lnTo>
                <a:lnTo>
                  <a:pt x="38" y="8"/>
                </a:lnTo>
                <a:lnTo>
                  <a:pt x="31" y="7"/>
                </a:lnTo>
                <a:lnTo>
                  <a:pt x="25" y="7"/>
                </a:lnTo>
                <a:lnTo>
                  <a:pt x="17" y="5"/>
                </a:lnTo>
                <a:lnTo>
                  <a:pt x="11" y="4"/>
                </a:lnTo>
                <a:lnTo>
                  <a:pt x="3" y="0"/>
                </a:lnTo>
                <a:lnTo>
                  <a:pt x="0" y="8"/>
                </a:lnTo>
                <a:lnTo>
                  <a:pt x="8" y="11"/>
                </a:lnTo>
                <a:lnTo>
                  <a:pt x="15" y="15"/>
                </a:lnTo>
                <a:lnTo>
                  <a:pt x="24" y="16"/>
                </a:lnTo>
                <a:lnTo>
                  <a:pt x="31" y="17"/>
                </a:lnTo>
                <a:lnTo>
                  <a:pt x="37" y="17"/>
                </a:lnTo>
                <a:lnTo>
                  <a:pt x="44" y="17"/>
                </a:lnTo>
                <a:lnTo>
                  <a:pt x="48" y="18"/>
                </a:lnTo>
                <a:lnTo>
                  <a:pt x="52" y="18"/>
                </a:lnTo>
                <a:lnTo>
                  <a:pt x="53"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48" name="CustomShape 340"/>
          <p:cNvSpPr/>
          <p:nvPr/>
        </p:nvSpPr>
        <p:spPr>
          <a:xfrm>
            <a:off x="3500438" y="6238875"/>
            <a:ext cx="149225" cy="88900"/>
          </a:xfrm>
          <a:custGeom>
            <a:avLst/>
            <a:gdLst/>
            <a:ahLst/>
            <a:cxnLst/>
            <a:rect l="l" t="t" r="r" b="b"/>
            <a:pathLst>
              <a:path w="95" h="57">
                <a:moveTo>
                  <a:pt x="89" y="57"/>
                </a:moveTo>
                <a:lnTo>
                  <a:pt x="92" y="56"/>
                </a:lnTo>
                <a:lnTo>
                  <a:pt x="95" y="54"/>
                </a:lnTo>
                <a:lnTo>
                  <a:pt x="95" y="50"/>
                </a:lnTo>
                <a:lnTo>
                  <a:pt x="92" y="46"/>
                </a:lnTo>
                <a:lnTo>
                  <a:pt x="89" y="40"/>
                </a:lnTo>
                <a:lnTo>
                  <a:pt x="85" y="34"/>
                </a:lnTo>
                <a:lnTo>
                  <a:pt x="80" y="28"/>
                </a:lnTo>
                <a:lnTo>
                  <a:pt x="73" y="22"/>
                </a:lnTo>
                <a:lnTo>
                  <a:pt x="66" y="15"/>
                </a:lnTo>
                <a:lnTo>
                  <a:pt x="58" y="9"/>
                </a:lnTo>
                <a:lnTo>
                  <a:pt x="49" y="5"/>
                </a:lnTo>
                <a:lnTo>
                  <a:pt x="41" y="2"/>
                </a:lnTo>
                <a:lnTo>
                  <a:pt x="31" y="0"/>
                </a:lnTo>
                <a:lnTo>
                  <a:pt x="22" y="0"/>
                </a:lnTo>
                <a:lnTo>
                  <a:pt x="12" y="2"/>
                </a:lnTo>
                <a:lnTo>
                  <a:pt x="3" y="6"/>
                </a:lnTo>
                <a:lnTo>
                  <a:pt x="1" y="7"/>
                </a:lnTo>
                <a:lnTo>
                  <a:pt x="0" y="8"/>
                </a:lnTo>
                <a:lnTo>
                  <a:pt x="0" y="11"/>
                </a:lnTo>
                <a:lnTo>
                  <a:pt x="1" y="13"/>
                </a:lnTo>
                <a:lnTo>
                  <a:pt x="5" y="18"/>
                </a:lnTo>
                <a:lnTo>
                  <a:pt x="10" y="24"/>
                </a:lnTo>
                <a:lnTo>
                  <a:pt x="15" y="30"/>
                </a:lnTo>
                <a:lnTo>
                  <a:pt x="23" y="37"/>
                </a:lnTo>
                <a:lnTo>
                  <a:pt x="30" y="42"/>
                </a:lnTo>
                <a:lnTo>
                  <a:pt x="39" y="48"/>
                </a:lnTo>
                <a:lnTo>
                  <a:pt x="46" y="50"/>
                </a:lnTo>
                <a:lnTo>
                  <a:pt x="53" y="52"/>
                </a:lnTo>
                <a:lnTo>
                  <a:pt x="61" y="54"/>
                </a:lnTo>
                <a:lnTo>
                  <a:pt x="67" y="54"/>
                </a:lnTo>
                <a:lnTo>
                  <a:pt x="74" y="56"/>
                </a:lnTo>
                <a:lnTo>
                  <a:pt x="80" y="56"/>
                </a:lnTo>
                <a:lnTo>
                  <a:pt x="85" y="56"/>
                </a:lnTo>
                <a:lnTo>
                  <a:pt x="89" y="5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949" name="CustomShape 341"/>
          <p:cNvSpPr/>
          <p:nvPr/>
        </p:nvSpPr>
        <p:spPr>
          <a:xfrm>
            <a:off x="3498850" y="6230938"/>
            <a:ext cx="158750" cy="104775"/>
          </a:xfrm>
          <a:custGeom>
            <a:avLst/>
            <a:gdLst/>
            <a:ahLst/>
            <a:cxnLst/>
            <a:rect l="l" t="t" r="r" b="b"/>
            <a:pathLst>
              <a:path w="100" h="66">
                <a:moveTo>
                  <a:pt x="6" y="14"/>
                </a:moveTo>
                <a:lnTo>
                  <a:pt x="14" y="11"/>
                </a:lnTo>
                <a:lnTo>
                  <a:pt x="23" y="9"/>
                </a:lnTo>
                <a:lnTo>
                  <a:pt x="31" y="9"/>
                </a:lnTo>
                <a:lnTo>
                  <a:pt x="41" y="11"/>
                </a:lnTo>
                <a:lnTo>
                  <a:pt x="49" y="14"/>
                </a:lnTo>
                <a:lnTo>
                  <a:pt x="56" y="19"/>
                </a:lnTo>
                <a:lnTo>
                  <a:pt x="65" y="23"/>
                </a:lnTo>
                <a:lnTo>
                  <a:pt x="71" y="30"/>
                </a:lnTo>
                <a:lnTo>
                  <a:pt x="78" y="35"/>
                </a:lnTo>
                <a:lnTo>
                  <a:pt x="83" y="42"/>
                </a:lnTo>
                <a:lnTo>
                  <a:pt x="87" y="47"/>
                </a:lnTo>
                <a:lnTo>
                  <a:pt x="89" y="53"/>
                </a:lnTo>
                <a:lnTo>
                  <a:pt x="91" y="56"/>
                </a:lnTo>
                <a:lnTo>
                  <a:pt x="91" y="57"/>
                </a:lnTo>
                <a:lnTo>
                  <a:pt x="90" y="57"/>
                </a:lnTo>
                <a:lnTo>
                  <a:pt x="89" y="66"/>
                </a:lnTo>
                <a:lnTo>
                  <a:pt x="95" y="65"/>
                </a:lnTo>
                <a:lnTo>
                  <a:pt x="100" y="61"/>
                </a:lnTo>
                <a:lnTo>
                  <a:pt x="100" y="55"/>
                </a:lnTo>
                <a:lnTo>
                  <a:pt x="98" y="48"/>
                </a:lnTo>
                <a:lnTo>
                  <a:pt x="95" y="43"/>
                </a:lnTo>
                <a:lnTo>
                  <a:pt x="90" y="36"/>
                </a:lnTo>
                <a:lnTo>
                  <a:pt x="84" y="30"/>
                </a:lnTo>
                <a:lnTo>
                  <a:pt x="78" y="23"/>
                </a:lnTo>
                <a:lnTo>
                  <a:pt x="70" y="17"/>
                </a:lnTo>
                <a:lnTo>
                  <a:pt x="62" y="10"/>
                </a:lnTo>
                <a:lnTo>
                  <a:pt x="52" y="6"/>
                </a:lnTo>
                <a:lnTo>
                  <a:pt x="43" y="2"/>
                </a:lnTo>
                <a:lnTo>
                  <a:pt x="32" y="0"/>
                </a:lnTo>
                <a:lnTo>
                  <a:pt x="22" y="0"/>
                </a:lnTo>
                <a:lnTo>
                  <a:pt x="11" y="2"/>
                </a:lnTo>
                <a:lnTo>
                  <a:pt x="0" y="7"/>
                </a:lnTo>
                <a:lnTo>
                  <a:pt x="6"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50" name="CustomShape 342"/>
          <p:cNvSpPr/>
          <p:nvPr/>
        </p:nvSpPr>
        <p:spPr>
          <a:xfrm>
            <a:off x="3494088" y="6242050"/>
            <a:ext cx="69850" cy="77788"/>
          </a:xfrm>
          <a:custGeom>
            <a:avLst/>
            <a:gdLst/>
            <a:ahLst/>
            <a:cxnLst/>
            <a:rect l="l" t="t" r="r" b="b"/>
            <a:pathLst>
              <a:path w="45" h="49">
                <a:moveTo>
                  <a:pt x="45" y="41"/>
                </a:moveTo>
                <a:lnTo>
                  <a:pt x="36" y="37"/>
                </a:lnTo>
                <a:lnTo>
                  <a:pt x="29" y="32"/>
                </a:lnTo>
                <a:lnTo>
                  <a:pt x="22" y="25"/>
                </a:lnTo>
                <a:lnTo>
                  <a:pt x="17" y="18"/>
                </a:lnTo>
                <a:lnTo>
                  <a:pt x="13" y="13"/>
                </a:lnTo>
                <a:lnTo>
                  <a:pt x="10" y="9"/>
                </a:lnTo>
                <a:lnTo>
                  <a:pt x="10" y="7"/>
                </a:lnTo>
                <a:lnTo>
                  <a:pt x="9" y="6"/>
                </a:lnTo>
                <a:lnTo>
                  <a:pt x="9" y="7"/>
                </a:lnTo>
                <a:lnTo>
                  <a:pt x="3" y="0"/>
                </a:lnTo>
                <a:lnTo>
                  <a:pt x="1" y="3"/>
                </a:lnTo>
                <a:lnTo>
                  <a:pt x="0" y="6"/>
                </a:lnTo>
                <a:lnTo>
                  <a:pt x="0" y="10"/>
                </a:lnTo>
                <a:lnTo>
                  <a:pt x="2" y="13"/>
                </a:lnTo>
                <a:lnTo>
                  <a:pt x="5" y="18"/>
                </a:lnTo>
                <a:lnTo>
                  <a:pt x="10" y="25"/>
                </a:lnTo>
                <a:lnTo>
                  <a:pt x="16" y="32"/>
                </a:lnTo>
                <a:lnTo>
                  <a:pt x="23" y="38"/>
                </a:lnTo>
                <a:lnTo>
                  <a:pt x="32" y="45"/>
                </a:lnTo>
                <a:lnTo>
                  <a:pt x="40" y="49"/>
                </a:lnTo>
                <a:lnTo>
                  <a:pt x="45"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51" name="CustomShape 343"/>
          <p:cNvSpPr/>
          <p:nvPr/>
        </p:nvSpPr>
        <p:spPr>
          <a:xfrm>
            <a:off x="3557588" y="6307138"/>
            <a:ext cx="84137" cy="28575"/>
          </a:xfrm>
          <a:custGeom>
            <a:avLst/>
            <a:gdLst/>
            <a:ahLst/>
            <a:cxnLst/>
            <a:rect l="l" t="t" r="r" b="b"/>
            <a:pathLst>
              <a:path w="53" h="18">
                <a:moveTo>
                  <a:pt x="53" y="9"/>
                </a:moveTo>
                <a:lnTo>
                  <a:pt x="49" y="8"/>
                </a:lnTo>
                <a:lnTo>
                  <a:pt x="45" y="8"/>
                </a:lnTo>
                <a:lnTo>
                  <a:pt x="38" y="8"/>
                </a:lnTo>
                <a:lnTo>
                  <a:pt x="32" y="7"/>
                </a:lnTo>
                <a:lnTo>
                  <a:pt x="25" y="7"/>
                </a:lnTo>
                <a:lnTo>
                  <a:pt x="18" y="5"/>
                </a:lnTo>
                <a:lnTo>
                  <a:pt x="11" y="3"/>
                </a:lnTo>
                <a:lnTo>
                  <a:pt x="5" y="0"/>
                </a:lnTo>
                <a:lnTo>
                  <a:pt x="0" y="8"/>
                </a:lnTo>
                <a:lnTo>
                  <a:pt x="8" y="11"/>
                </a:lnTo>
                <a:lnTo>
                  <a:pt x="16" y="14"/>
                </a:lnTo>
                <a:lnTo>
                  <a:pt x="24" y="16"/>
                </a:lnTo>
                <a:lnTo>
                  <a:pt x="31" y="17"/>
                </a:lnTo>
                <a:lnTo>
                  <a:pt x="38" y="17"/>
                </a:lnTo>
                <a:lnTo>
                  <a:pt x="44" y="17"/>
                </a:lnTo>
                <a:lnTo>
                  <a:pt x="49" y="17"/>
                </a:lnTo>
                <a:lnTo>
                  <a:pt x="52" y="18"/>
                </a:lnTo>
                <a:lnTo>
                  <a:pt x="53"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52" name="CustomShape 344"/>
          <p:cNvSpPr/>
          <p:nvPr/>
        </p:nvSpPr>
        <p:spPr>
          <a:xfrm>
            <a:off x="5207000" y="6108700"/>
            <a:ext cx="149225" cy="90488"/>
          </a:xfrm>
          <a:custGeom>
            <a:avLst/>
            <a:gdLst/>
            <a:ahLst/>
            <a:cxnLst/>
            <a:rect l="l" t="t" r="r" b="b"/>
            <a:pathLst>
              <a:path w="94" h="57">
                <a:moveTo>
                  <a:pt x="89" y="57"/>
                </a:moveTo>
                <a:lnTo>
                  <a:pt x="92" y="57"/>
                </a:lnTo>
                <a:lnTo>
                  <a:pt x="94" y="55"/>
                </a:lnTo>
                <a:lnTo>
                  <a:pt x="94" y="52"/>
                </a:lnTo>
                <a:lnTo>
                  <a:pt x="92" y="46"/>
                </a:lnTo>
                <a:lnTo>
                  <a:pt x="89" y="41"/>
                </a:lnTo>
                <a:lnTo>
                  <a:pt x="85" y="35"/>
                </a:lnTo>
                <a:lnTo>
                  <a:pt x="80" y="29"/>
                </a:lnTo>
                <a:lnTo>
                  <a:pt x="73" y="22"/>
                </a:lnTo>
                <a:lnTo>
                  <a:pt x="66" y="16"/>
                </a:lnTo>
                <a:lnTo>
                  <a:pt x="58" y="10"/>
                </a:lnTo>
                <a:lnTo>
                  <a:pt x="49" y="6"/>
                </a:lnTo>
                <a:lnTo>
                  <a:pt x="40" y="3"/>
                </a:lnTo>
                <a:lnTo>
                  <a:pt x="31" y="0"/>
                </a:lnTo>
                <a:lnTo>
                  <a:pt x="21" y="0"/>
                </a:lnTo>
                <a:lnTo>
                  <a:pt x="12" y="3"/>
                </a:lnTo>
                <a:lnTo>
                  <a:pt x="2" y="7"/>
                </a:lnTo>
                <a:lnTo>
                  <a:pt x="1" y="8"/>
                </a:lnTo>
                <a:lnTo>
                  <a:pt x="0" y="9"/>
                </a:lnTo>
                <a:lnTo>
                  <a:pt x="1" y="11"/>
                </a:lnTo>
                <a:lnTo>
                  <a:pt x="1" y="13"/>
                </a:lnTo>
                <a:lnTo>
                  <a:pt x="4" y="19"/>
                </a:lnTo>
                <a:lnTo>
                  <a:pt x="10" y="24"/>
                </a:lnTo>
                <a:lnTo>
                  <a:pt x="15" y="31"/>
                </a:lnTo>
                <a:lnTo>
                  <a:pt x="22" y="38"/>
                </a:lnTo>
                <a:lnTo>
                  <a:pt x="30" y="43"/>
                </a:lnTo>
                <a:lnTo>
                  <a:pt x="38" y="49"/>
                </a:lnTo>
                <a:lnTo>
                  <a:pt x="46" y="52"/>
                </a:lnTo>
                <a:lnTo>
                  <a:pt x="53" y="54"/>
                </a:lnTo>
                <a:lnTo>
                  <a:pt x="60" y="55"/>
                </a:lnTo>
                <a:lnTo>
                  <a:pt x="67" y="56"/>
                </a:lnTo>
                <a:lnTo>
                  <a:pt x="74" y="56"/>
                </a:lnTo>
                <a:lnTo>
                  <a:pt x="80" y="56"/>
                </a:lnTo>
                <a:lnTo>
                  <a:pt x="85" y="56"/>
                </a:lnTo>
                <a:lnTo>
                  <a:pt x="89" y="5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953" name="CustomShape 345"/>
          <p:cNvSpPr/>
          <p:nvPr/>
        </p:nvSpPr>
        <p:spPr>
          <a:xfrm>
            <a:off x="5205413" y="6102350"/>
            <a:ext cx="157162" cy="104775"/>
          </a:xfrm>
          <a:custGeom>
            <a:avLst/>
            <a:gdLst/>
            <a:ahLst/>
            <a:cxnLst/>
            <a:rect l="l" t="t" r="r" b="b"/>
            <a:pathLst>
              <a:path w="100" h="66">
                <a:moveTo>
                  <a:pt x="5" y="14"/>
                </a:moveTo>
                <a:lnTo>
                  <a:pt x="14" y="11"/>
                </a:lnTo>
                <a:lnTo>
                  <a:pt x="22" y="9"/>
                </a:lnTo>
                <a:lnTo>
                  <a:pt x="31" y="9"/>
                </a:lnTo>
                <a:lnTo>
                  <a:pt x="40" y="11"/>
                </a:lnTo>
                <a:lnTo>
                  <a:pt x="49" y="14"/>
                </a:lnTo>
                <a:lnTo>
                  <a:pt x="56" y="19"/>
                </a:lnTo>
                <a:lnTo>
                  <a:pt x="65" y="24"/>
                </a:lnTo>
                <a:lnTo>
                  <a:pt x="71" y="30"/>
                </a:lnTo>
                <a:lnTo>
                  <a:pt x="77" y="36"/>
                </a:lnTo>
                <a:lnTo>
                  <a:pt x="83" y="42"/>
                </a:lnTo>
                <a:lnTo>
                  <a:pt x="87" y="47"/>
                </a:lnTo>
                <a:lnTo>
                  <a:pt x="89" y="53"/>
                </a:lnTo>
                <a:lnTo>
                  <a:pt x="91" y="56"/>
                </a:lnTo>
                <a:lnTo>
                  <a:pt x="91" y="57"/>
                </a:lnTo>
                <a:lnTo>
                  <a:pt x="90" y="57"/>
                </a:lnTo>
                <a:lnTo>
                  <a:pt x="89" y="66"/>
                </a:lnTo>
                <a:lnTo>
                  <a:pt x="95" y="65"/>
                </a:lnTo>
                <a:lnTo>
                  <a:pt x="100" y="60"/>
                </a:lnTo>
                <a:lnTo>
                  <a:pt x="100" y="55"/>
                </a:lnTo>
                <a:lnTo>
                  <a:pt x="97" y="49"/>
                </a:lnTo>
                <a:lnTo>
                  <a:pt x="94" y="43"/>
                </a:lnTo>
                <a:lnTo>
                  <a:pt x="90" y="36"/>
                </a:lnTo>
                <a:lnTo>
                  <a:pt x="84" y="30"/>
                </a:lnTo>
                <a:lnTo>
                  <a:pt x="77" y="23"/>
                </a:lnTo>
                <a:lnTo>
                  <a:pt x="70" y="16"/>
                </a:lnTo>
                <a:lnTo>
                  <a:pt x="61" y="11"/>
                </a:lnTo>
                <a:lnTo>
                  <a:pt x="52" y="5"/>
                </a:lnTo>
                <a:lnTo>
                  <a:pt x="42" y="2"/>
                </a:lnTo>
                <a:lnTo>
                  <a:pt x="32" y="0"/>
                </a:lnTo>
                <a:lnTo>
                  <a:pt x="21" y="0"/>
                </a:lnTo>
                <a:lnTo>
                  <a:pt x="11" y="2"/>
                </a:lnTo>
                <a:lnTo>
                  <a:pt x="0" y="7"/>
                </a:lnTo>
                <a:lnTo>
                  <a:pt x="5"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54" name="CustomShape 346"/>
          <p:cNvSpPr/>
          <p:nvPr/>
        </p:nvSpPr>
        <p:spPr>
          <a:xfrm>
            <a:off x="5200650" y="6113463"/>
            <a:ext cx="68263" cy="77787"/>
          </a:xfrm>
          <a:custGeom>
            <a:avLst/>
            <a:gdLst/>
            <a:ahLst/>
            <a:cxnLst/>
            <a:rect l="l" t="t" r="r" b="b"/>
            <a:pathLst>
              <a:path w="44" h="49">
                <a:moveTo>
                  <a:pt x="44" y="41"/>
                </a:moveTo>
                <a:lnTo>
                  <a:pt x="36" y="37"/>
                </a:lnTo>
                <a:lnTo>
                  <a:pt x="30" y="31"/>
                </a:lnTo>
                <a:lnTo>
                  <a:pt x="22" y="25"/>
                </a:lnTo>
                <a:lnTo>
                  <a:pt x="17" y="19"/>
                </a:lnTo>
                <a:lnTo>
                  <a:pt x="13" y="13"/>
                </a:lnTo>
                <a:lnTo>
                  <a:pt x="9" y="8"/>
                </a:lnTo>
                <a:lnTo>
                  <a:pt x="9" y="7"/>
                </a:lnTo>
                <a:lnTo>
                  <a:pt x="8" y="6"/>
                </a:lnTo>
                <a:lnTo>
                  <a:pt x="8" y="7"/>
                </a:lnTo>
                <a:lnTo>
                  <a:pt x="3" y="0"/>
                </a:lnTo>
                <a:lnTo>
                  <a:pt x="1" y="3"/>
                </a:lnTo>
                <a:lnTo>
                  <a:pt x="0" y="6"/>
                </a:lnTo>
                <a:lnTo>
                  <a:pt x="1" y="9"/>
                </a:lnTo>
                <a:lnTo>
                  <a:pt x="2" y="13"/>
                </a:lnTo>
                <a:lnTo>
                  <a:pt x="5" y="18"/>
                </a:lnTo>
                <a:lnTo>
                  <a:pt x="11" y="25"/>
                </a:lnTo>
                <a:lnTo>
                  <a:pt x="16" y="31"/>
                </a:lnTo>
                <a:lnTo>
                  <a:pt x="23" y="38"/>
                </a:lnTo>
                <a:lnTo>
                  <a:pt x="32" y="45"/>
                </a:lnTo>
                <a:lnTo>
                  <a:pt x="40" y="49"/>
                </a:lnTo>
                <a:lnTo>
                  <a:pt x="44"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55" name="CustomShape 347"/>
          <p:cNvSpPr/>
          <p:nvPr/>
        </p:nvSpPr>
        <p:spPr>
          <a:xfrm>
            <a:off x="5264150" y="6178550"/>
            <a:ext cx="84138" cy="28575"/>
          </a:xfrm>
          <a:custGeom>
            <a:avLst/>
            <a:gdLst/>
            <a:ahLst/>
            <a:cxnLst/>
            <a:rect l="l" t="t" r="r" b="b"/>
            <a:pathLst>
              <a:path w="53" h="18">
                <a:moveTo>
                  <a:pt x="53" y="9"/>
                </a:moveTo>
                <a:lnTo>
                  <a:pt x="49" y="8"/>
                </a:lnTo>
                <a:lnTo>
                  <a:pt x="45" y="8"/>
                </a:lnTo>
                <a:lnTo>
                  <a:pt x="38" y="8"/>
                </a:lnTo>
                <a:lnTo>
                  <a:pt x="32" y="7"/>
                </a:lnTo>
                <a:lnTo>
                  <a:pt x="24" y="7"/>
                </a:lnTo>
                <a:lnTo>
                  <a:pt x="18" y="5"/>
                </a:lnTo>
                <a:lnTo>
                  <a:pt x="11" y="4"/>
                </a:lnTo>
                <a:lnTo>
                  <a:pt x="4" y="0"/>
                </a:lnTo>
                <a:lnTo>
                  <a:pt x="0" y="8"/>
                </a:lnTo>
                <a:lnTo>
                  <a:pt x="8" y="11"/>
                </a:lnTo>
                <a:lnTo>
                  <a:pt x="16" y="15"/>
                </a:lnTo>
                <a:lnTo>
                  <a:pt x="23" y="16"/>
                </a:lnTo>
                <a:lnTo>
                  <a:pt x="31" y="17"/>
                </a:lnTo>
                <a:lnTo>
                  <a:pt x="38" y="17"/>
                </a:lnTo>
                <a:lnTo>
                  <a:pt x="44" y="17"/>
                </a:lnTo>
                <a:lnTo>
                  <a:pt x="49" y="18"/>
                </a:lnTo>
                <a:lnTo>
                  <a:pt x="52" y="18"/>
                </a:lnTo>
                <a:lnTo>
                  <a:pt x="53"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56" name="CustomShape 348"/>
          <p:cNvSpPr/>
          <p:nvPr/>
        </p:nvSpPr>
        <p:spPr>
          <a:xfrm>
            <a:off x="2220913" y="6115050"/>
            <a:ext cx="146050" cy="88900"/>
          </a:xfrm>
          <a:custGeom>
            <a:avLst/>
            <a:gdLst/>
            <a:ahLst/>
            <a:cxnLst/>
            <a:rect l="l" t="t" r="r" b="b"/>
            <a:pathLst>
              <a:path w="93" h="57">
                <a:moveTo>
                  <a:pt x="88" y="0"/>
                </a:moveTo>
                <a:lnTo>
                  <a:pt x="92" y="0"/>
                </a:lnTo>
                <a:lnTo>
                  <a:pt x="93" y="2"/>
                </a:lnTo>
                <a:lnTo>
                  <a:pt x="93" y="5"/>
                </a:lnTo>
                <a:lnTo>
                  <a:pt x="92" y="9"/>
                </a:lnTo>
                <a:lnTo>
                  <a:pt x="89" y="15"/>
                </a:lnTo>
                <a:lnTo>
                  <a:pt x="85" y="22"/>
                </a:lnTo>
                <a:lnTo>
                  <a:pt x="80" y="28"/>
                </a:lnTo>
                <a:lnTo>
                  <a:pt x="73" y="35"/>
                </a:lnTo>
                <a:lnTo>
                  <a:pt x="66" y="40"/>
                </a:lnTo>
                <a:lnTo>
                  <a:pt x="57" y="46"/>
                </a:lnTo>
                <a:lnTo>
                  <a:pt x="49" y="51"/>
                </a:lnTo>
                <a:lnTo>
                  <a:pt x="40" y="55"/>
                </a:lnTo>
                <a:lnTo>
                  <a:pt x="31" y="57"/>
                </a:lnTo>
                <a:lnTo>
                  <a:pt x="20" y="57"/>
                </a:lnTo>
                <a:lnTo>
                  <a:pt x="11" y="55"/>
                </a:lnTo>
                <a:lnTo>
                  <a:pt x="1" y="50"/>
                </a:lnTo>
                <a:lnTo>
                  <a:pt x="0" y="49"/>
                </a:lnTo>
                <a:lnTo>
                  <a:pt x="0" y="48"/>
                </a:lnTo>
                <a:lnTo>
                  <a:pt x="0" y="46"/>
                </a:lnTo>
                <a:lnTo>
                  <a:pt x="1" y="44"/>
                </a:lnTo>
                <a:lnTo>
                  <a:pt x="5" y="38"/>
                </a:lnTo>
                <a:lnTo>
                  <a:pt x="9" y="31"/>
                </a:lnTo>
                <a:lnTo>
                  <a:pt x="15" y="25"/>
                </a:lnTo>
                <a:lnTo>
                  <a:pt x="23" y="19"/>
                </a:lnTo>
                <a:lnTo>
                  <a:pt x="30" y="13"/>
                </a:lnTo>
                <a:lnTo>
                  <a:pt x="37" y="8"/>
                </a:lnTo>
                <a:lnTo>
                  <a:pt x="45" y="5"/>
                </a:lnTo>
                <a:lnTo>
                  <a:pt x="52" y="3"/>
                </a:lnTo>
                <a:lnTo>
                  <a:pt x="60" y="2"/>
                </a:lnTo>
                <a:lnTo>
                  <a:pt x="67" y="1"/>
                </a:lnTo>
                <a:lnTo>
                  <a:pt x="73" y="1"/>
                </a:lnTo>
                <a:lnTo>
                  <a:pt x="80" y="0"/>
                </a:lnTo>
                <a:lnTo>
                  <a:pt x="85" y="0"/>
                </a:lnTo>
                <a:lnTo>
                  <a:pt x="8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957" name="CustomShape 349"/>
          <p:cNvSpPr/>
          <p:nvPr/>
        </p:nvSpPr>
        <p:spPr>
          <a:xfrm>
            <a:off x="2219325" y="6107113"/>
            <a:ext cx="157163" cy="103187"/>
          </a:xfrm>
          <a:custGeom>
            <a:avLst/>
            <a:gdLst/>
            <a:ahLst/>
            <a:cxnLst/>
            <a:rect l="l" t="t" r="r" b="b"/>
            <a:pathLst>
              <a:path w="99" h="66">
                <a:moveTo>
                  <a:pt x="0" y="58"/>
                </a:moveTo>
                <a:lnTo>
                  <a:pt x="11" y="64"/>
                </a:lnTo>
                <a:lnTo>
                  <a:pt x="21" y="66"/>
                </a:lnTo>
                <a:lnTo>
                  <a:pt x="32" y="66"/>
                </a:lnTo>
                <a:lnTo>
                  <a:pt x="43" y="64"/>
                </a:lnTo>
                <a:lnTo>
                  <a:pt x="52" y="60"/>
                </a:lnTo>
                <a:lnTo>
                  <a:pt x="61" y="55"/>
                </a:lnTo>
                <a:lnTo>
                  <a:pt x="69" y="50"/>
                </a:lnTo>
                <a:lnTo>
                  <a:pt x="78" y="43"/>
                </a:lnTo>
                <a:lnTo>
                  <a:pt x="84" y="36"/>
                </a:lnTo>
                <a:lnTo>
                  <a:pt x="89" y="30"/>
                </a:lnTo>
                <a:lnTo>
                  <a:pt x="94" y="23"/>
                </a:lnTo>
                <a:lnTo>
                  <a:pt x="98" y="17"/>
                </a:lnTo>
                <a:lnTo>
                  <a:pt x="99" y="11"/>
                </a:lnTo>
                <a:lnTo>
                  <a:pt x="99" y="6"/>
                </a:lnTo>
                <a:lnTo>
                  <a:pt x="94" y="0"/>
                </a:lnTo>
                <a:lnTo>
                  <a:pt x="89" y="0"/>
                </a:lnTo>
                <a:lnTo>
                  <a:pt x="90" y="9"/>
                </a:lnTo>
                <a:lnTo>
                  <a:pt x="91" y="9"/>
                </a:lnTo>
                <a:lnTo>
                  <a:pt x="90" y="8"/>
                </a:lnTo>
                <a:lnTo>
                  <a:pt x="90" y="9"/>
                </a:lnTo>
                <a:lnTo>
                  <a:pt x="89" y="13"/>
                </a:lnTo>
                <a:lnTo>
                  <a:pt x="87" y="18"/>
                </a:lnTo>
                <a:lnTo>
                  <a:pt x="83" y="23"/>
                </a:lnTo>
                <a:lnTo>
                  <a:pt x="78" y="30"/>
                </a:lnTo>
                <a:lnTo>
                  <a:pt x="71" y="36"/>
                </a:lnTo>
                <a:lnTo>
                  <a:pt x="64" y="42"/>
                </a:lnTo>
                <a:lnTo>
                  <a:pt x="56" y="47"/>
                </a:lnTo>
                <a:lnTo>
                  <a:pt x="48" y="52"/>
                </a:lnTo>
                <a:lnTo>
                  <a:pt x="39" y="55"/>
                </a:lnTo>
                <a:lnTo>
                  <a:pt x="31" y="56"/>
                </a:lnTo>
                <a:lnTo>
                  <a:pt x="23" y="57"/>
                </a:lnTo>
                <a:lnTo>
                  <a:pt x="14" y="55"/>
                </a:lnTo>
                <a:lnTo>
                  <a:pt x="5" y="51"/>
                </a:lnTo>
                <a:lnTo>
                  <a:pt x="0" y="5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58" name="CustomShape 350"/>
          <p:cNvSpPr/>
          <p:nvPr/>
        </p:nvSpPr>
        <p:spPr>
          <a:xfrm>
            <a:off x="2214563" y="6121400"/>
            <a:ext cx="69850" cy="77788"/>
          </a:xfrm>
          <a:custGeom>
            <a:avLst/>
            <a:gdLst/>
            <a:ahLst/>
            <a:cxnLst/>
            <a:rect l="l" t="t" r="r" b="b"/>
            <a:pathLst>
              <a:path w="44" h="49">
                <a:moveTo>
                  <a:pt x="40" y="0"/>
                </a:moveTo>
                <a:lnTo>
                  <a:pt x="32" y="5"/>
                </a:lnTo>
                <a:lnTo>
                  <a:pt x="23" y="11"/>
                </a:lnTo>
                <a:lnTo>
                  <a:pt x="16" y="18"/>
                </a:lnTo>
                <a:lnTo>
                  <a:pt x="10" y="24"/>
                </a:lnTo>
                <a:lnTo>
                  <a:pt x="4" y="31"/>
                </a:lnTo>
                <a:lnTo>
                  <a:pt x="1" y="37"/>
                </a:lnTo>
                <a:lnTo>
                  <a:pt x="0" y="41"/>
                </a:lnTo>
                <a:lnTo>
                  <a:pt x="0" y="44"/>
                </a:lnTo>
                <a:lnTo>
                  <a:pt x="1" y="47"/>
                </a:lnTo>
                <a:lnTo>
                  <a:pt x="3" y="49"/>
                </a:lnTo>
                <a:lnTo>
                  <a:pt x="8" y="42"/>
                </a:lnTo>
                <a:lnTo>
                  <a:pt x="9" y="43"/>
                </a:lnTo>
                <a:lnTo>
                  <a:pt x="10" y="42"/>
                </a:lnTo>
                <a:lnTo>
                  <a:pt x="12" y="36"/>
                </a:lnTo>
                <a:lnTo>
                  <a:pt x="16" y="31"/>
                </a:lnTo>
                <a:lnTo>
                  <a:pt x="22" y="24"/>
                </a:lnTo>
                <a:lnTo>
                  <a:pt x="29" y="19"/>
                </a:lnTo>
                <a:lnTo>
                  <a:pt x="36" y="13"/>
                </a:lnTo>
                <a:lnTo>
                  <a:pt x="44" y="9"/>
                </a:lnTo>
                <a:lnTo>
                  <a:pt x="4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59" name="CustomShape 351"/>
          <p:cNvSpPr/>
          <p:nvPr/>
        </p:nvSpPr>
        <p:spPr>
          <a:xfrm>
            <a:off x="2278063" y="6107113"/>
            <a:ext cx="84137" cy="26987"/>
          </a:xfrm>
          <a:custGeom>
            <a:avLst/>
            <a:gdLst/>
            <a:ahLst/>
            <a:cxnLst/>
            <a:rect l="l" t="t" r="r" b="b"/>
            <a:pathLst>
              <a:path w="53" h="18">
                <a:moveTo>
                  <a:pt x="52" y="0"/>
                </a:moveTo>
                <a:lnTo>
                  <a:pt x="49" y="0"/>
                </a:lnTo>
                <a:lnTo>
                  <a:pt x="44" y="0"/>
                </a:lnTo>
                <a:lnTo>
                  <a:pt x="37" y="0"/>
                </a:lnTo>
                <a:lnTo>
                  <a:pt x="31" y="1"/>
                </a:lnTo>
                <a:lnTo>
                  <a:pt x="24" y="2"/>
                </a:lnTo>
                <a:lnTo>
                  <a:pt x="15" y="4"/>
                </a:lnTo>
                <a:lnTo>
                  <a:pt x="8" y="6"/>
                </a:lnTo>
                <a:lnTo>
                  <a:pt x="0" y="9"/>
                </a:lnTo>
                <a:lnTo>
                  <a:pt x="4" y="18"/>
                </a:lnTo>
                <a:lnTo>
                  <a:pt x="11" y="14"/>
                </a:lnTo>
                <a:lnTo>
                  <a:pt x="17" y="12"/>
                </a:lnTo>
                <a:lnTo>
                  <a:pt x="25" y="11"/>
                </a:lnTo>
                <a:lnTo>
                  <a:pt x="32" y="10"/>
                </a:lnTo>
                <a:lnTo>
                  <a:pt x="38" y="10"/>
                </a:lnTo>
                <a:lnTo>
                  <a:pt x="44" y="10"/>
                </a:lnTo>
                <a:lnTo>
                  <a:pt x="49" y="9"/>
                </a:lnTo>
                <a:lnTo>
                  <a:pt x="53" y="9"/>
                </a:lnTo>
                <a:lnTo>
                  <a:pt x="52"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60" name="CustomShape 352"/>
          <p:cNvSpPr/>
          <p:nvPr/>
        </p:nvSpPr>
        <p:spPr>
          <a:xfrm>
            <a:off x="7232650" y="6108700"/>
            <a:ext cx="147638" cy="90488"/>
          </a:xfrm>
          <a:custGeom>
            <a:avLst/>
            <a:gdLst/>
            <a:ahLst/>
            <a:cxnLst/>
            <a:rect l="l" t="t" r="r" b="b"/>
            <a:pathLst>
              <a:path w="93" h="57">
                <a:moveTo>
                  <a:pt x="88" y="57"/>
                </a:moveTo>
                <a:lnTo>
                  <a:pt x="92" y="57"/>
                </a:lnTo>
                <a:lnTo>
                  <a:pt x="93" y="55"/>
                </a:lnTo>
                <a:lnTo>
                  <a:pt x="93" y="52"/>
                </a:lnTo>
                <a:lnTo>
                  <a:pt x="92" y="46"/>
                </a:lnTo>
                <a:lnTo>
                  <a:pt x="89" y="41"/>
                </a:lnTo>
                <a:lnTo>
                  <a:pt x="85" y="35"/>
                </a:lnTo>
                <a:lnTo>
                  <a:pt x="79" y="29"/>
                </a:lnTo>
                <a:lnTo>
                  <a:pt x="73" y="22"/>
                </a:lnTo>
                <a:lnTo>
                  <a:pt x="66" y="16"/>
                </a:lnTo>
                <a:lnTo>
                  <a:pt x="57" y="10"/>
                </a:lnTo>
                <a:lnTo>
                  <a:pt x="49" y="6"/>
                </a:lnTo>
                <a:lnTo>
                  <a:pt x="39" y="3"/>
                </a:lnTo>
                <a:lnTo>
                  <a:pt x="31" y="0"/>
                </a:lnTo>
                <a:lnTo>
                  <a:pt x="20" y="0"/>
                </a:lnTo>
                <a:lnTo>
                  <a:pt x="11" y="3"/>
                </a:lnTo>
                <a:lnTo>
                  <a:pt x="1" y="7"/>
                </a:lnTo>
                <a:lnTo>
                  <a:pt x="0" y="8"/>
                </a:lnTo>
                <a:lnTo>
                  <a:pt x="0" y="9"/>
                </a:lnTo>
                <a:lnTo>
                  <a:pt x="0" y="11"/>
                </a:lnTo>
                <a:lnTo>
                  <a:pt x="1" y="13"/>
                </a:lnTo>
                <a:lnTo>
                  <a:pt x="4" y="19"/>
                </a:lnTo>
                <a:lnTo>
                  <a:pt x="8" y="24"/>
                </a:lnTo>
                <a:lnTo>
                  <a:pt x="15" y="31"/>
                </a:lnTo>
                <a:lnTo>
                  <a:pt x="22" y="38"/>
                </a:lnTo>
                <a:lnTo>
                  <a:pt x="30" y="43"/>
                </a:lnTo>
                <a:lnTo>
                  <a:pt x="37" y="49"/>
                </a:lnTo>
                <a:lnTo>
                  <a:pt x="44" y="52"/>
                </a:lnTo>
                <a:lnTo>
                  <a:pt x="52" y="54"/>
                </a:lnTo>
                <a:lnTo>
                  <a:pt x="59" y="55"/>
                </a:lnTo>
                <a:lnTo>
                  <a:pt x="67" y="56"/>
                </a:lnTo>
                <a:lnTo>
                  <a:pt x="74" y="56"/>
                </a:lnTo>
                <a:lnTo>
                  <a:pt x="79" y="56"/>
                </a:lnTo>
                <a:lnTo>
                  <a:pt x="85" y="56"/>
                </a:lnTo>
                <a:lnTo>
                  <a:pt x="88" y="5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961" name="CustomShape 353"/>
          <p:cNvSpPr/>
          <p:nvPr/>
        </p:nvSpPr>
        <p:spPr>
          <a:xfrm>
            <a:off x="7231063" y="6102350"/>
            <a:ext cx="153987" cy="104775"/>
          </a:xfrm>
          <a:custGeom>
            <a:avLst/>
            <a:gdLst/>
            <a:ahLst/>
            <a:cxnLst/>
            <a:rect l="l" t="t" r="r" b="b"/>
            <a:pathLst>
              <a:path w="98" h="66">
                <a:moveTo>
                  <a:pt x="4" y="14"/>
                </a:moveTo>
                <a:lnTo>
                  <a:pt x="14" y="11"/>
                </a:lnTo>
                <a:lnTo>
                  <a:pt x="22" y="9"/>
                </a:lnTo>
                <a:lnTo>
                  <a:pt x="31" y="9"/>
                </a:lnTo>
                <a:lnTo>
                  <a:pt x="39" y="11"/>
                </a:lnTo>
                <a:lnTo>
                  <a:pt x="47" y="14"/>
                </a:lnTo>
                <a:lnTo>
                  <a:pt x="56" y="19"/>
                </a:lnTo>
                <a:lnTo>
                  <a:pt x="63" y="24"/>
                </a:lnTo>
                <a:lnTo>
                  <a:pt x="71" y="30"/>
                </a:lnTo>
                <a:lnTo>
                  <a:pt x="77" y="36"/>
                </a:lnTo>
                <a:lnTo>
                  <a:pt x="82" y="42"/>
                </a:lnTo>
                <a:lnTo>
                  <a:pt x="87" y="47"/>
                </a:lnTo>
                <a:lnTo>
                  <a:pt x="89" y="53"/>
                </a:lnTo>
                <a:lnTo>
                  <a:pt x="90" y="56"/>
                </a:lnTo>
                <a:lnTo>
                  <a:pt x="90" y="57"/>
                </a:lnTo>
                <a:lnTo>
                  <a:pt x="91" y="57"/>
                </a:lnTo>
                <a:lnTo>
                  <a:pt x="90" y="57"/>
                </a:lnTo>
                <a:lnTo>
                  <a:pt x="89" y="66"/>
                </a:lnTo>
                <a:lnTo>
                  <a:pt x="94" y="65"/>
                </a:lnTo>
                <a:lnTo>
                  <a:pt x="98" y="60"/>
                </a:lnTo>
                <a:lnTo>
                  <a:pt x="98" y="55"/>
                </a:lnTo>
                <a:lnTo>
                  <a:pt x="97" y="49"/>
                </a:lnTo>
                <a:lnTo>
                  <a:pt x="94" y="43"/>
                </a:lnTo>
                <a:lnTo>
                  <a:pt x="89" y="36"/>
                </a:lnTo>
                <a:lnTo>
                  <a:pt x="83" y="30"/>
                </a:lnTo>
                <a:lnTo>
                  <a:pt x="77" y="23"/>
                </a:lnTo>
                <a:lnTo>
                  <a:pt x="69" y="16"/>
                </a:lnTo>
                <a:lnTo>
                  <a:pt x="60" y="11"/>
                </a:lnTo>
                <a:lnTo>
                  <a:pt x="52" y="5"/>
                </a:lnTo>
                <a:lnTo>
                  <a:pt x="42" y="2"/>
                </a:lnTo>
                <a:lnTo>
                  <a:pt x="32" y="0"/>
                </a:lnTo>
                <a:lnTo>
                  <a:pt x="21" y="0"/>
                </a:lnTo>
                <a:lnTo>
                  <a:pt x="10" y="2"/>
                </a:lnTo>
                <a:lnTo>
                  <a:pt x="0" y="7"/>
                </a:lnTo>
                <a:lnTo>
                  <a:pt x="4"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62" name="CustomShape 354"/>
          <p:cNvSpPr/>
          <p:nvPr/>
        </p:nvSpPr>
        <p:spPr>
          <a:xfrm>
            <a:off x="7226300" y="6113463"/>
            <a:ext cx="68263" cy="77787"/>
          </a:xfrm>
          <a:custGeom>
            <a:avLst/>
            <a:gdLst/>
            <a:ahLst/>
            <a:cxnLst/>
            <a:rect l="l" t="t" r="r" b="b"/>
            <a:pathLst>
              <a:path w="43" h="49">
                <a:moveTo>
                  <a:pt x="43" y="41"/>
                </a:moveTo>
                <a:lnTo>
                  <a:pt x="36" y="37"/>
                </a:lnTo>
                <a:lnTo>
                  <a:pt x="28" y="31"/>
                </a:lnTo>
                <a:lnTo>
                  <a:pt x="22" y="25"/>
                </a:lnTo>
                <a:lnTo>
                  <a:pt x="16" y="19"/>
                </a:lnTo>
                <a:lnTo>
                  <a:pt x="11" y="13"/>
                </a:lnTo>
                <a:lnTo>
                  <a:pt x="9" y="8"/>
                </a:lnTo>
                <a:lnTo>
                  <a:pt x="8" y="7"/>
                </a:lnTo>
                <a:lnTo>
                  <a:pt x="8" y="6"/>
                </a:lnTo>
                <a:lnTo>
                  <a:pt x="8" y="7"/>
                </a:lnTo>
                <a:lnTo>
                  <a:pt x="7" y="7"/>
                </a:lnTo>
                <a:lnTo>
                  <a:pt x="3" y="0"/>
                </a:lnTo>
                <a:lnTo>
                  <a:pt x="1" y="3"/>
                </a:lnTo>
                <a:lnTo>
                  <a:pt x="0" y="6"/>
                </a:lnTo>
                <a:lnTo>
                  <a:pt x="0" y="9"/>
                </a:lnTo>
                <a:lnTo>
                  <a:pt x="1" y="13"/>
                </a:lnTo>
                <a:lnTo>
                  <a:pt x="4" y="18"/>
                </a:lnTo>
                <a:lnTo>
                  <a:pt x="9" y="25"/>
                </a:lnTo>
                <a:lnTo>
                  <a:pt x="16" y="31"/>
                </a:lnTo>
                <a:lnTo>
                  <a:pt x="23" y="38"/>
                </a:lnTo>
                <a:lnTo>
                  <a:pt x="31" y="45"/>
                </a:lnTo>
                <a:lnTo>
                  <a:pt x="40" y="49"/>
                </a:lnTo>
                <a:lnTo>
                  <a:pt x="43"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63" name="CustomShape 355"/>
          <p:cNvSpPr/>
          <p:nvPr/>
        </p:nvSpPr>
        <p:spPr>
          <a:xfrm>
            <a:off x="7289800" y="6178550"/>
            <a:ext cx="84138" cy="28575"/>
          </a:xfrm>
          <a:custGeom>
            <a:avLst/>
            <a:gdLst/>
            <a:ahLst/>
            <a:cxnLst/>
            <a:rect l="l" t="t" r="r" b="b"/>
            <a:pathLst>
              <a:path w="53" h="18">
                <a:moveTo>
                  <a:pt x="53" y="9"/>
                </a:moveTo>
                <a:lnTo>
                  <a:pt x="49" y="8"/>
                </a:lnTo>
                <a:lnTo>
                  <a:pt x="43" y="8"/>
                </a:lnTo>
                <a:lnTo>
                  <a:pt x="38" y="8"/>
                </a:lnTo>
                <a:lnTo>
                  <a:pt x="32" y="7"/>
                </a:lnTo>
                <a:lnTo>
                  <a:pt x="24" y="7"/>
                </a:lnTo>
                <a:lnTo>
                  <a:pt x="17" y="5"/>
                </a:lnTo>
                <a:lnTo>
                  <a:pt x="10" y="4"/>
                </a:lnTo>
                <a:lnTo>
                  <a:pt x="3" y="0"/>
                </a:lnTo>
                <a:lnTo>
                  <a:pt x="0" y="8"/>
                </a:lnTo>
                <a:lnTo>
                  <a:pt x="7" y="11"/>
                </a:lnTo>
                <a:lnTo>
                  <a:pt x="15" y="15"/>
                </a:lnTo>
                <a:lnTo>
                  <a:pt x="23" y="16"/>
                </a:lnTo>
                <a:lnTo>
                  <a:pt x="31" y="17"/>
                </a:lnTo>
                <a:lnTo>
                  <a:pt x="37" y="17"/>
                </a:lnTo>
                <a:lnTo>
                  <a:pt x="43" y="17"/>
                </a:lnTo>
                <a:lnTo>
                  <a:pt x="49" y="18"/>
                </a:lnTo>
                <a:lnTo>
                  <a:pt x="52" y="18"/>
                </a:lnTo>
                <a:lnTo>
                  <a:pt x="53"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64" name="CustomShape 356"/>
          <p:cNvSpPr/>
          <p:nvPr/>
        </p:nvSpPr>
        <p:spPr>
          <a:xfrm>
            <a:off x="1477963" y="6113463"/>
            <a:ext cx="149225" cy="90487"/>
          </a:xfrm>
          <a:custGeom>
            <a:avLst/>
            <a:gdLst/>
            <a:ahLst/>
            <a:cxnLst/>
            <a:rect l="l" t="t" r="r" b="b"/>
            <a:pathLst>
              <a:path w="94" h="57">
                <a:moveTo>
                  <a:pt x="89" y="0"/>
                </a:moveTo>
                <a:lnTo>
                  <a:pt x="92" y="0"/>
                </a:lnTo>
                <a:lnTo>
                  <a:pt x="94" y="2"/>
                </a:lnTo>
                <a:lnTo>
                  <a:pt x="94" y="5"/>
                </a:lnTo>
                <a:lnTo>
                  <a:pt x="92" y="9"/>
                </a:lnTo>
                <a:lnTo>
                  <a:pt x="89" y="15"/>
                </a:lnTo>
                <a:lnTo>
                  <a:pt x="84" y="21"/>
                </a:lnTo>
                <a:lnTo>
                  <a:pt x="79" y="28"/>
                </a:lnTo>
                <a:lnTo>
                  <a:pt x="73" y="35"/>
                </a:lnTo>
                <a:lnTo>
                  <a:pt x="65" y="40"/>
                </a:lnTo>
                <a:lnTo>
                  <a:pt x="57" y="46"/>
                </a:lnTo>
                <a:lnTo>
                  <a:pt x="48" y="51"/>
                </a:lnTo>
                <a:lnTo>
                  <a:pt x="40" y="54"/>
                </a:lnTo>
                <a:lnTo>
                  <a:pt x="30" y="57"/>
                </a:lnTo>
                <a:lnTo>
                  <a:pt x="21" y="57"/>
                </a:lnTo>
                <a:lnTo>
                  <a:pt x="11" y="54"/>
                </a:lnTo>
                <a:lnTo>
                  <a:pt x="1" y="50"/>
                </a:lnTo>
                <a:lnTo>
                  <a:pt x="1" y="49"/>
                </a:lnTo>
                <a:lnTo>
                  <a:pt x="0" y="48"/>
                </a:lnTo>
                <a:lnTo>
                  <a:pt x="0" y="46"/>
                </a:lnTo>
                <a:lnTo>
                  <a:pt x="1" y="43"/>
                </a:lnTo>
                <a:lnTo>
                  <a:pt x="4" y="38"/>
                </a:lnTo>
                <a:lnTo>
                  <a:pt x="9" y="31"/>
                </a:lnTo>
                <a:lnTo>
                  <a:pt x="15" y="25"/>
                </a:lnTo>
                <a:lnTo>
                  <a:pt x="22" y="19"/>
                </a:lnTo>
                <a:lnTo>
                  <a:pt x="29" y="13"/>
                </a:lnTo>
                <a:lnTo>
                  <a:pt x="38" y="8"/>
                </a:lnTo>
                <a:lnTo>
                  <a:pt x="45" y="5"/>
                </a:lnTo>
                <a:lnTo>
                  <a:pt x="53" y="3"/>
                </a:lnTo>
                <a:lnTo>
                  <a:pt x="60" y="2"/>
                </a:lnTo>
                <a:lnTo>
                  <a:pt x="66" y="1"/>
                </a:lnTo>
                <a:lnTo>
                  <a:pt x="74" y="1"/>
                </a:lnTo>
                <a:lnTo>
                  <a:pt x="79" y="0"/>
                </a:lnTo>
                <a:lnTo>
                  <a:pt x="84" y="0"/>
                </a:lnTo>
                <a:lnTo>
                  <a:pt x="8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965" name="CustomShape 357"/>
          <p:cNvSpPr/>
          <p:nvPr/>
        </p:nvSpPr>
        <p:spPr>
          <a:xfrm>
            <a:off x="1476375" y="6105525"/>
            <a:ext cx="157163" cy="104775"/>
          </a:xfrm>
          <a:custGeom>
            <a:avLst/>
            <a:gdLst/>
            <a:ahLst/>
            <a:cxnLst/>
            <a:rect l="l" t="t" r="r" b="b"/>
            <a:pathLst>
              <a:path w="99" h="66">
                <a:moveTo>
                  <a:pt x="0" y="58"/>
                </a:moveTo>
                <a:lnTo>
                  <a:pt x="10" y="64"/>
                </a:lnTo>
                <a:lnTo>
                  <a:pt x="21" y="66"/>
                </a:lnTo>
                <a:lnTo>
                  <a:pt x="31" y="66"/>
                </a:lnTo>
                <a:lnTo>
                  <a:pt x="42" y="64"/>
                </a:lnTo>
                <a:lnTo>
                  <a:pt x="52" y="61"/>
                </a:lnTo>
                <a:lnTo>
                  <a:pt x="61" y="55"/>
                </a:lnTo>
                <a:lnTo>
                  <a:pt x="70" y="50"/>
                </a:lnTo>
                <a:lnTo>
                  <a:pt x="77" y="43"/>
                </a:lnTo>
                <a:lnTo>
                  <a:pt x="83" y="36"/>
                </a:lnTo>
                <a:lnTo>
                  <a:pt x="90" y="30"/>
                </a:lnTo>
                <a:lnTo>
                  <a:pt x="94" y="23"/>
                </a:lnTo>
                <a:lnTo>
                  <a:pt x="97" y="17"/>
                </a:lnTo>
                <a:lnTo>
                  <a:pt x="99" y="11"/>
                </a:lnTo>
                <a:lnTo>
                  <a:pt x="99" y="6"/>
                </a:lnTo>
                <a:lnTo>
                  <a:pt x="94" y="0"/>
                </a:lnTo>
                <a:lnTo>
                  <a:pt x="89" y="0"/>
                </a:lnTo>
                <a:lnTo>
                  <a:pt x="90" y="9"/>
                </a:lnTo>
                <a:lnTo>
                  <a:pt x="91" y="9"/>
                </a:lnTo>
                <a:lnTo>
                  <a:pt x="91" y="8"/>
                </a:lnTo>
                <a:lnTo>
                  <a:pt x="90" y="9"/>
                </a:lnTo>
                <a:lnTo>
                  <a:pt x="89" y="13"/>
                </a:lnTo>
                <a:lnTo>
                  <a:pt x="86" y="18"/>
                </a:lnTo>
                <a:lnTo>
                  <a:pt x="82" y="23"/>
                </a:lnTo>
                <a:lnTo>
                  <a:pt x="77" y="30"/>
                </a:lnTo>
                <a:lnTo>
                  <a:pt x="71" y="36"/>
                </a:lnTo>
                <a:lnTo>
                  <a:pt x="64" y="42"/>
                </a:lnTo>
                <a:lnTo>
                  <a:pt x="56" y="47"/>
                </a:lnTo>
                <a:lnTo>
                  <a:pt x="48" y="52"/>
                </a:lnTo>
                <a:lnTo>
                  <a:pt x="40" y="55"/>
                </a:lnTo>
                <a:lnTo>
                  <a:pt x="30" y="56"/>
                </a:lnTo>
                <a:lnTo>
                  <a:pt x="22" y="57"/>
                </a:lnTo>
                <a:lnTo>
                  <a:pt x="13" y="55"/>
                </a:lnTo>
                <a:lnTo>
                  <a:pt x="5" y="51"/>
                </a:lnTo>
                <a:lnTo>
                  <a:pt x="0" y="5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66" name="CustomShape 358"/>
          <p:cNvSpPr/>
          <p:nvPr/>
        </p:nvSpPr>
        <p:spPr>
          <a:xfrm>
            <a:off x="1471613" y="6119813"/>
            <a:ext cx="69850" cy="76200"/>
          </a:xfrm>
          <a:custGeom>
            <a:avLst/>
            <a:gdLst/>
            <a:ahLst/>
            <a:cxnLst/>
            <a:rect l="l" t="t" r="r" b="b"/>
            <a:pathLst>
              <a:path w="44" h="49">
                <a:moveTo>
                  <a:pt x="40" y="0"/>
                </a:moveTo>
                <a:lnTo>
                  <a:pt x="31" y="5"/>
                </a:lnTo>
                <a:lnTo>
                  <a:pt x="23" y="11"/>
                </a:lnTo>
                <a:lnTo>
                  <a:pt x="15" y="17"/>
                </a:lnTo>
                <a:lnTo>
                  <a:pt x="9" y="25"/>
                </a:lnTo>
                <a:lnTo>
                  <a:pt x="5" y="32"/>
                </a:lnTo>
                <a:lnTo>
                  <a:pt x="2" y="37"/>
                </a:lnTo>
                <a:lnTo>
                  <a:pt x="0" y="41"/>
                </a:lnTo>
                <a:lnTo>
                  <a:pt x="0" y="44"/>
                </a:lnTo>
                <a:lnTo>
                  <a:pt x="1" y="47"/>
                </a:lnTo>
                <a:lnTo>
                  <a:pt x="3" y="49"/>
                </a:lnTo>
                <a:lnTo>
                  <a:pt x="8" y="42"/>
                </a:lnTo>
                <a:lnTo>
                  <a:pt x="8" y="43"/>
                </a:lnTo>
                <a:lnTo>
                  <a:pt x="9" y="42"/>
                </a:lnTo>
                <a:lnTo>
                  <a:pt x="12" y="36"/>
                </a:lnTo>
                <a:lnTo>
                  <a:pt x="16" y="31"/>
                </a:lnTo>
                <a:lnTo>
                  <a:pt x="22" y="24"/>
                </a:lnTo>
                <a:lnTo>
                  <a:pt x="28" y="19"/>
                </a:lnTo>
                <a:lnTo>
                  <a:pt x="35" y="13"/>
                </a:lnTo>
                <a:lnTo>
                  <a:pt x="44" y="9"/>
                </a:lnTo>
                <a:lnTo>
                  <a:pt x="4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67" name="CustomShape 359"/>
          <p:cNvSpPr/>
          <p:nvPr/>
        </p:nvSpPr>
        <p:spPr>
          <a:xfrm>
            <a:off x="1535113" y="6105525"/>
            <a:ext cx="84137" cy="28575"/>
          </a:xfrm>
          <a:custGeom>
            <a:avLst/>
            <a:gdLst/>
            <a:ahLst/>
            <a:cxnLst/>
            <a:rect l="l" t="t" r="r" b="b"/>
            <a:pathLst>
              <a:path w="53" h="18">
                <a:moveTo>
                  <a:pt x="52" y="0"/>
                </a:moveTo>
                <a:lnTo>
                  <a:pt x="48" y="0"/>
                </a:lnTo>
                <a:lnTo>
                  <a:pt x="43" y="0"/>
                </a:lnTo>
                <a:lnTo>
                  <a:pt x="38" y="0"/>
                </a:lnTo>
                <a:lnTo>
                  <a:pt x="30" y="1"/>
                </a:lnTo>
                <a:lnTo>
                  <a:pt x="23" y="2"/>
                </a:lnTo>
                <a:lnTo>
                  <a:pt x="16" y="3"/>
                </a:lnTo>
                <a:lnTo>
                  <a:pt x="7" y="6"/>
                </a:lnTo>
                <a:lnTo>
                  <a:pt x="0" y="9"/>
                </a:lnTo>
                <a:lnTo>
                  <a:pt x="4" y="18"/>
                </a:lnTo>
                <a:lnTo>
                  <a:pt x="10" y="14"/>
                </a:lnTo>
                <a:lnTo>
                  <a:pt x="18" y="12"/>
                </a:lnTo>
                <a:lnTo>
                  <a:pt x="24" y="11"/>
                </a:lnTo>
                <a:lnTo>
                  <a:pt x="31" y="10"/>
                </a:lnTo>
                <a:lnTo>
                  <a:pt x="38" y="10"/>
                </a:lnTo>
                <a:lnTo>
                  <a:pt x="43" y="10"/>
                </a:lnTo>
                <a:lnTo>
                  <a:pt x="48" y="9"/>
                </a:lnTo>
                <a:lnTo>
                  <a:pt x="53" y="9"/>
                </a:lnTo>
                <a:lnTo>
                  <a:pt x="52"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68" name="CustomShape 360"/>
          <p:cNvSpPr/>
          <p:nvPr/>
        </p:nvSpPr>
        <p:spPr>
          <a:xfrm>
            <a:off x="6488113" y="6110288"/>
            <a:ext cx="149225" cy="92075"/>
          </a:xfrm>
          <a:custGeom>
            <a:avLst/>
            <a:gdLst/>
            <a:ahLst/>
            <a:cxnLst/>
            <a:rect l="l" t="t" r="r" b="b"/>
            <a:pathLst>
              <a:path w="94" h="58">
                <a:moveTo>
                  <a:pt x="89" y="58"/>
                </a:moveTo>
                <a:lnTo>
                  <a:pt x="92" y="58"/>
                </a:lnTo>
                <a:lnTo>
                  <a:pt x="94" y="55"/>
                </a:lnTo>
                <a:lnTo>
                  <a:pt x="94" y="52"/>
                </a:lnTo>
                <a:lnTo>
                  <a:pt x="92" y="47"/>
                </a:lnTo>
                <a:lnTo>
                  <a:pt x="89" y="41"/>
                </a:lnTo>
                <a:lnTo>
                  <a:pt x="85" y="36"/>
                </a:lnTo>
                <a:lnTo>
                  <a:pt x="80" y="29"/>
                </a:lnTo>
                <a:lnTo>
                  <a:pt x="73" y="22"/>
                </a:lnTo>
                <a:lnTo>
                  <a:pt x="66" y="16"/>
                </a:lnTo>
                <a:lnTo>
                  <a:pt x="57" y="10"/>
                </a:lnTo>
                <a:lnTo>
                  <a:pt x="49" y="6"/>
                </a:lnTo>
                <a:lnTo>
                  <a:pt x="41" y="3"/>
                </a:lnTo>
                <a:lnTo>
                  <a:pt x="31" y="0"/>
                </a:lnTo>
                <a:lnTo>
                  <a:pt x="21" y="0"/>
                </a:lnTo>
                <a:lnTo>
                  <a:pt x="12" y="3"/>
                </a:lnTo>
                <a:lnTo>
                  <a:pt x="1" y="7"/>
                </a:lnTo>
                <a:lnTo>
                  <a:pt x="1" y="8"/>
                </a:lnTo>
                <a:lnTo>
                  <a:pt x="0" y="9"/>
                </a:lnTo>
                <a:lnTo>
                  <a:pt x="0" y="11"/>
                </a:lnTo>
                <a:lnTo>
                  <a:pt x="1" y="14"/>
                </a:lnTo>
                <a:lnTo>
                  <a:pt x="5" y="19"/>
                </a:lnTo>
                <a:lnTo>
                  <a:pt x="10" y="25"/>
                </a:lnTo>
                <a:lnTo>
                  <a:pt x="15" y="31"/>
                </a:lnTo>
                <a:lnTo>
                  <a:pt x="23" y="38"/>
                </a:lnTo>
                <a:lnTo>
                  <a:pt x="30" y="43"/>
                </a:lnTo>
                <a:lnTo>
                  <a:pt x="38" y="49"/>
                </a:lnTo>
                <a:lnTo>
                  <a:pt x="46" y="51"/>
                </a:lnTo>
                <a:lnTo>
                  <a:pt x="53" y="53"/>
                </a:lnTo>
                <a:lnTo>
                  <a:pt x="61" y="55"/>
                </a:lnTo>
                <a:lnTo>
                  <a:pt x="67" y="56"/>
                </a:lnTo>
                <a:lnTo>
                  <a:pt x="74" y="56"/>
                </a:lnTo>
                <a:lnTo>
                  <a:pt x="80" y="56"/>
                </a:lnTo>
                <a:lnTo>
                  <a:pt x="85" y="56"/>
                </a:lnTo>
                <a:lnTo>
                  <a:pt x="89" y="58"/>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969" name="CustomShape 361"/>
          <p:cNvSpPr/>
          <p:nvPr/>
        </p:nvSpPr>
        <p:spPr>
          <a:xfrm>
            <a:off x="6486525" y="6103938"/>
            <a:ext cx="158750" cy="103187"/>
          </a:xfrm>
          <a:custGeom>
            <a:avLst/>
            <a:gdLst/>
            <a:ahLst/>
            <a:cxnLst/>
            <a:rect l="l" t="t" r="r" b="b"/>
            <a:pathLst>
              <a:path w="100" h="66">
                <a:moveTo>
                  <a:pt x="6" y="14"/>
                </a:moveTo>
                <a:lnTo>
                  <a:pt x="14" y="11"/>
                </a:lnTo>
                <a:lnTo>
                  <a:pt x="22" y="9"/>
                </a:lnTo>
                <a:lnTo>
                  <a:pt x="31" y="9"/>
                </a:lnTo>
                <a:lnTo>
                  <a:pt x="40" y="11"/>
                </a:lnTo>
                <a:lnTo>
                  <a:pt x="49" y="14"/>
                </a:lnTo>
                <a:lnTo>
                  <a:pt x="56" y="19"/>
                </a:lnTo>
                <a:lnTo>
                  <a:pt x="65" y="24"/>
                </a:lnTo>
                <a:lnTo>
                  <a:pt x="71" y="30"/>
                </a:lnTo>
                <a:lnTo>
                  <a:pt x="77" y="36"/>
                </a:lnTo>
                <a:lnTo>
                  <a:pt x="83" y="42"/>
                </a:lnTo>
                <a:lnTo>
                  <a:pt x="87" y="47"/>
                </a:lnTo>
                <a:lnTo>
                  <a:pt x="89" y="53"/>
                </a:lnTo>
                <a:lnTo>
                  <a:pt x="90" y="56"/>
                </a:lnTo>
                <a:lnTo>
                  <a:pt x="91" y="57"/>
                </a:lnTo>
                <a:lnTo>
                  <a:pt x="90" y="57"/>
                </a:lnTo>
                <a:lnTo>
                  <a:pt x="89" y="66"/>
                </a:lnTo>
                <a:lnTo>
                  <a:pt x="94" y="65"/>
                </a:lnTo>
                <a:lnTo>
                  <a:pt x="100" y="60"/>
                </a:lnTo>
                <a:lnTo>
                  <a:pt x="100" y="55"/>
                </a:lnTo>
                <a:lnTo>
                  <a:pt x="98" y="49"/>
                </a:lnTo>
                <a:lnTo>
                  <a:pt x="94" y="43"/>
                </a:lnTo>
                <a:lnTo>
                  <a:pt x="90" y="36"/>
                </a:lnTo>
                <a:lnTo>
                  <a:pt x="84" y="30"/>
                </a:lnTo>
                <a:lnTo>
                  <a:pt x="77" y="23"/>
                </a:lnTo>
                <a:lnTo>
                  <a:pt x="70" y="16"/>
                </a:lnTo>
                <a:lnTo>
                  <a:pt x="62" y="11"/>
                </a:lnTo>
                <a:lnTo>
                  <a:pt x="52" y="6"/>
                </a:lnTo>
                <a:lnTo>
                  <a:pt x="43" y="2"/>
                </a:lnTo>
                <a:lnTo>
                  <a:pt x="32" y="0"/>
                </a:lnTo>
                <a:lnTo>
                  <a:pt x="21" y="0"/>
                </a:lnTo>
                <a:lnTo>
                  <a:pt x="11" y="2"/>
                </a:lnTo>
                <a:lnTo>
                  <a:pt x="0" y="7"/>
                </a:lnTo>
                <a:lnTo>
                  <a:pt x="6"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70" name="CustomShape 362"/>
          <p:cNvSpPr/>
          <p:nvPr/>
        </p:nvSpPr>
        <p:spPr>
          <a:xfrm>
            <a:off x="6481763" y="6115050"/>
            <a:ext cx="69850" cy="76200"/>
          </a:xfrm>
          <a:custGeom>
            <a:avLst/>
            <a:gdLst/>
            <a:ahLst/>
            <a:cxnLst/>
            <a:rect l="l" t="t" r="r" b="b"/>
            <a:pathLst>
              <a:path w="45" h="49">
                <a:moveTo>
                  <a:pt x="45" y="41"/>
                </a:moveTo>
                <a:lnTo>
                  <a:pt x="36" y="37"/>
                </a:lnTo>
                <a:lnTo>
                  <a:pt x="29" y="31"/>
                </a:lnTo>
                <a:lnTo>
                  <a:pt x="22" y="25"/>
                </a:lnTo>
                <a:lnTo>
                  <a:pt x="17" y="19"/>
                </a:lnTo>
                <a:lnTo>
                  <a:pt x="13" y="13"/>
                </a:lnTo>
                <a:lnTo>
                  <a:pt x="10" y="8"/>
                </a:lnTo>
                <a:lnTo>
                  <a:pt x="10" y="7"/>
                </a:lnTo>
                <a:lnTo>
                  <a:pt x="9" y="6"/>
                </a:lnTo>
                <a:lnTo>
                  <a:pt x="9" y="7"/>
                </a:lnTo>
                <a:lnTo>
                  <a:pt x="3" y="0"/>
                </a:lnTo>
                <a:lnTo>
                  <a:pt x="1" y="3"/>
                </a:lnTo>
                <a:lnTo>
                  <a:pt x="0" y="6"/>
                </a:lnTo>
                <a:lnTo>
                  <a:pt x="0" y="9"/>
                </a:lnTo>
                <a:lnTo>
                  <a:pt x="2" y="13"/>
                </a:lnTo>
                <a:lnTo>
                  <a:pt x="5" y="18"/>
                </a:lnTo>
                <a:lnTo>
                  <a:pt x="10" y="25"/>
                </a:lnTo>
                <a:lnTo>
                  <a:pt x="16" y="31"/>
                </a:lnTo>
                <a:lnTo>
                  <a:pt x="23" y="38"/>
                </a:lnTo>
                <a:lnTo>
                  <a:pt x="32" y="45"/>
                </a:lnTo>
                <a:lnTo>
                  <a:pt x="40" y="49"/>
                </a:lnTo>
                <a:lnTo>
                  <a:pt x="45"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71" name="CustomShape 363"/>
          <p:cNvSpPr/>
          <p:nvPr/>
        </p:nvSpPr>
        <p:spPr>
          <a:xfrm>
            <a:off x="6545263" y="6180138"/>
            <a:ext cx="84137" cy="26987"/>
          </a:xfrm>
          <a:custGeom>
            <a:avLst/>
            <a:gdLst/>
            <a:ahLst/>
            <a:cxnLst/>
            <a:rect l="l" t="t" r="r" b="b"/>
            <a:pathLst>
              <a:path w="53" h="18">
                <a:moveTo>
                  <a:pt x="53" y="9"/>
                </a:moveTo>
                <a:lnTo>
                  <a:pt x="49" y="8"/>
                </a:lnTo>
                <a:lnTo>
                  <a:pt x="45" y="8"/>
                </a:lnTo>
                <a:lnTo>
                  <a:pt x="38" y="8"/>
                </a:lnTo>
                <a:lnTo>
                  <a:pt x="32" y="7"/>
                </a:lnTo>
                <a:lnTo>
                  <a:pt x="25" y="7"/>
                </a:lnTo>
                <a:lnTo>
                  <a:pt x="18" y="5"/>
                </a:lnTo>
                <a:lnTo>
                  <a:pt x="11" y="4"/>
                </a:lnTo>
                <a:lnTo>
                  <a:pt x="5" y="0"/>
                </a:lnTo>
                <a:lnTo>
                  <a:pt x="0" y="8"/>
                </a:lnTo>
                <a:lnTo>
                  <a:pt x="8" y="11"/>
                </a:lnTo>
                <a:lnTo>
                  <a:pt x="16" y="15"/>
                </a:lnTo>
                <a:lnTo>
                  <a:pt x="24" y="16"/>
                </a:lnTo>
                <a:lnTo>
                  <a:pt x="31" y="17"/>
                </a:lnTo>
                <a:lnTo>
                  <a:pt x="38" y="17"/>
                </a:lnTo>
                <a:lnTo>
                  <a:pt x="44" y="17"/>
                </a:lnTo>
                <a:lnTo>
                  <a:pt x="49" y="18"/>
                </a:lnTo>
                <a:lnTo>
                  <a:pt x="52" y="18"/>
                </a:lnTo>
                <a:lnTo>
                  <a:pt x="53"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72" name="CustomShape 364"/>
          <p:cNvSpPr/>
          <p:nvPr/>
        </p:nvSpPr>
        <p:spPr>
          <a:xfrm>
            <a:off x="2974975" y="6113463"/>
            <a:ext cx="149225" cy="90487"/>
          </a:xfrm>
          <a:custGeom>
            <a:avLst/>
            <a:gdLst/>
            <a:ahLst/>
            <a:cxnLst/>
            <a:rect l="l" t="t" r="r" b="b"/>
            <a:pathLst>
              <a:path w="94" h="57">
                <a:moveTo>
                  <a:pt x="89" y="0"/>
                </a:moveTo>
                <a:lnTo>
                  <a:pt x="92" y="0"/>
                </a:lnTo>
                <a:lnTo>
                  <a:pt x="94" y="2"/>
                </a:lnTo>
                <a:lnTo>
                  <a:pt x="94" y="5"/>
                </a:lnTo>
                <a:lnTo>
                  <a:pt x="92" y="9"/>
                </a:lnTo>
                <a:lnTo>
                  <a:pt x="89" y="15"/>
                </a:lnTo>
                <a:lnTo>
                  <a:pt x="85" y="21"/>
                </a:lnTo>
                <a:lnTo>
                  <a:pt x="80" y="28"/>
                </a:lnTo>
                <a:lnTo>
                  <a:pt x="73" y="35"/>
                </a:lnTo>
                <a:lnTo>
                  <a:pt x="66" y="40"/>
                </a:lnTo>
                <a:lnTo>
                  <a:pt x="59" y="46"/>
                </a:lnTo>
                <a:lnTo>
                  <a:pt x="49" y="51"/>
                </a:lnTo>
                <a:lnTo>
                  <a:pt x="41" y="54"/>
                </a:lnTo>
                <a:lnTo>
                  <a:pt x="31" y="57"/>
                </a:lnTo>
                <a:lnTo>
                  <a:pt x="21" y="57"/>
                </a:lnTo>
                <a:lnTo>
                  <a:pt x="12" y="54"/>
                </a:lnTo>
                <a:lnTo>
                  <a:pt x="2" y="50"/>
                </a:lnTo>
                <a:lnTo>
                  <a:pt x="1" y="49"/>
                </a:lnTo>
                <a:lnTo>
                  <a:pt x="0" y="48"/>
                </a:lnTo>
                <a:lnTo>
                  <a:pt x="1" y="46"/>
                </a:lnTo>
                <a:lnTo>
                  <a:pt x="1" y="43"/>
                </a:lnTo>
                <a:lnTo>
                  <a:pt x="5" y="38"/>
                </a:lnTo>
                <a:lnTo>
                  <a:pt x="10" y="31"/>
                </a:lnTo>
                <a:lnTo>
                  <a:pt x="15" y="25"/>
                </a:lnTo>
                <a:lnTo>
                  <a:pt x="23" y="19"/>
                </a:lnTo>
                <a:lnTo>
                  <a:pt x="30" y="13"/>
                </a:lnTo>
                <a:lnTo>
                  <a:pt x="38" y="8"/>
                </a:lnTo>
                <a:lnTo>
                  <a:pt x="46" y="5"/>
                </a:lnTo>
                <a:lnTo>
                  <a:pt x="53" y="3"/>
                </a:lnTo>
                <a:lnTo>
                  <a:pt x="61" y="2"/>
                </a:lnTo>
                <a:lnTo>
                  <a:pt x="67" y="1"/>
                </a:lnTo>
                <a:lnTo>
                  <a:pt x="74" y="1"/>
                </a:lnTo>
                <a:lnTo>
                  <a:pt x="80" y="0"/>
                </a:lnTo>
                <a:lnTo>
                  <a:pt x="85" y="0"/>
                </a:lnTo>
                <a:lnTo>
                  <a:pt x="8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973" name="CustomShape 365"/>
          <p:cNvSpPr/>
          <p:nvPr/>
        </p:nvSpPr>
        <p:spPr>
          <a:xfrm>
            <a:off x="2973388" y="6105525"/>
            <a:ext cx="157162" cy="104775"/>
          </a:xfrm>
          <a:custGeom>
            <a:avLst/>
            <a:gdLst/>
            <a:ahLst/>
            <a:cxnLst/>
            <a:rect l="l" t="t" r="r" b="b"/>
            <a:pathLst>
              <a:path w="100" h="66">
                <a:moveTo>
                  <a:pt x="0" y="58"/>
                </a:moveTo>
                <a:lnTo>
                  <a:pt x="11" y="64"/>
                </a:lnTo>
                <a:lnTo>
                  <a:pt x="21" y="66"/>
                </a:lnTo>
                <a:lnTo>
                  <a:pt x="32" y="66"/>
                </a:lnTo>
                <a:lnTo>
                  <a:pt x="43" y="64"/>
                </a:lnTo>
                <a:lnTo>
                  <a:pt x="52" y="61"/>
                </a:lnTo>
                <a:lnTo>
                  <a:pt x="62" y="55"/>
                </a:lnTo>
                <a:lnTo>
                  <a:pt x="70" y="50"/>
                </a:lnTo>
                <a:lnTo>
                  <a:pt x="78" y="43"/>
                </a:lnTo>
                <a:lnTo>
                  <a:pt x="84" y="36"/>
                </a:lnTo>
                <a:lnTo>
                  <a:pt x="90" y="30"/>
                </a:lnTo>
                <a:lnTo>
                  <a:pt x="94" y="23"/>
                </a:lnTo>
                <a:lnTo>
                  <a:pt x="98" y="17"/>
                </a:lnTo>
                <a:lnTo>
                  <a:pt x="100" y="11"/>
                </a:lnTo>
                <a:lnTo>
                  <a:pt x="100" y="6"/>
                </a:lnTo>
                <a:lnTo>
                  <a:pt x="95" y="0"/>
                </a:lnTo>
                <a:lnTo>
                  <a:pt x="89" y="0"/>
                </a:lnTo>
                <a:lnTo>
                  <a:pt x="90" y="9"/>
                </a:lnTo>
                <a:lnTo>
                  <a:pt x="91" y="9"/>
                </a:lnTo>
                <a:lnTo>
                  <a:pt x="91" y="8"/>
                </a:lnTo>
                <a:lnTo>
                  <a:pt x="91" y="9"/>
                </a:lnTo>
                <a:lnTo>
                  <a:pt x="89" y="13"/>
                </a:lnTo>
                <a:lnTo>
                  <a:pt x="87" y="18"/>
                </a:lnTo>
                <a:lnTo>
                  <a:pt x="83" y="23"/>
                </a:lnTo>
                <a:lnTo>
                  <a:pt x="78" y="30"/>
                </a:lnTo>
                <a:lnTo>
                  <a:pt x="71" y="36"/>
                </a:lnTo>
                <a:lnTo>
                  <a:pt x="65" y="42"/>
                </a:lnTo>
                <a:lnTo>
                  <a:pt x="56" y="47"/>
                </a:lnTo>
                <a:lnTo>
                  <a:pt x="49" y="52"/>
                </a:lnTo>
                <a:lnTo>
                  <a:pt x="40" y="55"/>
                </a:lnTo>
                <a:lnTo>
                  <a:pt x="31" y="56"/>
                </a:lnTo>
                <a:lnTo>
                  <a:pt x="22" y="57"/>
                </a:lnTo>
                <a:lnTo>
                  <a:pt x="14" y="55"/>
                </a:lnTo>
                <a:lnTo>
                  <a:pt x="6" y="51"/>
                </a:lnTo>
                <a:lnTo>
                  <a:pt x="0" y="5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74" name="CustomShape 366"/>
          <p:cNvSpPr/>
          <p:nvPr/>
        </p:nvSpPr>
        <p:spPr>
          <a:xfrm>
            <a:off x="2968625" y="6119813"/>
            <a:ext cx="69850" cy="76200"/>
          </a:xfrm>
          <a:custGeom>
            <a:avLst/>
            <a:gdLst/>
            <a:ahLst/>
            <a:cxnLst/>
            <a:rect l="l" t="t" r="r" b="b"/>
            <a:pathLst>
              <a:path w="45" h="49">
                <a:moveTo>
                  <a:pt x="40" y="0"/>
                </a:moveTo>
                <a:lnTo>
                  <a:pt x="32" y="5"/>
                </a:lnTo>
                <a:lnTo>
                  <a:pt x="23" y="11"/>
                </a:lnTo>
                <a:lnTo>
                  <a:pt x="16" y="17"/>
                </a:lnTo>
                <a:lnTo>
                  <a:pt x="11" y="25"/>
                </a:lnTo>
                <a:lnTo>
                  <a:pt x="5" y="32"/>
                </a:lnTo>
                <a:lnTo>
                  <a:pt x="2" y="37"/>
                </a:lnTo>
                <a:lnTo>
                  <a:pt x="1" y="41"/>
                </a:lnTo>
                <a:lnTo>
                  <a:pt x="0" y="44"/>
                </a:lnTo>
                <a:lnTo>
                  <a:pt x="1" y="47"/>
                </a:lnTo>
                <a:lnTo>
                  <a:pt x="3" y="49"/>
                </a:lnTo>
                <a:lnTo>
                  <a:pt x="9" y="42"/>
                </a:lnTo>
                <a:lnTo>
                  <a:pt x="9" y="43"/>
                </a:lnTo>
                <a:lnTo>
                  <a:pt x="10" y="43"/>
                </a:lnTo>
                <a:lnTo>
                  <a:pt x="10" y="42"/>
                </a:lnTo>
                <a:lnTo>
                  <a:pt x="13" y="36"/>
                </a:lnTo>
                <a:lnTo>
                  <a:pt x="17" y="31"/>
                </a:lnTo>
                <a:lnTo>
                  <a:pt x="22" y="24"/>
                </a:lnTo>
                <a:lnTo>
                  <a:pt x="30" y="19"/>
                </a:lnTo>
                <a:lnTo>
                  <a:pt x="36" y="13"/>
                </a:lnTo>
                <a:lnTo>
                  <a:pt x="45" y="9"/>
                </a:lnTo>
                <a:lnTo>
                  <a:pt x="4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75" name="CustomShape 367"/>
          <p:cNvSpPr/>
          <p:nvPr/>
        </p:nvSpPr>
        <p:spPr>
          <a:xfrm>
            <a:off x="3032125" y="6105525"/>
            <a:ext cx="84138" cy="28575"/>
          </a:xfrm>
          <a:custGeom>
            <a:avLst/>
            <a:gdLst/>
            <a:ahLst/>
            <a:cxnLst/>
            <a:rect l="l" t="t" r="r" b="b"/>
            <a:pathLst>
              <a:path w="53" h="18">
                <a:moveTo>
                  <a:pt x="52" y="0"/>
                </a:moveTo>
                <a:lnTo>
                  <a:pt x="49" y="0"/>
                </a:lnTo>
                <a:lnTo>
                  <a:pt x="44" y="0"/>
                </a:lnTo>
                <a:lnTo>
                  <a:pt x="38" y="0"/>
                </a:lnTo>
                <a:lnTo>
                  <a:pt x="31" y="1"/>
                </a:lnTo>
                <a:lnTo>
                  <a:pt x="24" y="2"/>
                </a:lnTo>
                <a:lnTo>
                  <a:pt x="16" y="3"/>
                </a:lnTo>
                <a:lnTo>
                  <a:pt x="8" y="6"/>
                </a:lnTo>
                <a:lnTo>
                  <a:pt x="0" y="9"/>
                </a:lnTo>
                <a:lnTo>
                  <a:pt x="5" y="18"/>
                </a:lnTo>
                <a:lnTo>
                  <a:pt x="11" y="14"/>
                </a:lnTo>
                <a:lnTo>
                  <a:pt x="18" y="12"/>
                </a:lnTo>
                <a:lnTo>
                  <a:pt x="25" y="11"/>
                </a:lnTo>
                <a:lnTo>
                  <a:pt x="32" y="10"/>
                </a:lnTo>
                <a:lnTo>
                  <a:pt x="38" y="10"/>
                </a:lnTo>
                <a:lnTo>
                  <a:pt x="45" y="10"/>
                </a:lnTo>
                <a:lnTo>
                  <a:pt x="49" y="9"/>
                </a:lnTo>
                <a:lnTo>
                  <a:pt x="53" y="9"/>
                </a:lnTo>
                <a:lnTo>
                  <a:pt x="52"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76" name="CustomShape 368"/>
          <p:cNvSpPr/>
          <p:nvPr/>
        </p:nvSpPr>
        <p:spPr>
          <a:xfrm>
            <a:off x="7986713" y="6110288"/>
            <a:ext cx="149225" cy="92075"/>
          </a:xfrm>
          <a:custGeom>
            <a:avLst/>
            <a:gdLst/>
            <a:ahLst/>
            <a:cxnLst/>
            <a:rect l="l" t="t" r="r" b="b"/>
            <a:pathLst>
              <a:path w="94" h="58">
                <a:moveTo>
                  <a:pt x="89" y="58"/>
                </a:moveTo>
                <a:lnTo>
                  <a:pt x="92" y="58"/>
                </a:lnTo>
                <a:lnTo>
                  <a:pt x="94" y="55"/>
                </a:lnTo>
                <a:lnTo>
                  <a:pt x="94" y="52"/>
                </a:lnTo>
                <a:lnTo>
                  <a:pt x="92" y="47"/>
                </a:lnTo>
                <a:lnTo>
                  <a:pt x="89" y="41"/>
                </a:lnTo>
                <a:lnTo>
                  <a:pt x="85" y="36"/>
                </a:lnTo>
                <a:lnTo>
                  <a:pt x="79" y="29"/>
                </a:lnTo>
                <a:lnTo>
                  <a:pt x="73" y="22"/>
                </a:lnTo>
                <a:lnTo>
                  <a:pt x="65" y="16"/>
                </a:lnTo>
                <a:lnTo>
                  <a:pt x="58" y="10"/>
                </a:lnTo>
                <a:lnTo>
                  <a:pt x="49" y="6"/>
                </a:lnTo>
                <a:lnTo>
                  <a:pt x="40" y="3"/>
                </a:lnTo>
                <a:lnTo>
                  <a:pt x="31" y="0"/>
                </a:lnTo>
                <a:lnTo>
                  <a:pt x="21" y="0"/>
                </a:lnTo>
                <a:lnTo>
                  <a:pt x="12" y="3"/>
                </a:lnTo>
                <a:lnTo>
                  <a:pt x="2" y="7"/>
                </a:lnTo>
                <a:lnTo>
                  <a:pt x="1" y="8"/>
                </a:lnTo>
                <a:lnTo>
                  <a:pt x="0" y="9"/>
                </a:lnTo>
                <a:lnTo>
                  <a:pt x="1" y="11"/>
                </a:lnTo>
                <a:lnTo>
                  <a:pt x="1" y="14"/>
                </a:lnTo>
                <a:lnTo>
                  <a:pt x="4" y="19"/>
                </a:lnTo>
                <a:lnTo>
                  <a:pt x="9" y="25"/>
                </a:lnTo>
                <a:lnTo>
                  <a:pt x="15" y="31"/>
                </a:lnTo>
                <a:lnTo>
                  <a:pt x="22" y="38"/>
                </a:lnTo>
                <a:lnTo>
                  <a:pt x="30" y="43"/>
                </a:lnTo>
                <a:lnTo>
                  <a:pt x="38" y="49"/>
                </a:lnTo>
                <a:lnTo>
                  <a:pt x="45" y="51"/>
                </a:lnTo>
                <a:lnTo>
                  <a:pt x="53" y="53"/>
                </a:lnTo>
                <a:lnTo>
                  <a:pt x="60" y="55"/>
                </a:lnTo>
                <a:lnTo>
                  <a:pt x="68" y="56"/>
                </a:lnTo>
                <a:lnTo>
                  <a:pt x="74" y="56"/>
                </a:lnTo>
                <a:lnTo>
                  <a:pt x="79" y="56"/>
                </a:lnTo>
                <a:lnTo>
                  <a:pt x="85" y="56"/>
                </a:lnTo>
                <a:lnTo>
                  <a:pt x="89" y="58"/>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977" name="CustomShape 369"/>
          <p:cNvSpPr/>
          <p:nvPr/>
        </p:nvSpPr>
        <p:spPr>
          <a:xfrm>
            <a:off x="7985125" y="6103938"/>
            <a:ext cx="157163" cy="103187"/>
          </a:xfrm>
          <a:custGeom>
            <a:avLst/>
            <a:gdLst/>
            <a:ahLst/>
            <a:cxnLst/>
            <a:rect l="l" t="t" r="r" b="b"/>
            <a:pathLst>
              <a:path w="99" h="66">
                <a:moveTo>
                  <a:pt x="5" y="14"/>
                </a:moveTo>
                <a:lnTo>
                  <a:pt x="14" y="11"/>
                </a:lnTo>
                <a:lnTo>
                  <a:pt x="22" y="9"/>
                </a:lnTo>
                <a:lnTo>
                  <a:pt x="31" y="9"/>
                </a:lnTo>
                <a:lnTo>
                  <a:pt x="40" y="11"/>
                </a:lnTo>
                <a:lnTo>
                  <a:pt x="48" y="14"/>
                </a:lnTo>
                <a:lnTo>
                  <a:pt x="56" y="19"/>
                </a:lnTo>
                <a:lnTo>
                  <a:pt x="64" y="24"/>
                </a:lnTo>
                <a:lnTo>
                  <a:pt x="71" y="30"/>
                </a:lnTo>
                <a:lnTo>
                  <a:pt x="77" y="36"/>
                </a:lnTo>
                <a:lnTo>
                  <a:pt x="82" y="42"/>
                </a:lnTo>
                <a:lnTo>
                  <a:pt x="87" y="47"/>
                </a:lnTo>
                <a:lnTo>
                  <a:pt x="89" y="53"/>
                </a:lnTo>
                <a:lnTo>
                  <a:pt x="91" y="56"/>
                </a:lnTo>
                <a:lnTo>
                  <a:pt x="91" y="57"/>
                </a:lnTo>
                <a:lnTo>
                  <a:pt x="90" y="57"/>
                </a:lnTo>
                <a:lnTo>
                  <a:pt x="89" y="66"/>
                </a:lnTo>
                <a:lnTo>
                  <a:pt x="95" y="65"/>
                </a:lnTo>
                <a:lnTo>
                  <a:pt x="99" y="60"/>
                </a:lnTo>
                <a:lnTo>
                  <a:pt x="99" y="55"/>
                </a:lnTo>
                <a:lnTo>
                  <a:pt x="97" y="49"/>
                </a:lnTo>
                <a:lnTo>
                  <a:pt x="94" y="43"/>
                </a:lnTo>
                <a:lnTo>
                  <a:pt x="90" y="36"/>
                </a:lnTo>
                <a:lnTo>
                  <a:pt x="83" y="30"/>
                </a:lnTo>
                <a:lnTo>
                  <a:pt x="77" y="23"/>
                </a:lnTo>
                <a:lnTo>
                  <a:pt x="70" y="16"/>
                </a:lnTo>
                <a:lnTo>
                  <a:pt x="61" y="11"/>
                </a:lnTo>
                <a:lnTo>
                  <a:pt x="52" y="6"/>
                </a:lnTo>
                <a:lnTo>
                  <a:pt x="42" y="2"/>
                </a:lnTo>
                <a:lnTo>
                  <a:pt x="32" y="0"/>
                </a:lnTo>
                <a:lnTo>
                  <a:pt x="21" y="0"/>
                </a:lnTo>
                <a:lnTo>
                  <a:pt x="10" y="2"/>
                </a:lnTo>
                <a:lnTo>
                  <a:pt x="0" y="7"/>
                </a:lnTo>
                <a:lnTo>
                  <a:pt x="5"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78" name="CustomShape 370"/>
          <p:cNvSpPr/>
          <p:nvPr/>
        </p:nvSpPr>
        <p:spPr>
          <a:xfrm>
            <a:off x="7980363" y="6115050"/>
            <a:ext cx="69850" cy="76200"/>
          </a:xfrm>
          <a:custGeom>
            <a:avLst/>
            <a:gdLst/>
            <a:ahLst/>
            <a:cxnLst/>
            <a:rect l="l" t="t" r="r" b="b"/>
            <a:pathLst>
              <a:path w="44" h="49">
                <a:moveTo>
                  <a:pt x="44" y="41"/>
                </a:moveTo>
                <a:lnTo>
                  <a:pt x="36" y="37"/>
                </a:lnTo>
                <a:lnTo>
                  <a:pt x="29" y="31"/>
                </a:lnTo>
                <a:lnTo>
                  <a:pt x="22" y="25"/>
                </a:lnTo>
                <a:lnTo>
                  <a:pt x="17" y="19"/>
                </a:lnTo>
                <a:lnTo>
                  <a:pt x="12" y="13"/>
                </a:lnTo>
                <a:lnTo>
                  <a:pt x="9" y="8"/>
                </a:lnTo>
                <a:lnTo>
                  <a:pt x="9" y="7"/>
                </a:lnTo>
                <a:lnTo>
                  <a:pt x="8" y="6"/>
                </a:lnTo>
                <a:lnTo>
                  <a:pt x="8" y="7"/>
                </a:lnTo>
                <a:lnTo>
                  <a:pt x="3" y="0"/>
                </a:lnTo>
                <a:lnTo>
                  <a:pt x="1" y="3"/>
                </a:lnTo>
                <a:lnTo>
                  <a:pt x="0" y="6"/>
                </a:lnTo>
                <a:lnTo>
                  <a:pt x="1" y="9"/>
                </a:lnTo>
                <a:lnTo>
                  <a:pt x="2" y="13"/>
                </a:lnTo>
                <a:lnTo>
                  <a:pt x="5" y="18"/>
                </a:lnTo>
                <a:lnTo>
                  <a:pt x="10" y="25"/>
                </a:lnTo>
                <a:lnTo>
                  <a:pt x="16" y="31"/>
                </a:lnTo>
                <a:lnTo>
                  <a:pt x="23" y="38"/>
                </a:lnTo>
                <a:lnTo>
                  <a:pt x="31" y="45"/>
                </a:lnTo>
                <a:lnTo>
                  <a:pt x="40" y="49"/>
                </a:lnTo>
                <a:lnTo>
                  <a:pt x="44"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79" name="CustomShape 371"/>
          <p:cNvSpPr/>
          <p:nvPr/>
        </p:nvSpPr>
        <p:spPr>
          <a:xfrm>
            <a:off x="8043863" y="6180138"/>
            <a:ext cx="84137" cy="26987"/>
          </a:xfrm>
          <a:custGeom>
            <a:avLst/>
            <a:gdLst/>
            <a:ahLst/>
            <a:cxnLst/>
            <a:rect l="l" t="t" r="r" b="b"/>
            <a:pathLst>
              <a:path w="53" h="18">
                <a:moveTo>
                  <a:pt x="53" y="9"/>
                </a:moveTo>
                <a:lnTo>
                  <a:pt x="49" y="8"/>
                </a:lnTo>
                <a:lnTo>
                  <a:pt x="44" y="8"/>
                </a:lnTo>
                <a:lnTo>
                  <a:pt x="38" y="8"/>
                </a:lnTo>
                <a:lnTo>
                  <a:pt x="32" y="7"/>
                </a:lnTo>
                <a:lnTo>
                  <a:pt x="24" y="7"/>
                </a:lnTo>
                <a:lnTo>
                  <a:pt x="18" y="5"/>
                </a:lnTo>
                <a:lnTo>
                  <a:pt x="10" y="4"/>
                </a:lnTo>
                <a:lnTo>
                  <a:pt x="4" y="0"/>
                </a:lnTo>
                <a:lnTo>
                  <a:pt x="0" y="8"/>
                </a:lnTo>
                <a:lnTo>
                  <a:pt x="7" y="11"/>
                </a:lnTo>
                <a:lnTo>
                  <a:pt x="16" y="15"/>
                </a:lnTo>
                <a:lnTo>
                  <a:pt x="23" y="16"/>
                </a:lnTo>
                <a:lnTo>
                  <a:pt x="31" y="17"/>
                </a:lnTo>
                <a:lnTo>
                  <a:pt x="38" y="17"/>
                </a:lnTo>
                <a:lnTo>
                  <a:pt x="43" y="17"/>
                </a:lnTo>
                <a:lnTo>
                  <a:pt x="49" y="18"/>
                </a:lnTo>
                <a:lnTo>
                  <a:pt x="52" y="18"/>
                </a:lnTo>
                <a:lnTo>
                  <a:pt x="53"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80" name="CustomShape 372"/>
          <p:cNvSpPr/>
          <p:nvPr/>
        </p:nvSpPr>
        <p:spPr>
          <a:xfrm>
            <a:off x="1146175" y="6110288"/>
            <a:ext cx="147638" cy="92075"/>
          </a:xfrm>
          <a:custGeom>
            <a:avLst/>
            <a:gdLst/>
            <a:ahLst/>
            <a:cxnLst/>
            <a:rect l="l" t="t" r="r" b="b"/>
            <a:pathLst>
              <a:path w="93" h="58">
                <a:moveTo>
                  <a:pt x="88" y="0"/>
                </a:moveTo>
                <a:lnTo>
                  <a:pt x="92" y="0"/>
                </a:lnTo>
                <a:lnTo>
                  <a:pt x="93" y="3"/>
                </a:lnTo>
                <a:lnTo>
                  <a:pt x="93" y="6"/>
                </a:lnTo>
                <a:lnTo>
                  <a:pt x="92" y="10"/>
                </a:lnTo>
                <a:lnTo>
                  <a:pt x="89" y="17"/>
                </a:lnTo>
                <a:lnTo>
                  <a:pt x="85" y="22"/>
                </a:lnTo>
                <a:lnTo>
                  <a:pt x="80" y="29"/>
                </a:lnTo>
                <a:lnTo>
                  <a:pt x="73" y="36"/>
                </a:lnTo>
                <a:lnTo>
                  <a:pt x="66" y="42"/>
                </a:lnTo>
                <a:lnTo>
                  <a:pt x="57" y="48"/>
                </a:lnTo>
                <a:lnTo>
                  <a:pt x="49" y="52"/>
                </a:lnTo>
                <a:lnTo>
                  <a:pt x="40" y="55"/>
                </a:lnTo>
                <a:lnTo>
                  <a:pt x="30" y="58"/>
                </a:lnTo>
                <a:lnTo>
                  <a:pt x="20" y="58"/>
                </a:lnTo>
                <a:lnTo>
                  <a:pt x="11" y="55"/>
                </a:lnTo>
                <a:lnTo>
                  <a:pt x="1" y="51"/>
                </a:lnTo>
                <a:lnTo>
                  <a:pt x="0" y="50"/>
                </a:lnTo>
                <a:lnTo>
                  <a:pt x="0" y="49"/>
                </a:lnTo>
                <a:lnTo>
                  <a:pt x="0" y="47"/>
                </a:lnTo>
                <a:lnTo>
                  <a:pt x="1" y="44"/>
                </a:lnTo>
                <a:lnTo>
                  <a:pt x="5" y="39"/>
                </a:lnTo>
                <a:lnTo>
                  <a:pt x="9" y="32"/>
                </a:lnTo>
                <a:lnTo>
                  <a:pt x="15" y="26"/>
                </a:lnTo>
                <a:lnTo>
                  <a:pt x="23" y="20"/>
                </a:lnTo>
                <a:lnTo>
                  <a:pt x="30" y="14"/>
                </a:lnTo>
                <a:lnTo>
                  <a:pt x="37" y="9"/>
                </a:lnTo>
                <a:lnTo>
                  <a:pt x="45" y="6"/>
                </a:lnTo>
                <a:lnTo>
                  <a:pt x="52" y="4"/>
                </a:lnTo>
                <a:lnTo>
                  <a:pt x="60" y="3"/>
                </a:lnTo>
                <a:lnTo>
                  <a:pt x="67" y="2"/>
                </a:lnTo>
                <a:lnTo>
                  <a:pt x="73" y="2"/>
                </a:lnTo>
                <a:lnTo>
                  <a:pt x="80" y="0"/>
                </a:lnTo>
                <a:lnTo>
                  <a:pt x="85" y="0"/>
                </a:lnTo>
                <a:lnTo>
                  <a:pt x="8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981" name="CustomShape 373"/>
          <p:cNvSpPr/>
          <p:nvPr/>
        </p:nvSpPr>
        <p:spPr>
          <a:xfrm>
            <a:off x="1144588" y="6103938"/>
            <a:ext cx="157162" cy="103187"/>
          </a:xfrm>
          <a:custGeom>
            <a:avLst/>
            <a:gdLst/>
            <a:ahLst/>
            <a:cxnLst/>
            <a:rect l="l" t="t" r="r" b="b"/>
            <a:pathLst>
              <a:path w="99" h="66">
                <a:moveTo>
                  <a:pt x="0" y="59"/>
                </a:moveTo>
                <a:lnTo>
                  <a:pt x="11" y="64"/>
                </a:lnTo>
                <a:lnTo>
                  <a:pt x="21" y="66"/>
                </a:lnTo>
                <a:lnTo>
                  <a:pt x="32" y="66"/>
                </a:lnTo>
                <a:lnTo>
                  <a:pt x="43" y="64"/>
                </a:lnTo>
                <a:lnTo>
                  <a:pt x="52" y="60"/>
                </a:lnTo>
                <a:lnTo>
                  <a:pt x="61" y="55"/>
                </a:lnTo>
                <a:lnTo>
                  <a:pt x="69" y="49"/>
                </a:lnTo>
                <a:lnTo>
                  <a:pt x="78" y="43"/>
                </a:lnTo>
                <a:lnTo>
                  <a:pt x="84" y="36"/>
                </a:lnTo>
                <a:lnTo>
                  <a:pt x="89" y="30"/>
                </a:lnTo>
                <a:lnTo>
                  <a:pt x="94" y="23"/>
                </a:lnTo>
                <a:lnTo>
                  <a:pt x="98" y="16"/>
                </a:lnTo>
                <a:lnTo>
                  <a:pt x="99" y="11"/>
                </a:lnTo>
                <a:lnTo>
                  <a:pt x="99" y="6"/>
                </a:lnTo>
                <a:lnTo>
                  <a:pt x="94" y="0"/>
                </a:lnTo>
                <a:lnTo>
                  <a:pt x="89" y="0"/>
                </a:lnTo>
                <a:lnTo>
                  <a:pt x="90" y="9"/>
                </a:lnTo>
                <a:lnTo>
                  <a:pt x="91" y="9"/>
                </a:lnTo>
                <a:lnTo>
                  <a:pt x="90" y="8"/>
                </a:lnTo>
                <a:lnTo>
                  <a:pt x="90" y="9"/>
                </a:lnTo>
                <a:lnTo>
                  <a:pt x="89" y="13"/>
                </a:lnTo>
                <a:lnTo>
                  <a:pt x="87" y="18"/>
                </a:lnTo>
                <a:lnTo>
                  <a:pt x="83" y="24"/>
                </a:lnTo>
                <a:lnTo>
                  <a:pt x="78" y="30"/>
                </a:lnTo>
                <a:lnTo>
                  <a:pt x="71" y="36"/>
                </a:lnTo>
                <a:lnTo>
                  <a:pt x="64" y="42"/>
                </a:lnTo>
                <a:lnTo>
                  <a:pt x="56" y="47"/>
                </a:lnTo>
                <a:lnTo>
                  <a:pt x="48" y="52"/>
                </a:lnTo>
                <a:lnTo>
                  <a:pt x="39" y="55"/>
                </a:lnTo>
                <a:lnTo>
                  <a:pt x="31" y="57"/>
                </a:lnTo>
                <a:lnTo>
                  <a:pt x="23" y="57"/>
                </a:lnTo>
                <a:lnTo>
                  <a:pt x="14" y="55"/>
                </a:lnTo>
                <a:lnTo>
                  <a:pt x="5" y="51"/>
                </a:lnTo>
                <a:lnTo>
                  <a:pt x="0"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82" name="CustomShape 374"/>
          <p:cNvSpPr/>
          <p:nvPr/>
        </p:nvSpPr>
        <p:spPr>
          <a:xfrm>
            <a:off x="1139825" y="6118225"/>
            <a:ext cx="68263" cy="77788"/>
          </a:xfrm>
          <a:custGeom>
            <a:avLst/>
            <a:gdLst/>
            <a:ahLst/>
            <a:cxnLst/>
            <a:rect l="l" t="t" r="r" b="b"/>
            <a:pathLst>
              <a:path w="44" h="50">
                <a:moveTo>
                  <a:pt x="40" y="0"/>
                </a:moveTo>
                <a:lnTo>
                  <a:pt x="32" y="5"/>
                </a:lnTo>
                <a:lnTo>
                  <a:pt x="23" y="11"/>
                </a:lnTo>
                <a:lnTo>
                  <a:pt x="16" y="17"/>
                </a:lnTo>
                <a:lnTo>
                  <a:pt x="10" y="25"/>
                </a:lnTo>
                <a:lnTo>
                  <a:pt x="4" y="32"/>
                </a:lnTo>
                <a:lnTo>
                  <a:pt x="1" y="37"/>
                </a:lnTo>
                <a:lnTo>
                  <a:pt x="0" y="40"/>
                </a:lnTo>
                <a:lnTo>
                  <a:pt x="0" y="44"/>
                </a:lnTo>
                <a:lnTo>
                  <a:pt x="1" y="47"/>
                </a:lnTo>
                <a:lnTo>
                  <a:pt x="3" y="50"/>
                </a:lnTo>
                <a:lnTo>
                  <a:pt x="8" y="42"/>
                </a:lnTo>
                <a:lnTo>
                  <a:pt x="9" y="43"/>
                </a:lnTo>
                <a:lnTo>
                  <a:pt x="9" y="44"/>
                </a:lnTo>
                <a:lnTo>
                  <a:pt x="9" y="43"/>
                </a:lnTo>
                <a:lnTo>
                  <a:pt x="10" y="42"/>
                </a:lnTo>
                <a:lnTo>
                  <a:pt x="12" y="36"/>
                </a:lnTo>
                <a:lnTo>
                  <a:pt x="16" y="31"/>
                </a:lnTo>
                <a:lnTo>
                  <a:pt x="22" y="24"/>
                </a:lnTo>
                <a:lnTo>
                  <a:pt x="29" y="18"/>
                </a:lnTo>
                <a:lnTo>
                  <a:pt x="36" y="13"/>
                </a:lnTo>
                <a:lnTo>
                  <a:pt x="44" y="9"/>
                </a:lnTo>
                <a:lnTo>
                  <a:pt x="4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83" name="CustomShape 375"/>
          <p:cNvSpPr/>
          <p:nvPr/>
        </p:nvSpPr>
        <p:spPr>
          <a:xfrm>
            <a:off x="1203325" y="6103938"/>
            <a:ext cx="84138" cy="26987"/>
          </a:xfrm>
          <a:custGeom>
            <a:avLst/>
            <a:gdLst/>
            <a:ahLst/>
            <a:cxnLst/>
            <a:rect l="l" t="t" r="r" b="b"/>
            <a:pathLst>
              <a:path w="53" h="18">
                <a:moveTo>
                  <a:pt x="52" y="0"/>
                </a:moveTo>
                <a:lnTo>
                  <a:pt x="48" y="0"/>
                </a:lnTo>
                <a:lnTo>
                  <a:pt x="44" y="0"/>
                </a:lnTo>
                <a:lnTo>
                  <a:pt x="37" y="1"/>
                </a:lnTo>
                <a:lnTo>
                  <a:pt x="31" y="1"/>
                </a:lnTo>
                <a:lnTo>
                  <a:pt x="24" y="2"/>
                </a:lnTo>
                <a:lnTo>
                  <a:pt x="15" y="3"/>
                </a:lnTo>
                <a:lnTo>
                  <a:pt x="8" y="6"/>
                </a:lnTo>
                <a:lnTo>
                  <a:pt x="0" y="9"/>
                </a:lnTo>
                <a:lnTo>
                  <a:pt x="4" y="18"/>
                </a:lnTo>
                <a:lnTo>
                  <a:pt x="11" y="14"/>
                </a:lnTo>
                <a:lnTo>
                  <a:pt x="17" y="12"/>
                </a:lnTo>
                <a:lnTo>
                  <a:pt x="25" y="11"/>
                </a:lnTo>
                <a:lnTo>
                  <a:pt x="32" y="10"/>
                </a:lnTo>
                <a:lnTo>
                  <a:pt x="38" y="10"/>
                </a:lnTo>
                <a:lnTo>
                  <a:pt x="44" y="10"/>
                </a:lnTo>
                <a:lnTo>
                  <a:pt x="49" y="9"/>
                </a:lnTo>
                <a:lnTo>
                  <a:pt x="53" y="9"/>
                </a:lnTo>
                <a:lnTo>
                  <a:pt x="52"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84" name="CustomShape 376"/>
          <p:cNvSpPr/>
          <p:nvPr/>
        </p:nvSpPr>
        <p:spPr>
          <a:xfrm>
            <a:off x="6157913" y="6113463"/>
            <a:ext cx="146050" cy="90487"/>
          </a:xfrm>
          <a:custGeom>
            <a:avLst/>
            <a:gdLst/>
            <a:ahLst/>
            <a:cxnLst/>
            <a:rect l="l" t="t" r="r" b="b"/>
            <a:pathLst>
              <a:path w="93" h="57">
                <a:moveTo>
                  <a:pt x="88" y="57"/>
                </a:moveTo>
                <a:lnTo>
                  <a:pt x="92" y="56"/>
                </a:lnTo>
                <a:lnTo>
                  <a:pt x="93" y="54"/>
                </a:lnTo>
                <a:lnTo>
                  <a:pt x="93" y="50"/>
                </a:lnTo>
                <a:lnTo>
                  <a:pt x="92" y="46"/>
                </a:lnTo>
                <a:lnTo>
                  <a:pt x="89" y="40"/>
                </a:lnTo>
                <a:lnTo>
                  <a:pt x="85" y="34"/>
                </a:lnTo>
                <a:lnTo>
                  <a:pt x="79" y="28"/>
                </a:lnTo>
                <a:lnTo>
                  <a:pt x="73" y="21"/>
                </a:lnTo>
                <a:lnTo>
                  <a:pt x="66" y="15"/>
                </a:lnTo>
                <a:lnTo>
                  <a:pt x="57" y="9"/>
                </a:lnTo>
                <a:lnTo>
                  <a:pt x="49" y="5"/>
                </a:lnTo>
                <a:lnTo>
                  <a:pt x="39" y="2"/>
                </a:lnTo>
                <a:lnTo>
                  <a:pt x="30" y="0"/>
                </a:lnTo>
                <a:lnTo>
                  <a:pt x="20" y="0"/>
                </a:lnTo>
                <a:lnTo>
                  <a:pt x="10" y="2"/>
                </a:lnTo>
                <a:lnTo>
                  <a:pt x="1" y="6"/>
                </a:lnTo>
                <a:lnTo>
                  <a:pt x="0" y="7"/>
                </a:lnTo>
                <a:lnTo>
                  <a:pt x="0" y="8"/>
                </a:lnTo>
                <a:lnTo>
                  <a:pt x="0" y="10"/>
                </a:lnTo>
                <a:lnTo>
                  <a:pt x="1" y="13"/>
                </a:lnTo>
                <a:lnTo>
                  <a:pt x="4" y="18"/>
                </a:lnTo>
                <a:lnTo>
                  <a:pt x="8" y="24"/>
                </a:lnTo>
                <a:lnTo>
                  <a:pt x="15" y="30"/>
                </a:lnTo>
                <a:lnTo>
                  <a:pt x="22" y="37"/>
                </a:lnTo>
                <a:lnTo>
                  <a:pt x="30" y="42"/>
                </a:lnTo>
                <a:lnTo>
                  <a:pt x="37" y="48"/>
                </a:lnTo>
                <a:lnTo>
                  <a:pt x="44" y="50"/>
                </a:lnTo>
                <a:lnTo>
                  <a:pt x="52" y="52"/>
                </a:lnTo>
                <a:lnTo>
                  <a:pt x="59" y="54"/>
                </a:lnTo>
                <a:lnTo>
                  <a:pt x="67" y="54"/>
                </a:lnTo>
                <a:lnTo>
                  <a:pt x="73" y="56"/>
                </a:lnTo>
                <a:lnTo>
                  <a:pt x="79" y="56"/>
                </a:lnTo>
                <a:lnTo>
                  <a:pt x="85" y="56"/>
                </a:lnTo>
                <a:lnTo>
                  <a:pt x="88" y="5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985" name="CustomShape 377"/>
          <p:cNvSpPr/>
          <p:nvPr/>
        </p:nvSpPr>
        <p:spPr>
          <a:xfrm>
            <a:off x="6156325" y="6105525"/>
            <a:ext cx="155575" cy="104775"/>
          </a:xfrm>
          <a:custGeom>
            <a:avLst/>
            <a:gdLst/>
            <a:ahLst/>
            <a:cxnLst/>
            <a:rect l="l" t="t" r="r" b="b"/>
            <a:pathLst>
              <a:path w="98" h="66">
                <a:moveTo>
                  <a:pt x="4" y="14"/>
                </a:moveTo>
                <a:lnTo>
                  <a:pt x="14" y="11"/>
                </a:lnTo>
                <a:lnTo>
                  <a:pt x="22" y="9"/>
                </a:lnTo>
                <a:lnTo>
                  <a:pt x="31" y="9"/>
                </a:lnTo>
                <a:lnTo>
                  <a:pt x="39" y="11"/>
                </a:lnTo>
                <a:lnTo>
                  <a:pt x="47" y="14"/>
                </a:lnTo>
                <a:lnTo>
                  <a:pt x="56" y="19"/>
                </a:lnTo>
                <a:lnTo>
                  <a:pt x="63" y="23"/>
                </a:lnTo>
                <a:lnTo>
                  <a:pt x="71" y="30"/>
                </a:lnTo>
                <a:lnTo>
                  <a:pt x="77" y="35"/>
                </a:lnTo>
                <a:lnTo>
                  <a:pt x="82" y="42"/>
                </a:lnTo>
                <a:lnTo>
                  <a:pt x="87" y="47"/>
                </a:lnTo>
                <a:lnTo>
                  <a:pt x="89" y="53"/>
                </a:lnTo>
                <a:lnTo>
                  <a:pt x="90" y="56"/>
                </a:lnTo>
                <a:lnTo>
                  <a:pt x="90" y="57"/>
                </a:lnTo>
                <a:lnTo>
                  <a:pt x="91" y="57"/>
                </a:lnTo>
                <a:lnTo>
                  <a:pt x="90" y="57"/>
                </a:lnTo>
                <a:lnTo>
                  <a:pt x="89" y="66"/>
                </a:lnTo>
                <a:lnTo>
                  <a:pt x="94" y="65"/>
                </a:lnTo>
                <a:lnTo>
                  <a:pt x="98" y="61"/>
                </a:lnTo>
                <a:lnTo>
                  <a:pt x="98" y="55"/>
                </a:lnTo>
                <a:lnTo>
                  <a:pt x="97" y="48"/>
                </a:lnTo>
                <a:lnTo>
                  <a:pt x="94" y="43"/>
                </a:lnTo>
                <a:lnTo>
                  <a:pt x="89" y="36"/>
                </a:lnTo>
                <a:lnTo>
                  <a:pt x="83" y="30"/>
                </a:lnTo>
                <a:lnTo>
                  <a:pt x="77" y="23"/>
                </a:lnTo>
                <a:lnTo>
                  <a:pt x="69" y="17"/>
                </a:lnTo>
                <a:lnTo>
                  <a:pt x="60" y="10"/>
                </a:lnTo>
                <a:lnTo>
                  <a:pt x="52" y="6"/>
                </a:lnTo>
                <a:lnTo>
                  <a:pt x="42" y="2"/>
                </a:lnTo>
                <a:lnTo>
                  <a:pt x="32" y="0"/>
                </a:lnTo>
                <a:lnTo>
                  <a:pt x="21" y="0"/>
                </a:lnTo>
                <a:lnTo>
                  <a:pt x="10" y="2"/>
                </a:lnTo>
                <a:lnTo>
                  <a:pt x="0" y="7"/>
                </a:lnTo>
                <a:lnTo>
                  <a:pt x="4"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86" name="CustomShape 378"/>
          <p:cNvSpPr/>
          <p:nvPr/>
        </p:nvSpPr>
        <p:spPr>
          <a:xfrm>
            <a:off x="6151563" y="6116638"/>
            <a:ext cx="68262" cy="77787"/>
          </a:xfrm>
          <a:custGeom>
            <a:avLst/>
            <a:gdLst/>
            <a:ahLst/>
            <a:cxnLst/>
            <a:rect l="l" t="t" r="r" b="b"/>
            <a:pathLst>
              <a:path w="43" h="49">
                <a:moveTo>
                  <a:pt x="43" y="41"/>
                </a:moveTo>
                <a:lnTo>
                  <a:pt x="36" y="37"/>
                </a:lnTo>
                <a:lnTo>
                  <a:pt x="28" y="32"/>
                </a:lnTo>
                <a:lnTo>
                  <a:pt x="22" y="25"/>
                </a:lnTo>
                <a:lnTo>
                  <a:pt x="16" y="19"/>
                </a:lnTo>
                <a:lnTo>
                  <a:pt x="11" y="13"/>
                </a:lnTo>
                <a:lnTo>
                  <a:pt x="9" y="8"/>
                </a:lnTo>
                <a:lnTo>
                  <a:pt x="8" y="7"/>
                </a:lnTo>
                <a:lnTo>
                  <a:pt x="8" y="6"/>
                </a:lnTo>
                <a:lnTo>
                  <a:pt x="8" y="7"/>
                </a:lnTo>
                <a:lnTo>
                  <a:pt x="7" y="7"/>
                </a:lnTo>
                <a:lnTo>
                  <a:pt x="3" y="0"/>
                </a:lnTo>
                <a:lnTo>
                  <a:pt x="1" y="3"/>
                </a:lnTo>
                <a:lnTo>
                  <a:pt x="0" y="6"/>
                </a:lnTo>
                <a:lnTo>
                  <a:pt x="0" y="10"/>
                </a:lnTo>
                <a:lnTo>
                  <a:pt x="1" y="13"/>
                </a:lnTo>
                <a:lnTo>
                  <a:pt x="4" y="18"/>
                </a:lnTo>
                <a:lnTo>
                  <a:pt x="9" y="25"/>
                </a:lnTo>
                <a:lnTo>
                  <a:pt x="16" y="32"/>
                </a:lnTo>
                <a:lnTo>
                  <a:pt x="23" y="38"/>
                </a:lnTo>
                <a:lnTo>
                  <a:pt x="31" y="45"/>
                </a:lnTo>
                <a:lnTo>
                  <a:pt x="40" y="49"/>
                </a:lnTo>
                <a:lnTo>
                  <a:pt x="43"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87" name="CustomShape 379"/>
          <p:cNvSpPr/>
          <p:nvPr/>
        </p:nvSpPr>
        <p:spPr>
          <a:xfrm>
            <a:off x="6215063" y="6181725"/>
            <a:ext cx="84137" cy="26988"/>
          </a:xfrm>
          <a:custGeom>
            <a:avLst/>
            <a:gdLst/>
            <a:ahLst/>
            <a:cxnLst/>
            <a:rect l="l" t="t" r="r" b="b"/>
            <a:pathLst>
              <a:path w="53" h="18">
                <a:moveTo>
                  <a:pt x="53" y="9"/>
                </a:moveTo>
                <a:lnTo>
                  <a:pt x="49" y="8"/>
                </a:lnTo>
                <a:lnTo>
                  <a:pt x="43" y="8"/>
                </a:lnTo>
                <a:lnTo>
                  <a:pt x="38" y="8"/>
                </a:lnTo>
                <a:lnTo>
                  <a:pt x="32" y="7"/>
                </a:lnTo>
                <a:lnTo>
                  <a:pt x="24" y="7"/>
                </a:lnTo>
                <a:lnTo>
                  <a:pt x="17" y="5"/>
                </a:lnTo>
                <a:lnTo>
                  <a:pt x="10" y="3"/>
                </a:lnTo>
                <a:lnTo>
                  <a:pt x="3" y="0"/>
                </a:lnTo>
                <a:lnTo>
                  <a:pt x="0" y="8"/>
                </a:lnTo>
                <a:lnTo>
                  <a:pt x="7" y="11"/>
                </a:lnTo>
                <a:lnTo>
                  <a:pt x="15" y="14"/>
                </a:lnTo>
                <a:lnTo>
                  <a:pt x="23" y="16"/>
                </a:lnTo>
                <a:lnTo>
                  <a:pt x="31" y="17"/>
                </a:lnTo>
                <a:lnTo>
                  <a:pt x="37" y="17"/>
                </a:lnTo>
                <a:lnTo>
                  <a:pt x="43" y="17"/>
                </a:lnTo>
                <a:lnTo>
                  <a:pt x="47" y="17"/>
                </a:lnTo>
                <a:lnTo>
                  <a:pt x="52" y="18"/>
                </a:lnTo>
                <a:lnTo>
                  <a:pt x="53"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88" name="CustomShape 380"/>
          <p:cNvSpPr/>
          <p:nvPr/>
        </p:nvSpPr>
        <p:spPr>
          <a:xfrm>
            <a:off x="3924300" y="6242050"/>
            <a:ext cx="149225" cy="88900"/>
          </a:xfrm>
          <a:custGeom>
            <a:avLst/>
            <a:gdLst/>
            <a:ahLst/>
            <a:cxnLst/>
            <a:rect l="l" t="t" r="r" b="b"/>
            <a:pathLst>
              <a:path w="94" h="57">
                <a:moveTo>
                  <a:pt x="89" y="57"/>
                </a:moveTo>
                <a:lnTo>
                  <a:pt x="92" y="56"/>
                </a:lnTo>
                <a:lnTo>
                  <a:pt x="94" y="55"/>
                </a:lnTo>
                <a:lnTo>
                  <a:pt x="94" y="50"/>
                </a:lnTo>
                <a:lnTo>
                  <a:pt x="92" y="46"/>
                </a:lnTo>
                <a:lnTo>
                  <a:pt x="89" y="40"/>
                </a:lnTo>
                <a:lnTo>
                  <a:pt x="85" y="34"/>
                </a:lnTo>
                <a:lnTo>
                  <a:pt x="79" y="27"/>
                </a:lnTo>
                <a:lnTo>
                  <a:pt x="73" y="22"/>
                </a:lnTo>
                <a:lnTo>
                  <a:pt x="66" y="15"/>
                </a:lnTo>
                <a:lnTo>
                  <a:pt x="58" y="10"/>
                </a:lnTo>
                <a:lnTo>
                  <a:pt x="49" y="5"/>
                </a:lnTo>
                <a:lnTo>
                  <a:pt x="40" y="2"/>
                </a:lnTo>
                <a:lnTo>
                  <a:pt x="31" y="0"/>
                </a:lnTo>
                <a:lnTo>
                  <a:pt x="21" y="0"/>
                </a:lnTo>
                <a:lnTo>
                  <a:pt x="12" y="2"/>
                </a:lnTo>
                <a:lnTo>
                  <a:pt x="2" y="6"/>
                </a:lnTo>
                <a:lnTo>
                  <a:pt x="1" y="6"/>
                </a:lnTo>
                <a:lnTo>
                  <a:pt x="0" y="9"/>
                </a:lnTo>
                <a:lnTo>
                  <a:pt x="1" y="11"/>
                </a:lnTo>
                <a:lnTo>
                  <a:pt x="1" y="13"/>
                </a:lnTo>
                <a:lnTo>
                  <a:pt x="4" y="18"/>
                </a:lnTo>
                <a:lnTo>
                  <a:pt x="10" y="24"/>
                </a:lnTo>
                <a:lnTo>
                  <a:pt x="15" y="31"/>
                </a:lnTo>
                <a:lnTo>
                  <a:pt x="22" y="37"/>
                </a:lnTo>
                <a:lnTo>
                  <a:pt x="30" y="43"/>
                </a:lnTo>
                <a:lnTo>
                  <a:pt x="38" y="47"/>
                </a:lnTo>
                <a:lnTo>
                  <a:pt x="45" y="50"/>
                </a:lnTo>
                <a:lnTo>
                  <a:pt x="53" y="52"/>
                </a:lnTo>
                <a:lnTo>
                  <a:pt x="60" y="55"/>
                </a:lnTo>
                <a:lnTo>
                  <a:pt x="67" y="55"/>
                </a:lnTo>
                <a:lnTo>
                  <a:pt x="74" y="56"/>
                </a:lnTo>
                <a:lnTo>
                  <a:pt x="79" y="56"/>
                </a:lnTo>
                <a:lnTo>
                  <a:pt x="85" y="56"/>
                </a:lnTo>
                <a:lnTo>
                  <a:pt x="89" y="5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989" name="CustomShape 381"/>
          <p:cNvSpPr/>
          <p:nvPr/>
        </p:nvSpPr>
        <p:spPr>
          <a:xfrm>
            <a:off x="3922713" y="6234113"/>
            <a:ext cx="157162" cy="104775"/>
          </a:xfrm>
          <a:custGeom>
            <a:avLst/>
            <a:gdLst/>
            <a:ahLst/>
            <a:cxnLst/>
            <a:rect l="l" t="t" r="r" b="b"/>
            <a:pathLst>
              <a:path w="99" h="66">
                <a:moveTo>
                  <a:pt x="5" y="15"/>
                </a:moveTo>
                <a:lnTo>
                  <a:pt x="14" y="11"/>
                </a:lnTo>
                <a:lnTo>
                  <a:pt x="22" y="9"/>
                </a:lnTo>
                <a:lnTo>
                  <a:pt x="31" y="9"/>
                </a:lnTo>
                <a:lnTo>
                  <a:pt x="40" y="11"/>
                </a:lnTo>
                <a:lnTo>
                  <a:pt x="49" y="15"/>
                </a:lnTo>
                <a:lnTo>
                  <a:pt x="56" y="19"/>
                </a:lnTo>
                <a:lnTo>
                  <a:pt x="64" y="23"/>
                </a:lnTo>
                <a:lnTo>
                  <a:pt x="71" y="30"/>
                </a:lnTo>
                <a:lnTo>
                  <a:pt x="77" y="36"/>
                </a:lnTo>
                <a:lnTo>
                  <a:pt x="82" y="42"/>
                </a:lnTo>
                <a:lnTo>
                  <a:pt x="87" y="48"/>
                </a:lnTo>
                <a:lnTo>
                  <a:pt x="89" y="53"/>
                </a:lnTo>
                <a:lnTo>
                  <a:pt x="91" y="56"/>
                </a:lnTo>
                <a:lnTo>
                  <a:pt x="91" y="57"/>
                </a:lnTo>
                <a:lnTo>
                  <a:pt x="91" y="56"/>
                </a:lnTo>
                <a:lnTo>
                  <a:pt x="90" y="56"/>
                </a:lnTo>
                <a:lnTo>
                  <a:pt x="89" y="66"/>
                </a:lnTo>
                <a:lnTo>
                  <a:pt x="95" y="65"/>
                </a:lnTo>
                <a:lnTo>
                  <a:pt x="99" y="61"/>
                </a:lnTo>
                <a:lnTo>
                  <a:pt x="99" y="55"/>
                </a:lnTo>
                <a:lnTo>
                  <a:pt x="97" y="49"/>
                </a:lnTo>
                <a:lnTo>
                  <a:pt x="94" y="43"/>
                </a:lnTo>
                <a:lnTo>
                  <a:pt x="90" y="37"/>
                </a:lnTo>
                <a:lnTo>
                  <a:pt x="84" y="30"/>
                </a:lnTo>
                <a:lnTo>
                  <a:pt x="77" y="22"/>
                </a:lnTo>
                <a:lnTo>
                  <a:pt x="70" y="17"/>
                </a:lnTo>
                <a:lnTo>
                  <a:pt x="61" y="10"/>
                </a:lnTo>
                <a:lnTo>
                  <a:pt x="52" y="6"/>
                </a:lnTo>
                <a:lnTo>
                  <a:pt x="42" y="3"/>
                </a:lnTo>
                <a:lnTo>
                  <a:pt x="32" y="0"/>
                </a:lnTo>
                <a:lnTo>
                  <a:pt x="21" y="0"/>
                </a:lnTo>
                <a:lnTo>
                  <a:pt x="11" y="3"/>
                </a:lnTo>
                <a:lnTo>
                  <a:pt x="0" y="7"/>
                </a:lnTo>
                <a:lnTo>
                  <a:pt x="5" y="1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90" name="CustomShape 382"/>
          <p:cNvSpPr/>
          <p:nvPr/>
        </p:nvSpPr>
        <p:spPr>
          <a:xfrm>
            <a:off x="3917950" y="6245225"/>
            <a:ext cx="68263" cy="77788"/>
          </a:xfrm>
          <a:custGeom>
            <a:avLst/>
            <a:gdLst/>
            <a:ahLst/>
            <a:cxnLst/>
            <a:rect l="l" t="t" r="r" b="b"/>
            <a:pathLst>
              <a:path w="44" h="49">
                <a:moveTo>
                  <a:pt x="44" y="42"/>
                </a:moveTo>
                <a:lnTo>
                  <a:pt x="36" y="37"/>
                </a:lnTo>
                <a:lnTo>
                  <a:pt x="29" y="32"/>
                </a:lnTo>
                <a:lnTo>
                  <a:pt x="22" y="25"/>
                </a:lnTo>
                <a:lnTo>
                  <a:pt x="17" y="19"/>
                </a:lnTo>
                <a:lnTo>
                  <a:pt x="12" y="13"/>
                </a:lnTo>
                <a:lnTo>
                  <a:pt x="9" y="9"/>
                </a:lnTo>
                <a:lnTo>
                  <a:pt x="9" y="8"/>
                </a:lnTo>
                <a:lnTo>
                  <a:pt x="8" y="7"/>
                </a:lnTo>
                <a:lnTo>
                  <a:pt x="8" y="8"/>
                </a:lnTo>
                <a:lnTo>
                  <a:pt x="3" y="0"/>
                </a:lnTo>
                <a:lnTo>
                  <a:pt x="1" y="3"/>
                </a:lnTo>
                <a:lnTo>
                  <a:pt x="0" y="7"/>
                </a:lnTo>
                <a:lnTo>
                  <a:pt x="1" y="10"/>
                </a:lnTo>
                <a:lnTo>
                  <a:pt x="2" y="13"/>
                </a:lnTo>
                <a:lnTo>
                  <a:pt x="5" y="19"/>
                </a:lnTo>
                <a:lnTo>
                  <a:pt x="10" y="25"/>
                </a:lnTo>
                <a:lnTo>
                  <a:pt x="16" y="32"/>
                </a:lnTo>
                <a:lnTo>
                  <a:pt x="23" y="38"/>
                </a:lnTo>
                <a:lnTo>
                  <a:pt x="32" y="45"/>
                </a:lnTo>
                <a:lnTo>
                  <a:pt x="40" y="49"/>
                </a:lnTo>
                <a:lnTo>
                  <a:pt x="44" y="4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91" name="CustomShape 383"/>
          <p:cNvSpPr/>
          <p:nvPr/>
        </p:nvSpPr>
        <p:spPr>
          <a:xfrm>
            <a:off x="3981450" y="6311900"/>
            <a:ext cx="84138" cy="26988"/>
          </a:xfrm>
          <a:custGeom>
            <a:avLst/>
            <a:gdLst/>
            <a:ahLst/>
            <a:cxnLst/>
            <a:rect l="l" t="t" r="r" b="b"/>
            <a:pathLst>
              <a:path w="53" h="17">
                <a:moveTo>
                  <a:pt x="53" y="7"/>
                </a:moveTo>
                <a:lnTo>
                  <a:pt x="49" y="7"/>
                </a:lnTo>
                <a:lnTo>
                  <a:pt x="44" y="7"/>
                </a:lnTo>
                <a:lnTo>
                  <a:pt x="38" y="7"/>
                </a:lnTo>
                <a:lnTo>
                  <a:pt x="32" y="6"/>
                </a:lnTo>
                <a:lnTo>
                  <a:pt x="24" y="5"/>
                </a:lnTo>
                <a:lnTo>
                  <a:pt x="18" y="4"/>
                </a:lnTo>
                <a:lnTo>
                  <a:pt x="11" y="2"/>
                </a:lnTo>
                <a:lnTo>
                  <a:pt x="4" y="0"/>
                </a:lnTo>
                <a:lnTo>
                  <a:pt x="0" y="7"/>
                </a:lnTo>
                <a:lnTo>
                  <a:pt x="7" y="11"/>
                </a:lnTo>
                <a:lnTo>
                  <a:pt x="16" y="13"/>
                </a:lnTo>
                <a:lnTo>
                  <a:pt x="23" y="15"/>
                </a:lnTo>
                <a:lnTo>
                  <a:pt x="31" y="16"/>
                </a:lnTo>
                <a:lnTo>
                  <a:pt x="38" y="16"/>
                </a:lnTo>
                <a:lnTo>
                  <a:pt x="43" y="16"/>
                </a:lnTo>
                <a:lnTo>
                  <a:pt x="49" y="16"/>
                </a:lnTo>
                <a:lnTo>
                  <a:pt x="52" y="17"/>
                </a:lnTo>
                <a:lnTo>
                  <a:pt x="53" y="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92" name="CustomShape 384"/>
          <p:cNvSpPr/>
          <p:nvPr/>
        </p:nvSpPr>
        <p:spPr>
          <a:xfrm>
            <a:off x="2644775" y="6110288"/>
            <a:ext cx="147638" cy="92075"/>
          </a:xfrm>
          <a:custGeom>
            <a:avLst/>
            <a:gdLst/>
            <a:ahLst/>
            <a:cxnLst/>
            <a:rect l="l" t="t" r="r" b="b"/>
            <a:pathLst>
              <a:path w="93" h="58">
                <a:moveTo>
                  <a:pt x="88" y="0"/>
                </a:moveTo>
                <a:lnTo>
                  <a:pt x="92" y="0"/>
                </a:lnTo>
                <a:lnTo>
                  <a:pt x="93" y="3"/>
                </a:lnTo>
                <a:lnTo>
                  <a:pt x="93" y="6"/>
                </a:lnTo>
                <a:lnTo>
                  <a:pt x="92" y="10"/>
                </a:lnTo>
                <a:lnTo>
                  <a:pt x="89" y="17"/>
                </a:lnTo>
                <a:lnTo>
                  <a:pt x="85" y="22"/>
                </a:lnTo>
                <a:lnTo>
                  <a:pt x="79" y="29"/>
                </a:lnTo>
                <a:lnTo>
                  <a:pt x="73" y="36"/>
                </a:lnTo>
                <a:lnTo>
                  <a:pt x="66" y="41"/>
                </a:lnTo>
                <a:lnTo>
                  <a:pt x="57" y="48"/>
                </a:lnTo>
                <a:lnTo>
                  <a:pt x="49" y="52"/>
                </a:lnTo>
                <a:lnTo>
                  <a:pt x="39" y="55"/>
                </a:lnTo>
                <a:lnTo>
                  <a:pt x="31" y="58"/>
                </a:lnTo>
                <a:lnTo>
                  <a:pt x="20" y="58"/>
                </a:lnTo>
                <a:lnTo>
                  <a:pt x="11" y="55"/>
                </a:lnTo>
                <a:lnTo>
                  <a:pt x="1" y="51"/>
                </a:lnTo>
                <a:lnTo>
                  <a:pt x="0" y="50"/>
                </a:lnTo>
                <a:lnTo>
                  <a:pt x="0" y="49"/>
                </a:lnTo>
                <a:lnTo>
                  <a:pt x="0" y="47"/>
                </a:lnTo>
                <a:lnTo>
                  <a:pt x="1" y="44"/>
                </a:lnTo>
                <a:lnTo>
                  <a:pt x="4" y="39"/>
                </a:lnTo>
                <a:lnTo>
                  <a:pt x="8" y="32"/>
                </a:lnTo>
                <a:lnTo>
                  <a:pt x="15" y="26"/>
                </a:lnTo>
                <a:lnTo>
                  <a:pt x="22" y="20"/>
                </a:lnTo>
                <a:lnTo>
                  <a:pt x="30" y="14"/>
                </a:lnTo>
                <a:lnTo>
                  <a:pt x="37" y="9"/>
                </a:lnTo>
                <a:lnTo>
                  <a:pt x="44" y="6"/>
                </a:lnTo>
                <a:lnTo>
                  <a:pt x="52" y="4"/>
                </a:lnTo>
                <a:lnTo>
                  <a:pt x="59" y="3"/>
                </a:lnTo>
                <a:lnTo>
                  <a:pt x="67" y="2"/>
                </a:lnTo>
                <a:lnTo>
                  <a:pt x="74" y="2"/>
                </a:lnTo>
                <a:lnTo>
                  <a:pt x="79" y="0"/>
                </a:lnTo>
                <a:lnTo>
                  <a:pt x="85" y="0"/>
                </a:lnTo>
                <a:lnTo>
                  <a:pt x="8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993" name="CustomShape 385"/>
          <p:cNvSpPr/>
          <p:nvPr/>
        </p:nvSpPr>
        <p:spPr>
          <a:xfrm>
            <a:off x="2643188" y="6103938"/>
            <a:ext cx="153987" cy="103187"/>
          </a:xfrm>
          <a:custGeom>
            <a:avLst/>
            <a:gdLst/>
            <a:ahLst/>
            <a:cxnLst/>
            <a:rect l="l" t="t" r="r" b="b"/>
            <a:pathLst>
              <a:path w="98" h="66">
                <a:moveTo>
                  <a:pt x="0" y="59"/>
                </a:moveTo>
                <a:lnTo>
                  <a:pt x="10" y="64"/>
                </a:lnTo>
                <a:lnTo>
                  <a:pt x="21" y="66"/>
                </a:lnTo>
                <a:lnTo>
                  <a:pt x="32" y="66"/>
                </a:lnTo>
                <a:lnTo>
                  <a:pt x="42" y="64"/>
                </a:lnTo>
                <a:lnTo>
                  <a:pt x="52" y="60"/>
                </a:lnTo>
                <a:lnTo>
                  <a:pt x="60" y="55"/>
                </a:lnTo>
                <a:lnTo>
                  <a:pt x="69" y="49"/>
                </a:lnTo>
                <a:lnTo>
                  <a:pt x="77" y="43"/>
                </a:lnTo>
                <a:lnTo>
                  <a:pt x="83" y="36"/>
                </a:lnTo>
                <a:lnTo>
                  <a:pt x="89" y="30"/>
                </a:lnTo>
                <a:lnTo>
                  <a:pt x="94" y="23"/>
                </a:lnTo>
                <a:lnTo>
                  <a:pt x="97" y="16"/>
                </a:lnTo>
                <a:lnTo>
                  <a:pt x="98" y="11"/>
                </a:lnTo>
                <a:lnTo>
                  <a:pt x="98" y="6"/>
                </a:lnTo>
                <a:lnTo>
                  <a:pt x="94" y="0"/>
                </a:lnTo>
                <a:lnTo>
                  <a:pt x="89" y="0"/>
                </a:lnTo>
                <a:lnTo>
                  <a:pt x="90" y="9"/>
                </a:lnTo>
                <a:lnTo>
                  <a:pt x="91" y="9"/>
                </a:lnTo>
                <a:lnTo>
                  <a:pt x="90" y="8"/>
                </a:lnTo>
                <a:lnTo>
                  <a:pt x="90" y="9"/>
                </a:lnTo>
                <a:lnTo>
                  <a:pt x="89" y="13"/>
                </a:lnTo>
                <a:lnTo>
                  <a:pt x="87" y="18"/>
                </a:lnTo>
                <a:lnTo>
                  <a:pt x="82" y="24"/>
                </a:lnTo>
                <a:lnTo>
                  <a:pt x="77" y="30"/>
                </a:lnTo>
                <a:lnTo>
                  <a:pt x="71" y="36"/>
                </a:lnTo>
                <a:lnTo>
                  <a:pt x="63" y="42"/>
                </a:lnTo>
                <a:lnTo>
                  <a:pt x="56" y="47"/>
                </a:lnTo>
                <a:lnTo>
                  <a:pt x="47" y="52"/>
                </a:lnTo>
                <a:lnTo>
                  <a:pt x="39" y="55"/>
                </a:lnTo>
                <a:lnTo>
                  <a:pt x="31" y="57"/>
                </a:lnTo>
                <a:lnTo>
                  <a:pt x="22" y="57"/>
                </a:lnTo>
                <a:lnTo>
                  <a:pt x="14" y="55"/>
                </a:lnTo>
                <a:lnTo>
                  <a:pt x="4" y="51"/>
                </a:lnTo>
                <a:lnTo>
                  <a:pt x="0"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94" name="CustomShape 386"/>
          <p:cNvSpPr/>
          <p:nvPr/>
        </p:nvSpPr>
        <p:spPr>
          <a:xfrm>
            <a:off x="2638425" y="6118225"/>
            <a:ext cx="68263" cy="77788"/>
          </a:xfrm>
          <a:custGeom>
            <a:avLst/>
            <a:gdLst/>
            <a:ahLst/>
            <a:cxnLst/>
            <a:rect l="l" t="t" r="r" b="b"/>
            <a:pathLst>
              <a:path w="43" h="50">
                <a:moveTo>
                  <a:pt x="40" y="0"/>
                </a:moveTo>
                <a:lnTo>
                  <a:pt x="31" y="5"/>
                </a:lnTo>
                <a:lnTo>
                  <a:pt x="23" y="11"/>
                </a:lnTo>
                <a:lnTo>
                  <a:pt x="16" y="17"/>
                </a:lnTo>
                <a:lnTo>
                  <a:pt x="9" y="25"/>
                </a:lnTo>
                <a:lnTo>
                  <a:pt x="5" y="32"/>
                </a:lnTo>
                <a:lnTo>
                  <a:pt x="1" y="37"/>
                </a:lnTo>
                <a:lnTo>
                  <a:pt x="0" y="40"/>
                </a:lnTo>
                <a:lnTo>
                  <a:pt x="0" y="44"/>
                </a:lnTo>
                <a:lnTo>
                  <a:pt x="1" y="47"/>
                </a:lnTo>
                <a:lnTo>
                  <a:pt x="3" y="50"/>
                </a:lnTo>
                <a:lnTo>
                  <a:pt x="7" y="42"/>
                </a:lnTo>
                <a:lnTo>
                  <a:pt x="8" y="43"/>
                </a:lnTo>
                <a:lnTo>
                  <a:pt x="8" y="44"/>
                </a:lnTo>
                <a:lnTo>
                  <a:pt x="8" y="43"/>
                </a:lnTo>
                <a:lnTo>
                  <a:pt x="9" y="42"/>
                </a:lnTo>
                <a:lnTo>
                  <a:pt x="11" y="36"/>
                </a:lnTo>
                <a:lnTo>
                  <a:pt x="16" y="31"/>
                </a:lnTo>
                <a:lnTo>
                  <a:pt x="22" y="24"/>
                </a:lnTo>
                <a:lnTo>
                  <a:pt x="28" y="18"/>
                </a:lnTo>
                <a:lnTo>
                  <a:pt x="36" y="13"/>
                </a:lnTo>
                <a:lnTo>
                  <a:pt x="43" y="9"/>
                </a:lnTo>
                <a:lnTo>
                  <a:pt x="4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95" name="CustomShape 387"/>
          <p:cNvSpPr/>
          <p:nvPr/>
        </p:nvSpPr>
        <p:spPr>
          <a:xfrm>
            <a:off x="2701925" y="6103938"/>
            <a:ext cx="84138" cy="26987"/>
          </a:xfrm>
          <a:custGeom>
            <a:avLst/>
            <a:gdLst/>
            <a:ahLst/>
            <a:cxnLst/>
            <a:rect l="l" t="t" r="r" b="b"/>
            <a:pathLst>
              <a:path w="53" h="18">
                <a:moveTo>
                  <a:pt x="52" y="0"/>
                </a:moveTo>
                <a:lnTo>
                  <a:pt x="49" y="0"/>
                </a:lnTo>
                <a:lnTo>
                  <a:pt x="43" y="0"/>
                </a:lnTo>
                <a:lnTo>
                  <a:pt x="37" y="1"/>
                </a:lnTo>
                <a:lnTo>
                  <a:pt x="31" y="1"/>
                </a:lnTo>
                <a:lnTo>
                  <a:pt x="23" y="2"/>
                </a:lnTo>
                <a:lnTo>
                  <a:pt x="15" y="3"/>
                </a:lnTo>
                <a:lnTo>
                  <a:pt x="7" y="6"/>
                </a:lnTo>
                <a:lnTo>
                  <a:pt x="0" y="9"/>
                </a:lnTo>
                <a:lnTo>
                  <a:pt x="3" y="18"/>
                </a:lnTo>
                <a:lnTo>
                  <a:pt x="10" y="14"/>
                </a:lnTo>
                <a:lnTo>
                  <a:pt x="17" y="12"/>
                </a:lnTo>
                <a:lnTo>
                  <a:pt x="24" y="11"/>
                </a:lnTo>
                <a:lnTo>
                  <a:pt x="32" y="10"/>
                </a:lnTo>
                <a:lnTo>
                  <a:pt x="38" y="10"/>
                </a:lnTo>
                <a:lnTo>
                  <a:pt x="43" y="10"/>
                </a:lnTo>
                <a:lnTo>
                  <a:pt x="49" y="9"/>
                </a:lnTo>
                <a:lnTo>
                  <a:pt x="53" y="9"/>
                </a:lnTo>
                <a:lnTo>
                  <a:pt x="52"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96" name="CustomShape 388"/>
          <p:cNvSpPr/>
          <p:nvPr/>
        </p:nvSpPr>
        <p:spPr>
          <a:xfrm>
            <a:off x="7654925" y="6113463"/>
            <a:ext cx="149225" cy="90487"/>
          </a:xfrm>
          <a:custGeom>
            <a:avLst/>
            <a:gdLst/>
            <a:ahLst/>
            <a:cxnLst/>
            <a:rect l="l" t="t" r="r" b="b"/>
            <a:pathLst>
              <a:path w="94" h="57">
                <a:moveTo>
                  <a:pt x="88" y="57"/>
                </a:moveTo>
                <a:lnTo>
                  <a:pt x="93" y="56"/>
                </a:lnTo>
                <a:lnTo>
                  <a:pt x="94" y="54"/>
                </a:lnTo>
                <a:lnTo>
                  <a:pt x="94" y="50"/>
                </a:lnTo>
                <a:lnTo>
                  <a:pt x="93" y="46"/>
                </a:lnTo>
                <a:lnTo>
                  <a:pt x="89" y="40"/>
                </a:lnTo>
                <a:lnTo>
                  <a:pt x="85" y="34"/>
                </a:lnTo>
                <a:lnTo>
                  <a:pt x="80" y="28"/>
                </a:lnTo>
                <a:lnTo>
                  <a:pt x="73" y="21"/>
                </a:lnTo>
                <a:lnTo>
                  <a:pt x="66" y="15"/>
                </a:lnTo>
                <a:lnTo>
                  <a:pt x="58" y="9"/>
                </a:lnTo>
                <a:lnTo>
                  <a:pt x="49" y="5"/>
                </a:lnTo>
                <a:lnTo>
                  <a:pt x="40" y="2"/>
                </a:lnTo>
                <a:lnTo>
                  <a:pt x="31" y="0"/>
                </a:lnTo>
                <a:lnTo>
                  <a:pt x="21" y="0"/>
                </a:lnTo>
                <a:lnTo>
                  <a:pt x="11" y="2"/>
                </a:lnTo>
                <a:lnTo>
                  <a:pt x="2" y="6"/>
                </a:lnTo>
                <a:lnTo>
                  <a:pt x="0" y="7"/>
                </a:lnTo>
                <a:lnTo>
                  <a:pt x="0" y="8"/>
                </a:lnTo>
                <a:lnTo>
                  <a:pt x="0" y="10"/>
                </a:lnTo>
                <a:lnTo>
                  <a:pt x="2" y="13"/>
                </a:lnTo>
                <a:lnTo>
                  <a:pt x="5" y="18"/>
                </a:lnTo>
                <a:lnTo>
                  <a:pt x="9" y="24"/>
                </a:lnTo>
                <a:lnTo>
                  <a:pt x="15" y="30"/>
                </a:lnTo>
                <a:lnTo>
                  <a:pt x="23" y="37"/>
                </a:lnTo>
                <a:lnTo>
                  <a:pt x="30" y="42"/>
                </a:lnTo>
                <a:lnTo>
                  <a:pt x="39" y="48"/>
                </a:lnTo>
                <a:lnTo>
                  <a:pt x="45" y="50"/>
                </a:lnTo>
                <a:lnTo>
                  <a:pt x="52" y="52"/>
                </a:lnTo>
                <a:lnTo>
                  <a:pt x="60" y="54"/>
                </a:lnTo>
                <a:lnTo>
                  <a:pt x="67" y="54"/>
                </a:lnTo>
                <a:lnTo>
                  <a:pt x="75" y="56"/>
                </a:lnTo>
                <a:lnTo>
                  <a:pt x="80" y="56"/>
                </a:lnTo>
                <a:lnTo>
                  <a:pt x="85" y="56"/>
                </a:lnTo>
                <a:lnTo>
                  <a:pt x="88" y="5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997" name="CustomShape 389"/>
          <p:cNvSpPr/>
          <p:nvPr/>
        </p:nvSpPr>
        <p:spPr>
          <a:xfrm>
            <a:off x="7653338" y="6105525"/>
            <a:ext cx="157162" cy="104775"/>
          </a:xfrm>
          <a:custGeom>
            <a:avLst/>
            <a:gdLst/>
            <a:ahLst/>
            <a:cxnLst/>
            <a:rect l="l" t="t" r="r" b="b"/>
            <a:pathLst>
              <a:path w="99" h="66">
                <a:moveTo>
                  <a:pt x="5" y="14"/>
                </a:moveTo>
                <a:lnTo>
                  <a:pt x="14" y="11"/>
                </a:lnTo>
                <a:lnTo>
                  <a:pt x="23" y="9"/>
                </a:lnTo>
                <a:lnTo>
                  <a:pt x="31" y="9"/>
                </a:lnTo>
                <a:lnTo>
                  <a:pt x="40" y="11"/>
                </a:lnTo>
                <a:lnTo>
                  <a:pt x="48" y="14"/>
                </a:lnTo>
                <a:lnTo>
                  <a:pt x="57" y="19"/>
                </a:lnTo>
                <a:lnTo>
                  <a:pt x="64" y="23"/>
                </a:lnTo>
                <a:lnTo>
                  <a:pt x="71" y="30"/>
                </a:lnTo>
                <a:lnTo>
                  <a:pt x="78" y="35"/>
                </a:lnTo>
                <a:lnTo>
                  <a:pt x="83" y="42"/>
                </a:lnTo>
                <a:lnTo>
                  <a:pt x="87" y="47"/>
                </a:lnTo>
                <a:lnTo>
                  <a:pt x="89" y="53"/>
                </a:lnTo>
                <a:lnTo>
                  <a:pt x="90" y="56"/>
                </a:lnTo>
                <a:lnTo>
                  <a:pt x="90" y="57"/>
                </a:lnTo>
                <a:lnTo>
                  <a:pt x="91" y="57"/>
                </a:lnTo>
                <a:lnTo>
                  <a:pt x="90" y="57"/>
                </a:lnTo>
                <a:lnTo>
                  <a:pt x="89" y="66"/>
                </a:lnTo>
                <a:lnTo>
                  <a:pt x="95" y="65"/>
                </a:lnTo>
                <a:lnTo>
                  <a:pt x="99" y="61"/>
                </a:lnTo>
                <a:lnTo>
                  <a:pt x="99" y="55"/>
                </a:lnTo>
                <a:lnTo>
                  <a:pt x="98" y="48"/>
                </a:lnTo>
                <a:lnTo>
                  <a:pt x="95" y="43"/>
                </a:lnTo>
                <a:lnTo>
                  <a:pt x="89" y="36"/>
                </a:lnTo>
                <a:lnTo>
                  <a:pt x="84" y="30"/>
                </a:lnTo>
                <a:lnTo>
                  <a:pt x="78" y="23"/>
                </a:lnTo>
                <a:lnTo>
                  <a:pt x="69" y="17"/>
                </a:lnTo>
                <a:lnTo>
                  <a:pt x="61" y="10"/>
                </a:lnTo>
                <a:lnTo>
                  <a:pt x="52" y="6"/>
                </a:lnTo>
                <a:lnTo>
                  <a:pt x="43" y="2"/>
                </a:lnTo>
                <a:lnTo>
                  <a:pt x="32" y="0"/>
                </a:lnTo>
                <a:lnTo>
                  <a:pt x="22" y="0"/>
                </a:lnTo>
                <a:lnTo>
                  <a:pt x="11" y="2"/>
                </a:lnTo>
                <a:lnTo>
                  <a:pt x="0" y="7"/>
                </a:lnTo>
                <a:lnTo>
                  <a:pt x="5"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98" name="CustomShape 390"/>
          <p:cNvSpPr/>
          <p:nvPr/>
        </p:nvSpPr>
        <p:spPr>
          <a:xfrm>
            <a:off x="7648575" y="6116638"/>
            <a:ext cx="69850" cy="77787"/>
          </a:xfrm>
          <a:custGeom>
            <a:avLst/>
            <a:gdLst/>
            <a:ahLst/>
            <a:cxnLst/>
            <a:rect l="l" t="t" r="r" b="b"/>
            <a:pathLst>
              <a:path w="44" h="49">
                <a:moveTo>
                  <a:pt x="44" y="41"/>
                </a:moveTo>
                <a:lnTo>
                  <a:pt x="36" y="37"/>
                </a:lnTo>
                <a:lnTo>
                  <a:pt x="29" y="32"/>
                </a:lnTo>
                <a:lnTo>
                  <a:pt x="22" y="25"/>
                </a:lnTo>
                <a:lnTo>
                  <a:pt x="16" y="19"/>
                </a:lnTo>
                <a:lnTo>
                  <a:pt x="12" y="13"/>
                </a:lnTo>
                <a:lnTo>
                  <a:pt x="10" y="8"/>
                </a:lnTo>
                <a:lnTo>
                  <a:pt x="9" y="7"/>
                </a:lnTo>
                <a:lnTo>
                  <a:pt x="9" y="6"/>
                </a:lnTo>
                <a:lnTo>
                  <a:pt x="9" y="7"/>
                </a:lnTo>
                <a:lnTo>
                  <a:pt x="8" y="7"/>
                </a:lnTo>
                <a:lnTo>
                  <a:pt x="3" y="0"/>
                </a:lnTo>
                <a:lnTo>
                  <a:pt x="1" y="3"/>
                </a:lnTo>
                <a:lnTo>
                  <a:pt x="0" y="6"/>
                </a:lnTo>
                <a:lnTo>
                  <a:pt x="0" y="10"/>
                </a:lnTo>
                <a:lnTo>
                  <a:pt x="1" y="13"/>
                </a:lnTo>
                <a:lnTo>
                  <a:pt x="6" y="18"/>
                </a:lnTo>
                <a:lnTo>
                  <a:pt x="10" y="25"/>
                </a:lnTo>
                <a:lnTo>
                  <a:pt x="16" y="32"/>
                </a:lnTo>
                <a:lnTo>
                  <a:pt x="24" y="38"/>
                </a:lnTo>
                <a:lnTo>
                  <a:pt x="32" y="45"/>
                </a:lnTo>
                <a:lnTo>
                  <a:pt x="40" y="49"/>
                </a:lnTo>
                <a:lnTo>
                  <a:pt x="44"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999" name="CustomShape 391"/>
          <p:cNvSpPr/>
          <p:nvPr/>
        </p:nvSpPr>
        <p:spPr>
          <a:xfrm>
            <a:off x="7712075" y="6181725"/>
            <a:ext cx="84138" cy="26988"/>
          </a:xfrm>
          <a:custGeom>
            <a:avLst/>
            <a:gdLst/>
            <a:ahLst/>
            <a:cxnLst/>
            <a:rect l="l" t="t" r="r" b="b"/>
            <a:pathLst>
              <a:path w="53" h="18">
                <a:moveTo>
                  <a:pt x="53" y="9"/>
                </a:moveTo>
                <a:lnTo>
                  <a:pt x="49" y="8"/>
                </a:lnTo>
                <a:lnTo>
                  <a:pt x="44" y="8"/>
                </a:lnTo>
                <a:lnTo>
                  <a:pt x="39" y="8"/>
                </a:lnTo>
                <a:lnTo>
                  <a:pt x="32" y="7"/>
                </a:lnTo>
                <a:lnTo>
                  <a:pt x="25" y="7"/>
                </a:lnTo>
                <a:lnTo>
                  <a:pt x="17" y="5"/>
                </a:lnTo>
                <a:lnTo>
                  <a:pt x="11" y="3"/>
                </a:lnTo>
                <a:lnTo>
                  <a:pt x="4" y="0"/>
                </a:lnTo>
                <a:lnTo>
                  <a:pt x="0" y="8"/>
                </a:lnTo>
                <a:lnTo>
                  <a:pt x="8" y="11"/>
                </a:lnTo>
                <a:lnTo>
                  <a:pt x="15" y="14"/>
                </a:lnTo>
                <a:lnTo>
                  <a:pt x="24" y="16"/>
                </a:lnTo>
                <a:lnTo>
                  <a:pt x="31" y="17"/>
                </a:lnTo>
                <a:lnTo>
                  <a:pt x="37" y="17"/>
                </a:lnTo>
                <a:lnTo>
                  <a:pt x="44" y="17"/>
                </a:lnTo>
                <a:lnTo>
                  <a:pt x="49" y="17"/>
                </a:lnTo>
                <a:lnTo>
                  <a:pt x="52" y="18"/>
                </a:lnTo>
                <a:lnTo>
                  <a:pt x="53"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00" name="CustomShape 392"/>
          <p:cNvSpPr/>
          <p:nvPr/>
        </p:nvSpPr>
        <p:spPr>
          <a:xfrm>
            <a:off x="1897063" y="6116638"/>
            <a:ext cx="149225" cy="90487"/>
          </a:xfrm>
          <a:custGeom>
            <a:avLst/>
            <a:gdLst/>
            <a:ahLst/>
            <a:cxnLst/>
            <a:rect l="l" t="t" r="r" b="b"/>
            <a:pathLst>
              <a:path w="94" h="57">
                <a:moveTo>
                  <a:pt x="89" y="0"/>
                </a:moveTo>
                <a:lnTo>
                  <a:pt x="92" y="0"/>
                </a:lnTo>
                <a:lnTo>
                  <a:pt x="94" y="2"/>
                </a:lnTo>
                <a:lnTo>
                  <a:pt x="94" y="5"/>
                </a:lnTo>
                <a:lnTo>
                  <a:pt x="92" y="10"/>
                </a:lnTo>
                <a:lnTo>
                  <a:pt x="89" y="15"/>
                </a:lnTo>
                <a:lnTo>
                  <a:pt x="85" y="22"/>
                </a:lnTo>
                <a:lnTo>
                  <a:pt x="80" y="28"/>
                </a:lnTo>
                <a:lnTo>
                  <a:pt x="73" y="35"/>
                </a:lnTo>
                <a:lnTo>
                  <a:pt x="66" y="40"/>
                </a:lnTo>
                <a:lnTo>
                  <a:pt x="58" y="46"/>
                </a:lnTo>
                <a:lnTo>
                  <a:pt x="49" y="51"/>
                </a:lnTo>
                <a:lnTo>
                  <a:pt x="40" y="55"/>
                </a:lnTo>
                <a:lnTo>
                  <a:pt x="31" y="56"/>
                </a:lnTo>
                <a:lnTo>
                  <a:pt x="21" y="57"/>
                </a:lnTo>
                <a:lnTo>
                  <a:pt x="12" y="55"/>
                </a:lnTo>
                <a:lnTo>
                  <a:pt x="2" y="50"/>
                </a:lnTo>
                <a:lnTo>
                  <a:pt x="1" y="49"/>
                </a:lnTo>
                <a:lnTo>
                  <a:pt x="0" y="47"/>
                </a:lnTo>
                <a:lnTo>
                  <a:pt x="1" y="46"/>
                </a:lnTo>
                <a:lnTo>
                  <a:pt x="1" y="44"/>
                </a:lnTo>
                <a:lnTo>
                  <a:pt x="4" y="38"/>
                </a:lnTo>
                <a:lnTo>
                  <a:pt x="10" y="32"/>
                </a:lnTo>
                <a:lnTo>
                  <a:pt x="15" y="25"/>
                </a:lnTo>
                <a:lnTo>
                  <a:pt x="22" y="19"/>
                </a:lnTo>
                <a:lnTo>
                  <a:pt x="30" y="13"/>
                </a:lnTo>
                <a:lnTo>
                  <a:pt x="38" y="8"/>
                </a:lnTo>
                <a:lnTo>
                  <a:pt x="46" y="5"/>
                </a:lnTo>
                <a:lnTo>
                  <a:pt x="53" y="3"/>
                </a:lnTo>
                <a:lnTo>
                  <a:pt x="61" y="2"/>
                </a:lnTo>
                <a:lnTo>
                  <a:pt x="68" y="1"/>
                </a:lnTo>
                <a:lnTo>
                  <a:pt x="74" y="1"/>
                </a:lnTo>
                <a:lnTo>
                  <a:pt x="81" y="0"/>
                </a:lnTo>
                <a:lnTo>
                  <a:pt x="85" y="0"/>
                </a:lnTo>
                <a:lnTo>
                  <a:pt x="8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001" name="CustomShape 393"/>
          <p:cNvSpPr/>
          <p:nvPr/>
        </p:nvSpPr>
        <p:spPr>
          <a:xfrm>
            <a:off x="1897063" y="6108700"/>
            <a:ext cx="157162" cy="104775"/>
          </a:xfrm>
          <a:custGeom>
            <a:avLst/>
            <a:gdLst/>
            <a:ahLst/>
            <a:cxnLst/>
            <a:rect l="l" t="t" r="r" b="b"/>
            <a:pathLst>
              <a:path w="99" h="66">
                <a:moveTo>
                  <a:pt x="0" y="59"/>
                </a:moveTo>
                <a:lnTo>
                  <a:pt x="10" y="64"/>
                </a:lnTo>
                <a:lnTo>
                  <a:pt x="20" y="66"/>
                </a:lnTo>
                <a:lnTo>
                  <a:pt x="31" y="66"/>
                </a:lnTo>
                <a:lnTo>
                  <a:pt x="41" y="64"/>
                </a:lnTo>
                <a:lnTo>
                  <a:pt x="51" y="60"/>
                </a:lnTo>
                <a:lnTo>
                  <a:pt x="61" y="55"/>
                </a:lnTo>
                <a:lnTo>
                  <a:pt x="69" y="50"/>
                </a:lnTo>
                <a:lnTo>
                  <a:pt x="76" y="43"/>
                </a:lnTo>
                <a:lnTo>
                  <a:pt x="83" y="37"/>
                </a:lnTo>
                <a:lnTo>
                  <a:pt x="89" y="30"/>
                </a:lnTo>
                <a:lnTo>
                  <a:pt x="93" y="23"/>
                </a:lnTo>
                <a:lnTo>
                  <a:pt x="96" y="17"/>
                </a:lnTo>
                <a:lnTo>
                  <a:pt x="99" y="11"/>
                </a:lnTo>
                <a:lnTo>
                  <a:pt x="99" y="6"/>
                </a:lnTo>
                <a:lnTo>
                  <a:pt x="94" y="0"/>
                </a:lnTo>
                <a:lnTo>
                  <a:pt x="88" y="0"/>
                </a:lnTo>
                <a:lnTo>
                  <a:pt x="89" y="9"/>
                </a:lnTo>
                <a:lnTo>
                  <a:pt x="91" y="9"/>
                </a:lnTo>
                <a:lnTo>
                  <a:pt x="90" y="8"/>
                </a:lnTo>
                <a:lnTo>
                  <a:pt x="90" y="9"/>
                </a:lnTo>
                <a:lnTo>
                  <a:pt x="89" y="13"/>
                </a:lnTo>
                <a:lnTo>
                  <a:pt x="86" y="18"/>
                </a:lnTo>
                <a:lnTo>
                  <a:pt x="82" y="23"/>
                </a:lnTo>
                <a:lnTo>
                  <a:pt x="76" y="30"/>
                </a:lnTo>
                <a:lnTo>
                  <a:pt x="70" y="37"/>
                </a:lnTo>
                <a:lnTo>
                  <a:pt x="64" y="42"/>
                </a:lnTo>
                <a:lnTo>
                  <a:pt x="56" y="48"/>
                </a:lnTo>
                <a:lnTo>
                  <a:pt x="48" y="52"/>
                </a:lnTo>
                <a:lnTo>
                  <a:pt x="39" y="55"/>
                </a:lnTo>
                <a:lnTo>
                  <a:pt x="30" y="56"/>
                </a:lnTo>
                <a:lnTo>
                  <a:pt x="21" y="56"/>
                </a:lnTo>
                <a:lnTo>
                  <a:pt x="13" y="55"/>
                </a:lnTo>
                <a:lnTo>
                  <a:pt x="4" y="51"/>
                </a:lnTo>
                <a:lnTo>
                  <a:pt x="0"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02" name="CustomShape 394"/>
          <p:cNvSpPr/>
          <p:nvPr/>
        </p:nvSpPr>
        <p:spPr>
          <a:xfrm>
            <a:off x="1890713" y="6122988"/>
            <a:ext cx="69850" cy="77787"/>
          </a:xfrm>
          <a:custGeom>
            <a:avLst/>
            <a:gdLst/>
            <a:ahLst/>
            <a:cxnLst/>
            <a:rect l="l" t="t" r="r" b="b"/>
            <a:pathLst>
              <a:path w="44" h="50">
                <a:moveTo>
                  <a:pt x="40" y="0"/>
                </a:moveTo>
                <a:lnTo>
                  <a:pt x="32" y="6"/>
                </a:lnTo>
                <a:lnTo>
                  <a:pt x="23" y="11"/>
                </a:lnTo>
                <a:lnTo>
                  <a:pt x="17" y="18"/>
                </a:lnTo>
                <a:lnTo>
                  <a:pt x="11" y="24"/>
                </a:lnTo>
                <a:lnTo>
                  <a:pt x="5" y="31"/>
                </a:lnTo>
                <a:lnTo>
                  <a:pt x="2" y="37"/>
                </a:lnTo>
                <a:lnTo>
                  <a:pt x="1" y="41"/>
                </a:lnTo>
                <a:lnTo>
                  <a:pt x="0" y="44"/>
                </a:lnTo>
                <a:lnTo>
                  <a:pt x="1" y="47"/>
                </a:lnTo>
                <a:lnTo>
                  <a:pt x="4" y="50"/>
                </a:lnTo>
                <a:lnTo>
                  <a:pt x="8" y="42"/>
                </a:lnTo>
                <a:lnTo>
                  <a:pt x="8" y="43"/>
                </a:lnTo>
                <a:lnTo>
                  <a:pt x="10" y="43"/>
                </a:lnTo>
                <a:lnTo>
                  <a:pt x="10" y="42"/>
                </a:lnTo>
                <a:lnTo>
                  <a:pt x="13" y="36"/>
                </a:lnTo>
                <a:lnTo>
                  <a:pt x="17" y="31"/>
                </a:lnTo>
                <a:lnTo>
                  <a:pt x="22" y="24"/>
                </a:lnTo>
                <a:lnTo>
                  <a:pt x="30" y="19"/>
                </a:lnTo>
                <a:lnTo>
                  <a:pt x="37" y="13"/>
                </a:lnTo>
                <a:lnTo>
                  <a:pt x="44" y="9"/>
                </a:lnTo>
                <a:lnTo>
                  <a:pt x="4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03" name="CustomShape 395"/>
          <p:cNvSpPr/>
          <p:nvPr/>
        </p:nvSpPr>
        <p:spPr>
          <a:xfrm>
            <a:off x="1954213" y="6108700"/>
            <a:ext cx="84137" cy="28575"/>
          </a:xfrm>
          <a:custGeom>
            <a:avLst/>
            <a:gdLst/>
            <a:ahLst/>
            <a:cxnLst/>
            <a:rect l="l" t="t" r="r" b="b"/>
            <a:pathLst>
              <a:path w="53" h="18">
                <a:moveTo>
                  <a:pt x="52" y="0"/>
                </a:moveTo>
                <a:lnTo>
                  <a:pt x="49" y="0"/>
                </a:lnTo>
                <a:lnTo>
                  <a:pt x="44" y="0"/>
                </a:lnTo>
                <a:lnTo>
                  <a:pt x="38" y="0"/>
                </a:lnTo>
                <a:lnTo>
                  <a:pt x="31" y="1"/>
                </a:lnTo>
                <a:lnTo>
                  <a:pt x="23" y="3"/>
                </a:lnTo>
                <a:lnTo>
                  <a:pt x="16" y="4"/>
                </a:lnTo>
                <a:lnTo>
                  <a:pt x="8" y="6"/>
                </a:lnTo>
                <a:lnTo>
                  <a:pt x="0" y="9"/>
                </a:lnTo>
                <a:lnTo>
                  <a:pt x="4" y="18"/>
                </a:lnTo>
                <a:lnTo>
                  <a:pt x="11" y="15"/>
                </a:lnTo>
                <a:lnTo>
                  <a:pt x="18" y="12"/>
                </a:lnTo>
                <a:lnTo>
                  <a:pt x="25" y="11"/>
                </a:lnTo>
                <a:lnTo>
                  <a:pt x="32" y="10"/>
                </a:lnTo>
                <a:lnTo>
                  <a:pt x="38" y="10"/>
                </a:lnTo>
                <a:lnTo>
                  <a:pt x="45" y="9"/>
                </a:lnTo>
                <a:lnTo>
                  <a:pt x="49" y="9"/>
                </a:lnTo>
                <a:lnTo>
                  <a:pt x="53" y="9"/>
                </a:lnTo>
                <a:lnTo>
                  <a:pt x="52"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04" name="CustomShape 396"/>
          <p:cNvSpPr/>
          <p:nvPr/>
        </p:nvSpPr>
        <p:spPr>
          <a:xfrm>
            <a:off x="6908800" y="6107113"/>
            <a:ext cx="149225" cy="88900"/>
          </a:xfrm>
          <a:custGeom>
            <a:avLst/>
            <a:gdLst/>
            <a:ahLst/>
            <a:cxnLst/>
            <a:rect l="l" t="t" r="r" b="b"/>
            <a:pathLst>
              <a:path w="94" h="57">
                <a:moveTo>
                  <a:pt x="89" y="57"/>
                </a:moveTo>
                <a:lnTo>
                  <a:pt x="92" y="57"/>
                </a:lnTo>
                <a:lnTo>
                  <a:pt x="94" y="55"/>
                </a:lnTo>
                <a:lnTo>
                  <a:pt x="94" y="52"/>
                </a:lnTo>
                <a:lnTo>
                  <a:pt x="92" y="46"/>
                </a:lnTo>
                <a:lnTo>
                  <a:pt x="89" y="41"/>
                </a:lnTo>
                <a:lnTo>
                  <a:pt x="84" y="35"/>
                </a:lnTo>
                <a:lnTo>
                  <a:pt x="79" y="29"/>
                </a:lnTo>
                <a:lnTo>
                  <a:pt x="73" y="22"/>
                </a:lnTo>
                <a:lnTo>
                  <a:pt x="65" y="16"/>
                </a:lnTo>
                <a:lnTo>
                  <a:pt x="58" y="10"/>
                </a:lnTo>
                <a:lnTo>
                  <a:pt x="48" y="6"/>
                </a:lnTo>
                <a:lnTo>
                  <a:pt x="40" y="2"/>
                </a:lnTo>
                <a:lnTo>
                  <a:pt x="30" y="0"/>
                </a:lnTo>
                <a:lnTo>
                  <a:pt x="21" y="0"/>
                </a:lnTo>
                <a:lnTo>
                  <a:pt x="11" y="2"/>
                </a:lnTo>
                <a:lnTo>
                  <a:pt x="2" y="7"/>
                </a:lnTo>
                <a:lnTo>
                  <a:pt x="1" y="8"/>
                </a:lnTo>
                <a:lnTo>
                  <a:pt x="0" y="9"/>
                </a:lnTo>
                <a:lnTo>
                  <a:pt x="1" y="11"/>
                </a:lnTo>
                <a:lnTo>
                  <a:pt x="1" y="13"/>
                </a:lnTo>
                <a:lnTo>
                  <a:pt x="4" y="19"/>
                </a:lnTo>
                <a:lnTo>
                  <a:pt x="9" y="24"/>
                </a:lnTo>
                <a:lnTo>
                  <a:pt x="15" y="31"/>
                </a:lnTo>
                <a:lnTo>
                  <a:pt x="22" y="38"/>
                </a:lnTo>
                <a:lnTo>
                  <a:pt x="29" y="43"/>
                </a:lnTo>
                <a:lnTo>
                  <a:pt x="38" y="49"/>
                </a:lnTo>
                <a:lnTo>
                  <a:pt x="45" y="52"/>
                </a:lnTo>
                <a:lnTo>
                  <a:pt x="53" y="54"/>
                </a:lnTo>
                <a:lnTo>
                  <a:pt x="60" y="55"/>
                </a:lnTo>
                <a:lnTo>
                  <a:pt x="67" y="56"/>
                </a:lnTo>
                <a:lnTo>
                  <a:pt x="74" y="56"/>
                </a:lnTo>
                <a:lnTo>
                  <a:pt x="80" y="56"/>
                </a:lnTo>
                <a:lnTo>
                  <a:pt x="84" y="57"/>
                </a:lnTo>
                <a:lnTo>
                  <a:pt x="89" y="5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005" name="CustomShape 397"/>
          <p:cNvSpPr/>
          <p:nvPr/>
        </p:nvSpPr>
        <p:spPr>
          <a:xfrm>
            <a:off x="6908800" y="6100763"/>
            <a:ext cx="153988" cy="104775"/>
          </a:xfrm>
          <a:custGeom>
            <a:avLst/>
            <a:gdLst/>
            <a:ahLst/>
            <a:cxnLst/>
            <a:rect l="l" t="t" r="r" b="b"/>
            <a:pathLst>
              <a:path w="98" h="66">
                <a:moveTo>
                  <a:pt x="4" y="14"/>
                </a:moveTo>
                <a:lnTo>
                  <a:pt x="12" y="11"/>
                </a:lnTo>
                <a:lnTo>
                  <a:pt x="21" y="9"/>
                </a:lnTo>
                <a:lnTo>
                  <a:pt x="30" y="9"/>
                </a:lnTo>
                <a:lnTo>
                  <a:pt x="39" y="11"/>
                </a:lnTo>
                <a:lnTo>
                  <a:pt x="47" y="14"/>
                </a:lnTo>
                <a:lnTo>
                  <a:pt x="56" y="18"/>
                </a:lnTo>
                <a:lnTo>
                  <a:pt x="63" y="24"/>
                </a:lnTo>
                <a:lnTo>
                  <a:pt x="70" y="29"/>
                </a:lnTo>
                <a:lnTo>
                  <a:pt x="76" y="36"/>
                </a:lnTo>
                <a:lnTo>
                  <a:pt x="81" y="42"/>
                </a:lnTo>
                <a:lnTo>
                  <a:pt x="85" y="48"/>
                </a:lnTo>
                <a:lnTo>
                  <a:pt x="89" y="53"/>
                </a:lnTo>
                <a:lnTo>
                  <a:pt x="90" y="56"/>
                </a:lnTo>
                <a:lnTo>
                  <a:pt x="90" y="58"/>
                </a:lnTo>
                <a:lnTo>
                  <a:pt x="91" y="57"/>
                </a:lnTo>
                <a:lnTo>
                  <a:pt x="89" y="57"/>
                </a:lnTo>
                <a:lnTo>
                  <a:pt x="88" y="66"/>
                </a:lnTo>
                <a:lnTo>
                  <a:pt x="94" y="65"/>
                </a:lnTo>
                <a:lnTo>
                  <a:pt x="98" y="60"/>
                </a:lnTo>
                <a:lnTo>
                  <a:pt x="98" y="55"/>
                </a:lnTo>
                <a:lnTo>
                  <a:pt x="96" y="49"/>
                </a:lnTo>
                <a:lnTo>
                  <a:pt x="93" y="43"/>
                </a:lnTo>
                <a:lnTo>
                  <a:pt x="89" y="36"/>
                </a:lnTo>
                <a:lnTo>
                  <a:pt x="82" y="29"/>
                </a:lnTo>
                <a:lnTo>
                  <a:pt x="76" y="23"/>
                </a:lnTo>
                <a:lnTo>
                  <a:pt x="69" y="16"/>
                </a:lnTo>
                <a:lnTo>
                  <a:pt x="60" y="11"/>
                </a:lnTo>
                <a:lnTo>
                  <a:pt x="51" y="5"/>
                </a:lnTo>
                <a:lnTo>
                  <a:pt x="41" y="2"/>
                </a:lnTo>
                <a:lnTo>
                  <a:pt x="30" y="0"/>
                </a:lnTo>
                <a:lnTo>
                  <a:pt x="20" y="0"/>
                </a:lnTo>
                <a:lnTo>
                  <a:pt x="9" y="2"/>
                </a:lnTo>
                <a:lnTo>
                  <a:pt x="0" y="6"/>
                </a:lnTo>
                <a:lnTo>
                  <a:pt x="4"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06" name="CustomShape 398"/>
          <p:cNvSpPr/>
          <p:nvPr/>
        </p:nvSpPr>
        <p:spPr>
          <a:xfrm>
            <a:off x="6902450" y="6110288"/>
            <a:ext cx="68263" cy="77787"/>
          </a:xfrm>
          <a:custGeom>
            <a:avLst/>
            <a:gdLst/>
            <a:ahLst/>
            <a:cxnLst/>
            <a:rect l="l" t="t" r="r" b="b"/>
            <a:pathLst>
              <a:path w="44" h="50">
                <a:moveTo>
                  <a:pt x="44" y="42"/>
                </a:moveTo>
                <a:lnTo>
                  <a:pt x="37" y="38"/>
                </a:lnTo>
                <a:lnTo>
                  <a:pt x="29" y="32"/>
                </a:lnTo>
                <a:lnTo>
                  <a:pt x="22" y="26"/>
                </a:lnTo>
                <a:lnTo>
                  <a:pt x="16" y="20"/>
                </a:lnTo>
                <a:lnTo>
                  <a:pt x="12" y="14"/>
                </a:lnTo>
                <a:lnTo>
                  <a:pt x="9" y="9"/>
                </a:lnTo>
                <a:lnTo>
                  <a:pt x="9" y="8"/>
                </a:lnTo>
                <a:lnTo>
                  <a:pt x="9" y="7"/>
                </a:lnTo>
                <a:lnTo>
                  <a:pt x="8" y="8"/>
                </a:lnTo>
                <a:lnTo>
                  <a:pt x="4" y="0"/>
                </a:lnTo>
                <a:lnTo>
                  <a:pt x="1" y="4"/>
                </a:lnTo>
                <a:lnTo>
                  <a:pt x="0" y="7"/>
                </a:lnTo>
                <a:lnTo>
                  <a:pt x="1" y="10"/>
                </a:lnTo>
                <a:lnTo>
                  <a:pt x="2" y="14"/>
                </a:lnTo>
                <a:lnTo>
                  <a:pt x="5" y="19"/>
                </a:lnTo>
                <a:lnTo>
                  <a:pt x="10" y="26"/>
                </a:lnTo>
                <a:lnTo>
                  <a:pt x="16" y="32"/>
                </a:lnTo>
                <a:lnTo>
                  <a:pt x="23" y="39"/>
                </a:lnTo>
                <a:lnTo>
                  <a:pt x="31" y="45"/>
                </a:lnTo>
                <a:lnTo>
                  <a:pt x="40" y="50"/>
                </a:lnTo>
                <a:lnTo>
                  <a:pt x="44" y="4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07" name="CustomShape 399"/>
          <p:cNvSpPr/>
          <p:nvPr/>
        </p:nvSpPr>
        <p:spPr>
          <a:xfrm>
            <a:off x="6965950" y="6176963"/>
            <a:ext cx="84138" cy="26987"/>
          </a:xfrm>
          <a:custGeom>
            <a:avLst/>
            <a:gdLst/>
            <a:ahLst/>
            <a:cxnLst/>
            <a:rect l="l" t="t" r="r" b="b"/>
            <a:pathLst>
              <a:path w="53" h="18">
                <a:moveTo>
                  <a:pt x="53" y="9"/>
                </a:moveTo>
                <a:lnTo>
                  <a:pt x="48" y="8"/>
                </a:lnTo>
                <a:lnTo>
                  <a:pt x="44" y="8"/>
                </a:lnTo>
                <a:lnTo>
                  <a:pt x="38" y="8"/>
                </a:lnTo>
                <a:lnTo>
                  <a:pt x="31" y="8"/>
                </a:lnTo>
                <a:lnTo>
                  <a:pt x="24" y="7"/>
                </a:lnTo>
                <a:lnTo>
                  <a:pt x="18" y="6"/>
                </a:lnTo>
                <a:lnTo>
                  <a:pt x="10" y="3"/>
                </a:lnTo>
                <a:lnTo>
                  <a:pt x="4" y="0"/>
                </a:lnTo>
                <a:lnTo>
                  <a:pt x="0" y="8"/>
                </a:lnTo>
                <a:lnTo>
                  <a:pt x="7" y="11"/>
                </a:lnTo>
                <a:lnTo>
                  <a:pt x="16" y="14"/>
                </a:lnTo>
                <a:lnTo>
                  <a:pt x="23" y="16"/>
                </a:lnTo>
                <a:lnTo>
                  <a:pt x="30" y="17"/>
                </a:lnTo>
                <a:lnTo>
                  <a:pt x="38" y="17"/>
                </a:lnTo>
                <a:lnTo>
                  <a:pt x="43" y="17"/>
                </a:lnTo>
                <a:lnTo>
                  <a:pt x="48" y="18"/>
                </a:lnTo>
                <a:lnTo>
                  <a:pt x="52" y="18"/>
                </a:lnTo>
                <a:lnTo>
                  <a:pt x="53"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08" name="CustomShape 400"/>
          <p:cNvSpPr/>
          <p:nvPr/>
        </p:nvSpPr>
        <p:spPr>
          <a:xfrm>
            <a:off x="3397250" y="6116638"/>
            <a:ext cx="147638" cy="90487"/>
          </a:xfrm>
          <a:custGeom>
            <a:avLst/>
            <a:gdLst/>
            <a:ahLst/>
            <a:cxnLst/>
            <a:rect l="l" t="t" r="r" b="b"/>
            <a:pathLst>
              <a:path w="93" h="57">
                <a:moveTo>
                  <a:pt x="88" y="0"/>
                </a:moveTo>
                <a:lnTo>
                  <a:pt x="91" y="0"/>
                </a:lnTo>
                <a:lnTo>
                  <a:pt x="93" y="2"/>
                </a:lnTo>
                <a:lnTo>
                  <a:pt x="93" y="5"/>
                </a:lnTo>
                <a:lnTo>
                  <a:pt x="91" y="10"/>
                </a:lnTo>
                <a:lnTo>
                  <a:pt x="89" y="15"/>
                </a:lnTo>
                <a:lnTo>
                  <a:pt x="84" y="22"/>
                </a:lnTo>
                <a:lnTo>
                  <a:pt x="78" y="28"/>
                </a:lnTo>
                <a:lnTo>
                  <a:pt x="72" y="35"/>
                </a:lnTo>
                <a:lnTo>
                  <a:pt x="64" y="40"/>
                </a:lnTo>
                <a:lnTo>
                  <a:pt x="57" y="46"/>
                </a:lnTo>
                <a:lnTo>
                  <a:pt x="49" y="51"/>
                </a:lnTo>
                <a:lnTo>
                  <a:pt x="39" y="55"/>
                </a:lnTo>
                <a:lnTo>
                  <a:pt x="29" y="56"/>
                </a:lnTo>
                <a:lnTo>
                  <a:pt x="20" y="57"/>
                </a:lnTo>
                <a:lnTo>
                  <a:pt x="10" y="55"/>
                </a:lnTo>
                <a:lnTo>
                  <a:pt x="1" y="50"/>
                </a:lnTo>
                <a:lnTo>
                  <a:pt x="0" y="49"/>
                </a:lnTo>
                <a:lnTo>
                  <a:pt x="0" y="47"/>
                </a:lnTo>
                <a:lnTo>
                  <a:pt x="0" y="46"/>
                </a:lnTo>
                <a:lnTo>
                  <a:pt x="0" y="44"/>
                </a:lnTo>
                <a:lnTo>
                  <a:pt x="3" y="38"/>
                </a:lnTo>
                <a:lnTo>
                  <a:pt x="8" y="32"/>
                </a:lnTo>
                <a:lnTo>
                  <a:pt x="15" y="25"/>
                </a:lnTo>
                <a:lnTo>
                  <a:pt x="21" y="19"/>
                </a:lnTo>
                <a:lnTo>
                  <a:pt x="28" y="13"/>
                </a:lnTo>
                <a:lnTo>
                  <a:pt x="37" y="8"/>
                </a:lnTo>
                <a:lnTo>
                  <a:pt x="44" y="5"/>
                </a:lnTo>
                <a:lnTo>
                  <a:pt x="52" y="3"/>
                </a:lnTo>
                <a:lnTo>
                  <a:pt x="59" y="2"/>
                </a:lnTo>
                <a:lnTo>
                  <a:pt x="66" y="1"/>
                </a:lnTo>
                <a:lnTo>
                  <a:pt x="73" y="1"/>
                </a:lnTo>
                <a:lnTo>
                  <a:pt x="79" y="0"/>
                </a:lnTo>
                <a:lnTo>
                  <a:pt x="83" y="0"/>
                </a:lnTo>
                <a:lnTo>
                  <a:pt x="8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009" name="CustomShape 401"/>
          <p:cNvSpPr/>
          <p:nvPr/>
        </p:nvSpPr>
        <p:spPr>
          <a:xfrm>
            <a:off x="3395663" y="6108700"/>
            <a:ext cx="155575" cy="104775"/>
          </a:xfrm>
          <a:custGeom>
            <a:avLst/>
            <a:gdLst/>
            <a:ahLst/>
            <a:cxnLst/>
            <a:rect l="l" t="t" r="r" b="b"/>
            <a:pathLst>
              <a:path w="98" h="66">
                <a:moveTo>
                  <a:pt x="0" y="59"/>
                </a:moveTo>
                <a:lnTo>
                  <a:pt x="10" y="64"/>
                </a:lnTo>
                <a:lnTo>
                  <a:pt x="21" y="66"/>
                </a:lnTo>
                <a:lnTo>
                  <a:pt x="30" y="66"/>
                </a:lnTo>
                <a:lnTo>
                  <a:pt x="41" y="64"/>
                </a:lnTo>
                <a:lnTo>
                  <a:pt x="51" y="60"/>
                </a:lnTo>
                <a:lnTo>
                  <a:pt x="60" y="55"/>
                </a:lnTo>
                <a:lnTo>
                  <a:pt x="69" y="50"/>
                </a:lnTo>
                <a:lnTo>
                  <a:pt x="76" y="43"/>
                </a:lnTo>
                <a:lnTo>
                  <a:pt x="82" y="37"/>
                </a:lnTo>
                <a:lnTo>
                  <a:pt x="89" y="30"/>
                </a:lnTo>
                <a:lnTo>
                  <a:pt x="93" y="23"/>
                </a:lnTo>
                <a:lnTo>
                  <a:pt x="96" y="17"/>
                </a:lnTo>
                <a:lnTo>
                  <a:pt x="98" y="11"/>
                </a:lnTo>
                <a:lnTo>
                  <a:pt x="98" y="6"/>
                </a:lnTo>
                <a:lnTo>
                  <a:pt x="94" y="0"/>
                </a:lnTo>
                <a:lnTo>
                  <a:pt x="88" y="0"/>
                </a:lnTo>
                <a:lnTo>
                  <a:pt x="89" y="9"/>
                </a:lnTo>
                <a:lnTo>
                  <a:pt x="91" y="9"/>
                </a:lnTo>
                <a:lnTo>
                  <a:pt x="90" y="8"/>
                </a:lnTo>
                <a:lnTo>
                  <a:pt x="90" y="9"/>
                </a:lnTo>
                <a:lnTo>
                  <a:pt x="89" y="13"/>
                </a:lnTo>
                <a:lnTo>
                  <a:pt x="85" y="18"/>
                </a:lnTo>
                <a:lnTo>
                  <a:pt x="81" y="23"/>
                </a:lnTo>
                <a:lnTo>
                  <a:pt x="76" y="30"/>
                </a:lnTo>
                <a:lnTo>
                  <a:pt x="71" y="37"/>
                </a:lnTo>
                <a:lnTo>
                  <a:pt x="63" y="42"/>
                </a:lnTo>
                <a:lnTo>
                  <a:pt x="56" y="48"/>
                </a:lnTo>
                <a:lnTo>
                  <a:pt x="47" y="52"/>
                </a:lnTo>
                <a:lnTo>
                  <a:pt x="39" y="55"/>
                </a:lnTo>
                <a:lnTo>
                  <a:pt x="30" y="56"/>
                </a:lnTo>
                <a:lnTo>
                  <a:pt x="21" y="56"/>
                </a:lnTo>
                <a:lnTo>
                  <a:pt x="12" y="55"/>
                </a:lnTo>
                <a:lnTo>
                  <a:pt x="4" y="51"/>
                </a:lnTo>
                <a:lnTo>
                  <a:pt x="0"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10" name="CustomShape 402"/>
          <p:cNvSpPr/>
          <p:nvPr/>
        </p:nvSpPr>
        <p:spPr>
          <a:xfrm>
            <a:off x="3389313" y="6122988"/>
            <a:ext cx="69850" cy="77787"/>
          </a:xfrm>
          <a:custGeom>
            <a:avLst/>
            <a:gdLst/>
            <a:ahLst/>
            <a:cxnLst/>
            <a:rect l="l" t="t" r="r" b="b"/>
            <a:pathLst>
              <a:path w="44" h="50">
                <a:moveTo>
                  <a:pt x="40" y="0"/>
                </a:moveTo>
                <a:lnTo>
                  <a:pt x="31" y="6"/>
                </a:lnTo>
                <a:lnTo>
                  <a:pt x="24" y="11"/>
                </a:lnTo>
                <a:lnTo>
                  <a:pt x="16" y="18"/>
                </a:lnTo>
                <a:lnTo>
                  <a:pt x="10" y="24"/>
                </a:lnTo>
                <a:lnTo>
                  <a:pt x="5" y="31"/>
                </a:lnTo>
                <a:lnTo>
                  <a:pt x="2" y="37"/>
                </a:lnTo>
                <a:lnTo>
                  <a:pt x="1" y="41"/>
                </a:lnTo>
                <a:lnTo>
                  <a:pt x="0" y="44"/>
                </a:lnTo>
                <a:lnTo>
                  <a:pt x="1" y="47"/>
                </a:lnTo>
                <a:lnTo>
                  <a:pt x="4" y="50"/>
                </a:lnTo>
                <a:lnTo>
                  <a:pt x="8" y="42"/>
                </a:lnTo>
                <a:lnTo>
                  <a:pt x="8" y="43"/>
                </a:lnTo>
                <a:lnTo>
                  <a:pt x="9" y="43"/>
                </a:lnTo>
                <a:lnTo>
                  <a:pt x="9" y="42"/>
                </a:lnTo>
                <a:lnTo>
                  <a:pt x="12" y="36"/>
                </a:lnTo>
                <a:lnTo>
                  <a:pt x="16" y="31"/>
                </a:lnTo>
                <a:lnTo>
                  <a:pt x="22" y="24"/>
                </a:lnTo>
                <a:lnTo>
                  <a:pt x="29" y="19"/>
                </a:lnTo>
                <a:lnTo>
                  <a:pt x="37" y="13"/>
                </a:lnTo>
                <a:lnTo>
                  <a:pt x="44" y="9"/>
                </a:lnTo>
                <a:lnTo>
                  <a:pt x="4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11" name="CustomShape 403"/>
          <p:cNvSpPr/>
          <p:nvPr/>
        </p:nvSpPr>
        <p:spPr>
          <a:xfrm>
            <a:off x="3452813" y="6108700"/>
            <a:ext cx="84137" cy="28575"/>
          </a:xfrm>
          <a:custGeom>
            <a:avLst/>
            <a:gdLst/>
            <a:ahLst/>
            <a:cxnLst/>
            <a:rect l="l" t="t" r="r" b="b"/>
            <a:pathLst>
              <a:path w="53" h="18">
                <a:moveTo>
                  <a:pt x="52" y="0"/>
                </a:moveTo>
                <a:lnTo>
                  <a:pt x="48" y="0"/>
                </a:lnTo>
                <a:lnTo>
                  <a:pt x="43" y="0"/>
                </a:lnTo>
                <a:lnTo>
                  <a:pt x="38" y="0"/>
                </a:lnTo>
                <a:lnTo>
                  <a:pt x="30" y="1"/>
                </a:lnTo>
                <a:lnTo>
                  <a:pt x="23" y="3"/>
                </a:lnTo>
                <a:lnTo>
                  <a:pt x="16" y="4"/>
                </a:lnTo>
                <a:lnTo>
                  <a:pt x="7" y="6"/>
                </a:lnTo>
                <a:lnTo>
                  <a:pt x="0" y="9"/>
                </a:lnTo>
                <a:lnTo>
                  <a:pt x="4" y="18"/>
                </a:lnTo>
                <a:lnTo>
                  <a:pt x="10" y="15"/>
                </a:lnTo>
                <a:lnTo>
                  <a:pt x="18" y="12"/>
                </a:lnTo>
                <a:lnTo>
                  <a:pt x="25" y="11"/>
                </a:lnTo>
                <a:lnTo>
                  <a:pt x="31" y="10"/>
                </a:lnTo>
                <a:lnTo>
                  <a:pt x="38" y="10"/>
                </a:lnTo>
                <a:lnTo>
                  <a:pt x="44" y="9"/>
                </a:lnTo>
                <a:lnTo>
                  <a:pt x="49" y="9"/>
                </a:lnTo>
                <a:lnTo>
                  <a:pt x="53" y="9"/>
                </a:lnTo>
                <a:lnTo>
                  <a:pt x="52"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12" name="CustomShape 404"/>
          <p:cNvSpPr/>
          <p:nvPr/>
        </p:nvSpPr>
        <p:spPr>
          <a:xfrm>
            <a:off x="5106988" y="6246813"/>
            <a:ext cx="147637" cy="88900"/>
          </a:xfrm>
          <a:custGeom>
            <a:avLst/>
            <a:gdLst/>
            <a:ahLst/>
            <a:cxnLst/>
            <a:rect l="l" t="t" r="r" b="b"/>
            <a:pathLst>
              <a:path w="94" h="57">
                <a:moveTo>
                  <a:pt x="89" y="0"/>
                </a:moveTo>
                <a:lnTo>
                  <a:pt x="92" y="0"/>
                </a:lnTo>
                <a:lnTo>
                  <a:pt x="94" y="2"/>
                </a:lnTo>
                <a:lnTo>
                  <a:pt x="94" y="6"/>
                </a:lnTo>
                <a:lnTo>
                  <a:pt x="92" y="10"/>
                </a:lnTo>
                <a:lnTo>
                  <a:pt x="89" y="15"/>
                </a:lnTo>
                <a:lnTo>
                  <a:pt x="84" y="22"/>
                </a:lnTo>
                <a:lnTo>
                  <a:pt x="79" y="29"/>
                </a:lnTo>
                <a:lnTo>
                  <a:pt x="73" y="35"/>
                </a:lnTo>
                <a:lnTo>
                  <a:pt x="65" y="41"/>
                </a:lnTo>
                <a:lnTo>
                  <a:pt x="58" y="47"/>
                </a:lnTo>
                <a:lnTo>
                  <a:pt x="48" y="52"/>
                </a:lnTo>
                <a:lnTo>
                  <a:pt x="40" y="55"/>
                </a:lnTo>
                <a:lnTo>
                  <a:pt x="30" y="57"/>
                </a:lnTo>
                <a:lnTo>
                  <a:pt x="21" y="57"/>
                </a:lnTo>
                <a:lnTo>
                  <a:pt x="11" y="55"/>
                </a:lnTo>
                <a:lnTo>
                  <a:pt x="2" y="51"/>
                </a:lnTo>
                <a:lnTo>
                  <a:pt x="1" y="49"/>
                </a:lnTo>
                <a:lnTo>
                  <a:pt x="0" y="48"/>
                </a:lnTo>
                <a:lnTo>
                  <a:pt x="1" y="46"/>
                </a:lnTo>
                <a:lnTo>
                  <a:pt x="1" y="44"/>
                </a:lnTo>
                <a:lnTo>
                  <a:pt x="4" y="38"/>
                </a:lnTo>
                <a:lnTo>
                  <a:pt x="9" y="32"/>
                </a:lnTo>
                <a:lnTo>
                  <a:pt x="14" y="25"/>
                </a:lnTo>
                <a:lnTo>
                  <a:pt x="22" y="20"/>
                </a:lnTo>
                <a:lnTo>
                  <a:pt x="29" y="13"/>
                </a:lnTo>
                <a:lnTo>
                  <a:pt x="38" y="9"/>
                </a:lnTo>
                <a:lnTo>
                  <a:pt x="45" y="6"/>
                </a:lnTo>
                <a:lnTo>
                  <a:pt x="53" y="3"/>
                </a:lnTo>
                <a:lnTo>
                  <a:pt x="60" y="2"/>
                </a:lnTo>
                <a:lnTo>
                  <a:pt x="67" y="1"/>
                </a:lnTo>
                <a:lnTo>
                  <a:pt x="74" y="1"/>
                </a:lnTo>
                <a:lnTo>
                  <a:pt x="79" y="0"/>
                </a:lnTo>
                <a:lnTo>
                  <a:pt x="84" y="0"/>
                </a:lnTo>
                <a:lnTo>
                  <a:pt x="8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013" name="CustomShape 405"/>
          <p:cNvSpPr/>
          <p:nvPr/>
        </p:nvSpPr>
        <p:spPr>
          <a:xfrm>
            <a:off x="5106988" y="6240463"/>
            <a:ext cx="153987" cy="104775"/>
          </a:xfrm>
          <a:custGeom>
            <a:avLst/>
            <a:gdLst/>
            <a:ahLst/>
            <a:cxnLst/>
            <a:rect l="l" t="t" r="r" b="b"/>
            <a:pathLst>
              <a:path w="98" h="66">
                <a:moveTo>
                  <a:pt x="0" y="59"/>
                </a:moveTo>
                <a:lnTo>
                  <a:pt x="9" y="63"/>
                </a:lnTo>
                <a:lnTo>
                  <a:pt x="20" y="66"/>
                </a:lnTo>
                <a:lnTo>
                  <a:pt x="30" y="66"/>
                </a:lnTo>
                <a:lnTo>
                  <a:pt x="41" y="63"/>
                </a:lnTo>
                <a:lnTo>
                  <a:pt x="50" y="60"/>
                </a:lnTo>
                <a:lnTo>
                  <a:pt x="60" y="55"/>
                </a:lnTo>
                <a:lnTo>
                  <a:pt x="68" y="49"/>
                </a:lnTo>
                <a:lnTo>
                  <a:pt x="76" y="42"/>
                </a:lnTo>
                <a:lnTo>
                  <a:pt x="82" y="36"/>
                </a:lnTo>
                <a:lnTo>
                  <a:pt x="89" y="29"/>
                </a:lnTo>
                <a:lnTo>
                  <a:pt x="93" y="23"/>
                </a:lnTo>
                <a:lnTo>
                  <a:pt x="96" y="16"/>
                </a:lnTo>
                <a:lnTo>
                  <a:pt x="98" y="11"/>
                </a:lnTo>
                <a:lnTo>
                  <a:pt x="98" y="5"/>
                </a:lnTo>
                <a:lnTo>
                  <a:pt x="94" y="0"/>
                </a:lnTo>
                <a:lnTo>
                  <a:pt x="87" y="0"/>
                </a:lnTo>
                <a:lnTo>
                  <a:pt x="89" y="8"/>
                </a:lnTo>
                <a:lnTo>
                  <a:pt x="90" y="8"/>
                </a:lnTo>
                <a:lnTo>
                  <a:pt x="90" y="7"/>
                </a:lnTo>
                <a:lnTo>
                  <a:pt x="90" y="8"/>
                </a:lnTo>
                <a:lnTo>
                  <a:pt x="87" y="13"/>
                </a:lnTo>
                <a:lnTo>
                  <a:pt x="85" y="17"/>
                </a:lnTo>
                <a:lnTo>
                  <a:pt x="81" y="24"/>
                </a:lnTo>
                <a:lnTo>
                  <a:pt x="76" y="29"/>
                </a:lnTo>
                <a:lnTo>
                  <a:pt x="69" y="36"/>
                </a:lnTo>
                <a:lnTo>
                  <a:pt x="63" y="41"/>
                </a:lnTo>
                <a:lnTo>
                  <a:pt x="56" y="47"/>
                </a:lnTo>
                <a:lnTo>
                  <a:pt x="47" y="51"/>
                </a:lnTo>
                <a:lnTo>
                  <a:pt x="39" y="55"/>
                </a:lnTo>
                <a:lnTo>
                  <a:pt x="29" y="56"/>
                </a:lnTo>
                <a:lnTo>
                  <a:pt x="21" y="57"/>
                </a:lnTo>
                <a:lnTo>
                  <a:pt x="12" y="55"/>
                </a:lnTo>
                <a:lnTo>
                  <a:pt x="4" y="50"/>
                </a:lnTo>
                <a:lnTo>
                  <a:pt x="0"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14" name="CustomShape 406"/>
          <p:cNvSpPr/>
          <p:nvPr/>
        </p:nvSpPr>
        <p:spPr>
          <a:xfrm>
            <a:off x="5099050" y="6253163"/>
            <a:ext cx="69850" cy="80962"/>
          </a:xfrm>
          <a:custGeom>
            <a:avLst/>
            <a:gdLst/>
            <a:ahLst/>
            <a:cxnLst/>
            <a:rect l="l" t="t" r="r" b="b"/>
            <a:pathLst>
              <a:path w="45" h="51">
                <a:moveTo>
                  <a:pt x="41" y="0"/>
                </a:moveTo>
                <a:lnTo>
                  <a:pt x="32" y="6"/>
                </a:lnTo>
                <a:lnTo>
                  <a:pt x="24" y="11"/>
                </a:lnTo>
                <a:lnTo>
                  <a:pt x="17" y="18"/>
                </a:lnTo>
                <a:lnTo>
                  <a:pt x="11" y="26"/>
                </a:lnTo>
                <a:lnTo>
                  <a:pt x="6" y="32"/>
                </a:lnTo>
                <a:lnTo>
                  <a:pt x="3" y="38"/>
                </a:lnTo>
                <a:lnTo>
                  <a:pt x="1" y="41"/>
                </a:lnTo>
                <a:lnTo>
                  <a:pt x="0" y="44"/>
                </a:lnTo>
                <a:lnTo>
                  <a:pt x="1" y="48"/>
                </a:lnTo>
                <a:lnTo>
                  <a:pt x="5" y="51"/>
                </a:lnTo>
                <a:lnTo>
                  <a:pt x="9" y="42"/>
                </a:lnTo>
                <a:lnTo>
                  <a:pt x="9" y="43"/>
                </a:lnTo>
                <a:lnTo>
                  <a:pt x="10" y="43"/>
                </a:lnTo>
                <a:lnTo>
                  <a:pt x="10" y="42"/>
                </a:lnTo>
                <a:lnTo>
                  <a:pt x="13" y="37"/>
                </a:lnTo>
                <a:lnTo>
                  <a:pt x="17" y="31"/>
                </a:lnTo>
                <a:lnTo>
                  <a:pt x="23" y="25"/>
                </a:lnTo>
                <a:lnTo>
                  <a:pt x="30" y="19"/>
                </a:lnTo>
                <a:lnTo>
                  <a:pt x="37" y="14"/>
                </a:lnTo>
                <a:lnTo>
                  <a:pt x="45" y="9"/>
                </a:lnTo>
                <a:lnTo>
                  <a:pt x="41"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15" name="CustomShape 407"/>
          <p:cNvSpPr/>
          <p:nvPr/>
        </p:nvSpPr>
        <p:spPr>
          <a:xfrm>
            <a:off x="5164138" y="6240463"/>
            <a:ext cx="82550" cy="26987"/>
          </a:xfrm>
          <a:custGeom>
            <a:avLst/>
            <a:gdLst/>
            <a:ahLst/>
            <a:cxnLst/>
            <a:rect l="l" t="t" r="r" b="b"/>
            <a:pathLst>
              <a:path w="53" h="17">
                <a:moveTo>
                  <a:pt x="51" y="0"/>
                </a:moveTo>
                <a:lnTo>
                  <a:pt x="48" y="0"/>
                </a:lnTo>
                <a:lnTo>
                  <a:pt x="43" y="0"/>
                </a:lnTo>
                <a:lnTo>
                  <a:pt x="38" y="1"/>
                </a:lnTo>
                <a:lnTo>
                  <a:pt x="30" y="1"/>
                </a:lnTo>
                <a:lnTo>
                  <a:pt x="23" y="2"/>
                </a:lnTo>
                <a:lnTo>
                  <a:pt x="15" y="3"/>
                </a:lnTo>
                <a:lnTo>
                  <a:pt x="7" y="5"/>
                </a:lnTo>
                <a:lnTo>
                  <a:pt x="0" y="8"/>
                </a:lnTo>
                <a:lnTo>
                  <a:pt x="4" y="17"/>
                </a:lnTo>
                <a:lnTo>
                  <a:pt x="10" y="14"/>
                </a:lnTo>
                <a:lnTo>
                  <a:pt x="18" y="12"/>
                </a:lnTo>
                <a:lnTo>
                  <a:pt x="24" y="11"/>
                </a:lnTo>
                <a:lnTo>
                  <a:pt x="31" y="10"/>
                </a:lnTo>
                <a:lnTo>
                  <a:pt x="38" y="10"/>
                </a:lnTo>
                <a:lnTo>
                  <a:pt x="44" y="10"/>
                </a:lnTo>
                <a:lnTo>
                  <a:pt x="48" y="8"/>
                </a:lnTo>
                <a:lnTo>
                  <a:pt x="53" y="8"/>
                </a:lnTo>
                <a:lnTo>
                  <a:pt x="51"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16" name="CustomShape 408"/>
          <p:cNvSpPr/>
          <p:nvPr/>
        </p:nvSpPr>
        <p:spPr>
          <a:xfrm>
            <a:off x="3825875" y="6116638"/>
            <a:ext cx="147638" cy="90487"/>
          </a:xfrm>
          <a:custGeom>
            <a:avLst/>
            <a:gdLst/>
            <a:ahLst/>
            <a:cxnLst/>
            <a:rect l="l" t="t" r="r" b="b"/>
            <a:pathLst>
              <a:path w="93" h="57">
                <a:moveTo>
                  <a:pt x="87" y="0"/>
                </a:moveTo>
                <a:lnTo>
                  <a:pt x="92" y="0"/>
                </a:lnTo>
                <a:lnTo>
                  <a:pt x="93" y="2"/>
                </a:lnTo>
                <a:lnTo>
                  <a:pt x="93" y="5"/>
                </a:lnTo>
                <a:lnTo>
                  <a:pt x="92" y="10"/>
                </a:lnTo>
                <a:lnTo>
                  <a:pt x="88" y="15"/>
                </a:lnTo>
                <a:lnTo>
                  <a:pt x="84" y="22"/>
                </a:lnTo>
                <a:lnTo>
                  <a:pt x="79" y="28"/>
                </a:lnTo>
                <a:lnTo>
                  <a:pt x="73" y="35"/>
                </a:lnTo>
                <a:lnTo>
                  <a:pt x="65" y="40"/>
                </a:lnTo>
                <a:lnTo>
                  <a:pt x="57" y="46"/>
                </a:lnTo>
                <a:lnTo>
                  <a:pt x="48" y="51"/>
                </a:lnTo>
                <a:lnTo>
                  <a:pt x="39" y="55"/>
                </a:lnTo>
                <a:lnTo>
                  <a:pt x="29" y="56"/>
                </a:lnTo>
                <a:lnTo>
                  <a:pt x="20" y="57"/>
                </a:lnTo>
                <a:lnTo>
                  <a:pt x="10" y="55"/>
                </a:lnTo>
                <a:lnTo>
                  <a:pt x="1" y="50"/>
                </a:lnTo>
                <a:lnTo>
                  <a:pt x="0" y="49"/>
                </a:lnTo>
                <a:lnTo>
                  <a:pt x="0" y="47"/>
                </a:lnTo>
                <a:lnTo>
                  <a:pt x="0" y="46"/>
                </a:lnTo>
                <a:lnTo>
                  <a:pt x="1" y="44"/>
                </a:lnTo>
                <a:lnTo>
                  <a:pt x="4" y="38"/>
                </a:lnTo>
                <a:lnTo>
                  <a:pt x="8" y="32"/>
                </a:lnTo>
                <a:lnTo>
                  <a:pt x="14" y="25"/>
                </a:lnTo>
                <a:lnTo>
                  <a:pt x="22" y="19"/>
                </a:lnTo>
                <a:lnTo>
                  <a:pt x="29" y="13"/>
                </a:lnTo>
                <a:lnTo>
                  <a:pt x="37" y="8"/>
                </a:lnTo>
                <a:lnTo>
                  <a:pt x="44" y="5"/>
                </a:lnTo>
                <a:lnTo>
                  <a:pt x="51" y="3"/>
                </a:lnTo>
                <a:lnTo>
                  <a:pt x="59" y="2"/>
                </a:lnTo>
                <a:lnTo>
                  <a:pt x="66" y="1"/>
                </a:lnTo>
                <a:lnTo>
                  <a:pt x="73" y="1"/>
                </a:lnTo>
                <a:lnTo>
                  <a:pt x="79" y="0"/>
                </a:lnTo>
                <a:lnTo>
                  <a:pt x="84" y="0"/>
                </a:lnTo>
                <a:lnTo>
                  <a:pt x="87"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017" name="CustomShape 409"/>
          <p:cNvSpPr/>
          <p:nvPr/>
        </p:nvSpPr>
        <p:spPr>
          <a:xfrm>
            <a:off x="3824288" y="6108700"/>
            <a:ext cx="155575" cy="104775"/>
          </a:xfrm>
          <a:custGeom>
            <a:avLst/>
            <a:gdLst/>
            <a:ahLst/>
            <a:cxnLst/>
            <a:rect l="l" t="t" r="r" b="b"/>
            <a:pathLst>
              <a:path w="98" h="66">
                <a:moveTo>
                  <a:pt x="0" y="59"/>
                </a:moveTo>
                <a:lnTo>
                  <a:pt x="10" y="64"/>
                </a:lnTo>
                <a:lnTo>
                  <a:pt x="21" y="66"/>
                </a:lnTo>
                <a:lnTo>
                  <a:pt x="31" y="66"/>
                </a:lnTo>
                <a:lnTo>
                  <a:pt x="41" y="64"/>
                </a:lnTo>
                <a:lnTo>
                  <a:pt x="51" y="60"/>
                </a:lnTo>
                <a:lnTo>
                  <a:pt x="60" y="55"/>
                </a:lnTo>
                <a:lnTo>
                  <a:pt x="68" y="50"/>
                </a:lnTo>
                <a:lnTo>
                  <a:pt x="76" y="43"/>
                </a:lnTo>
                <a:lnTo>
                  <a:pt x="83" y="37"/>
                </a:lnTo>
                <a:lnTo>
                  <a:pt x="88" y="30"/>
                </a:lnTo>
                <a:lnTo>
                  <a:pt x="93" y="23"/>
                </a:lnTo>
                <a:lnTo>
                  <a:pt x="97" y="17"/>
                </a:lnTo>
                <a:lnTo>
                  <a:pt x="98" y="11"/>
                </a:lnTo>
                <a:lnTo>
                  <a:pt x="98" y="6"/>
                </a:lnTo>
                <a:lnTo>
                  <a:pt x="94" y="0"/>
                </a:lnTo>
                <a:lnTo>
                  <a:pt x="88" y="0"/>
                </a:lnTo>
                <a:lnTo>
                  <a:pt x="89" y="9"/>
                </a:lnTo>
                <a:lnTo>
                  <a:pt x="91" y="9"/>
                </a:lnTo>
                <a:lnTo>
                  <a:pt x="89" y="8"/>
                </a:lnTo>
                <a:lnTo>
                  <a:pt x="89" y="9"/>
                </a:lnTo>
                <a:lnTo>
                  <a:pt x="88" y="13"/>
                </a:lnTo>
                <a:lnTo>
                  <a:pt x="85" y="18"/>
                </a:lnTo>
                <a:lnTo>
                  <a:pt x="82" y="23"/>
                </a:lnTo>
                <a:lnTo>
                  <a:pt x="77" y="30"/>
                </a:lnTo>
                <a:lnTo>
                  <a:pt x="70" y="37"/>
                </a:lnTo>
                <a:lnTo>
                  <a:pt x="63" y="42"/>
                </a:lnTo>
                <a:lnTo>
                  <a:pt x="56" y="48"/>
                </a:lnTo>
                <a:lnTo>
                  <a:pt x="47" y="52"/>
                </a:lnTo>
                <a:lnTo>
                  <a:pt x="39" y="55"/>
                </a:lnTo>
                <a:lnTo>
                  <a:pt x="30" y="56"/>
                </a:lnTo>
                <a:lnTo>
                  <a:pt x="22" y="56"/>
                </a:lnTo>
                <a:lnTo>
                  <a:pt x="12" y="55"/>
                </a:lnTo>
                <a:lnTo>
                  <a:pt x="4" y="51"/>
                </a:lnTo>
                <a:lnTo>
                  <a:pt x="0"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18" name="CustomShape 410"/>
          <p:cNvSpPr/>
          <p:nvPr/>
        </p:nvSpPr>
        <p:spPr>
          <a:xfrm>
            <a:off x="3817938" y="6122988"/>
            <a:ext cx="69850" cy="77787"/>
          </a:xfrm>
          <a:custGeom>
            <a:avLst/>
            <a:gdLst/>
            <a:ahLst/>
            <a:cxnLst/>
            <a:rect l="l" t="t" r="r" b="b"/>
            <a:pathLst>
              <a:path w="44" h="50">
                <a:moveTo>
                  <a:pt x="40" y="0"/>
                </a:moveTo>
                <a:lnTo>
                  <a:pt x="32" y="6"/>
                </a:lnTo>
                <a:lnTo>
                  <a:pt x="24" y="11"/>
                </a:lnTo>
                <a:lnTo>
                  <a:pt x="16" y="18"/>
                </a:lnTo>
                <a:lnTo>
                  <a:pt x="10" y="24"/>
                </a:lnTo>
                <a:lnTo>
                  <a:pt x="5" y="31"/>
                </a:lnTo>
                <a:lnTo>
                  <a:pt x="1" y="37"/>
                </a:lnTo>
                <a:lnTo>
                  <a:pt x="0" y="41"/>
                </a:lnTo>
                <a:lnTo>
                  <a:pt x="0" y="44"/>
                </a:lnTo>
                <a:lnTo>
                  <a:pt x="1" y="47"/>
                </a:lnTo>
                <a:lnTo>
                  <a:pt x="4" y="50"/>
                </a:lnTo>
                <a:lnTo>
                  <a:pt x="8" y="42"/>
                </a:lnTo>
                <a:lnTo>
                  <a:pt x="9" y="43"/>
                </a:lnTo>
                <a:lnTo>
                  <a:pt x="10" y="42"/>
                </a:lnTo>
                <a:lnTo>
                  <a:pt x="12" y="36"/>
                </a:lnTo>
                <a:lnTo>
                  <a:pt x="16" y="31"/>
                </a:lnTo>
                <a:lnTo>
                  <a:pt x="23" y="24"/>
                </a:lnTo>
                <a:lnTo>
                  <a:pt x="29" y="19"/>
                </a:lnTo>
                <a:lnTo>
                  <a:pt x="36" y="13"/>
                </a:lnTo>
                <a:lnTo>
                  <a:pt x="44" y="9"/>
                </a:lnTo>
                <a:lnTo>
                  <a:pt x="4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19" name="CustomShape 411"/>
          <p:cNvSpPr/>
          <p:nvPr/>
        </p:nvSpPr>
        <p:spPr>
          <a:xfrm>
            <a:off x="3883025" y="6108700"/>
            <a:ext cx="82550" cy="28575"/>
          </a:xfrm>
          <a:custGeom>
            <a:avLst/>
            <a:gdLst/>
            <a:ahLst/>
            <a:cxnLst/>
            <a:rect l="l" t="t" r="r" b="b"/>
            <a:pathLst>
              <a:path w="53" h="18">
                <a:moveTo>
                  <a:pt x="52" y="0"/>
                </a:moveTo>
                <a:lnTo>
                  <a:pt x="48" y="0"/>
                </a:lnTo>
                <a:lnTo>
                  <a:pt x="44" y="0"/>
                </a:lnTo>
                <a:lnTo>
                  <a:pt x="38" y="0"/>
                </a:lnTo>
                <a:lnTo>
                  <a:pt x="31" y="1"/>
                </a:lnTo>
                <a:lnTo>
                  <a:pt x="24" y="3"/>
                </a:lnTo>
                <a:lnTo>
                  <a:pt x="15" y="4"/>
                </a:lnTo>
                <a:lnTo>
                  <a:pt x="8" y="6"/>
                </a:lnTo>
                <a:lnTo>
                  <a:pt x="0" y="9"/>
                </a:lnTo>
                <a:lnTo>
                  <a:pt x="4" y="18"/>
                </a:lnTo>
                <a:lnTo>
                  <a:pt x="11" y="15"/>
                </a:lnTo>
                <a:lnTo>
                  <a:pt x="17" y="12"/>
                </a:lnTo>
                <a:lnTo>
                  <a:pt x="25" y="11"/>
                </a:lnTo>
                <a:lnTo>
                  <a:pt x="31" y="10"/>
                </a:lnTo>
                <a:lnTo>
                  <a:pt x="39" y="10"/>
                </a:lnTo>
                <a:lnTo>
                  <a:pt x="44" y="9"/>
                </a:lnTo>
                <a:lnTo>
                  <a:pt x="49" y="9"/>
                </a:lnTo>
                <a:lnTo>
                  <a:pt x="53" y="9"/>
                </a:lnTo>
                <a:lnTo>
                  <a:pt x="52"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20" name="CustomShape 412"/>
          <p:cNvSpPr/>
          <p:nvPr/>
        </p:nvSpPr>
        <p:spPr>
          <a:xfrm>
            <a:off x="3925888" y="6116638"/>
            <a:ext cx="147637" cy="90487"/>
          </a:xfrm>
          <a:custGeom>
            <a:avLst/>
            <a:gdLst/>
            <a:ahLst/>
            <a:cxnLst/>
            <a:rect l="l" t="t" r="r" b="b"/>
            <a:pathLst>
              <a:path w="93" h="57">
                <a:moveTo>
                  <a:pt x="88" y="0"/>
                </a:moveTo>
                <a:lnTo>
                  <a:pt x="92" y="0"/>
                </a:lnTo>
                <a:lnTo>
                  <a:pt x="93" y="2"/>
                </a:lnTo>
                <a:lnTo>
                  <a:pt x="93" y="5"/>
                </a:lnTo>
                <a:lnTo>
                  <a:pt x="92" y="10"/>
                </a:lnTo>
                <a:lnTo>
                  <a:pt x="89" y="15"/>
                </a:lnTo>
                <a:lnTo>
                  <a:pt x="85" y="22"/>
                </a:lnTo>
                <a:lnTo>
                  <a:pt x="79" y="28"/>
                </a:lnTo>
                <a:lnTo>
                  <a:pt x="73" y="35"/>
                </a:lnTo>
                <a:lnTo>
                  <a:pt x="66" y="40"/>
                </a:lnTo>
                <a:lnTo>
                  <a:pt x="57" y="46"/>
                </a:lnTo>
                <a:lnTo>
                  <a:pt x="49" y="51"/>
                </a:lnTo>
                <a:lnTo>
                  <a:pt x="39" y="55"/>
                </a:lnTo>
                <a:lnTo>
                  <a:pt x="31" y="56"/>
                </a:lnTo>
                <a:lnTo>
                  <a:pt x="20" y="57"/>
                </a:lnTo>
                <a:lnTo>
                  <a:pt x="11" y="55"/>
                </a:lnTo>
                <a:lnTo>
                  <a:pt x="1" y="50"/>
                </a:lnTo>
                <a:lnTo>
                  <a:pt x="0" y="49"/>
                </a:lnTo>
                <a:lnTo>
                  <a:pt x="0" y="47"/>
                </a:lnTo>
                <a:lnTo>
                  <a:pt x="0" y="46"/>
                </a:lnTo>
                <a:lnTo>
                  <a:pt x="1" y="44"/>
                </a:lnTo>
                <a:lnTo>
                  <a:pt x="4" y="38"/>
                </a:lnTo>
                <a:lnTo>
                  <a:pt x="9" y="32"/>
                </a:lnTo>
                <a:lnTo>
                  <a:pt x="15" y="25"/>
                </a:lnTo>
                <a:lnTo>
                  <a:pt x="22" y="19"/>
                </a:lnTo>
                <a:lnTo>
                  <a:pt x="30" y="13"/>
                </a:lnTo>
                <a:lnTo>
                  <a:pt x="37" y="8"/>
                </a:lnTo>
                <a:lnTo>
                  <a:pt x="44" y="5"/>
                </a:lnTo>
                <a:lnTo>
                  <a:pt x="52" y="3"/>
                </a:lnTo>
                <a:lnTo>
                  <a:pt x="59" y="2"/>
                </a:lnTo>
                <a:lnTo>
                  <a:pt x="67" y="1"/>
                </a:lnTo>
                <a:lnTo>
                  <a:pt x="73" y="1"/>
                </a:lnTo>
                <a:lnTo>
                  <a:pt x="79" y="0"/>
                </a:lnTo>
                <a:lnTo>
                  <a:pt x="85" y="0"/>
                </a:lnTo>
                <a:lnTo>
                  <a:pt x="8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021" name="CustomShape 413"/>
          <p:cNvSpPr/>
          <p:nvPr/>
        </p:nvSpPr>
        <p:spPr>
          <a:xfrm>
            <a:off x="3924300" y="6108700"/>
            <a:ext cx="155575" cy="104775"/>
          </a:xfrm>
          <a:custGeom>
            <a:avLst/>
            <a:gdLst/>
            <a:ahLst/>
            <a:cxnLst/>
            <a:rect l="l" t="t" r="r" b="b"/>
            <a:pathLst>
              <a:path w="98" h="66">
                <a:moveTo>
                  <a:pt x="0" y="59"/>
                </a:moveTo>
                <a:lnTo>
                  <a:pt x="11" y="64"/>
                </a:lnTo>
                <a:lnTo>
                  <a:pt x="21" y="66"/>
                </a:lnTo>
                <a:lnTo>
                  <a:pt x="32" y="66"/>
                </a:lnTo>
                <a:lnTo>
                  <a:pt x="42" y="64"/>
                </a:lnTo>
                <a:lnTo>
                  <a:pt x="52" y="60"/>
                </a:lnTo>
                <a:lnTo>
                  <a:pt x="60" y="55"/>
                </a:lnTo>
                <a:lnTo>
                  <a:pt x="69" y="50"/>
                </a:lnTo>
                <a:lnTo>
                  <a:pt x="77" y="43"/>
                </a:lnTo>
                <a:lnTo>
                  <a:pt x="84" y="37"/>
                </a:lnTo>
                <a:lnTo>
                  <a:pt x="89" y="30"/>
                </a:lnTo>
                <a:lnTo>
                  <a:pt x="94" y="23"/>
                </a:lnTo>
                <a:lnTo>
                  <a:pt x="97" y="17"/>
                </a:lnTo>
                <a:lnTo>
                  <a:pt x="98" y="11"/>
                </a:lnTo>
                <a:lnTo>
                  <a:pt x="98" y="6"/>
                </a:lnTo>
                <a:lnTo>
                  <a:pt x="94" y="0"/>
                </a:lnTo>
                <a:lnTo>
                  <a:pt x="89" y="0"/>
                </a:lnTo>
                <a:lnTo>
                  <a:pt x="90" y="9"/>
                </a:lnTo>
                <a:lnTo>
                  <a:pt x="91" y="9"/>
                </a:lnTo>
                <a:lnTo>
                  <a:pt x="90" y="8"/>
                </a:lnTo>
                <a:lnTo>
                  <a:pt x="90" y="9"/>
                </a:lnTo>
                <a:lnTo>
                  <a:pt x="89" y="13"/>
                </a:lnTo>
                <a:lnTo>
                  <a:pt x="87" y="18"/>
                </a:lnTo>
                <a:lnTo>
                  <a:pt x="83" y="23"/>
                </a:lnTo>
                <a:lnTo>
                  <a:pt x="77" y="30"/>
                </a:lnTo>
                <a:lnTo>
                  <a:pt x="71" y="37"/>
                </a:lnTo>
                <a:lnTo>
                  <a:pt x="63" y="42"/>
                </a:lnTo>
                <a:lnTo>
                  <a:pt x="56" y="48"/>
                </a:lnTo>
                <a:lnTo>
                  <a:pt x="48" y="52"/>
                </a:lnTo>
                <a:lnTo>
                  <a:pt x="39" y="55"/>
                </a:lnTo>
                <a:lnTo>
                  <a:pt x="31" y="56"/>
                </a:lnTo>
                <a:lnTo>
                  <a:pt x="22" y="56"/>
                </a:lnTo>
                <a:lnTo>
                  <a:pt x="14" y="55"/>
                </a:lnTo>
                <a:lnTo>
                  <a:pt x="4" y="51"/>
                </a:lnTo>
                <a:lnTo>
                  <a:pt x="0"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22" name="CustomShape 414"/>
          <p:cNvSpPr/>
          <p:nvPr/>
        </p:nvSpPr>
        <p:spPr>
          <a:xfrm>
            <a:off x="3919538" y="6122988"/>
            <a:ext cx="68262" cy="77787"/>
          </a:xfrm>
          <a:custGeom>
            <a:avLst/>
            <a:gdLst/>
            <a:ahLst/>
            <a:cxnLst/>
            <a:rect l="l" t="t" r="r" b="b"/>
            <a:pathLst>
              <a:path w="43" h="50">
                <a:moveTo>
                  <a:pt x="40" y="0"/>
                </a:moveTo>
                <a:lnTo>
                  <a:pt x="32" y="6"/>
                </a:lnTo>
                <a:lnTo>
                  <a:pt x="23" y="11"/>
                </a:lnTo>
                <a:lnTo>
                  <a:pt x="16" y="18"/>
                </a:lnTo>
                <a:lnTo>
                  <a:pt x="9" y="24"/>
                </a:lnTo>
                <a:lnTo>
                  <a:pt x="4" y="31"/>
                </a:lnTo>
                <a:lnTo>
                  <a:pt x="1" y="37"/>
                </a:lnTo>
                <a:lnTo>
                  <a:pt x="0" y="41"/>
                </a:lnTo>
                <a:lnTo>
                  <a:pt x="0" y="44"/>
                </a:lnTo>
                <a:lnTo>
                  <a:pt x="1" y="47"/>
                </a:lnTo>
                <a:lnTo>
                  <a:pt x="3" y="50"/>
                </a:lnTo>
                <a:lnTo>
                  <a:pt x="7" y="42"/>
                </a:lnTo>
                <a:lnTo>
                  <a:pt x="8" y="43"/>
                </a:lnTo>
                <a:lnTo>
                  <a:pt x="9" y="42"/>
                </a:lnTo>
                <a:lnTo>
                  <a:pt x="11" y="36"/>
                </a:lnTo>
                <a:lnTo>
                  <a:pt x="16" y="31"/>
                </a:lnTo>
                <a:lnTo>
                  <a:pt x="22" y="24"/>
                </a:lnTo>
                <a:lnTo>
                  <a:pt x="28" y="19"/>
                </a:lnTo>
                <a:lnTo>
                  <a:pt x="36" y="13"/>
                </a:lnTo>
                <a:lnTo>
                  <a:pt x="43" y="9"/>
                </a:lnTo>
                <a:lnTo>
                  <a:pt x="4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23" name="CustomShape 415"/>
          <p:cNvSpPr/>
          <p:nvPr/>
        </p:nvSpPr>
        <p:spPr>
          <a:xfrm>
            <a:off x="3983038" y="6108700"/>
            <a:ext cx="84137" cy="28575"/>
          </a:xfrm>
          <a:custGeom>
            <a:avLst/>
            <a:gdLst/>
            <a:ahLst/>
            <a:cxnLst/>
            <a:rect l="l" t="t" r="r" b="b"/>
            <a:pathLst>
              <a:path w="53" h="18">
                <a:moveTo>
                  <a:pt x="52" y="0"/>
                </a:moveTo>
                <a:lnTo>
                  <a:pt x="49" y="0"/>
                </a:lnTo>
                <a:lnTo>
                  <a:pt x="43" y="0"/>
                </a:lnTo>
                <a:lnTo>
                  <a:pt x="37" y="0"/>
                </a:lnTo>
                <a:lnTo>
                  <a:pt x="31" y="1"/>
                </a:lnTo>
                <a:lnTo>
                  <a:pt x="23" y="3"/>
                </a:lnTo>
                <a:lnTo>
                  <a:pt x="15" y="4"/>
                </a:lnTo>
                <a:lnTo>
                  <a:pt x="7" y="6"/>
                </a:lnTo>
                <a:lnTo>
                  <a:pt x="0" y="9"/>
                </a:lnTo>
                <a:lnTo>
                  <a:pt x="3" y="18"/>
                </a:lnTo>
                <a:lnTo>
                  <a:pt x="11" y="15"/>
                </a:lnTo>
                <a:lnTo>
                  <a:pt x="17" y="12"/>
                </a:lnTo>
                <a:lnTo>
                  <a:pt x="24" y="11"/>
                </a:lnTo>
                <a:lnTo>
                  <a:pt x="32" y="10"/>
                </a:lnTo>
                <a:lnTo>
                  <a:pt x="38" y="10"/>
                </a:lnTo>
                <a:lnTo>
                  <a:pt x="43" y="9"/>
                </a:lnTo>
                <a:lnTo>
                  <a:pt x="49" y="9"/>
                </a:lnTo>
                <a:lnTo>
                  <a:pt x="53" y="9"/>
                </a:lnTo>
                <a:lnTo>
                  <a:pt x="52"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24" name="CustomShape 416"/>
          <p:cNvSpPr/>
          <p:nvPr/>
        </p:nvSpPr>
        <p:spPr>
          <a:xfrm>
            <a:off x="4017963" y="6124575"/>
            <a:ext cx="84137" cy="85725"/>
          </a:xfrm>
          <a:custGeom>
            <a:avLst/>
            <a:gdLst/>
            <a:ahLst/>
            <a:cxnLst/>
            <a:rect l="l" t="t" r="r" b="b"/>
            <a:pathLst>
              <a:path w="53" h="54">
                <a:moveTo>
                  <a:pt x="42" y="20"/>
                </a:moveTo>
                <a:lnTo>
                  <a:pt x="39" y="21"/>
                </a:lnTo>
                <a:lnTo>
                  <a:pt x="37" y="23"/>
                </a:lnTo>
                <a:lnTo>
                  <a:pt x="35" y="27"/>
                </a:lnTo>
                <a:lnTo>
                  <a:pt x="33" y="31"/>
                </a:lnTo>
                <a:lnTo>
                  <a:pt x="32" y="34"/>
                </a:lnTo>
                <a:lnTo>
                  <a:pt x="31" y="38"/>
                </a:lnTo>
                <a:lnTo>
                  <a:pt x="30" y="41"/>
                </a:lnTo>
                <a:lnTo>
                  <a:pt x="30" y="43"/>
                </a:lnTo>
                <a:lnTo>
                  <a:pt x="31" y="44"/>
                </a:lnTo>
                <a:lnTo>
                  <a:pt x="31" y="46"/>
                </a:lnTo>
                <a:lnTo>
                  <a:pt x="30" y="49"/>
                </a:lnTo>
                <a:lnTo>
                  <a:pt x="29" y="50"/>
                </a:lnTo>
                <a:lnTo>
                  <a:pt x="25" y="52"/>
                </a:lnTo>
                <a:lnTo>
                  <a:pt x="20" y="53"/>
                </a:lnTo>
                <a:lnTo>
                  <a:pt x="15" y="54"/>
                </a:lnTo>
                <a:lnTo>
                  <a:pt x="10" y="53"/>
                </a:lnTo>
                <a:lnTo>
                  <a:pt x="4" y="51"/>
                </a:lnTo>
                <a:lnTo>
                  <a:pt x="1" y="49"/>
                </a:lnTo>
                <a:lnTo>
                  <a:pt x="0" y="46"/>
                </a:lnTo>
                <a:lnTo>
                  <a:pt x="1" y="44"/>
                </a:lnTo>
                <a:lnTo>
                  <a:pt x="3" y="41"/>
                </a:lnTo>
                <a:lnTo>
                  <a:pt x="6" y="38"/>
                </a:lnTo>
                <a:lnTo>
                  <a:pt x="9" y="34"/>
                </a:lnTo>
                <a:lnTo>
                  <a:pt x="13" y="31"/>
                </a:lnTo>
                <a:lnTo>
                  <a:pt x="17" y="27"/>
                </a:lnTo>
                <a:lnTo>
                  <a:pt x="21" y="22"/>
                </a:lnTo>
                <a:lnTo>
                  <a:pt x="25" y="20"/>
                </a:lnTo>
                <a:lnTo>
                  <a:pt x="27" y="18"/>
                </a:lnTo>
                <a:lnTo>
                  <a:pt x="29" y="14"/>
                </a:lnTo>
                <a:lnTo>
                  <a:pt x="30" y="12"/>
                </a:lnTo>
                <a:lnTo>
                  <a:pt x="32" y="9"/>
                </a:lnTo>
                <a:lnTo>
                  <a:pt x="34" y="7"/>
                </a:lnTo>
                <a:lnTo>
                  <a:pt x="36" y="5"/>
                </a:lnTo>
                <a:lnTo>
                  <a:pt x="39" y="3"/>
                </a:lnTo>
                <a:lnTo>
                  <a:pt x="46" y="1"/>
                </a:lnTo>
                <a:lnTo>
                  <a:pt x="50" y="0"/>
                </a:lnTo>
                <a:lnTo>
                  <a:pt x="53" y="2"/>
                </a:lnTo>
                <a:lnTo>
                  <a:pt x="53" y="6"/>
                </a:lnTo>
                <a:lnTo>
                  <a:pt x="53" y="9"/>
                </a:lnTo>
                <a:lnTo>
                  <a:pt x="51" y="13"/>
                </a:lnTo>
                <a:lnTo>
                  <a:pt x="47" y="17"/>
                </a:lnTo>
                <a:lnTo>
                  <a:pt x="42" y="2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025" name="CustomShape 417"/>
          <p:cNvSpPr/>
          <p:nvPr/>
        </p:nvSpPr>
        <p:spPr>
          <a:xfrm>
            <a:off x="4060825" y="6149975"/>
            <a:ext cx="25400" cy="42863"/>
          </a:xfrm>
          <a:custGeom>
            <a:avLst/>
            <a:gdLst/>
            <a:ahLst/>
            <a:cxnLst/>
            <a:rect l="l" t="t" r="r" b="b"/>
            <a:pathLst>
              <a:path w="17" h="28">
                <a:moveTo>
                  <a:pt x="8" y="25"/>
                </a:moveTo>
                <a:lnTo>
                  <a:pt x="9" y="23"/>
                </a:lnTo>
                <a:lnTo>
                  <a:pt x="10" y="20"/>
                </a:lnTo>
                <a:lnTo>
                  <a:pt x="11" y="17"/>
                </a:lnTo>
                <a:lnTo>
                  <a:pt x="12" y="13"/>
                </a:lnTo>
                <a:lnTo>
                  <a:pt x="14" y="11"/>
                </a:lnTo>
                <a:lnTo>
                  <a:pt x="16" y="8"/>
                </a:lnTo>
                <a:lnTo>
                  <a:pt x="17" y="8"/>
                </a:lnTo>
                <a:lnTo>
                  <a:pt x="13" y="0"/>
                </a:lnTo>
                <a:lnTo>
                  <a:pt x="10" y="2"/>
                </a:lnTo>
                <a:lnTo>
                  <a:pt x="7" y="5"/>
                </a:lnTo>
                <a:lnTo>
                  <a:pt x="5" y="8"/>
                </a:lnTo>
                <a:lnTo>
                  <a:pt x="3" y="13"/>
                </a:lnTo>
                <a:lnTo>
                  <a:pt x="2" y="17"/>
                </a:lnTo>
                <a:lnTo>
                  <a:pt x="1" y="20"/>
                </a:lnTo>
                <a:lnTo>
                  <a:pt x="0" y="25"/>
                </a:lnTo>
                <a:lnTo>
                  <a:pt x="1" y="28"/>
                </a:lnTo>
                <a:lnTo>
                  <a:pt x="8" y="2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26" name="CustomShape 418"/>
          <p:cNvSpPr/>
          <p:nvPr/>
        </p:nvSpPr>
        <p:spPr>
          <a:xfrm>
            <a:off x="4014788" y="6189663"/>
            <a:ext cx="58737" cy="26987"/>
          </a:xfrm>
          <a:custGeom>
            <a:avLst/>
            <a:gdLst/>
            <a:ahLst/>
            <a:cxnLst/>
            <a:rect l="l" t="t" r="r" b="b"/>
            <a:pathLst>
              <a:path w="38" h="17">
                <a:moveTo>
                  <a:pt x="0" y="10"/>
                </a:moveTo>
                <a:lnTo>
                  <a:pt x="5" y="14"/>
                </a:lnTo>
                <a:lnTo>
                  <a:pt x="12" y="16"/>
                </a:lnTo>
                <a:lnTo>
                  <a:pt x="18" y="17"/>
                </a:lnTo>
                <a:lnTo>
                  <a:pt x="24" y="16"/>
                </a:lnTo>
                <a:lnTo>
                  <a:pt x="30" y="15"/>
                </a:lnTo>
                <a:lnTo>
                  <a:pt x="34" y="12"/>
                </a:lnTo>
                <a:lnTo>
                  <a:pt x="37" y="10"/>
                </a:lnTo>
                <a:lnTo>
                  <a:pt x="38" y="6"/>
                </a:lnTo>
                <a:lnTo>
                  <a:pt x="38" y="3"/>
                </a:lnTo>
                <a:lnTo>
                  <a:pt x="37" y="0"/>
                </a:lnTo>
                <a:lnTo>
                  <a:pt x="30" y="3"/>
                </a:lnTo>
                <a:lnTo>
                  <a:pt x="30" y="4"/>
                </a:lnTo>
                <a:lnTo>
                  <a:pt x="30" y="5"/>
                </a:lnTo>
                <a:lnTo>
                  <a:pt x="27" y="6"/>
                </a:lnTo>
                <a:lnTo>
                  <a:pt x="22" y="8"/>
                </a:lnTo>
                <a:lnTo>
                  <a:pt x="18" y="8"/>
                </a:lnTo>
                <a:lnTo>
                  <a:pt x="14" y="8"/>
                </a:lnTo>
                <a:lnTo>
                  <a:pt x="10" y="6"/>
                </a:lnTo>
                <a:lnTo>
                  <a:pt x="7" y="4"/>
                </a:lnTo>
                <a:lnTo>
                  <a:pt x="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27" name="CustomShape 419"/>
          <p:cNvSpPr/>
          <p:nvPr/>
        </p:nvSpPr>
        <p:spPr>
          <a:xfrm>
            <a:off x="4011613" y="6154738"/>
            <a:ext cx="46037" cy="49212"/>
          </a:xfrm>
          <a:custGeom>
            <a:avLst/>
            <a:gdLst/>
            <a:ahLst/>
            <a:cxnLst/>
            <a:rect l="l" t="t" r="r" b="b"/>
            <a:pathLst>
              <a:path w="29" h="32">
                <a:moveTo>
                  <a:pt x="23" y="0"/>
                </a:moveTo>
                <a:lnTo>
                  <a:pt x="18" y="4"/>
                </a:lnTo>
                <a:lnTo>
                  <a:pt x="14" y="9"/>
                </a:lnTo>
                <a:lnTo>
                  <a:pt x="11" y="12"/>
                </a:lnTo>
                <a:lnTo>
                  <a:pt x="6" y="16"/>
                </a:lnTo>
                <a:lnTo>
                  <a:pt x="3" y="20"/>
                </a:lnTo>
                <a:lnTo>
                  <a:pt x="1" y="23"/>
                </a:lnTo>
                <a:lnTo>
                  <a:pt x="0" y="27"/>
                </a:lnTo>
                <a:lnTo>
                  <a:pt x="1" y="32"/>
                </a:lnTo>
                <a:lnTo>
                  <a:pt x="8" y="26"/>
                </a:lnTo>
                <a:lnTo>
                  <a:pt x="8" y="27"/>
                </a:lnTo>
                <a:lnTo>
                  <a:pt x="10" y="27"/>
                </a:lnTo>
                <a:lnTo>
                  <a:pt x="11" y="25"/>
                </a:lnTo>
                <a:lnTo>
                  <a:pt x="13" y="22"/>
                </a:lnTo>
                <a:lnTo>
                  <a:pt x="16" y="19"/>
                </a:lnTo>
                <a:lnTo>
                  <a:pt x="20" y="15"/>
                </a:lnTo>
                <a:lnTo>
                  <a:pt x="24" y="11"/>
                </a:lnTo>
                <a:lnTo>
                  <a:pt x="29" y="6"/>
                </a:lnTo>
                <a:lnTo>
                  <a:pt x="23"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28" name="CustomShape 420"/>
          <p:cNvSpPr/>
          <p:nvPr/>
        </p:nvSpPr>
        <p:spPr>
          <a:xfrm>
            <a:off x="4049713" y="6122988"/>
            <a:ext cx="34925" cy="41275"/>
          </a:xfrm>
          <a:custGeom>
            <a:avLst/>
            <a:gdLst/>
            <a:ahLst/>
            <a:cxnLst/>
            <a:rect l="l" t="t" r="r" b="b"/>
            <a:pathLst>
              <a:path w="23" h="26">
                <a:moveTo>
                  <a:pt x="18" y="0"/>
                </a:moveTo>
                <a:lnTo>
                  <a:pt x="15" y="2"/>
                </a:lnTo>
                <a:lnTo>
                  <a:pt x="12" y="4"/>
                </a:lnTo>
                <a:lnTo>
                  <a:pt x="10" y="8"/>
                </a:lnTo>
                <a:lnTo>
                  <a:pt x="8" y="10"/>
                </a:lnTo>
                <a:lnTo>
                  <a:pt x="6" y="13"/>
                </a:lnTo>
                <a:lnTo>
                  <a:pt x="3" y="15"/>
                </a:lnTo>
                <a:lnTo>
                  <a:pt x="2" y="18"/>
                </a:lnTo>
                <a:lnTo>
                  <a:pt x="0" y="20"/>
                </a:lnTo>
                <a:lnTo>
                  <a:pt x="6" y="26"/>
                </a:lnTo>
                <a:lnTo>
                  <a:pt x="9" y="24"/>
                </a:lnTo>
                <a:lnTo>
                  <a:pt x="11" y="21"/>
                </a:lnTo>
                <a:lnTo>
                  <a:pt x="13" y="19"/>
                </a:lnTo>
                <a:lnTo>
                  <a:pt x="15" y="15"/>
                </a:lnTo>
                <a:lnTo>
                  <a:pt x="16" y="13"/>
                </a:lnTo>
                <a:lnTo>
                  <a:pt x="18" y="11"/>
                </a:lnTo>
                <a:lnTo>
                  <a:pt x="20" y="10"/>
                </a:lnTo>
                <a:lnTo>
                  <a:pt x="23" y="9"/>
                </a:lnTo>
                <a:lnTo>
                  <a:pt x="18"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29" name="CustomShape 421"/>
          <p:cNvSpPr/>
          <p:nvPr/>
        </p:nvSpPr>
        <p:spPr>
          <a:xfrm>
            <a:off x="4076700" y="6118225"/>
            <a:ext cx="33338" cy="42863"/>
          </a:xfrm>
          <a:custGeom>
            <a:avLst/>
            <a:gdLst/>
            <a:ahLst/>
            <a:cxnLst/>
            <a:rect l="l" t="t" r="r" b="b"/>
            <a:pathLst>
              <a:path w="21" h="28">
                <a:moveTo>
                  <a:pt x="6" y="28"/>
                </a:moveTo>
                <a:lnTo>
                  <a:pt x="12" y="24"/>
                </a:lnTo>
                <a:lnTo>
                  <a:pt x="17" y="20"/>
                </a:lnTo>
                <a:lnTo>
                  <a:pt x="20" y="15"/>
                </a:lnTo>
                <a:lnTo>
                  <a:pt x="21" y="10"/>
                </a:lnTo>
                <a:lnTo>
                  <a:pt x="19" y="3"/>
                </a:lnTo>
                <a:lnTo>
                  <a:pt x="14" y="0"/>
                </a:lnTo>
                <a:lnTo>
                  <a:pt x="8" y="1"/>
                </a:lnTo>
                <a:lnTo>
                  <a:pt x="0" y="3"/>
                </a:lnTo>
                <a:lnTo>
                  <a:pt x="5" y="12"/>
                </a:lnTo>
                <a:lnTo>
                  <a:pt x="10" y="10"/>
                </a:lnTo>
                <a:lnTo>
                  <a:pt x="12" y="9"/>
                </a:lnTo>
                <a:lnTo>
                  <a:pt x="12" y="10"/>
                </a:lnTo>
                <a:lnTo>
                  <a:pt x="12" y="12"/>
                </a:lnTo>
                <a:lnTo>
                  <a:pt x="10" y="14"/>
                </a:lnTo>
                <a:lnTo>
                  <a:pt x="8" y="17"/>
                </a:lnTo>
                <a:lnTo>
                  <a:pt x="2" y="20"/>
                </a:lnTo>
                <a:lnTo>
                  <a:pt x="6" y="2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30" name="CustomShape 422"/>
          <p:cNvSpPr/>
          <p:nvPr/>
        </p:nvSpPr>
        <p:spPr>
          <a:xfrm>
            <a:off x="4070350" y="6137275"/>
            <a:ext cx="150813" cy="104775"/>
          </a:xfrm>
          <a:custGeom>
            <a:avLst/>
            <a:gdLst/>
            <a:ahLst/>
            <a:cxnLst/>
            <a:rect l="l" t="t" r="r" b="b"/>
            <a:pathLst>
              <a:path w="95" h="66">
                <a:moveTo>
                  <a:pt x="92" y="0"/>
                </a:moveTo>
                <a:lnTo>
                  <a:pt x="94" y="0"/>
                </a:lnTo>
                <a:lnTo>
                  <a:pt x="95" y="1"/>
                </a:lnTo>
                <a:lnTo>
                  <a:pt x="95" y="3"/>
                </a:lnTo>
                <a:lnTo>
                  <a:pt x="94" y="5"/>
                </a:lnTo>
                <a:lnTo>
                  <a:pt x="91" y="11"/>
                </a:lnTo>
                <a:lnTo>
                  <a:pt x="86" y="17"/>
                </a:lnTo>
                <a:lnTo>
                  <a:pt x="78" y="26"/>
                </a:lnTo>
                <a:lnTo>
                  <a:pt x="70" y="34"/>
                </a:lnTo>
                <a:lnTo>
                  <a:pt x="59" y="43"/>
                </a:lnTo>
                <a:lnTo>
                  <a:pt x="49" y="50"/>
                </a:lnTo>
                <a:lnTo>
                  <a:pt x="38" y="57"/>
                </a:lnTo>
                <a:lnTo>
                  <a:pt x="29" y="61"/>
                </a:lnTo>
                <a:lnTo>
                  <a:pt x="19" y="65"/>
                </a:lnTo>
                <a:lnTo>
                  <a:pt x="12" y="66"/>
                </a:lnTo>
                <a:lnTo>
                  <a:pt x="7" y="66"/>
                </a:lnTo>
                <a:lnTo>
                  <a:pt x="5" y="64"/>
                </a:lnTo>
                <a:lnTo>
                  <a:pt x="3" y="61"/>
                </a:lnTo>
                <a:lnTo>
                  <a:pt x="1" y="59"/>
                </a:lnTo>
                <a:lnTo>
                  <a:pt x="0" y="55"/>
                </a:lnTo>
                <a:lnTo>
                  <a:pt x="0" y="49"/>
                </a:lnTo>
                <a:lnTo>
                  <a:pt x="0" y="44"/>
                </a:lnTo>
                <a:lnTo>
                  <a:pt x="2" y="36"/>
                </a:lnTo>
                <a:lnTo>
                  <a:pt x="2" y="32"/>
                </a:lnTo>
                <a:lnTo>
                  <a:pt x="3" y="26"/>
                </a:lnTo>
                <a:lnTo>
                  <a:pt x="5" y="20"/>
                </a:lnTo>
                <a:lnTo>
                  <a:pt x="7" y="14"/>
                </a:lnTo>
                <a:lnTo>
                  <a:pt x="11" y="9"/>
                </a:lnTo>
                <a:lnTo>
                  <a:pt x="16" y="4"/>
                </a:lnTo>
                <a:lnTo>
                  <a:pt x="18" y="3"/>
                </a:lnTo>
                <a:lnTo>
                  <a:pt x="21" y="3"/>
                </a:lnTo>
                <a:lnTo>
                  <a:pt x="24" y="3"/>
                </a:lnTo>
                <a:lnTo>
                  <a:pt x="29" y="4"/>
                </a:lnTo>
                <a:lnTo>
                  <a:pt x="37" y="5"/>
                </a:lnTo>
                <a:lnTo>
                  <a:pt x="47" y="5"/>
                </a:lnTo>
                <a:lnTo>
                  <a:pt x="56" y="5"/>
                </a:lnTo>
                <a:lnTo>
                  <a:pt x="66" y="4"/>
                </a:lnTo>
                <a:lnTo>
                  <a:pt x="74" y="2"/>
                </a:lnTo>
                <a:lnTo>
                  <a:pt x="83" y="1"/>
                </a:lnTo>
                <a:lnTo>
                  <a:pt x="88" y="0"/>
                </a:lnTo>
                <a:lnTo>
                  <a:pt x="92"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031" name="CustomShape 423"/>
          <p:cNvSpPr/>
          <p:nvPr/>
        </p:nvSpPr>
        <p:spPr>
          <a:xfrm>
            <a:off x="4064000" y="6127750"/>
            <a:ext cx="163513" cy="120650"/>
          </a:xfrm>
          <a:custGeom>
            <a:avLst/>
            <a:gdLst/>
            <a:ahLst/>
            <a:cxnLst/>
            <a:rect l="l" t="t" r="r" b="b"/>
            <a:pathLst>
              <a:path w="103" h="76">
                <a:moveTo>
                  <a:pt x="2" y="41"/>
                </a:moveTo>
                <a:lnTo>
                  <a:pt x="0" y="49"/>
                </a:lnTo>
                <a:lnTo>
                  <a:pt x="0" y="55"/>
                </a:lnTo>
                <a:lnTo>
                  <a:pt x="0" y="62"/>
                </a:lnTo>
                <a:lnTo>
                  <a:pt x="1" y="66"/>
                </a:lnTo>
                <a:lnTo>
                  <a:pt x="3" y="71"/>
                </a:lnTo>
                <a:lnTo>
                  <a:pt x="6" y="74"/>
                </a:lnTo>
                <a:lnTo>
                  <a:pt x="10" y="76"/>
                </a:lnTo>
                <a:lnTo>
                  <a:pt x="16" y="76"/>
                </a:lnTo>
                <a:lnTo>
                  <a:pt x="24" y="76"/>
                </a:lnTo>
                <a:lnTo>
                  <a:pt x="34" y="72"/>
                </a:lnTo>
                <a:lnTo>
                  <a:pt x="44" y="66"/>
                </a:lnTo>
                <a:lnTo>
                  <a:pt x="56" y="60"/>
                </a:lnTo>
                <a:lnTo>
                  <a:pt x="66" y="52"/>
                </a:lnTo>
                <a:lnTo>
                  <a:pt x="76" y="43"/>
                </a:lnTo>
                <a:lnTo>
                  <a:pt x="85" y="36"/>
                </a:lnTo>
                <a:lnTo>
                  <a:pt x="93" y="27"/>
                </a:lnTo>
                <a:lnTo>
                  <a:pt x="99" y="19"/>
                </a:lnTo>
                <a:lnTo>
                  <a:pt x="102" y="14"/>
                </a:lnTo>
                <a:lnTo>
                  <a:pt x="103" y="9"/>
                </a:lnTo>
                <a:lnTo>
                  <a:pt x="102" y="5"/>
                </a:lnTo>
                <a:lnTo>
                  <a:pt x="100" y="1"/>
                </a:lnTo>
                <a:lnTo>
                  <a:pt x="96" y="0"/>
                </a:lnTo>
                <a:lnTo>
                  <a:pt x="96" y="10"/>
                </a:lnTo>
                <a:lnTo>
                  <a:pt x="95" y="9"/>
                </a:lnTo>
                <a:lnTo>
                  <a:pt x="95" y="8"/>
                </a:lnTo>
                <a:lnTo>
                  <a:pt x="95" y="9"/>
                </a:lnTo>
                <a:lnTo>
                  <a:pt x="92" y="15"/>
                </a:lnTo>
                <a:lnTo>
                  <a:pt x="87" y="21"/>
                </a:lnTo>
                <a:lnTo>
                  <a:pt x="79" y="29"/>
                </a:lnTo>
                <a:lnTo>
                  <a:pt x="71" y="37"/>
                </a:lnTo>
                <a:lnTo>
                  <a:pt x="61" y="44"/>
                </a:lnTo>
                <a:lnTo>
                  <a:pt x="51" y="52"/>
                </a:lnTo>
                <a:lnTo>
                  <a:pt x="40" y="59"/>
                </a:lnTo>
                <a:lnTo>
                  <a:pt x="30" y="64"/>
                </a:lnTo>
                <a:lnTo>
                  <a:pt x="22" y="66"/>
                </a:lnTo>
                <a:lnTo>
                  <a:pt x="15" y="67"/>
                </a:lnTo>
                <a:lnTo>
                  <a:pt x="14" y="67"/>
                </a:lnTo>
                <a:lnTo>
                  <a:pt x="11" y="66"/>
                </a:lnTo>
                <a:lnTo>
                  <a:pt x="10" y="65"/>
                </a:lnTo>
                <a:lnTo>
                  <a:pt x="9" y="63"/>
                </a:lnTo>
                <a:lnTo>
                  <a:pt x="8" y="60"/>
                </a:lnTo>
                <a:lnTo>
                  <a:pt x="8" y="55"/>
                </a:lnTo>
                <a:lnTo>
                  <a:pt x="8" y="50"/>
                </a:lnTo>
                <a:lnTo>
                  <a:pt x="10" y="43"/>
                </a:lnTo>
                <a:lnTo>
                  <a:pt x="2"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32" name="CustomShape 424"/>
          <p:cNvSpPr/>
          <p:nvPr/>
        </p:nvSpPr>
        <p:spPr>
          <a:xfrm>
            <a:off x="4068763" y="6135688"/>
            <a:ext cx="49212" cy="60325"/>
          </a:xfrm>
          <a:custGeom>
            <a:avLst/>
            <a:gdLst/>
            <a:ahLst/>
            <a:cxnLst/>
            <a:rect l="l" t="t" r="r" b="b"/>
            <a:pathLst>
              <a:path w="32" h="38">
                <a:moveTo>
                  <a:pt x="32" y="1"/>
                </a:moveTo>
                <a:lnTo>
                  <a:pt x="27" y="0"/>
                </a:lnTo>
                <a:lnTo>
                  <a:pt x="23" y="0"/>
                </a:lnTo>
                <a:lnTo>
                  <a:pt x="19" y="0"/>
                </a:lnTo>
                <a:lnTo>
                  <a:pt x="15" y="2"/>
                </a:lnTo>
                <a:lnTo>
                  <a:pt x="9" y="6"/>
                </a:lnTo>
                <a:lnTo>
                  <a:pt x="5" y="13"/>
                </a:lnTo>
                <a:lnTo>
                  <a:pt x="3" y="20"/>
                </a:lnTo>
                <a:lnTo>
                  <a:pt x="1" y="26"/>
                </a:lnTo>
                <a:lnTo>
                  <a:pt x="0" y="32"/>
                </a:lnTo>
                <a:lnTo>
                  <a:pt x="0" y="36"/>
                </a:lnTo>
                <a:lnTo>
                  <a:pt x="8" y="38"/>
                </a:lnTo>
                <a:lnTo>
                  <a:pt x="8" y="34"/>
                </a:lnTo>
                <a:lnTo>
                  <a:pt x="9" y="28"/>
                </a:lnTo>
                <a:lnTo>
                  <a:pt x="12" y="23"/>
                </a:lnTo>
                <a:lnTo>
                  <a:pt x="14" y="17"/>
                </a:lnTo>
                <a:lnTo>
                  <a:pt x="16" y="13"/>
                </a:lnTo>
                <a:lnTo>
                  <a:pt x="20" y="10"/>
                </a:lnTo>
                <a:lnTo>
                  <a:pt x="21" y="9"/>
                </a:lnTo>
                <a:lnTo>
                  <a:pt x="23" y="9"/>
                </a:lnTo>
                <a:lnTo>
                  <a:pt x="26" y="9"/>
                </a:lnTo>
                <a:lnTo>
                  <a:pt x="30" y="10"/>
                </a:lnTo>
                <a:lnTo>
                  <a:pt x="32" y="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33" name="CustomShape 425"/>
          <p:cNvSpPr/>
          <p:nvPr/>
        </p:nvSpPr>
        <p:spPr>
          <a:xfrm>
            <a:off x="4114800" y="6127750"/>
            <a:ext cx="101600" cy="25400"/>
          </a:xfrm>
          <a:custGeom>
            <a:avLst/>
            <a:gdLst/>
            <a:ahLst/>
            <a:cxnLst/>
            <a:rect l="l" t="t" r="r" b="b"/>
            <a:pathLst>
              <a:path w="64" h="16">
                <a:moveTo>
                  <a:pt x="64" y="0"/>
                </a:moveTo>
                <a:lnTo>
                  <a:pt x="60" y="1"/>
                </a:lnTo>
                <a:lnTo>
                  <a:pt x="53" y="3"/>
                </a:lnTo>
                <a:lnTo>
                  <a:pt x="46" y="4"/>
                </a:lnTo>
                <a:lnTo>
                  <a:pt x="37" y="5"/>
                </a:lnTo>
                <a:lnTo>
                  <a:pt x="27" y="7"/>
                </a:lnTo>
                <a:lnTo>
                  <a:pt x="18" y="7"/>
                </a:lnTo>
                <a:lnTo>
                  <a:pt x="9" y="7"/>
                </a:lnTo>
                <a:lnTo>
                  <a:pt x="2" y="6"/>
                </a:lnTo>
                <a:lnTo>
                  <a:pt x="0" y="15"/>
                </a:lnTo>
                <a:lnTo>
                  <a:pt x="8" y="16"/>
                </a:lnTo>
                <a:lnTo>
                  <a:pt x="19" y="16"/>
                </a:lnTo>
                <a:lnTo>
                  <a:pt x="28" y="16"/>
                </a:lnTo>
                <a:lnTo>
                  <a:pt x="38" y="15"/>
                </a:lnTo>
                <a:lnTo>
                  <a:pt x="47" y="12"/>
                </a:lnTo>
                <a:lnTo>
                  <a:pt x="55" y="11"/>
                </a:lnTo>
                <a:lnTo>
                  <a:pt x="61" y="10"/>
                </a:lnTo>
                <a:lnTo>
                  <a:pt x="64" y="10"/>
                </a:lnTo>
                <a:lnTo>
                  <a:pt x="64"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34" name="CustomShape 426"/>
          <p:cNvSpPr/>
          <p:nvPr/>
        </p:nvSpPr>
        <p:spPr>
          <a:xfrm>
            <a:off x="4884738" y="6132513"/>
            <a:ext cx="165100" cy="77787"/>
          </a:xfrm>
          <a:custGeom>
            <a:avLst/>
            <a:gdLst/>
            <a:ahLst/>
            <a:cxnLst/>
            <a:rect l="l" t="t" r="r" b="b"/>
            <a:pathLst>
              <a:path w="105" h="50">
                <a:moveTo>
                  <a:pt x="1" y="2"/>
                </a:moveTo>
                <a:lnTo>
                  <a:pt x="0" y="1"/>
                </a:lnTo>
                <a:lnTo>
                  <a:pt x="0" y="2"/>
                </a:lnTo>
                <a:lnTo>
                  <a:pt x="0" y="3"/>
                </a:lnTo>
                <a:lnTo>
                  <a:pt x="2" y="5"/>
                </a:lnTo>
                <a:lnTo>
                  <a:pt x="5" y="9"/>
                </a:lnTo>
                <a:lnTo>
                  <a:pt x="16" y="20"/>
                </a:lnTo>
                <a:lnTo>
                  <a:pt x="31" y="33"/>
                </a:lnTo>
                <a:lnTo>
                  <a:pt x="39" y="38"/>
                </a:lnTo>
                <a:lnTo>
                  <a:pt x="49" y="42"/>
                </a:lnTo>
                <a:lnTo>
                  <a:pt x="58" y="47"/>
                </a:lnTo>
                <a:lnTo>
                  <a:pt x="68" y="49"/>
                </a:lnTo>
                <a:lnTo>
                  <a:pt x="77" y="50"/>
                </a:lnTo>
                <a:lnTo>
                  <a:pt x="87" y="49"/>
                </a:lnTo>
                <a:lnTo>
                  <a:pt x="91" y="48"/>
                </a:lnTo>
                <a:lnTo>
                  <a:pt x="95" y="46"/>
                </a:lnTo>
                <a:lnTo>
                  <a:pt x="99" y="44"/>
                </a:lnTo>
                <a:lnTo>
                  <a:pt x="104" y="40"/>
                </a:lnTo>
                <a:lnTo>
                  <a:pt x="105" y="39"/>
                </a:lnTo>
                <a:lnTo>
                  <a:pt x="105" y="38"/>
                </a:lnTo>
                <a:lnTo>
                  <a:pt x="105" y="36"/>
                </a:lnTo>
                <a:lnTo>
                  <a:pt x="104" y="34"/>
                </a:lnTo>
                <a:lnTo>
                  <a:pt x="101" y="28"/>
                </a:lnTo>
                <a:lnTo>
                  <a:pt x="95" y="22"/>
                </a:lnTo>
                <a:lnTo>
                  <a:pt x="89" y="16"/>
                </a:lnTo>
                <a:lnTo>
                  <a:pt x="83" y="11"/>
                </a:lnTo>
                <a:lnTo>
                  <a:pt x="74" y="5"/>
                </a:lnTo>
                <a:lnTo>
                  <a:pt x="66" y="2"/>
                </a:lnTo>
                <a:lnTo>
                  <a:pt x="57" y="0"/>
                </a:lnTo>
                <a:lnTo>
                  <a:pt x="49" y="0"/>
                </a:lnTo>
                <a:lnTo>
                  <a:pt x="39" y="0"/>
                </a:lnTo>
                <a:lnTo>
                  <a:pt x="30" y="1"/>
                </a:lnTo>
                <a:lnTo>
                  <a:pt x="20" y="2"/>
                </a:lnTo>
                <a:lnTo>
                  <a:pt x="12" y="2"/>
                </a:lnTo>
                <a:lnTo>
                  <a:pt x="5" y="2"/>
                </a:lnTo>
                <a:lnTo>
                  <a:pt x="1" y="2"/>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035" name="CustomShape 427"/>
          <p:cNvSpPr/>
          <p:nvPr/>
        </p:nvSpPr>
        <p:spPr>
          <a:xfrm>
            <a:off x="4876800" y="6126163"/>
            <a:ext cx="176213" cy="92075"/>
          </a:xfrm>
          <a:custGeom>
            <a:avLst/>
            <a:gdLst/>
            <a:ahLst/>
            <a:cxnLst/>
            <a:rect l="l" t="t" r="r" b="b"/>
            <a:pathLst>
              <a:path w="112" h="58">
                <a:moveTo>
                  <a:pt x="106" y="41"/>
                </a:moveTo>
                <a:lnTo>
                  <a:pt x="102" y="44"/>
                </a:lnTo>
                <a:lnTo>
                  <a:pt x="98" y="46"/>
                </a:lnTo>
                <a:lnTo>
                  <a:pt x="95" y="48"/>
                </a:lnTo>
                <a:lnTo>
                  <a:pt x="91" y="49"/>
                </a:lnTo>
                <a:lnTo>
                  <a:pt x="82" y="50"/>
                </a:lnTo>
                <a:lnTo>
                  <a:pt x="74" y="49"/>
                </a:lnTo>
                <a:lnTo>
                  <a:pt x="64" y="46"/>
                </a:lnTo>
                <a:lnTo>
                  <a:pt x="56" y="43"/>
                </a:lnTo>
                <a:lnTo>
                  <a:pt x="46" y="38"/>
                </a:lnTo>
                <a:lnTo>
                  <a:pt x="39" y="32"/>
                </a:lnTo>
                <a:lnTo>
                  <a:pt x="24" y="21"/>
                </a:lnTo>
                <a:lnTo>
                  <a:pt x="13" y="10"/>
                </a:lnTo>
                <a:lnTo>
                  <a:pt x="10" y="7"/>
                </a:lnTo>
                <a:lnTo>
                  <a:pt x="8" y="5"/>
                </a:lnTo>
                <a:lnTo>
                  <a:pt x="9" y="6"/>
                </a:lnTo>
                <a:lnTo>
                  <a:pt x="7" y="9"/>
                </a:lnTo>
                <a:lnTo>
                  <a:pt x="5" y="9"/>
                </a:lnTo>
                <a:lnTo>
                  <a:pt x="8" y="1"/>
                </a:lnTo>
                <a:lnTo>
                  <a:pt x="6" y="0"/>
                </a:lnTo>
                <a:lnTo>
                  <a:pt x="2" y="1"/>
                </a:lnTo>
                <a:lnTo>
                  <a:pt x="0" y="6"/>
                </a:lnTo>
                <a:lnTo>
                  <a:pt x="1" y="9"/>
                </a:lnTo>
                <a:lnTo>
                  <a:pt x="3" y="12"/>
                </a:lnTo>
                <a:lnTo>
                  <a:pt x="7" y="17"/>
                </a:lnTo>
                <a:lnTo>
                  <a:pt x="18" y="28"/>
                </a:lnTo>
                <a:lnTo>
                  <a:pt x="34" y="40"/>
                </a:lnTo>
                <a:lnTo>
                  <a:pt x="42" y="46"/>
                </a:lnTo>
                <a:lnTo>
                  <a:pt x="52" y="51"/>
                </a:lnTo>
                <a:lnTo>
                  <a:pt x="62" y="55"/>
                </a:lnTo>
                <a:lnTo>
                  <a:pt x="72" y="57"/>
                </a:lnTo>
                <a:lnTo>
                  <a:pt x="82" y="58"/>
                </a:lnTo>
                <a:lnTo>
                  <a:pt x="92" y="57"/>
                </a:lnTo>
                <a:lnTo>
                  <a:pt x="97" y="56"/>
                </a:lnTo>
                <a:lnTo>
                  <a:pt x="102" y="54"/>
                </a:lnTo>
                <a:lnTo>
                  <a:pt x="107" y="52"/>
                </a:lnTo>
                <a:lnTo>
                  <a:pt x="112" y="48"/>
                </a:lnTo>
                <a:lnTo>
                  <a:pt x="106"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36" name="CustomShape 428"/>
          <p:cNvSpPr/>
          <p:nvPr/>
        </p:nvSpPr>
        <p:spPr>
          <a:xfrm>
            <a:off x="4986338" y="6127750"/>
            <a:ext cx="69850" cy="74613"/>
          </a:xfrm>
          <a:custGeom>
            <a:avLst/>
            <a:gdLst/>
            <a:ahLst/>
            <a:cxnLst/>
            <a:rect l="l" t="t" r="r" b="b"/>
            <a:pathLst>
              <a:path w="44" h="47">
                <a:moveTo>
                  <a:pt x="0" y="9"/>
                </a:moveTo>
                <a:lnTo>
                  <a:pt x="7" y="12"/>
                </a:lnTo>
                <a:lnTo>
                  <a:pt x="14" y="17"/>
                </a:lnTo>
                <a:lnTo>
                  <a:pt x="22" y="22"/>
                </a:lnTo>
                <a:lnTo>
                  <a:pt x="27" y="28"/>
                </a:lnTo>
                <a:lnTo>
                  <a:pt x="31" y="33"/>
                </a:lnTo>
                <a:lnTo>
                  <a:pt x="34" y="39"/>
                </a:lnTo>
                <a:lnTo>
                  <a:pt x="36" y="40"/>
                </a:lnTo>
                <a:lnTo>
                  <a:pt x="36" y="41"/>
                </a:lnTo>
                <a:lnTo>
                  <a:pt x="36" y="40"/>
                </a:lnTo>
                <a:lnTo>
                  <a:pt x="42" y="47"/>
                </a:lnTo>
                <a:lnTo>
                  <a:pt x="44" y="43"/>
                </a:lnTo>
                <a:lnTo>
                  <a:pt x="44" y="40"/>
                </a:lnTo>
                <a:lnTo>
                  <a:pt x="44" y="38"/>
                </a:lnTo>
                <a:lnTo>
                  <a:pt x="42" y="34"/>
                </a:lnTo>
                <a:lnTo>
                  <a:pt x="39" y="28"/>
                </a:lnTo>
                <a:lnTo>
                  <a:pt x="33" y="22"/>
                </a:lnTo>
                <a:lnTo>
                  <a:pt x="27" y="16"/>
                </a:lnTo>
                <a:lnTo>
                  <a:pt x="20" y="9"/>
                </a:lnTo>
                <a:lnTo>
                  <a:pt x="11" y="5"/>
                </a:lnTo>
                <a:lnTo>
                  <a:pt x="3"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37" name="CustomShape 429"/>
          <p:cNvSpPr/>
          <p:nvPr/>
        </p:nvSpPr>
        <p:spPr>
          <a:xfrm>
            <a:off x="4884738" y="6122988"/>
            <a:ext cx="106362" cy="19050"/>
          </a:xfrm>
          <a:custGeom>
            <a:avLst/>
            <a:gdLst/>
            <a:ahLst/>
            <a:cxnLst/>
            <a:rect l="l" t="t" r="r" b="b"/>
            <a:pathLst>
              <a:path w="68" h="13">
                <a:moveTo>
                  <a:pt x="0" y="11"/>
                </a:moveTo>
                <a:lnTo>
                  <a:pt x="5" y="13"/>
                </a:lnTo>
                <a:lnTo>
                  <a:pt x="13" y="12"/>
                </a:lnTo>
                <a:lnTo>
                  <a:pt x="20" y="12"/>
                </a:lnTo>
                <a:lnTo>
                  <a:pt x="30" y="11"/>
                </a:lnTo>
                <a:lnTo>
                  <a:pt x="39" y="10"/>
                </a:lnTo>
                <a:lnTo>
                  <a:pt x="49" y="10"/>
                </a:lnTo>
                <a:lnTo>
                  <a:pt x="57" y="10"/>
                </a:lnTo>
                <a:lnTo>
                  <a:pt x="65" y="12"/>
                </a:lnTo>
                <a:lnTo>
                  <a:pt x="68" y="3"/>
                </a:lnTo>
                <a:lnTo>
                  <a:pt x="58" y="1"/>
                </a:lnTo>
                <a:lnTo>
                  <a:pt x="49" y="0"/>
                </a:lnTo>
                <a:lnTo>
                  <a:pt x="38" y="1"/>
                </a:lnTo>
                <a:lnTo>
                  <a:pt x="29" y="2"/>
                </a:lnTo>
                <a:lnTo>
                  <a:pt x="20" y="2"/>
                </a:lnTo>
                <a:lnTo>
                  <a:pt x="12" y="3"/>
                </a:lnTo>
                <a:lnTo>
                  <a:pt x="6" y="3"/>
                </a:lnTo>
                <a:lnTo>
                  <a:pt x="3" y="3"/>
                </a:lnTo>
                <a:lnTo>
                  <a:pt x="0" y="1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38" name="CustomShape 430"/>
          <p:cNvSpPr/>
          <p:nvPr/>
        </p:nvSpPr>
        <p:spPr>
          <a:xfrm>
            <a:off x="4097338" y="6061075"/>
            <a:ext cx="163512" cy="79375"/>
          </a:xfrm>
          <a:custGeom>
            <a:avLst/>
            <a:gdLst/>
            <a:ahLst/>
            <a:cxnLst/>
            <a:rect l="l" t="t" r="r" b="b"/>
            <a:pathLst>
              <a:path w="103" h="51">
                <a:moveTo>
                  <a:pt x="102" y="14"/>
                </a:moveTo>
                <a:lnTo>
                  <a:pt x="103" y="15"/>
                </a:lnTo>
                <a:lnTo>
                  <a:pt x="103" y="18"/>
                </a:lnTo>
                <a:lnTo>
                  <a:pt x="100" y="23"/>
                </a:lnTo>
                <a:lnTo>
                  <a:pt x="97" y="28"/>
                </a:lnTo>
                <a:lnTo>
                  <a:pt x="93" y="33"/>
                </a:lnTo>
                <a:lnTo>
                  <a:pt x="88" y="38"/>
                </a:lnTo>
                <a:lnTo>
                  <a:pt x="81" y="42"/>
                </a:lnTo>
                <a:lnTo>
                  <a:pt x="76" y="45"/>
                </a:lnTo>
                <a:lnTo>
                  <a:pt x="69" y="48"/>
                </a:lnTo>
                <a:lnTo>
                  <a:pt x="60" y="49"/>
                </a:lnTo>
                <a:lnTo>
                  <a:pt x="53" y="50"/>
                </a:lnTo>
                <a:lnTo>
                  <a:pt x="44" y="51"/>
                </a:lnTo>
                <a:lnTo>
                  <a:pt x="36" y="50"/>
                </a:lnTo>
                <a:lnTo>
                  <a:pt x="29" y="49"/>
                </a:lnTo>
                <a:lnTo>
                  <a:pt x="20" y="47"/>
                </a:lnTo>
                <a:lnTo>
                  <a:pt x="14" y="43"/>
                </a:lnTo>
                <a:lnTo>
                  <a:pt x="11" y="41"/>
                </a:lnTo>
                <a:lnTo>
                  <a:pt x="7" y="39"/>
                </a:lnTo>
                <a:lnTo>
                  <a:pt x="4" y="37"/>
                </a:lnTo>
                <a:lnTo>
                  <a:pt x="2" y="35"/>
                </a:lnTo>
                <a:lnTo>
                  <a:pt x="1" y="31"/>
                </a:lnTo>
                <a:lnTo>
                  <a:pt x="0" y="29"/>
                </a:lnTo>
                <a:lnTo>
                  <a:pt x="1" y="26"/>
                </a:lnTo>
                <a:lnTo>
                  <a:pt x="2" y="23"/>
                </a:lnTo>
                <a:lnTo>
                  <a:pt x="5" y="19"/>
                </a:lnTo>
                <a:lnTo>
                  <a:pt x="9" y="16"/>
                </a:lnTo>
                <a:lnTo>
                  <a:pt x="15" y="12"/>
                </a:lnTo>
                <a:lnTo>
                  <a:pt x="20" y="8"/>
                </a:lnTo>
                <a:lnTo>
                  <a:pt x="27" y="5"/>
                </a:lnTo>
                <a:lnTo>
                  <a:pt x="35" y="3"/>
                </a:lnTo>
                <a:lnTo>
                  <a:pt x="43" y="1"/>
                </a:lnTo>
                <a:lnTo>
                  <a:pt x="52" y="0"/>
                </a:lnTo>
                <a:lnTo>
                  <a:pt x="59" y="1"/>
                </a:lnTo>
                <a:lnTo>
                  <a:pt x="68" y="2"/>
                </a:lnTo>
                <a:lnTo>
                  <a:pt x="75" y="3"/>
                </a:lnTo>
                <a:lnTo>
                  <a:pt x="81" y="6"/>
                </a:lnTo>
                <a:lnTo>
                  <a:pt x="88" y="8"/>
                </a:lnTo>
                <a:lnTo>
                  <a:pt x="93" y="11"/>
                </a:lnTo>
                <a:lnTo>
                  <a:pt x="98" y="13"/>
                </a:lnTo>
                <a:lnTo>
                  <a:pt x="102" y="14"/>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039" name="CustomShape 431"/>
          <p:cNvSpPr/>
          <p:nvPr/>
        </p:nvSpPr>
        <p:spPr>
          <a:xfrm>
            <a:off x="4216400" y="6075363"/>
            <a:ext cx="50800" cy="61912"/>
          </a:xfrm>
          <a:custGeom>
            <a:avLst/>
            <a:gdLst/>
            <a:ahLst/>
            <a:cxnLst/>
            <a:rect l="l" t="t" r="r" b="b"/>
            <a:pathLst>
              <a:path w="32" h="40">
                <a:moveTo>
                  <a:pt x="2" y="40"/>
                </a:moveTo>
                <a:lnTo>
                  <a:pt x="10" y="37"/>
                </a:lnTo>
                <a:lnTo>
                  <a:pt x="15" y="32"/>
                </a:lnTo>
                <a:lnTo>
                  <a:pt x="21" y="27"/>
                </a:lnTo>
                <a:lnTo>
                  <a:pt x="25" y="21"/>
                </a:lnTo>
                <a:lnTo>
                  <a:pt x="29" y="16"/>
                </a:lnTo>
                <a:lnTo>
                  <a:pt x="32" y="10"/>
                </a:lnTo>
                <a:lnTo>
                  <a:pt x="32" y="6"/>
                </a:lnTo>
                <a:lnTo>
                  <a:pt x="28" y="0"/>
                </a:lnTo>
                <a:lnTo>
                  <a:pt x="25" y="9"/>
                </a:lnTo>
                <a:lnTo>
                  <a:pt x="23" y="7"/>
                </a:lnTo>
                <a:lnTo>
                  <a:pt x="23" y="8"/>
                </a:lnTo>
                <a:lnTo>
                  <a:pt x="21" y="11"/>
                </a:lnTo>
                <a:lnTo>
                  <a:pt x="18" y="16"/>
                </a:lnTo>
                <a:lnTo>
                  <a:pt x="15" y="21"/>
                </a:lnTo>
                <a:lnTo>
                  <a:pt x="10" y="26"/>
                </a:lnTo>
                <a:lnTo>
                  <a:pt x="4" y="29"/>
                </a:lnTo>
                <a:lnTo>
                  <a:pt x="0" y="31"/>
                </a:lnTo>
                <a:lnTo>
                  <a:pt x="2" y="4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40" name="CustomShape 432"/>
          <p:cNvSpPr/>
          <p:nvPr/>
        </p:nvSpPr>
        <p:spPr>
          <a:xfrm>
            <a:off x="4116388" y="6124575"/>
            <a:ext cx="103187" cy="25400"/>
          </a:xfrm>
          <a:custGeom>
            <a:avLst/>
            <a:gdLst/>
            <a:ahLst/>
            <a:cxnLst/>
            <a:rect l="l" t="t" r="r" b="b"/>
            <a:pathLst>
              <a:path w="65" h="16">
                <a:moveTo>
                  <a:pt x="0" y="8"/>
                </a:moveTo>
                <a:lnTo>
                  <a:pt x="7" y="11"/>
                </a:lnTo>
                <a:lnTo>
                  <a:pt x="15" y="13"/>
                </a:lnTo>
                <a:lnTo>
                  <a:pt x="24" y="14"/>
                </a:lnTo>
                <a:lnTo>
                  <a:pt x="32" y="16"/>
                </a:lnTo>
                <a:lnTo>
                  <a:pt x="41" y="14"/>
                </a:lnTo>
                <a:lnTo>
                  <a:pt x="49" y="13"/>
                </a:lnTo>
                <a:lnTo>
                  <a:pt x="58" y="12"/>
                </a:lnTo>
                <a:lnTo>
                  <a:pt x="65" y="9"/>
                </a:lnTo>
                <a:lnTo>
                  <a:pt x="63" y="0"/>
                </a:lnTo>
                <a:lnTo>
                  <a:pt x="56" y="2"/>
                </a:lnTo>
                <a:lnTo>
                  <a:pt x="48" y="5"/>
                </a:lnTo>
                <a:lnTo>
                  <a:pt x="40" y="6"/>
                </a:lnTo>
                <a:lnTo>
                  <a:pt x="32" y="6"/>
                </a:lnTo>
                <a:lnTo>
                  <a:pt x="24" y="6"/>
                </a:lnTo>
                <a:lnTo>
                  <a:pt x="17" y="5"/>
                </a:lnTo>
                <a:lnTo>
                  <a:pt x="10" y="2"/>
                </a:lnTo>
                <a:lnTo>
                  <a:pt x="4"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41" name="CustomShape 433"/>
          <p:cNvSpPr/>
          <p:nvPr/>
        </p:nvSpPr>
        <p:spPr>
          <a:xfrm>
            <a:off x="4090988" y="6091238"/>
            <a:ext cx="31750" cy="46037"/>
          </a:xfrm>
          <a:custGeom>
            <a:avLst/>
            <a:gdLst/>
            <a:ahLst/>
            <a:cxnLst/>
            <a:rect l="l" t="t" r="r" b="b"/>
            <a:pathLst>
              <a:path w="20" h="29">
                <a:moveTo>
                  <a:pt x="3" y="0"/>
                </a:moveTo>
                <a:lnTo>
                  <a:pt x="1" y="5"/>
                </a:lnTo>
                <a:lnTo>
                  <a:pt x="0" y="10"/>
                </a:lnTo>
                <a:lnTo>
                  <a:pt x="1" y="15"/>
                </a:lnTo>
                <a:lnTo>
                  <a:pt x="3" y="18"/>
                </a:lnTo>
                <a:lnTo>
                  <a:pt x="5" y="21"/>
                </a:lnTo>
                <a:lnTo>
                  <a:pt x="8" y="24"/>
                </a:lnTo>
                <a:lnTo>
                  <a:pt x="11" y="27"/>
                </a:lnTo>
                <a:lnTo>
                  <a:pt x="16" y="29"/>
                </a:lnTo>
                <a:lnTo>
                  <a:pt x="20" y="21"/>
                </a:lnTo>
                <a:lnTo>
                  <a:pt x="17" y="19"/>
                </a:lnTo>
                <a:lnTo>
                  <a:pt x="13" y="17"/>
                </a:lnTo>
                <a:lnTo>
                  <a:pt x="11" y="15"/>
                </a:lnTo>
                <a:lnTo>
                  <a:pt x="10" y="12"/>
                </a:lnTo>
                <a:lnTo>
                  <a:pt x="9" y="11"/>
                </a:lnTo>
                <a:lnTo>
                  <a:pt x="9" y="9"/>
                </a:lnTo>
                <a:lnTo>
                  <a:pt x="9" y="8"/>
                </a:lnTo>
                <a:lnTo>
                  <a:pt x="10" y="6"/>
                </a:lnTo>
                <a:lnTo>
                  <a:pt x="3"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42" name="CustomShape 434"/>
          <p:cNvSpPr/>
          <p:nvPr/>
        </p:nvSpPr>
        <p:spPr>
          <a:xfrm>
            <a:off x="4095750" y="6053138"/>
            <a:ext cx="84138" cy="46037"/>
          </a:xfrm>
          <a:custGeom>
            <a:avLst/>
            <a:gdLst/>
            <a:ahLst/>
            <a:cxnLst/>
            <a:rect l="l" t="t" r="r" b="b"/>
            <a:pathLst>
              <a:path w="53" h="30">
                <a:moveTo>
                  <a:pt x="53" y="0"/>
                </a:moveTo>
                <a:lnTo>
                  <a:pt x="43" y="1"/>
                </a:lnTo>
                <a:lnTo>
                  <a:pt x="35" y="3"/>
                </a:lnTo>
                <a:lnTo>
                  <a:pt x="26" y="6"/>
                </a:lnTo>
                <a:lnTo>
                  <a:pt x="19" y="9"/>
                </a:lnTo>
                <a:lnTo>
                  <a:pt x="13" y="13"/>
                </a:lnTo>
                <a:lnTo>
                  <a:pt x="7" y="17"/>
                </a:lnTo>
                <a:lnTo>
                  <a:pt x="3" y="21"/>
                </a:lnTo>
                <a:lnTo>
                  <a:pt x="0" y="24"/>
                </a:lnTo>
                <a:lnTo>
                  <a:pt x="7" y="30"/>
                </a:lnTo>
                <a:lnTo>
                  <a:pt x="9" y="28"/>
                </a:lnTo>
                <a:lnTo>
                  <a:pt x="13" y="24"/>
                </a:lnTo>
                <a:lnTo>
                  <a:pt x="18" y="21"/>
                </a:lnTo>
                <a:lnTo>
                  <a:pt x="23" y="18"/>
                </a:lnTo>
                <a:lnTo>
                  <a:pt x="30" y="14"/>
                </a:lnTo>
                <a:lnTo>
                  <a:pt x="37" y="12"/>
                </a:lnTo>
                <a:lnTo>
                  <a:pt x="44" y="10"/>
                </a:lnTo>
                <a:lnTo>
                  <a:pt x="53" y="10"/>
                </a:lnTo>
                <a:lnTo>
                  <a:pt x="53"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43" name="CustomShape 435"/>
          <p:cNvSpPr/>
          <p:nvPr/>
        </p:nvSpPr>
        <p:spPr>
          <a:xfrm>
            <a:off x="4179888" y="6053138"/>
            <a:ext cx="80962" cy="34925"/>
          </a:xfrm>
          <a:custGeom>
            <a:avLst/>
            <a:gdLst/>
            <a:ahLst/>
            <a:cxnLst/>
            <a:rect l="l" t="t" r="r" b="b"/>
            <a:pathLst>
              <a:path w="51" h="23">
                <a:moveTo>
                  <a:pt x="51" y="14"/>
                </a:moveTo>
                <a:lnTo>
                  <a:pt x="47" y="13"/>
                </a:lnTo>
                <a:lnTo>
                  <a:pt x="43" y="11"/>
                </a:lnTo>
                <a:lnTo>
                  <a:pt x="38" y="9"/>
                </a:lnTo>
                <a:lnTo>
                  <a:pt x="32" y="7"/>
                </a:lnTo>
                <a:lnTo>
                  <a:pt x="24" y="3"/>
                </a:lnTo>
                <a:lnTo>
                  <a:pt x="17" y="2"/>
                </a:lnTo>
                <a:lnTo>
                  <a:pt x="8" y="1"/>
                </a:lnTo>
                <a:lnTo>
                  <a:pt x="0" y="0"/>
                </a:lnTo>
                <a:lnTo>
                  <a:pt x="0" y="10"/>
                </a:lnTo>
                <a:lnTo>
                  <a:pt x="7" y="10"/>
                </a:lnTo>
                <a:lnTo>
                  <a:pt x="15" y="11"/>
                </a:lnTo>
                <a:lnTo>
                  <a:pt x="22" y="13"/>
                </a:lnTo>
                <a:lnTo>
                  <a:pt x="28" y="16"/>
                </a:lnTo>
                <a:lnTo>
                  <a:pt x="35" y="18"/>
                </a:lnTo>
                <a:lnTo>
                  <a:pt x="40" y="20"/>
                </a:lnTo>
                <a:lnTo>
                  <a:pt x="44" y="22"/>
                </a:lnTo>
                <a:lnTo>
                  <a:pt x="48" y="23"/>
                </a:lnTo>
                <a:lnTo>
                  <a:pt x="51"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44" name="CustomShape 436"/>
          <p:cNvSpPr/>
          <p:nvPr/>
        </p:nvSpPr>
        <p:spPr>
          <a:xfrm>
            <a:off x="4803775" y="6061075"/>
            <a:ext cx="161925" cy="73025"/>
          </a:xfrm>
          <a:custGeom>
            <a:avLst/>
            <a:gdLst/>
            <a:ahLst/>
            <a:cxnLst/>
            <a:rect l="l" t="t" r="r" b="b"/>
            <a:pathLst>
              <a:path w="103" h="46">
                <a:moveTo>
                  <a:pt x="1" y="14"/>
                </a:moveTo>
                <a:lnTo>
                  <a:pt x="0" y="15"/>
                </a:lnTo>
                <a:lnTo>
                  <a:pt x="0" y="18"/>
                </a:lnTo>
                <a:lnTo>
                  <a:pt x="2" y="24"/>
                </a:lnTo>
                <a:lnTo>
                  <a:pt x="6" y="29"/>
                </a:lnTo>
                <a:lnTo>
                  <a:pt x="10" y="35"/>
                </a:lnTo>
                <a:lnTo>
                  <a:pt x="15" y="39"/>
                </a:lnTo>
                <a:lnTo>
                  <a:pt x="20" y="43"/>
                </a:lnTo>
                <a:lnTo>
                  <a:pt x="27" y="45"/>
                </a:lnTo>
                <a:lnTo>
                  <a:pt x="34" y="46"/>
                </a:lnTo>
                <a:lnTo>
                  <a:pt x="43" y="46"/>
                </a:lnTo>
                <a:lnTo>
                  <a:pt x="50" y="46"/>
                </a:lnTo>
                <a:lnTo>
                  <a:pt x="58" y="46"/>
                </a:lnTo>
                <a:lnTo>
                  <a:pt x="67" y="45"/>
                </a:lnTo>
                <a:lnTo>
                  <a:pt x="74" y="45"/>
                </a:lnTo>
                <a:lnTo>
                  <a:pt x="82" y="43"/>
                </a:lnTo>
                <a:lnTo>
                  <a:pt x="89" y="43"/>
                </a:lnTo>
                <a:lnTo>
                  <a:pt x="93" y="43"/>
                </a:lnTo>
                <a:lnTo>
                  <a:pt x="97" y="41"/>
                </a:lnTo>
                <a:lnTo>
                  <a:pt x="99" y="39"/>
                </a:lnTo>
                <a:lnTo>
                  <a:pt x="101" y="36"/>
                </a:lnTo>
                <a:lnTo>
                  <a:pt x="102" y="33"/>
                </a:lnTo>
                <a:lnTo>
                  <a:pt x="103" y="29"/>
                </a:lnTo>
                <a:lnTo>
                  <a:pt x="102" y="26"/>
                </a:lnTo>
                <a:lnTo>
                  <a:pt x="101" y="23"/>
                </a:lnTo>
                <a:lnTo>
                  <a:pt x="98" y="19"/>
                </a:lnTo>
                <a:lnTo>
                  <a:pt x="93" y="16"/>
                </a:lnTo>
                <a:lnTo>
                  <a:pt x="88" y="12"/>
                </a:lnTo>
                <a:lnTo>
                  <a:pt x="83" y="8"/>
                </a:lnTo>
                <a:lnTo>
                  <a:pt x="75" y="5"/>
                </a:lnTo>
                <a:lnTo>
                  <a:pt x="68" y="3"/>
                </a:lnTo>
                <a:lnTo>
                  <a:pt x="59" y="1"/>
                </a:lnTo>
                <a:lnTo>
                  <a:pt x="51" y="0"/>
                </a:lnTo>
                <a:lnTo>
                  <a:pt x="43" y="1"/>
                </a:lnTo>
                <a:lnTo>
                  <a:pt x="35" y="2"/>
                </a:lnTo>
                <a:lnTo>
                  <a:pt x="28" y="3"/>
                </a:lnTo>
                <a:lnTo>
                  <a:pt x="21" y="6"/>
                </a:lnTo>
                <a:lnTo>
                  <a:pt x="15" y="8"/>
                </a:lnTo>
                <a:lnTo>
                  <a:pt x="10" y="11"/>
                </a:lnTo>
                <a:lnTo>
                  <a:pt x="4" y="13"/>
                </a:lnTo>
                <a:lnTo>
                  <a:pt x="1" y="14"/>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045" name="CustomShape 437"/>
          <p:cNvSpPr/>
          <p:nvPr/>
        </p:nvSpPr>
        <p:spPr>
          <a:xfrm>
            <a:off x="4797425" y="6075363"/>
            <a:ext cx="47625" cy="65087"/>
          </a:xfrm>
          <a:custGeom>
            <a:avLst/>
            <a:gdLst/>
            <a:ahLst/>
            <a:cxnLst/>
            <a:rect l="l" t="t" r="r" b="b"/>
            <a:pathLst>
              <a:path w="31" h="41">
                <a:moveTo>
                  <a:pt x="31" y="31"/>
                </a:moveTo>
                <a:lnTo>
                  <a:pt x="26" y="30"/>
                </a:lnTo>
                <a:lnTo>
                  <a:pt x="21" y="27"/>
                </a:lnTo>
                <a:lnTo>
                  <a:pt x="17" y="22"/>
                </a:lnTo>
                <a:lnTo>
                  <a:pt x="14" y="17"/>
                </a:lnTo>
                <a:lnTo>
                  <a:pt x="11" y="13"/>
                </a:lnTo>
                <a:lnTo>
                  <a:pt x="8" y="8"/>
                </a:lnTo>
                <a:lnTo>
                  <a:pt x="8" y="7"/>
                </a:lnTo>
                <a:lnTo>
                  <a:pt x="6" y="9"/>
                </a:lnTo>
                <a:lnTo>
                  <a:pt x="4" y="0"/>
                </a:lnTo>
                <a:lnTo>
                  <a:pt x="0" y="6"/>
                </a:lnTo>
                <a:lnTo>
                  <a:pt x="0" y="11"/>
                </a:lnTo>
                <a:lnTo>
                  <a:pt x="2" y="17"/>
                </a:lnTo>
                <a:lnTo>
                  <a:pt x="6" y="22"/>
                </a:lnTo>
                <a:lnTo>
                  <a:pt x="11" y="29"/>
                </a:lnTo>
                <a:lnTo>
                  <a:pt x="16" y="34"/>
                </a:lnTo>
                <a:lnTo>
                  <a:pt x="23" y="38"/>
                </a:lnTo>
                <a:lnTo>
                  <a:pt x="30" y="41"/>
                </a:lnTo>
                <a:lnTo>
                  <a:pt x="31" y="3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46" name="CustomShape 438"/>
          <p:cNvSpPr/>
          <p:nvPr/>
        </p:nvSpPr>
        <p:spPr>
          <a:xfrm>
            <a:off x="4843463" y="6122988"/>
            <a:ext cx="100012" cy="17462"/>
          </a:xfrm>
          <a:custGeom>
            <a:avLst/>
            <a:gdLst/>
            <a:ahLst/>
            <a:cxnLst/>
            <a:rect l="l" t="t" r="r" b="b"/>
            <a:pathLst>
              <a:path w="63" h="11">
                <a:moveTo>
                  <a:pt x="63" y="0"/>
                </a:moveTo>
                <a:lnTo>
                  <a:pt x="56" y="0"/>
                </a:lnTo>
                <a:lnTo>
                  <a:pt x="48" y="1"/>
                </a:lnTo>
                <a:lnTo>
                  <a:pt x="41" y="1"/>
                </a:lnTo>
                <a:lnTo>
                  <a:pt x="32" y="2"/>
                </a:lnTo>
                <a:lnTo>
                  <a:pt x="24" y="2"/>
                </a:lnTo>
                <a:lnTo>
                  <a:pt x="17" y="2"/>
                </a:lnTo>
                <a:lnTo>
                  <a:pt x="8" y="2"/>
                </a:lnTo>
                <a:lnTo>
                  <a:pt x="1" y="1"/>
                </a:lnTo>
                <a:lnTo>
                  <a:pt x="0" y="11"/>
                </a:lnTo>
                <a:lnTo>
                  <a:pt x="8" y="11"/>
                </a:lnTo>
                <a:lnTo>
                  <a:pt x="17" y="11"/>
                </a:lnTo>
                <a:lnTo>
                  <a:pt x="24" y="11"/>
                </a:lnTo>
                <a:lnTo>
                  <a:pt x="32" y="11"/>
                </a:lnTo>
                <a:lnTo>
                  <a:pt x="41" y="10"/>
                </a:lnTo>
                <a:lnTo>
                  <a:pt x="49" y="10"/>
                </a:lnTo>
                <a:lnTo>
                  <a:pt x="57" y="10"/>
                </a:lnTo>
                <a:lnTo>
                  <a:pt x="63" y="9"/>
                </a:lnTo>
                <a:lnTo>
                  <a:pt x="63"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47" name="CustomShape 439"/>
          <p:cNvSpPr/>
          <p:nvPr/>
        </p:nvSpPr>
        <p:spPr>
          <a:xfrm>
            <a:off x="4943475" y="6091238"/>
            <a:ext cx="28575" cy="46037"/>
          </a:xfrm>
          <a:custGeom>
            <a:avLst/>
            <a:gdLst/>
            <a:ahLst/>
            <a:cxnLst/>
            <a:rect l="l" t="t" r="r" b="b"/>
            <a:pathLst>
              <a:path w="18" h="29">
                <a:moveTo>
                  <a:pt x="8" y="6"/>
                </a:moveTo>
                <a:lnTo>
                  <a:pt x="9" y="8"/>
                </a:lnTo>
                <a:lnTo>
                  <a:pt x="9" y="10"/>
                </a:lnTo>
                <a:lnTo>
                  <a:pt x="9" y="12"/>
                </a:lnTo>
                <a:lnTo>
                  <a:pt x="8" y="15"/>
                </a:lnTo>
                <a:lnTo>
                  <a:pt x="6" y="17"/>
                </a:lnTo>
                <a:lnTo>
                  <a:pt x="4" y="19"/>
                </a:lnTo>
                <a:lnTo>
                  <a:pt x="2" y="20"/>
                </a:lnTo>
                <a:lnTo>
                  <a:pt x="0" y="20"/>
                </a:lnTo>
                <a:lnTo>
                  <a:pt x="0" y="29"/>
                </a:lnTo>
                <a:lnTo>
                  <a:pt x="5" y="29"/>
                </a:lnTo>
                <a:lnTo>
                  <a:pt x="10" y="27"/>
                </a:lnTo>
                <a:lnTo>
                  <a:pt x="13" y="23"/>
                </a:lnTo>
                <a:lnTo>
                  <a:pt x="16" y="19"/>
                </a:lnTo>
                <a:lnTo>
                  <a:pt x="17" y="15"/>
                </a:lnTo>
                <a:lnTo>
                  <a:pt x="18" y="10"/>
                </a:lnTo>
                <a:lnTo>
                  <a:pt x="17" y="6"/>
                </a:lnTo>
                <a:lnTo>
                  <a:pt x="15" y="0"/>
                </a:lnTo>
                <a:lnTo>
                  <a:pt x="8" y="6"/>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48" name="CustomShape 440"/>
          <p:cNvSpPr/>
          <p:nvPr/>
        </p:nvSpPr>
        <p:spPr>
          <a:xfrm>
            <a:off x="4884738" y="6053138"/>
            <a:ext cx="82550" cy="46037"/>
          </a:xfrm>
          <a:custGeom>
            <a:avLst/>
            <a:gdLst/>
            <a:ahLst/>
            <a:cxnLst/>
            <a:rect l="l" t="t" r="r" b="b"/>
            <a:pathLst>
              <a:path w="53" h="30">
                <a:moveTo>
                  <a:pt x="0" y="10"/>
                </a:moveTo>
                <a:lnTo>
                  <a:pt x="7" y="10"/>
                </a:lnTo>
                <a:lnTo>
                  <a:pt x="16" y="12"/>
                </a:lnTo>
                <a:lnTo>
                  <a:pt x="23" y="14"/>
                </a:lnTo>
                <a:lnTo>
                  <a:pt x="30" y="18"/>
                </a:lnTo>
                <a:lnTo>
                  <a:pt x="35" y="21"/>
                </a:lnTo>
                <a:lnTo>
                  <a:pt x="40" y="24"/>
                </a:lnTo>
                <a:lnTo>
                  <a:pt x="43" y="28"/>
                </a:lnTo>
                <a:lnTo>
                  <a:pt x="46" y="30"/>
                </a:lnTo>
                <a:lnTo>
                  <a:pt x="53" y="24"/>
                </a:lnTo>
                <a:lnTo>
                  <a:pt x="50" y="21"/>
                </a:lnTo>
                <a:lnTo>
                  <a:pt x="46" y="17"/>
                </a:lnTo>
                <a:lnTo>
                  <a:pt x="39" y="13"/>
                </a:lnTo>
                <a:lnTo>
                  <a:pt x="33" y="9"/>
                </a:lnTo>
                <a:lnTo>
                  <a:pt x="26" y="6"/>
                </a:lnTo>
                <a:lnTo>
                  <a:pt x="18" y="3"/>
                </a:lnTo>
                <a:lnTo>
                  <a:pt x="10" y="1"/>
                </a:lnTo>
                <a:lnTo>
                  <a:pt x="0" y="0"/>
                </a:lnTo>
                <a:lnTo>
                  <a:pt x="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49" name="CustomShape 441"/>
          <p:cNvSpPr/>
          <p:nvPr/>
        </p:nvSpPr>
        <p:spPr>
          <a:xfrm>
            <a:off x="4803775" y="6053138"/>
            <a:ext cx="79375" cy="34925"/>
          </a:xfrm>
          <a:custGeom>
            <a:avLst/>
            <a:gdLst/>
            <a:ahLst/>
            <a:cxnLst/>
            <a:rect l="l" t="t" r="r" b="b"/>
            <a:pathLst>
              <a:path w="51" h="23">
                <a:moveTo>
                  <a:pt x="2" y="23"/>
                </a:moveTo>
                <a:lnTo>
                  <a:pt x="7" y="22"/>
                </a:lnTo>
                <a:lnTo>
                  <a:pt x="11" y="20"/>
                </a:lnTo>
                <a:lnTo>
                  <a:pt x="16" y="18"/>
                </a:lnTo>
                <a:lnTo>
                  <a:pt x="22" y="16"/>
                </a:lnTo>
                <a:lnTo>
                  <a:pt x="29" y="13"/>
                </a:lnTo>
                <a:lnTo>
                  <a:pt x="36" y="11"/>
                </a:lnTo>
                <a:lnTo>
                  <a:pt x="44" y="10"/>
                </a:lnTo>
                <a:lnTo>
                  <a:pt x="51" y="10"/>
                </a:lnTo>
                <a:lnTo>
                  <a:pt x="51" y="0"/>
                </a:lnTo>
                <a:lnTo>
                  <a:pt x="43" y="1"/>
                </a:lnTo>
                <a:lnTo>
                  <a:pt x="34" y="2"/>
                </a:lnTo>
                <a:lnTo>
                  <a:pt x="27" y="3"/>
                </a:lnTo>
                <a:lnTo>
                  <a:pt x="19" y="7"/>
                </a:lnTo>
                <a:lnTo>
                  <a:pt x="13" y="9"/>
                </a:lnTo>
                <a:lnTo>
                  <a:pt x="8" y="11"/>
                </a:lnTo>
                <a:lnTo>
                  <a:pt x="3" y="13"/>
                </a:lnTo>
                <a:lnTo>
                  <a:pt x="0" y="14"/>
                </a:lnTo>
                <a:lnTo>
                  <a:pt x="2" y="2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50" name="CustomShape 442"/>
          <p:cNvSpPr/>
          <p:nvPr/>
        </p:nvSpPr>
        <p:spPr>
          <a:xfrm>
            <a:off x="4157663" y="6018213"/>
            <a:ext cx="169862" cy="65087"/>
          </a:xfrm>
          <a:custGeom>
            <a:avLst/>
            <a:gdLst/>
            <a:ahLst/>
            <a:cxnLst/>
            <a:rect l="l" t="t" r="r" b="b"/>
            <a:pathLst>
              <a:path w="108" h="41">
                <a:moveTo>
                  <a:pt x="3" y="21"/>
                </a:moveTo>
                <a:lnTo>
                  <a:pt x="2" y="20"/>
                </a:lnTo>
                <a:lnTo>
                  <a:pt x="1" y="19"/>
                </a:lnTo>
                <a:lnTo>
                  <a:pt x="0" y="18"/>
                </a:lnTo>
                <a:lnTo>
                  <a:pt x="1" y="17"/>
                </a:lnTo>
                <a:lnTo>
                  <a:pt x="3" y="13"/>
                </a:lnTo>
                <a:lnTo>
                  <a:pt x="7" y="10"/>
                </a:lnTo>
                <a:lnTo>
                  <a:pt x="14" y="7"/>
                </a:lnTo>
                <a:lnTo>
                  <a:pt x="21" y="5"/>
                </a:lnTo>
                <a:lnTo>
                  <a:pt x="31" y="2"/>
                </a:lnTo>
                <a:lnTo>
                  <a:pt x="40" y="0"/>
                </a:lnTo>
                <a:lnTo>
                  <a:pt x="50" y="0"/>
                </a:lnTo>
                <a:lnTo>
                  <a:pt x="60" y="0"/>
                </a:lnTo>
                <a:lnTo>
                  <a:pt x="70" y="1"/>
                </a:lnTo>
                <a:lnTo>
                  <a:pt x="79" y="3"/>
                </a:lnTo>
                <a:lnTo>
                  <a:pt x="89" y="7"/>
                </a:lnTo>
                <a:lnTo>
                  <a:pt x="96" y="12"/>
                </a:lnTo>
                <a:lnTo>
                  <a:pt x="100" y="16"/>
                </a:lnTo>
                <a:lnTo>
                  <a:pt x="103" y="20"/>
                </a:lnTo>
                <a:lnTo>
                  <a:pt x="106" y="24"/>
                </a:lnTo>
                <a:lnTo>
                  <a:pt x="108" y="29"/>
                </a:lnTo>
                <a:lnTo>
                  <a:pt x="108" y="32"/>
                </a:lnTo>
                <a:lnTo>
                  <a:pt x="105" y="34"/>
                </a:lnTo>
                <a:lnTo>
                  <a:pt x="98" y="38"/>
                </a:lnTo>
                <a:lnTo>
                  <a:pt x="92" y="40"/>
                </a:lnTo>
                <a:lnTo>
                  <a:pt x="84" y="41"/>
                </a:lnTo>
                <a:lnTo>
                  <a:pt x="74" y="41"/>
                </a:lnTo>
                <a:lnTo>
                  <a:pt x="66" y="41"/>
                </a:lnTo>
                <a:lnTo>
                  <a:pt x="57" y="39"/>
                </a:lnTo>
                <a:lnTo>
                  <a:pt x="50" y="36"/>
                </a:lnTo>
                <a:lnTo>
                  <a:pt x="41" y="33"/>
                </a:lnTo>
                <a:lnTo>
                  <a:pt x="33" y="31"/>
                </a:lnTo>
                <a:lnTo>
                  <a:pt x="25" y="29"/>
                </a:lnTo>
                <a:lnTo>
                  <a:pt x="18" y="27"/>
                </a:lnTo>
                <a:lnTo>
                  <a:pt x="12" y="24"/>
                </a:lnTo>
                <a:lnTo>
                  <a:pt x="6" y="23"/>
                </a:lnTo>
                <a:lnTo>
                  <a:pt x="3" y="21"/>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051" name="CustomShape 443"/>
          <p:cNvSpPr/>
          <p:nvPr/>
        </p:nvSpPr>
        <p:spPr>
          <a:xfrm>
            <a:off x="4149725" y="6011863"/>
            <a:ext cx="184150" cy="55562"/>
          </a:xfrm>
          <a:custGeom>
            <a:avLst/>
            <a:gdLst/>
            <a:ahLst/>
            <a:cxnLst/>
            <a:rect l="l" t="t" r="r" b="b"/>
            <a:pathLst>
              <a:path w="116" h="35">
                <a:moveTo>
                  <a:pt x="116" y="31"/>
                </a:moveTo>
                <a:lnTo>
                  <a:pt x="114" y="26"/>
                </a:lnTo>
                <a:lnTo>
                  <a:pt x="111" y="21"/>
                </a:lnTo>
                <a:lnTo>
                  <a:pt x="108" y="17"/>
                </a:lnTo>
                <a:lnTo>
                  <a:pt x="103" y="13"/>
                </a:lnTo>
                <a:lnTo>
                  <a:pt x="95" y="7"/>
                </a:lnTo>
                <a:lnTo>
                  <a:pt x="85" y="3"/>
                </a:lnTo>
                <a:lnTo>
                  <a:pt x="75" y="1"/>
                </a:lnTo>
                <a:lnTo>
                  <a:pt x="64" y="0"/>
                </a:lnTo>
                <a:lnTo>
                  <a:pt x="54" y="0"/>
                </a:lnTo>
                <a:lnTo>
                  <a:pt x="43" y="0"/>
                </a:lnTo>
                <a:lnTo>
                  <a:pt x="34" y="2"/>
                </a:lnTo>
                <a:lnTo>
                  <a:pt x="24" y="4"/>
                </a:lnTo>
                <a:lnTo>
                  <a:pt x="17" y="7"/>
                </a:lnTo>
                <a:lnTo>
                  <a:pt x="9" y="10"/>
                </a:lnTo>
                <a:lnTo>
                  <a:pt x="4" y="14"/>
                </a:lnTo>
                <a:lnTo>
                  <a:pt x="1" y="17"/>
                </a:lnTo>
                <a:lnTo>
                  <a:pt x="0" y="22"/>
                </a:lnTo>
                <a:lnTo>
                  <a:pt x="1" y="25"/>
                </a:lnTo>
                <a:lnTo>
                  <a:pt x="3" y="27"/>
                </a:lnTo>
                <a:lnTo>
                  <a:pt x="5" y="29"/>
                </a:lnTo>
                <a:lnTo>
                  <a:pt x="9" y="22"/>
                </a:lnTo>
                <a:lnTo>
                  <a:pt x="8" y="21"/>
                </a:lnTo>
                <a:lnTo>
                  <a:pt x="8" y="22"/>
                </a:lnTo>
                <a:lnTo>
                  <a:pt x="9" y="22"/>
                </a:lnTo>
                <a:lnTo>
                  <a:pt x="8" y="23"/>
                </a:lnTo>
                <a:lnTo>
                  <a:pt x="10" y="21"/>
                </a:lnTo>
                <a:lnTo>
                  <a:pt x="14" y="18"/>
                </a:lnTo>
                <a:lnTo>
                  <a:pt x="20" y="15"/>
                </a:lnTo>
                <a:lnTo>
                  <a:pt x="27" y="13"/>
                </a:lnTo>
                <a:lnTo>
                  <a:pt x="35" y="11"/>
                </a:lnTo>
                <a:lnTo>
                  <a:pt x="44" y="10"/>
                </a:lnTo>
                <a:lnTo>
                  <a:pt x="54" y="9"/>
                </a:lnTo>
                <a:lnTo>
                  <a:pt x="63" y="9"/>
                </a:lnTo>
                <a:lnTo>
                  <a:pt x="74" y="10"/>
                </a:lnTo>
                <a:lnTo>
                  <a:pt x="82" y="12"/>
                </a:lnTo>
                <a:lnTo>
                  <a:pt x="91" y="15"/>
                </a:lnTo>
                <a:lnTo>
                  <a:pt x="98" y="21"/>
                </a:lnTo>
                <a:lnTo>
                  <a:pt x="101" y="23"/>
                </a:lnTo>
                <a:lnTo>
                  <a:pt x="103" y="26"/>
                </a:lnTo>
                <a:lnTo>
                  <a:pt x="106" y="31"/>
                </a:lnTo>
                <a:lnTo>
                  <a:pt x="108" y="35"/>
                </a:lnTo>
                <a:lnTo>
                  <a:pt x="116" y="3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52" name="CustomShape 444"/>
          <p:cNvSpPr/>
          <p:nvPr/>
        </p:nvSpPr>
        <p:spPr>
          <a:xfrm>
            <a:off x="4246563" y="6061075"/>
            <a:ext cx="87312" cy="30163"/>
          </a:xfrm>
          <a:custGeom>
            <a:avLst/>
            <a:gdLst/>
            <a:ahLst/>
            <a:cxnLst/>
            <a:rect l="l" t="t" r="r" b="b"/>
            <a:pathLst>
              <a:path w="56" h="19">
                <a:moveTo>
                  <a:pt x="0" y="16"/>
                </a:moveTo>
                <a:lnTo>
                  <a:pt x="9" y="18"/>
                </a:lnTo>
                <a:lnTo>
                  <a:pt x="18" y="19"/>
                </a:lnTo>
                <a:lnTo>
                  <a:pt x="28" y="18"/>
                </a:lnTo>
                <a:lnTo>
                  <a:pt x="37" y="17"/>
                </a:lnTo>
                <a:lnTo>
                  <a:pt x="44" y="15"/>
                </a:lnTo>
                <a:lnTo>
                  <a:pt x="51" y="12"/>
                </a:lnTo>
                <a:lnTo>
                  <a:pt x="55" y="7"/>
                </a:lnTo>
                <a:lnTo>
                  <a:pt x="56" y="0"/>
                </a:lnTo>
                <a:lnTo>
                  <a:pt x="48" y="4"/>
                </a:lnTo>
                <a:lnTo>
                  <a:pt x="48" y="2"/>
                </a:lnTo>
                <a:lnTo>
                  <a:pt x="46" y="4"/>
                </a:lnTo>
                <a:lnTo>
                  <a:pt x="41" y="6"/>
                </a:lnTo>
                <a:lnTo>
                  <a:pt x="35" y="8"/>
                </a:lnTo>
                <a:lnTo>
                  <a:pt x="26" y="9"/>
                </a:lnTo>
                <a:lnTo>
                  <a:pt x="18" y="9"/>
                </a:lnTo>
                <a:lnTo>
                  <a:pt x="11" y="9"/>
                </a:lnTo>
                <a:lnTo>
                  <a:pt x="2" y="7"/>
                </a:lnTo>
                <a:lnTo>
                  <a:pt x="0" y="16"/>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53" name="CustomShape 445"/>
          <p:cNvSpPr/>
          <p:nvPr/>
        </p:nvSpPr>
        <p:spPr>
          <a:xfrm>
            <a:off x="4157663" y="6046788"/>
            <a:ext cx="90487" cy="39687"/>
          </a:xfrm>
          <a:custGeom>
            <a:avLst/>
            <a:gdLst/>
            <a:ahLst/>
            <a:cxnLst/>
            <a:rect l="l" t="t" r="r" b="b"/>
            <a:pathLst>
              <a:path w="57" h="25">
                <a:moveTo>
                  <a:pt x="0" y="7"/>
                </a:moveTo>
                <a:lnTo>
                  <a:pt x="4" y="10"/>
                </a:lnTo>
                <a:lnTo>
                  <a:pt x="10" y="11"/>
                </a:lnTo>
                <a:lnTo>
                  <a:pt x="16" y="13"/>
                </a:lnTo>
                <a:lnTo>
                  <a:pt x="23" y="15"/>
                </a:lnTo>
                <a:lnTo>
                  <a:pt x="31" y="17"/>
                </a:lnTo>
                <a:lnTo>
                  <a:pt x="39" y="20"/>
                </a:lnTo>
                <a:lnTo>
                  <a:pt x="47" y="23"/>
                </a:lnTo>
                <a:lnTo>
                  <a:pt x="55" y="25"/>
                </a:lnTo>
                <a:lnTo>
                  <a:pt x="57" y="16"/>
                </a:lnTo>
                <a:lnTo>
                  <a:pt x="50" y="14"/>
                </a:lnTo>
                <a:lnTo>
                  <a:pt x="41" y="11"/>
                </a:lnTo>
                <a:lnTo>
                  <a:pt x="33" y="9"/>
                </a:lnTo>
                <a:lnTo>
                  <a:pt x="25" y="6"/>
                </a:lnTo>
                <a:lnTo>
                  <a:pt x="18" y="4"/>
                </a:lnTo>
                <a:lnTo>
                  <a:pt x="12" y="2"/>
                </a:lnTo>
                <a:lnTo>
                  <a:pt x="7" y="1"/>
                </a:lnTo>
                <a:lnTo>
                  <a:pt x="4" y="0"/>
                </a:lnTo>
                <a:lnTo>
                  <a:pt x="0" y="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54" name="CustomShape 446"/>
          <p:cNvSpPr/>
          <p:nvPr/>
        </p:nvSpPr>
        <p:spPr>
          <a:xfrm>
            <a:off x="4735513" y="6018213"/>
            <a:ext cx="169862" cy="65087"/>
          </a:xfrm>
          <a:custGeom>
            <a:avLst/>
            <a:gdLst/>
            <a:ahLst/>
            <a:cxnLst/>
            <a:rect l="l" t="t" r="r" b="b"/>
            <a:pathLst>
              <a:path w="107" h="41">
                <a:moveTo>
                  <a:pt x="105" y="21"/>
                </a:moveTo>
                <a:lnTo>
                  <a:pt x="106" y="20"/>
                </a:lnTo>
                <a:lnTo>
                  <a:pt x="107" y="19"/>
                </a:lnTo>
                <a:lnTo>
                  <a:pt x="107" y="18"/>
                </a:lnTo>
                <a:lnTo>
                  <a:pt x="107" y="17"/>
                </a:lnTo>
                <a:lnTo>
                  <a:pt x="105" y="13"/>
                </a:lnTo>
                <a:lnTo>
                  <a:pt x="99" y="10"/>
                </a:lnTo>
                <a:lnTo>
                  <a:pt x="94" y="7"/>
                </a:lnTo>
                <a:lnTo>
                  <a:pt x="86" y="5"/>
                </a:lnTo>
                <a:lnTo>
                  <a:pt x="77" y="2"/>
                </a:lnTo>
                <a:lnTo>
                  <a:pt x="68" y="0"/>
                </a:lnTo>
                <a:lnTo>
                  <a:pt x="58" y="0"/>
                </a:lnTo>
                <a:lnTo>
                  <a:pt x="48" y="0"/>
                </a:lnTo>
                <a:lnTo>
                  <a:pt x="38" y="1"/>
                </a:lnTo>
                <a:lnTo>
                  <a:pt x="27" y="3"/>
                </a:lnTo>
                <a:lnTo>
                  <a:pt x="19" y="7"/>
                </a:lnTo>
                <a:lnTo>
                  <a:pt x="12" y="12"/>
                </a:lnTo>
                <a:lnTo>
                  <a:pt x="7" y="16"/>
                </a:lnTo>
                <a:lnTo>
                  <a:pt x="4" y="20"/>
                </a:lnTo>
                <a:lnTo>
                  <a:pt x="2" y="24"/>
                </a:lnTo>
                <a:lnTo>
                  <a:pt x="0" y="29"/>
                </a:lnTo>
                <a:lnTo>
                  <a:pt x="0" y="32"/>
                </a:lnTo>
                <a:lnTo>
                  <a:pt x="3" y="34"/>
                </a:lnTo>
                <a:lnTo>
                  <a:pt x="8" y="38"/>
                </a:lnTo>
                <a:lnTo>
                  <a:pt x="16" y="40"/>
                </a:lnTo>
                <a:lnTo>
                  <a:pt x="24" y="41"/>
                </a:lnTo>
                <a:lnTo>
                  <a:pt x="33" y="41"/>
                </a:lnTo>
                <a:lnTo>
                  <a:pt x="42" y="41"/>
                </a:lnTo>
                <a:lnTo>
                  <a:pt x="51" y="39"/>
                </a:lnTo>
                <a:lnTo>
                  <a:pt x="58" y="36"/>
                </a:lnTo>
                <a:lnTo>
                  <a:pt x="67" y="33"/>
                </a:lnTo>
                <a:lnTo>
                  <a:pt x="74" y="31"/>
                </a:lnTo>
                <a:lnTo>
                  <a:pt x="82" y="29"/>
                </a:lnTo>
                <a:lnTo>
                  <a:pt x="90" y="27"/>
                </a:lnTo>
                <a:lnTo>
                  <a:pt x="96" y="24"/>
                </a:lnTo>
                <a:lnTo>
                  <a:pt x="101" y="23"/>
                </a:lnTo>
                <a:lnTo>
                  <a:pt x="105" y="21"/>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055" name="CustomShape 447"/>
          <p:cNvSpPr/>
          <p:nvPr/>
        </p:nvSpPr>
        <p:spPr>
          <a:xfrm>
            <a:off x="4730750" y="6011863"/>
            <a:ext cx="182563" cy="55562"/>
          </a:xfrm>
          <a:custGeom>
            <a:avLst/>
            <a:gdLst/>
            <a:ahLst/>
            <a:cxnLst/>
            <a:rect l="l" t="t" r="r" b="b"/>
            <a:pathLst>
              <a:path w="116" h="35">
                <a:moveTo>
                  <a:pt x="8" y="35"/>
                </a:moveTo>
                <a:lnTo>
                  <a:pt x="9" y="31"/>
                </a:lnTo>
                <a:lnTo>
                  <a:pt x="12" y="26"/>
                </a:lnTo>
                <a:lnTo>
                  <a:pt x="15" y="23"/>
                </a:lnTo>
                <a:lnTo>
                  <a:pt x="18" y="21"/>
                </a:lnTo>
                <a:lnTo>
                  <a:pt x="25" y="15"/>
                </a:lnTo>
                <a:lnTo>
                  <a:pt x="34" y="12"/>
                </a:lnTo>
                <a:lnTo>
                  <a:pt x="42" y="10"/>
                </a:lnTo>
                <a:lnTo>
                  <a:pt x="52" y="9"/>
                </a:lnTo>
                <a:lnTo>
                  <a:pt x="62" y="9"/>
                </a:lnTo>
                <a:lnTo>
                  <a:pt x="72" y="10"/>
                </a:lnTo>
                <a:lnTo>
                  <a:pt x="80" y="11"/>
                </a:lnTo>
                <a:lnTo>
                  <a:pt x="89" y="13"/>
                </a:lnTo>
                <a:lnTo>
                  <a:pt x="96" y="15"/>
                </a:lnTo>
                <a:lnTo>
                  <a:pt x="101" y="18"/>
                </a:lnTo>
                <a:lnTo>
                  <a:pt x="105" y="21"/>
                </a:lnTo>
                <a:lnTo>
                  <a:pt x="108" y="23"/>
                </a:lnTo>
                <a:lnTo>
                  <a:pt x="107" y="22"/>
                </a:lnTo>
                <a:lnTo>
                  <a:pt x="107" y="21"/>
                </a:lnTo>
                <a:lnTo>
                  <a:pt x="107" y="22"/>
                </a:lnTo>
                <a:lnTo>
                  <a:pt x="111" y="29"/>
                </a:lnTo>
                <a:lnTo>
                  <a:pt x="113" y="27"/>
                </a:lnTo>
                <a:lnTo>
                  <a:pt x="115" y="25"/>
                </a:lnTo>
                <a:lnTo>
                  <a:pt x="116" y="22"/>
                </a:lnTo>
                <a:lnTo>
                  <a:pt x="115" y="17"/>
                </a:lnTo>
                <a:lnTo>
                  <a:pt x="111" y="14"/>
                </a:lnTo>
                <a:lnTo>
                  <a:pt x="105" y="10"/>
                </a:lnTo>
                <a:lnTo>
                  <a:pt x="99" y="7"/>
                </a:lnTo>
                <a:lnTo>
                  <a:pt x="92" y="4"/>
                </a:lnTo>
                <a:lnTo>
                  <a:pt x="82" y="2"/>
                </a:lnTo>
                <a:lnTo>
                  <a:pt x="73" y="0"/>
                </a:lnTo>
                <a:lnTo>
                  <a:pt x="62" y="0"/>
                </a:lnTo>
                <a:lnTo>
                  <a:pt x="52" y="0"/>
                </a:lnTo>
                <a:lnTo>
                  <a:pt x="41" y="1"/>
                </a:lnTo>
                <a:lnTo>
                  <a:pt x="30" y="3"/>
                </a:lnTo>
                <a:lnTo>
                  <a:pt x="21" y="7"/>
                </a:lnTo>
                <a:lnTo>
                  <a:pt x="12" y="13"/>
                </a:lnTo>
                <a:lnTo>
                  <a:pt x="8" y="17"/>
                </a:lnTo>
                <a:lnTo>
                  <a:pt x="5" y="21"/>
                </a:lnTo>
                <a:lnTo>
                  <a:pt x="2" y="26"/>
                </a:lnTo>
                <a:lnTo>
                  <a:pt x="0" y="31"/>
                </a:lnTo>
                <a:lnTo>
                  <a:pt x="8" y="3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56" name="CustomShape 448"/>
          <p:cNvSpPr/>
          <p:nvPr/>
        </p:nvSpPr>
        <p:spPr>
          <a:xfrm>
            <a:off x="4730750" y="6061075"/>
            <a:ext cx="87313" cy="30163"/>
          </a:xfrm>
          <a:custGeom>
            <a:avLst/>
            <a:gdLst/>
            <a:ahLst/>
            <a:cxnLst/>
            <a:rect l="l" t="t" r="r" b="b"/>
            <a:pathLst>
              <a:path w="56" h="19">
                <a:moveTo>
                  <a:pt x="54" y="7"/>
                </a:moveTo>
                <a:lnTo>
                  <a:pt x="45" y="9"/>
                </a:lnTo>
                <a:lnTo>
                  <a:pt x="37" y="9"/>
                </a:lnTo>
                <a:lnTo>
                  <a:pt x="28" y="9"/>
                </a:lnTo>
                <a:lnTo>
                  <a:pt x="21" y="8"/>
                </a:lnTo>
                <a:lnTo>
                  <a:pt x="15" y="6"/>
                </a:lnTo>
                <a:lnTo>
                  <a:pt x="9" y="4"/>
                </a:lnTo>
                <a:lnTo>
                  <a:pt x="8" y="2"/>
                </a:lnTo>
                <a:lnTo>
                  <a:pt x="8" y="4"/>
                </a:lnTo>
                <a:lnTo>
                  <a:pt x="0" y="0"/>
                </a:lnTo>
                <a:lnTo>
                  <a:pt x="1" y="7"/>
                </a:lnTo>
                <a:lnTo>
                  <a:pt x="5" y="12"/>
                </a:lnTo>
                <a:lnTo>
                  <a:pt x="11" y="15"/>
                </a:lnTo>
                <a:lnTo>
                  <a:pt x="19" y="17"/>
                </a:lnTo>
                <a:lnTo>
                  <a:pt x="28" y="18"/>
                </a:lnTo>
                <a:lnTo>
                  <a:pt x="37" y="19"/>
                </a:lnTo>
                <a:lnTo>
                  <a:pt x="46" y="18"/>
                </a:lnTo>
                <a:lnTo>
                  <a:pt x="56" y="16"/>
                </a:lnTo>
                <a:lnTo>
                  <a:pt x="54" y="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57" name="CustomShape 449"/>
          <p:cNvSpPr/>
          <p:nvPr/>
        </p:nvSpPr>
        <p:spPr>
          <a:xfrm>
            <a:off x="4816475" y="6046788"/>
            <a:ext cx="88900" cy="39687"/>
          </a:xfrm>
          <a:custGeom>
            <a:avLst/>
            <a:gdLst/>
            <a:ahLst/>
            <a:cxnLst/>
            <a:rect l="l" t="t" r="r" b="b"/>
            <a:pathLst>
              <a:path w="57" h="25">
                <a:moveTo>
                  <a:pt x="53" y="0"/>
                </a:moveTo>
                <a:lnTo>
                  <a:pt x="49" y="1"/>
                </a:lnTo>
                <a:lnTo>
                  <a:pt x="45" y="2"/>
                </a:lnTo>
                <a:lnTo>
                  <a:pt x="39" y="4"/>
                </a:lnTo>
                <a:lnTo>
                  <a:pt x="31" y="6"/>
                </a:lnTo>
                <a:lnTo>
                  <a:pt x="23" y="9"/>
                </a:lnTo>
                <a:lnTo>
                  <a:pt x="16" y="11"/>
                </a:lnTo>
                <a:lnTo>
                  <a:pt x="7" y="14"/>
                </a:lnTo>
                <a:lnTo>
                  <a:pt x="0" y="16"/>
                </a:lnTo>
                <a:lnTo>
                  <a:pt x="2" y="25"/>
                </a:lnTo>
                <a:lnTo>
                  <a:pt x="9" y="23"/>
                </a:lnTo>
                <a:lnTo>
                  <a:pt x="18" y="20"/>
                </a:lnTo>
                <a:lnTo>
                  <a:pt x="26" y="17"/>
                </a:lnTo>
                <a:lnTo>
                  <a:pt x="34" y="15"/>
                </a:lnTo>
                <a:lnTo>
                  <a:pt x="41" y="13"/>
                </a:lnTo>
                <a:lnTo>
                  <a:pt x="47" y="11"/>
                </a:lnTo>
                <a:lnTo>
                  <a:pt x="53" y="10"/>
                </a:lnTo>
                <a:lnTo>
                  <a:pt x="57" y="7"/>
                </a:lnTo>
                <a:lnTo>
                  <a:pt x="53"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58" name="CustomShape 450"/>
          <p:cNvSpPr/>
          <p:nvPr/>
        </p:nvSpPr>
        <p:spPr>
          <a:xfrm>
            <a:off x="4246563" y="5991225"/>
            <a:ext cx="153987" cy="80963"/>
          </a:xfrm>
          <a:custGeom>
            <a:avLst/>
            <a:gdLst/>
            <a:ahLst/>
            <a:cxnLst/>
            <a:rect l="l" t="t" r="r" b="b"/>
            <a:pathLst>
              <a:path w="97" h="51">
                <a:moveTo>
                  <a:pt x="3" y="12"/>
                </a:moveTo>
                <a:lnTo>
                  <a:pt x="1" y="11"/>
                </a:lnTo>
                <a:lnTo>
                  <a:pt x="0" y="11"/>
                </a:lnTo>
                <a:lnTo>
                  <a:pt x="0" y="10"/>
                </a:lnTo>
                <a:lnTo>
                  <a:pt x="0" y="8"/>
                </a:lnTo>
                <a:lnTo>
                  <a:pt x="3" y="6"/>
                </a:lnTo>
                <a:lnTo>
                  <a:pt x="8" y="4"/>
                </a:lnTo>
                <a:lnTo>
                  <a:pt x="15" y="2"/>
                </a:lnTo>
                <a:lnTo>
                  <a:pt x="22" y="1"/>
                </a:lnTo>
                <a:lnTo>
                  <a:pt x="32" y="0"/>
                </a:lnTo>
                <a:lnTo>
                  <a:pt x="41" y="0"/>
                </a:lnTo>
                <a:lnTo>
                  <a:pt x="52" y="1"/>
                </a:lnTo>
                <a:lnTo>
                  <a:pt x="61" y="2"/>
                </a:lnTo>
                <a:lnTo>
                  <a:pt x="71" y="5"/>
                </a:lnTo>
                <a:lnTo>
                  <a:pt x="79" y="8"/>
                </a:lnTo>
                <a:lnTo>
                  <a:pt x="87" y="14"/>
                </a:lnTo>
                <a:lnTo>
                  <a:pt x="92" y="20"/>
                </a:lnTo>
                <a:lnTo>
                  <a:pt x="94" y="25"/>
                </a:lnTo>
                <a:lnTo>
                  <a:pt x="96" y="29"/>
                </a:lnTo>
                <a:lnTo>
                  <a:pt x="97" y="34"/>
                </a:lnTo>
                <a:lnTo>
                  <a:pt x="97" y="39"/>
                </a:lnTo>
                <a:lnTo>
                  <a:pt x="95" y="42"/>
                </a:lnTo>
                <a:lnTo>
                  <a:pt x="92" y="45"/>
                </a:lnTo>
                <a:lnTo>
                  <a:pt x="87" y="48"/>
                </a:lnTo>
                <a:lnTo>
                  <a:pt x="79" y="50"/>
                </a:lnTo>
                <a:lnTo>
                  <a:pt x="73" y="51"/>
                </a:lnTo>
                <a:lnTo>
                  <a:pt x="66" y="51"/>
                </a:lnTo>
                <a:lnTo>
                  <a:pt x="63" y="51"/>
                </a:lnTo>
                <a:lnTo>
                  <a:pt x="59" y="49"/>
                </a:lnTo>
                <a:lnTo>
                  <a:pt x="56" y="48"/>
                </a:lnTo>
                <a:lnTo>
                  <a:pt x="54" y="45"/>
                </a:lnTo>
                <a:lnTo>
                  <a:pt x="48" y="38"/>
                </a:lnTo>
                <a:lnTo>
                  <a:pt x="40" y="31"/>
                </a:lnTo>
                <a:lnTo>
                  <a:pt x="33" y="26"/>
                </a:lnTo>
                <a:lnTo>
                  <a:pt x="24" y="22"/>
                </a:lnTo>
                <a:lnTo>
                  <a:pt x="18" y="18"/>
                </a:lnTo>
                <a:lnTo>
                  <a:pt x="11" y="15"/>
                </a:lnTo>
                <a:lnTo>
                  <a:pt x="6" y="14"/>
                </a:lnTo>
                <a:lnTo>
                  <a:pt x="3" y="12"/>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059" name="CustomShape 451"/>
          <p:cNvSpPr/>
          <p:nvPr/>
        </p:nvSpPr>
        <p:spPr>
          <a:xfrm>
            <a:off x="4238625" y="5983288"/>
            <a:ext cx="169863" cy="68262"/>
          </a:xfrm>
          <a:custGeom>
            <a:avLst/>
            <a:gdLst/>
            <a:ahLst/>
            <a:cxnLst/>
            <a:rect l="l" t="t" r="r" b="b"/>
            <a:pathLst>
              <a:path w="107" h="44">
                <a:moveTo>
                  <a:pt x="107" y="44"/>
                </a:moveTo>
                <a:lnTo>
                  <a:pt x="107" y="39"/>
                </a:lnTo>
                <a:lnTo>
                  <a:pt x="106" y="33"/>
                </a:lnTo>
                <a:lnTo>
                  <a:pt x="103" y="28"/>
                </a:lnTo>
                <a:lnTo>
                  <a:pt x="101" y="23"/>
                </a:lnTo>
                <a:lnTo>
                  <a:pt x="95" y="16"/>
                </a:lnTo>
                <a:lnTo>
                  <a:pt x="87" y="10"/>
                </a:lnTo>
                <a:lnTo>
                  <a:pt x="78" y="6"/>
                </a:lnTo>
                <a:lnTo>
                  <a:pt x="68" y="2"/>
                </a:lnTo>
                <a:lnTo>
                  <a:pt x="57" y="1"/>
                </a:lnTo>
                <a:lnTo>
                  <a:pt x="46" y="0"/>
                </a:lnTo>
                <a:lnTo>
                  <a:pt x="37" y="0"/>
                </a:lnTo>
                <a:lnTo>
                  <a:pt x="27" y="1"/>
                </a:lnTo>
                <a:lnTo>
                  <a:pt x="19" y="2"/>
                </a:lnTo>
                <a:lnTo>
                  <a:pt x="11" y="5"/>
                </a:lnTo>
                <a:lnTo>
                  <a:pt x="6" y="7"/>
                </a:lnTo>
                <a:lnTo>
                  <a:pt x="2" y="10"/>
                </a:lnTo>
                <a:lnTo>
                  <a:pt x="0" y="13"/>
                </a:lnTo>
                <a:lnTo>
                  <a:pt x="1" y="18"/>
                </a:lnTo>
                <a:lnTo>
                  <a:pt x="4" y="20"/>
                </a:lnTo>
                <a:lnTo>
                  <a:pt x="6" y="21"/>
                </a:lnTo>
                <a:lnTo>
                  <a:pt x="9" y="13"/>
                </a:lnTo>
                <a:lnTo>
                  <a:pt x="8" y="12"/>
                </a:lnTo>
                <a:lnTo>
                  <a:pt x="9" y="15"/>
                </a:lnTo>
                <a:lnTo>
                  <a:pt x="8" y="17"/>
                </a:lnTo>
                <a:lnTo>
                  <a:pt x="10" y="15"/>
                </a:lnTo>
                <a:lnTo>
                  <a:pt x="14" y="13"/>
                </a:lnTo>
                <a:lnTo>
                  <a:pt x="20" y="11"/>
                </a:lnTo>
                <a:lnTo>
                  <a:pt x="28" y="10"/>
                </a:lnTo>
                <a:lnTo>
                  <a:pt x="37" y="9"/>
                </a:lnTo>
                <a:lnTo>
                  <a:pt x="46" y="9"/>
                </a:lnTo>
                <a:lnTo>
                  <a:pt x="56" y="10"/>
                </a:lnTo>
                <a:lnTo>
                  <a:pt x="65" y="11"/>
                </a:lnTo>
                <a:lnTo>
                  <a:pt x="75" y="15"/>
                </a:lnTo>
                <a:lnTo>
                  <a:pt x="82" y="18"/>
                </a:lnTo>
                <a:lnTo>
                  <a:pt x="89" y="22"/>
                </a:lnTo>
                <a:lnTo>
                  <a:pt x="94" y="29"/>
                </a:lnTo>
                <a:lnTo>
                  <a:pt x="96" y="32"/>
                </a:lnTo>
                <a:lnTo>
                  <a:pt x="97" y="35"/>
                </a:lnTo>
                <a:lnTo>
                  <a:pt x="97" y="40"/>
                </a:lnTo>
                <a:lnTo>
                  <a:pt x="98" y="44"/>
                </a:lnTo>
                <a:lnTo>
                  <a:pt x="107" y="4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60" name="CustomShape 452"/>
          <p:cNvSpPr/>
          <p:nvPr/>
        </p:nvSpPr>
        <p:spPr>
          <a:xfrm>
            <a:off x="4327525" y="6053138"/>
            <a:ext cx="80963" cy="26987"/>
          </a:xfrm>
          <a:custGeom>
            <a:avLst/>
            <a:gdLst/>
            <a:ahLst/>
            <a:cxnLst/>
            <a:rect l="l" t="t" r="r" b="b"/>
            <a:pathLst>
              <a:path w="52" h="18">
                <a:moveTo>
                  <a:pt x="0" y="9"/>
                </a:moveTo>
                <a:lnTo>
                  <a:pt x="3" y="12"/>
                </a:lnTo>
                <a:lnTo>
                  <a:pt x="7" y="14"/>
                </a:lnTo>
                <a:lnTo>
                  <a:pt x="10" y="17"/>
                </a:lnTo>
                <a:lnTo>
                  <a:pt x="16" y="17"/>
                </a:lnTo>
                <a:lnTo>
                  <a:pt x="23" y="18"/>
                </a:lnTo>
                <a:lnTo>
                  <a:pt x="31" y="16"/>
                </a:lnTo>
                <a:lnTo>
                  <a:pt x="38" y="13"/>
                </a:lnTo>
                <a:lnTo>
                  <a:pt x="44" y="10"/>
                </a:lnTo>
                <a:lnTo>
                  <a:pt x="48" y="7"/>
                </a:lnTo>
                <a:lnTo>
                  <a:pt x="52" y="0"/>
                </a:lnTo>
                <a:lnTo>
                  <a:pt x="43" y="0"/>
                </a:lnTo>
                <a:lnTo>
                  <a:pt x="42" y="0"/>
                </a:lnTo>
                <a:lnTo>
                  <a:pt x="40" y="2"/>
                </a:lnTo>
                <a:lnTo>
                  <a:pt x="35" y="5"/>
                </a:lnTo>
                <a:lnTo>
                  <a:pt x="28" y="7"/>
                </a:lnTo>
                <a:lnTo>
                  <a:pt x="22" y="8"/>
                </a:lnTo>
                <a:lnTo>
                  <a:pt x="16" y="8"/>
                </a:lnTo>
                <a:lnTo>
                  <a:pt x="14" y="8"/>
                </a:lnTo>
                <a:lnTo>
                  <a:pt x="11" y="7"/>
                </a:lnTo>
                <a:lnTo>
                  <a:pt x="9" y="5"/>
                </a:lnTo>
                <a:lnTo>
                  <a:pt x="7" y="3"/>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61" name="CustomShape 453"/>
          <p:cNvSpPr/>
          <p:nvPr/>
        </p:nvSpPr>
        <p:spPr>
          <a:xfrm>
            <a:off x="4248150" y="6003925"/>
            <a:ext cx="88900" cy="63500"/>
          </a:xfrm>
          <a:custGeom>
            <a:avLst/>
            <a:gdLst/>
            <a:ahLst/>
            <a:cxnLst/>
            <a:rect l="l" t="t" r="r" b="b"/>
            <a:pathLst>
              <a:path w="56" h="40">
                <a:moveTo>
                  <a:pt x="0" y="8"/>
                </a:moveTo>
                <a:lnTo>
                  <a:pt x="3" y="9"/>
                </a:lnTo>
                <a:lnTo>
                  <a:pt x="9" y="11"/>
                </a:lnTo>
                <a:lnTo>
                  <a:pt x="15" y="15"/>
                </a:lnTo>
                <a:lnTo>
                  <a:pt x="21" y="18"/>
                </a:lnTo>
                <a:lnTo>
                  <a:pt x="29" y="22"/>
                </a:lnTo>
                <a:lnTo>
                  <a:pt x="36" y="27"/>
                </a:lnTo>
                <a:lnTo>
                  <a:pt x="44" y="33"/>
                </a:lnTo>
                <a:lnTo>
                  <a:pt x="49" y="40"/>
                </a:lnTo>
                <a:lnTo>
                  <a:pt x="56" y="34"/>
                </a:lnTo>
                <a:lnTo>
                  <a:pt x="50" y="27"/>
                </a:lnTo>
                <a:lnTo>
                  <a:pt x="41" y="20"/>
                </a:lnTo>
                <a:lnTo>
                  <a:pt x="34" y="15"/>
                </a:lnTo>
                <a:lnTo>
                  <a:pt x="26" y="10"/>
                </a:lnTo>
                <a:lnTo>
                  <a:pt x="18" y="6"/>
                </a:lnTo>
                <a:lnTo>
                  <a:pt x="12" y="4"/>
                </a:lnTo>
                <a:lnTo>
                  <a:pt x="7" y="2"/>
                </a:lnTo>
                <a:lnTo>
                  <a:pt x="3"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62" name="CustomShape 454"/>
          <p:cNvSpPr/>
          <p:nvPr/>
        </p:nvSpPr>
        <p:spPr>
          <a:xfrm>
            <a:off x="4660900" y="5991225"/>
            <a:ext cx="155575" cy="80963"/>
          </a:xfrm>
          <a:custGeom>
            <a:avLst/>
            <a:gdLst/>
            <a:ahLst/>
            <a:cxnLst/>
            <a:rect l="l" t="t" r="r" b="b"/>
            <a:pathLst>
              <a:path w="98" h="51">
                <a:moveTo>
                  <a:pt x="95" y="12"/>
                </a:moveTo>
                <a:lnTo>
                  <a:pt x="97" y="11"/>
                </a:lnTo>
                <a:lnTo>
                  <a:pt x="98" y="11"/>
                </a:lnTo>
                <a:lnTo>
                  <a:pt x="98" y="10"/>
                </a:lnTo>
                <a:lnTo>
                  <a:pt x="98" y="8"/>
                </a:lnTo>
                <a:lnTo>
                  <a:pt x="95" y="6"/>
                </a:lnTo>
                <a:lnTo>
                  <a:pt x="90" y="4"/>
                </a:lnTo>
                <a:lnTo>
                  <a:pt x="83" y="2"/>
                </a:lnTo>
                <a:lnTo>
                  <a:pt x="76" y="1"/>
                </a:lnTo>
                <a:lnTo>
                  <a:pt x="66" y="0"/>
                </a:lnTo>
                <a:lnTo>
                  <a:pt x="56" y="0"/>
                </a:lnTo>
                <a:lnTo>
                  <a:pt x="46" y="1"/>
                </a:lnTo>
                <a:lnTo>
                  <a:pt x="36" y="2"/>
                </a:lnTo>
                <a:lnTo>
                  <a:pt x="27" y="5"/>
                </a:lnTo>
                <a:lnTo>
                  <a:pt x="18" y="8"/>
                </a:lnTo>
                <a:lnTo>
                  <a:pt x="11" y="14"/>
                </a:lnTo>
                <a:lnTo>
                  <a:pt x="5" y="20"/>
                </a:lnTo>
                <a:lnTo>
                  <a:pt x="3" y="25"/>
                </a:lnTo>
                <a:lnTo>
                  <a:pt x="1" y="29"/>
                </a:lnTo>
                <a:lnTo>
                  <a:pt x="0" y="34"/>
                </a:lnTo>
                <a:lnTo>
                  <a:pt x="0" y="39"/>
                </a:lnTo>
                <a:lnTo>
                  <a:pt x="1" y="42"/>
                </a:lnTo>
                <a:lnTo>
                  <a:pt x="6" y="45"/>
                </a:lnTo>
                <a:lnTo>
                  <a:pt x="11" y="48"/>
                </a:lnTo>
                <a:lnTo>
                  <a:pt x="17" y="50"/>
                </a:lnTo>
                <a:lnTo>
                  <a:pt x="25" y="51"/>
                </a:lnTo>
                <a:lnTo>
                  <a:pt x="32" y="51"/>
                </a:lnTo>
                <a:lnTo>
                  <a:pt x="35" y="51"/>
                </a:lnTo>
                <a:lnTo>
                  <a:pt x="38" y="49"/>
                </a:lnTo>
                <a:lnTo>
                  <a:pt x="42" y="48"/>
                </a:lnTo>
                <a:lnTo>
                  <a:pt x="44" y="45"/>
                </a:lnTo>
                <a:lnTo>
                  <a:pt x="50" y="38"/>
                </a:lnTo>
                <a:lnTo>
                  <a:pt x="58" y="31"/>
                </a:lnTo>
                <a:lnTo>
                  <a:pt x="65" y="26"/>
                </a:lnTo>
                <a:lnTo>
                  <a:pt x="72" y="22"/>
                </a:lnTo>
                <a:lnTo>
                  <a:pt x="80" y="18"/>
                </a:lnTo>
                <a:lnTo>
                  <a:pt x="86" y="15"/>
                </a:lnTo>
                <a:lnTo>
                  <a:pt x="91" y="14"/>
                </a:lnTo>
                <a:lnTo>
                  <a:pt x="95" y="12"/>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063" name="CustomShape 455"/>
          <p:cNvSpPr/>
          <p:nvPr/>
        </p:nvSpPr>
        <p:spPr>
          <a:xfrm>
            <a:off x="4656138" y="5983288"/>
            <a:ext cx="166687" cy="68262"/>
          </a:xfrm>
          <a:custGeom>
            <a:avLst/>
            <a:gdLst/>
            <a:ahLst/>
            <a:cxnLst/>
            <a:rect l="l" t="t" r="r" b="b"/>
            <a:pathLst>
              <a:path w="106" h="44">
                <a:moveTo>
                  <a:pt x="9" y="44"/>
                </a:moveTo>
                <a:lnTo>
                  <a:pt x="9" y="40"/>
                </a:lnTo>
                <a:lnTo>
                  <a:pt x="10" y="35"/>
                </a:lnTo>
                <a:lnTo>
                  <a:pt x="11" y="32"/>
                </a:lnTo>
                <a:lnTo>
                  <a:pt x="13" y="29"/>
                </a:lnTo>
                <a:lnTo>
                  <a:pt x="18" y="22"/>
                </a:lnTo>
                <a:lnTo>
                  <a:pt x="24" y="18"/>
                </a:lnTo>
                <a:lnTo>
                  <a:pt x="32" y="15"/>
                </a:lnTo>
                <a:lnTo>
                  <a:pt x="41" y="11"/>
                </a:lnTo>
                <a:lnTo>
                  <a:pt x="51" y="10"/>
                </a:lnTo>
                <a:lnTo>
                  <a:pt x="60" y="9"/>
                </a:lnTo>
                <a:lnTo>
                  <a:pt x="70" y="9"/>
                </a:lnTo>
                <a:lnTo>
                  <a:pt x="78" y="10"/>
                </a:lnTo>
                <a:lnTo>
                  <a:pt x="86" y="11"/>
                </a:lnTo>
                <a:lnTo>
                  <a:pt x="92" y="13"/>
                </a:lnTo>
                <a:lnTo>
                  <a:pt x="96" y="15"/>
                </a:lnTo>
                <a:lnTo>
                  <a:pt x="99" y="17"/>
                </a:lnTo>
                <a:lnTo>
                  <a:pt x="97" y="15"/>
                </a:lnTo>
                <a:lnTo>
                  <a:pt x="97" y="12"/>
                </a:lnTo>
                <a:lnTo>
                  <a:pt x="99" y="12"/>
                </a:lnTo>
                <a:lnTo>
                  <a:pt x="97" y="13"/>
                </a:lnTo>
                <a:lnTo>
                  <a:pt x="101" y="21"/>
                </a:lnTo>
                <a:lnTo>
                  <a:pt x="103" y="20"/>
                </a:lnTo>
                <a:lnTo>
                  <a:pt x="105" y="18"/>
                </a:lnTo>
                <a:lnTo>
                  <a:pt x="106" y="13"/>
                </a:lnTo>
                <a:lnTo>
                  <a:pt x="105" y="10"/>
                </a:lnTo>
                <a:lnTo>
                  <a:pt x="101" y="7"/>
                </a:lnTo>
                <a:lnTo>
                  <a:pt x="95" y="5"/>
                </a:lnTo>
                <a:lnTo>
                  <a:pt x="88" y="2"/>
                </a:lnTo>
                <a:lnTo>
                  <a:pt x="80" y="1"/>
                </a:lnTo>
                <a:lnTo>
                  <a:pt x="70" y="0"/>
                </a:lnTo>
                <a:lnTo>
                  <a:pt x="60" y="0"/>
                </a:lnTo>
                <a:lnTo>
                  <a:pt x="50" y="1"/>
                </a:lnTo>
                <a:lnTo>
                  <a:pt x="39" y="2"/>
                </a:lnTo>
                <a:lnTo>
                  <a:pt x="29" y="6"/>
                </a:lnTo>
                <a:lnTo>
                  <a:pt x="20" y="10"/>
                </a:lnTo>
                <a:lnTo>
                  <a:pt x="12" y="16"/>
                </a:lnTo>
                <a:lnTo>
                  <a:pt x="5" y="23"/>
                </a:lnTo>
                <a:lnTo>
                  <a:pt x="3" y="28"/>
                </a:lnTo>
                <a:lnTo>
                  <a:pt x="1" y="33"/>
                </a:lnTo>
                <a:lnTo>
                  <a:pt x="0" y="39"/>
                </a:lnTo>
                <a:lnTo>
                  <a:pt x="0" y="44"/>
                </a:lnTo>
                <a:lnTo>
                  <a:pt x="9" y="4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64" name="CustomShape 456"/>
          <p:cNvSpPr/>
          <p:nvPr/>
        </p:nvSpPr>
        <p:spPr>
          <a:xfrm>
            <a:off x="4656138" y="6053138"/>
            <a:ext cx="79375" cy="26987"/>
          </a:xfrm>
          <a:custGeom>
            <a:avLst/>
            <a:gdLst/>
            <a:ahLst/>
            <a:cxnLst/>
            <a:rect l="l" t="t" r="r" b="b"/>
            <a:pathLst>
              <a:path w="51" h="18">
                <a:moveTo>
                  <a:pt x="45" y="3"/>
                </a:moveTo>
                <a:lnTo>
                  <a:pt x="42" y="5"/>
                </a:lnTo>
                <a:lnTo>
                  <a:pt x="40" y="7"/>
                </a:lnTo>
                <a:lnTo>
                  <a:pt x="38" y="8"/>
                </a:lnTo>
                <a:lnTo>
                  <a:pt x="36" y="8"/>
                </a:lnTo>
                <a:lnTo>
                  <a:pt x="29" y="8"/>
                </a:lnTo>
                <a:lnTo>
                  <a:pt x="22" y="7"/>
                </a:lnTo>
                <a:lnTo>
                  <a:pt x="17" y="5"/>
                </a:lnTo>
                <a:lnTo>
                  <a:pt x="12" y="2"/>
                </a:lnTo>
                <a:lnTo>
                  <a:pt x="9" y="0"/>
                </a:lnTo>
                <a:lnTo>
                  <a:pt x="0" y="0"/>
                </a:lnTo>
                <a:lnTo>
                  <a:pt x="2" y="7"/>
                </a:lnTo>
                <a:lnTo>
                  <a:pt x="8" y="10"/>
                </a:lnTo>
                <a:lnTo>
                  <a:pt x="14" y="13"/>
                </a:lnTo>
                <a:lnTo>
                  <a:pt x="20" y="16"/>
                </a:lnTo>
                <a:lnTo>
                  <a:pt x="29" y="18"/>
                </a:lnTo>
                <a:lnTo>
                  <a:pt x="36" y="17"/>
                </a:lnTo>
                <a:lnTo>
                  <a:pt x="40" y="17"/>
                </a:lnTo>
                <a:lnTo>
                  <a:pt x="45" y="14"/>
                </a:lnTo>
                <a:lnTo>
                  <a:pt x="48" y="12"/>
                </a:lnTo>
                <a:lnTo>
                  <a:pt x="51" y="9"/>
                </a:lnTo>
                <a:lnTo>
                  <a:pt x="45" y="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65" name="CustomShape 457"/>
          <p:cNvSpPr/>
          <p:nvPr/>
        </p:nvSpPr>
        <p:spPr>
          <a:xfrm>
            <a:off x="4727575" y="6003925"/>
            <a:ext cx="87313" cy="63500"/>
          </a:xfrm>
          <a:custGeom>
            <a:avLst/>
            <a:gdLst/>
            <a:ahLst/>
            <a:cxnLst/>
            <a:rect l="l" t="t" r="r" b="b"/>
            <a:pathLst>
              <a:path w="56" h="40">
                <a:moveTo>
                  <a:pt x="52" y="0"/>
                </a:moveTo>
                <a:lnTo>
                  <a:pt x="49" y="2"/>
                </a:lnTo>
                <a:lnTo>
                  <a:pt x="44" y="4"/>
                </a:lnTo>
                <a:lnTo>
                  <a:pt x="38" y="6"/>
                </a:lnTo>
                <a:lnTo>
                  <a:pt x="30" y="10"/>
                </a:lnTo>
                <a:lnTo>
                  <a:pt x="22" y="15"/>
                </a:lnTo>
                <a:lnTo>
                  <a:pt x="13" y="20"/>
                </a:lnTo>
                <a:lnTo>
                  <a:pt x="6" y="27"/>
                </a:lnTo>
                <a:lnTo>
                  <a:pt x="0" y="34"/>
                </a:lnTo>
                <a:lnTo>
                  <a:pt x="6" y="40"/>
                </a:lnTo>
                <a:lnTo>
                  <a:pt x="12" y="33"/>
                </a:lnTo>
                <a:lnTo>
                  <a:pt x="19" y="27"/>
                </a:lnTo>
                <a:lnTo>
                  <a:pt x="26" y="22"/>
                </a:lnTo>
                <a:lnTo>
                  <a:pt x="33" y="18"/>
                </a:lnTo>
                <a:lnTo>
                  <a:pt x="41" y="15"/>
                </a:lnTo>
                <a:lnTo>
                  <a:pt x="47" y="11"/>
                </a:lnTo>
                <a:lnTo>
                  <a:pt x="52" y="9"/>
                </a:lnTo>
                <a:lnTo>
                  <a:pt x="56" y="8"/>
                </a:lnTo>
                <a:lnTo>
                  <a:pt x="52"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66" name="CustomShape 458"/>
          <p:cNvSpPr/>
          <p:nvPr/>
        </p:nvSpPr>
        <p:spPr>
          <a:xfrm>
            <a:off x="4356100" y="5986463"/>
            <a:ext cx="109538" cy="88900"/>
          </a:xfrm>
          <a:custGeom>
            <a:avLst/>
            <a:gdLst/>
            <a:ahLst/>
            <a:cxnLst/>
            <a:rect l="l" t="t" r="r" b="b"/>
            <a:pathLst>
              <a:path w="69" h="56">
                <a:moveTo>
                  <a:pt x="3" y="10"/>
                </a:moveTo>
                <a:lnTo>
                  <a:pt x="0" y="8"/>
                </a:lnTo>
                <a:lnTo>
                  <a:pt x="0" y="6"/>
                </a:lnTo>
                <a:lnTo>
                  <a:pt x="1" y="4"/>
                </a:lnTo>
                <a:lnTo>
                  <a:pt x="5" y="3"/>
                </a:lnTo>
                <a:lnTo>
                  <a:pt x="9" y="2"/>
                </a:lnTo>
                <a:lnTo>
                  <a:pt x="16" y="0"/>
                </a:lnTo>
                <a:lnTo>
                  <a:pt x="23" y="0"/>
                </a:lnTo>
                <a:lnTo>
                  <a:pt x="31" y="0"/>
                </a:lnTo>
                <a:lnTo>
                  <a:pt x="38" y="3"/>
                </a:lnTo>
                <a:lnTo>
                  <a:pt x="45" y="5"/>
                </a:lnTo>
                <a:lnTo>
                  <a:pt x="53" y="8"/>
                </a:lnTo>
                <a:lnTo>
                  <a:pt x="59" y="13"/>
                </a:lnTo>
                <a:lnTo>
                  <a:pt x="64" y="18"/>
                </a:lnTo>
                <a:lnTo>
                  <a:pt x="68" y="26"/>
                </a:lnTo>
                <a:lnTo>
                  <a:pt x="69" y="30"/>
                </a:lnTo>
                <a:lnTo>
                  <a:pt x="69" y="34"/>
                </a:lnTo>
                <a:lnTo>
                  <a:pt x="69" y="39"/>
                </a:lnTo>
                <a:lnTo>
                  <a:pt x="68" y="44"/>
                </a:lnTo>
                <a:lnTo>
                  <a:pt x="65" y="50"/>
                </a:lnTo>
                <a:lnTo>
                  <a:pt x="62" y="54"/>
                </a:lnTo>
                <a:lnTo>
                  <a:pt x="57" y="56"/>
                </a:lnTo>
                <a:lnTo>
                  <a:pt x="52" y="56"/>
                </a:lnTo>
                <a:lnTo>
                  <a:pt x="45" y="55"/>
                </a:lnTo>
                <a:lnTo>
                  <a:pt x="40" y="52"/>
                </a:lnTo>
                <a:lnTo>
                  <a:pt x="35" y="45"/>
                </a:lnTo>
                <a:lnTo>
                  <a:pt x="31" y="38"/>
                </a:lnTo>
                <a:lnTo>
                  <a:pt x="27" y="30"/>
                </a:lnTo>
                <a:lnTo>
                  <a:pt x="23" y="23"/>
                </a:lnTo>
                <a:lnTo>
                  <a:pt x="20" y="19"/>
                </a:lnTo>
                <a:lnTo>
                  <a:pt x="16" y="16"/>
                </a:lnTo>
                <a:lnTo>
                  <a:pt x="13" y="14"/>
                </a:lnTo>
                <a:lnTo>
                  <a:pt x="9" y="13"/>
                </a:lnTo>
                <a:lnTo>
                  <a:pt x="6" y="11"/>
                </a:lnTo>
                <a:lnTo>
                  <a:pt x="3" y="1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067" name="CustomShape 459"/>
          <p:cNvSpPr/>
          <p:nvPr/>
        </p:nvSpPr>
        <p:spPr>
          <a:xfrm>
            <a:off x="4351338" y="5980113"/>
            <a:ext cx="120650" cy="76200"/>
          </a:xfrm>
          <a:custGeom>
            <a:avLst/>
            <a:gdLst/>
            <a:ahLst/>
            <a:cxnLst/>
            <a:rect l="l" t="t" r="r" b="b"/>
            <a:pathLst>
              <a:path w="77" h="49">
                <a:moveTo>
                  <a:pt x="76" y="49"/>
                </a:moveTo>
                <a:lnTo>
                  <a:pt x="77" y="44"/>
                </a:lnTo>
                <a:lnTo>
                  <a:pt x="77" y="38"/>
                </a:lnTo>
                <a:lnTo>
                  <a:pt x="77" y="33"/>
                </a:lnTo>
                <a:lnTo>
                  <a:pt x="76" y="27"/>
                </a:lnTo>
                <a:lnTo>
                  <a:pt x="72" y="20"/>
                </a:lnTo>
                <a:lnTo>
                  <a:pt x="66" y="13"/>
                </a:lnTo>
                <a:lnTo>
                  <a:pt x="59" y="8"/>
                </a:lnTo>
                <a:lnTo>
                  <a:pt x="51" y="4"/>
                </a:lnTo>
                <a:lnTo>
                  <a:pt x="43" y="2"/>
                </a:lnTo>
                <a:lnTo>
                  <a:pt x="36" y="0"/>
                </a:lnTo>
                <a:lnTo>
                  <a:pt x="27" y="0"/>
                </a:lnTo>
                <a:lnTo>
                  <a:pt x="20" y="0"/>
                </a:lnTo>
                <a:lnTo>
                  <a:pt x="13" y="1"/>
                </a:lnTo>
                <a:lnTo>
                  <a:pt x="7" y="2"/>
                </a:lnTo>
                <a:lnTo>
                  <a:pt x="3" y="4"/>
                </a:lnTo>
                <a:lnTo>
                  <a:pt x="0" y="9"/>
                </a:lnTo>
                <a:lnTo>
                  <a:pt x="1" y="15"/>
                </a:lnTo>
                <a:lnTo>
                  <a:pt x="6" y="19"/>
                </a:lnTo>
                <a:lnTo>
                  <a:pt x="9" y="10"/>
                </a:lnTo>
                <a:lnTo>
                  <a:pt x="7" y="9"/>
                </a:lnTo>
                <a:lnTo>
                  <a:pt x="8" y="11"/>
                </a:lnTo>
                <a:lnTo>
                  <a:pt x="8" y="12"/>
                </a:lnTo>
                <a:lnTo>
                  <a:pt x="10" y="11"/>
                </a:lnTo>
                <a:lnTo>
                  <a:pt x="14" y="10"/>
                </a:lnTo>
                <a:lnTo>
                  <a:pt x="21" y="9"/>
                </a:lnTo>
                <a:lnTo>
                  <a:pt x="27" y="9"/>
                </a:lnTo>
                <a:lnTo>
                  <a:pt x="35" y="10"/>
                </a:lnTo>
                <a:lnTo>
                  <a:pt x="41" y="11"/>
                </a:lnTo>
                <a:lnTo>
                  <a:pt x="48" y="13"/>
                </a:lnTo>
                <a:lnTo>
                  <a:pt x="55" y="15"/>
                </a:lnTo>
                <a:lnTo>
                  <a:pt x="60" y="20"/>
                </a:lnTo>
                <a:lnTo>
                  <a:pt x="64" y="24"/>
                </a:lnTo>
                <a:lnTo>
                  <a:pt x="67" y="31"/>
                </a:lnTo>
                <a:lnTo>
                  <a:pt x="68" y="34"/>
                </a:lnTo>
                <a:lnTo>
                  <a:pt x="68" y="38"/>
                </a:lnTo>
                <a:lnTo>
                  <a:pt x="68" y="43"/>
                </a:lnTo>
                <a:lnTo>
                  <a:pt x="67" y="47"/>
                </a:lnTo>
                <a:lnTo>
                  <a:pt x="76" y="4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68" name="CustomShape 460"/>
          <p:cNvSpPr/>
          <p:nvPr/>
        </p:nvSpPr>
        <p:spPr>
          <a:xfrm>
            <a:off x="4397375" y="6043613"/>
            <a:ext cx="73025" cy="39687"/>
          </a:xfrm>
          <a:custGeom>
            <a:avLst/>
            <a:gdLst/>
            <a:ahLst/>
            <a:cxnLst/>
            <a:rect l="l" t="t" r="r" b="b"/>
            <a:pathLst>
              <a:path w="46" h="25">
                <a:moveTo>
                  <a:pt x="0" y="3"/>
                </a:moveTo>
                <a:lnTo>
                  <a:pt x="5" y="13"/>
                </a:lnTo>
                <a:lnTo>
                  <a:pt x="11" y="19"/>
                </a:lnTo>
                <a:lnTo>
                  <a:pt x="18" y="24"/>
                </a:lnTo>
                <a:lnTo>
                  <a:pt x="26" y="25"/>
                </a:lnTo>
                <a:lnTo>
                  <a:pt x="32" y="25"/>
                </a:lnTo>
                <a:lnTo>
                  <a:pt x="38" y="22"/>
                </a:lnTo>
                <a:lnTo>
                  <a:pt x="44" y="16"/>
                </a:lnTo>
                <a:lnTo>
                  <a:pt x="46" y="9"/>
                </a:lnTo>
                <a:lnTo>
                  <a:pt x="37" y="7"/>
                </a:lnTo>
                <a:lnTo>
                  <a:pt x="36" y="12"/>
                </a:lnTo>
                <a:lnTo>
                  <a:pt x="34" y="14"/>
                </a:lnTo>
                <a:lnTo>
                  <a:pt x="30" y="16"/>
                </a:lnTo>
                <a:lnTo>
                  <a:pt x="26" y="16"/>
                </a:lnTo>
                <a:lnTo>
                  <a:pt x="21" y="15"/>
                </a:lnTo>
                <a:lnTo>
                  <a:pt x="16" y="12"/>
                </a:lnTo>
                <a:lnTo>
                  <a:pt x="12" y="7"/>
                </a:lnTo>
                <a:lnTo>
                  <a:pt x="9" y="0"/>
                </a:lnTo>
                <a:lnTo>
                  <a:pt x="0" y="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69" name="CustomShape 461"/>
          <p:cNvSpPr/>
          <p:nvPr/>
        </p:nvSpPr>
        <p:spPr>
          <a:xfrm>
            <a:off x="4359275" y="5995988"/>
            <a:ext cx="52388" cy="52387"/>
          </a:xfrm>
          <a:custGeom>
            <a:avLst/>
            <a:gdLst/>
            <a:ahLst/>
            <a:cxnLst/>
            <a:rect l="l" t="t" r="r" b="b"/>
            <a:pathLst>
              <a:path w="33" h="33">
                <a:moveTo>
                  <a:pt x="0" y="9"/>
                </a:moveTo>
                <a:lnTo>
                  <a:pt x="2" y="9"/>
                </a:lnTo>
                <a:lnTo>
                  <a:pt x="5" y="10"/>
                </a:lnTo>
                <a:lnTo>
                  <a:pt x="8" y="12"/>
                </a:lnTo>
                <a:lnTo>
                  <a:pt x="12" y="13"/>
                </a:lnTo>
                <a:lnTo>
                  <a:pt x="15" y="16"/>
                </a:lnTo>
                <a:lnTo>
                  <a:pt x="18" y="20"/>
                </a:lnTo>
                <a:lnTo>
                  <a:pt x="21" y="26"/>
                </a:lnTo>
                <a:lnTo>
                  <a:pt x="24" y="33"/>
                </a:lnTo>
                <a:lnTo>
                  <a:pt x="33" y="30"/>
                </a:lnTo>
                <a:lnTo>
                  <a:pt x="29" y="22"/>
                </a:lnTo>
                <a:lnTo>
                  <a:pt x="25" y="15"/>
                </a:lnTo>
                <a:lnTo>
                  <a:pt x="21" y="10"/>
                </a:lnTo>
                <a:lnTo>
                  <a:pt x="17" y="7"/>
                </a:lnTo>
                <a:lnTo>
                  <a:pt x="13" y="3"/>
                </a:lnTo>
                <a:lnTo>
                  <a:pt x="8" y="2"/>
                </a:lnTo>
                <a:lnTo>
                  <a:pt x="5" y="1"/>
                </a:lnTo>
                <a:lnTo>
                  <a:pt x="3"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70" name="CustomShape 462"/>
          <p:cNvSpPr/>
          <p:nvPr/>
        </p:nvSpPr>
        <p:spPr>
          <a:xfrm>
            <a:off x="4603750" y="5986463"/>
            <a:ext cx="103188" cy="88900"/>
          </a:xfrm>
          <a:custGeom>
            <a:avLst/>
            <a:gdLst/>
            <a:ahLst/>
            <a:cxnLst/>
            <a:rect l="l" t="t" r="r" b="b"/>
            <a:pathLst>
              <a:path w="66" h="56">
                <a:moveTo>
                  <a:pt x="63" y="10"/>
                </a:moveTo>
                <a:lnTo>
                  <a:pt x="66" y="8"/>
                </a:lnTo>
                <a:lnTo>
                  <a:pt x="66" y="6"/>
                </a:lnTo>
                <a:lnTo>
                  <a:pt x="65" y="4"/>
                </a:lnTo>
                <a:lnTo>
                  <a:pt x="62" y="3"/>
                </a:lnTo>
                <a:lnTo>
                  <a:pt x="56" y="2"/>
                </a:lnTo>
                <a:lnTo>
                  <a:pt x="51" y="0"/>
                </a:lnTo>
                <a:lnTo>
                  <a:pt x="44" y="0"/>
                </a:lnTo>
                <a:lnTo>
                  <a:pt x="37" y="0"/>
                </a:lnTo>
                <a:lnTo>
                  <a:pt x="30" y="2"/>
                </a:lnTo>
                <a:lnTo>
                  <a:pt x="23" y="4"/>
                </a:lnTo>
                <a:lnTo>
                  <a:pt x="16" y="7"/>
                </a:lnTo>
                <a:lnTo>
                  <a:pt x="10" y="11"/>
                </a:lnTo>
                <a:lnTo>
                  <a:pt x="6" y="18"/>
                </a:lnTo>
                <a:lnTo>
                  <a:pt x="2" y="25"/>
                </a:lnTo>
                <a:lnTo>
                  <a:pt x="1" y="29"/>
                </a:lnTo>
                <a:lnTo>
                  <a:pt x="0" y="33"/>
                </a:lnTo>
                <a:lnTo>
                  <a:pt x="1" y="39"/>
                </a:lnTo>
                <a:lnTo>
                  <a:pt x="1" y="44"/>
                </a:lnTo>
                <a:lnTo>
                  <a:pt x="4" y="50"/>
                </a:lnTo>
                <a:lnTo>
                  <a:pt x="7" y="53"/>
                </a:lnTo>
                <a:lnTo>
                  <a:pt x="11" y="55"/>
                </a:lnTo>
                <a:lnTo>
                  <a:pt x="16" y="56"/>
                </a:lnTo>
                <a:lnTo>
                  <a:pt x="22" y="55"/>
                </a:lnTo>
                <a:lnTo>
                  <a:pt x="27" y="51"/>
                </a:lnTo>
                <a:lnTo>
                  <a:pt x="31" y="45"/>
                </a:lnTo>
                <a:lnTo>
                  <a:pt x="35" y="38"/>
                </a:lnTo>
                <a:lnTo>
                  <a:pt x="38" y="30"/>
                </a:lnTo>
                <a:lnTo>
                  <a:pt x="43" y="23"/>
                </a:lnTo>
                <a:lnTo>
                  <a:pt x="46" y="19"/>
                </a:lnTo>
                <a:lnTo>
                  <a:pt x="50" y="16"/>
                </a:lnTo>
                <a:lnTo>
                  <a:pt x="53" y="14"/>
                </a:lnTo>
                <a:lnTo>
                  <a:pt x="56" y="13"/>
                </a:lnTo>
                <a:lnTo>
                  <a:pt x="60" y="11"/>
                </a:lnTo>
                <a:lnTo>
                  <a:pt x="63" y="1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071" name="CustomShape 463"/>
          <p:cNvSpPr/>
          <p:nvPr/>
        </p:nvSpPr>
        <p:spPr>
          <a:xfrm>
            <a:off x="4595813" y="5980113"/>
            <a:ext cx="117475" cy="76200"/>
          </a:xfrm>
          <a:custGeom>
            <a:avLst/>
            <a:gdLst/>
            <a:ahLst/>
            <a:cxnLst/>
            <a:rect l="l" t="t" r="r" b="b"/>
            <a:pathLst>
              <a:path w="74" h="48">
                <a:moveTo>
                  <a:pt x="10" y="47"/>
                </a:moveTo>
                <a:lnTo>
                  <a:pt x="10" y="42"/>
                </a:lnTo>
                <a:lnTo>
                  <a:pt x="10" y="37"/>
                </a:lnTo>
                <a:lnTo>
                  <a:pt x="10" y="34"/>
                </a:lnTo>
                <a:lnTo>
                  <a:pt x="11" y="31"/>
                </a:lnTo>
                <a:lnTo>
                  <a:pt x="13" y="24"/>
                </a:lnTo>
                <a:lnTo>
                  <a:pt x="17" y="20"/>
                </a:lnTo>
                <a:lnTo>
                  <a:pt x="22" y="15"/>
                </a:lnTo>
                <a:lnTo>
                  <a:pt x="28" y="12"/>
                </a:lnTo>
                <a:lnTo>
                  <a:pt x="35" y="10"/>
                </a:lnTo>
                <a:lnTo>
                  <a:pt x="41" y="9"/>
                </a:lnTo>
                <a:lnTo>
                  <a:pt x="48" y="9"/>
                </a:lnTo>
                <a:lnTo>
                  <a:pt x="54" y="9"/>
                </a:lnTo>
                <a:lnTo>
                  <a:pt x="59" y="10"/>
                </a:lnTo>
                <a:lnTo>
                  <a:pt x="64" y="11"/>
                </a:lnTo>
                <a:lnTo>
                  <a:pt x="66" y="12"/>
                </a:lnTo>
                <a:lnTo>
                  <a:pt x="66" y="11"/>
                </a:lnTo>
                <a:lnTo>
                  <a:pt x="67" y="9"/>
                </a:lnTo>
                <a:lnTo>
                  <a:pt x="65" y="10"/>
                </a:lnTo>
                <a:lnTo>
                  <a:pt x="68" y="19"/>
                </a:lnTo>
                <a:lnTo>
                  <a:pt x="72" y="15"/>
                </a:lnTo>
                <a:lnTo>
                  <a:pt x="74" y="9"/>
                </a:lnTo>
                <a:lnTo>
                  <a:pt x="71" y="4"/>
                </a:lnTo>
                <a:lnTo>
                  <a:pt x="67" y="2"/>
                </a:lnTo>
                <a:lnTo>
                  <a:pt x="61" y="1"/>
                </a:lnTo>
                <a:lnTo>
                  <a:pt x="55" y="0"/>
                </a:lnTo>
                <a:lnTo>
                  <a:pt x="48" y="0"/>
                </a:lnTo>
                <a:lnTo>
                  <a:pt x="40" y="0"/>
                </a:lnTo>
                <a:lnTo>
                  <a:pt x="33" y="1"/>
                </a:lnTo>
                <a:lnTo>
                  <a:pt x="24" y="4"/>
                </a:lnTo>
                <a:lnTo>
                  <a:pt x="18" y="8"/>
                </a:lnTo>
                <a:lnTo>
                  <a:pt x="11" y="12"/>
                </a:lnTo>
                <a:lnTo>
                  <a:pt x="5" y="20"/>
                </a:lnTo>
                <a:lnTo>
                  <a:pt x="2" y="27"/>
                </a:lnTo>
                <a:lnTo>
                  <a:pt x="1" y="32"/>
                </a:lnTo>
                <a:lnTo>
                  <a:pt x="0" y="37"/>
                </a:lnTo>
                <a:lnTo>
                  <a:pt x="0" y="43"/>
                </a:lnTo>
                <a:lnTo>
                  <a:pt x="1" y="48"/>
                </a:lnTo>
                <a:lnTo>
                  <a:pt x="10" y="4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72" name="CustomShape 464"/>
          <p:cNvSpPr/>
          <p:nvPr/>
        </p:nvSpPr>
        <p:spPr>
          <a:xfrm>
            <a:off x="4598988" y="6043613"/>
            <a:ext cx="66675" cy="39687"/>
          </a:xfrm>
          <a:custGeom>
            <a:avLst/>
            <a:gdLst/>
            <a:ahLst/>
            <a:cxnLst/>
            <a:rect l="l" t="t" r="r" b="b"/>
            <a:pathLst>
              <a:path w="43" h="25">
                <a:moveTo>
                  <a:pt x="34" y="0"/>
                </a:moveTo>
                <a:lnTo>
                  <a:pt x="31" y="7"/>
                </a:lnTo>
                <a:lnTo>
                  <a:pt x="27" y="12"/>
                </a:lnTo>
                <a:lnTo>
                  <a:pt x="22" y="15"/>
                </a:lnTo>
                <a:lnTo>
                  <a:pt x="19" y="16"/>
                </a:lnTo>
                <a:lnTo>
                  <a:pt x="15" y="15"/>
                </a:lnTo>
                <a:lnTo>
                  <a:pt x="13" y="14"/>
                </a:lnTo>
                <a:lnTo>
                  <a:pt x="11" y="11"/>
                </a:lnTo>
                <a:lnTo>
                  <a:pt x="9" y="7"/>
                </a:lnTo>
                <a:lnTo>
                  <a:pt x="0" y="8"/>
                </a:lnTo>
                <a:lnTo>
                  <a:pt x="2" y="16"/>
                </a:lnTo>
                <a:lnTo>
                  <a:pt x="7" y="20"/>
                </a:lnTo>
                <a:lnTo>
                  <a:pt x="13" y="24"/>
                </a:lnTo>
                <a:lnTo>
                  <a:pt x="19" y="25"/>
                </a:lnTo>
                <a:lnTo>
                  <a:pt x="26" y="23"/>
                </a:lnTo>
                <a:lnTo>
                  <a:pt x="32" y="19"/>
                </a:lnTo>
                <a:lnTo>
                  <a:pt x="38" y="13"/>
                </a:lnTo>
                <a:lnTo>
                  <a:pt x="43" y="3"/>
                </a:lnTo>
                <a:lnTo>
                  <a:pt x="34"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73" name="CustomShape 465"/>
          <p:cNvSpPr/>
          <p:nvPr/>
        </p:nvSpPr>
        <p:spPr>
          <a:xfrm>
            <a:off x="4652963" y="5995988"/>
            <a:ext cx="50800" cy="52387"/>
          </a:xfrm>
          <a:custGeom>
            <a:avLst/>
            <a:gdLst/>
            <a:ahLst/>
            <a:cxnLst/>
            <a:rect l="l" t="t" r="r" b="b"/>
            <a:pathLst>
              <a:path w="33" h="33">
                <a:moveTo>
                  <a:pt x="30" y="0"/>
                </a:moveTo>
                <a:lnTo>
                  <a:pt x="28" y="1"/>
                </a:lnTo>
                <a:lnTo>
                  <a:pt x="24" y="2"/>
                </a:lnTo>
                <a:lnTo>
                  <a:pt x="20" y="3"/>
                </a:lnTo>
                <a:lnTo>
                  <a:pt x="16" y="7"/>
                </a:lnTo>
                <a:lnTo>
                  <a:pt x="12" y="10"/>
                </a:lnTo>
                <a:lnTo>
                  <a:pt x="7" y="15"/>
                </a:lnTo>
                <a:lnTo>
                  <a:pt x="4" y="22"/>
                </a:lnTo>
                <a:lnTo>
                  <a:pt x="0" y="30"/>
                </a:lnTo>
                <a:lnTo>
                  <a:pt x="9" y="33"/>
                </a:lnTo>
                <a:lnTo>
                  <a:pt x="12" y="26"/>
                </a:lnTo>
                <a:lnTo>
                  <a:pt x="15" y="20"/>
                </a:lnTo>
                <a:lnTo>
                  <a:pt x="18" y="16"/>
                </a:lnTo>
                <a:lnTo>
                  <a:pt x="21" y="13"/>
                </a:lnTo>
                <a:lnTo>
                  <a:pt x="24" y="12"/>
                </a:lnTo>
                <a:lnTo>
                  <a:pt x="28" y="10"/>
                </a:lnTo>
                <a:lnTo>
                  <a:pt x="31" y="9"/>
                </a:lnTo>
                <a:lnTo>
                  <a:pt x="33" y="9"/>
                </a:lnTo>
                <a:lnTo>
                  <a:pt x="3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74" name="CustomShape 466"/>
          <p:cNvSpPr/>
          <p:nvPr/>
        </p:nvSpPr>
        <p:spPr>
          <a:xfrm>
            <a:off x="4552950" y="6011863"/>
            <a:ext cx="111125" cy="120650"/>
          </a:xfrm>
          <a:custGeom>
            <a:avLst/>
            <a:gdLst/>
            <a:ahLst/>
            <a:cxnLst/>
            <a:rect l="l" t="t" r="r" b="b"/>
            <a:pathLst>
              <a:path w="60" h="76">
                <a:moveTo>
                  <a:pt x="34" y="5"/>
                </a:moveTo>
                <a:lnTo>
                  <a:pt x="37" y="3"/>
                </a:lnTo>
                <a:lnTo>
                  <a:pt x="37" y="1"/>
                </a:lnTo>
                <a:lnTo>
                  <a:pt x="36" y="0"/>
                </a:lnTo>
                <a:lnTo>
                  <a:pt x="32" y="0"/>
                </a:lnTo>
                <a:lnTo>
                  <a:pt x="25" y="3"/>
                </a:lnTo>
                <a:lnTo>
                  <a:pt x="14" y="11"/>
                </a:lnTo>
                <a:lnTo>
                  <a:pt x="10" y="15"/>
                </a:lnTo>
                <a:lnTo>
                  <a:pt x="6" y="21"/>
                </a:lnTo>
                <a:lnTo>
                  <a:pt x="3" y="27"/>
                </a:lnTo>
                <a:lnTo>
                  <a:pt x="1" y="34"/>
                </a:lnTo>
                <a:lnTo>
                  <a:pt x="0" y="42"/>
                </a:lnTo>
                <a:lnTo>
                  <a:pt x="1" y="50"/>
                </a:lnTo>
                <a:lnTo>
                  <a:pt x="3" y="59"/>
                </a:lnTo>
                <a:lnTo>
                  <a:pt x="8" y="68"/>
                </a:lnTo>
                <a:lnTo>
                  <a:pt x="11" y="72"/>
                </a:lnTo>
                <a:lnTo>
                  <a:pt x="17" y="74"/>
                </a:lnTo>
                <a:lnTo>
                  <a:pt x="22" y="76"/>
                </a:lnTo>
                <a:lnTo>
                  <a:pt x="27" y="76"/>
                </a:lnTo>
                <a:lnTo>
                  <a:pt x="32" y="74"/>
                </a:lnTo>
                <a:lnTo>
                  <a:pt x="39" y="72"/>
                </a:lnTo>
                <a:lnTo>
                  <a:pt x="44" y="69"/>
                </a:lnTo>
                <a:lnTo>
                  <a:pt x="49" y="66"/>
                </a:lnTo>
                <a:lnTo>
                  <a:pt x="54" y="62"/>
                </a:lnTo>
                <a:lnTo>
                  <a:pt x="57" y="58"/>
                </a:lnTo>
                <a:lnTo>
                  <a:pt x="59" y="54"/>
                </a:lnTo>
                <a:lnTo>
                  <a:pt x="60" y="50"/>
                </a:lnTo>
                <a:lnTo>
                  <a:pt x="59" y="46"/>
                </a:lnTo>
                <a:lnTo>
                  <a:pt x="57" y="43"/>
                </a:lnTo>
                <a:lnTo>
                  <a:pt x="51" y="40"/>
                </a:lnTo>
                <a:lnTo>
                  <a:pt x="44" y="38"/>
                </a:lnTo>
                <a:lnTo>
                  <a:pt x="38" y="36"/>
                </a:lnTo>
                <a:lnTo>
                  <a:pt x="33" y="33"/>
                </a:lnTo>
                <a:lnTo>
                  <a:pt x="30" y="28"/>
                </a:lnTo>
                <a:lnTo>
                  <a:pt x="29" y="24"/>
                </a:lnTo>
                <a:lnTo>
                  <a:pt x="29" y="18"/>
                </a:lnTo>
                <a:lnTo>
                  <a:pt x="30" y="14"/>
                </a:lnTo>
                <a:lnTo>
                  <a:pt x="32" y="10"/>
                </a:lnTo>
                <a:lnTo>
                  <a:pt x="34" y="5"/>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075" name="CustomShape 467"/>
          <p:cNvSpPr/>
          <p:nvPr/>
        </p:nvSpPr>
        <p:spPr>
          <a:xfrm>
            <a:off x="4545013" y="6003925"/>
            <a:ext cx="88900" cy="120650"/>
          </a:xfrm>
          <a:custGeom>
            <a:avLst/>
            <a:gdLst/>
            <a:ahLst/>
            <a:cxnLst/>
            <a:rect l="l" t="t" r="r" b="b"/>
            <a:pathLst>
              <a:path w="46" h="76">
                <a:moveTo>
                  <a:pt x="16" y="71"/>
                </a:moveTo>
                <a:lnTo>
                  <a:pt x="12" y="62"/>
                </a:lnTo>
                <a:lnTo>
                  <a:pt x="10" y="54"/>
                </a:lnTo>
                <a:lnTo>
                  <a:pt x="9" y="47"/>
                </a:lnTo>
                <a:lnTo>
                  <a:pt x="10" y="40"/>
                </a:lnTo>
                <a:lnTo>
                  <a:pt x="12" y="34"/>
                </a:lnTo>
                <a:lnTo>
                  <a:pt x="15" y="29"/>
                </a:lnTo>
                <a:lnTo>
                  <a:pt x="18" y="23"/>
                </a:lnTo>
                <a:lnTo>
                  <a:pt x="23" y="19"/>
                </a:lnTo>
                <a:lnTo>
                  <a:pt x="32" y="12"/>
                </a:lnTo>
                <a:lnTo>
                  <a:pt x="39" y="9"/>
                </a:lnTo>
                <a:lnTo>
                  <a:pt x="38" y="8"/>
                </a:lnTo>
                <a:lnTo>
                  <a:pt x="37" y="6"/>
                </a:lnTo>
                <a:lnTo>
                  <a:pt x="36" y="8"/>
                </a:lnTo>
                <a:lnTo>
                  <a:pt x="44" y="14"/>
                </a:lnTo>
                <a:lnTo>
                  <a:pt x="46" y="9"/>
                </a:lnTo>
                <a:lnTo>
                  <a:pt x="46" y="4"/>
                </a:lnTo>
                <a:lnTo>
                  <a:pt x="41" y="0"/>
                </a:lnTo>
                <a:lnTo>
                  <a:pt x="36" y="0"/>
                </a:lnTo>
                <a:lnTo>
                  <a:pt x="28" y="5"/>
                </a:lnTo>
                <a:lnTo>
                  <a:pt x="17" y="12"/>
                </a:lnTo>
                <a:lnTo>
                  <a:pt x="12" y="17"/>
                </a:lnTo>
                <a:lnTo>
                  <a:pt x="8" y="23"/>
                </a:lnTo>
                <a:lnTo>
                  <a:pt x="4" y="30"/>
                </a:lnTo>
                <a:lnTo>
                  <a:pt x="1" y="38"/>
                </a:lnTo>
                <a:lnTo>
                  <a:pt x="0" y="47"/>
                </a:lnTo>
                <a:lnTo>
                  <a:pt x="1" y="56"/>
                </a:lnTo>
                <a:lnTo>
                  <a:pt x="4" y="66"/>
                </a:lnTo>
                <a:lnTo>
                  <a:pt x="10" y="76"/>
                </a:lnTo>
                <a:lnTo>
                  <a:pt x="16" y="7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76" name="CustomShape 468"/>
          <p:cNvSpPr/>
          <p:nvPr/>
        </p:nvSpPr>
        <p:spPr>
          <a:xfrm>
            <a:off x="4560888" y="6065838"/>
            <a:ext cx="109537" cy="73025"/>
          </a:xfrm>
          <a:custGeom>
            <a:avLst/>
            <a:gdLst/>
            <a:ahLst/>
            <a:cxnLst/>
            <a:rect l="l" t="t" r="r" b="b"/>
            <a:pathLst>
              <a:path w="59" h="46">
                <a:moveTo>
                  <a:pt x="39" y="9"/>
                </a:moveTo>
                <a:lnTo>
                  <a:pt x="45" y="11"/>
                </a:lnTo>
                <a:lnTo>
                  <a:pt x="49" y="13"/>
                </a:lnTo>
                <a:lnTo>
                  <a:pt x="50" y="14"/>
                </a:lnTo>
                <a:lnTo>
                  <a:pt x="51" y="16"/>
                </a:lnTo>
                <a:lnTo>
                  <a:pt x="50" y="19"/>
                </a:lnTo>
                <a:lnTo>
                  <a:pt x="49" y="22"/>
                </a:lnTo>
                <a:lnTo>
                  <a:pt x="45" y="25"/>
                </a:lnTo>
                <a:lnTo>
                  <a:pt x="41" y="28"/>
                </a:lnTo>
                <a:lnTo>
                  <a:pt x="37" y="32"/>
                </a:lnTo>
                <a:lnTo>
                  <a:pt x="32" y="34"/>
                </a:lnTo>
                <a:lnTo>
                  <a:pt x="26" y="36"/>
                </a:lnTo>
                <a:lnTo>
                  <a:pt x="21" y="37"/>
                </a:lnTo>
                <a:lnTo>
                  <a:pt x="17" y="37"/>
                </a:lnTo>
                <a:lnTo>
                  <a:pt x="13" y="36"/>
                </a:lnTo>
                <a:lnTo>
                  <a:pt x="9" y="35"/>
                </a:lnTo>
                <a:lnTo>
                  <a:pt x="6" y="32"/>
                </a:lnTo>
                <a:lnTo>
                  <a:pt x="0" y="37"/>
                </a:lnTo>
                <a:lnTo>
                  <a:pt x="4" y="42"/>
                </a:lnTo>
                <a:lnTo>
                  <a:pt x="9" y="45"/>
                </a:lnTo>
                <a:lnTo>
                  <a:pt x="16" y="46"/>
                </a:lnTo>
                <a:lnTo>
                  <a:pt x="22" y="46"/>
                </a:lnTo>
                <a:lnTo>
                  <a:pt x="29" y="45"/>
                </a:lnTo>
                <a:lnTo>
                  <a:pt x="35" y="43"/>
                </a:lnTo>
                <a:lnTo>
                  <a:pt x="41" y="39"/>
                </a:lnTo>
                <a:lnTo>
                  <a:pt x="46" y="36"/>
                </a:lnTo>
                <a:lnTo>
                  <a:pt x="52" y="32"/>
                </a:lnTo>
                <a:lnTo>
                  <a:pt x="55" y="27"/>
                </a:lnTo>
                <a:lnTo>
                  <a:pt x="58" y="22"/>
                </a:lnTo>
                <a:lnTo>
                  <a:pt x="59" y="16"/>
                </a:lnTo>
                <a:lnTo>
                  <a:pt x="58" y="11"/>
                </a:lnTo>
                <a:lnTo>
                  <a:pt x="54" y="5"/>
                </a:lnTo>
                <a:lnTo>
                  <a:pt x="49" y="2"/>
                </a:lnTo>
                <a:lnTo>
                  <a:pt x="40" y="0"/>
                </a:lnTo>
                <a:lnTo>
                  <a:pt x="39"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77" name="CustomShape 469"/>
          <p:cNvSpPr/>
          <p:nvPr/>
        </p:nvSpPr>
        <p:spPr>
          <a:xfrm>
            <a:off x="4591050" y="6016625"/>
            <a:ext cx="31750" cy="61913"/>
          </a:xfrm>
          <a:custGeom>
            <a:avLst/>
            <a:gdLst/>
            <a:ahLst/>
            <a:cxnLst/>
            <a:rect l="l" t="t" r="r" b="b"/>
            <a:pathLst>
              <a:path w="20" h="40">
                <a:moveTo>
                  <a:pt x="6" y="0"/>
                </a:moveTo>
                <a:lnTo>
                  <a:pt x="4" y="4"/>
                </a:lnTo>
                <a:lnTo>
                  <a:pt x="1" y="9"/>
                </a:lnTo>
                <a:lnTo>
                  <a:pt x="0" y="15"/>
                </a:lnTo>
                <a:lnTo>
                  <a:pt x="0" y="21"/>
                </a:lnTo>
                <a:lnTo>
                  <a:pt x="2" y="28"/>
                </a:lnTo>
                <a:lnTo>
                  <a:pt x="5" y="33"/>
                </a:lnTo>
                <a:lnTo>
                  <a:pt x="11" y="37"/>
                </a:lnTo>
                <a:lnTo>
                  <a:pt x="19" y="40"/>
                </a:lnTo>
                <a:lnTo>
                  <a:pt x="20" y="31"/>
                </a:lnTo>
                <a:lnTo>
                  <a:pt x="15" y="29"/>
                </a:lnTo>
                <a:lnTo>
                  <a:pt x="12" y="26"/>
                </a:lnTo>
                <a:lnTo>
                  <a:pt x="9" y="23"/>
                </a:lnTo>
                <a:lnTo>
                  <a:pt x="8" y="20"/>
                </a:lnTo>
                <a:lnTo>
                  <a:pt x="8" y="17"/>
                </a:lnTo>
                <a:lnTo>
                  <a:pt x="9" y="12"/>
                </a:lnTo>
                <a:lnTo>
                  <a:pt x="12" y="9"/>
                </a:lnTo>
                <a:lnTo>
                  <a:pt x="14" y="6"/>
                </a:lnTo>
                <a:lnTo>
                  <a:pt x="6"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78" name="CustomShape 470"/>
          <p:cNvSpPr/>
          <p:nvPr/>
        </p:nvSpPr>
        <p:spPr>
          <a:xfrm>
            <a:off x="4506913" y="6053138"/>
            <a:ext cx="58737" cy="104775"/>
          </a:xfrm>
          <a:custGeom>
            <a:avLst/>
            <a:gdLst/>
            <a:ahLst/>
            <a:cxnLst/>
            <a:rect l="l" t="t" r="r" b="b"/>
            <a:pathLst>
              <a:path w="38" h="67">
                <a:moveTo>
                  <a:pt x="31" y="5"/>
                </a:moveTo>
                <a:lnTo>
                  <a:pt x="31" y="2"/>
                </a:lnTo>
                <a:lnTo>
                  <a:pt x="30" y="1"/>
                </a:lnTo>
                <a:lnTo>
                  <a:pt x="29" y="0"/>
                </a:lnTo>
                <a:lnTo>
                  <a:pt x="28" y="0"/>
                </a:lnTo>
                <a:lnTo>
                  <a:pt x="22" y="1"/>
                </a:lnTo>
                <a:lnTo>
                  <a:pt x="17" y="5"/>
                </a:lnTo>
                <a:lnTo>
                  <a:pt x="12" y="10"/>
                </a:lnTo>
                <a:lnTo>
                  <a:pt x="6" y="19"/>
                </a:lnTo>
                <a:lnTo>
                  <a:pt x="4" y="24"/>
                </a:lnTo>
                <a:lnTo>
                  <a:pt x="2" y="30"/>
                </a:lnTo>
                <a:lnTo>
                  <a:pt x="1" y="36"/>
                </a:lnTo>
                <a:lnTo>
                  <a:pt x="0" y="44"/>
                </a:lnTo>
                <a:lnTo>
                  <a:pt x="0" y="50"/>
                </a:lnTo>
                <a:lnTo>
                  <a:pt x="2" y="54"/>
                </a:lnTo>
                <a:lnTo>
                  <a:pt x="4" y="58"/>
                </a:lnTo>
                <a:lnTo>
                  <a:pt x="7" y="62"/>
                </a:lnTo>
                <a:lnTo>
                  <a:pt x="11" y="64"/>
                </a:lnTo>
                <a:lnTo>
                  <a:pt x="15" y="66"/>
                </a:lnTo>
                <a:lnTo>
                  <a:pt x="18" y="66"/>
                </a:lnTo>
                <a:lnTo>
                  <a:pt x="22" y="67"/>
                </a:lnTo>
                <a:lnTo>
                  <a:pt x="26" y="66"/>
                </a:lnTo>
                <a:lnTo>
                  <a:pt x="31" y="65"/>
                </a:lnTo>
                <a:lnTo>
                  <a:pt x="34" y="62"/>
                </a:lnTo>
                <a:lnTo>
                  <a:pt x="36" y="59"/>
                </a:lnTo>
                <a:lnTo>
                  <a:pt x="38" y="55"/>
                </a:lnTo>
                <a:lnTo>
                  <a:pt x="38" y="51"/>
                </a:lnTo>
                <a:lnTo>
                  <a:pt x="38" y="44"/>
                </a:lnTo>
                <a:lnTo>
                  <a:pt x="36" y="39"/>
                </a:lnTo>
                <a:lnTo>
                  <a:pt x="34" y="34"/>
                </a:lnTo>
                <a:lnTo>
                  <a:pt x="33" y="31"/>
                </a:lnTo>
                <a:lnTo>
                  <a:pt x="32" y="27"/>
                </a:lnTo>
                <a:lnTo>
                  <a:pt x="31" y="23"/>
                </a:lnTo>
                <a:lnTo>
                  <a:pt x="30" y="19"/>
                </a:lnTo>
                <a:lnTo>
                  <a:pt x="30" y="14"/>
                </a:lnTo>
                <a:lnTo>
                  <a:pt x="30" y="10"/>
                </a:lnTo>
                <a:lnTo>
                  <a:pt x="31" y="5"/>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079" name="CustomShape 471"/>
          <p:cNvSpPr/>
          <p:nvPr/>
        </p:nvSpPr>
        <p:spPr>
          <a:xfrm>
            <a:off x="4498975" y="6046788"/>
            <a:ext cx="61913" cy="77787"/>
          </a:xfrm>
          <a:custGeom>
            <a:avLst/>
            <a:gdLst/>
            <a:ahLst/>
            <a:cxnLst/>
            <a:rect l="l" t="t" r="r" b="b"/>
            <a:pathLst>
              <a:path w="39" h="49">
                <a:moveTo>
                  <a:pt x="8" y="49"/>
                </a:moveTo>
                <a:lnTo>
                  <a:pt x="9" y="42"/>
                </a:lnTo>
                <a:lnTo>
                  <a:pt x="10" y="35"/>
                </a:lnTo>
                <a:lnTo>
                  <a:pt x="12" y="29"/>
                </a:lnTo>
                <a:lnTo>
                  <a:pt x="15" y="25"/>
                </a:lnTo>
                <a:lnTo>
                  <a:pt x="19" y="17"/>
                </a:lnTo>
                <a:lnTo>
                  <a:pt x="24" y="12"/>
                </a:lnTo>
                <a:lnTo>
                  <a:pt x="28" y="10"/>
                </a:lnTo>
                <a:lnTo>
                  <a:pt x="32" y="9"/>
                </a:lnTo>
                <a:lnTo>
                  <a:pt x="30" y="9"/>
                </a:lnTo>
                <a:lnTo>
                  <a:pt x="30" y="7"/>
                </a:lnTo>
                <a:lnTo>
                  <a:pt x="39" y="10"/>
                </a:lnTo>
                <a:lnTo>
                  <a:pt x="39" y="6"/>
                </a:lnTo>
                <a:lnTo>
                  <a:pt x="38" y="3"/>
                </a:lnTo>
                <a:lnTo>
                  <a:pt x="35" y="1"/>
                </a:lnTo>
                <a:lnTo>
                  <a:pt x="30" y="0"/>
                </a:lnTo>
                <a:lnTo>
                  <a:pt x="25" y="1"/>
                </a:lnTo>
                <a:lnTo>
                  <a:pt x="19" y="5"/>
                </a:lnTo>
                <a:lnTo>
                  <a:pt x="12" y="12"/>
                </a:lnTo>
                <a:lnTo>
                  <a:pt x="6" y="21"/>
                </a:lnTo>
                <a:lnTo>
                  <a:pt x="4" y="26"/>
                </a:lnTo>
                <a:lnTo>
                  <a:pt x="2" y="33"/>
                </a:lnTo>
                <a:lnTo>
                  <a:pt x="1" y="40"/>
                </a:lnTo>
                <a:lnTo>
                  <a:pt x="0" y="48"/>
                </a:lnTo>
                <a:lnTo>
                  <a:pt x="8" y="4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80" name="CustomShape 472"/>
          <p:cNvSpPr/>
          <p:nvPr/>
        </p:nvSpPr>
        <p:spPr>
          <a:xfrm>
            <a:off x="4498975" y="6110288"/>
            <a:ext cx="73025" cy="57150"/>
          </a:xfrm>
          <a:custGeom>
            <a:avLst/>
            <a:gdLst/>
            <a:ahLst/>
            <a:cxnLst/>
            <a:rect l="l" t="t" r="r" b="b"/>
            <a:pathLst>
              <a:path w="46" h="36">
                <a:moveTo>
                  <a:pt x="36" y="4"/>
                </a:moveTo>
                <a:lnTo>
                  <a:pt x="38" y="9"/>
                </a:lnTo>
                <a:lnTo>
                  <a:pt x="38" y="15"/>
                </a:lnTo>
                <a:lnTo>
                  <a:pt x="37" y="18"/>
                </a:lnTo>
                <a:lnTo>
                  <a:pt x="36" y="20"/>
                </a:lnTo>
                <a:lnTo>
                  <a:pt x="35" y="22"/>
                </a:lnTo>
                <a:lnTo>
                  <a:pt x="33" y="25"/>
                </a:lnTo>
                <a:lnTo>
                  <a:pt x="29" y="26"/>
                </a:lnTo>
                <a:lnTo>
                  <a:pt x="26" y="26"/>
                </a:lnTo>
                <a:lnTo>
                  <a:pt x="23" y="26"/>
                </a:lnTo>
                <a:lnTo>
                  <a:pt x="20" y="26"/>
                </a:lnTo>
                <a:lnTo>
                  <a:pt x="17" y="23"/>
                </a:lnTo>
                <a:lnTo>
                  <a:pt x="14" y="22"/>
                </a:lnTo>
                <a:lnTo>
                  <a:pt x="11" y="19"/>
                </a:lnTo>
                <a:lnTo>
                  <a:pt x="10" y="17"/>
                </a:lnTo>
                <a:lnTo>
                  <a:pt x="9" y="14"/>
                </a:lnTo>
                <a:lnTo>
                  <a:pt x="8" y="9"/>
                </a:lnTo>
                <a:lnTo>
                  <a:pt x="0" y="8"/>
                </a:lnTo>
                <a:lnTo>
                  <a:pt x="0" y="15"/>
                </a:lnTo>
                <a:lnTo>
                  <a:pt x="2" y="20"/>
                </a:lnTo>
                <a:lnTo>
                  <a:pt x="5" y="25"/>
                </a:lnTo>
                <a:lnTo>
                  <a:pt x="8" y="29"/>
                </a:lnTo>
                <a:lnTo>
                  <a:pt x="12" y="32"/>
                </a:lnTo>
                <a:lnTo>
                  <a:pt x="17" y="34"/>
                </a:lnTo>
                <a:lnTo>
                  <a:pt x="22" y="36"/>
                </a:lnTo>
                <a:lnTo>
                  <a:pt x="27" y="36"/>
                </a:lnTo>
                <a:lnTo>
                  <a:pt x="32" y="34"/>
                </a:lnTo>
                <a:lnTo>
                  <a:pt x="37" y="32"/>
                </a:lnTo>
                <a:lnTo>
                  <a:pt x="40" y="30"/>
                </a:lnTo>
                <a:lnTo>
                  <a:pt x="44" y="26"/>
                </a:lnTo>
                <a:lnTo>
                  <a:pt x="46" y="20"/>
                </a:lnTo>
                <a:lnTo>
                  <a:pt x="46" y="15"/>
                </a:lnTo>
                <a:lnTo>
                  <a:pt x="46" y="8"/>
                </a:lnTo>
                <a:lnTo>
                  <a:pt x="44" y="0"/>
                </a:lnTo>
                <a:lnTo>
                  <a:pt x="36" y="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81" name="CustomShape 473"/>
          <p:cNvSpPr/>
          <p:nvPr/>
        </p:nvSpPr>
        <p:spPr>
          <a:xfrm>
            <a:off x="4545013" y="6057900"/>
            <a:ext cx="23812" cy="58738"/>
          </a:xfrm>
          <a:custGeom>
            <a:avLst/>
            <a:gdLst/>
            <a:ahLst/>
            <a:cxnLst/>
            <a:rect l="l" t="t" r="r" b="b"/>
            <a:pathLst>
              <a:path w="15" h="37">
                <a:moveTo>
                  <a:pt x="1" y="0"/>
                </a:moveTo>
                <a:lnTo>
                  <a:pt x="0" y="7"/>
                </a:lnTo>
                <a:lnTo>
                  <a:pt x="0" y="11"/>
                </a:lnTo>
                <a:lnTo>
                  <a:pt x="0" y="17"/>
                </a:lnTo>
                <a:lnTo>
                  <a:pt x="1" y="21"/>
                </a:lnTo>
                <a:lnTo>
                  <a:pt x="3" y="26"/>
                </a:lnTo>
                <a:lnTo>
                  <a:pt x="4" y="29"/>
                </a:lnTo>
                <a:lnTo>
                  <a:pt x="6" y="33"/>
                </a:lnTo>
                <a:lnTo>
                  <a:pt x="7" y="37"/>
                </a:lnTo>
                <a:lnTo>
                  <a:pt x="15" y="33"/>
                </a:lnTo>
                <a:lnTo>
                  <a:pt x="13" y="30"/>
                </a:lnTo>
                <a:lnTo>
                  <a:pt x="12" y="26"/>
                </a:lnTo>
                <a:lnTo>
                  <a:pt x="11" y="22"/>
                </a:lnTo>
                <a:lnTo>
                  <a:pt x="10" y="19"/>
                </a:lnTo>
                <a:lnTo>
                  <a:pt x="10" y="16"/>
                </a:lnTo>
                <a:lnTo>
                  <a:pt x="9" y="11"/>
                </a:lnTo>
                <a:lnTo>
                  <a:pt x="9" y="7"/>
                </a:lnTo>
                <a:lnTo>
                  <a:pt x="10" y="3"/>
                </a:lnTo>
                <a:lnTo>
                  <a:pt x="1"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82" name="CustomShape 474"/>
          <p:cNvSpPr/>
          <p:nvPr/>
        </p:nvSpPr>
        <p:spPr>
          <a:xfrm>
            <a:off x="4451350" y="6075363"/>
            <a:ext cx="65088" cy="96837"/>
          </a:xfrm>
          <a:custGeom>
            <a:avLst/>
            <a:gdLst/>
            <a:ahLst/>
            <a:cxnLst/>
            <a:rect l="l" t="t" r="r" b="b"/>
            <a:pathLst>
              <a:path w="41" h="62">
                <a:moveTo>
                  <a:pt x="39" y="5"/>
                </a:moveTo>
                <a:lnTo>
                  <a:pt x="40" y="4"/>
                </a:lnTo>
                <a:lnTo>
                  <a:pt x="41" y="2"/>
                </a:lnTo>
                <a:lnTo>
                  <a:pt x="40" y="0"/>
                </a:lnTo>
                <a:lnTo>
                  <a:pt x="39" y="0"/>
                </a:lnTo>
                <a:lnTo>
                  <a:pt x="33" y="0"/>
                </a:lnTo>
                <a:lnTo>
                  <a:pt x="26" y="4"/>
                </a:lnTo>
                <a:lnTo>
                  <a:pt x="20" y="6"/>
                </a:lnTo>
                <a:lnTo>
                  <a:pt x="16" y="9"/>
                </a:lnTo>
                <a:lnTo>
                  <a:pt x="12" y="13"/>
                </a:lnTo>
                <a:lnTo>
                  <a:pt x="9" y="17"/>
                </a:lnTo>
                <a:lnTo>
                  <a:pt x="5" y="22"/>
                </a:lnTo>
                <a:lnTo>
                  <a:pt x="2" y="29"/>
                </a:lnTo>
                <a:lnTo>
                  <a:pt x="1" y="37"/>
                </a:lnTo>
                <a:lnTo>
                  <a:pt x="0" y="44"/>
                </a:lnTo>
                <a:lnTo>
                  <a:pt x="0" y="48"/>
                </a:lnTo>
                <a:lnTo>
                  <a:pt x="2" y="51"/>
                </a:lnTo>
                <a:lnTo>
                  <a:pt x="4" y="53"/>
                </a:lnTo>
                <a:lnTo>
                  <a:pt x="7" y="56"/>
                </a:lnTo>
                <a:lnTo>
                  <a:pt x="14" y="60"/>
                </a:lnTo>
                <a:lnTo>
                  <a:pt x="21" y="62"/>
                </a:lnTo>
                <a:lnTo>
                  <a:pt x="24" y="62"/>
                </a:lnTo>
                <a:lnTo>
                  <a:pt x="29" y="62"/>
                </a:lnTo>
                <a:lnTo>
                  <a:pt x="32" y="62"/>
                </a:lnTo>
                <a:lnTo>
                  <a:pt x="34" y="60"/>
                </a:lnTo>
                <a:lnTo>
                  <a:pt x="36" y="59"/>
                </a:lnTo>
                <a:lnTo>
                  <a:pt x="37" y="55"/>
                </a:lnTo>
                <a:lnTo>
                  <a:pt x="37" y="52"/>
                </a:lnTo>
                <a:lnTo>
                  <a:pt x="36" y="49"/>
                </a:lnTo>
                <a:lnTo>
                  <a:pt x="34" y="42"/>
                </a:lnTo>
                <a:lnTo>
                  <a:pt x="33" y="36"/>
                </a:lnTo>
                <a:lnTo>
                  <a:pt x="32" y="29"/>
                </a:lnTo>
                <a:lnTo>
                  <a:pt x="32" y="22"/>
                </a:lnTo>
                <a:lnTo>
                  <a:pt x="33" y="17"/>
                </a:lnTo>
                <a:lnTo>
                  <a:pt x="34" y="13"/>
                </a:lnTo>
                <a:lnTo>
                  <a:pt x="36" y="8"/>
                </a:lnTo>
                <a:lnTo>
                  <a:pt x="39" y="5"/>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083" name="CustomShape 475"/>
          <p:cNvSpPr/>
          <p:nvPr/>
        </p:nvSpPr>
        <p:spPr>
          <a:xfrm>
            <a:off x="4445000" y="6069013"/>
            <a:ext cx="79375" cy="76200"/>
          </a:xfrm>
          <a:custGeom>
            <a:avLst/>
            <a:gdLst/>
            <a:ahLst/>
            <a:cxnLst/>
            <a:rect l="l" t="t" r="r" b="b"/>
            <a:pathLst>
              <a:path w="50" h="48">
                <a:moveTo>
                  <a:pt x="8" y="48"/>
                </a:moveTo>
                <a:lnTo>
                  <a:pt x="9" y="42"/>
                </a:lnTo>
                <a:lnTo>
                  <a:pt x="11" y="35"/>
                </a:lnTo>
                <a:lnTo>
                  <a:pt x="13" y="29"/>
                </a:lnTo>
                <a:lnTo>
                  <a:pt x="16" y="24"/>
                </a:lnTo>
                <a:lnTo>
                  <a:pt x="19" y="20"/>
                </a:lnTo>
                <a:lnTo>
                  <a:pt x="23" y="17"/>
                </a:lnTo>
                <a:lnTo>
                  <a:pt x="27" y="13"/>
                </a:lnTo>
                <a:lnTo>
                  <a:pt x="31" y="11"/>
                </a:lnTo>
                <a:lnTo>
                  <a:pt x="38" y="9"/>
                </a:lnTo>
                <a:lnTo>
                  <a:pt x="43" y="9"/>
                </a:lnTo>
                <a:lnTo>
                  <a:pt x="42" y="9"/>
                </a:lnTo>
                <a:lnTo>
                  <a:pt x="41" y="6"/>
                </a:lnTo>
                <a:lnTo>
                  <a:pt x="41" y="4"/>
                </a:lnTo>
                <a:lnTo>
                  <a:pt x="40" y="6"/>
                </a:lnTo>
                <a:lnTo>
                  <a:pt x="45" y="13"/>
                </a:lnTo>
                <a:lnTo>
                  <a:pt x="49" y="10"/>
                </a:lnTo>
                <a:lnTo>
                  <a:pt x="50" y="6"/>
                </a:lnTo>
                <a:lnTo>
                  <a:pt x="48" y="1"/>
                </a:lnTo>
                <a:lnTo>
                  <a:pt x="43" y="0"/>
                </a:lnTo>
                <a:lnTo>
                  <a:pt x="36" y="0"/>
                </a:lnTo>
                <a:lnTo>
                  <a:pt x="27" y="3"/>
                </a:lnTo>
                <a:lnTo>
                  <a:pt x="22" y="6"/>
                </a:lnTo>
                <a:lnTo>
                  <a:pt x="18" y="9"/>
                </a:lnTo>
                <a:lnTo>
                  <a:pt x="13" y="13"/>
                </a:lnTo>
                <a:lnTo>
                  <a:pt x="8" y="19"/>
                </a:lnTo>
                <a:lnTo>
                  <a:pt x="5" y="25"/>
                </a:lnTo>
                <a:lnTo>
                  <a:pt x="2" y="32"/>
                </a:lnTo>
                <a:lnTo>
                  <a:pt x="0" y="40"/>
                </a:lnTo>
                <a:lnTo>
                  <a:pt x="0" y="48"/>
                </a:lnTo>
                <a:lnTo>
                  <a:pt x="8" y="4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84" name="CustomShape 476"/>
          <p:cNvSpPr/>
          <p:nvPr/>
        </p:nvSpPr>
        <p:spPr>
          <a:xfrm>
            <a:off x="4445000" y="6145213"/>
            <a:ext cx="71438" cy="34925"/>
          </a:xfrm>
          <a:custGeom>
            <a:avLst/>
            <a:gdLst/>
            <a:ahLst/>
            <a:cxnLst/>
            <a:rect l="l" t="t" r="r" b="b"/>
            <a:pathLst>
              <a:path w="45" h="23">
                <a:moveTo>
                  <a:pt x="36" y="6"/>
                </a:moveTo>
                <a:lnTo>
                  <a:pt x="37" y="9"/>
                </a:lnTo>
                <a:lnTo>
                  <a:pt x="37" y="10"/>
                </a:lnTo>
                <a:lnTo>
                  <a:pt x="36" y="11"/>
                </a:lnTo>
                <a:lnTo>
                  <a:pt x="36" y="12"/>
                </a:lnTo>
                <a:lnTo>
                  <a:pt x="34" y="14"/>
                </a:lnTo>
                <a:lnTo>
                  <a:pt x="32" y="14"/>
                </a:lnTo>
                <a:lnTo>
                  <a:pt x="28" y="14"/>
                </a:lnTo>
                <a:lnTo>
                  <a:pt x="26" y="14"/>
                </a:lnTo>
                <a:lnTo>
                  <a:pt x="19" y="11"/>
                </a:lnTo>
                <a:lnTo>
                  <a:pt x="13" y="8"/>
                </a:lnTo>
                <a:lnTo>
                  <a:pt x="12" y="7"/>
                </a:lnTo>
                <a:lnTo>
                  <a:pt x="9" y="5"/>
                </a:lnTo>
                <a:lnTo>
                  <a:pt x="8" y="3"/>
                </a:lnTo>
                <a:lnTo>
                  <a:pt x="8" y="0"/>
                </a:lnTo>
                <a:lnTo>
                  <a:pt x="0" y="0"/>
                </a:lnTo>
                <a:lnTo>
                  <a:pt x="0" y="6"/>
                </a:lnTo>
                <a:lnTo>
                  <a:pt x="2" y="9"/>
                </a:lnTo>
                <a:lnTo>
                  <a:pt x="5" y="12"/>
                </a:lnTo>
                <a:lnTo>
                  <a:pt x="8" y="16"/>
                </a:lnTo>
                <a:lnTo>
                  <a:pt x="16" y="20"/>
                </a:lnTo>
                <a:lnTo>
                  <a:pt x="24" y="22"/>
                </a:lnTo>
                <a:lnTo>
                  <a:pt x="28" y="23"/>
                </a:lnTo>
                <a:lnTo>
                  <a:pt x="33" y="22"/>
                </a:lnTo>
                <a:lnTo>
                  <a:pt x="37" y="22"/>
                </a:lnTo>
                <a:lnTo>
                  <a:pt x="40" y="20"/>
                </a:lnTo>
                <a:lnTo>
                  <a:pt x="43" y="17"/>
                </a:lnTo>
                <a:lnTo>
                  <a:pt x="45" y="12"/>
                </a:lnTo>
                <a:lnTo>
                  <a:pt x="45" y="8"/>
                </a:lnTo>
                <a:lnTo>
                  <a:pt x="44" y="3"/>
                </a:lnTo>
                <a:lnTo>
                  <a:pt x="36" y="6"/>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85" name="CustomShape 477"/>
          <p:cNvSpPr/>
          <p:nvPr/>
        </p:nvSpPr>
        <p:spPr>
          <a:xfrm>
            <a:off x="4495800" y="6078538"/>
            <a:ext cx="20638" cy="76200"/>
          </a:xfrm>
          <a:custGeom>
            <a:avLst/>
            <a:gdLst/>
            <a:ahLst/>
            <a:cxnLst/>
            <a:rect l="l" t="t" r="r" b="b"/>
            <a:pathLst>
              <a:path w="13" h="48">
                <a:moveTo>
                  <a:pt x="8" y="0"/>
                </a:moveTo>
                <a:lnTo>
                  <a:pt x="5" y="4"/>
                </a:lnTo>
                <a:lnTo>
                  <a:pt x="2" y="8"/>
                </a:lnTo>
                <a:lnTo>
                  <a:pt x="1" y="14"/>
                </a:lnTo>
                <a:lnTo>
                  <a:pt x="0" y="20"/>
                </a:lnTo>
                <a:lnTo>
                  <a:pt x="0" y="27"/>
                </a:lnTo>
                <a:lnTo>
                  <a:pt x="1" y="34"/>
                </a:lnTo>
                <a:lnTo>
                  <a:pt x="2" y="41"/>
                </a:lnTo>
                <a:lnTo>
                  <a:pt x="4" y="48"/>
                </a:lnTo>
                <a:lnTo>
                  <a:pt x="12" y="45"/>
                </a:lnTo>
                <a:lnTo>
                  <a:pt x="10" y="39"/>
                </a:lnTo>
                <a:lnTo>
                  <a:pt x="9" y="32"/>
                </a:lnTo>
                <a:lnTo>
                  <a:pt x="8" y="27"/>
                </a:lnTo>
                <a:lnTo>
                  <a:pt x="8" y="22"/>
                </a:lnTo>
                <a:lnTo>
                  <a:pt x="9" y="16"/>
                </a:lnTo>
                <a:lnTo>
                  <a:pt x="10" y="12"/>
                </a:lnTo>
                <a:lnTo>
                  <a:pt x="11" y="8"/>
                </a:lnTo>
                <a:lnTo>
                  <a:pt x="13" y="7"/>
                </a:lnTo>
                <a:lnTo>
                  <a:pt x="8"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86" name="CustomShape 478"/>
          <p:cNvSpPr/>
          <p:nvPr/>
        </p:nvSpPr>
        <p:spPr>
          <a:xfrm>
            <a:off x="4405313" y="6099175"/>
            <a:ext cx="60325" cy="92075"/>
          </a:xfrm>
          <a:custGeom>
            <a:avLst/>
            <a:gdLst/>
            <a:ahLst/>
            <a:cxnLst/>
            <a:rect l="l" t="t" r="r" b="b"/>
            <a:pathLst>
              <a:path w="38" h="58">
                <a:moveTo>
                  <a:pt x="37" y="5"/>
                </a:moveTo>
                <a:lnTo>
                  <a:pt x="38" y="3"/>
                </a:lnTo>
                <a:lnTo>
                  <a:pt x="38" y="1"/>
                </a:lnTo>
                <a:lnTo>
                  <a:pt x="38" y="0"/>
                </a:lnTo>
                <a:lnTo>
                  <a:pt x="36" y="0"/>
                </a:lnTo>
                <a:lnTo>
                  <a:pt x="29" y="0"/>
                </a:lnTo>
                <a:lnTo>
                  <a:pt x="22" y="2"/>
                </a:lnTo>
                <a:lnTo>
                  <a:pt x="18" y="4"/>
                </a:lnTo>
                <a:lnTo>
                  <a:pt x="13" y="6"/>
                </a:lnTo>
                <a:lnTo>
                  <a:pt x="10" y="11"/>
                </a:lnTo>
                <a:lnTo>
                  <a:pt x="6" y="15"/>
                </a:lnTo>
                <a:lnTo>
                  <a:pt x="3" y="21"/>
                </a:lnTo>
                <a:lnTo>
                  <a:pt x="1" y="27"/>
                </a:lnTo>
                <a:lnTo>
                  <a:pt x="0" y="34"/>
                </a:lnTo>
                <a:lnTo>
                  <a:pt x="0" y="43"/>
                </a:lnTo>
                <a:lnTo>
                  <a:pt x="0" y="46"/>
                </a:lnTo>
                <a:lnTo>
                  <a:pt x="1" y="49"/>
                </a:lnTo>
                <a:lnTo>
                  <a:pt x="3" y="51"/>
                </a:lnTo>
                <a:lnTo>
                  <a:pt x="6" y="55"/>
                </a:lnTo>
                <a:lnTo>
                  <a:pt x="11" y="57"/>
                </a:lnTo>
                <a:lnTo>
                  <a:pt x="19" y="58"/>
                </a:lnTo>
                <a:lnTo>
                  <a:pt x="22" y="58"/>
                </a:lnTo>
                <a:lnTo>
                  <a:pt x="25" y="57"/>
                </a:lnTo>
                <a:lnTo>
                  <a:pt x="28" y="56"/>
                </a:lnTo>
                <a:lnTo>
                  <a:pt x="30" y="54"/>
                </a:lnTo>
                <a:lnTo>
                  <a:pt x="32" y="51"/>
                </a:lnTo>
                <a:lnTo>
                  <a:pt x="33" y="48"/>
                </a:lnTo>
                <a:lnTo>
                  <a:pt x="33" y="45"/>
                </a:lnTo>
                <a:lnTo>
                  <a:pt x="32" y="40"/>
                </a:lnTo>
                <a:lnTo>
                  <a:pt x="31" y="34"/>
                </a:lnTo>
                <a:lnTo>
                  <a:pt x="30" y="27"/>
                </a:lnTo>
                <a:lnTo>
                  <a:pt x="30" y="23"/>
                </a:lnTo>
                <a:lnTo>
                  <a:pt x="31" y="17"/>
                </a:lnTo>
                <a:lnTo>
                  <a:pt x="31" y="14"/>
                </a:lnTo>
                <a:lnTo>
                  <a:pt x="33" y="11"/>
                </a:lnTo>
                <a:lnTo>
                  <a:pt x="34" y="7"/>
                </a:lnTo>
                <a:lnTo>
                  <a:pt x="37" y="5"/>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087" name="CustomShape 479"/>
          <p:cNvSpPr/>
          <p:nvPr/>
        </p:nvSpPr>
        <p:spPr>
          <a:xfrm>
            <a:off x="4397375" y="6089650"/>
            <a:ext cx="74613" cy="77788"/>
          </a:xfrm>
          <a:custGeom>
            <a:avLst/>
            <a:gdLst/>
            <a:ahLst/>
            <a:cxnLst/>
            <a:rect l="l" t="t" r="r" b="b"/>
            <a:pathLst>
              <a:path w="47" h="49">
                <a:moveTo>
                  <a:pt x="9" y="49"/>
                </a:moveTo>
                <a:lnTo>
                  <a:pt x="9" y="41"/>
                </a:lnTo>
                <a:lnTo>
                  <a:pt x="10" y="34"/>
                </a:lnTo>
                <a:lnTo>
                  <a:pt x="12" y="29"/>
                </a:lnTo>
                <a:lnTo>
                  <a:pt x="15" y="23"/>
                </a:lnTo>
                <a:lnTo>
                  <a:pt x="18" y="20"/>
                </a:lnTo>
                <a:lnTo>
                  <a:pt x="21" y="17"/>
                </a:lnTo>
                <a:lnTo>
                  <a:pt x="25" y="13"/>
                </a:lnTo>
                <a:lnTo>
                  <a:pt x="28" y="12"/>
                </a:lnTo>
                <a:lnTo>
                  <a:pt x="35" y="10"/>
                </a:lnTo>
                <a:lnTo>
                  <a:pt x="39" y="10"/>
                </a:lnTo>
                <a:lnTo>
                  <a:pt x="38" y="8"/>
                </a:lnTo>
                <a:lnTo>
                  <a:pt x="38" y="7"/>
                </a:lnTo>
                <a:lnTo>
                  <a:pt x="38" y="8"/>
                </a:lnTo>
                <a:lnTo>
                  <a:pt x="45" y="15"/>
                </a:lnTo>
                <a:lnTo>
                  <a:pt x="47" y="11"/>
                </a:lnTo>
                <a:lnTo>
                  <a:pt x="47" y="7"/>
                </a:lnTo>
                <a:lnTo>
                  <a:pt x="45" y="2"/>
                </a:lnTo>
                <a:lnTo>
                  <a:pt x="41" y="0"/>
                </a:lnTo>
                <a:lnTo>
                  <a:pt x="34" y="0"/>
                </a:lnTo>
                <a:lnTo>
                  <a:pt x="25" y="4"/>
                </a:lnTo>
                <a:lnTo>
                  <a:pt x="20" y="6"/>
                </a:lnTo>
                <a:lnTo>
                  <a:pt x="16" y="9"/>
                </a:lnTo>
                <a:lnTo>
                  <a:pt x="11" y="13"/>
                </a:lnTo>
                <a:lnTo>
                  <a:pt x="8" y="19"/>
                </a:lnTo>
                <a:lnTo>
                  <a:pt x="5" y="24"/>
                </a:lnTo>
                <a:lnTo>
                  <a:pt x="1" y="31"/>
                </a:lnTo>
                <a:lnTo>
                  <a:pt x="0" y="40"/>
                </a:lnTo>
                <a:lnTo>
                  <a:pt x="0" y="49"/>
                </a:lnTo>
                <a:lnTo>
                  <a:pt x="9" y="4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88" name="CustomShape 480"/>
          <p:cNvSpPr/>
          <p:nvPr/>
        </p:nvSpPr>
        <p:spPr>
          <a:xfrm>
            <a:off x="4397375" y="6161088"/>
            <a:ext cx="68263" cy="34925"/>
          </a:xfrm>
          <a:custGeom>
            <a:avLst/>
            <a:gdLst/>
            <a:ahLst/>
            <a:cxnLst/>
            <a:rect l="l" t="t" r="r" b="b"/>
            <a:pathLst>
              <a:path w="43" h="23">
                <a:moveTo>
                  <a:pt x="33" y="2"/>
                </a:moveTo>
                <a:lnTo>
                  <a:pt x="34" y="6"/>
                </a:lnTo>
                <a:lnTo>
                  <a:pt x="34" y="8"/>
                </a:lnTo>
                <a:lnTo>
                  <a:pt x="33" y="10"/>
                </a:lnTo>
                <a:lnTo>
                  <a:pt x="32" y="11"/>
                </a:lnTo>
                <a:lnTo>
                  <a:pt x="30" y="12"/>
                </a:lnTo>
                <a:lnTo>
                  <a:pt x="29" y="13"/>
                </a:lnTo>
                <a:lnTo>
                  <a:pt x="26" y="15"/>
                </a:lnTo>
                <a:lnTo>
                  <a:pt x="24" y="15"/>
                </a:lnTo>
                <a:lnTo>
                  <a:pt x="18" y="13"/>
                </a:lnTo>
                <a:lnTo>
                  <a:pt x="13" y="11"/>
                </a:lnTo>
                <a:lnTo>
                  <a:pt x="11" y="10"/>
                </a:lnTo>
                <a:lnTo>
                  <a:pt x="10" y="8"/>
                </a:lnTo>
                <a:lnTo>
                  <a:pt x="9" y="6"/>
                </a:lnTo>
                <a:lnTo>
                  <a:pt x="9" y="4"/>
                </a:lnTo>
                <a:lnTo>
                  <a:pt x="0" y="4"/>
                </a:lnTo>
                <a:lnTo>
                  <a:pt x="0" y="8"/>
                </a:lnTo>
                <a:lnTo>
                  <a:pt x="2" y="12"/>
                </a:lnTo>
                <a:lnTo>
                  <a:pt x="5" y="16"/>
                </a:lnTo>
                <a:lnTo>
                  <a:pt x="9" y="19"/>
                </a:lnTo>
                <a:lnTo>
                  <a:pt x="15" y="22"/>
                </a:lnTo>
                <a:lnTo>
                  <a:pt x="24" y="23"/>
                </a:lnTo>
                <a:lnTo>
                  <a:pt x="28" y="23"/>
                </a:lnTo>
                <a:lnTo>
                  <a:pt x="31" y="22"/>
                </a:lnTo>
                <a:lnTo>
                  <a:pt x="35" y="21"/>
                </a:lnTo>
                <a:lnTo>
                  <a:pt x="38" y="18"/>
                </a:lnTo>
                <a:lnTo>
                  <a:pt x="41" y="15"/>
                </a:lnTo>
                <a:lnTo>
                  <a:pt x="43" y="10"/>
                </a:lnTo>
                <a:lnTo>
                  <a:pt x="43" y="6"/>
                </a:lnTo>
                <a:lnTo>
                  <a:pt x="42" y="0"/>
                </a:lnTo>
                <a:lnTo>
                  <a:pt x="33" y="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89" name="CustomShape 481"/>
          <p:cNvSpPr/>
          <p:nvPr/>
        </p:nvSpPr>
        <p:spPr>
          <a:xfrm>
            <a:off x="4448175" y="6102350"/>
            <a:ext cx="20638" cy="61913"/>
          </a:xfrm>
          <a:custGeom>
            <a:avLst/>
            <a:gdLst/>
            <a:ahLst/>
            <a:cxnLst/>
            <a:rect l="l" t="t" r="r" b="b"/>
            <a:pathLst>
              <a:path w="14" h="39">
                <a:moveTo>
                  <a:pt x="7" y="0"/>
                </a:moveTo>
                <a:lnTo>
                  <a:pt x="4" y="3"/>
                </a:lnTo>
                <a:lnTo>
                  <a:pt x="3" y="7"/>
                </a:lnTo>
                <a:lnTo>
                  <a:pt x="1" y="11"/>
                </a:lnTo>
                <a:lnTo>
                  <a:pt x="1" y="15"/>
                </a:lnTo>
                <a:lnTo>
                  <a:pt x="0" y="21"/>
                </a:lnTo>
                <a:lnTo>
                  <a:pt x="0" y="26"/>
                </a:lnTo>
                <a:lnTo>
                  <a:pt x="1" y="32"/>
                </a:lnTo>
                <a:lnTo>
                  <a:pt x="2" y="39"/>
                </a:lnTo>
                <a:lnTo>
                  <a:pt x="11" y="37"/>
                </a:lnTo>
                <a:lnTo>
                  <a:pt x="10" y="31"/>
                </a:lnTo>
                <a:lnTo>
                  <a:pt x="10" y="25"/>
                </a:lnTo>
                <a:lnTo>
                  <a:pt x="10" y="21"/>
                </a:lnTo>
                <a:lnTo>
                  <a:pt x="10" y="16"/>
                </a:lnTo>
                <a:lnTo>
                  <a:pt x="10" y="13"/>
                </a:lnTo>
                <a:lnTo>
                  <a:pt x="11" y="10"/>
                </a:lnTo>
                <a:lnTo>
                  <a:pt x="12" y="8"/>
                </a:lnTo>
                <a:lnTo>
                  <a:pt x="14" y="7"/>
                </a:lnTo>
                <a:lnTo>
                  <a:pt x="7"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90" name="CustomShape 482"/>
          <p:cNvSpPr/>
          <p:nvPr/>
        </p:nvSpPr>
        <p:spPr>
          <a:xfrm>
            <a:off x="4346575" y="6092825"/>
            <a:ext cx="84138" cy="109538"/>
          </a:xfrm>
          <a:custGeom>
            <a:avLst/>
            <a:gdLst/>
            <a:ahLst/>
            <a:cxnLst/>
            <a:rect l="l" t="t" r="r" b="b"/>
            <a:pathLst>
              <a:path w="53" h="69">
                <a:moveTo>
                  <a:pt x="52" y="9"/>
                </a:moveTo>
                <a:lnTo>
                  <a:pt x="53" y="7"/>
                </a:lnTo>
                <a:lnTo>
                  <a:pt x="53" y="5"/>
                </a:lnTo>
                <a:lnTo>
                  <a:pt x="52" y="3"/>
                </a:lnTo>
                <a:lnTo>
                  <a:pt x="49" y="2"/>
                </a:lnTo>
                <a:lnTo>
                  <a:pt x="46" y="0"/>
                </a:lnTo>
                <a:lnTo>
                  <a:pt x="42" y="0"/>
                </a:lnTo>
                <a:lnTo>
                  <a:pt x="37" y="0"/>
                </a:lnTo>
                <a:lnTo>
                  <a:pt x="31" y="2"/>
                </a:lnTo>
                <a:lnTo>
                  <a:pt x="26" y="4"/>
                </a:lnTo>
                <a:lnTo>
                  <a:pt x="21" y="6"/>
                </a:lnTo>
                <a:lnTo>
                  <a:pt x="15" y="9"/>
                </a:lnTo>
                <a:lnTo>
                  <a:pt x="11" y="14"/>
                </a:lnTo>
                <a:lnTo>
                  <a:pt x="7" y="19"/>
                </a:lnTo>
                <a:lnTo>
                  <a:pt x="4" y="26"/>
                </a:lnTo>
                <a:lnTo>
                  <a:pt x="1" y="33"/>
                </a:lnTo>
                <a:lnTo>
                  <a:pt x="0" y="43"/>
                </a:lnTo>
                <a:lnTo>
                  <a:pt x="1" y="48"/>
                </a:lnTo>
                <a:lnTo>
                  <a:pt x="2" y="52"/>
                </a:lnTo>
                <a:lnTo>
                  <a:pt x="4" y="55"/>
                </a:lnTo>
                <a:lnTo>
                  <a:pt x="6" y="59"/>
                </a:lnTo>
                <a:lnTo>
                  <a:pt x="12" y="64"/>
                </a:lnTo>
                <a:lnTo>
                  <a:pt x="20" y="67"/>
                </a:lnTo>
                <a:lnTo>
                  <a:pt x="23" y="69"/>
                </a:lnTo>
                <a:lnTo>
                  <a:pt x="27" y="69"/>
                </a:lnTo>
                <a:lnTo>
                  <a:pt x="30" y="67"/>
                </a:lnTo>
                <a:lnTo>
                  <a:pt x="32" y="65"/>
                </a:lnTo>
                <a:lnTo>
                  <a:pt x="34" y="63"/>
                </a:lnTo>
                <a:lnTo>
                  <a:pt x="35" y="60"/>
                </a:lnTo>
                <a:lnTo>
                  <a:pt x="37" y="54"/>
                </a:lnTo>
                <a:lnTo>
                  <a:pt x="35" y="49"/>
                </a:lnTo>
                <a:lnTo>
                  <a:pt x="34" y="42"/>
                </a:lnTo>
                <a:lnTo>
                  <a:pt x="35" y="36"/>
                </a:lnTo>
                <a:lnTo>
                  <a:pt x="38" y="29"/>
                </a:lnTo>
                <a:lnTo>
                  <a:pt x="41" y="23"/>
                </a:lnTo>
                <a:lnTo>
                  <a:pt x="44" y="19"/>
                </a:lnTo>
                <a:lnTo>
                  <a:pt x="47" y="15"/>
                </a:lnTo>
                <a:lnTo>
                  <a:pt x="50" y="11"/>
                </a:lnTo>
                <a:lnTo>
                  <a:pt x="52" y="9"/>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091" name="CustomShape 483"/>
          <p:cNvSpPr/>
          <p:nvPr/>
        </p:nvSpPr>
        <p:spPr>
          <a:xfrm>
            <a:off x="4340225" y="6086475"/>
            <a:ext cx="98425" cy="74613"/>
          </a:xfrm>
          <a:custGeom>
            <a:avLst/>
            <a:gdLst/>
            <a:ahLst/>
            <a:cxnLst/>
            <a:rect l="l" t="t" r="r" b="b"/>
            <a:pathLst>
              <a:path w="63" h="47">
                <a:moveTo>
                  <a:pt x="10" y="47"/>
                </a:moveTo>
                <a:lnTo>
                  <a:pt x="11" y="38"/>
                </a:lnTo>
                <a:lnTo>
                  <a:pt x="12" y="32"/>
                </a:lnTo>
                <a:lnTo>
                  <a:pt x="15" y="26"/>
                </a:lnTo>
                <a:lnTo>
                  <a:pt x="19" y="21"/>
                </a:lnTo>
                <a:lnTo>
                  <a:pt x="24" y="18"/>
                </a:lnTo>
                <a:lnTo>
                  <a:pt x="28" y="14"/>
                </a:lnTo>
                <a:lnTo>
                  <a:pt x="33" y="12"/>
                </a:lnTo>
                <a:lnTo>
                  <a:pt x="37" y="10"/>
                </a:lnTo>
                <a:lnTo>
                  <a:pt x="43" y="9"/>
                </a:lnTo>
                <a:lnTo>
                  <a:pt x="47" y="9"/>
                </a:lnTo>
                <a:lnTo>
                  <a:pt x="50" y="9"/>
                </a:lnTo>
                <a:lnTo>
                  <a:pt x="53" y="10"/>
                </a:lnTo>
                <a:lnTo>
                  <a:pt x="54" y="11"/>
                </a:lnTo>
                <a:lnTo>
                  <a:pt x="54" y="10"/>
                </a:lnTo>
                <a:lnTo>
                  <a:pt x="61" y="17"/>
                </a:lnTo>
                <a:lnTo>
                  <a:pt x="63" y="12"/>
                </a:lnTo>
                <a:lnTo>
                  <a:pt x="63" y="7"/>
                </a:lnTo>
                <a:lnTo>
                  <a:pt x="60" y="3"/>
                </a:lnTo>
                <a:lnTo>
                  <a:pt x="56" y="1"/>
                </a:lnTo>
                <a:lnTo>
                  <a:pt x="51" y="0"/>
                </a:lnTo>
                <a:lnTo>
                  <a:pt x="47" y="0"/>
                </a:lnTo>
                <a:lnTo>
                  <a:pt x="42" y="0"/>
                </a:lnTo>
                <a:lnTo>
                  <a:pt x="35" y="1"/>
                </a:lnTo>
                <a:lnTo>
                  <a:pt x="30" y="3"/>
                </a:lnTo>
                <a:lnTo>
                  <a:pt x="24" y="7"/>
                </a:lnTo>
                <a:lnTo>
                  <a:pt x="18" y="10"/>
                </a:lnTo>
                <a:lnTo>
                  <a:pt x="13" y="15"/>
                </a:lnTo>
                <a:lnTo>
                  <a:pt x="8" y="21"/>
                </a:lnTo>
                <a:lnTo>
                  <a:pt x="5" y="29"/>
                </a:lnTo>
                <a:lnTo>
                  <a:pt x="1" y="37"/>
                </a:lnTo>
                <a:lnTo>
                  <a:pt x="0" y="46"/>
                </a:lnTo>
                <a:lnTo>
                  <a:pt x="10" y="4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92" name="CustomShape 484"/>
          <p:cNvSpPr/>
          <p:nvPr/>
        </p:nvSpPr>
        <p:spPr>
          <a:xfrm>
            <a:off x="4340225" y="6159500"/>
            <a:ext cx="71438" cy="49213"/>
          </a:xfrm>
          <a:custGeom>
            <a:avLst/>
            <a:gdLst/>
            <a:ahLst/>
            <a:cxnLst/>
            <a:rect l="l" t="t" r="r" b="b"/>
            <a:pathLst>
              <a:path w="46" h="31">
                <a:moveTo>
                  <a:pt x="36" y="8"/>
                </a:moveTo>
                <a:lnTo>
                  <a:pt x="36" y="13"/>
                </a:lnTo>
                <a:lnTo>
                  <a:pt x="36" y="17"/>
                </a:lnTo>
                <a:lnTo>
                  <a:pt x="35" y="19"/>
                </a:lnTo>
                <a:lnTo>
                  <a:pt x="34" y="20"/>
                </a:lnTo>
                <a:lnTo>
                  <a:pt x="33" y="21"/>
                </a:lnTo>
                <a:lnTo>
                  <a:pt x="31" y="22"/>
                </a:lnTo>
                <a:lnTo>
                  <a:pt x="29" y="22"/>
                </a:lnTo>
                <a:lnTo>
                  <a:pt x="26" y="22"/>
                </a:lnTo>
                <a:lnTo>
                  <a:pt x="19" y="19"/>
                </a:lnTo>
                <a:lnTo>
                  <a:pt x="14" y="13"/>
                </a:lnTo>
                <a:lnTo>
                  <a:pt x="12" y="11"/>
                </a:lnTo>
                <a:lnTo>
                  <a:pt x="11" y="8"/>
                </a:lnTo>
                <a:lnTo>
                  <a:pt x="10" y="5"/>
                </a:lnTo>
                <a:lnTo>
                  <a:pt x="10" y="1"/>
                </a:lnTo>
                <a:lnTo>
                  <a:pt x="0" y="0"/>
                </a:lnTo>
                <a:lnTo>
                  <a:pt x="1" y="6"/>
                </a:lnTo>
                <a:lnTo>
                  <a:pt x="2" y="11"/>
                </a:lnTo>
                <a:lnTo>
                  <a:pt x="5" y="16"/>
                </a:lnTo>
                <a:lnTo>
                  <a:pt x="8" y="20"/>
                </a:lnTo>
                <a:lnTo>
                  <a:pt x="15" y="27"/>
                </a:lnTo>
                <a:lnTo>
                  <a:pt x="24" y="30"/>
                </a:lnTo>
                <a:lnTo>
                  <a:pt x="28" y="31"/>
                </a:lnTo>
                <a:lnTo>
                  <a:pt x="32" y="31"/>
                </a:lnTo>
                <a:lnTo>
                  <a:pt x="36" y="30"/>
                </a:lnTo>
                <a:lnTo>
                  <a:pt x="40" y="28"/>
                </a:lnTo>
                <a:lnTo>
                  <a:pt x="44" y="23"/>
                </a:lnTo>
                <a:lnTo>
                  <a:pt x="45" y="19"/>
                </a:lnTo>
                <a:lnTo>
                  <a:pt x="46" y="12"/>
                </a:lnTo>
                <a:lnTo>
                  <a:pt x="45" y="6"/>
                </a:lnTo>
                <a:lnTo>
                  <a:pt x="36"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93" name="CustomShape 485"/>
          <p:cNvSpPr/>
          <p:nvPr/>
        </p:nvSpPr>
        <p:spPr>
          <a:xfrm>
            <a:off x="4394200" y="6102350"/>
            <a:ext cx="41275" cy="69850"/>
          </a:xfrm>
          <a:custGeom>
            <a:avLst/>
            <a:gdLst/>
            <a:ahLst/>
            <a:cxnLst/>
            <a:rect l="l" t="t" r="r" b="b"/>
            <a:pathLst>
              <a:path w="26" h="44">
                <a:moveTo>
                  <a:pt x="19" y="0"/>
                </a:moveTo>
                <a:lnTo>
                  <a:pt x="17" y="3"/>
                </a:lnTo>
                <a:lnTo>
                  <a:pt x="14" y="7"/>
                </a:lnTo>
                <a:lnTo>
                  <a:pt x="11" y="10"/>
                </a:lnTo>
                <a:lnTo>
                  <a:pt x="7" y="15"/>
                </a:lnTo>
                <a:lnTo>
                  <a:pt x="3" y="22"/>
                </a:lnTo>
                <a:lnTo>
                  <a:pt x="1" y="28"/>
                </a:lnTo>
                <a:lnTo>
                  <a:pt x="0" y="36"/>
                </a:lnTo>
                <a:lnTo>
                  <a:pt x="1" y="44"/>
                </a:lnTo>
                <a:lnTo>
                  <a:pt x="10" y="42"/>
                </a:lnTo>
                <a:lnTo>
                  <a:pt x="10" y="36"/>
                </a:lnTo>
                <a:lnTo>
                  <a:pt x="10" y="31"/>
                </a:lnTo>
                <a:lnTo>
                  <a:pt x="12" y="25"/>
                </a:lnTo>
                <a:lnTo>
                  <a:pt x="14" y="20"/>
                </a:lnTo>
                <a:lnTo>
                  <a:pt x="17" y="16"/>
                </a:lnTo>
                <a:lnTo>
                  <a:pt x="20" y="12"/>
                </a:lnTo>
                <a:lnTo>
                  <a:pt x="23" y="9"/>
                </a:lnTo>
                <a:lnTo>
                  <a:pt x="26" y="7"/>
                </a:lnTo>
                <a:lnTo>
                  <a:pt x="19"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94" name="CustomShape 486"/>
          <p:cNvSpPr/>
          <p:nvPr/>
        </p:nvSpPr>
        <p:spPr>
          <a:xfrm>
            <a:off x="4281488" y="6100763"/>
            <a:ext cx="79375" cy="104775"/>
          </a:xfrm>
          <a:custGeom>
            <a:avLst/>
            <a:gdLst/>
            <a:ahLst/>
            <a:cxnLst/>
            <a:rect l="l" t="t" r="r" b="b"/>
            <a:pathLst>
              <a:path w="50" h="66">
                <a:moveTo>
                  <a:pt x="48" y="16"/>
                </a:moveTo>
                <a:lnTo>
                  <a:pt x="49" y="13"/>
                </a:lnTo>
                <a:lnTo>
                  <a:pt x="50" y="11"/>
                </a:lnTo>
                <a:lnTo>
                  <a:pt x="49" y="9"/>
                </a:lnTo>
                <a:lnTo>
                  <a:pt x="48" y="5"/>
                </a:lnTo>
                <a:lnTo>
                  <a:pt x="45" y="3"/>
                </a:lnTo>
                <a:lnTo>
                  <a:pt x="43" y="2"/>
                </a:lnTo>
                <a:lnTo>
                  <a:pt x="38" y="1"/>
                </a:lnTo>
                <a:lnTo>
                  <a:pt x="34" y="0"/>
                </a:lnTo>
                <a:lnTo>
                  <a:pt x="30" y="0"/>
                </a:lnTo>
                <a:lnTo>
                  <a:pt x="26" y="1"/>
                </a:lnTo>
                <a:lnTo>
                  <a:pt x="21" y="3"/>
                </a:lnTo>
                <a:lnTo>
                  <a:pt x="16" y="6"/>
                </a:lnTo>
                <a:lnTo>
                  <a:pt x="12" y="11"/>
                </a:lnTo>
                <a:lnTo>
                  <a:pt x="8" y="16"/>
                </a:lnTo>
                <a:lnTo>
                  <a:pt x="5" y="23"/>
                </a:lnTo>
                <a:lnTo>
                  <a:pt x="1" y="32"/>
                </a:lnTo>
                <a:lnTo>
                  <a:pt x="0" y="38"/>
                </a:lnTo>
                <a:lnTo>
                  <a:pt x="0" y="44"/>
                </a:lnTo>
                <a:lnTo>
                  <a:pt x="1" y="48"/>
                </a:lnTo>
                <a:lnTo>
                  <a:pt x="5" y="53"/>
                </a:lnTo>
                <a:lnTo>
                  <a:pt x="8" y="57"/>
                </a:lnTo>
                <a:lnTo>
                  <a:pt x="11" y="59"/>
                </a:lnTo>
                <a:lnTo>
                  <a:pt x="15" y="62"/>
                </a:lnTo>
                <a:lnTo>
                  <a:pt x="19" y="65"/>
                </a:lnTo>
                <a:lnTo>
                  <a:pt x="24" y="66"/>
                </a:lnTo>
                <a:lnTo>
                  <a:pt x="28" y="66"/>
                </a:lnTo>
                <a:lnTo>
                  <a:pt x="32" y="65"/>
                </a:lnTo>
                <a:lnTo>
                  <a:pt x="35" y="64"/>
                </a:lnTo>
                <a:lnTo>
                  <a:pt x="38" y="61"/>
                </a:lnTo>
                <a:lnTo>
                  <a:pt x="41" y="58"/>
                </a:lnTo>
                <a:lnTo>
                  <a:pt x="42" y="54"/>
                </a:lnTo>
                <a:lnTo>
                  <a:pt x="42" y="48"/>
                </a:lnTo>
                <a:lnTo>
                  <a:pt x="41" y="42"/>
                </a:lnTo>
                <a:lnTo>
                  <a:pt x="41" y="36"/>
                </a:lnTo>
                <a:lnTo>
                  <a:pt x="41" y="31"/>
                </a:lnTo>
                <a:lnTo>
                  <a:pt x="42" y="27"/>
                </a:lnTo>
                <a:lnTo>
                  <a:pt x="43" y="24"/>
                </a:lnTo>
                <a:lnTo>
                  <a:pt x="44" y="21"/>
                </a:lnTo>
                <a:lnTo>
                  <a:pt x="46" y="18"/>
                </a:lnTo>
                <a:lnTo>
                  <a:pt x="48" y="1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095" name="CustomShape 487"/>
          <p:cNvSpPr/>
          <p:nvPr/>
        </p:nvSpPr>
        <p:spPr>
          <a:xfrm>
            <a:off x="4278313" y="6092825"/>
            <a:ext cx="88900" cy="61913"/>
          </a:xfrm>
          <a:custGeom>
            <a:avLst/>
            <a:gdLst/>
            <a:ahLst/>
            <a:cxnLst/>
            <a:rect l="l" t="t" r="r" b="b"/>
            <a:pathLst>
              <a:path w="57" h="39">
                <a:moveTo>
                  <a:pt x="9" y="39"/>
                </a:moveTo>
                <a:lnTo>
                  <a:pt x="12" y="30"/>
                </a:lnTo>
                <a:lnTo>
                  <a:pt x="15" y="23"/>
                </a:lnTo>
                <a:lnTo>
                  <a:pt x="18" y="19"/>
                </a:lnTo>
                <a:lnTo>
                  <a:pt x="22" y="15"/>
                </a:lnTo>
                <a:lnTo>
                  <a:pt x="27" y="13"/>
                </a:lnTo>
                <a:lnTo>
                  <a:pt x="30" y="10"/>
                </a:lnTo>
                <a:lnTo>
                  <a:pt x="34" y="9"/>
                </a:lnTo>
                <a:lnTo>
                  <a:pt x="37" y="9"/>
                </a:lnTo>
                <a:lnTo>
                  <a:pt x="40" y="10"/>
                </a:lnTo>
                <a:lnTo>
                  <a:pt x="44" y="11"/>
                </a:lnTo>
                <a:lnTo>
                  <a:pt x="46" y="13"/>
                </a:lnTo>
                <a:lnTo>
                  <a:pt x="48" y="14"/>
                </a:lnTo>
                <a:lnTo>
                  <a:pt x="48" y="15"/>
                </a:lnTo>
                <a:lnTo>
                  <a:pt x="49" y="16"/>
                </a:lnTo>
                <a:lnTo>
                  <a:pt x="48" y="17"/>
                </a:lnTo>
                <a:lnTo>
                  <a:pt x="48" y="18"/>
                </a:lnTo>
                <a:lnTo>
                  <a:pt x="54" y="25"/>
                </a:lnTo>
                <a:lnTo>
                  <a:pt x="56" y="20"/>
                </a:lnTo>
                <a:lnTo>
                  <a:pt x="57" y="16"/>
                </a:lnTo>
                <a:lnTo>
                  <a:pt x="56" y="11"/>
                </a:lnTo>
                <a:lnTo>
                  <a:pt x="54" y="8"/>
                </a:lnTo>
                <a:lnTo>
                  <a:pt x="51" y="5"/>
                </a:lnTo>
                <a:lnTo>
                  <a:pt x="47" y="3"/>
                </a:lnTo>
                <a:lnTo>
                  <a:pt x="42" y="2"/>
                </a:lnTo>
                <a:lnTo>
                  <a:pt x="38" y="0"/>
                </a:lnTo>
                <a:lnTo>
                  <a:pt x="33" y="0"/>
                </a:lnTo>
                <a:lnTo>
                  <a:pt x="28" y="2"/>
                </a:lnTo>
                <a:lnTo>
                  <a:pt x="22" y="4"/>
                </a:lnTo>
                <a:lnTo>
                  <a:pt x="17" y="8"/>
                </a:lnTo>
                <a:lnTo>
                  <a:pt x="12" y="13"/>
                </a:lnTo>
                <a:lnTo>
                  <a:pt x="8" y="19"/>
                </a:lnTo>
                <a:lnTo>
                  <a:pt x="3" y="27"/>
                </a:lnTo>
                <a:lnTo>
                  <a:pt x="0" y="36"/>
                </a:lnTo>
                <a:lnTo>
                  <a:pt x="9" y="3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96" name="CustomShape 488"/>
          <p:cNvSpPr/>
          <p:nvPr/>
        </p:nvSpPr>
        <p:spPr>
          <a:xfrm>
            <a:off x="4275138" y="6149975"/>
            <a:ext cx="79375" cy="60325"/>
          </a:xfrm>
          <a:custGeom>
            <a:avLst/>
            <a:gdLst/>
            <a:ahLst/>
            <a:cxnLst/>
            <a:rect l="l" t="t" r="r" b="b"/>
            <a:pathLst>
              <a:path w="50" h="39">
                <a:moveTo>
                  <a:pt x="41" y="18"/>
                </a:moveTo>
                <a:lnTo>
                  <a:pt x="41" y="23"/>
                </a:lnTo>
                <a:lnTo>
                  <a:pt x="40" y="26"/>
                </a:lnTo>
                <a:lnTo>
                  <a:pt x="39" y="27"/>
                </a:lnTo>
                <a:lnTo>
                  <a:pt x="37" y="29"/>
                </a:lnTo>
                <a:lnTo>
                  <a:pt x="35" y="29"/>
                </a:lnTo>
                <a:lnTo>
                  <a:pt x="32" y="30"/>
                </a:lnTo>
                <a:lnTo>
                  <a:pt x="29" y="29"/>
                </a:lnTo>
                <a:lnTo>
                  <a:pt x="24" y="29"/>
                </a:lnTo>
                <a:lnTo>
                  <a:pt x="21" y="27"/>
                </a:lnTo>
                <a:lnTo>
                  <a:pt x="17" y="25"/>
                </a:lnTo>
                <a:lnTo>
                  <a:pt x="15" y="23"/>
                </a:lnTo>
                <a:lnTo>
                  <a:pt x="12" y="19"/>
                </a:lnTo>
                <a:lnTo>
                  <a:pt x="10" y="15"/>
                </a:lnTo>
                <a:lnTo>
                  <a:pt x="9" y="12"/>
                </a:lnTo>
                <a:lnTo>
                  <a:pt x="9" y="7"/>
                </a:lnTo>
                <a:lnTo>
                  <a:pt x="10" y="3"/>
                </a:lnTo>
                <a:lnTo>
                  <a:pt x="1" y="0"/>
                </a:lnTo>
                <a:lnTo>
                  <a:pt x="0" y="6"/>
                </a:lnTo>
                <a:lnTo>
                  <a:pt x="0" y="13"/>
                </a:lnTo>
                <a:lnTo>
                  <a:pt x="2" y="19"/>
                </a:lnTo>
                <a:lnTo>
                  <a:pt x="4" y="24"/>
                </a:lnTo>
                <a:lnTo>
                  <a:pt x="9" y="28"/>
                </a:lnTo>
                <a:lnTo>
                  <a:pt x="13" y="33"/>
                </a:lnTo>
                <a:lnTo>
                  <a:pt x="17" y="36"/>
                </a:lnTo>
                <a:lnTo>
                  <a:pt x="22" y="37"/>
                </a:lnTo>
                <a:lnTo>
                  <a:pt x="27" y="39"/>
                </a:lnTo>
                <a:lnTo>
                  <a:pt x="32" y="39"/>
                </a:lnTo>
                <a:lnTo>
                  <a:pt x="37" y="38"/>
                </a:lnTo>
                <a:lnTo>
                  <a:pt x="41" y="37"/>
                </a:lnTo>
                <a:lnTo>
                  <a:pt x="46" y="34"/>
                </a:lnTo>
                <a:lnTo>
                  <a:pt x="49" y="29"/>
                </a:lnTo>
                <a:lnTo>
                  <a:pt x="50" y="24"/>
                </a:lnTo>
                <a:lnTo>
                  <a:pt x="50" y="17"/>
                </a:lnTo>
                <a:lnTo>
                  <a:pt x="41" y="1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97" name="CustomShape 489"/>
          <p:cNvSpPr/>
          <p:nvPr/>
        </p:nvSpPr>
        <p:spPr>
          <a:xfrm>
            <a:off x="4340225" y="6121400"/>
            <a:ext cx="22225" cy="57150"/>
          </a:xfrm>
          <a:custGeom>
            <a:avLst/>
            <a:gdLst/>
            <a:ahLst/>
            <a:cxnLst/>
            <a:rect l="l" t="t" r="r" b="b"/>
            <a:pathLst>
              <a:path w="15" h="36">
                <a:moveTo>
                  <a:pt x="9" y="0"/>
                </a:moveTo>
                <a:lnTo>
                  <a:pt x="7" y="2"/>
                </a:lnTo>
                <a:lnTo>
                  <a:pt x="5" y="5"/>
                </a:lnTo>
                <a:lnTo>
                  <a:pt x="2" y="9"/>
                </a:lnTo>
                <a:lnTo>
                  <a:pt x="1" y="13"/>
                </a:lnTo>
                <a:lnTo>
                  <a:pt x="0" y="18"/>
                </a:lnTo>
                <a:lnTo>
                  <a:pt x="0" y="23"/>
                </a:lnTo>
                <a:lnTo>
                  <a:pt x="0" y="29"/>
                </a:lnTo>
                <a:lnTo>
                  <a:pt x="1" y="36"/>
                </a:lnTo>
                <a:lnTo>
                  <a:pt x="10" y="35"/>
                </a:lnTo>
                <a:lnTo>
                  <a:pt x="9" y="29"/>
                </a:lnTo>
                <a:lnTo>
                  <a:pt x="9" y="23"/>
                </a:lnTo>
                <a:lnTo>
                  <a:pt x="9" y="19"/>
                </a:lnTo>
                <a:lnTo>
                  <a:pt x="10" y="15"/>
                </a:lnTo>
                <a:lnTo>
                  <a:pt x="11" y="12"/>
                </a:lnTo>
                <a:lnTo>
                  <a:pt x="12" y="10"/>
                </a:lnTo>
                <a:lnTo>
                  <a:pt x="13" y="8"/>
                </a:lnTo>
                <a:lnTo>
                  <a:pt x="15" y="7"/>
                </a:lnTo>
                <a:lnTo>
                  <a:pt x="9"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098" name="CustomShape 490"/>
          <p:cNvSpPr/>
          <p:nvPr/>
        </p:nvSpPr>
        <p:spPr>
          <a:xfrm>
            <a:off x="4227513" y="6110288"/>
            <a:ext cx="73025" cy="95250"/>
          </a:xfrm>
          <a:custGeom>
            <a:avLst/>
            <a:gdLst/>
            <a:ahLst/>
            <a:cxnLst/>
            <a:rect l="l" t="t" r="r" b="b"/>
            <a:pathLst>
              <a:path w="46" h="60">
                <a:moveTo>
                  <a:pt x="45" y="6"/>
                </a:moveTo>
                <a:lnTo>
                  <a:pt x="46" y="6"/>
                </a:lnTo>
                <a:lnTo>
                  <a:pt x="46" y="5"/>
                </a:lnTo>
                <a:lnTo>
                  <a:pt x="46" y="4"/>
                </a:lnTo>
                <a:lnTo>
                  <a:pt x="45" y="3"/>
                </a:lnTo>
                <a:lnTo>
                  <a:pt x="40" y="2"/>
                </a:lnTo>
                <a:lnTo>
                  <a:pt x="33" y="0"/>
                </a:lnTo>
                <a:lnTo>
                  <a:pt x="29" y="0"/>
                </a:lnTo>
                <a:lnTo>
                  <a:pt x="25" y="2"/>
                </a:lnTo>
                <a:lnTo>
                  <a:pt x="21" y="4"/>
                </a:lnTo>
                <a:lnTo>
                  <a:pt x="16" y="6"/>
                </a:lnTo>
                <a:lnTo>
                  <a:pt x="13" y="9"/>
                </a:lnTo>
                <a:lnTo>
                  <a:pt x="9" y="14"/>
                </a:lnTo>
                <a:lnTo>
                  <a:pt x="5" y="19"/>
                </a:lnTo>
                <a:lnTo>
                  <a:pt x="2" y="26"/>
                </a:lnTo>
                <a:lnTo>
                  <a:pt x="0" y="31"/>
                </a:lnTo>
                <a:lnTo>
                  <a:pt x="0" y="37"/>
                </a:lnTo>
                <a:lnTo>
                  <a:pt x="2" y="41"/>
                </a:lnTo>
                <a:lnTo>
                  <a:pt x="5" y="45"/>
                </a:lnTo>
                <a:lnTo>
                  <a:pt x="9" y="50"/>
                </a:lnTo>
                <a:lnTo>
                  <a:pt x="13" y="53"/>
                </a:lnTo>
                <a:lnTo>
                  <a:pt x="17" y="55"/>
                </a:lnTo>
                <a:lnTo>
                  <a:pt x="23" y="58"/>
                </a:lnTo>
                <a:lnTo>
                  <a:pt x="28" y="59"/>
                </a:lnTo>
                <a:lnTo>
                  <a:pt x="32" y="60"/>
                </a:lnTo>
                <a:lnTo>
                  <a:pt x="36" y="60"/>
                </a:lnTo>
                <a:lnTo>
                  <a:pt x="40" y="59"/>
                </a:lnTo>
                <a:lnTo>
                  <a:pt x="42" y="56"/>
                </a:lnTo>
                <a:lnTo>
                  <a:pt x="43" y="53"/>
                </a:lnTo>
                <a:lnTo>
                  <a:pt x="42" y="50"/>
                </a:lnTo>
                <a:lnTo>
                  <a:pt x="39" y="44"/>
                </a:lnTo>
                <a:lnTo>
                  <a:pt x="34" y="38"/>
                </a:lnTo>
                <a:lnTo>
                  <a:pt x="33" y="31"/>
                </a:lnTo>
                <a:lnTo>
                  <a:pt x="32" y="26"/>
                </a:lnTo>
                <a:lnTo>
                  <a:pt x="33" y="19"/>
                </a:lnTo>
                <a:lnTo>
                  <a:pt x="35" y="15"/>
                </a:lnTo>
                <a:lnTo>
                  <a:pt x="39" y="10"/>
                </a:lnTo>
                <a:lnTo>
                  <a:pt x="42" y="8"/>
                </a:lnTo>
                <a:lnTo>
                  <a:pt x="45" y="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099" name="CustomShape 491"/>
          <p:cNvSpPr/>
          <p:nvPr/>
        </p:nvSpPr>
        <p:spPr>
          <a:xfrm>
            <a:off x="4222750" y="6103938"/>
            <a:ext cx="85725" cy="49212"/>
          </a:xfrm>
          <a:custGeom>
            <a:avLst/>
            <a:gdLst/>
            <a:ahLst/>
            <a:cxnLst/>
            <a:rect l="l" t="t" r="r" b="b"/>
            <a:pathLst>
              <a:path w="54" h="32">
                <a:moveTo>
                  <a:pt x="9" y="32"/>
                </a:moveTo>
                <a:lnTo>
                  <a:pt x="12" y="25"/>
                </a:lnTo>
                <a:lnTo>
                  <a:pt x="15" y="21"/>
                </a:lnTo>
                <a:lnTo>
                  <a:pt x="18" y="16"/>
                </a:lnTo>
                <a:lnTo>
                  <a:pt x="23" y="13"/>
                </a:lnTo>
                <a:lnTo>
                  <a:pt x="26" y="12"/>
                </a:lnTo>
                <a:lnTo>
                  <a:pt x="30" y="10"/>
                </a:lnTo>
                <a:lnTo>
                  <a:pt x="33" y="10"/>
                </a:lnTo>
                <a:lnTo>
                  <a:pt x="36" y="9"/>
                </a:lnTo>
                <a:lnTo>
                  <a:pt x="42" y="10"/>
                </a:lnTo>
                <a:lnTo>
                  <a:pt x="46" y="11"/>
                </a:lnTo>
                <a:lnTo>
                  <a:pt x="45" y="10"/>
                </a:lnTo>
                <a:lnTo>
                  <a:pt x="47" y="7"/>
                </a:lnTo>
                <a:lnTo>
                  <a:pt x="47" y="6"/>
                </a:lnTo>
                <a:lnTo>
                  <a:pt x="49" y="14"/>
                </a:lnTo>
                <a:lnTo>
                  <a:pt x="52" y="13"/>
                </a:lnTo>
                <a:lnTo>
                  <a:pt x="54" y="8"/>
                </a:lnTo>
                <a:lnTo>
                  <a:pt x="52" y="4"/>
                </a:lnTo>
                <a:lnTo>
                  <a:pt x="49" y="2"/>
                </a:lnTo>
                <a:lnTo>
                  <a:pt x="44" y="1"/>
                </a:lnTo>
                <a:lnTo>
                  <a:pt x="36" y="0"/>
                </a:lnTo>
                <a:lnTo>
                  <a:pt x="32" y="0"/>
                </a:lnTo>
                <a:lnTo>
                  <a:pt x="27" y="1"/>
                </a:lnTo>
                <a:lnTo>
                  <a:pt x="23" y="3"/>
                </a:lnTo>
                <a:lnTo>
                  <a:pt x="17" y="7"/>
                </a:lnTo>
                <a:lnTo>
                  <a:pt x="13" y="10"/>
                </a:lnTo>
                <a:lnTo>
                  <a:pt x="9" y="14"/>
                </a:lnTo>
                <a:lnTo>
                  <a:pt x="5" y="21"/>
                </a:lnTo>
                <a:lnTo>
                  <a:pt x="0" y="27"/>
                </a:lnTo>
                <a:lnTo>
                  <a:pt x="9" y="3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00" name="CustomShape 492"/>
          <p:cNvSpPr/>
          <p:nvPr/>
        </p:nvSpPr>
        <p:spPr>
          <a:xfrm>
            <a:off x="4219575" y="6146800"/>
            <a:ext cx="82550" cy="63500"/>
          </a:xfrm>
          <a:custGeom>
            <a:avLst/>
            <a:gdLst/>
            <a:ahLst/>
            <a:cxnLst/>
            <a:rect l="l" t="t" r="r" b="b"/>
            <a:pathLst>
              <a:path w="52" h="41">
                <a:moveTo>
                  <a:pt x="40" y="25"/>
                </a:moveTo>
                <a:lnTo>
                  <a:pt x="42" y="29"/>
                </a:lnTo>
                <a:lnTo>
                  <a:pt x="42" y="31"/>
                </a:lnTo>
                <a:lnTo>
                  <a:pt x="40" y="32"/>
                </a:lnTo>
                <a:lnTo>
                  <a:pt x="37" y="32"/>
                </a:lnTo>
                <a:lnTo>
                  <a:pt x="34" y="31"/>
                </a:lnTo>
                <a:lnTo>
                  <a:pt x="29" y="30"/>
                </a:lnTo>
                <a:lnTo>
                  <a:pt x="25" y="28"/>
                </a:lnTo>
                <a:lnTo>
                  <a:pt x="20" y="26"/>
                </a:lnTo>
                <a:lnTo>
                  <a:pt x="16" y="22"/>
                </a:lnTo>
                <a:lnTo>
                  <a:pt x="13" y="19"/>
                </a:lnTo>
                <a:lnTo>
                  <a:pt x="11" y="16"/>
                </a:lnTo>
                <a:lnTo>
                  <a:pt x="10" y="13"/>
                </a:lnTo>
                <a:lnTo>
                  <a:pt x="10" y="9"/>
                </a:lnTo>
                <a:lnTo>
                  <a:pt x="11" y="5"/>
                </a:lnTo>
                <a:lnTo>
                  <a:pt x="2" y="0"/>
                </a:lnTo>
                <a:lnTo>
                  <a:pt x="0" y="7"/>
                </a:lnTo>
                <a:lnTo>
                  <a:pt x="1" y="14"/>
                </a:lnTo>
                <a:lnTo>
                  <a:pt x="3" y="20"/>
                </a:lnTo>
                <a:lnTo>
                  <a:pt x="7" y="26"/>
                </a:lnTo>
                <a:lnTo>
                  <a:pt x="11" y="30"/>
                </a:lnTo>
                <a:lnTo>
                  <a:pt x="15" y="33"/>
                </a:lnTo>
                <a:lnTo>
                  <a:pt x="21" y="37"/>
                </a:lnTo>
                <a:lnTo>
                  <a:pt x="27" y="39"/>
                </a:lnTo>
                <a:lnTo>
                  <a:pt x="32" y="40"/>
                </a:lnTo>
                <a:lnTo>
                  <a:pt x="37" y="41"/>
                </a:lnTo>
                <a:lnTo>
                  <a:pt x="42" y="41"/>
                </a:lnTo>
                <a:lnTo>
                  <a:pt x="47" y="40"/>
                </a:lnTo>
                <a:lnTo>
                  <a:pt x="50" y="36"/>
                </a:lnTo>
                <a:lnTo>
                  <a:pt x="52" y="30"/>
                </a:lnTo>
                <a:lnTo>
                  <a:pt x="50" y="25"/>
                </a:lnTo>
                <a:lnTo>
                  <a:pt x="47" y="19"/>
                </a:lnTo>
                <a:lnTo>
                  <a:pt x="40" y="2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01" name="CustomShape 493"/>
          <p:cNvSpPr/>
          <p:nvPr/>
        </p:nvSpPr>
        <p:spPr>
          <a:xfrm>
            <a:off x="4273550" y="6113463"/>
            <a:ext cx="26988" cy="73025"/>
          </a:xfrm>
          <a:custGeom>
            <a:avLst/>
            <a:gdLst/>
            <a:ahLst/>
            <a:cxnLst/>
            <a:rect l="l" t="t" r="r" b="b"/>
            <a:pathLst>
              <a:path w="18" h="46">
                <a:moveTo>
                  <a:pt x="16" y="0"/>
                </a:moveTo>
                <a:lnTo>
                  <a:pt x="12" y="2"/>
                </a:lnTo>
                <a:lnTo>
                  <a:pt x="7" y="5"/>
                </a:lnTo>
                <a:lnTo>
                  <a:pt x="3" y="10"/>
                </a:lnTo>
                <a:lnTo>
                  <a:pt x="1" y="16"/>
                </a:lnTo>
                <a:lnTo>
                  <a:pt x="0" y="23"/>
                </a:lnTo>
                <a:lnTo>
                  <a:pt x="1" y="30"/>
                </a:lnTo>
                <a:lnTo>
                  <a:pt x="3" y="38"/>
                </a:lnTo>
                <a:lnTo>
                  <a:pt x="7" y="46"/>
                </a:lnTo>
                <a:lnTo>
                  <a:pt x="14" y="40"/>
                </a:lnTo>
                <a:lnTo>
                  <a:pt x="11" y="35"/>
                </a:lnTo>
                <a:lnTo>
                  <a:pt x="9" y="29"/>
                </a:lnTo>
                <a:lnTo>
                  <a:pt x="8" y="24"/>
                </a:lnTo>
                <a:lnTo>
                  <a:pt x="9" y="18"/>
                </a:lnTo>
                <a:lnTo>
                  <a:pt x="12" y="15"/>
                </a:lnTo>
                <a:lnTo>
                  <a:pt x="14" y="12"/>
                </a:lnTo>
                <a:lnTo>
                  <a:pt x="16" y="9"/>
                </a:lnTo>
                <a:lnTo>
                  <a:pt x="18" y="8"/>
                </a:lnTo>
                <a:lnTo>
                  <a:pt x="16"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02" name="CustomShape 494"/>
          <p:cNvSpPr/>
          <p:nvPr/>
        </p:nvSpPr>
        <p:spPr>
          <a:xfrm>
            <a:off x="4835525" y="6135688"/>
            <a:ext cx="117475" cy="107950"/>
          </a:xfrm>
          <a:custGeom>
            <a:avLst/>
            <a:gdLst/>
            <a:ahLst/>
            <a:cxnLst/>
            <a:rect l="l" t="t" r="r" b="b"/>
            <a:pathLst>
              <a:path w="75" h="68">
                <a:moveTo>
                  <a:pt x="23" y="1"/>
                </a:moveTo>
                <a:lnTo>
                  <a:pt x="17" y="0"/>
                </a:lnTo>
                <a:lnTo>
                  <a:pt x="13" y="0"/>
                </a:lnTo>
                <a:lnTo>
                  <a:pt x="8" y="1"/>
                </a:lnTo>
                <a:lnTo>
                  <a:pt x="5" y="2"/>
                </a:lnTo>
                <a:lnTo>
                  <a:pt x="1" y="5"/>
                </a:lnTo>
                <a:lnTo>
                  <a:pt x="0" y="9"/>
                </a:lnTo>
                <a:lnTo>
                  <a:pt x="1" y="14"/>
                </a:lnTo>
                <a:lnTo>
                  <a:pt x="6" y="21"/>
                </a:lnTo>
                <a:lnTo>
                  <a:pt x="8" y="24"/>
                </a:lnTo>
                <a:lnTo>
                  <a:pt x="8" y="28"/>
                </a:lnTo>
                <a:lnTo>
                  <a:pt x="7" y="33"/>
                </a:lnTo>
                <a:lnTo>
                  <a:pt x="5" y="38"/>
                </a:lnTo>
                <a:lnTo>
                  <a:pt x="4" y="43"/>
                </a:lnTo>
                <a:lnTo>
                  <a:pt x="4" y="48"/>
                </a:lnTo>
                <a:lnTo>
                  <a:pt x="6" y="52"/>
                </a:lnTo>
                <a:lnTo>
                  <a:pt x="9" y="58"/>
                </a:lnTo>
                <a:lnTo>
                  <a:pt x="15" y="62"/>
                </a:lnTo>
                <a:lnTo>
                  <a:pt x="23" y="66"/>
                </a:lnTo>
                <a:lnTo>
                  <a:pt x="29" y="68"/>
                </a:lnTo>
                <a:lnTo>
                  <a:pt x="36" y="68"/>
                </a:lnTo>
                <a:lnTo>
                  <a:pt x="43" y="68"/>
                </a:lnTo>
                <a:lnTo>
                  <a:pt x="49" y="67"/>
                </a:lnTo>
                <a:lnTo>
                  <a:pt x="55" y="65"/>
                </a:lnTo>
                <a:lnTo>
                  <a:pt x="61" y="61"/>
                </a:lnTo>
                <a:lnTo>
                  <a:pt x="66" y="58"/>
                </a:lnTo>
                <a:lnTo>
                  <a:pt x="69" y="55"/>
                </a:lnTo>
                <a:lnTo>
                  <a:pt x="72" y="51"/>
                </a:lnTo>
                <a:lnTo>
                  <a:pt x="74" y="48"/>
                </a:lnTo>
                <a:lnTo>
                  <a:pt x="75" y="45"/>
                </a:lnTo>
                <a:lnTo>
                  <a:pt x="75" y="42"/>
                </a:lnTo>
                <a:lnTo>
                  <a:pt x="73" y="39"/>
                </a:lnTo>
                <a:lnTo>
                  <a:pt x="70" y="37"/>
                </a:lnTo>
                <a:lnTo>
                  <a:pt x="65" y="35"/>
                </a:lnTo>
                <a:lnTo>
                  <a:pt x="60" y="31"/>
                </a:lnTo>
                <a:lnTo>
                  <a:pt x="52" y="25"/>
                </a:lnTo>
                <a:lnTo>
                  <a:pt x="46" y="20"/>
                </a:lnTo>
                <a:lnTo>
                  <a:pt x="38" y="13"/>
                </a:lnTo>
                <a:lnTo>
                  <a:pt x="32" y="7"/>
                </a:lnTo>
                <a:lnTo>
                  <a:pt x="27" y="3"/>
                </a:lnTo>
                <a:lnTo>
                  <a:pt x="23" y="1"/>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103" name="CustomShape 495"/>
          <p:cNvSpPr/>
          <p:nvPr/>
        </p:nvSpPr>
        <p:spPr>
          <a:xfrm>
            <a:off x="4827588" y="6127750"/>
            <a:ext cx="44450" cy="44450"/>
          </a:xfrm>
          <a:custGeom>
            <a:avLst/>
            <a:gdLst/>
            <a:ahLst/>
            <a:cxnLst/>
            <a:rect l="l" t="t" r="r" b="b"/>
            <a:pathLst>
              <a:path w="28" h="28">
                <a:moveTo>
                  <a:pt x="13" y="22"/>
                </a:moveTo>
                <a:lnTo>
                  <a:pt x="10" y="17"/>
                </a:lnTo>
                <a:lnTo>
                  <a:pt x="9" y="14"/>
                </a:lnTo>
                <a:lnTo>
                  <a:pt x="10" y="12"/>
                </a:lnTo>
                <a:lnTo>
                  <a:pt x="11" y="11"/>
                </a:lnTo>
                <a:lnTo>
                  <a:pt x="13" y="10"/>
                </a:lnTo>
                <a:lnTo>
                  <a:pt x="17" y="9"/>
                </a:lnTo>
                <a:lnTo>
                  <a:pt x="21" y="9"/>
                </a:lnTo>
                <a:lnTo>
                  <a:pt x="24" y="10"/>
                </a:lnTo>
                <a:lnTo>
                  <a:pt x="28" y="1"/>
                </a:lnTo>
                <a:lnTo>
                  <a:pt x="22" y="0"/>
                </a:lnTo>
                <a:lnTo>
                  <a:pt x="17" y="0"/>
                </a:lnTo>
                <a:lnTo>
                  <a:pt x="11" y="1"/>
                </a:lnTo>
                <a:lnTo>
                  <a:pt x="5" y="4"/>
                </a:lnTo>
                <a:lnTo>
                  <a:pt x="2" y="8"/>
                </a:lnTo>
                <a:lnTo>
                  <a:pt x="0" y="15"/>
                </a:lnTo>
                <a:lnTo>
                  <a:pt x="2" y="21"/>
                </a:lnTo>
                <a:lnTo>
                  <a:pt x="6" y="28"/>
                </a:lnTo>
                <a:lnTo>
                  <a:pt x="13" y="2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04" name="CustomShape 496"/>
          <p:cNvSpPr/>
          <p:nvPr/>
        </p:nvSpPr>
        <p:spPr>
          <a:xfrm>
            <a:off x="4833938" y="6162675"/>
            <a:ext cx="19050" cy="69850"/>
          </a:xfrm>
          <a:custGeom>
            <a:avLst/>
            <a:gdLst/>
            <a:ahLst/>
            <a:cxnLst/>
            <a:rect l="l" t="t" r="r" b="b"/>
            <a:pathLst>
              <a:path w="13" h="44">
                <a:moveTo>
                  <a:pt x="13" y="38"/>
                </a:moveTo>
                <a:lnTo>
                  <a:pt x="10" y="33"/>
                </a:lnTo>
                <a:lnTo>
                  <a:pt x="9" y="30"/>
                </a:lnTo>
                <a:lnTo>
                  <a:pt x="9" y="27"/>
                </a:lnTo>
                <a:lnTo>
                  <a:pt x="10" y="22"/>
                </a:lnTo>
                <a:lnTo>
                  <a:pt x="12" y="17"/>
                </a:lnTo>
                <a:lnTo>
                  <a:pt x="13" y="11"/>
                </a:lnTo>
                <a:lnTo>
                  <a:pt x="13" y="6"/>
                </a:lnTo>
                <a:lnTo>
                  <a:pt x="10" y="0"/>
                </a:lnTo>
                <a:lnTo>
                  <a:pt x="3" y="6"/>
                </a:lnTo>
                <a:lnTo>
                  <a:pt x="5" y="8"/>
                </a:lnTo>
                <a:lnTo>
                  <a:pt x="5" y="10"/>
                </a:lnTo>
                <a:lnTo>
                  <a:pt x="3" y="15"/>
                </a:lnTo>
                <a:lnTo>
                  <a:pt x="1" y="20"/>
                </a:lnTo>
                <a:lnTo>
                  <a:pt x="0" y="26"/>
                </a:lnTo>
                <a:lnTo>
                  <a:pt x="0" y="31"/>
                </a:lnTo>
                <a:lnTo>
                  <a:pt x="2" y="38"/>
                </a:lnTo>
                <a:lnTo>
                  <a:pt x="7" y="44"/>
                </a:lnTo>
                <a:lnTo>
                  <a:pt x="13" y="3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05" name="CustomShape 497"/>
          <p:cNvSpPr/>
          <p:nvPr/>
        </p:nvSpPr>
        <p:spPr>
          <a:xfrm>
            <a:off x="4843463" y="6188075"/>
            <a:ext cx="117475" cy="61913"/>
          </a:xfrm>
          <a:custGeom>
            <a:avLst/>
            <a:gdLst/>
            <a:ahLst/>
            <a:cxnLst/>
            <a:rect l="l" t="t" r="r" b="b"/>
            <a:pathLst>
              <a:path w="74" h="40">
                <a:moveTo>
                  <a:pt x="63" y="9"/>
                </a:moveTo>
                <a:lnTo>
                  <a:pt x="64" y="10"/>
                </a:lnTo>
                <a:lnTo>
                  <a:pt x="65" y="11"/>
                </a:lnTo>
                <a:lnTo>
                  <a:pt x="64" y="13"/>
                </a:lnTo>
                <a:lnTo>
                  <a:pt x="63" y="15"/>
                </a:lnTo>
                <a:lnTo>
                  <a:pt x="61" y="18"/>
                </a:lnTo>
                <a:lnTo>
                  <a:pt x="57" y="22"/>
                </a:lnTo>
                <a:lnTo>
                  <a:pt x="53" y="25"/>
                </a:lnTo>
                <a:lnTo>
                  <a:pt x="47" y="27"/>
                </a:lnTo>
                <a:lnTo>
                  <a:pt x="42" y="29"/>
                </a:lnTo>
                <a:lnTo>
                  <a:pt x="36" y="30"/>
                </a:lnTo>
                <a:lnTo>
                  <a:pt x="30" y="30"/>
                </a:lnTo>
                <a:lnTo>
                  <a:pt x="24" y="30"/>
                </a:lnTo>
                <a:lnTo>
                  <a:pt x="18" y="28"/>
                </a:lnTo>
                <a:lnTo>
                  <a:pt x="11" y="26"/>
                </a:lnTo>
                <a:lnTo>
                  <a:pt x="6" y="22"/>
                </a:lnTo>
                <a:lnTo>
                  <a:pt x="0" y="28"/>
                </a:lnTo>
                <a:lnTo>
                  <a:pt x="7" y="34"/>
                </a:lnTo>
                <a:lnTo>
                  <a:pt x="14" y="37"/>
                </a:lnTo>
                <a:lnTo>
                  <a:pt x="22" y="39"/>
                </a:lnTo>
                <a:lnTo>
                  <a:pt x="30" y="40"/>
                </a:lnTo>
                <a:lnTo>
                  <a:pt x="38" y="39"/>
                </a:lnTo>
                <a:lnTo>
                  <a:pt x="44" y="38"/>
                </a:lnTo>
                <a:lnTo>
                  <a:pt x="50" y="36"/>
                </a:lnTo>
                <a:lnTo>
                  <a:pt x="57" y="33"/>
                </a:lnTo>
                <a:lnTo>
                  <a:pt x="62" y="29"/>
                </a:lnTo>
                <a:lnTo>
                  <a:pt x="66" y="25"/>
                </a:lnTo>
                <a:lnTo>
                  <a:pt x="71" y="21"/>
                </a:lnTo>
                <a:lnTo>
                  <a:pt x="73" y="16"/>
                </a:lnTo>
                <a:lnTo>
                  <a:pt x="74" y="12"/>
                </a:lnTo>
                <a:lnTo>
                  <a:pt x="74" y="6"/>
                </a:lnTo>
                <a:lnTo>
                  <a:pt x="69" y="2"/>
                </a:lnTo>
                <a:lnTo>
                  <a:pt x="65" y="0"/>
                </a:lnTo>
                <a:lnTo>
                  <a:pt x="63"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06" name="CustomShape 498"/>
          <p:cNvSpPr/>
          <p:nvPr/>
        </p:nvSpPr>
        <p:spPr>
          <a:xfrm>
            <a:off x="4865688" y="6129338"/>
            <a:ext cx="80962" cy="73025"/>
          </a:xfrm>
          <a:custGeom>
            <a:avLst/>
            <a:gdLst/>
            <a:ahLst/>
            <a:cxnLst/>
            <a:rect l="l" t="t" r="r" b="b"/>
            <a:pathLst>
              <a:path w="51" h="46">
                <a:moveTo>
                  <a:pt x="0" y="9"/>
                </a:moveTo>
                <a:lnTo>
                  <a:pt x="4" y="11"/>
                </a:lnTo>
                <a:lnTo>
                  <a:pt x="9" y="16"/>
                </a:lnTo>
                <a:lnTo>
                  <a:pt x="15" y="20"/>
                </a:lnTo>
                <a:lnTo>
                  <a:pt x="23" y="27"/>
                </a:lnTo>
                <a:lnTo>
                  <a:pt x="30" y="32"/>
                </a:lnTo>
                <a:lnTo>
                  <a:pt x="36" y="38"/>
                </a:lnTo>
                <a:lnTo>
                  <a:pt x="43" y="43"/>
                </a:lnTo>
                <a:lnTo>
                  <a:pt x="49" y="46"/>
                </a:lnTo>
                <a:lnTo>
                  <a:pt x="51" y="37"/>
                </a:lnTo>
                <a:lnTo>
                  <a:pt x="47" y="35"/>
                </a:lnTo>
                <a:lnTo>
                  <a:pt x="42" y="31"/>
                </a:lnTo>
                <a:lnTo>
                  <a:pt x="35" y="26"/>
                </a:lnTo>
                <a:lnTo>
                  <a:pt x="28" y="19"/>
                </a:lnTo>
                <a:lnTo>
                  <a:pt x="22" y="14"/>
                </a:lnTo>
                <a:lnTo>
                  <a:pt x="14" y="8"/>
                </a:lnTo>
                <a:lnTo>
                  <a:pt x="9" y="4"/>
                </a:lnTo>
                <a:lnTo>
                  <a:pt x="4"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07" name="CustomShape 499"/>
          <p:cNvSpPr/>
          <p:nvPr/>
        </p:nvSpPr>
        <p:spPr>
          <a:xfrm>
            <a:off x="4757738" y="6137275"/>
            <a:ext cx="88900" cy="104775"/>
          </a:xfrm>
          <a:custGeom>
            <a:avLst/>
            <a:gdLst/>
            <a:ahLst/>
            <a:cxnLst/>
            <a:rect l="l" t="t" r="r" b="b"/>
            <a:pathLst>
              <a:path w="57" h="66">
                <a:moveTo>
                  <a:pt x="51" y="5"/>
                </a:moveTo>
                <a:lnTo>
                  <a:pt x="54" y="4"/>
                </a:lnTo>
                <a:lnTo>
                  <a:pt x="54" y="2"/>
                </a:lnTo>
                <a:lnTo>
                  <a:pt x="53" y="1"/>
                </a:lnTo>
                <a:lnTo>
                  <a:pt x="50" y="1"/>
                </a:lnTo>
                <a:lnTo>
                  <a:pt x="43" y="0"/>
                </a:lnTo>
                <a:lnTo>
                  <a:pt x="33" y="2"/>
                </a:lnTo>
                <a:lnTo>
                  <a:pt x="28" y="4"/>
                </a:lnTo>
                <a:lnTo>
                  <a:pt x="23" y="6"/>
                </a:lnTo>
                <a:lnTo>
                  <a:pt x="18" y="10"/>
                </a:lnTo>
                <a:lnTo>
                  <a:pt x="12" y="14"/>
                </a:lnTo>
                <a:lnTo>
                  <a:pt x="8" y="20"/>
                </a:lnTo>
                <a:lnTo>
                  <a:pt x="5" y="25"/>
                </a:lnTo>
                <a:lnTo>
                  <a:pt x="2" y="33"/>
                </a:lnTo>
                <a:lnTo>
                  <a:pt x="0" y="41"/>
                </a:lnTo>
                <a:lnTo>
                  <a:pt x="1" y="45"/>
                </a:lnTo>
                <a:lnTo>
                  <a:pt x="2" y="48"/>
                </a:lnTo>
                <a:lnTo>
                  <a:pt x="5" y="51"/>
                </a:lnTo>
                <a:lnTo>
                  <a:pt x="9" y="55"/>
                </a:lnTo>
                <a:lnTo>
                  <a:pt x="20" y="60"/>
                </a:lnTo>
                <a:lnTo>
                  <a:pt x="32" y="65"/>
                </a:lnTo>
                <a:lnTo>
                  <a:pt x="38" y="66"/>
                </a:lnTo>
                <a:lnTo>
                  <a:pt x="44" y="66"/>
                </a:lnTo>
                <a:lnTo>
                  <a:pt x="48" y="66"/>
                </a:lnTo>
                <a:lnTo>
                  <a:pt x="53" y="65"/>
                </a:lnTo>
                <a:lnTo>
                  <a:pt x="55" y="64"/>
                </a:lnTo>
                <a:lnTo>
                  <a:pt x="57" y="61"/>
                </a:lnTo>
                <a:lnTo>
                  <a:pt x="56" y="58"/>
                </a:lnTo>
                <a:lnTo>
                  <a:pt x="54" y="54"/>
                </a:lnTo>
                <a:lnTo>
                  <a:pt x="53" y="50"/>
                </a:lnTo>
                <a:lnTo>
                  <a:pt x="53" y="47"/>
                </a:lnTo>
                <a:lnTo>
                  <a:pt x="53" y="44"/>
                </a:lnTo>
                <a:lnTo>
                  <a:pt x="54" y="41"/>
                </a:lnTo>
                <a:lnTo>
                  <a:pt x="55" y="36"/>
                </a:lnTo>
                <a:lnTo>
                  <a:pt x="56" y="33"/>
                </a:lnTo>
                <a:lnTo>
                  <a:pt x="57" y="30"/>
                </a:lnTo>
                <a:lnTo>
                  <a:pt x="57" y="26"/>
                </a:lnTo>
                <a:lnTo>
                  <a:pt x="57" y="22"/>
                </a:lnTo>
                <a:lnTo>
                  <a:pt x="56" y="19"/>
                </a:lnTo>
                <a:lnTo>
                  <a:pt x="55" y="15"/>
                </a:lnTo>
                <a:lnTo>
                  <a:pt x="54" y="13"/>
                </a:lnTo>
                <a:lnTo>
                  <a:pt x="51" y="11"/>
                </a:lnTo>
                <a:lnTo>
                  <a:pt x="51" y="9"/>
                </a:lnTo>
                <a:lnTo>
                  <a:pt x="50" y="6"/>
                </a:lnTo>
                <a:lnTo>
                  <a:pt x="51" y="5"/>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108" name="CustomShape 500"/>
          <p:cNvSpPr/>
          <p:nvPr/>
        </p:nvSpPr>
        <p:spPr>
          <a:xfrm>
            <a:off x="4749800" y="6129338"/>
            <a:ext cx="98425" cy="74612"/>
          </a:xfrm>
          <a:custGeom>
            <a:avLst/>
            <a:gdLst/>
            <a:ahLst/>
            <a:cxnLst/>
            <a:rect l="l" t="t" r="r" b="b"/>
            <a:pathLst>
              <a:path w="63" h="47">
                <a:moveTo>
                  <a:pt x="9" y="47"/>
                </a:moveTo>
                <a:lnTo>
                  <a:pt x="11" y="39"/>
                </a:lnTo>
                <a:lnTo>
                  <a:pt x="13" y="32"/>
                </a:lnTo>
                <a:lnTo>
                  <a:pt x="16" y="27"/>
                </a:lnTo>
                <a:lnTo>
                  <a:pt x="21" y="22"/>
                </a:lnTo>
                <a:lnTo>
                  <a:pt x="25" y="19"/>
                </a:lnTo>
                <a:lnTo>
                  <a:pt x="30" y="16"/>
                </a:lnTo>
                <a:lnTo>
                  <a:pt x="34" y="14"/>
                </a:lnTo>
                <a:lnTo>
                  <a:pt x="40" y="11"/>
                </a:lnTo>
                <a:lnTo>
                  <a:pt x="48" y="9"/>
                </a:lnTo>
                <a:lnTo>
                  <a:pt x="54" y="10"/>
                </a:lnTo>
                <a:lnTo>
                  <a:pt x="55" y="10"/>
                </a:lnTo>
                <a:lnTo>
                  <a:pt x="54" y="9"/>
                </a:lnTo>
                <a:lnTo>
                  <a:pt x="54" y="6"/>
                </a:lnTo>
                <a:lnTo>
                  <a:pt x="54" y="7"/>
                </a:lnTo>
                <a:lnTo>
                  <a:pt x="59" y="15"/>
                </a:lnTo>
                <a:lnTo>
                  <a:pt x="62" y="11"/>
                </a:lnTo>
                <a:lnTo>
                  <a:pt x="63" y="6"/>
                </a:lnTo>
                <a:lnTo>
                  <a:pt x="60" y="3"/>
                </a:lnTo>
                <a:lnTo>
                  <a:pt x="55" y="0"/>
                </a:lnTo>
                <a:lnTo>
                  <a:pt x="48" y="0"/>
                </a:lnTo>
                <a:lnTo>
                  <a:pt x="37" y="3"/>
                </a:lnTo>
                <a:lnTo>
                  <a:pt x="31" y="5"/>
                </a:lnTo>
                <a:lnTo>
                  <a:pt x="26" y="8"/>
                </a:lnTo>
                <a:lnTo>
                  <a:pt x="19" y="11"/>
                </a:lnTo>
                <a:lnTo>
                  <a:pt x="14" y="16"/>
                </a:lnTo>
                <a:lnTo>
                  <a:pt x="10" y="21"/>
                </a:lnTo>
                <a:lnTo>
                  <a:pt x="6" y="28"/>
                </a:lnTo>
                <a:lnTo>
                  <a:pt x="3" y="36"/>
                </a:lnTo>
                <a:lnTo>
                  <a:pt x="0" y="44"/>
                </a:lnTo>
                <a:lnTo>
                  <a:pt x="9" y="4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09" name="CustomShape 501"/>
          <p:cNvSpPr/>
          <p:nvPr/>
        </p:nvSpPr>
        <p:spPr>
          <a:xfrm>
            <a:off x="4749800" y="6199188"/>
            <a:ext cx="103188" cy="49212"/>
          </a:xfrm>
          <a:custGeom>
            <a:avLst/>
            <a:gdLst/>
            <a:ahLst/>
            <a:cxnLst/>
            <a:rect l="l" t="t" r="r" b="b"/>
            <a:pathLst>
              <a:path w="66" h="31">
                <a:moveTo>
                  <a:pt x="55" y="18"/>
                </a:moveTo>
                <a:lnTo>
                  <a:pt x="58" y="20"/>
                </a:lnTo>
                <a:lnTo>
                  <a:pt x="58" y="21"/>
                </a:lnTo>
                <a:lnTo>
                  <a:pt x="56" y="21"/>
                </a:lnTo>
                <a:lnTo>
                  <a:pt x="53" y="22"/>
                </a:lnTo>
                <a:lnTo>
                  <a:pt x="49" y="22"/>
                </a:lnTo>
                <a:lnTo>
                  <a:pt x="44" y="21"/>
                </a:lnTo>
                <a:lnTo>
                  <a:pt x="38" y="21"/>
                </a:lnTo>
                <a:lnTo>
                  <a:pt x="27" y="17"/>
                </a:lnTo>
                <a:lnTo>
                  <a:pt x="16" y="11"/>
                </a:lnTo>
                <a:lnTo>
                  <a:pt x="13" y="9"/>
                </a:lnTo>
                <a:lnTo>
                  <a:pt x="11" y="6"/>
                </a:lnTo>
                <a:lnTo>
                  <a:pt x="10" y="4"/>
                </a:lnTo>
                <a:lnTo>
                  <a:pt x="9" y="3"/>
                </a:lnTo>
                <a:lnTo>
                  <a:pt x="0" y="0"/>
                </a:lnTo>
                <a:lnTo>
                  <a:pt x="1" y="7"/>
                </a:lnTo>
                <a:lnTo>
                  <a:pt x="4" y="11"/>
                </a:lnTo>
                <a:lnTo>
                  <a:pt x="8" y="16"/>
                </a:lnTo>
                <a:lnTo>
                  <a:pt x="12" y="20"/>
                </a:lnTo>
                <a:lnTo>
                  <a:pt x="24" y="26"/>
                </a:lnTo>
                <a:lnTo>
                  <a:pt x="36" y="30"/>
                </a:lnTo>
                <a:lnTo>
                  <a:pt x="43" y="31"/>
                </a:lnTo>
                <a:lnTo>
                  <a:pt x="48" y="31"/>
                </a:lnTo>
                <a:lnTo>
                  <a:pt x="53" y="31"/>
                </a:lnTo>
                <a:lnTo>
                  <a:pt x="59" y="30"/>
                </a:lnTo>
                <a:lnTo>
                  <a:pt x="63" y="28"/>
                </a:lnTo>
                <a:lnTo>
                  <a:pt x="66" y="23"/>
                </a:lnTo>
                <a:lnTo>
                  <a:pt x="65" y="18"/>
                </a:lnTo>
                <a:lnTo>
                  <a:pt x="63" y="12"/>
                </a:lnTo>
                <a:lnTo>
                  <a:pt x="55" y="1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10" name="CustomShape 502"/>
          <p:cNvSpPr/>
          <p:nvPr/>
        </p:nvSpPr>
        <p:spPr>
          <a:xfrm>
            <a:off x="4833938" y="6178550"/>
            <a:ext cx="19050" cy="49213"/>
          </a:xfrm>
          <a:custGeom>
            <a:avLst/>
            <a:gdLst/>
            <a:ahLst/>
            <a:cxnLst/>
            <a:rect l="l" t="t" r="r" b="b"/>
            <a:pathLst>
              <a:path w="13" h="31">
                <a:moveTo>
                  <a:pt x="5" y="0"/>
                </a:moveTo>
                <a:lnTo>
                  <a:pt x="5" y="2"/>
                </a:lnTo>
                <a:lnTo>
                  <a:pt x="3" y="6"/>
                </a:lnTo>
                <a:lnTo>
                  <a:pt x="2" y="9"/>
                </a:lnTo>
                <a:lnTo>
                  <a:pt x="1" y="13"/>
                </a:lnTo>
                <a:lnTo>
                  <a:pt x="0" y="17"/>
                </a:lnTo>
                <a:lnTo>
                  <a:pt x="0" y="21"/>
                </a:lnTo>
                <a:lnTo>
                  <a:pt x="0" y="27"/>
                </a:lnTo>
                <a:lnTo>
                  <a:pt x="2" y="31"/>
                </a:lnTo>
                <a:lnTo>
                  <a:pt x="10" y="25"/>
                </a:lnTo>
                <a:lnTo>
                  <a:pt x="9" y="23"/>
                </a:lnTo>
                <a:lnTo>
                  <a:pt x="9" y="21"/>
                </a:lnTo>
                <a:lnTo>
                  <a:pt x="9" y="19"/>
                </a:lnTo>
                <a:lnTo>
                  <a:pt x="10" y="16"/>
                </a:lnTo>
                <a:lnTo>
                  <a:pt x="11" y="12"/>
                </a:lnTo>
                <a:lnTo>
                  <a:pt x="12" y="8"/>
                </a:lnTo>
                <a:lnTo>
                  <a:pt x="13" y="5"/>
                </a:lnTo>
                <a:lnTo>
                  <a:pt x="13" y="0"/>
                </a:lnTo>
                <a:lnTo>
                  <a:pt x="5"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11" name="CustomShape 503"/>
          <p:cNvSpPr/>
          <p:nvPr/>
        </p:nvSpPr>
        <p:spPr>
          <a:xfrm>
            <a:off x="4830763" y="6140450"/>
            <a:ext cx="22225" cy="38100"/>
          </a:xfrm>
          <a:custGeom>
            <a:avLst/>
            <a:gdLst/>
            <a:ahLst/>
            <a:cxnLst/>
            <a:rect l="l" t="t" r="r" b="b"/>
            <a:pathLst>
              <a:path w="15" h="24">
                <a:moveTo>
                  <a:pt x="3" y="0"/>
                </a:moveTo>
                <a:lnTo>
                  <a:pt x="0" y="4"/>
                </a:lnTo>
                <a:lnTo>
                  <a:pt x="1" y="8"/>
                </a:lnTo>
                <a:lnTo>
                  <a:pt x="2" y="11"/>
                </a:lnTo>
                <a:lnTo>
                  <a:pt x="3" y="13"/>
                </a:lnTo>
                <a:lnTo>
                  <a:pt x="4" y="15"/>
                </a:lnTo>
                <a:lnTo>
                  <a:pt x="5" y="18"/>
                </a:lnTo>
                <a:lnTo>
                  <a:pt x="7" y="21"/>
                </a:lnTo>
                <a:lnTo>
                  <a:pt x="7" y="24"/>
                </a:lnTo>
                <a:lnTo>
                  <a:pt x="15" y="24"/>
                </a:lnTo>
                <a:lnTo>
                  <a:pt x="15" y="20"/>
                </a:lnTo>
                <a:lnTo>
                  <a:pt x="14" y="15"/>
                </a:lnTo>
                <a:lnTo>
                  <a:pt x="13" y="12"/>
                </a:lnTo>
                <a:lnTo>
                  <a:pt x="11" y="9"/>
                </a:lnTo>
                <a:lnTo>
                  <a:pt x="10" y="7"/>
                </a:lnTo>
                <a:lnTo>
                  <a:pt x="10" y="4"/>
                </a:lnTo>
                <a:lnTo>
                  <a:pt x="9" y="6"/>
                </a:lnTo>
                <a:lnTo>
                  <a:pt x="8" y="8"/>
                </a:lnTo>
                <a:lnTo>
                  <a:pt x="3"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12" name="CustomShape 504"/>
          <p:cNvSpPr/>
          <p:nvPr/>
        </p:nvSpPr>
        <p:spPr>
          <a:xfrm>
            <a:off x="4754563" y="6224588"/>
            <a:ext cx="100012" cy="79375"/>
          </a:xfrm>
          <a:custGeom>
            <a:avLst/>
            <a:gdLst/>
            <a:ahLst/>
            <a:cxnLst/>
            <a:rect l="l" t="t" r="r" b="b"/>
            <a:pathLst>
              <a:path w="64" h="50">
                <a:moveTo>
                  <a:pt x="63" y="6"/>
                </a:moveTo>
                <a:lnTo>
                  <a:pt x="64" y="10"/>
                </a:lnTo>
                <a:lnTo>
                  <a:pt x="64" y="14"/>
                </a:lnTo>
                <a:lnTo>
                  <a:pt x="63" y="20"/>
                </a:lnTo>
                <a:lnTo>
                  <a:pt x="61" y="25"/>
                </a:lnTo>
                <a:lnTo>
                  <a:pt x="58" y="31"/>
                </a:lnTo>
                <a:lnTo>
                  <a:pt x="53" y="36"/>
                </a:lnTo>
                <a:lnTo>
                  <a:pt x="48" y="43"/>
                </a:lnTo>
                <a:lnTo>
                  <a:pt x="41" y="49"/>
                </a:lnTo>
                <a:lnTo>
                  <a:pt x="38" y="50"/>
                </a:lnTo>
                <a:lnTo>
                  <a:pt x="33" y="50"/>
                </a:lnTo>
                <a:lnTo>
                  <a:pt x="29" y="48"/>
                </a:lnTo>
                <a:lnTo>
                  <a:pt x="24" y="45"/>
                </a:lnTo>
                <a:lnTo>
                  <a:pt x="15" y="35"/>
                </a:lnTo>
                <a:lnTo>
                  <a:pt x="7" y="24"/>
                </a:lnTo>
                <a:lnTo>
                  <a:pt x="2" y="12"/>
                </a:lnTo>
                <a:lnTo>
                  <a:pt x="0" y="4"/>
                </a:lnTo>
                <a:lnTo>
                  <a:pt x="1" y="1"/>
                </a:lnTo>
                <a:lnTo>
                  <a:pt x="2" y="0"/>
                </a:lnTo>
                <a:lnTo>
                  <a:pt x="6" y="1"/>
                </a:lnTo>
                <a:lnTo>
                  <a:pt x="10" y="4"/>
                </a:lnTo>
                <a:lnTo>
                  <a:pt x="18" y="7"/>
                </a:lnTo>
                <a:lnTo>
                  <a:pt x="26" y="10"/>
                </a:lnTo>
                <a:lnTo>
                  <a:pt x="34" y="10"/>
                </a:lnTo>
                <a:lnTo>
                  <a:pt x="43" y="9"/>
                </a:lnTo>
                <a:lnTo>
                  <a:pt x="50" y="7"/>
                </a:lnTo>
                <a:lnTo>
                  <a:pt x="57" y="6"/>
                </a:lnTo>
                <a:lnTo>
                  <a:pt x="61" y="5"/>
                </a:lnTo>
                <a:lnTo>
                  <a:pt x="63" y="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113" name="CustomShape 505"/>
          <p:cNvSpPr/>
          <p:nvPr/>
        </p:nvSpPr>
        <p:spPr>
          <a:xfrm>
            <a:off x="4816475" y="6230938"/>
            <a:ext cx="44450" cy="76200"/>
          </a:xfrm>
          <a:custGeom>
            <a:avLst/>
            <a:gdLst/>
            <a:ahLst/>
            <a:cxnLst/>
            <a:rect l="l" t="t" r="r" b="b"/>
            <a:pathLst>
              <a:path w="29" h="48">
                <a:moveTo>
                  <a:pt x="5" y="48"/>
                </a:moveTo>
                <a:lnTo>
                  <a:pt x="12" y="42"/>
                </a:lnTo>
                <a:lnTo>
                  <a:pt x="18" y="35"/>
                </a:lnTo>
                <a:lnTo>
                  <a:pt x="23" y="29"/>
                </a:lnTo>
                <a:lnTo>
                  <a:pt x="26" y="23"/>
                </a:lnTo>
                <a:lnTo>
                  <a:pt x="28" y="17"/>
                </a:lnTo>
                <a:lnTo>
                  <a:pt x="29" y="11"/>
                </a:lnTo>
                <a:lnTo>
                  <a:pt x="29" y="5"/>
                </a:lnTo>
                <a:lnTo>
                  <a:pt x="28" y="0"/>
                </a:lnTo>
                <a:lnTo>
                  <a:pt x="20" y="3"/>
                </a:lnTo>
                <a:lnTo>
                  <a:pt x="21" y="7"/>
                </a:lnTo>
                <a:lnTo>
                  <a:pt x="21" y="10"/>
                </a:lnTo>
                <a:lnTo>
                  <a:pt x="20" y="14"/>
                </a:lnTo>
                <a:lnTo>
                  <a:pt x="18" y="19"/>
                </a:lnTo>
                <a:lnTo>
                  <a:pt x="16" y="24"/>
                </a:lnTo>
                <a:lnTo>
                  <a:pt x="11" y="30"/>
                </a:lnTo>
                <a:lnTo>
                  <a:pt x="6" y="35"/>
                </a:lnTo>
                <a:lnTo>
                  <a:pt x="0" y="41"/>
                </a:lnTo>
                <a:lnTo>
                  <a:pt x="5" y="4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14" name="CustomShape 506"/>
          <p:cNvSpPr/>
          <p:nvPr/>
        </p:nvSpPr>
        <p:spPr>
          <a:xfrm>
            <a:off x="4746625" y="6216650"/>
            <a:ext cx="76200" cy="95250"/>
          </a:xfrm>
          <a:custGeom>
            <a:avLst/>
            <a:gdLst/>
            <a:ahLst/>
            <a:cxnLst/>
            <a:rect l="l" t="t" r="r" b="b"/>
            <a:pathLst>
              <a:path w="49" h="60">
                <a:moveTo>
                  <a:pt x="18" y="5"/>
                </a:moveTo>
                <a:lnTo>
                  <a:pt x="12" y="1"/>
                </a:lnTo>
                <a:lnTo>
                  <a:pt x="7" y="0"/>
                </a:lnTo>
                <a:lnTo>
                  <a:pt x="1" y="4"/>
                </a:lnTo>
                <a:lnTo>
                  <a:pt x="0" y="9"/>
                </a:lnTo>
                <a:lnTo>
                  <a:pt x="2" y="19"/>
                </a:lnTo>
                <a:lnTo>
                  <a:pt x="9" y="31"/>
                </a:lnTo>
                <a:lnTo>
                  <a:pt x="17" y="43"/>
                </a:lnTo>
                <a:lnTo>
                  <a:pt x="26" y="53"/>
                </a:lnTo>
                <a:lnTo>
                  <a:pt x="32" y="57"/>
                </a:lnTo>
                <a:lnTo>
                  <a:pt x="37" y="60"/>
                </a:lnTo>
                <a:lnTo>
                  <a:pt x="43" y="60"/>
                </a:lnTo>
                <a:lnTo>
                  <a:pt x="49" y="57"/>
                </a:lnTo>
                <a:lnTo>
                  <a:pt x="44" y="50"/>
                </a:lnTo>
                <a:lnTo>
                  <a:pt x="42" y="51"/>
                </a:lnTo>
                <a:lnTo>
                  <a:pt x="39" y="51"/>
                </a:lnTo>
                <a:lnTo>
                  <a:pt x="36" y="49"/>
                </a:lnTo>
                <a:lnTo>
                  <a:pt x="32" y="47"/>
                </a:lnTo>
                <a:lnTo>
                  <a:pt x="24" y="38"/>
                </a:lnTo>
                <a:lnTo>
                  <a:pt x="16" y="26"/>
                </a:lnTo>
                <a:lnTo>
                  <a:pt x="11" y="16"/>
                </a:lnTo>
                <a:lnTo>
                  <a:pt x="9" y="8"/>
                </a:lnTo>
                <a:lnTo>
                  <a:pt x="9" y="9"/>
                </a:lnTo>
                <a:lnTo>
                  <a:pt x="8" y="9"/>
                </a:lnTo>
                <a:lnTo>
                  <a:pt x="9" y="10"/>
                </a:lnTo>
                <a:lnTo>
                  <a:pt x="13" y="12"/>
                </a:lnTo>
                <a:lnTo>
                  <a:pt x="18" y="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15" name="CustomShape 507"/>
          <p:cNvSpPr/>
          <p:nvPr/>
        </p:nvSpPr>
        <p:spPr>
          <a:xfrm>
            <a:off x="4765675" y="6224588"/>
            <a:ext cx="93663" cy="22225"/>
          </a:xfrm>
          <a:custGeom>
            <a:avLst/>
            <a:gdLst/>
            <a:ahLst/>
            <a:cxnLst/>
            <a:rect l="l" t="t" r="r" b="b"/>
            <a:pathLst>
              <a:path w="59" h="14">
                <a:moveTo>
                  <a:pt x="59" y="4"/>
                </a:moveTo>
                <a:lnTo>
                  <a:pt x="53" y="1"/>
                </a:lnTo>
                <a:lnTo>
                  <a:pt x="48" y="2"/>
                </a:lnTo>
                <a:lnTo>
                  <a:pt x="42" y="3"/>
                </a:lnTo>
                <a:lnTo>
                  <a:pt x="35" y="4"/>
                </a:lnTo>
                <a:lnTo>
                  <a:pt x="26" y="5"/>
                </a:lnTo>
                <a:lnTo>
                  <a:pt x="19" y="5"/>
                </a:lnTo>
                <a:lnTo>
                  <a:pt x="12" y="3"/>
                </a:lnTo>
                <a:lnTo>
                  <a:pt x="5" y="0"/>
                </a:lnTo>
                <a:lnTo>
                  <a:pt x="0" y="7"/>
                </a:lnTo>
                <a:lnTo>
                  <a:pt x="8" y="12"/>
                </a:lnTo>
                <a:lnTo>
                  <a:pt x="18" y="14"/>
                </a:lnTo>
                <a:lnTo>
                  <a:pt x="26" y="14"/>
                </a:lnTo>
                <a:lnTo>
                  <a:pt x="36" y="13"/>
                </a:lnTo>
                <a:lnTo>
                  <a:pt x="43" y="12"/>
                </a:lnTo>
                <a:lnTo>
                  <a:pt x="50" y="11"/>
                </a:lnTo>
                <a:lnTo>
                  <a:pt x="53" y="11"/>
                </a:lnTo>
                <a:lnTo>
                  <a:pt x="51" y="7"/>
                </a:lnTo>
                <a:lnTo>
                  <a:pt x="59" y="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16" name="CustomShape 508"/>
          <p:cNvSpPr/>
          <p:nvPr/>
        </p:nvSpPr>
        <p:spPr>
          <a:xfrm>
            <a:off x="4691063" y="6116638"/>
            <a:ext cx="112712" cy="101600"/>
          </a:xfrm>
          <a:custGeom>
            <a:avLst/>
            <a:gdLst/>
            <a:ahLst/>
            <a:cxnLst/>
            <a:rect l="l" t="t" r="r" b="b"/>
            <a:pathLst>
              <a:path w="72" h="64">
                <a:moveTo>
                  <a:pt x="70" y="14"/>
                </a:moveTo>
                <a:lnTo>
                  <a:pt x="72" y="13"/>
                </a:lnTo>
                <a:lnTo>
                  <a:pt x="72" y="11"/>
                </a:lnTo>
                <a:lnTo>
                  <a:pt x="71" y="8"/>
                </a:lnTo>
                <a:lnTo>
                  <a:pt x="69" y="6"/>
                </a:lnTo>
                <a:lnTo>
                  <a:pt x="65" y="4"/>
                </a:lnTo>
                <a:lnTo>
                  <a:pt x="61" y="2"/>
                </a:lnTo>
                <a:lnTo>
                  <a:pt x="54" y="1"/>
                </a:lnTo>
                <a:lnTo>
                  <a:pt x="49" y="0"/>
                </a:lnTo>
                <a:lnTo>
                  <a:pt x="42" y="0"/>
                </a:lnTo>
                <a:lnTo>
                  <a:pt x="35" y="1"/>
                </a:lnTo>
                <a:lnTo>
                  <a:pt x="29" y="2"/>
                </a:lnTo>
                <a:lnTo>
                  <a:pt x="23" y="4"/>
                </a:lnTo>
                <a:lnTo>
                  <a:pt x="16" y="8"/>
                </a:lnTo>
                <a:lnTo>
                  <a:pt x="10" y="13"/>
                </a:lnTo>
                <a:lnTo>
                  <a:pt x="6" y="19"/>
                </a:lnTo>
                <a:lnTo>
                  <a:pt x="1" y="28"/>
                </a:lnTo>
                <a:lnTo>
                  <a:pt x="0" y="33"/>
                </a:lnTo>
                <a:lnTo>
                  <a:pt x="0" y="37"/>
                </a:lnTo>
                <a:lnTo>
                  <a:pt x="1" y="41"/>
                </a:lnTo>
                <a:lnTo>
                  <a:pt x="4" y="46"/>
                </a:lnTo>
                <a:lnTo>
                  <a:pt x="6" y="50"/>
                </a:lnTo>
                <a:lnTo>
                  <a:pt x="9" y="55"/>
                </a:lnTo>
                <a:lnTo>
                  <a:pt x="13" y="58"/>
                </a:lnTo>
                <a:lnTo>
                  <a:pt x="17" y="60"/>
                </a:lnTo>
                <a:lnTo>
                  <a:pt x="20" y="62"/>
                </a:lnTo>
                <a:lnTo>
                  <a:pt x="25" y="64"/>
                </a:lnTo>
                <a:lnTo>
                  <a:pt x="29" y="64"/>
                </a:lnTo>
                <a:lnTo>
                  <a:pt x="33" y="64"/>
                </a:lnTo>
                <a:lnTo>
                  <a:pt x="36" y="62"/>
                </a:lnTo>
                <a:lnTo>
                  <a:pt x="40" y="60"/>
                </a:lnTo>
                <a:lnTo>
                  <a:pt x="42" y="56"/>
                </a:lnTo>
                <a:lnTo>
                  <a:pt x="43" y="50"/>
                </a:lnTo>
                <a:lnTo>
                  <a:pt x="45" y="43"/>
                </a:lnTo>
                <a:lnTo>
                  <a:pt x="47" y="37"/>
                </a:lnTo>
                <a:lnTo>
                  <a:pt x="51" y="30"/>
                </a:lnTo>
                <a:lnTo>
                  <a:pt x="55" y="26"/>
                </a:lnTo>
                <a:lnTo>
                  <a:pt x="60" y="22"/>
                </a:lnTo>
                <a:lnTo>
                  <a:pt x="64" y="18"/>
                </a:lnTo>
                <a:lnTo>
                  <a:pt x="67" y="16"/>
                </a:lnTo>
                <a:lnTo>
                  <a:pt x="70" y="14"/>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117" name="CustomShape 509"/>
          <p:cNvSpPr/>
          <p:nvPr/>
        </p:nvSpPr>
        <p:spPr>
          <a:xfrm>
            <a:off x="4684713" y="6108700"/>
            <a:ext cx="127000" cy="53975"/>
          </a:xfrm>
          <a:custGeom>
            <a:avLst/>
            <a:gdLst/>
            <a:ahLst/>
            <a:cxnLst/>
            <a:rect l="l" t="t" r="r" b="b"/>
            <a:pathLst>
              <a:path w="80" h="34">
                <a:moveTo>
                  <a:pt x="9" y="34"/>
                </a:moveTo>
                <a:lnTo>
                  <a:pt x="12" y="28"/>
                </a:lnTo>
                <a:lnTo>
                  <a:pt x="16" y="21"/>
                </a:lnTo>
                <a:lnTo>
                  <a:pt x="21" y="17"/>
                </a:lnTo>
                <a:lnTo>
                  <a:pt x="27" y="13"/>
                </a:lnTo>
                <a:lnTo>
                  <a:pt x="33" y="11"/>
                </a:lnTo>
                <a:lnTo>
                  <a:pt x="39" y="10"/>
                </a:lnTo>
                <a:lnTo>
                  <a:pt x="46" y="9"/>
                </a:lnTo>
                <a:lnTo>
                  <a:pt x="51" y="9"/>
                </a:lnTo>
                <a:lnTo>
                  <a:pt x="57" y="10"/>
                </a:lnTo>
                <a:lnTo>
                  <a:pt x="62" y="11"/>
                </a:lnTo>
                <a:lnTo>
                  <a:pt x="66" y="13"/>
                </a:lnTo>
                <a:lnTo>
                  <a:pt x="69" y="15"/>
                </a:lnTo>
                <a:lnTo>
                  <a:pt x="71" y="17"/>
                </a:lnTo>
                <a:lnTo>
                  <a:pt x="71" y="16"/>
                </a:lnTo>
                <a:lnTo>
                  <a:pt x="75" y="23"/>
                </a:lnTo>
                <a:lnTo>
                  <a:pt x="80" y="20"/>
                </a:lnTo>
                <a:lnTo>
                  <a:pt x="80" y="15"/>
                </a:lnTo>
                <a:lnTo>
                  <a:pt x="77" y="10"/>
                </a:lnTo>
                <a:lnTo>
                  <a:pt x="74" y="7"/>
                </a:lnTo>
                <a:lnTo>
                  <a:pt x="70" y="5"/>
                </a:lnTo>
                <a:lnTo>
                  <a:pt x="65" y="3"/>
                </a:lnTo>
                <a:lnTo>
                  <a:pt x="58" y="1"/>
                </a:lnTo>
                <a:lnTo>
                  <a:pt x="52" y="0"/>
                </a:lnTo>
                <a:lnTo>
                  <a:pt x="45" y="0"/>
                </a:lnTo>
                <a:lnTo>
                  <a:pt x="37" y="1"/>
                </a:lnTo>
                <a:lnTo>
                  <a:pt x="31" y="3"/>
                </a:lnTo>
                <a:lnTo>
                  <a:pt x="23" y="6"/>
                </a:lnTo>
                <a:lnTo>
                  <a:pt x="16" y="9"/>
                </a:lnTo>
                <a:lnTo>
                  <a:pt x="10" y="16"/>
                </a:lnTo>
                <a:lnTo>
                  <a:pt x="4" y="22"/>
                </a:lnTo>
                <a:lnTo>
                  <a:pt x="0" y="31"/>
                </a:lnTo>
                <a:lnTo>
                  <a:pt x="9" y="3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18" name="CustomShape 510"/>
          <p:cNvSpPr/>
          <p:nvPr/>
        </p:nvSpPr>
        <p:spPr>
          <a:xfrm>
            <a:off x="4684713" y="6157913"/>
            <a:ext cx="79375" cy="68262"/>
          </a:xfrm>
          <a:custGeom>
            <a:avLst/>
            <a:gdLst/>
            <a:ahLst/>
            <a:cxnLst/>
            <a:rect l="l" t="t" r="r" b="b"/>
            <a:pathLst>
              <a:path w="51" h="43">
                <a:moveTo>
                  <a:pt x="42" y="23"/>
                </a:moveTo>
                <a:lnTo>
                  <a:pt x="41" y="28"/>
                </a:lnTo>
                <a:lnTo>
                  <a:pt x="39" y="31"/>
                </a:lnTo>
                <a:lnTo>
                  <a:pt x="38" y="33"/>
                </a:lnTo>
                <a:lnTo>
                  <a:pt x="36" y="34"/>
                </a:lnTo>
                <a:lnTo>
                  <a:pt x="33" y="34"/>
                </a:lnTo>
                <a:lnTo>
                  <a:pt x="30" y="34"/>
                </a:lnTo>
                <a:lnTo>
                  <a:pt x="27" y="33"/>
                </a:lnTo>
                <a:lnTo>
                  <a:pt x="23" y="31"/>
                </a:lnTo>
                <a:lnTo>
                  <a:pt x="19" y="28"/>
                </a:lnTo>
                <a:lnTo>
                  <a:pt x="16" y="25"/>
                </a:lnTo>
                <a:lnTo>
                  <a:pt x="14" y="22"/>
                </a:lnTo>
                <a:lnTo>
                  <a:pt x="11" y="18"/>
                </a:lnTo>
                <a:lnTo>
                  <a:pt x="10" y="14"/>
                </a:lnTo>
                <a:lnTo>
                  <a:pt x="9" y="10"/>
                </a:lnTo>
                <a:lnTo>
                  <a:pt x="9" y="7"/>
                </a:lnTo>
                <a:lnTo>
                  <a:pt x="10" y="3"/>
                </a:lnTo>
                <a:lnTo>
                  <a:pt x="1" y="0"/>
                </a:lnTo>
                <a:lnTo>
                  <a:pt x="0" y="6"/>
                </a:lnTo>
                <a:lnTo>
                  <a:pt x="0" y="11"/>
                </a:lnTo>
                <a:lnTo>
                  <a:pt x="1" y="17"/>
                </a:lnTo>
                <a:lnTo>
                  <a:pt x="3" y="22"/>
                </a:lnTo>
                <a:lnTo>
                  <a:pt x="6" y="28"/>
                </a:lnTo>
                <a:lnTo>
                  <a:pt x="10" y="31"/>
                </a:lnTo>
                <a:lnTo>
                  <a:pt x="14" y="35"/>
                </a:lnTo>
                <a:lnTo>
                  <a:pt x="18" y="38"/>
                </a:lnTo>
                <a:lnTo>
                  <a:pt x="23" y="41"/>
                </a:lnTo>
                <a:lnTo>
                  <a:pt x="28" y="43"/>
                </a:lnTo>
                <a:lnTo>
                  <a:pt x="33" y="43"/>
                </a:lnTo>
                <a:lnTo>
                  <a:pt x="38" y="43"/>
                </a:lnTo>
                <a:lnTo>
                  <a:pt x="42" y="41"/>
                </a:lnTo>
                <a:lnTo>
                  <a:pt x="47" y="36"/>
                </a:lnTo>
                <a:lnTo>
                  <a:pt x="50" y="31"/>
                </a:lnTo>
                <a:lnTo>
                  <a:pt x="51" y="24"/>
                </a:lnTo>
                <a:lnTo>
                  <a:pt x="42" y="2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19" name="CustomShape 511"/>
          <p:cNvSpPr/>
          <p:nvPr/>
        </p:nvSpPr>
        <p:spPr>
          <a:xfrm>
            <a:off x="4749800" y="6134100"/>
            <a:ext cx="53975" cy="61913"/>
          </a:xfrm>
          <a:custGeom>
            <a:avLst/>
            <a:gdLst/>
            <a:ahLst/>
            <a:cxnLst/>
            <a:rect l="l" t="t" r="r" b="b"/>
            <a:pathLst>
              <a:path w="34" h="39">
                <a:moveTo>
                  <a:pt x="30" y="0"/>
                </a:moveTo>
                <a:lnTo>
                  <a:pt x="27" y="1"/>
                </a:lnTo>
                <a:lnTo>
                  <a:pt x="23" y="4"/>
                </a:lnTo>
                <a:lnTo>
                  <a:pt x="18" y="7"/>
                </a:lnTo>
                <a:lnTo>
                  <a:pt x="14" y="12"/>
                </a:lnTo>
                <a:lnTo>
                  <a:pt x="10" y="17"/>
                </a:lnTo>
                <a:lnTo>
                  <a:pt x="6" y="24"/>
                </a:lnTo>
                <a:lnTo>
                  <a:pt x="3" y="30"/>
                </a:lnTo>
                <a:lnTo>
                  <a:pt x="0" y="38"/>
                </a:lnTo>
                <a:lnTo>
                  <a:pt x="9" y="39"/>
                </a:lnTo>
                <a:lnTo>
                  <a:pt x="11" y="34"/>
                </a:lnTo>
                <a:lnTo>
                  <a:pt x="13" y="28"/>
                </a:lnTo>
                <a:lnTo>
                  <a:pt x="16" y="23"/>
                </a:lnTo>
                <a:lnTo>
                  <a:pt x="21" y="18"/>
                </a:lnTo>
                <a:lnTo>
                  <a:pt x="25" y="14"/>
                </a:lnTo>
                <a:lnTo>
                  <a:pt x="28" y="12"/>
                </a:lnTo>
                <a:lnTo>
                  <a:pt x="32" y="8"/>
                </a:lnTo>
                <a:lnTo>
                  <a:pt x="34" y="7"/>
                </a:lnTo>
                <a:lnTo>
                  <a:pt x="3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20" name="CustomShape 512"/>
          <p:cNvSpPr/>
          <p:nvPr/>
        </p:nvSpPr>
        <p:spPr>
          <a:xfrm>
            <a:off x="4630738" y="6092825"/>
            <a:ext cx="104775" cy="104775"/>
          </a:xfrm>
          <a:custGeom>
            <a:avLst/>
            <a:gdLst/>
            <a:ahLst/>
            <a:cxnLst/>
            <a:rect l="l" t="t" r="r" b="b"/>
            <a:pathLst>
              <a:path w="66" h="66">
                <a:moveTo>
                  <a:pt x="63" y="16"/>
                </a:moveTo>
                <a:lnTo>
                  <a:pt x="65" y="15"/>
                </a:lnTo>
                <a:lnTo>
                  <a:pt x="66" y="14"/>
                </a:lnTo>
                <a:lnTo>
                  <a:pt x="66" y="11"/>
                </a:lnTo>
                <a:lnTo>
                  <a:pt x="65" y="9"/>
                </a:lnTo>
                <a:lnTo>
                  <a:pt x="61" y="6"/>
                </a:lnTo>
                <a:lnTo>
                  <a:pt x="52" y="3"/>
                </a:lnTo>
                <a:lnTo>
                  <a:pt x="48" y="2"/>
                </a:lnTo>
                <a:lnTo>
                  <a:pt x="43" y="0"/>
                </a:lnTo>
                <a:lnTo>
                  <a:pt x="36" y="2"/>
                </a:lnTo>
                <a:lnTo>
                  <a:pt x="31" y="3"/>
                </a:lnTo>
                <a:lnTo>
                  <a:pt x="25" y="5"/>
                </a:lnTo>
                <a:lnTo>
                  <a:pt x="18" y="9"/>
                </a:lnTo>
                <a:lnTo>
                  <a:pt x="12" y="15"/>
                </a:lnTo>
                <a:lnTo>
                  <a:pt x="7" y="21"/>
                </a:lnTo>
                <a:lnTo>
                  <a:pt x="4" y="26"/>
                </a:lnTo>
                <a:lnTo>
                  <a:pt x="1" y="32"/>
                </a:lnTo>
                <a:lnTo>
                  <a:pt x="0" y="38"/>
                </a:lnTo>
                <a:lnTo>
                  <a:pt x="1" y="43"/>
                </a:lnTo>
                <a:lnTo>
                  <a:pt x="4" y="49"/>
                </a:lnTo>
                <a:lnTo>
                  <a:pt x="6" y="53"/>
                </a:lnTo>
                <a:lnTo>
                  <a:pt x="9" y="58"/>
                </a:lnTo>
                <a:lnTo>
                  <a:pt x="12" y="61"/>
                </a:lnTo>
                <a:lnTo>
                  <a:pt x="16" y="64"/>
                </a:lnTo>
                <a:lnTo>
                  <a:pt x="20" y="65"/>
                </a:lnTo>
                <a:lnTo>
                  <a:pt x="25" y="66"/>
                </a:lnTo>
                <a:lnTo>
                  <a:pt x="29" y="66"/>
                </a:lnTo>
                <a:lnTo>
                  <a:pt x="32" y="64"/>
                </a:lnTo>
                <a:lnTo>
                  <a:pt x="35" y="60"/>
                </a:lnTo>
                <a:lnTo>
                  <a:pt x="37" y="55"/>
                </a:lnTo>
                <a:lnTo>
                  <a:pt x="39" y="48"/>
                </a:lnTo>
                <a:lnTo>
                  <a:pt x="41" y="40"/>
                </a:lnTo>
                <a:lnTo>
                  <a:pt x="43" y="34"/>
                </a:lnTo>
                <a:lnTo>
                  <a:pt x="46" y="29"/>
                </a:lnTo>
                <a:lnTo>
                  <a:pt x="49" y="25"/>
                </a:lnTo>
                <a:lnTo>
                  <a:pt x="52" y="21"/>
                </a:lnTo>
                <a:lnTo>
                  <a:pt x="56" y="19"/>
                </a:lnTo>
                <a:lnTo>
                  <a:pt x="60" y="17"/>
                </a:lnTo>
                <a:lnTo>
                  <a:pt x="63" y="1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121" name="CustomShape 513"/>
          <p:cNvSpPr/>
          <p:nvPr/>
        </p:nvSpPr>
        <p:spPr>
          <a:xfrm>
            <a:off x="4637088" y="6086475"/>
            <a:ext cx="104775" cy="42863"/>
          </a:xfrm>
          <a:custGeom>
            <a:avLst/>
            <a:gdLst/>
            <a:ahLst/>
            <a:cxnLst/>
            <a:rect l="l" t="t" r="r" b="b"/>
            <a:pathLst>
              <a:path w="66" h="27">
                <a:moveTo>
                  <a:pt x="6" y="27"/>
                </a:moveTo>
                <a:lnTo>
                  <a:pt x="11" y="22"/>
                </a:lnTo>
                <a:lnTo>
                  <a:pt x="18" y="17"/>
                </a:lnTo>
                <a:lnTo>
                  <a:pt x="23" y="13"/>
                </a:lnTo>
                <a:lnTo>
                  <a:pt x="28" y="11"/>
                </a:lnTo>
                <a:lnTo>
                  <a:pt x="33" y="10"/>
                </a:lnTo>
                <a:lnTo>
                  <a:pt x="39" y="10"/>
                </a:lnTo>
                <a:lnTo>
                  <a:pt x="43" y="10"/>
                </a:lnTo>
                <a:lnTo>
                  <a:pt x="47" y="11"/>
                </a:lnTo>
                <a:lnTo>
                  <a:pt x="55" y="13"/>
                </a:lnTo>
                <a:lnTo>
                  <a:pt x="58" y="17"/>
                </a:lnTo>
                <a:lnTo>
                  <a:pt x="59" y="15"/>
                </a:lnTo>
                <a:lnTo>
                  <a:pt x="58" y="15"/>
                </a:lnTo>
                <a:lnTo>
                  <a:pt x="59" y="25"/>
                </a:lnTo>
                <a:lnTo>
                  <a:pt x="63" y="23"/>
                </a:lnTo>
                <a:lnTo>
                  <a:pt x="66" y="20"/>
                </a:lnTo>
                <a:lnTo>
                  <a:pt x="66" y="14"/>
                </a:lnTo>
                <a:lnTo>
                  <a:pt x="64" y="11"/>
                </a:lnTo>
                <a:lnTo>
                  <a:pt x="59" y="6"/>
                </a:lnTo>
                <a:lnTo>
                  <a:pt x="50" y="2"/>
                </a:lnTo>
                <a:lnTo>
                  <a:pt x="44" y="1"/>
                </a:lnTo>
                <a:lnTo>
                  <a:pt x="39" y="0"/>
                </a:lnTo>
                <a:lnTo>
                  <a:pt x="32" y="1"/>
                </a:lnTo>
                <a:lnTo>
                  <a:pt x="25" y="2"/>
                </a:lnTo>
                <a:lnTo>
                  <a:pt x="19" y="6"/>
                </a:lnTo>
                <a:lnTo>
                  <a:pt x="12" y="9"/>
                </a:lnTo>
                <a:lnTo>
                  <a:pt x="6" y="15"/>
                </a:lnTo>
                <a:lnTo>
                  <a:pt x="0" y="22"/>
                </a:lnTo>
                <a:lnTo>
                  <a:pt x="6" y="2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22" name="CustomShape 514"/>
          <p:cNvSpPr/>
          <p:nvPr/>
        </p:nvSpPr>
        <p:spPr>
          <a:xfrm>
            <a:off x="4625975" y="6121400"/>
            <a:ext cx="74613" cy="84138"/>
          </a:xfrm>
          <a:custGeom>
            <a:avLst/>
            <a:gdLst/>
            <a:ahLst/>
            <a:cxnLst/>
            <a:rect l="l" t="t" r="r" b="b"/>
            <a:pathLst>
              <a:path w="48" h="53">
                <a:moveTo>
                  <a:pt x="39" y="29"/>
                </a:moveTo>
                <a:lnTo>
                  <a:pt x="37" y="35"/>
                </a:lnTo>
                <a:lnTo>
                  <a:pt x="35" y="40"/>
                </a:lnTo>
                <a:lnTo>
                  <a:pt x="33" y="42"/>
                </a:lnTo>
                <a:lnTo>
                  <a:pt x="31" y="44"/>
                </a:lnTo>
                <a:lnTo>
                  <a:pt x="29" y="44"/>
                </a:lnTo>
                <a:lnTo>
                  <a:pt x="26" y="43"/>
                </a:lnTo>
                <a:lnTo>
                  <a:pt x="22" y="42"/>
                </a:lnTo>
                <a:lnTo>
                  <a:pt x="19" y="40"/>
                </a:lnTo>
                <a:lnTo>
                  <a:pt x="16" y="36"/>
                </a:lnTo>
                <a:lnTo>
                  <a:pt x="13" y="33"/>
                </a:lnTo>
                <a:lnTo>
                  <a:pt x="11" y="29"/>
                </a:lnTo>
                <a:lnTo>
                  <a:pt x="10" y="24"/>
                </a:lnTo>
                <a:lnTo>
                  <a:pt x="10" y="20"/>
                </a:lnTo>
                <a:lnTo>
                  <a:pt x="10" y="14"/>
                </a:lnTo>
                <a:lnTo>
                  <a:pt x="11" y="10"/>
                </a:lnTo>
                <a:lnTo>
                  <a:pt x="14" y="5"/>
                </a:lnTo>
                <a:lnTo>
                  <a:pt x="8" y="0"/>
                </a:lnTo>
                <a:lnTo>
                  <a:pt x="3" y="7"/>
                </a:lnTo>
                <a:lnTo>
                  <a:pt x="1" y="13"/>
                </a:lnTo>
                <a:lnTo>
                  <a:pt x="0" y="20"/>
                </a:lnTo>
                <a:lnTo>
                  <a:pt x="1" y="26"/>
                </a:lnTo>
                <a:lnTo>
                  <a:pt x="3" y="32"/>
                </a:lnTo>
                <a:lnTo>
                  <a:pt x="5" y="37"/>
                </a:lnTo>
                <a:lnTo>
                  <a:pt x="10" y="43"/>
                </a:lnTo>
                <a:lnTo>
                  <a:pt x="14" y="46"/>
                </a:lnTo>
                <a:lnTo>
                  <a:pt x="18" y="49"/>
                </a:lnTo>
                <a:lnTo>
                  <a:pt x="23" y="52"/>
                </a:lnTo>
                <a:lnTo>
                  <a:pt x="29" y="53"/>
                </a:lnTo>
                <a:lnTo>
                  <a:pt x="34" y="52"/>
                </a:lnTo>
                <a:lnTo>
                  <a:pt x="39" y="49"/>
                </a:lnTo>
                <a:lnTo>
                  <a:pt x="42" y="45"/>
                </a:lnTo>
                <a:lnTo>
                  <a:pt x="46" y="38"/>
                </a:lnTo>
                <a:lnTo>
                  <a:pt x="48" y="31"/>
                </a:lnTo>
                <a:lnTo>
                  <a:pt x="39" y="2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23" name="CustomShape 515"/>
          <p:cNvSpPr/>
          <p:nvPr/>
        </p:nvSpPr>
        <p:spPr>
          <a:xfrm>
            <a:off x="4687888" y="6110288"/>
            <a:ext cx="42862" cy="60325"/>
          </a:xfrm>
          <a:custGeom>
            <a:avLst/>
            <a:gdLst/>
            <a:ahLst/>
            <a:cxnLst/>
            <a:rect l="l" t="t" r="r" b="b"/>
            <a:pathLst>
              <a:path w="28" h="38">
                <a:moveTo>
                  <a:pt x="27" y="0"/>
                </a:moveTo>
                <a:lnTo>
                  <a:pt x="22" y="2"/>
                </a:lnTo>
                <a:lnTo>
                  <a:pt x="19" y="4"/>
                </a:lnTo>
                <a:lnTo>
                  <a:pt x="15" y="7"/>
                </a:lnTo>
                <a:lnTo>
                  <a:pt x="11" y="10"/>
                </a:lnTo>
                <a:lnTo>
                  <a:pt x="8" y="16"/>
                </a:lnTo>
                <a:lnTo>
                  <a:pt x="4" y="21"/>
                </a:lnTo>
                <a:lnTo>
                  <a:pt x="1" y="28"/>
                </a:lnTo>
                <a:lnTo>
                  <a:pt x="0" y="36"/>
                </a:lnTo>
                <a:lnTo>
                  <a:pt x="9" y="38"/>
                </a:lnTo>
                <a:lnTo>
                  <a:pt x="10" y="31"/>
                </a:lnTo>
                <a:lnTo>
                  <a:pt x="12" y="25"/>
                </a:lnTo>
                <a:lnTo>
                  <a:pt x="15" y="20"/>
                </a:lnTo>
                <a:lnTo>
                  <a:pt x="17" y="17"/>
                </a:lnTo>
                <a:lnTo>
                  <a:pt x="20" y="14"/>
                </a:lnTo>
                <a:lnTo>
                  <a:pt x="24" y="11"/>
                </a:lnTo>
                <a:lnTo>
                  <a:pt x="26" y="10"/>
                </a:lnTo>
                <a:lnTo>
                  <a:pt x="28" y="10"/>
                </a:lnTo>
                <a:lnTo>
                  <a:pt x="27"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24" name="CustomShape 516"/>
          <p:cNvSpPr/>
          <p:nvPr/>
        </p:nvSpPr>
        <p:spPr>
          <a:xfrm>
            <a:off x="4568825" y="6070600"/>
            <a:ext cx="125413" cy="96838"/>
          </a:xfrm>
          <a:custGeom>
            <a:avLst/>
            <a:gdLst/>
            <a:ahLst/>
            <a:cxnLst/>
            <a:rect l="l" t="t" r="r" b="b"/>
            <a:pathLst>
              <a:path w="68" h="61">
                <a:moveTo>
                  <a:pt x="66" y="18"/>
                </a:moveTo>
                <a:lnTo>
                  <a:pt x="68" y="18"/>
                </a:lnTo>
                <a:lnTo>
                  <a:pt x="68" y="17"/>
                </a:lnTo>
                <a:lnTo>
                  <a:pt x="67" y="14"/>
                </a:lnTo>
                <a:lnTo>
                  <a:pt x="66" y="13"/>
                </a:lnTo>
                <a:lnTo>
                  <a:pt x="61" y="9"/>
                </a:lnTo>
                <a:lnTo>
                  <a:pt x="54" y="6"/>
                </a:lnTo>
                <a:lnTo>
                  <a:pt x="48" y="2"/>
                </a:lnTo>
                <a:lnTo>
                  <a:pt x="44" y="0"/>
                </a:lnTo>
                <a:lnTo>
                  <a:pt x="41" y="0"/>
                </a:lnTo>
                <a:lnTo>
                  <a:pt x="40" y="1"/>
                </a:lnTo>
                <a:lnTo>
                  <a:pt x="41" y="2"/>
                </a:lnTo>
                <a:lnTo>
                  <a:pt x="43" y="5"/>
                </a:lnTo>
                <a:lnTo>
                  <a:pt x="46" y="8"/>
                </a:lnTo>
                <a:lnTo>
                  <a:pt x="47" y="12"/>
                </a:lnTo>
                <a:lnTo>
                  <a:pt x="48" y="16"/>
                </a:lnTo>
                <a:lnTo>
                  <a:pt x="47" y="19"/>
                </a:lnTo>
                <a:lnTo>
                  <a:pt x="46" y="22"/>
                </a:lnTo>
                <a:lnTo>
                  <a:pt x="43" y="24"/>
                </a:lnTo>
                <a:lnTo>
                  <a:pt x="40" y="28"/>
                </a:lnTo>
                <a:lnTo>
                  <a:pt x="36" y="30"/>
                </a:lnTo>
                <a:lnTo>
                  <a:pt x="29" y="33"/>
                </a:lnTo>
                <a:lnTo>
                  <a:pt x="20" y="36"/>
                </a:lnTo>
                <a:lnTo>
                  <a:pt x="12" y="39"/>
                </a:lnTo>
                <a:lnTo>
                  <a:pt x="4" y="40"/>
                </a:lnTo>
                <a:lnTo>
                  <a:pt x="2" y="40"/>
                </a:lnTo>
                <a:lnTo>
                  <a:pt x="0" y="41"/>
                </a:lnTo>
                <a:lnTo>
                  <a:pt x="0" y="43"/>
                </a:lnTo>
                <a:lnTo>
                  <a:pt x="1" y="45"/>
                </a:lnTo>
                <a:lnTo>
                  <a:pt x="6" y="50"/>
                </a:lnTo>
                <a:lnTo>
                  <a:pt x="11" y="54"/>
                </a:lnTo>
                <a:lnTo>
                  <a:pt x="18" y="58"/>
                </a:lnTo>
                <a:lnTo>
                  <a:pt x="26" y="61"/>
                </a:lnTo>
                <a:lnTo>
                  <a:pt x="29" y="61"/>
                </a:lnTo>
                <a:lnTo>
                  <a:pt x="32" y="59"/>
                </a:lnTo>
                <a:lnTo>
                  <a:pt x="34" y="58"/>
                </a:lnTo>
                <a:lnTo>
                  <a:pt x="36" y="56"/>
                </a:lnTo>
                <a:lnTo>
                  <a:pt x="39" y="48"/>
                </a:lnTo>
                <a:lnTo>
                  <a:pt x="43" y="42"/>
                </a:lnTo>
                <a:lnTo>
                  <a:pt x="47" y="36"/>
                </a:lnTo>
                <a:lnTo>
                  <a:pt x="51" y="30"/>
                </a:lnTo>
                <a:lnTo>
                  <a:pt x="55" y="25"/>
                </a:lnTo>
                <a:lnTo>
                  <a:pt x="59" y="22"/>
                </a:lnTo>
                <a:lnTo>
                  <a:pt x="63" y="19"/>
                </a:lnTo>
                <a:lnTo>
                  <a:pt x="66" y="18"/>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125" name="CustomShape 517"/>
          <p:cNvSpPr/>
          <p:nvPr/>
        </p:nvSpPr>
        <p:spPr>
          <a:xfrm>
            <a:off x="4625975" y="6064250"/>
            <a:ext cx="57150" cy="41275"/>
          </a:xfrm>
          <a:custGeom>
            <a:avLst/>
            <a:gdLst/>
            <a:ahLst/>
            <a:cxnLst/>
            <a:rect l="l" t="t" r="r" b="b"/>
            <a:pathLst>
              <a:path w="36" h="26">
                <a:moveTo>
                  <a:pt x="10" y="5"/>
                </a:moveTo>
                <a:lnTo>
                  <a:pt x="9" y="4"/>
                </a:lnTo>
                <a:lnTo>
                  <a:pt x="10" y="5"/>
                </a:lnTo>
                <a:lnTo>
                  <a:pt x="7" y="9"/>
                </a:lnTo>
                <a:lnTo>
                  <a:pt x="5" y="9"/>
                </a:lnTo>
                <a:lnTo>
                  <a:pt x="11" y="11"/>
                </a:lnTo>
                <a:lnTo>
                  <a:pt x="16" y="13"/>
                </a:lnTo>
                <a:lnTo>
                  <a:pt x="22" y="17"/>
                </a:lnTo>
                <a:lnTo>
                  <a:pt x="27" y="21"/>
                </a:lnTo>
                <a:lnTo>
                  <a:pt x="28" y="22"/>
                </a:lnTo>
                <a:lnTo>
                  <a:pt x="28" y="21"/>
                </a:lnTo>
                <a:lnTo>
                  <a:pt x="29" y="17"/>
                </a:lnTo>
                <a:lnTo>
                  <a:pt x="30" y="17"/>
                </a:lnTo>
                <a:lnTo>
                  <a:pt x="31" y="26"/>
                </a:lnTo>
                <a:lnTo>
                  <a:pt x="34" y="25"/>
                </a:lnTo>
                <a:lnTo>
                  <a:pt x="36" y="20"/>
                </a:lnTo>
                <a:lnTo>
                  <a:pt x="35" y="16"/>
                </a:lnTo>
                <a:lnTo>
                  <a:pt x="33" y="14"/>
                </a:lnTo>
                <a:lnTo>
                  <a:pt x="28" y="10"/>
                </a:lnTo>
                <a:lnTo>
                  <a:pt x="20" y="5"/>
                </a:lnTo>
                <a:lnTo>
                  <a:pt x="14" y="2"/>
                </a:lnTo>
                <a:lnTo>
                  <a:pt x="9" y="0"/>
                </a:lnTo>
                <a:lnTo>
                  <a:pt x="4" y="0"/>
                </a:lnTo>
                <a:lnTo>
                  <a:pt x="0" y="4"/>
                </a:lnTo>
                <a:lnTo>
                  <a:pt x="1" y="9"/>
                </a:lnTo>
                <a:lnTo>
                  <a:pt x="3" y="12"/>
                </a:lnTo>
                <a:lnTo>
                  <a:pt x="10" y="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26" name="CustomShape 518"/>
          <p:cNvSpPr/>
          <p:nvPr/>
        </p:nvSpPr>
        <p:spPr>
          <a:xfrm>
            <a:off x="4575175" y="6072188"/>
            <a:ext cx="93663" cy="68262"/>
          </a:xfrm>
          <a:custGeom>
            <a:avLst/>
            <a:gdLst/>
            <a:ahLst/>
            <a:cxnLst/>
            <a:rect l="l" t="t" r="r" b="b"/>
            <a:pathLst>
              <a:path w="48" h="43">
                <a:moveTo>
                  <a:pt x="0" y="43"/>
                </a:moveTo>
                <a:lnTo>
                  <a:pt x="9" y="42"/>
                </a:lnTo>
                <a:lnTo>
                  <a:pt x="17" y="40"/>
                </a:lnTo>
                <a:lnTo>
                  <a:pt x="27" y="36"/>
                </a:lnTo>
                <a:lnTo>
                  <a:pt x="34" y="32"/>
                </a:lnTo>
                <a:lnTo>
                  <a:pt x="39" y="30"/>
                </a:lnTo>
                <a:lnTo>
                  <a:pt x="42" y="27"/>
                </a:lnTo>
                <a:lnTo>
                  <a:pt x="45" y="23"/>
                </a:lnTo>
                <a:lnTo>
                  <a:pt x="47" y="19"/>
                </a:lnTo>
                <a:lnTo>
                  <a:pt x="48" y="15"/>
                </a:lnTo>
                <a:lnTo>
                  <a:pt x="47" y="10"/>
                </a:lnTo>
                <a:lnTo>
                  <a:pt x="45" y="5"/>
                </a:lnTo>
                <a:lnTo>
                  <a:pt x="42" y="0"/>
                </a:lnTo>
                <a:lnTo>
                  <a:pt x="35" y="7"/>
                </a:lnTo>
                <a:lnTo>
                  <a:pt x="37" y="10"/>
                </a:lnTo>
                <a:lnTo>
                  <a:pt x="39" y="12"/>
                </a:lnTo>
                <a:lnTo>
                  <a:pt x="39" y="15"/>
                </a:lnTo>
                <a:lnTo>
                  <a:pt x="39" y="17"/>
                </a:lnTo>
                <a:lnTo>
                  <a:pt x="37" y="18"/>
                </a:lnTo>
                <a:lnTo>
                  <a:pt x="35" y="20"/>
                </a:lnTo>
                <a:lnTo>
                  <a:pt x="33" y="22"/>
                </a:lnTo>
                <a:lnTo>
                  <a:pt x="30" y="24"/>
                </a:lnTo>
                <a:lnTo>
                  <a:pt x="23" y="29"/>
                </a:lnTo>
                <a:lnTo>
                  <a:pt x="15" y="31"/>
                </a:lnTo>
                <a:lnTo>
                  <a:pt x="7" y="33"/>
                </a:lnTo>
                <a:lnTo>
                  <a:pt x="0" y="34"/>
                </a:lnTo>
                <a:lnTo>
                  <a:pt x="0" y="4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27" name="CustomShape 519"/>
          <p:cNvSpPr/>
          <p:nvPr/>
        </p:nvSpPr>
        <p:spPr>
          <a:xfrm>
            <a:off x="4564063" y="6126163"/>
            <a:ext cx="84137" cy="46037"/>
          </a:xfrm>
          <a:custGeom>
            <a:avLst/>
            <a:gdLst/>
            <a:ahLst/>
            <a:cxnLst/>
            <a:rect l="l" t="t" r="r" b="b"/>
            <a:pathLst>
              <a:path w="43" h="30">
                <a:moveTo>
                  <a:pt x="36" y="19"/>
                </a:moveTo>
                <a:lnTo>
                  <a:pt x="35" y="20"/>
                </a:lnTo>
                <a:lnTo>
                  <a:pt x="34" y="20"/>
                </a:lnTo>
                <a:lnTo>
                  <a:pt x="33" y="21"/>
                </a:lnTo>
                <a:lnTo>
                  <a:pt x="31" y="21"/>
                </a:lnTo>
                <a:lnTo>
                  <a:pt x="24" y="19"/>
                </a:lnTo>
                <a:lnTo>
                  <a:pt x="17" y="16"/>
                </a:lnTo>
                <a:lnTo>
                  <a:pt x="12" y="11"/>
                </a:lnTo>
                <a:lnTo>
                  <a:pt x="8" y="7"/>
                </a:lnTo>
                <a:lnTo>
                  <a:pt x="8" y="8"/>
                </a:lnTo>
                <a:lnTo>
                  <a:pt x="7" y="9"/>
                </a:lnTo>
                <a:lnTo>
                  <a:pt x="8" y="9"/>
                </a:lnTo>
                <a:lnTo>
                  <a:pt x="8" y="0"/>
                </a:lnTo>
                <a:lnTo>
                  <a:pt x="4" y="1"/>
                </a:lnTo>
                <a:lnTo>
                  <a:pt x="1" y="4"/>
                </a:lnTo>
                <a:lnTo>
                  <a:pt x="0" y="9"/>
                </a:lnTo>
                <a:lnTo>
                  <a:pt x="2" y="12"/>
                </a:lnTo>
                <a:lnTo>
                  <a:pt x="6" y="18"/>
                </a:lnTo>
                <a:lnTo>
                  <a:pt x="13" y="23"/>
                </a:lnTo>
                <a:lnTo>
                  <a:pt x="21" y="28"/>
                </a:lnTo>
                <a:lnTo>
                  <a:pt x="29" y="30"/>
                </a:lnTo>
                <a:lnTo>
                  <a:pt x="33" y="30"/>
                </a:lnTo>
                <a:lnTo>
                  <a:pt x="37" y="29"/>
                </a:lnTo>
                <a:lnTo>
                  <a:pt x="41" y="27"/>
                </a:lnTo>
                <a:lnTo>
                  <a:pt x="43" y="22"/>
                </a:lnTo>
                <a:lnTo>
                  <a:pt x="36" y="1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28" name="CustomShape 520"/>
          <p:cNvSpPr/>
          <p:nvPr/>
        </p:nvSpPr>
        <p:spPr>
          <a:xfrm>
            <a:off x="4621213" y="6091238"/>
            <a:ext cx="53975" cy="69850"/>
          </a:xfrm>
          <a:custGeom>
            <a:avLst/>
            <a:gdLst/>
            <a:ahLst/>
            <a:cxnLst/>
            <a:rect l="l" t="t" r="r" b="b"/>
            <a:pathLst>
              <a:path w="35" h="44">
                <a:moveTo>
                  <a:pt x="34" y="0"/>
                </a:moveTo>
                <a:lnTo>
                  <a:pt x="29" y="3"/>
                </a:lnTo>
                <a:lnTo>
                  <a:pt x="24" y="5"/>
                </a:lnTo>
                <a:lnTo>
                  <a:pt x="20" y="9"/>
                </a:lnTo>
                <a:lnTo>
                  <a:pt x="16" y="15"/>
                </a:lnTo>
                <a:lnTo>
                  <a:pt x="12" y="20"/>
                </a:lnTo>
                <a:lnTo>
                  <a:pt x="7" y="27"/>
                </a:lnTo>
                <a:lnTo>
                  <a:pt x="3" y="33"/>
                </a:lnTo>
                <a:lnTo>
                  <a:pt x="0" y="41"/>
                </a:lnTo>
                <a:lnTo>
                  <a:pt x="7" y="44"/>
                </a:lnTo>
                <a:lnTo>
                  <a:pt x="11" y="38"/>
                </a:lnTo>
                <a:lnTo>
                  <a:pt x="15" y="31"/>
                </a:lnTo>
                <a:lnTo>
                  <a:pt x="19" y="26"/>
                </a:lnTo>
                <a:lnTo>
                  <a:pt x="22" y="20"/>
                </a:lnTo>
                <a:lnTo>
                  <a:pt x="26" y="16"/>
                </a:lnTo>
                <a:lnTo>
                  <a:pt x="31" y="12"/>
                </a:lnTo>
                <a:lnTo>
                  <a:pt x="33" y="10"/>
                </a:lnTo>
                <a:lnTo>
                  <a:pt x="35" y="9"/>
                </a:lnTo>
                <a:lnTo>
                  <a:pt x="34"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29" name="CustomShape 521"/>
          <p:cNvSpPr/>
          <p:nvPr/>
        </p:nvSpPr>
        <p:spPr>
          <a:xfrm>
            <a:off x="4184650" y="6153150"/>
            <a:ext cx="52388" cy="57150"/>
          </a:xfrm>
          <a:custGeom>
            <a:avLst/>
            <a:gdLst/>
            <a:ahLst/>
            <a:cxnLst/>
            <a:rect l="l" t="t" r="r" b="b"/>
            <a:pathLst>
              <a:path w="33" h="36">
                <a:moveTo>
                  <a:pt x="21" y="2"/>
                </a:moveTo>
                <a:lnTo>
                  <a:pt x="4" y="18"/>
                </a:lnTo>
                <a:lnTo>
                  <a:pt x="1" y="23"/>
                </a:lnTo>
                <a:lnTo>
                  <a:pt x="0" y="26"/>
                </a:lnTo>
                <a:lnTo>
                  <a:pt x="0" y="29"/>
                </a:lnTo>
                <a:lnTo>
                  <a:pt x="1" y="32"/>
                </a:lnTo>
                <a:lnTo>
                  <a:pt x="4" y="34"/>
                </a:lnTo>
                <a:lnTo>
                  <a:pt x="7" y="35"/>
                </a:lnTo>
                <a:lnTo>
                  <a:pt x="12" y="36"/>
                </a:lnTo>
                <a:lnTo>
                  <a:pt x="16" y="36"/>
                </a:lnTo>
                <a:lnTo>
                  <a:pt x="20" y="36"/>
                </a:lnTo>
                <a:lnTo>
                  <a:pt x="24" y="35"/>
                </a:lnTo>
                <a:lnTo>
                  <a:pt x="27" y="34"/>
                </a:lnTo>
                <a:lnTo>
                  <a:pt x="31" y="32"/>
                </a:lnTo>
                <a:lnTo>
                  <a:pt x="33" y="29"/>
                </a:lnTo>
                <a:lnTo>
                  <a:pt x="33" y="26"/>
                </a:lnTo>
                <a:lnTo>
                  <a:pt x="33" y="24"/>
                </a:lnTo>
                <a:lnTo>
                  <a:pt x="30" y="20"/>
                </a:lnTo>
                <a:lnTo>
                  <a:pt x="25" y="14"/>
                </a:lnTo>
                <a:lnTo>
                  <a:pt x="22" y="9"/>
                </a:lnTo>
                <a:lnTo>
                  <a:pt x="21" y="5"/>
                </a:lnTo>
                <a:lnTo>
                  <a:pt x="21" y="2"/>
                </a:lnTo>
                <a:lnTo>
                  <a:pt x="22" y="0"/>
                </a:lnTo>
                <a:lnTo>
                  <a:pt x="21" y="2"/>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130" name="CustomShape 522"/>
          <p:cNvSpPr/>
          <p:nvPr/>
        </p:nvSpPr>
        <p:spPr>
          <a:xfrm>
            <a:off x="4186238" y="6151563"/>
            <a:ext cx="36512" cy="36512"/>
          </a:xfrm>
          <a:custGeom>
            <a:avLst/>
            <a:gdLst/>
            <a:ahLst/>
            <a:cxnLst/>
            <a:rect l="l" t="t" r="r" b="b"/>
            <a:pathLst>
              <a:path w="23" h="23">
                <a:moveTo>
                  <a:pt x="6" y="23"/>
                </a:moveTo>
                <a:lnTo>
                  <a:pt x="23" y="6"/>
                </a:lnTo>
                <a:lnTo>
                  <a:pt x="17" y="0"/>
                </a:lnTo>
                <a:lnTo>
                  <a:pt x="0" y="16"/>
                </a:lnTo>
                <a:lnTo>
                  <a:pt x="6" y="2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31" name="CustomShape 523"/>
          <p:cNvSpPr/>
          <p:nvPr/>
        </p:nvSpPr>
        <p:spPr>
          <a:xfrm>
            <a:off x="4178300" y="6176963"/>
            <a:ext cx="66675" cy="38100"/>
          </a:xfrm>
          <a:custGeom>
            <a:avLst/>
            <a:gdLst/>
            <a:ahLst/>
            <a:cxnLst/>
            <a:rect l="l" t="t" r="r" b="b"/>
            <a:pathLst>
              <a:path w="42" h="25">
                <a:moveTo>
                  <a:pt x="30" y="8"/>
                </a:moveTo>
                <a:lnTo>
                  <a:pt x="33" y="10"/>
                </a:lnTo>
                <a:lnTo>
                  <a:pt x="33" y="12"/>
                </a:lnTo>
                <a:lnTo>
                  <a:pt x="31" y="13"/>
                </a:lnTo>
                <a:lnTo>
                  <a:pt x="29" y="14"/>
                </a:lnTo>
                <a:lnTo>
                  <a:pt x="27" y="16"/>
                </a:lnTo>
                <a:lnTo>
                  <a:pt x="23" y="16"/>
                </a:lnTo>
                <a:lnTo>
                  <a:pt x="20" y="17"/>
                </a:lnTo>
                <a:lnTo>
                  <a:pt x="16" y="17"/>
                </a:lnTo>
                <a:lnTo>
                  <a:pt x="12" y="16"/>
                </a:lnTo>
                <a:lnTo>
                  <a:pt x="10" y="14"/>
                </a:lnTo>
                <a:lnTo>
                  <a:pt x="8" y="13"/>
                </a:lnTo>
                <a:lnTo>
                  <a:pt x="8" y="12"/>
                </a:lnTo>
                <a:lnTo>
                  <a:pt x="8" y="10"/>
                </a:lnTo>
                <a:lnTo>
                  <a:pt x="11" y="7"/>
                </a:lnTo>
                <a:lnTo>
                  <a:pt x="5" y="0"/>
                </a:lnTo>
                <a:lnTo>
                  <a:pt x="1" y="6"/>
                </a:lnTo>
                <a:lnTo>
                  <a:pt x="0" y="11"/>
                </a:lnTo>
                <a:lnTo>
                  <a:pt x="0" y="16"/>
                </a:lnTo>
                <a:lnTo>
                  <a:pt x="2" y="20"/>
                </a:lnTo>
                <a:lnTo>
                  <a:pt x="6" y="23"/>
                </a:lnTo>
                <a:lnTo>
                  <a:pt x="10" y="24"/>
                </a:lnTo>
                <a:lnTo>
                  <a:pt x="15" y="25"/>
                </a:lnTo>
                <a:lnTo>
                  <a:pt x="20" y="25"/>
                </a:lnTo>
                <a:lnTo>
                  <a:pt x="24" y="25"/>
                </a:lnTo>
                <a:lnTo>
                  <a:pt x="29" y="24"/>
                </a:lnTo>
                <a:lnTo>
                  <a:pt x="34" y="22"/>
                </a:lnTo>
                <a:lnTo>
                  <a:pt x="38" y="20"/>
                </a:lnTo>
                <a:lnTo>
                  <a:pt x="40" y="17"/>
                </a:lnTo>
                <a:lnTo>
                  <a:pt x="42" y="11"/>
                </a:lnTo>
                <a:lnTo>
                  <a:pt x="40" y="7"/>
                </a:lnTo>
                <a:lnTo>
                  <a:pt x="37" y="1"/>
                </a:lnTo>
                <a:lnTo>
                  <a:pt x="3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32" name="CustomShape 524"/>
          <p:cNvSpPr/>
          <p:nvPr/>
        </p:nvSpPr>
        <p:spPr>
          <a:xfrm>
            <a:off x="4211638" y="6145213"/>
            <a:ext cx="25400" cy="42862"/>
          </a:xfrm>
          <a:custGeom>
            <a:avLst/>
            <a:gdLst/>
            <a:ahLst/>
            <a:cxnLst/>
            <a:rect l="l" t="t" r="r" b="b"/>
            <a:pathLst>
              <a:path w="16" h="28">
                <a:moveTo>
                  <a:pt x="7" y="10"/>
                </a:moveTo>
                <a:lnTo>
                  <a:pt x="8" y="8"/>
                </a:lnTo>
                <a:lnTo>
                  <a:pt x="3" y="0"/>
                </a:lnTo>
                <a:lnTo>
                  <a:pt x="1" y="4"/>
                </a:lnTo>
                <a:lnTo>
                  <a:pt x="0" y="7"/>
                </a:lnTo>
                <a:lnTo>
                  <a:pt x="0" y="10"/>
                </a:lnTo>
                <a:lnTo>
                  <a:pt x="1" y="16"/>
                </a:lnTo>
                <a:lnTo>
                  <a:pt x="4" y="21"/>
                </a:lnTo>
                <a:lnTo>
                  <a:pt x="9" y="28"/>
                </a:lnTo>
                <a:lnTo>
                  <a:pt x="16" y="21"/>
                </a:lnTo>
                <a:lnTo>
                  <a:pt x="12" y="16"/>
                </a:lnTo>
                <a:lnTo>
                  <a:pt x="9" y="12"/>
                </a:lnTo>
                <a:lnTo>
                  <a:pt x="8" y="9"/>
                </a:lnTo>
                <a:lnTo>
                  <a:pt x="8" y="7"/>
                </a:lnTo>
                <a:lnTo>
                  <a:pt x="8" y="8"/>
                </a:lnTo>
                <a:lnTo>
                  <a:pt x="2" y="3"/>
                </a:lnTo>
                <a:lnTo>
                  <a:pt x="1" y="4"/>
                </a:lnTo>
                <a:lnTo>
                  <a:pt x="7"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33" name="CustomShape 525"/>
          <p:cNvSpPr/>
          <p:nvPr/>
        </p:nvSpPr>
        <p:spPr>
          <a:xfrm>
            <a:off x="4456113" y="6007100"/>
            <a:ext cx="65087" cy="69850"/>
          </a:xfrm>
          <a:custGeom>
            <a:avLst/>
            <a:gdLst/>
            <a:ahLst/>
            <a:cxnLst/>
            <a:rect l="l" t="t" r="r" b="b"/>
            <a:pathLst>
              <a:path w="42" h="45">
                <a:moveTo>
                  <a:pt x="2" y="43"/>
                </a:moveTo>
                <a:lnTo>
                  <a:pt x="0" y="42"/>
                </a:lnTo>
                <a:lnTo>
                  <a:pt x="0" y="40"/>
                </a:lnTo>
                <a:lnTo>
                  <a:pt x="1" y="39"/>
                </a:lnTo>
                <a:lnTo>
                  <a:pt x="2" y="37"/>
                </a:lnTo>
                <a:lnTo>
                  <a:pt x="3" y="35"/>
                </a:lnTo>
                <a:lnTo>
                  <a:pt x="5" y="32"/>
                </a:lnTo>
                <a:lnTo>
                  <a:pt x="7" y="30"/>
                </a:lnTo>
                <a:lnTo>
                  <a:pt x="7" y="28"/>
                </a:lnTo>
                <a:lnTo>
                  <a:pt x="8" y="26"/>
                </a:lnTo>
                <a:lnTo>
                  <a:pt x="8" y="23"/>
                </a:lnTo>
                <a:lnTo>
                  <a:pt x="8" y="19"/>
                </a:lnTo>
                <a:lnTo>
                  <a:pt x="8" y="16"/>
                </a:lnTo>
                <a:lnTo>
                  <a:pt x="8" y="13"/>
                </a:lnTo>
                <a:lnTo>
                  <a:pt x="7" y="9"/>
                </a:lnTo>
                <a:lnTo>
                  <a:pt x="6" y="7"/>
                </a:lnTo>
                <a:lnTo>
                  <a:pt x="5" y="5"/>
                </a:lnTo>
                <a:lnTo>
                  <a:pt x="3" y="3"/>
                </a:lnTo>
                <a:lnTo>
                  <a:pt x="3" y="1"/>
                </a:lnTo>
                <a:lnTo>
                  <a:pt x="5" y="0"/>
                </a:lnTo>
                <a:lnTo>
                  <a:pt x="7" y="0"/>
                </a:lnTo>
                <a:lnTo>
                  <a:pt x="13" y="0"/>
                </a:lnTo>
                <a:lnTo>
                  <a:pt x="20" y="2"/>
                </a:lnTo>
                <a:lnTo>
                  <a:pt x="29" y="5"/>
                </a:lnTo>
                <a:lnTo>
                  <a:pt x="35" y="10"/>
                </a:lnTo>
                <a:lnTo>
                  <a:pt x="38" y="15"/>
                </a:lnTo>
                <a:lnTo>
                  <a:pt x="40" y="18"/>
                </a:lnTo>
                <a:lnTo>
                  <a:pt x="42" y="23"/>
                </a:lnTo>
                <a:lnTo>
                  <a:pt x="42" y="27"/>
                </a:lnTo>
                <a:lnTo>
                  <a:pt x="40" y="29"/>
                </a:lnTo>
                <a:lnTo>
                  <a:pt x="39" y="31"/>
                </a:lnTo>
                <a:lnTo>
                  <a:pt x="37" y="32"/>
                </a:lnTo>
                <a:lnTo>
                  <a:pt x="35" y="34"/>
                </a:lnTo>
                <a:lnTo>
                  <a:pt x="33" y="35"/>
                </a:lnTo>
                <a:lnTo>
                  <a:pt x="31" y="35"/>
                </a:lnTo>
                <a:lnTo>
                  <a:pt x="29" y="36"/>
                </a:lnTo>
                <a:lnTo>
                  <a:pt x="28" y="37"/>
                </a:lnTo>
                <a:lnTo>
                  <a:pt x="26" y="39"/>
                </a:lnTo>
                <a:lnTo>
                  <a:pt x="24" y="40"/>
                </a:lnTo>
                <a:lnTo>
                  <a:pt x="19" y="42"/>
                </a:lnTo>
                <a:lnTo>
                  <a:pt x="16" y="43"/>
                </a:lnTo>
                <a:lnTo>
                  <a:pt x="12" y="45"/>
                </a:lnTo>
                <a:lnTo>
                  <a:pt x="8" y="45"/>
                </a:lnTo>
                <a:lnTo>
                  <a:pt x="5" y="45"/>
                </a:lnTo>
                <a:lnTo>
                  <a:pt x="2" y="43"/>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134" name="CustomShape 526"/>
          <p:cNvSpPr/>
          <p:nvPr/>
        </p:nvSpPr>
        <p:spPr>
          <a:xfrm>
            <a:off x="4448175" y="6049963"/>
            <a:ext cx="23813" cy="30162"/>
          </a:xfrm>
          <a:custGeom>
            <a:avLst/>
            <a:gdLst/>
            <a:ahLst/>
            <a:cxnLst/>
            <a:rect l="l" t="t" r="r" b="b"/>
            <a:pathLst>
              <a:path w="15" h="20">
                <a:moveTo>
                  <a:pt x="6" y="0"/>
                </a:moveTo>
                <a:lnTo>
                  <a:pt x="6" y="1"/>
                </a:lnTo>
                <a:lnTo>
                  <a:pt x="5" y="3"/>
                </a:lnTo>
                <a:lnTo>
                  <a:pt x="4" y="5"/>
                </a:lnTo>
                <a:lnTo>
                  <a:pt x="2" y="8"/>
                </a:lnTo>
                <a:lnTo>
                  <a:pt x="1" y="10"/>
                </a:lnTo>
                <a:lnTo>
                  <a:pt x="0" y="13"/>
                </a:lnTo>
                <a:lnTo>
                  <a:pt x="1" y="16"/>
                </a:lnTo>
                <a:lnTo>
                  <a:pt x="3" y="20"/>
                </a:lnTo>
                <a:lnTo>
                  <a:pt x="9" y="13"/>
                </a:lnTo>
                <a:lnTo>
                  <a:pt x="9" y="14"/>
                </a:lnTo>
                <a:lnTo>
                  <a:pt x="10" y="13"/>
                </a:lnTo>
                <a:lnTo>
                  <a:pt x="10" y="12"/>
                </a:lnTo>
                <a:lnTo>
                  <a:pt x="11" y="10"/>
                </a:lnTo>
                <a:lnTo>
                  <a:pt x="13" y="8"/>
                </a:lnTo>
                <a:lnTo>
                  <a:pt x="14" y="5"/>
                </a:lnTo>
                <a:lnTo>
                  <a:pt x="15" y="2"/>
                </a:lnTo>
                <a:lnTo>
                  <a:pt x="6"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35" name="CustomShape 527"/>
          <p:cNvSpPr/>
          <p:nvPr/>
        </p:nvSpPr>
        <p:spPr>
          <a:xfrm>
            <a:off x="4456113" y="6011863"/>
            <a:ext cx="17462" cy="41275"/>
          </a:xfrm>
          <a:custGeom>
            <a:avLst/>
            <a:gdLst/>
            <a:ahLst/>
            <a:cxnLst/>
            <a:rect l="l" t="t" r="r" b="b"/>
            <a:pathLst>
              <a:path w="12" h="26">
                <a:moveTo>
                  <a:pt x="0" y="4"/>
                </a:moveTo>
                <a:lnTo>
                  <a:pt x="1" y="6"/>
                </a:lnTo>
                <a:lnTo>
                  <a:pt x="2" y="9"/>
                </a:lnTo>
                <a:lnTo>
                  <a:pt x="2" y="11"/>
                </a:lnTo>
                <a:lnTo>
                  <a:pt x="3" y="14"/>
                </a:lnTo>
                <a:lnTo>
                  <a:pt x="3" y="16"/>
                </a:lnTo>
                <a:lnTo>
                  <a:pt x="3" y="20"/>
                </a:lnTo>
                <a:lnTo>
                  <a:pt x="3" y="22"/>
                </a:lnTo>
                <a:lnTo>
                  <a:pt x="2" y="24"/>
                </a:lnTo>
                <a:lnTo>
                  <a:pt x="11" y="26"/>
                </a:lnTo>
                <a:lnTo>
                  <a:pt x="12" y="23"/>
                </a:lnTo>
                <a:lnTo>
                  <a:pt x="12" y="20"/>
                </a:lnTo>
                <a:lnTo>
                  <a:pt x="12" y="16"/>
                </a:lnTo>
                <a:lnTo>
                  <a:pt x="12" y="13"/>
                </a:lnTo>
                <a:lnTo>
                  <a:pt x="12" y="9"/>
                </a:lnTo>
                <a:lnTo>
                  <a:pt x="11" y="5"/>
                </a:lnTo>
                <a:lnTo>
                  <a:pt x="10" y="2"/>
                </a:lnTo>
                <a:lnTo>
                  <a:pt x="8" y="0"/>
                </a:lnTo>
                <a:lnTo>
                  <a:pt x="0" y="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36" name="CustomShape 528"/>
          <p:cNvSpPr/>
          <p:nvPr/>
        </p:nvSpPr>
        <p:spPr>
          <a:xfrm>
            <a:off x="4452938" y="5997575"/>
            <a:ext cx="74612" cy="53975"/>
          </a:xfrm>
          <a:custGeom>
            <a:avLst/>
            <a:gdLst/>
            <a:ahLst/>
            <a:cxnLst/>
            <a:rect l="l" t="t" r="r" b="b"/>
            <a:pathLst>
              <a:path w="47" h="34">
                <a:moveTo>
                  <a:pt x="47" y="34"/>
                </a:moveTo>
                <a:lnTo>
                  <a:pt x="47" y="27"/>
                </a:lnTo>
                <a:lnTo>
                  <a:pt x="46" y="23"/>
                </a:lnTo>
                <a:lnTo>
                  <a:pt x="43" y="18"/>
                </a:lnTo>
                <a:lnTo>
                  <a:pt x="39" y="13"/>
                </a:lnTo>
                <a:lnTo>
                  <a:pt x="32" y="8"/>
                </a:lnTo>
                <a:lnTo>
                  <a:pt x="23" y="3"/>
                </a:lnTo>
                <a:lnTo>
                  <a:pt x="15" y="1"/>
                </a:lnTo>
                <a:lnTo>
                  <a:pt x="8" y="0"/>
                </a:lnTo>
                <a:lnTo>
                  <a:pt x="4" y="1"/>
                </a:lnTo>
                <a:lnTo>
                  <a:pt x="1" y="4"/>
                </a:lnTo>
                <a:lnTo>
                  <a:pt x="0" y="9"/>
                </a:lnTo>
                <a:lnTo>
                  <a:pt x="1" y="13"/>
                </a:lnTo>
                <a:lnTo>
                  <a:pt x="9" y="9"/>
                </a:lnTo>
                <a:lnTo>
                  <a:pt x="9" y="8"/>
                </a:lnTo>
                <a:lnTo>
                  <a:pt x="9" y="9"/>
                </a:lnTo>
                <a:lnTo>
                  <a:pt x="8" y="10"/>
                </a:lnTo>
                <a:lnTo>
                  <a:pt x="9" y="10"/>
                </a:lnTo>
                <a:lnTo>
                  <a:pt x="14" y="10"/>
                </a:lnTo>
                <a:lnTo>
                  <a:pt x="20" y="12"/>
                </a:lnTo>
                <a:lnTo>
                  <a:pt x="28" y="15"/>
                </a:lnTo>
                <a:lnTo>
                  <a:pt x="34" y="20"/>
                </a:lnTo>
                <a:lnTo>
                  <a:pt x="36" y="23"/>
                </a:lnTo>
                <a:lnTo>
                  <a:pt x="37" y="26"/>
                </a:lnTo>
                <a:lnTo>
                  <a:pt x="38" y="30"/>
                </a:lnTo>
                <a:lnTo>
                  <a:pt x="38" y="33"/>
                </a:lnTo>
                <a:lnTo>
                  <a:pt x="47" y="3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37" name="CustomShape 529"/>
          <p:cNvSpPr/>
          <p:nvPr/>
        </p:nvSpPr>
        <p:spPr>
          <a:xfrm>
            <a:off x="4494213" y="6049963"/>
            <a:ext cx="33337" cy="19050"/>
          </a:xfrm>
          <a:custGeom>
            <a:avLst/>
            <a:gdLst/>
            <a:ahLst/>
            <a:cxnLst/>
            <a:rect l="l" t="t" r="r" b="b"/>
            <a:pathLst>
              <a:path w="21" h="13">
                <a:moveTo>
                  <a:pt x="6" y="13"/>
                </a:moveTo>
                <a:lnTo>
                  <a:pt x="8" y="12"/>
                </a:lnTo>
                <a:lnTo>
                  <a:pt x="9" y="11"/>
                </a:lnTo>
                <a:lnTo>
                  <a:pt x="12" y="11"/>
                </a:lnTo>
                <a:lnTo>
                  <a:pt x="14" y="10"/>
                </a:lnTo>
                <a:lnTo>
                  <a:pt x="18" y="8"/>
                </a:lnTo>
                <a:lnTo>
                  <a:pt x="20" y="4"/>
                </a:lnTo>
                <a:lnTo>
                  <a:pt x="21" y="1"/>
                </a:lnTo>
                <a:lnTo>
                  <a:pt x="12" y="0"/>
                </a:lnTo>
                <a:lnTo>
                  <a:pt x="12" y="1"/>
                </a:lnTo>
                <a:lnTo>
                  <a:pt x="11" y="1"/>
                </a:lnTo>
                <a:lnTo>
                  <a:pt x="9" y="2"/>
                </a:lnTo>
                <a:lnTo>
                  <a:pt x="7" y="3"/>
                </a:lnTo>
                <a:lnTo>
                  <a:pt x="5" y="3"/>
                </a:lnTo>
                <a:lnTo>
                  <a:pt x="2" y="4"/>
                </a:lnTo>
                <a:lnTo>
                  <a:pt x="0" y="8"/>
                </a:lnTo>
                <a:lnTo>
                  <a:pt x="6" y="1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38" name="CustomShape 530"/>
          <p:cNvSpPr/>
          <p:nvPr/>
        </p:nvSpPr>
        <p:spPr>
          <a:xfrm>
            <a:off x="4452938" y="6062663"/>
            <a:ext cx="50800" cy="23812"/>
          </a:xfrm>
          <a:custGeom>
            <a:avLst/>
            <a:gdLst/>
            <a:ahLst/>
            <a:cxnLst/>
            <a:rect l="l" t="t" r="r" b="b"/>
            <a:pathLst>
              <a:path w="32" h="15">
                <a:moveTo>
                  <a:pt x="0" y="12"/>
                </a:moveTo>
                <a:lnTo>
                  <a:pt x="4" y="14"/>
                </a:lnTo>
                <a:lnTo>
                  <a:pt x="10" y="15"/>
                </a:lnTo>
                <a:lnTo>
                  <a:pt x="14" y="14"/>
                </a:lnTo>
                <a:lnTo>
                  <a:pt x="18" y="13"/>
                </a:lnTo>
                <a:lnTo>
                  <a:pt x="22" y="11"/>
                </a:lnTo>
                <a:lnTo>
                  <a:pt x="27" y="10"/>
                </a:lnTo>
                <a:lnTo>
                  <a:pt x="30" y="7"/>
                </a:lnTo>
                <a:lnTo>
                  <a:pt x="32" y="5"/>
                </a:lnTo>
                <a:lnTo>
                  <a:pt x="26" y="0"/>
                </a:lnTo>
                <a:lnTo>
                  <a:pt x="25" y="0"/>
                </a:lnTo>
                <a:lnTo>
                  <a:pt x="22" y="1"/>
                </a:lnTo>
                <a:lnTo>
                  <a:pt x="19" y="3"/>
                </a:lnTo>
                <a:lnTo>
                  <a:pt x="16" y="4"/>
                </a:lnTo>
                <a:lnTo>
                  <a:pt x="12" y="5"/>
                </a:lnTo>
                <a:lnTo>
                  <a:pt x="9" y="5"/>
                </a:lnTo>
                <a:lnTo>
                  <a:pt x="7" y="5"/>
                </a:lnTo>
                <a:lnTo>
                  <a:pt x="6" y="5"/>
                </a:lnTo>
                <a:lnTo>
                  <a:pt x="0" y="1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39" name="CustomShape 531"/>
          <p:cNvSpPr/>
          <p:nvPr/>
        </p:nvSpPr>
        <p:spPr>
          <a:xfrm>
            <a:off x="8408988" y="6107113"/>
            <a:ext cx="146050" cy="88900"/>
          </a:xfrm>
          <a:custGeom>
            <a:avLst/>
            <a:gdLst/>
            <a:ahLst/>
            <a:cxnLst/>
            <a:rect l="l" t="t" r="r" b="b"/>
            <a:pathLst>
              <a:path w="93" h="57">
                <a:moveTo>
                  <a:pt x="88" y="57"/>
                </a:moveTo>
                <a:lnTo>
                  <a:pt x="91" y="57"/>
                </a:lnTo>
                <a:lnTo>
                  <a:pt x="93" y="55"/>
                </a:lnTo>
                <a:lnTo>
                  <a:pt x="93" y="52"/>
                </a:lnTo>
                <a:lnTo>
                  <a:pt x="91" y="46"/>
                </a:lnTo>
                <a:lnTo>
                  <a:pt x="89" y="41"/>
                </a:lnTo>
                <a:lnTo>
                  <a:pt x="85" y="35"/>
                </a:lnTo>
                <a:lnTo>
                  <a:pt x="79" y="29"/>
                </a:lnTo>
                <a:lnTo>
                  <a:pt x="72" y="22"/>
                </a:lnTo>
                <a:lnTo>
                  <a:pt x="65" y="16"/>
                </a:lnTo>
                <a:lnTo>
                  <a:pt x="58" y="10"/>
                </a:lnTo>
                <a:lnTo>
                  <a:pt x="49" y="6"/>
                </a:lnTo>
                <a:lnTo>
                  <a:pt x="40" y="2"/>
                </a:lnTo>
                <a:lnTo>
                  <a:pt x="30" y="0"/>
                </a:lnTo>
                <a:lnTo>
                  <a:pt x="20" y="0"/>
                </a:lnTo>
                <a:lnTo>
                  <a:pt x="11" y="2"/>
                </a:lnTo>
                <a:lnTo>
                  <a:pt x="1" y="7"/>
                </a:lnTo>
                <a:lnTo>
                  <a:pt x="0" y="8"/>
                </a:lnTo>
                <a:lnTo>
                  <a:pt x="0" y="9"/>
                </a:lnTo>
                <a:lnTo>
                  <a:pt x="0" y="11"/>
                </a:lnTo>
                <a:lnTo>
                  <a:pt x="0" y="13"/>
                </a:lnTo>
                <a:lnTo>
                  <a:pt x="4" y="19"/>
                </a:lnTo>
                <a:lnTo>
                  <a:pt x="9" y="24"/>
                </a:lnTo>
                <a:lnTo>
                  <a:pt x="15" y="31"/>
                </a:lnTo>
                <a:lnTo>
                  <a:pt x="22" y="38"/>
                </a:lnTo>
                <a:lnTo>
                  <a:pt x="29" y="43"/>
                </a:lnTo>
                <a:lnTo>
                  <a:pt x="37" y="49"/>
                </a:lnTo>
                <a:lnTo>
                  <a:pt x="45" y="52"/>
                </a:lnTo>
                <a:lnTo>
                  <a:pt x="52" y="54"/>
                </a:lnTo>
                <a:lnTo>
                  <a:pt x="60" y="55"/>
                </a:lnTo>
                <a:lnTo>
                  <a:pt x="67" y="56"/>
                </a:lnTo>
                <a:lnTo>
                  <a:pt x="73" y="56"/>
                </a:lnTo>
                <a:lnTo>
                  <a:pt x="80" y="56"/>
                </a:lnTo>
                <a:lnTo>
                  <a:pt x="84" y="57"/>
                </a:lnTo>
                <a:lnTo>
                  <a:pt x="88" y="5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140" name="CustomShape 532"/>
          <p:cNvSpPr/>
          <p:nvPr/>
        </p:nvSpPr>
        <p:spPr>
          <a:xfrm>
            <a:off x="8407400" y="6100763"/>
            <a:ext cx="157163" cy="104775"/>
          </a:xfrm>
          <a:custGeom>
            <a:avLst/>
            <a:gdLst/>
            <a:ahLst/>
            <a:cxnLst/>
            <a:rect l="l" t="t" r="r" b="b"/>
            <a:pathLst>
              <a:path w="99" h="66">
                <a:moveTo>
                  <a:pt x="5" y="14"/>
                </a:moveTo>
                <a:lnTo>
                  <a:pt x="13" y="11"/>
                </a:lnTo>
                <a:lnTo>
                  <a:pt x="21" y="9"/>
                </a:lnTo>
                <a:lnTo>
                  <a:pt x="31" y="9"/>
                </a:lnTo>
                <a:lnTo>
                  <a:pt x="39" y="11"/>
                </a:lnTo>
                <a:lnTo>
                  <a:pt x="48" y="14"/>
                </a:lnTo>
                <a:lnTo>
                  <a:pt x="56" y="18"/>
                </a:lnTo>
                <a:lnTo>
                  <a:pt x="64" y="24"/>
                </a:lnTo>
                <a:lnTo>
                  <a:pt x="71" y="29"/>
                </a:lnTo>
                <a:lnTo>
                  <a:pt x="77" y="36"/>
                </a:lnTo>
                <a:lnTo>
                  <a:pt x="82" y="42"/>
                </a:lnTo>
                <a:lnTo>
                  <a:pt x="86" y="48"/>
                </a:lnTo>
                <a:lnTo>
                  <a:pt x="89" y="53"/>
                </a:lnTo>
                <a:lnTo>
                  <a:pt x="90" y="56"/>
                </a:lnTo>
                <a:lnTo>
                  <a:pt x="90" y="58"/>
                </a:lnTo>
                <a:lnTo>
                  <a:pt x="91" y="57"/>
                </a:lnTo>
                <a:lnTo>
                  <a:pt x="89" y="57"/>
                </a:lnTo>
                <a:lnTo>
                  <a:pt x="88" y="66"/>
                </a:lnTo>
                <a:lnTo>
                  <a:pt x="94" y="66"/>
                </a:lnTo>
                <a:lnTo>
                  <a:pt x="99" y="60"/>
                </a:lnTo>
                <a:lnTo>
                  <a:pt x="99" y="55"/>
                </a:lnTo>
                <a:lnTo>
                  <a:pt x="97" y="49"/>
                </a:lnTo>
                <a:lnTo>
                  <a:pt x="93" y="43"/>
                </a:lnTo>
                <a:lnTo>
                  <a:pt x="89" y="36"/>
                </a:lnTo>
                <a:lnTo>
                  <a:pt x="83" y="29"/>
                </a:lnTo>
                <a:lnTo>
                  <a:pt x="77" y="23"/>
                </a:lnTo>
                <a:lnTo>
                  <a:pt x="69" y="16"/>
                </a:lnTo>
                <a:lnTo>
                  <a:pt x="61" y="11"/>
                </a:lnTo>
                <a:lnTo>
                  <a:pt x="51" y="5"/>
                </a:lnTo>
                <a:lnTo>
                  <a:pt x="42" y="2"/>
                </a:lnTo>
                <a:lnTo>
                  <a:pt x="31" y="0"/>
                </a:lnTo>
                <a:lnTo>
                  <a:pt x="21" y="0"/>
                </a:lnTo>
                <a:lnTo>
                  <a:pt x="11" y="2"/>
                </a:lnTo>
                <a:lnTo>
                  <a:pt x="0" y="6"/>
                </a:lnTo>
                <a:lnTo>
                  <a:pt x="5"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41" name="CustomShape 533"/>
          <p:cNvSpPr/>
          <p:nvPr/>
        </p:nvSpPr>
        <p:spPr>
          <a:xfrm>
            <a:off x="8401050" y="6110288"/>
            <a:ext cx="69850" cy="77787"/>
          </a:xfrm>
          <a:custGeom>
            <a:avLst/>
            <a:gdLst/>
            <a:ahLst/>
            <a:cxnLst/>
            <a:rect l="l" t="t" r="r" b="b"/>
            <a:pathLst>
              <a:path w="45" h="50">
                <a:moveTo>
                  <a:pt x="45" y="42"/>
                </a:moveTo>
                <a:lnTo>
                  <a:pt x="37" y="38"/>
                </a:lnTo>
                <a:lnTo>
                  <a:pt x="30" y="32"/>
                </a:lnTo>
                <a:lnTo>
                  <a:pt x="22" y="26"/>
                </a:lnTo>
                <a:lnTo>
                  <a:pt x="17" y="20"/>
                </a:lnTo>
                <a:lnTo>
                  <a:pt x="13" y="14"/>
                </a:lnTo>
                <a:lnTo>
                  <a:pt x="10" y="9"/>
                </a:lnTo>
                <a:lnTo>
                  <a:pt x="10" y="8"/>
                </a:lnTo>
                <a:lnTo>
                  <a:pt x="10" y="7"/>
                </a:lnTo>
                <a:lnTo>
                  <a:pt x="9" y="8"/>
                </a:lnTo>
                <a:lnTo>
                  <a:pt x="4" y="0"/>
                </a:lnTo>
                <a:lnTo>
                  <a:pt x="1" y="4"/>
                </a:lnTo>
                <a:lnTo>
                  <a:pt x="0" y="7"/>
                </a:lnTo>
                <a:lnTo>
                  <a:pt x="1" y="10"/>
                </a:lnTo>
                <a:lnTo>
                  <a:pt x="2" y="14"/>
                </a:lnTo>
                <a:lnTo>
                  <a:pt x="5" y="19"/>
                </a:lnTo>
                <a:lnTo>
                  <a:pt x="11" y="26"/>
                </a:lnTo>
                <a:lnTo>
                  <a:pt x="17" y="32"/>
                </a:lnTo>
                <a:lnTo>
                  <a:pt x="24" y="39"/>
                </a:lnTo>
                <a:lnTo>
                  <a:pt x="32" y="45"/>
                </a:lnTo>
                <a:lnTo>
                  <a:pt x="40" y="50"/>
                </a:lnTo>
                <a:lnTo>
                  <a:pt x="45" y="4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42" name="CustomShape 534"/>
          <p:cNvSpPr/>
          <p:nvPr/>
        </p:nvSpPr>
        <p:spPr>
          <a:xfrm>
            <a:off x="8464550" y="6176963"/>
            <a:ext cx="84138" cy="26987"/>
          </a:xfrm>
          <a:custGeom>
            <a:avLst/>
            <a:gdLst/>
            <a:ahLst/>
            <a:cxnLst/>
            <a:rect l="l" t="t" r="r" b="b"/>
            <a:pathLst>
              <a:path w="53" h="18">
                <a:moveTo>
                  <a:pt x="53" y="9"/>
                </a:moveTo>
                <a:lnTo>
                  <a:pt x="50" y="8"/>
                </a:lnTo>
                <a:lnTo>
                  <a:pt x="45" y="8"/>
                </a:lnTo>
                <a:lnTo>
                  <a:pt x="38" y="8"/>
                </a:lnTo>
                <a:lnTo>
                  <a:pt x="32" y="8"/>
                </a:lnTo>
                <a:lnTo>
                  <a:pt x="26" y="7"/>
                </a:lnTo>
                <a:lnTo>
                  <a:pt x="18" y="6"/>
                </a:lnTo>
                <a:lnTo>
                  <a:pt x="11" y="3"/>
                </a:lnTo>
                <a:lnTo>
                  <a:pt x="5" y="0"/>
                </a:lnTo>
                <a:lnTo>
                  <a:pt x="0" y="8"/>
                </a:lnTo>
                <a:lnTo>
                  <a:pt x="8" y="12"/>
                </a:lnTo>
                <a:lnTo>
                  <a:pt x="16" y="14"/>
                </a:lnTo>
                <a:lnTo>
                  <a:pt x="24" y="16"/>
                </a:lnTo>
                <a:lnTo>
                  <a:pt x="31" y="17"/>
                </a:lnTo>
                <a:lnTo>
                  <a:pt x="38" y="17"/>
                </a:lnTo>
                <a:lnTo>
                  <a:pt x="44" y="17"/>
                </a:lnTo>
                <a:lnTo>
                  <a:pt x="49" y="18"/>
                </a:lnTo>
                <a:lnTo>
                  <a:pt x="52" y="18"/>
                </a:lnTo>
                <a:lnTo>
                  <a:pt x="53"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43" name="CustomShape 535"/>
          <p:cNvSpPr/>
          <p:nvPr/>
        </p:nvSpPr>
        <p:spPr>
          <a:xfrm>
            <a:off x="615950" y="6115050"/>
            <a:ext cx="147638" cy="88900"/>
          </a:xfrm>
          <a:custGeom>
            <a:avLst/>
            <a:gdLst/>
            <a:ahLst/>
            <a:cxnLst/>
            <a:rect l="l" t="t" r="r" b="b"/>
            <a:pathLst>
              <a:path w="93" h="57">
                <a:moveTo>
                  <a:pt x="88" y="0"/>
                </a:moveTo>
                <a:lnTo>
                  <a:pt x="91" y="0"/>
                </a:lnTo>
                <a:lnTo>
                  <a:pt x="93" y="2"/>
                </a:lnTo>
                <a:lnTo>
                  <a:pt x="93" y="5"/>
                </a:lnTo>
                <a:lnTo>
                  <a:pt x="91" y="9"/>
                </a:lnTo>
                <a:lnTo>
                  <a:pt x="89" y="15"/>
                </a:lnTo>
                <a:lnTo>
                  <a:pt x="85" y="22"/>
                </a:lnTo>
                <a:lnTo>
                  <a:pt x="78" y="28"/>
                </a:lnTo>
                <a:lnTo>
                  <a:pt x="72" y="35"/>
                </a:lnTo>
                <a:lnTo>
                  <a:pt x="65" y="40"/>
                </a:lnTo>
                <a:lnTo>
                  <a:pt x="57" y="46"/>
                </a:lnTo>
                <a:lnTo>
                  <a:pt x="49" y="51"/>
                </a:lnTo>
                <a:lnTo>
                  <a:pt x="39" y="55"/>
                </a:lnTo>
                <a:lnTo>
                  <a:pt x="30" y="57"/>
                </a:lnTo>
                <a:lnTo>
                  <a:pt x="20" y="57"/>
                </a:lnTo>
                <a:lnTo>
                  <a:pt x="11" y="55"/>
                </a:lnTo>
                <a:lnTo>
                  <a:pt x="1" y="50"/>
                </a:lnTo>
                <a:lnTo>
                  <a:pt x="0" y="49"/>
                </a:lnTo>
                <a:lnTo>
                  <a:pt x="0" y="48"/>
                </a:lnTo>
                <a:lnTo>
                  <a:pt x="0" y="46"/>
                </a:lnTo>
                <a:lnTo>
                  <a:pt x="1" y="44"/>
                </a:lnTo>
                <a:lnTo>
                  <a:pt x="3" y="38"/>
                </a:lnTo>
                <a:lnTo>
                  <a:pt x="9" y="31"/>
                </a:lnTo>
                <a:lnTo>
                  <a:pt x="15" y="25"/>
                </a:lnTo>
                <a:lnTo>
                  <a:pt x="21" y="19"/>
                </a:lnTo>
                <a:lnTo>
                  <a:pt x="29" y="13"/>
                </a:lnTo>
                <a:lnTo>
                  <a:pt x="37" y="8"/>
                </a:lnTo>
                <a:lnTo>
                  <a:pt x="45" y="5"/>
                </a:lnTo>
                <a:lnTo>
                  <a:pt x="52" y="3"/>
                </a:lnTo>
                <a:lnTo>
                  <a:pt x="59" y="2"/>
                </a:lnTo>
                <a:lnTo>
                  <a:pt x="67" y="1"/>
                </a:lnTo>
                <a:lnTo>
                  <a:pt x="73" y="1"/>
                </a:lnTo>
                <a:lnTo>
                  <a:pt x="79" y="0"/>
                </a:lnTo>
                <a:lnTo>
                  <a:pt x="84" y="0"/>
                </a:lnTo>
                <a:lnTo>
                  <a:pt x="8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144" name="CustomShape 536"/>
          <p:cNvSpPr/>
          <p:nvPr/>
        </p:nvSpPr>
        <p:spPr>
          <a:xfrm>
            <a:off x="614363" y="6107113"/>
            <a:ext cx="155575" cy="103187"/>
          </a:xfrm>
          <a:custGeom>
            <a:avLst/>
            <a:gdLst/>
            <a:ahLst/>
            <a:cxnLst/>
            <a:rect l="l" t="t" r="r" b="b"/>
            <a:pathLst>
              <a:path w="98" h="66">
                <a:moveTo>
                  <a:pt x="0" y="58"/>
                </a:moveTo>
                <a:lnTo>
                  <a:pt x="11" y="64"/>
                </a:lnTo>
                <a:lnTo>
                  <a:pt x="21" y="66"/>
                </a:lnTo>
                <a:lnTo>
                  <a:pt x="31" y="66"/>
                </a:lnTo>
                <a:lnTo>
                  <a:pt x="41" y="64"/>
                </a:lnTo>
                <a:lnTo>
                  <a:pt x="51" y="60"/>
                </a:lnTo>
                <a:lnTo>
                  <a:pt x="60" y="55"/>
                </a:lnTo>
                <a:lnTo>
                  <a:pt x="69" y="50"/>
                </a:lnTo>
                <a:lnTo>
                  <a:pt x="76" y="43"/>
                </a:lnTo>
                <a:lnTo>
                  <a:pt x="83" y="36"/>
                </a:lnTo>
                <a:lnTo>
                  <a:pt x="89" y="30"/>
                </a:lnTo>
                <a:lnTo>
                  <a:pt x="93" y="23"/>
                </a:lnTo>
                <a:lnTo>
                  <a:pt x="96" y="17"/>
                </a:lnTo>
                <a:lnTo>
                  <a:pt x="98" y="11"/>
                </a:lnTo>
                <a:lnTo>
                  <a:pt x="98" y="6"/>
                </a:lnTo>
                <a:lnTo>
                  <a:pt x="94" y="0"/>
                </a:lnTo>
                <a:lnTo>
                  <a:pt x="88" y="0"/>
                </a:lnTo>
                <a:lnTo>
                  <a:pt x="89" y="9"/>
                </a:lnTo>
                <a:lnTo>
                  <a:pt x="91" y="9"/>
                </a:lnTo>
                <a:lnTo>
                  <a:pt x="90" y="8"/>
                </a:lnTo>
                <a:lnTo>
                  <a:pt x="90" y="9"/>
                </a:lnTo>
                <a:lnTo>
                  <a:pt x="89" y="13"/>
                </a:lnTo>
                <a:lnTo>
                  <a:pt x="86" y="18"/>
                </a:lnTo>
                <a:lnTo>
                  <a:pt x="81" y="23"/>
                </a:lnTo>
                <a:lnTo>
                  <a:pt x="76" y="30"/>
                </a:lnTo>
                <a:lnTo>
                  <a:pt x="71" y="36"/>
                </a:lnTo>
                <a:lnTo>
                  <a:pt x="64" y="42"/>
                </a:lnTo>
                <a:lnTo>
                  <a:pt x="56" y="47"/>
                </a:lnTo>
                <a:lnTo>
                  <a:pt x="48" y="52"/>
                </a:lnTo>
                <a:lnTo>
                  <a:pt x="39" y="55"/>
                </a:lnTo>
                <a:lnTo>
                  <a:pt x="31" y="56"/>
                </a:lnTo>
                <a:lnTo>
                  <a:pt x="21" y="57"/>
                </a:lnTo>
                <a:lnTo>
                  <a:pt x="13" y="55"/>
                </a:lnTo>
                <a:lnTo>
                  <a:pt x="4" y="51"/>
                </a:lnTo>
                <a:lnTo>
                  <a:pt x="0" y="5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45" name="CustomShape 537"/>
          <p:cNvSpPr/>
          <p:nvPr/>
        </p:nvSpPr>
        <p:spPr>
          <a:xfrm>
            <a:off x="608013" y="6121400"/>
            <a:ext cx="69850" cy="77788"/>
          </a:xfrm>
          <a:custGeom>
            <a:avLst/>
            <a:gdLst/>
            <a:ahLst/>
            <a:cxnLst/>
            <a:rect l="l" t="t" r="r" b="b"/>
            <a:pathLst>
              <a:path w="44" h="49">
                <a:moveTo>
                  <a:pt x="40" y="0"/>
                </a:moveTo>
                <a:lnTo>
                  <a:pt x="32" y="5"/>
                </a:lnTo>
                <a:lnTo>
                  <a:pt x="24" y="11"/>
                </a:lnTo>
                <a:lnTo>
                  <a:pt x="17" y="18"/>
                </a:lnTo>
                <a:lnTo>
                  <a:pt x="10" y="24"/>
                </a:lnTo>
                <a:lnTo>
                  <a:pt x="5" y="31"/>
                </a:lnTo>
                <a:lnTo>
                  <a:pt x="2" y="37"/>
                </a:lnTo>
                <a:lnTo>
                  <a:pt x="1" y="41"/>
                </a:lnTo>
                <a:lnTo>
                  <a:pt x="0" y="44"/>
                </a:lnTo>
                <a:lnTo>
                  <a:pt x="1" y="47"/>
                </a:lnTo>
                <a:lnTo>
                  <a:pt x="4" y="49"/>
                </a:lnTo>
                <a:lnTo>
                  <a:pt x="8" y="42"/>
                </a:lnTo>
                <a:lnTo>
                  <a:pt x="9" y="43"/>
                </a:lnTo>
                <a:lnTo>
                  <a:pt x="9" y="42"/>
                </a:lnTo>
                <a:lnTo>
                  <a:pt x="13" y="36"/>
                </a:lnTo>
                <a:lnTo>
                  <a:pt x="17" y="31"/>
                </a:lnTo>
                <a:lnTo>
                  <a:pt x="22" y="24"/>
                </a:lnTo>
                <a:lnTo>
                  <a:pt x="29" y="19"/>
                </a:lnTo>
                <a:lnTo>
                  <a:pt x="37" y="13"/>
                </a:lnTo>
                <a:lnTo>
                  <a:pt x="44" y="9"/>
                </a:lnTo>
                <a:lnTo>
                  <a:pt x="4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46" name="CustomShape 538"/>
          <p:cNvSpPr/>
          <p:nvPr/>
        </p:nvSpPr>
        <p:spPr>
          <a:xfrm>
            <a:off x="671513" y="6107113"/>
            <a:ext cx="84137" cy="26987"/>
          </a:xfrm>
          <a:custGeom>
            <a:avLst/>
            <a:gdLst/>
            <a:ahLst/>
            <a:cxnLst/>
            <a:rect l="l" t="t" r="r" b="b"/>
            <a:pathLst>
              <a:path w="53" h="18">
                <a:moveTo>
                  <a:pt x="52" y="0"/>
                </a:moveTo>
                <a:lnTo>
                  <a:pt x="49" y="0"/>
                </a:lnTo>
                <a:lnTo>
                  <a:pt x="43" y="0"/>
                </a:lnTo>
                <a:lnTo>
                  <a:pt x="38" y="0"/>
                </a:lnTo>
                <a:lnTo>
                  <a:pt x="31" y="1"/>
                </a:lnTo>
                <a:lnTo>
                  <a:pt x="23" y="2"/>
                </a:lnTo>
                <a:lnTo>
                  <a:pt x="16" y="4"/>
                </a:lnTo>
                <a:lnTo>
                  <a:pt x="7" y="6"/>
                </a:lnTo>
                <a:lnTo>
                  <a:pt x="0" y="9"/>
                </a:lnTo>
                <a:lnTo>
                  <a:pt x="4" y="18"/>
                </a:lnTo>
                <a:lnTo>
                  <a:pt x="11" y="14"/>
                </a:lnTo>
                <a:lnTo>
                  <a:pt x="18" y="12"/>
                </a:lnTo>
                <a:lnTo>
                  <a:pt x="25" y="11"/>
                </a:lnTo>
                <a:lnTo>
                  <a:pt x="32" y="10"/>
                </a:lnTo>
                <a:lnTo>
                  <a:pt x="38" y="10"/>
                </a:lnTo>
                <a:lnTo>
                  <a:pt x="44" y="10"/>
                </a:lnTo>
                <a:lnTo>
                  <a:pt x="50" y="9"/>
                </a:lnTo>
                <a:lnTo>
                  <a:pt x="53" y="9"/>
                </a:lnTo>
                <a:lnTo>
                  <a:pt x="52"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47" name="CustomShape 539"/>
          <p:cNvSpPr/>
          <p:nvPr/>
        </p:nvSpPr>
        <p:spPr>
          <a:xfrm>
            <a:off x="5629275" y="6108700"/>
            <a:ext cx="146050" cy="90488"/>
          </a:xfrm>
          <a:custGeom>
            <a:avLst/>
            <a:gdLst/>
            <a:ahLst/>
            <a:cxnLst/>
            <a:rect l="l" t="t" r="r" b="b"/>
            <a:pathLst>
              <a:path w="93" h="57">
                <a:moveTo>
                  <a:pt x="87" y="57"/>
                </a:moveTo>
                <a:lnTo>
                  <a:pt x="91" y="57"/>
                </a:lnTo>
                <a:lnTo>
                  <a:pt x="93" y="55"/>
                </a:lnTo>
                <a:lnTo>
                  <a:pt x="93" y="52"/>
                </a:lnTo>
                <a:lnTo>
                  <a:pt x="91" y="46"/>
                </a:lnTo>
                <a:lnTo>
                  <a:pt x="89" y="41"/>
                </a:lnTo>
                <a:lnTo>
                  <a:pt x="84" y="35"/>
                </a:lnTo>
                <a:lnTo>
                  <a:pt x="78" y="29"/>
                </a:lnTo>
                <a:lnTo>
                  <a:pt x="72" y="22"/>
                </a:lnTo>
                <a:lnTo>
                  <a:pt x="64" y="16"/>
                </a:lnTo>
                <a:lnTo>
                  <a:pt x="57" y="10"/>
                </a:lnTo>
                <a:lnTo>
                  <a:pt x="48" y="6"/>
                </a:lnTo>
                <a:lnTo>
                  <a:pt x="39" y="3"/>
                </a:lnTo>
                <a:lnTo>
                  <a:pt x="29" y="0"/>
                </a:lnTo>
                <a:lnTo>
                  <a:pt x="20" y="0"/>
                </a:lnTo>
                <a:lnTo>
                  <a:pt x="10" y="3"/>
                </a:lnTo>
                <a:lnTo>
                  <a:pt x="1" y="7"/>
                </a:lnTo>
                <a:lnTo>
                  <a:pt x="0" y="8"/>
                </a:lnTo>
                <a:lnTo>
                  <a:pt x="0" y="9"/>
                </a:lnTo>
                <a:lnTo>
                  <a:pt x="0" y="11"/>
                </a:lnTo>
                <a:lnTo>
                  <a:pt x="1" y="13"/>
                </a:lnTo>
                <a:lnTo>
                  <a:pt x="3" y="19"/>
                </a:lnTo>
                <a:lnTo>
                  <a:pt x="8" y="24"/>
                </a:lnTo>
                <a:lnTo>
                  <a:pt x="14" y="31"/>
                </a:lnTo>
                <a:lnTo>
                  <a:pt x="21" y="38"/>
                </a:lnTo>
                <a:lnTo>
                  <a:pt x="28" y="43"/>
                </a:lnTo>
                <a:lnTo>
                  <a:pt x="37" y="49"/>
                </a:lnTo>
                <a:lnTo>
                  <a:pt x="44" y="52"/>
                </a:lnTo>
                <a:lnTo>
                  <a:pt x="51" y="54"/>
                </a:lnTo>
                <a:lnTo>
                  <a:pt x="59" y="55"/>
                </a:lnTo>
                <a:lnTo>
                  <a:pt x="66" y="56"/>
                </a:lnTo>
                <a:lnTo>
                  <a:pt x="73" y="56"/>
                </a:lnTo>
                <a:lnTo>
                  <a:pt x="79" y="56"/>
                </a:lnTo>
                <a:lnTo>
                  <a:pt x="83" y="56"/>
                </a:lnTo>
                <a:lnTo>
                  <a:pt x="87" y="5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148" name="CustomShape 540"/>
          <p:cNvSpPr/>
          <p:nvPr/>
        </p:nvSpPr>
        <p:spPr>
          <a:xfrm>
            <a:off x="5627688" y="6102350"/>
            <a:ext cx="153987" cy="104775"/>
          </a:xfrm>
          <a:custGeom>
            <a:avLst/>
            <a:gdLst/>
            <a:ahLst/>
            <a:cxnLst/>
            <a:rect l="l" t="t" r="r" b="b"/>
            <a:pathLst>
              <a:path w="98" h="66">
                <a:moveTo>
                  <a:pt x="4" y="14"/>
                </a:moveTo>
                <a:lnTo>
                  <a:pt x="12" y="11"/>
                </a:lnTo>
                <a:lnTo>
                  <a:pt x="21" y="9"/>
                </a:lnTo>
                <a:lnTo>
                  <a:pt x="30" y="9"/>
                </a:lnTo>
                <a:lnTo>
                  <a:pt x="39" y="11"/>
                </a:lnTo>
                <a:lnTo>
                  <a:pt x="47" y="14"/>
                </a:lnTo>
                <a:lnTo>
                  <a:pt x="56" y="19"/>
                </a:lnTo>
                <a:lnTo>
                  <a:pt x="63" y="24"/>
                </a:lnTo>
                <a:lnTo>
                  <a:pt x="70" y="30"/>
                </a:lnTo>
                <a:lnTo>
                  <a:pt x="76" y="36"/>
                </a:lnTo>
                <a:lnTo>
                  <a:pt x="81" y="42"/>
                </a:lnTo>
                <a:lnTo>
                  <a:pt x="85" y="47"/>
                </a:lnTo>
                <a:lnTo>
                  <a:pt x="88" y="53"/>
                </a:lnTo>
                <a:lnTo>
                  <a:pt x="90" y="56"/>
                </a:lnTo>
                <a:lnTo>
                  <a:pt x="90" y="57"/>
                </a:lnTo>
                <a:lnTo>
                  <a:pt x="91" y="57"/>
                </a:lnTo>
                <a:lnTo>
                  <a:pt x="88" y="57"/>
                </a:lnTo>
                <a:lnTo>
                  <a:pt x="87" y="66"/>
                </a:lnTo>
                <a:lnTo>
                  <a:pt x="94" y="65"/>
                </a:lnTo>
                <a:lnTo>
                  <a:pt x="98" y="60"/>
                </a:lnTo>
                <a:lnTo>
                  <a:pt x="98" y="55"/>
                </a:lnTo>
                <a:lnTo>
                  <a:pt x="96" y="49"/>
                </a:lnTo>
                <a:lnTo>
                  <a:pt x="93" y="43"/>
                </a:lnTo>
                <a:lnTo>
                  <a:pt x="88" y="36"/>
                </a:lnTo>
                <a:lnTo>
                  <a:pt x="82" y="30"/>
                </a:lnTo>
                <a:lnTo>
                  <a:pt x="76" y="23"/>
                </a:lnTo>
                <a:lnTo>
                  <a:pt x="68" y="16"/>
                </a:lnTo>
                <a:lnTo>
                  <a:pt x="60" y="11"/>
                </a:lnTo>
                <a:lnTo>
                  <a:pt x="50" y="5"/>
                </a:lnTo>
                <a:lnTo>
                  <a:pt x="41" y="2"/>
                </a:lnTo>
                <a:lnTo>
                  <a:pt x="30" y="0"/>
                </a:lnTo>
                <a:lnTo>
                  <a:pt x="21" y="0"/>
                </a:lnTo>
                <a:lnTo>
                  <a:pt x="10" y="2"/>
                </a:lnTo>
                <a:lnTo>
                  <a:pt x="0" y="7"/>
                </a:lnTo>
                <a:lnTo>
                  <a:pt x="4"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49" name="CustomShape 541"/>
          <p:cNvSpPr/>
          <p:nvPr/>
        </p:nvSpPr>
        <p:spPr>
          <a:xfrm>
            <a:off x="5619750" y="6113463"/>
            <a:ext cx="69850" cy="77787"/>
          </a:xfrm>
          <a:custGeom>
            <a:avLst/>
            <a:gdLst/>
            <a:ahLst/>
            <a:cxnLst/>
            <a:rect l="l" t="t" r="r" b="b"/>
            <a:pathLst>
              <a:path w="45" h="49">
                <a:moveTo>
                  <a:pt x="45" y="41"/>
                </a:moveTo>
                <a:lnTo>
                  <a:pt x="37" y="37"/>
                </a:lnTo>
                <a:lnTo>
                  <a:pt x="30" y="31"/>
                </a:lnTo>
                <a:lnTo>
                  <a:pt x="23" y="25"/>
                </a:lnTo>
                <a:lnTo>
                  <a:pt x="17" y="19"/>
                </a:lnTo>
                <a:lnTo>
                  <a:pt x="13" y="13"/>
                </a:lnTo>
                <a:lnTo>
                  <a:pt x="10" y="8"/>
                </a:lnTo>
                <a:lnTo>
                  <a:pt x="10" y="7"/>
                </a:lnTo>
                <a:lnTo>
                  <a:pt x="10" y="6"/>
                </a:lnTo>
                <a:lnTo>
                  <a:pt x="10" y="7"/>
                </a:lnTo>
                <a:lnTo>
                  <a:pt x="9" y="7"/>
                </a:lnTo>
                <a:lnTo>
                  <a:pt x="5" y="0"/>
                </a:lnTo>
                <a:lnTo>
                  <a:pt x="1" y="3"/>
                </a:lnTo>
                <a:lnTo>
                  <a:pt x="0" y="6"/>
                </a:lnTo>
                <a:lnTo>
                  <a:pt x="1" y="9"/>
                </a:lnTo>
                <a:lnTo>
                  <a:pt x="2" y="13"/>
                </a:lnTo>
                <a:lnTo>
                  <a:pt x="6" y="18"/>
                </a:lnTo>
                <a:lnTo>
                  <a:pt x="11" y="25"/>
                </a:lnTo>
                <a:lnTo>
                  <a:pt x="17" y="31"/>
                </a:lnTo>
                <a:lnTo>
                  <a:pt x="25" y="38"/>
                </a:lnTo>
                <a:lnTo>
                  <a:pt x="32" y="45"/>
                </a:lnTo>
                <a:lnTo>
                  <a:pt x="41" y="49"/>
                </a:lnTo>
                <a:lnTo>
                  <a:pt x="45"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50" name="CustomShape 542"/>
          <p:cNvSpPr/>
          <p:nvPr/>
        </p:nvSpPr>
        <p:spPr>
          <a:xfrm>
            <a:off x="5684838" y="6178550"/>
            <a:ext cx="80962" cy="28575"/>
          </a:xfrm>
          <a:custGeom>
            <a:avLst/>
            <a:gdLst/>
            <a:ahLst/>
            <a:cxnLst/>
            <a:rect l="l" t="t" r="r" b="b"/>
            <a:pathLst>
              <a:path w="52" h="18">
                <a:moveTo>
                  <a:pt x="52" y="9"/>
                </a:moveTo>
                <a:lnTo>
                  <a:pt x="49" y="8"/>
                </a:lnTo>
                <a:lnTo>
                  <a:pt x="44" y="8"/>
                </a:lnTo>
                <a:lnTo>
                  <a:pt x="38" y="8"/>
                </a:lnTo>
                <a:lnTo>
                  <a:pt x="31" y="7"/>
                </a:lnTo>
                <a:lnTo>
                  <a:pt x="25" y="7"/>
                </a:lnTo>
                <a:lnTo>
                  <a:pt x="18" y="5"/>
                </a:lnTo>
                <a:lnTo>
                  <a:pt x="10" y="4"/>
                </a:lnTo>
                <a:lnTo>
                  <a:pt x="4" y="0"/>
                </a:lnTo>
                <a:lnTo>
                  <a:pt x="0" y="8"/>
                </a:lnTo>
                <a:lnTo>
                  <a:pt x="7" y="11"/>
                </a:lnTo>
                <a:lnTo>
                  <a:pt x="15" y="15"/>
                </a:lnTo>
                <a:lnTo>
                  <a:pt x="23" y="16"/>
                </a:lnTo>
                <a:lnTo>
                  <a:pt x="30" y="17"/>
                </a:lnTo>
                <a:lnTo>
                  <a:pt x="38" y="17"/>
                </a:lnTo>
                <a:lnTo>
                  <a:pt x="43" y="17"/>
                </a:lnTo>
                <a:lnTo>
                  <a:pt x="48" y="18"/>
                </a:lnTo>
                <a:lnTo>
                  <a:pt x="51" y="18"/>
                </a:lnTo>
                <a:lnTo>
                  <a:pt x="52"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51" name="CustomShape 543"/>
          <p:cNvSpPr/>
          <p:nvPr/>
        </p:nvSpPr>
        <p:spPr>
          <a:xfrm>
            <a:off x="5100638" y="6108700"/>
            <a:ext cx="147637" cy="90488"/>
          </a:xfrm>
          <a:custGeom>
            <a:avLst/>
            <a:gdLst/>
            <a:ahLst/>
            <a:cxnLst/>
            <a:rect l="l" t="t" r="r" b="b"/>
            <a:pathLst>
              <a:path w="94" h="57">
                <a:moveTo>
                  <a:pt x="88" y="57"/>
                </a:moveTo>
                <a:lnTo>
                  <a:pt x="93" y="57"/>
                </a:lnTo>
                <a:lnTo>
                  <a:pt x="94" y="55"/>
                </a:lnTo>
                <a:lnTo>
                  <a:pt x="94" y="52"/>
                </a:lnTo>
                <a:lnTo>
                  <a:pt x="93" y="46"/>
                </a:lnTo>
                <a:lnTo>
                  <a:pt x="89" y="41"/>
                </a:lnTo>
                <a:lnTo>
                  <a:pt x="85" y="35"/>
                </a:lnTo>
                <a:lnTo>
                  <a:pt x="80" y="29"/>
                </a:lnTo>
                <a:lnTo>
                  <a:pt x="73" y="22"/>
                </a:lnTo>
                <a:lnTo>
                  <a:pt x="66" y="16"/>
                </a:lnTo>
                <a:lnTo>
                  <a:pt x="58" y="10"/>
                </a:lnTo>
                <a:lnTo>
                  <a:pt x="49" y="6"/>
                </a:lnTo>
                <a:lnTo>
                  <a:pt x="40" y="3"/>
                </a:lnTo>
                <a:lnTo>
                  <a:pt x="30" y="0"/>
                </a:lnTo>
                <a:lnTo>
                  <a:pt x="21" y="0"/>
                </a:lnTo>
                <a:lnTo>
                  <a:pt x="11" y="3"/>
                </a:lnTo>
                <a:lnTo>
                  <a:pt x="2" y="7"/>
                </a:lnTo>
                <a:lnTo>
                  <a:pt x="0" y="8"/>
                </a:lnTo>
                <a:lnTo>
                  <a:pt x="0" y="9"/>
                </a:lnTo>
                <a:lnTo>
                  <a:pt x="0" y="11"/>
                </a:lnTo>
                <a:lnTo>
                  <a:pt x="2" y="13"/>
                </a:lnTo>
                <a:lnTo>
                  <a:pt x="5" y="19"/>
                </a:lnTo>
                <a:lnTo>
                  <a:pt x="9" y="24"/>
                </a:lnTo>
                <a:lnTo>
                  <a:pt x="15" y="31"/>
                </a:lnTo>
                <a:lnTo>
                  <a:pt x="23" y="38"/>
                </a:lnTo>
                <a:lnTo>
                  <a:pt x="30" y="43"/>
                </a:lnTo>
                <a:lnTo>
                  <a:pt x="38" y="49"/>
                </a:lnTo>
                <a:lnTo>
                  <a:pt x="45" y="52"/>
                </a:lnTo>
                <a:lnTo>
                  <a:pt x="52" y="54"/>
                </a:lnTo>
                <a:lnTo>
                  <a:pt x="60" y="55"/>
                </a:lnTo>
                <a:lnTo>
                  <a:pt x="67" y="56"/>
                </a:lnTo>
                <a:lnTo>
                  <a:pt x="73" y="56"/>
                </a:lnTo>
                <a:lnTo>
                  <a:pt x="80" y="56"/>
                </a:lnTo>
                <a:lnTo>
                  <a:pt x="85" y="56"/>
                </a:lnTo>
                <a:lnTo>
                  <a:pt x="88" y="5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152" name="CustomShape 544"/>
          <p:cNvSpPr/>
          <p:nvPr/>
        </p:nvSpPr>
        <p:spPr>
          <a:xfrm>
            <a:off x="5099050" y="6102350"/>
            <a:ext cx="155575" cy="104775"/>
          </a:xfrm>
          <a:custGeom>
            <a:avLst/>
            <a:gdLst/>
            <a:ahLst/>
            <a:cxnLst/>
            <a:rect l="l" t="t" r="r" b="b"/>
            <a:pathLst>
              <a:path w="99" h="66">
                <a:moveTo>
                  <a:pt x="5" y="14"/>
                </a:moveTo>
                <a:lnTo>
                  <a:pt x="13" y="11"/>
                </a:lnTo>
                <a:lnTo>
                  <a:pt x="23" y="9"/>
                </a:lnTo>
                <a:lnTo>
                  <a:pt x="31" y="9"/>
                </a:lnTo>
                <a:lnTo>
                  <a:pt x="40" y="11"/>
                </a:lnTo>
                <a:lnTo>
                  <a:pt x="48" y="14"/>
                </a:lnTo>
                <a:lnTo>
                  <a:pt x="56" y="19"/>
                </a:lnTo>
                <a:lnTo>
                  <a:pt x="64" y="24"/>
                </a:lnTo>
                <a:lnTo>
                  <a:pt x="71" y="30"/>
                </a:lnTo>
                <a:lnTo>
                  <a:pt x="78" y="36"/>
                </a:lnTo>
                <a:lnTo>
                  <a:pt x="83" y="42"/>
                </a:lnTo>
                <a:lnTo>
                  <a:pt x="86" y="47"/>
                </a:lnTo>
                <a:lnTo>
                  <a:pt x="89" y="53"/>
                </a:lnTo>
                <a:lnTo>
                  <a:pt x="90" y="56"/>
                </a:lnTo>
                <a:lnTo>
                  <a:pt x="90" y="57"/>
                </a:lnTo>
                <a:lnTo>
                  <a:pt x="91" y="57"/>
                </a:lnTo>
                <a:lnTo>
                  <a:pt x="90" y="57"/>
                </a:lnTo>
                <a:lnTo>
                  <a:pt x="89" y="66"/>
                </a:lnTo>
                <a:lnTo>
                  <a:pt x="95" y="65"/>
                </a:lnTo>
                <a:lnTo>
                  <a:pt x="99" y="60"/>
                </a:lnTo>
                <a:lnTo>
                  <a:pt x="99" y="55"/>
                </a:lnTo>
                <a:lnTo>
                  <a:pt x="98" y="49"/>
                </a:lnTo>
                <a:lnTo>
                  <a:pt x="94" y="43"/>
                </a:lnTo>
                <a:lnTo>
                  <a:pt x="89" y="36"/>
                </a:lnTo>
                <a:lnTo>
                  <a:pt x="84" y="30"/>
                </a:lnTo>
                <a:lnTo>
                  <a:pt x="77" y="23"/>
                </a:lnTo>
                <a:lnTo>
                  <a:pt x="69" y="16"/>
                </a:lnTo>
                <a:lnTo>
                  <a:pt x="61" y="11"/>
                </a:lnTo>
                <a:lnTo>
                  <a:pt x="52" y="5"/>
                </a:lnTo>
                <a:lnTo>
                  <a:pt x="42" y="2"/>
                </a:lnTo>
                <a:lnTo>
                  <a:pt x="32" y="0"/>
                </a:lnTo>
                <a:lnTo>
                  <a:pt x="22" y="0"/>
                </a:lnTo>
                <a:lnTo>
                  <a:pt x="11" y="2"/>
                </a:lnTo>
                <a:lnTo>
                  <a:pt x="0" y="7"/>
                </a:lnTo>
                <a:lnTo>
                  <a:pt x="5"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53" name="CustomShape 545"/>
          <p:cNvSpPr/>
          <p:nvPr/>
        </p:nvSpPr>
        <p:spPr>
          <a:xfrm>
            <a:off x="5094288" y="6113463"/>
            <a:ext cx="68262" cy="77787"/>
          </a:xfrm>
          <a:custGeom>
            <a:avLst/>
            <a:gdLst/>
            <a:ahLst/>
            <a:cxnLst/>
            <a:rect l="l" t="t" r="r" b="b"/>
            <a:pathLst>
              <a:path w="44" h="49">
                <a:moveTo>
                  <a:pt x="44" y="41"/>
                </a:moveTo>
                <a:lnTo>
                  <a:pt x="36" y="37"/>
                </a:lnTo>
                <a:lnTo>
                  <a:pt x="29" y="31"/>
                </a:lnTo>
                <a:lnTo>
                  <a:pt x="22" y="25"/>
                </a:lnTo>
                <a:lnTo>
                  <a:pt x="16" y="19"/>
                </a:lnTo>
                <a:lnTo>
                  <a:pt x="12" y="13"/>
                </a:lnTo>
                <a:lnTo>
                  <a:pt x="10" y="8"/>
                </a:lnTo>
                <a:lnTo>
                  <a:pt x="9" y="7"/>
                </a:lnTo>
                <a:lnTo>
                  <a:pt x="9" y="6"/>
                </a:lnTo>
                <a:lnTo>
                  <a:pt x="9" y="7"/>
                </a:lnTo>
                <a:lnTo>
                  <a:pt x="8" y="7"/>
                </a:lnTo>
                <a:lnTo>
                  <a:pt x="3" y="0"/>
                </a:lnTo>
                <a:lnTo>
                  <a:pt x="1" y="3"/>
                </a:lnTo>
                <a:lnTo>
                  <a:pt x="0" y="6"/>
                </a:lnTo>
                <a:lnTo>
                  <a:pt x="0" y="9"/>
                </a:lnTo>
                <a:lnTo>
                  <a:pt x="1" y="13"/>
                </a:lnTo>
                <a:lnTo>
                  <a:pt x="4" y="18"/>
                </a:lnTo>
                <a:lnTo>
                  <a:pt x="10" y="25"/>
                </a:lnTo>
                <a:lnTo>
                  <a:pt x="16" y="31"/>
                </a:lnTo>
                <a:lnTo>
                  <a:pt x="24" y="38"/>
                </a:lnTo>
                <a:lnTo>
                  <a:pt x="32" y="45"/>
                </a:lnTo>
                <a:lnTo>
                  <a:pt x="39" y="49"/>
                </a:lnTo>
                <a:lnTo>
                  <a:pt x="44"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54" name="CustomShape 546"/>
          <p:cNvSpPr/>
          <p:nvPr/>
        </p:nvSpPr>
        <p:spPr>
          <a:xfrm>
            <a:off x="5156200" y="6178550"/>
            <a:ext cx="84138" cy="28575"/>
          </a:xfrm>
          <a:custGeom>
            <a:avLst/>
            <a:gdLst/>
            <a:ahLst/>
            <a:cxnLst/>
            <a:rect l="l" t="t" r="r" b="b"/>
            <a:pathLst>
              <a:path w="54" h="18">
                <a:moveTo>
                  <a:pt x="54" y="9"/>
                </a:moveTo>
                <a:lnTo>
                  <a:pt x="50" y="8"/>
                </a:lnTo>
                <a:lnTo>
                  <a:pt x="45" y="8"/>
                </a:lnTo>
                <a:lnTo>
                  <a:pt x="40" y="8"/>
                </a:lnTo>
                <a:lnTo>
                  <a:pt x="32" y="7"/>
                </a:lnTo>
                <a:lnTo>
                  <a:pt x="26" y="7"/>
                </a:lnTo>
                <a:lnTo>
                  <a:pt x="18" y="5"/>
                </a:lnTo>
                <a:lnTo>
                  <a:pt x="12" y="4"/>
                </a:lnTo>
                <a:lnTo>
                  <a:pt x="5" y="0"/>
                </a:lnTo>
                <a:lnTo>
                  <a:pt x="0" y="8"/>
                </a:lnTo>
                <a:lnTo>
                  <a:pt x="9" y="11"/>
                </a:lnTo>
                <a:lnTo>
                  <a:pt x="16" y="15"/>
                </a:lnTo>
                <a:lnTo>
                  <a:pt x="25" y="16"/>
                </a:lnTo>
                <a:lnTo>
                  <a:pt x="32" y="17"/>
                </a:lnTo>
                <a:lnTo>
                  <a:pt x="38" y="17"/>
                </a:lnTo>
                <a:lnTo>
                  <a:pt x="45" y="17"/>
                </a:lnTo>
                <a:lnTo>
                  <a:pt x="49" y="18"/>
                </a:lnTo>
                <a:lnTo>
                  <a:pt x="53" y="18"/>
                </a:lnTo>
                <a:lnTo>
                  <a:pt x="54"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55" name="CustomShape 547"/>
          <p:cNvSpPr/>
          <p:nvPr/>
        </p:nvSpPr>
        <p:spPr>
          <a:xfrm>
            <a:off x="4994275" y="6108700"/>
            <a:ext cx="146050" cy="90488"/>
          </a:xfrm>
          <a:custGeom>
            <a:avLst/>
            <a:gdLst/>
            <a:ahLst/>
            <a:cxnLst/>
            <a:rect l="l" t="t" r="r" b="b"/>
            <a:pathLst>
              <a:path w="93" h="57">
                <a:moveTo>
                  <a:pt x="88" y="57"/>
                </a:moveTo>
                <a:lnTo>
                  <a:pt x="92" y="57"/>
                </a:lnTo>
                <a:lnTo>
                  <a:pt x="93" y="55"/>
                </a:lnTo>
                <a:lnTo>
                  <a:pt x="93" y="52"/>
                </a:lnTo>
                <a:lnTo>
                  <a:pt x="92" y="46"/>
                </a:lnTo>
                <a:lnTo>
                  <a:pt x="89" y="41"/>
                </a:lnTo>
                <a:lnTo>
                  <a:pt x="84" y="35"/>
                </a:lnTo>
                <a:lnTo>
                  <a:pt x="79" y="29"/>
                </a:lnTo>
                <a:lnTo>
                  <a:pt x="73" y="22"/>
                </a:lnTo>
                <a:lnTo>
                  <a:pt x="65" y="16"/>
                </a:lnTo>
                <a:lnTo>
                  <a:pt x="57" y="10"/>
                </a:lnTo>
                <a:lnTo>
                  <a:pt x="48" y="6"/>
                </a:lnTo>
                <a:lnTo>
                  <a:pt x="39" y="3"/>
                </a:lnTo>
                <a:lnTo>
                  <a:pt x="30" y="0"/>
                </a:lnTo>
                <a:lnTo>
                  <a:pt x="20" y="0"/>
                </a:lnTo>
                <a:lnTo>
                  <a:pt x="10" y="3"/>
                </a:lnTo>
                <a:lnTo>
                  <a:pt x="1" y="7"/>
                </a:lnTo>
                <a:lnTo>
                  <a:pt x="0" y="8"/>
                </a:lnTo>
                <a:lnTo>
                  <a:pt x="0" y="9"/>
                </a:lnTo>
                <a:lnTo>
                  <a:pt x="0" y="11"/>
                </a:lnTo>
                <a:lnTo>
                  <a:pt x="1" y="13"/>
                </a:lnTo>
                <a:lnTo>
                  <a:pt x="4" y="19"/>
                </a:lnTo>
                <a:lnTo>
                  <a:pt x="8" y="24"/>
                </a:lnTo>
                <a:lnTo>
                  <a:pt x="15" y="31"/>
                </a:lnTo>
                <a:lnTo>
                  <a:pt x="22" y="38"/>
                </a:lnTo>
                <a:lnTo>
                  <a:pt x="29" y="43"/>
                </a:lnTo>
                <a:lnTo>
                  <a:pt x="37" y="49"/>
                </a:lnTo>
                <a:lnTo>
                  <a:pt x="44" y="52"/>
                </a:lnTo>
                <a:lnTo>
                  <a:pt x="52" y="54"/>
                </a:lnTo>
                <a:lnTo>
                  <a:pt x="59" y="55"/>
                </a:lnTo>
                <a:lnTo>
                  <a:pt x="66" y="56"/>
                </a:lnTo>
                <a:lnTo>
                  <a:pt x="74" y="56"/>
                </a:lnTo>
                <a:lnTo>
                  <a:pt x="79" y="56"/>
                </a:lnTo>
                <a:lnTo>
                  <a:pt x="84" y="56"/>
                </a:lnTo>
                <a:lnTo>
                  <a:pt x="88" y="5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156" name="CustomShape 548"/>
          <p:cNvSpPr/>
          <p:nvPr/>
        </p:nvSpPr>
        <p:spPr>
          <a:xfrm>
            <a:off x="4992688" y="6102350"/>
            <a:ext cx="153987" cy="104775"/>
          </a:xfrm>
          <a:custGeom>
            <a:avLst/>
            <a:gdLst/>
            <a:ahLst/>
            <a:cxnLst/>
            <a:rect l="l" t="t" r="r" b="b"/>
            <a:pathLst>
              <a:path w="98" h="66">
                <a:moveTo>
                  <a:pt x="4" y="14"/>
                </a:moveTo>
                <a:lnTo>
                  <a:pt x="13" y="11"/>
                </a:lnTo>
                <a:lnTo>
                  <a:pt x="22" y="9"/>
                </a:lnTo>
                <a:lnTo>
                  <a:pt x="30" y="9"/>
                </a:lnTo>
                <a:lnTo>
                  <a:pt x="39" y="11"/>
                </a:lnTo>
                <a:lnTo>
                  <a:pt x="47" y="14"/>
                </a:lnTo>
                <a:lnTo>
                  <a:pt x="56" y="19"/>
                </a:lnTo>
                <a:lnTo>
                  <a:pt x="63" y="24"/>
                </a:lnTo>
                <a:lnTo>
                  <a:pt x="71" y="30"/>
                </a:lnTo>
                <a:lnTo>
                  <a:pt x="77" y="36"/>
                </a:lnTo>
                <a:lnTo>
                  <a:pt x="82" y="42"/>
                </a:lnTo>
                <a:lnTo>
                  <a:pt x="86" y="47"/>
                </a:lnTo>
                <a:lnTo>
                  <a:pt x="89" y="53"/>
                </a:lnTo>
                <a:lnTo>
                  <a:pt x="90" y="56"/>
                </a:lnTo>
                <a:lnTo>
                  <a:pt x="90" y="57"/>
                </a:lnTo>
                <a:lnTo>
                  <a:pt x="91" y="57"/>
                </a:lnTo>
                <a:lnTo>
                  <a:pt x="90" y="57"/>
                </a:lnTo>
                <a:lnTo>
                  <a:pt x="89" y="66"/>
                </a:lnTo>
                <a:lnTo>
                  <a:pt x="94" y="65"/>
                </a:lnTo>
                <a:lnTo>
                  <a:pt x="98" y="60"/>
                </a:lnTo>
                <a:lnTo>
                  <a:pt x="98" y="55"/>
                </a:lnTo>
                <a:lnTo>
                  <a:pt x="97" y="49"/>
                </a:lnTo>
                <a:lnTo>
                  <a:pt x="94" y="43"/>
                </a:lnTo>
                <a:lnTo>
                  <a:pt x="89" y="36"/>
                </a:lnTo>
                <a:lnTo>
                  <a:pt x="83" y="30"/>
                </a:lnTo>
                <a:lnTo>
                  <a:pt x="77" y="23"/>
                </a:lnTo>
                <a:lnTo>
                  <a:pt x="68" y="16"/>
                </a:lnTo>
                <a:lnTo>
                  <a:pt x="60" y="11"/>
                </a:lnTo>
                <a:lnTo>
                  <a:pt x="52" y="5"/>
                </a:lnTo>
                <a:lnTo>
                  <a:pt x="42" y="2"/>
                </a:lnTo>
                <a:lnTo>
                  <a:pt x="31" y="0"/>
                </a:lnTo>
                <a:lnTo>
                  <a:pt x="21" y="0"/>
                </a:lnTo>
                <a:lnTo>
                  <a:pt x="10" y="2"/>
                </a:lnTo>
                <a:lnTo>
                  <a:pt x="0" y="7"/>
                </a:lnTo>
                <a:lnTo>
                  <a:pt x="4"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57" name="CustomShape 549"/>
          <p:cNvSpPr/>
          <p:nvPr/>
        </p:nvSpPr>
        <p:spPr>
          <a:xfrm>
            <a:off x="4986338" y="6113463"/>
            <a:ext cx="68262" cy="77787"/>
          </a:xfrm>
          <a:custGeom>
            <a:avLst/>
            <a:gdLst/>
            <a:ahLst/>
            <a:cxnLst/>
            <a:rect l="l" t="t" r="r" b="b"/>
            <a:pathLst>
              <a:path w="43" h="49">
                <a:moveTo>
                  <a:pt x="43" y="41"/>
                </a:moveTo>
                <a:lnTo>
                  <a:pt x="36" y="37"/>
                </a:lnTo>
                <a:lnTo>
                  <a:pt x="28" y="31"/>
                </a:lnTo>
                <a:lnTo>
                  <a:pt x="22" y="25"/>
                </a:lnTo>
                <a:lnTo>
                  <a:pt x="15" y="19"/>
                </a:lnTo>
                <a:lnTo>
                  <a:pt x="11" y="13"/>
                </a:lnTo>
                <a:lnTo>
                  <a:pt x="9" y="8"/>
                </a:lnTo>
                <a:lnTo>
                  <a:pt x="8" y="7"/>
                </a:lnTo>
                <a:lnTo>
                  <a:pt x="8" y="6"/>
                </a:lnTo>
                <a:lnTo>
                  <a:pt x="8" y="7"/>
                </a:lnTo>
                <a:lnTo>
                  <a:pt x="7" y="7"/>
                </a:lnTo>
                <a:lnTo>
                  <a:pt x="3" y="0"/>
                </a:lnTo>
                <a:lnTo>
                  <a:pt x="1" y="3"/>
                </a:lnTo>
                <a:lnTo>
                  <a:pt x="0" y="6"/>
                </a:lnTo>
                <a:lnTo>
                  <a:pt x="0" y="9"/>
                </a:lnTo>
                <a:lnTo>
                  <a:pt x="1" y="13"/>
                </a:lnTo>
                <a:lnTo>
                  <a:pt x="5" y="18"/>
                </a:lnTo>
                <a:lnTo>
                  <a:pt x="9" y="25"/>
                </a:lnTo>
                <a:lnTo>
                  <a:pt x="15" y="31"/>
                </a:lnTo>
                <a:lnTo>
                  <a:pt x="23" y="38"/>
                </a:lnTo>
                <a:lnTo>
                  <a:pt x="31" y="45"/>
                </a:lnTo>
                <a:lnTo>
                  <a:pt x="40" y="49"/>
                </a:lnTo>
                <a:lnTo>
                  <a:pt x="43"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58" name="CustomShape 550"/>
          <p:cNvSpPr/>
          <p:nvPr/>
        </p:nvSpPr>
        <p:spPr>
          <a:xfrm>
            <a:off x="5051425" y="6178550"/>
            <a:ext cx="82550" cy="28575"/>
          </a:xfrm>
          <a:custGeom>
            <a:avLst/>
            <a:gdLst/>
            <a:ahLst/>
            <a:cxnLst/>
            <a:rect l="l" t="t" r="r" b="b"/>
            <a:pathLst>
              <a:path w="53" h="18">
                <a:moveTo>
                  <a:pt x="53" y="9"/>
                </a:moveTo>
                <a:lnTo>
                  <a:pt x="48" y="8"/>
                </a:lnTo>
                <a:lnTo>
                  <a:pt x="43" y="8"/>
                </a:lnTo>
                <a:lnTo>
                  <a:pt x="38" y="8"/>
                </a:lnTo>
                <a:lnTo>
                  <a:pt x="31" y="7"/>
                </a:lnTo>
                <a:lnTo>
                  <a:pt x="24" y="7"/>
                </a:lnTo>
                <a:lnTo>
                  <a:pt x="17" y="5"/>
                </a:lnTo>
                <a:lnTo>
                  <a:pt x="10" y="4"/>
                </a:lnTo>
                <a:lnTo>
                  <a:pt x="3" y="0"/>
                </a:lnTo>
                <a:lnTo>
                  <a:pt x="0" y="8"/>
                </a:lnTo>
                <a:lnTo>
                  <a:pt x="7" y="11"/>
                </a:lnTo>
                <a:lnTo>
                  <a:pt x="15" y="15"/>
                </a:lnTo>
                <a:lnTo>
                  <a:pt x="23" y="16"/>
                </a:lnTo>
                <a:lnTo>
                  <a:pt x="30" y="17"/>
                </a:lnTo>
                <a:lnTo>
                  <a:pt x="37" y="17"/>
                </a:lnTo>
                <a:lnTo>
                  <a:pt x="43" y="17"/>
                </a:lnTo>
                <a:lnTo>
                  <a:pt x="48" y="18"/>
                </a:lnTo>
                <a:lnTo>
                  <a:pt x="52" y="18"/>
                </a:lnTo>
                <a:lnTo>
                  <a:pt x="53"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59" name="CustomShape 551"/>
          <p:cNvSpPr/>
          <p:nvPr/>
        </p:nvSpPr>
        <p:spPr>
          <a:xfrm>
            <a:off x="2114550" y="6115050"/>
            <a:ext cx="147638" cy="88900"/>
          </a:xfrm>
          <a:custGeom>
            <a:avLst/>
            <a:gdLst/>
            <a:ahLst/>
            <a:cxnLst/>
            <a:rect l="l" t="t" r="r" b="b"/>
            <a:pathLst>
              <a:path w="93" h="57">
                <a:moveTo>
                  <a:pt x="87" y="0"/>
                </a:moveTo>
                <a:lnTo>
                  <a:pt x="91" y="0"/>
                </a:lnTo>
                <a:lnTo>
                  <a:pt x="93" y="2"/>
                </a:lnTo>
                <a:lnTo>
                  <a:pt x="93" y="5"/>
                </a:lnTo>
                <a:lnTo>
                  <a:pt x="91" y="9"/>
                </a:lnTo>
                <a:lnTo>
                  <a:pt x="89" y="15"/>
                </a:lnTo>
                <a:lnTo>
                  <a:pt x="84" y="22"/>
                </a:lnTo>
                <a:lnTo>
                  <a:pt x="78" y="28"/>
                </a:lnTo>
                <a:lnTo>
                  <a:pt x="72" y="35"/>
                </a:lnTo>
                <a:lnTo>
                  <a:pt x="64" y="40"/>
                </a:lnTo>
                <a:lnTo>
                  <a:pt x="57" y="46"/>
                </a:lnTo>
                <a:lnTo>
                  <a:pt x="48" y="51"/>
                </a:lnTo>
                <a:lnTo>
                  <a:pt x="39" y="55"/>
                </a:lnTo>
                <a:lnTo>
                  <a:pt x="29" y="57"/>
                </a:lnTo>
                <a:lnTo>
                  <a:pt x="20" y="57"/>
                </a:lnTo>
                <a:lnTo>
                  <a:pt x="10" y="55"/>
                </a:lnTo>
                <a:lnTo>
                  <a:pt x="1" y="50"/>
                </a:lnTo>
                <a:lnTo>
                  <a:pt x="0" y="49"/>
                </a:lnTo>
                <a:lnTo>
                  <a:pt x="0" y="48"/>
                </a:lnTo>
                <a:lnTo>
                  <a:pt x="0" y="46"/>
                </a:lnTo>
                <a:lnTo>
                  <a:pt x="1" y="44"/>
                </a:lnTo>
                <a:lnTo>
                  <a:pt x="3" y="38"/>
                </a:lnTo>
                <a:lnTo>
                  <a:pt x="8" y="31"/>
                </a:lnTo>
                <a:lnTo>
                  <a:pt x="14" y="25"/>
                </a:lnTo>
                <a:lnTo>
                  <a:pt x="21" y="19"/>
                </a:lnTo>
                <a:lnTo>
                  <a:pt x="28" y="13"/>
                </a:lnTo>
                <a:lnTo>
                  <a:pt x="37" y="8"/>
                </a:lnTo>
                <a:lnTo>
                  <a:pt x="44" y="5"/>
                </a:lnTo>
                <a:lnTo>
                  <a:pt x="52" y="3"/>
                </a:lnTo>
                <a:lnTo>
                  <a:pt x="59" y="2"/>
                </a:lnTo>
                <a:lnTo>
                  <a:pt x="66" y="1"/>
                </a:lnTo>
                <a:lnTo>
                  <a:pt x="73" y="1"/>
                </a:lnTo>
                <a:lnTo>
                  <a:pt x="79" y="0"/>
                </a:lnTo>
                <a:lnTo>
                  <a:pt x="83" y="0"/>
                </a:lnTo>
                <a:lnTo>
                  <a:pt x="87"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160" name="CustomShape 552"/>
          <p:cNvSpPr/>
          <p:nvPr/>
        </p:nvSpPr>
        <p:spPr>
          <a:xfrm>
            <a:off x="2112963" y="6107113"/>
            <a:ext cx="155575" cy="103187"/>
          </a:xfrm>
          <a:custGeom>
            <a:avLst/>
            <a:gdLst/>
            <a:ahLst/>
            <a:cxnLst/>
            <a:rect l="l" t="t" r="r" b="b"/>
            <a:pathLst>
              <a:path w="98" h="66">
                <a:moveTo>
                  <a:pt x="0" y="58"/>
                </a:moveTo>
                <a:lnTo>
                  <a:pt x="10" y="64"/>
                </a:lnTo>
                <a:lnTo>
                  <a:pt x="21" y="66"/>
                </a:lnTo>
                <a:lnTo>
                  <a:pt x="31" y="66"/>
                </a:lnTo>
                <a:lnTo>
                  <a:pt x="41" y="64"/>
                </a:lnTo>
                <a:lnTo>
                  <a:pt x="50" y="60"/>
                </a:lnTo>
                <a:lnTo>
                  <a:pt x="60" y="55"/>
                </a:lnTo>
                <a:lnTo>
                  <a:pt x="68" y="50"/>
                </a:lnTo>
                <a:lnTo>
                  <a:pt x="76" y="43"/>
                </a:lnTo>
                <a:lnTo>
                  <a:pt x="82" y="36"/>
                </a:lnTo>
                <a:lnTo>
                  <a:pt x="88" y="30"/>
                </a:lnTo>
                <a:lnTo>
                  <a:pt x="93" y="23"/>
                </a:lnTo>
                <a:lnTo>
                  <a:pt x="96" y="17"/>
                </a:lnTo>
                <a:lnTo>
                  <a:pt x="98" y="11"/>
                </a:lnTo>
                <a:lnTo>
                  <a:pt x="98" y="6"/>
                </a:lnTo>
                <a:lnTo>
                  <a:pt x="94" y="0"/>
                </a:lnTo>
                <a:lnTo>
                  <a:pt x="87" y="0"/>
                </a:lnTo>
                <a:lnTo>
                  <a:pt x="90" y="9"/>
                </a:lnTo>
                <a:lnTo>
                  <a:pt x="91" y="9"/>
                </a:lnTo>
                <a:lnTo>
                  <a:pt x="90" y="8"/>
                </a:lnTo>
                <a:lnTo>
                  <a:pt x="90" y="9"/>
                </a:lnTo>
                <a:lnTo>
                  <a:pt x="88" y="13"/>
                </a:lnTo>
                <a:lnTo>
                  <a:pt x="85" y="18"/>
                </a:lnTo>
                <a:lnTo>
                  <a:pt x="81" y="23"/>
                </a:lnTo>
                <a:lnTo>
                  <a:pt x="76" y="30"/>
                </a:lnTo>
                <a:lnTo>
                  <a:pt x="70" y="36"/>
                </a:lnTo>
                <a:lnTo>
                  <a:pt x="63" y="42"/>
                </a:lnTo>
                <a:lnTo>
                  <a:pt x="56" y="47"/>
                </a:lnTo>
                <a:lnTo>
                  <a:pt x="47" y="52"/>
                </a:lnTo>
                <a:lnTo>
                  <a:pt x="39" y="55"/>
                </a:lnTo>
                <a:lnTo>
                  <a:pt x="30" y="56"/>
                </a:lnTo>
                <a:lnTo>
                  <a:pt x="21" y="57"/>
                </a:lnTo>
                <a:lnTo>
                  <a:pt x="12" y="55"/>
                </a:lnTo>
                <a:lnTo>
                  <a:pt x="4" y="51"/>
                </a:lnTo>
                <a:lnTo>
                  <a:pt x="0" y="5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61" name="CustomShape 553"/>
          <p:cNvSpPr/>
          <p:nvPr/>
        </p:nvSpPr>
        <p:spPr>
          <a:xfrm>
            <a:off x="2105025" y="6121400"/>
            <a:ext cx="71438" cy="77788"/>
          </a:xfrm>
          <a:custGeom>
            <a:avLst/>
            <a:gdLst/>
            <a:ahLst/>
            <a:cxnLst/>
            <a:rect l="l" t="t" r="r" b="b"/>
            <a:pathLst>
              <a:path w="45" h="49">
                <a:moveTo>
                  <a:pt x="41" y="0"/>
                </a:moveTo>
                <a:lnTo>
                  <a:pt x="32" y="5"/>
                </a:lnTo>
                <a:lnTo>
                  <a:pt x="25" y="11"/>
                </a:lnTo>
                <a:lnTo>
                  <a:pt x="17" y="18"/>
                </a:lnTo>
                <a:lnTo>
                  <a:pt x="11" y="24"/>
                </a:lnTo>
                <a:lnTo>
                  <a:pt x="6" y="31"/>
                </a:lnTo>
                <a:lnTo>
                  <a:pt x="3" y="37"/>
                </a:lnTo>
                <a:lnTo>
                  <a:pt x="1" y="41"/>
                </a:lnTo>
                <a:lnTo>
                  <a:pt x="0" y="44"/>
                </a:lnTo>
                <a:lnTo>
                  <a:pt x="1" y="47"/>
                </a:lnTo>
                <a:lnTo>
                  <a:pt x="5" y="49"/>
                </a:lnTo>
                <a:lnTo>
                  <a:pt x="9" y="42"/>
                </a:lnTo>
                <a:lnTo>
                  <a:pt x="10" y="43"/>
                </a:lnTo>
                <a:lnTo>
                  <a:pt x="10" y="42"/>
                </a:lnTo>
                <a:lnTo>
                  <a:pt x="13" y="36"/>
                </a:lnTo>
                <a:lnTo>
                  <a:pt x="17" y="31"/>
                </a:lnTo>
                <a:lnTo>
                  <a:pt x="23" y="24"/>
                </a:lnTo>
                <a:lnTo>
                  <a:pt x="30" y="19"/>
                </a:lnTo>
                <a:lnTo>
                  <a:pt x="37" y="13"/>
                </a:lnTo>
                <a:lnTo>
                  <a:pt x="45" y="9"/>
                </a:lnTo>
                <a:lnTo>
                  <a:pt x="41"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62" name="CustomShape 554"/>
          <p:cNvSpPr/>
          <p:nvPr/>
        </p:nvSpPr>
        <p:spPr>
          <a:xfrm>
            <a:off x="2170113" y="6107113"/>
            <a:ext cx="85725" cy="26987"/>
          </a:xfrm>
          <a:custGeom>
            <a:avLst/>
            <a:gdLst/>
            <a:ahLst/>
            <a:cxnLst/>
            <a:rect l="l" t="t" r="r" b="b"/>
            <a:pathLst>
              <a:path w="54" h="18">
                <a:moveTo>
                  <a:pt x="51" y="0"/>
                </a:moveTo>
                <a:lnTo>
                  <a:pt x="48" y="0"/>
                </a:lnTo>
                <a:lnTo>
                  <a:pt x="44" y="0"/>
                </a:lnTo>
                <a:lnTo>
                  <a:pt x="38" y="0"/>
                </a:lnTo>
                <a:lnTo>
                  <a:pt x="30" y="1"/>
                </a:lnTo>
                <a:lnTo>
                  <a:pt x="23" y="2"/>
                </a:lnTo>
                <a:lnTo>
                  <a:pt x="15" y="4"/>
                </a:lnTo>
                <a:lnTo>
                  <a:pt x="8" y="6"/>
                </a:lnTo>
                <a:lnTo>
                  <a:pt x="0" y="9"/>
                </a:lnTo>
                <a:lnTo>
                  <a:pt x="4" y="18"/>
                </a:lnTo>
                <a:lnTo>
                  <a:pt x="10" y="14"/>
                </a:lnTo>
                <a:lnTo>
                  <a:pt x="18" y="12"/>
                </a:lnTo>
                <a:lnTo>
                  <a:pt x="25" y="11"/>
                </a:lnTo>
                <a:lnTo>
                  <a:pt x="31" y="10"/>
                </a:lnTo>
                <a:lnTo>
                  <a:pt x="38" y="10"/>
                </a:lnTo>
                <a:lnTo>
                  <a:pt x="44" y="10"/>
                </a:lnTo>
                <a:lnTo>
                  <a:pt x="49" y="9"/>
                </a:lnTo>
                <a:lnTo>
                  <a:pt x="54" y="9"/>
                </a:lnTo>
                <a:lnTo>
                  <a:pt x="51"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63" name="CustomShape 555"/>
          <p:cNvSpPr/>
          <p:nvPr/>
        </p:nvSpPr>
        <p:spPr>
          <a:xfrm>
            <a:off x="7126288" y="6108700"/>
            <a:ext cx="146050" cy="90488"/>
          </a:xfrm>
          <a:custGeom>
            <a:avLst/>
            <a:gdLst/>
            <a:ahLst/>
            <a:cxnLst/>
            <a:rect l="l" t="t" r="r" b="b"/>
            <a:pathLst>
              <a:path w="93" h="57">
                <a:moveTo>
                  <a:pt x="88" y="57"/>
                </a:moveTo>
                <a:lnTo>
                  <a:pt x="91" y="57"/>
                </a:lnTo>
                <a:lnTo>
                  <a:pt x="93" y="55"/>
                </a:lnTo>
                <a:lnTo>
                  <a:pt x="93" y="52"/>
                </a:lnTo>
                <a:lnTo>
                  <a:pt x="91" y="46"/>
                </a:lnTo>
                <a:lnTo>
                  <a:pt x="89" y="41"/>
                </a:lnTo>
                <a:lnTo>
                  <a:pt x="85" y="35"/>
                </a:lnTo>
                <a:lnTo>
                  <a:pt x="79" y="29"/>
                </a:lnTo>
                <a:lnTo>
                  <a:pt x="72" y="22"/>
                </a:lnTo>
                <a:lnTo>
                  <a:pt x="65" y="16"/>
                </a:lnTo>
                <a:lnTo>
                  <a:pt x="57" y="10"/>
                </a:lnTo>
                <a:lnTo>
                  <a:pt x="49" y="6"/>
                </a:lnTo>
                <a:lnTo>
                  <a:pt x="39" y="3"/>
                </a:lnTo>
                <a:lnTo>
                  <a:pt x="30" y="0"/>
                </a:lnTo>
                <a:lnTo>
                  <a:pt x="20" y="0"/>
                </a:lnTo>
                <a:lnTo>
                  <a:pt x="11" y="3"/>
                </a:lnTo>
                <a:lnTo>
                  <a:pt x="1" y="7"/>
                </a:lnTo>
                <a:lnTo>
                  <a:pt x="0" y="8"/>
                </a:lnTo>
                <a:lnTo>
                  <a:pt x="0" y="9"/>
                </a:lnTo>
                <a:lnTo>
                  <a:pt x="0" y="11"/>
                </a:lnTo>
                <a:lnTo>
                  <a:pt x="1" y="13"/>
                </a:lnTo>
                <a:lnTo>
                  <a:pt x="3" y="19"/>
                </a:lnTo>
                <a:lnTo>
                  <a:pt x="9" y="24"/>
                </a:lnTo>
                <a:lnTo>
                  <a:pt x="15" y="31"/>
                </a:lnTo>
                <a:lnTo>
                  <a:pt x="21" y="38"/>
                </a:lnTo>
                <a:lnTo>
                  <a:pt x="30" y="43"/>
                </a:lnTo>
                <a:lnTo>
                  <a:pt x="37" y="49"/>
                </a:lnTo>
                <a:lnTo>
                  <a:pt x="45" y="52"/>
                </a:lnTo>
                <a:lnTo>
                  <a:pt x="52" y="54"/>
                </a:lnTo>
                <a:lnTo>
                  <a:pt x="59" y="55"/>
                </a:lnTo>
                <a:lnTo>
                  <a:pt x="67" y="56"/>
                </a:lnTo>
                <a:lnTo>
                  <a:pt x="73" y="56"/>
                </a:lnTo>
                <a:lnTo>
                  <a:pt x="80" y="56"/>
                </a:lnTo>
                <a:lnTo>
                  <a:pt x="84" y="56"/>
                </a:lnTo>
                <a:lnTo>
                  <a:pt x="88" y="5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164" name="CustomShape 556"/>
          <p:cNvSpPr/>
          <p:nvPr/>
        </p:nvSpPr>
        <p:spPr>
          <a:xfrm>
            <a:off x="7124700" y="6102350"/>
            <a:ext cx="155575" cy="104775"/>
          </a:xfrm>
          <a:custGeom>
            <a:avLst/>
            <a:gdLst/>
            <a:ahLst/>
            <a:cxnLst/>
            <a:rect l="l" t="t" r="r" b="b"/>
            <a:pathLst>
              <a:path w="99" h="66">
                <a:moveTo>
                  <a:pt x="4" y="14"/>
                </a:moveTo>
                <a:lnTo>
                  <a:pt x="13" y="11"/>
                </a:lnTo>
                <a:lnTo>
                  <a:pt x="21" y="9"/>
                </a:lnTo>
                <a:lnTo>
                  <a:pt x="31" y="9"/>
                </a:lnTo>
                <a:lnTo>
                  <a:pt x="39" y="11"/>
                </a:lnTo>
                <a:lnTo>
                  <a:pt x="48" y="14"/>
                </a:lnTo>
                <a:lnTo>
                  <a:pt x="56" y="19"/>
                </a:lnTo>
                <a:lnTo>
                  <a:pt x="64" y="24"/>
                </a:lnTo>
                <a:lnTo>
                  <a:pt x="71" y="30"/>
                </a:lnTo>
                <a:lnTo>
                  <a:pt x="76" y="36"/>
                </a:lnTo>
                <a:lnTo>
                  <a:pt x="82" y="42"/>
                </a:lnTo>
                <a:lnTo>
                  <a:pt x="86" y="47"/>
                </a:lnTo>
                <a:lnTo>
                  <a:pt x="89" y="53"/>
                </a:lnTo>
                <a:lnTo>
                  <a:pt x="90" y="56"/>
                </a:lnTo>
                <a:lnTo>
                  <a:pt x="90" y="57"/>
                </a:lnTo>
                <a:lnTo>
                  <a:pt x="91" y="57"/>
                </a:lnTo>
                <a:lnTo>
                  <a:pt x="90" y="57"/>
                </a:lnTo>
                <a:lnTo>
                  <a:pt x="88" y="66"/>
                </a:lnTo>
                <a:lnTo>
                  <a:pt x="94" y="65"/>
                </a:lnTo>
                <a:lnTo>
                  <a:pt x="99" y="60"/>
                </a:lnTo>
                <a:lnTo>
                  <a:pt x="99" y="55"/>
                </a:lnTo>
                <a:lnTo>
                  <a:pt x="96" y="49"/>
                </a:lnTo>
                <a:lnTo>
                  <a:pt x="93" y="43"/>
                </a:lnTo>
                <a:lnTo>
                  <a:pt x="89" y="36"/>
                </a:lnTo>
                <a:lnTo>
                  <a:pt x="83" y="30"/>
                </a:lnTo>
                <a:lnTo>
                  <a:pt x="76" y="23"/>
                </a:lnTo>
                <a:lnTo>
                  <a:pt x="69" y="16"/>
                </a:lnTo>
                <a:lnTo>
                  <a:pt x="60" y="11"/>
                </a:lnTo>
                <a:lnTo>
                  <a:pt x="51" y="5"/>
                </a:lnTo>
                <a:lnTo>
                  <a:pt x="41" y="2"/>
                </a:lnTo>
                <a:lnTo>
                  <a:pt x="32" y="0"/>
                </a:lnTo>
                <a:lnTo>
                  <a:pt x="21" y="0"/>
                </a:lnTo>
                <a:lnTo>
                  <a:pt x="11" y="2"/>
                </a:lnTo>
                <a:lnTo>
                  <a:pt x="0" y="7"/>
                </a:lnTo>
                <a:lnTo>
                  <a:pt x="4"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65" name="CustomShape 557"/>
          <p:cNvSpPr/>
          <p:nvPr/>
        </p:nvSpPr>
        <p:spPr>
          <a:xfrm>
            <a:off x="7118350" y="6113463"/>
            <a:ext cx="68263" cy="77787"/>
          </a:xfrm>
          <a:custGeom>
            <a:avLst/>
            <a:gdLst/>
            <a:ahLst/>
            <a:cxnLst/>
            <a:rect l="l" t="t" r="r" b="b"/>
            <a:pathLst>
              <a:path w="44" h="49">
                <a:moveTo>
                  <a:pt x="44" y="41"/>
                </a:moveTo>
                <a:lnTo>
                  <a:pt x="37" y="37"/>
                </a:lnTo>
                <a:lnTo>
                  <a:pt x="30" y="31"/>
                </a:lnTo>
                <a:lnTo>
                  <a:pt x="22" y="25"/>
                </a:lnTo>
                <a:lnTo>
                  <a:pt x="17" y="19"/>
                </a:lnTo>
                <a:lnTo>
                  <a:pt x="13" y="13"/>
                </a:lnTo>
                <a:lnTo>
                  <a:pt x="9" y="8"/>
                </a:lnTo>
                <a:lnTo>
                  <a:pt x="9" y="7"/>
                </a:lnTo>
                <a:lnTo>
                  <a:pt x="9" y="6"/>
                </a:lnTo>
                <a:lnTo>
                  <a:pt x="9" y="7"/>
                </a:lnTo>
                <a:lnTo>
                  <a:pt x="8" y="7"/>
                </a:lnTo>
                <a:lnTo>
                  <a:pt x="4" y="0"/>
                </a:lnTo>
                <a:lnTo>
                  <a:pt x="1" y="3"/>
                </a:lnTo>
                <a:lnTo>
                  <a:pt x="0" y="6"/>
                </a:lnTo>
                <a:lnTo>
                  <a:pt x="1" y="9"/>
                </a:lnTo>
                <a:lnTo>
                  <a:pt x="2" y="13"/>
                </a:lnTo>
                <a:lnTo>
                  <a:pt x="5" y="18"/>
                </a:lnTo>
                <a:lnTo>
                  <a:pt x="11" y="25"/>
                </a:lnTo>
                <a:lnTo>
                  <a:pt x="17" y="31"/>
                </a:lnTo>
                <a:lnTo>
                  <a:pt x="24" y="38"/>
                </a:lnTo>
                <a:lnTo>
                  <a:pt x="32" y="45"/>
                </a:lnTo>
                <a:lnTo>
                  <a:pt x="40" y="49"/>
                </a:lnTo>
                <a:lnTo>
                  <a:pt x="44"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66" name="CustomShape 558"/>
          <p:cNvSpPr/>
          <p:nvPr/>
        </p:nvSpPr>
        <p:spPr>
          <a:xfrm>
            <a:off x="7181850" y="6178550"/>
            <a:ext cx="84138" cy="28575"/>
          </a:xfrm>
          <a:custGeom>
            <a:avLst/>
            <a:gdLst/>
            <a:ahLst/>
            <a:cxnLst/>
            <a:rect l="l" t="t" r="r" b="b"/>
            <a:pathLst>
              <a:path w="54" h="18">
                <a:moveTo>
                  <a:pt x="54" y="9"/>
                </a:moveTo>
                <a:lnTo>
                  <a:pt x="50" y="8"/>
                </a:lnTo>
                <a:lnTo>
                  <a:pt x="45" y="8"/>
                </a:lnTo>
                <a:lnTo>
                  <a:pt x="38" y="8"/>
                </a:lnTo>
                <a:lnTo>
                  <a:pt x="32" y="7"/>
                </a:lnTo>
                <a:lnTo>
                  <a:pt x="26" y="7"/>
                </a:lnTo>
                <a:lnTo>
                  <a:pt x="18" y="5"/>
                </a:lnTo>
                <a:lnTo>
                  <a:pt x="11" y="4"/>
                </a:lnTo>
                <a:lnTo>
                  <a:pt x="4" y="0"/>
                </a:lnTo>
                <a:lnTo>
                  <a:pt x="0" y="8"/>
                </a:lnTo>
                <a:lnTo>
                  <a:pt x="9" y="11"/>
                </a:lnTo>
                <a:lnTo>
                  <a:pt x="16" y="15"/>
                </a:lnTo>
                <a:lnTo>
                  <a:pt x="23" y="16"/>
                </a:lnTo>
                <a:lnTo>
                  <a:pt x="31" y="17"/>
                </a:lnTo>
                <a:lnTo>
                  <a:pt x="38" y="17"/>
                </a:lnTo>
                <a:lnTo>
                  <a:pt x="45" y="17"/>
                </a:lnTo>
                <a:lnTo>
                  <a:pt x="49" y="18"/>
                </a:lnTo>
                <a:lnTo>
                  <a:pt x="52" y="18"/>
                </a:lnTo>
                <a:lnTo>
                  <a:pt x="54"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67" name="CustomShape 559"/>
          <p:cNvSpPr/>
          <p:nvPr/>
        </p:nvSpPr>
        <p:spPr>
          <a:xfrm>
            <a:off x="1370013" y="6113463"/>
            <a:ext cx="147637" cy="90487"/>
          </a:xfrm>
          <a:custGeom>
            <a:avLst/>
            <a:gdLst/>
            <a:ahLst/>
            <a:cxnLst/>
            <a:rect l="l" t="t" r="r" b="b"/>
            <a:pathLst>
              <a:path w="93" h="57">
                <a:moveTo>
                  <a:pt x="88" y="0"/>
                </a:moveTo>
                <a:lnTo>
                  <a:pt x="92" y="0"/>
                </a:lnTo>
                <a:lnTo>
                  <a:pt x="93" y="2"/>
                </a:lnTo>
                <a:lnTo>
                  <a:pt x="93" y="5"/>
                </a:lnTo>
                <a:lnTo>
                  <a:pt x="92" y="9"/>
                </a:lnTo>
                <a:lnTo>
                  <a:pt x="89" y="15"/>
                </a:lnTo>
                <a:lnTo>
                  <a:pt x="85" y="21"/>
                </a:lnTo>
                <a:lnTo>
                  <a:pt x="79" y="28"/>
                </a:lnTo>
                <a:lnTo>
                  <a:pt x="73" y="35"/>
                </a:lnTo>
                <a:lnTo>
                  <a:pt x="66" y="40"/>
                </a:lnTo>
                <a:lnTo>
                  <a:pt x="57" y="46"/>
                </a:lnTo>
                <a:lnTo>
                  <a:pt x="49" y="51"/>
                </a:lnTo>
                <a:lnTo>
                  <a:pt x="39" y="54"/>
                </a:lnTo>
                <a:lnTo>
                  <a:pt x="30" y="57"/>
                </a:lnTo>
                <a:lnTo>
                  <a:pt x="20" y="57"/>
                </a:lnTo>
                <a:lnTo>
                  <a:pt x="11" y="54"/>
                </a:lnTo>
                <a:lnTo>
                  <a:pt x="1" y="50"/>
                </a:lnTo>
                <a:lnTo>
                  <a:pt x="0" y="49"/>
                </a:lnTo>
                <a:lnTo>
                  <a:pt x="0" y="48"/>
                </a:lnTo>
                <a:lnTo>
                  <a:pt x="0" y="46"/>
                </a:lnTo>
                <a:lnTo>
                  <a:pt x="1" y="43"/>
                </a:lnTo>
                <a:lnTo>
                  <a:pt x="4" y="38"/>
                </a:lnTo>
                <a:lnTo>
                  <a:pt x="9" y="31"/>
                </a:lnTo>
                <a:lnTo>
                  <a:pt x="15" y="25"/>
                </a:lnTo>
                <a:lnTo>
                  <a:pt x="21" y="19"/>
                </a:lnTo>
                <a:lnTo>
                  <a:pt x="30" y="13"/>
                </a:lnTo>
                <a:lnTo>
                  <a:pt x="37" y="8"/>
                </a:lnTo>
                <a:lnTo>
                  <a:pt x="44" y="5"/>
                </a:lnTo>
                <a:lnTo>
                  <a:pt x="52" y="3"/>
                </a:lnTo>
                <a:lnTo>
                  <a:pt x="59" y="2"/>
                </a:lnTo>
                <a:lnTo>
                  <a:pt x="67" y="1"/>
                </a:lnTo>
                <a:lnTo>
                  <a:pt x="73" y="1"/>
                </a:lnTo>
                <a:lnTo>
                  <a:pt x="79" y="0"/>
                </a:lnTo>
                <a:lnTo>
                  <a:pt x="85" y="0"/>
                </a:lnTo>
                <a:lnTo>
                  <a:pt x="8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168" name="CustomShape 560"/>
          <p:cNvSpPr/>
          <p:nvPr/>
        </p:nvSpPr>
        <p:spPr>
          <a:xfrm>
            <a:off x="1368425" y="6105525"/>
            <a:ext cx="155575" cy="104775"/>
          </a:xfrm>
          <a:custGeom>
            <a:avLst/>
            <a:gdLst/>
            <a:ahLst/>
            <a:cxnLst/>
            <a:rect l="l" t="t" r="r" b="b"/>
            <a:pathLst>
              <a:path w="98" h="66">
                <a:moveTo>
                  <a:pt x="0" y="58"/>
                </a:moveTo>
                <a:lnTo>
                  <a:pt x="11" y="64"/>
                </a:lnTo>
                <a:lnTo>
                  <a:pt x="21" y="66"/>
                </a:lnTo>
                <a:lnTo>
                  <a:pt x="32" y="66"/>
                </a:lnTo>
                <a:lnTo>
                  <a:pt x="41" y="64"/>
                </a:lnTo>
                <a:lnTo>
                  <a:pt x="52" y="61"/>
                </a:lnTo>
                <a:lnTo>
                  <a:pt x="60" y="55"/>
                </a:lnTo>
                <a:lnTo>
                  <a:pt x="69" y="50"/>
                </a:lnTo>
                <a:lnTo>
                  <a:pt x="76" y="43"/>
                </a:lnTo>
                <a:lnTo>
                  <a:pt x="84" y="36"/>
                </a:lnTo>
                <a:lnTo>
                  <a:pt x="89" y="30"/>
                </a:lnTo>
                <a:lnTo>
                  <a:pt x="93" y="23"/>
                </a:lnTo>
                <a:lnTo>
                  <a:pt x="96" y="17"/>
                </a:lnTo>
                <a:lnTo>
                  <a:pt x="98" y="11"/>
                </a:lnTo>
                <a:lnTo>
                  <a:pt x="98" y="6"/>
                </a:lnTo>
                <a:lnTo>
                  <a:pt x="94" y="0"/>
                </a:lnTo>
                <a:lnTo>
                  <a:pt x="88" y="0"/>
                </a:lnTo>
                <a:lnTo>
                  <a:pt x="90" y="9"/>
                </a:lnTo>
                <a:lnTo>
                  <a:pt x="91" y="9"/>
                </a:lnTo>
                <a:lnTo>
                  <a:pt x="90" y="8"/>
                </a:lnTo>
                <a:lnTo>
                  <a:pt x="90" y="9"/>
                </a:lnTo>
                <a:lnTo>
                  <a:pt x="89" y="13"/>
                </a:lnTo>
                <a:lnTo>
                  <a:pt x="86" y="18"/>
                </a:lnTo>
                <a:lnTo>
                  <a:pt x="83" y="23"/>
                </a:lnTo>
                <a:lnTo>
                  <a:pt x="77" y="30"/>
                </a:lnTo>
                <a:lnTo>
                  <a:pt x="71" y="36"/>
                </a:lnTo>
                <a:lnTo>
                  <a:pt x="63" y="42"/>
                </a:lnTo>
                <a:lnTo>
                  <a:pt x="56" y="47"/>
                </a:lnTo>
                <a:lnTo>
                  <a:pt x="48" y="52"/>
                </a:lnTo>
                <a:lnTo>
                  <a:pt x="39" y="55"/>
                </a:lnTo>
                <a:lnTo>
                  <a:pt x="31" y="56"/>
                </a:lnTo>
                <a:lnTo>
                  <a:pt x="22" y="57"/>
                </a:lnTo>
                <a:lnTo>
                  <a:pt x="13" y="55"/>
                </a:lnTo>
                <a:lnTo>
                  <a:pt x="4" y="51"/>
                </a:lnTo>
                <a:lnTo>
                  <a:pt x="0" y="5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69" name="CustomShape 561"/>
          <p:cNvSpPr/>
          <p:nvPr/>
        </p:nvSpPr>
        <p:spPr>
          <a:xfrm>
            <a:off x="1363663" y="6119813"/>
            <a:ext cx="68262" cy="76200"/>
          </a:xfrm>
          <a:custGeom>
            <a:avLst/>
            <a:gdLst/>
            <a:ahLst/>
            <a:cxnLst/>
            <a:rect l="l" t="t" r="r" b="b"/>
            <a:pathLst>
              <a:path w="43" h="49">
                <a:moveTo>
                  <a:pt x="39" y="0"/>
                </a:moveTo>
                <a:lnTo>
                  <a:pt x="31" y="5"/>
                </a:lnTo>
                <a:lnTo>
                  <a:pt x="23" y="11"/>
                </a:lnTo>
                <a:lnTo>
                  <a:pt x="16" y="17"/>
                </a:lnTo>
                <a:lnTo>
                  <a:pt x="9" y="25"/>
                </a:lnTo>
                <a:lnTo>
                  <a:pt x="4" y="32"/>
                </a:lnTo>
                <a:lnTo>
                  <a:pt x="1" y="37"/>
                </a:lnTo>
                <a:lnTo>
                  <a:pt x="0" y="41"/>
                </a:lnTo>
                <a:lnTo>
                  <a:pt x="0" y="44"/>
                </a:lnTo>
                <a:lnTo>
                  <a:pt x="0" y="47"/>
                </a:lnTo>
                <a:lnTo>
                  <a:pt x="3" y="49"/>
                </a:lnTo>
                <a:lnTo>
                  <a:pt x="7" y="42"/>
                </a:lnTo>
                <a:lnTo>
                  <a:pt x="8" y="43"/>
                </a:lnTo>
                <a:lnTo>
                  <a:pt x="9" y="42"/>
                </a:lnTo>
                <a:lnTo>
                  <a:pt x="11" y="36"/>
                </a:lnTo>
                <a:lnTo>
                  <a:pt x="16" y="31"/>
                </a:lnTo>
                <a:lnTo>
                  <a:pt x="22" y="24"/>
                </a:lnTo>
                <a:lnTo>
                  <a:pt x="28" y="19"/>
                </a:lnTo>
                <a:lnTo>
                  <a:pt x="36" y="13"/>
                </a:lnTo>
                <a:lnTo>
                  <a:pt x="43" y="9"/>
                </a:lnTo>
                <a:lnTo>
                  <a:pt x="39"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70" name="CustomShape 562"/>
          <p:cNvSpPr/>
          <p:nvPr/>
        </p:nvSpPr>
        <p:spPr>
          <a:xfrm>
            <a:off x="1425575" y="6105525"/>
            <a:ext cx="85725" cy="28575"/>
          </a:xfrm>
          <a:custGeom>
            <a:avLst/>
            <a:gdLst/>
            <a:ahLst/>
            <a:cxnLst/>
            <a:rect l="l" t="t" r="r" b="b"/>
            <a:pathLst>
              <a:path w="54" h="18">
                <a:moveTo>
                  <a:pt x="52" y="0"/>
                </a:moveTo>
                <a:lnTo>
                  <a:pt x="49" y="0"/>
                </a:lnTo>
                <a:lnTo>
                  <a:pt x="44" y="0"/>
                </a:lnTo>
                <a:lnTo>
                  <a:pt x="38" y="0"/>
                </a:lnTo>
                <a:lnTo>
                  <a:pt x="32" y="1"/>
                </a:lnTo>
                <a:lnTo>
                  <a:pt x="24" y="2"/>
                </a:lnTo>
                <a:lnTo>
                  <a:pt x="16" y="3"/>
                </a:lnTo>
                <a:lnTo>
                  <a:pt x="8" y="6"/>
                </a:lnTo>
                <a:lnTo>
                  <a:pt x="0" y="9"/>
                </a:lnTo>
                <a:lnTo>
                  <a:pt x="4" y="18"/>
                </a:lnTo>
                <a:lnTo>
                  <a:pt x="11" y="14"/>
                </a:lnTo>
                <a:lnTo>
                  <a:pt x="18" y="12"/>
                </a:lnTo>
                <a:lnTo>
                  <a:pt x="25" y="11"/>
                </a:lnTo>
                <a:lnTo>
                  <a:pt x="32" y="10"/>
                </a:lnTo>
                <a:lnTo>
                  <a:pt x="39" y="10"/>
                </a:lnTo>
                <a:lnTo>
                  <a:pt x="44" y="10"/>
                </a:lnTo>
                <a:lnTo>
                  <a:pt x="50" y="9"/>
                </a:lnTo>
                <a:lnTo>
                  <a:pt x="54" y="9"/>
                </a:lnTo>
                <a:lnTo>
                  <a:pt x="52"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71" name="CustomShape 563"/>
          <p:cNvSpPr/>
          <p:nvPr/>
        </p:nvSpPr>
        <p:spPr>
          <a:xfrm>
            <a:off x="6383338" y="6110288"/>
            <a:ext cx="146050" cy="92075"/>
          </a:xfrm>
          <a:custGeom>
            <a:avLst/>
            <a:gdLst/>
            <a:ahLst/>
            <a:cxnLst/>
            <a:rect l="l" t="t" r="r" b="b"/>
            <a:pathLst>
              <a:path w="93" h="58">
                <a:moveTo>
                  <a:pt x="87" y="58"/>
                </a:moveTo>
                <a:lnTo>
                  <a:pt x="92" y="58"/>
                </a:lnTo>
                <a:lnTo>
                  <a:pt x="93" y="55"/>
                </a:lnTo>
                <a:lnTo>
                  <a:pt x="93" y="52"/>
                </a:lnTo>
                <a:lnTo>
                  <a:pt x="92" y="47"/>
                </a:lnTo>
                <a:lnTo>
                  <a:pt x="88" y="41"/>
                </a:lnTo>
                <a:lnTo>
                  <a:pt x="84" y="36"/>
                </a:lnTo>
                <a:lnTo>
                  <a:pt x="79" y="29"/>
                </a:lnTo>
                <a:lnTo>
                  <a:pt x="73" y="22"/>
                </a:lnTo>
                <a:lnTo>
                  <a:pt x="65" y="16"/>
                </a:lnTo>
                <a:lnTo>
                  <a:pt x="57" y="10"/>
                </a:lnTo>
                <a:lnTo>
                  <a:pt x="48" y="6"/>
                </a:lnTo>
                <a:lnTo>
                  <a:pt x="39" y="3"/>
                </a:lnTo>
                <a:lnTo>
                  <a:pt x="29" y="0"/>
                </a:lnTo>
                <a:lnTo>
                  <a:pt x="20" y="0"/>
                </a:lnTo>
                <a:lnTo>
                  <a:pt x="10" y="3"/>
                </a:lnTo>
                <a:lnTo>
                  <a:pt x="1" y="7"/>
                </a:lnTo>
                <a:lnTo>
                  <a:pt x="0" y="8"/>
                </a:lnTo>
                <a:lnTo>
                  <a:pt x="0" y="9"/>
                </a:lnTo>
                <a:lnTo>
                  <a:pt x="0" y="11"/>
                </a:lnTo>
                <a:lnTo>
                  <a:pt x="1" y="14"/>
                </a:lnTo>
                <a:lnTo>
                  <a:pt x="4" y="19"/>
                </a:lnTo>
                <a:lnTo>
                  <a:pt x="8" y="25"/>
                </a:lnTo>
                <a:lnTo>
                  <a:pt x="14" y="31"/>
                </a:lnTo>
                <a:lnTo>
                  <a:pt x="21" y="38"/>
                </a:lnTo>
                <a:lnTo>
                  <a:pt x="29" y="43"/>
                </a:lnTo>
                <a:lnTo>
                  <a:pt x="37" y="49"/>
                </a:lnTo>
                <a:lnTo>
                  <a:pt x="44" y="51"/>
                </a:lnTo>
                <a:lnTo>
                  <a:pt x="51" y="53"/>
                </a:lnTo>
                <a:lnTo>
                  <a:pt x="59" y="55"/>
                </a:lnTo>
                <a:lnTo>
                  <a:pt x="66" y="56"/>
                </a:lnTo>
                <a:lnTo>
                  <a:pt x="73" y="56"/>
                </a:lnTo>
                <a:lnTo>
                  <a:pt x="79" y="56"/>
                </a:lnTo>
                <a:lnTo>
                  <a:pt x="84" y="56"/>
                </a:lnTo>
                <a:lnTo>
                  <a:pt x="87" y="58"/>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172" name="CustomShape 564"/>
          <p:cNvSpPr/>
          <p:nvPr/>
        </p:nvSpPr>
        <p:spPr>
          <a:xfrm>
            <a:off x="6381750" y="6103938"/>
            <a:ext cx="153988" cy="103187"/>
          </a:xfrm>
          <a:custGeom>
            <a:avLst/>
            <a:gdLst/>
            <a:ahLst/>
            <a:cxnLst/>
            <a:rect l="l" t="t" r="r" b="b"/>
            <a:pathLst>
              <a:path w="98" h="66">
                <a:moveTo>
                  <a:pt x="4" y="14"/>
                </a:moveTo>
                <a:lnTo>
                  <a:pt x="12" y="11"/>
                </a:lnTo>
                <a:lnTo>
                  <a:pt x="22" y="9"/>
                </a:lnTo>
                <a:lnTo>
                  <a:pt x="30" y="9"/>
                </a:lnTo>
                <a:lnTo>
                  <a:pt x="39" y="11"/>
                </a:lnTo>
                <a:lnTo>
                  <a:pt x="47" y="14"/>
                </a:lnTo>
                <a:lnTo>
                  <a:pt x="56" y="19"/>
                </a:lnTo>
                <a:lnTo>
                  <a:pt x="63" y="24"/>
                </a:lnTo>
                <a:lnTo>
                  <a:pt x="70" y="30"/>
                </a:lnTo>
                <a:lnTo>
                  <a:pt x="77" y="36"/>
                </a:lnTo>
                <a:lnTo>
                  <a:pt x="82" y="42"/>
                </a:lnTo>
                <a:lnTo>
                  <a:pt x="85" y="47"/>
                </a:lnTo>
                <a:lnTo>
                  <a:pt x="88" y="53"/>
                </a:lnTo>
                <a:lnTo>
                  <a:pt x="89" y="56"/>
                </a:lnTo>
                <a:lnTo>
                  <a:pt x="89" y="57"/>
                </a:lnTo>
                <a:lnTo>
                  <a:pt x="91" y="57"/>
                </a:lnTo>
                <a:lnTo>
                  <a:pt x="89" y="57"/>
                </a:lnTo>
                <a:lnTo>
                  <a:pt x="87" y="66"/>
                </a:lnTo>
                <a:lnTo>
                  <a:pt x="94" y="65"/>
                </a:lnTo>
                <a:lnTo>
                  <a:pt x="98" y="60"/>
                </a:lnTo>
                <a:lnTo>
                  <a:pt x="98" y="55"/>
                </a:lnTo>
                <a:lnTo>
                  <a:pt x="96" y="49"/>
                </a:lnTo>
                <a:lnTo>
                  <a:pt x="93" y="43"/>
                </a:lnTo>
                <a:lnTo>
                  <a:pt x="88" y="36"/>
                </a:lnTo>
                <a:lnTo>
                  <a:pt x="83" y="30"/>
                </a:lnTo>
                <a:lnTo>
                  <a:pt x="76" y="23"/>
                </a:lnTo>
                <a:lnTo>
                  <a:pt x="68" y="16"/>
                </a:lnTo>
                <a:lnTo>
                  <a:pt x="60" y="11"/>
                </a:lnTo>
                <a:lnTo>
                  <a:pt x="51" y="6"/>
                </a:lnTo>
                <a:lnTo>
                  <a:pt x="41" y="2"/>
                </a:lnTo>
                <a:lnTo>
                  <a:pt x="31" y="0"/>
                </a:lnTo>
                <a:lnTo>
                  <a:pt x="21" y="0"/>
                </a:lnTo>
                <a:lnTo>
                  <a:pt x="10" y="2"/>
                </a:lnTo>
                <a:lnTo>
                  <a:pt x="0" y="7"/>
                </a:lnTo>
                <a:lnTo>
                  <a:pt x="4"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73" name="CustomShape 565"/>
          <p:cNvSpPr/>
          <p:nvPr/>
        </p:nvSpPr>
        <p:spPr>
          <a:xfrm>
            <a:off x="6375400" y="6115050"/>
            <a:ext cx="68263" cy="76200"/>
          </a:xfrm>
          <a:custGeom>
            <a:avLst/>
            <a:gdLst/>
            <a:ahLst/>
            <a:cxnLst/>
            <a:rect l="l" t="t" r="r" b="b"/>
            <a:pathLst>
              <a:path w="44" h="49">
                <a:moveTo>
                  <a:pt x="44" y="41"/>
                </a:moveTo>
                <a:lnTo>
                  <a:pt x="36" y="37"/>
                </a:lnTo>
                <a:lnTo>
                  <a:pt x="29" y="31"/>
                </a:lnTo>
                <a:lnTo>
                  <a:pt x="23" y="25"/>
                </a:lnTo>
                <a:lnTo>
                  <a:pt x="16" y="19"/>
                </a:lnTo>
                <a:lnTo>
                  <a:pt x="12" y="13"/>
                </a:lnTo>
                <a:lnTo>
                  <a:pt x="10" y="8"/>
                </a:lnTo>
                <a:lnTo>
                  <a:pt x="9" y="7"/>
                </a:lnTo>
                <a:lnTo>
                  <a:pt x="9" y="6"/>
                </a:lnTo>
                <a:lnTo>
                  <a:pt x="9" y="7"/>
                </a:lnTo>
                <a:lnTo>
                  <a:pt x="8" y="7"/>
                </a:lnTo>
                <a:lnTo>
                  <a:pt x="4" y="0"/>
                </a:lnTo>
                <a:lnTo>
                  <a:pt x="0" y="3"/>
                </a:lnTo>
                <a:lnTo>
                  <a:pt x="0" y="6"/>
                </a:lnTo>
                <a:lnTo>
                  <a:pt x="0" y="9"/>
                </a:lnTo>
                <a:lnTo>
                  <a:pt x="1" y="13"/>
                </a:lnTo>
                <a:lnTo>
                  <a:pt x="5" y="18"/>
                </a:lnTo>
                <a:lnTo>
                  <a:pt x="10" y="25"/>
                </a:lnTo>
                <a:lnTo>
                  <a:pt x="16" y="31"/>
                </a:lnTo>
                <a:lnTo>
                  <a:pt x="24" y="38"/>
                </a:lnTo>
                <a:lnTo>
                  <a:pt x="31" y="45"/>
                </a:lnTo>
                <a:lnTo>
                  <a:pt x="40" y="49"/>
                </a:lnTo>
                <a:lnTo>
                  <a:pt x="44"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74" name="CustomShape 566"/>
          <p:cNvSpPr/>
          <p:nvPr/>
        </p:nvSpPr>
        <p:spPr>
          <a:xfrm>
            <a:off x="6438900" y="6180138"/>
            <a:ext cx="82550" cy="26987"/>
          </a:xfrm>
          <a:custGeom>
            <a:avLst/>
            <a:gdLst/>
            <a:ahLst/>
            <a:cxnLst/>
            <a:rect l="l" t="t" r="r" b="b"/>
            <a:pathLst>
              <a:path w="53" h="18">
                <a:moveTo>
                  <a:pt x="53" y="9"/>
                </a:moveTo>
                <a:lnTo>
                  <a:pt x="49" y="8"/>
                </a:lnTo>
                <a:lnTo>
                  <a:pt x="44" y="8"/>
                </a:lnTo>
                <a:lnTo>
                  <a:pt x="39" y="8"/>
                </a:lnTo>
                <a:lnTo>
                  <a:pt x="31" y="7"/>
                </a:lnTo>
                <a:lnTo>
                  <a:pt x="25" y="7"/>
                </a:lnTo>
                <a:lnTo>
                  <a:pt x="17" y="5"/>
                </a:lnTo>
                <a:lnTo>
                  <a:pt x="10" y="4"/>
                </a:lnTo>
                <a:lnTo>
                  <a:pt x="4" y="0"/>
                </a:lnTo>
                <a:lnTo>
                  <a:pt x="0" y="8"/>
                </a:lnTo>
                <a:lnTo>
                  <a:pt x="8" y="11"/>
                </a:lnTo>
                <a:lnTo>
                  <a:pt x="15" y="15"/>
                </a:lnTo>
                <a:lnTo>
                  <a:pt x="24" y="16"/>
                </a:lnTo>
                <a:lnTo>
                  <a:pt x="31" y="17"/>
                </a:lnTo>
                <a:lnTo>
                  <a:pt x="38" y="17"/>
                </a:lnTo>
                <a:lnTo>
                  <a:pt x="44" y="17"/>
                </a:lnTo>
                <a:lnTo>
                  <a:pt x="48" y="18"/>
                </a:lnTo>
                <a:lnTo>
                  <a:pt x="51" y="18"/>
                </a:lnTo>
                <a:lnTo>
                  <a:pt x="53"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75" name="CustomShape 567"/>
          <p:cNvSpPr/>
          <p:nvPr/>
        </p:nvSpPr>
        <p:spPr>
          <a:xfrm>
            <a:off x="2868613" y="6113463"/>
            <a:ext cx="147637" cy="90487"/>
          </a:xfrm>
          <a:custGeom>
            <a:avLst/>
            <a:gdLst/>
            <a:ahLst/>
            <a:cxnLst/>
            <a:rect l="l" t="t" r="r" b="b"/>
            <a:pathLst>
              <a:path w="93" h="57">
                <a:moveTo>
                  <a:pt x="87" y="0"/>
                </a:moveTo>
                <a:lnTo>
                  <a:pt x="92" y="0"/>
                </a:lnTo>
                <a:lnTo>
                  <a:pt x="93" y="2"/>
                </a:lnTo>
                <a:lnTo>
                  <a:pt x="93" y="5"/>
                </a:lnTo>
                <a:lnTo>
                  <a:pt x="92" y="9"/>
                </a:lnTo>
                <a:lnTo>
                  <a:pt x="88" y="15"/>
                </a:lnTo>
                <a:lnTo>
                  <a:pt x="84" y="21"/>
                </a:lnTo>
                <a:lnTo>
                  <a:pt x="79" y="28"/>
                </a:lnTo>
                <a:lnTo>
                  <a:pt x="73" y="35"/>
                </a:lnTo>
                <a:lnTo>
                  <a:pt x="65" y="40"/>
                </a:lnTo>
                <a:lnTo>
                  <a:pt x="57" y="46"/>
                </a:lnTo>
                <a:lnTo>
                  <a:pt x="48" y="51"/>
                </a:lnTo>
                <a:lnTo>
                  <a:pt x="39" y="54"/>
                </a:lnTo>
                <a:lnTo>
                  <a:pt x="29" y="57"/>
                </a:lnTo>
                <a:lnTo>
                  <a:pt x="20" y="57"/>
                </a:lnTo>
                <a:lnTo>
                  <a:pt x="10" y="54"/>
                </a:lnTo>
                <a:lnTo>
                  <a:pt x="1" y="50"/>
                </a:lnTo>
                <a:lnTo>
                  <a:pt x="0" y="49"/>
                </a:lnTo>
                <a:lnTo>
                  <a:pt x="0" y="48"/>
                </a:lnTo>
                <a:lnTo>
                  <a:pt x="0" y="46"/>
                </a:lnTo>
                <a:lnTo>
                  <a:pt x="1" y="43"/>
                </a:lnTo>
                <a:lnTo>
                  <a:pt x="4" y="38"/>
                </a:lnTo>
                <a:lnTo>
                  <a:pt x="8" y="31"/>
                </a:lnTo>
                <a:lnTo>
                  <a:pt x="14" y="25"/>
                </a:lnTo>
                <a:lnTo>
                  <a:pt x="22" y="19"/>
                </a:lnTo>
                <a:lnTo>
                  <a:pt x="29" y="13"/>
                </a:lnTo>
                <a:lnTo>
                  <a:pt x="37" y="8"/>
                </a:lnTo>
                <a:lnTo>
                  <a:pt x="44" y="5"/>
                </a:lnTo>
                <a:lnTo>
                  <a:pt x="51" y="3"/>
                </a:lnTo>
                <a:lnTo>
                  <a:pt x="59" y="2"/>
                </a:lnTo>
                <a:lnTo>
                  <a:pt x="66" y="1"/>
                </a:lnTo>
                <a:lnTo>
                  <a:pt x="73" y="1"/>
                </a:lnTo>
                <a:lnTo>
                  <a:pt x="79" y="0"/>
                </a:lnTo>
                <a:lnTo>
                  <a:pt x="84" y="0"/>
                </a:lnTo>
                <a:lnTo>
                  <a:pt x="87"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176" name="CustomShape 568"/>
          <p:cNvSpPr/>
          <p:nvPr/>
        </p:nvSpPr>
        <p:spPr>
          <a:xfrm>
            <a:off x="2867025" y="6105525"/>
            <a:ext cx="155575" cy="104775"/>
          </a:xfrm>
          <a:custGeom>
            <a:avLst/>
            <a:gdLst/>
            <a:ahLst/>
            <a:cxnLst/>
            <a:rect l="l" t="t" r="r" b="b"/>
            <a:pathLst>
              <a:path w="98" h="66">
                <a:moveTo>
                  <a:pt x="0" y="58"/>
                </a:moveTo>
                <a:lnTo>
                  <a:pt x="10" y="64"/>
                </a:lnTo>
                <a:lnTo>
                  <a:pt x="21" y="66"/>
                </a:lnTo>
                <a:lnTo>
                  <a:pt x="31" y="66"/>
                </a:lnTo>
                <a:lnTo>
                  <a:pt x="41" y="64"/>
                </a:lnTo>
                <a:lnTo>
                  <a:pt x="51" y="61"/>
                </a:lnTo>
                <a:lnTo>
                  <a:pt x="60" y="55"/>
                </a:lnTo>
                <a:lnTo>
                  <a:pt x="68" y="50"/>
                </a:lnTo>
                <a:lnTo>
                  <a:pt x="76" y="43"/>
                </a:lnTo>
                <a:lnTo>
                  <a:pt x="83" y="36"/>
                </a:lnTo>
                <a:lnTo>
                  <a:pt x="88" y="30"/>
                </a:lnTo>
                <a:lnTo>
                  <a:pt x="93" y="23"/>
                </a:lnTo>
                <a:lnTo>
                  <a:pt x="97" y="17"/>
                </a:lnTo>
                <a:lnTo>
                  <a:pt x="98" y="11"/>
                </a:lnTo>
                <a:lnTo>
                  <a:pt x="98" y="6"/>
                </a:lnTo>
                <a:lnTo>
                  <a:pt x="94" y="0"/>
                </a:lnTo>
                <a:lnTo>
                  <a:pt x="88" y="0"/>
                </a:lnTo>
                <a:lnTo>
                  <a:pt x="89" y="9"/>
                </a:lnTo>
                <a:lnTo>
                  <a:pt x="91" y="9"/>
                </a:lnTo>
                <a:lnTo>
                  <a:pt x="89" y="8"/>
                </a:lnTo>
                <a:lnTo>
                  <a:pt x="89" y="9"/>
                </a:lnTo>
                <a:lnTo>
                  <a:pt x="88" y="13"/>
                </a:lnTo>
                <a:lnTo>
                  <a:pt x="85" y="18"/>
                </a:lnTo>
                <a:lnTo>
                  <a:pt x="82" y="23"/>
                </a:lnTo>
                <a:lnTo>
                  <a:pt x="77" y="30"/>
                </a:lnTo>
                <a:lnTo>
                  <a:pt x="70" y="36"/>
                </a:lnTo>
                <a:lnTo>
                  <a:pt x="63" y="42"/>
                </a:lnTo>
                <a:lnTo>
                  <a:pt x="56" y="47"/>
                </a:lnTo>
                <a:lnTo>
                  <a:pt x="47" y="52"/>
                </a:lnTo>
                <a:lnTo>
                  <a:pt x="39" y="55"/>
                </a:lnTo>
                <a:lnTo>
                  <a:pt x="30" y="56"/>
                </a:lnTo>
                <a:lnTo>
                  <a:pt x="22" y="57"/>
                </a:lnTo>
                <a:lnTo>
                  <a:pt x="12" y="55"/>
                </a:lnTo>
                <a:lnTo>
                  <a:pt x="4" y="51"/>
                </a:lnTo>
                <a:lnTo>
                  <a:pt x="0" y="5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77" name="CustomShape 569"/>
          <p:cNvSpPr/>
          <p:nvPr/>
        </p:nvSpPr>
        <p:spPr>
          <a:xfrm>
            <a:off x="2860675" y="6119813"/>
            <a:ext cx="69850" cy="76200"/>
          </a:xfrm>
          <a:custGeom>
            <a:avLst/>
            <a:gdLst/>
            <a:ahLst/>
            <a:cxnLst/>
            <a:rect l="l" t="t" r="r" b="b"/>
            <a:pathLst>
              <a:path w="44" h="49">
                <a:moveTo>
                  <a:pt x="40" y="0"/>
                </a:moveTo>
                <a:lnTo>
                  <a:pt x="32" y="5"/>
                </a:lnTo>
                <a:lnTo>
                  <a:pt x="24" y="11"/>
                </a:lnTo>
                <a:lnTo>
                  <a:pt x="16" y="17"/>
                </a:lnTo>
                <a:lnTo>
                  <a:pt x="10" y="25"/>
                </a:lnTo>
                <a:lnTo>
                  <a:pt x="5" y="32"/>
                </a:lnTo>
                <a:lnTo>
                  <a:pt x="1" y="37"/>
                </a:lnTo>
                <a:lnTo>
                  <a:pt x="0" y="41"/>
                </a:lnTo>
                <a:lnTo>
                  <a:pt x="0" y="44"/>
                </a:lnTo>
                <a:lnTo>
                  <a:pt x="1" y="47"/>
                </a:lnTo>
                <a:lnTo>
                  <a:pt x="4" y="49"/>
                </a:lnTo>
                <a:lnTo>
                  <a:pt x="8" y="42"/>
                </a:lnTo>
                <a:lnTo>
                  <a:pt x="9" y="43"/>
                </a:lnTo>
                <a:lnTo>
                  <a:pt x="10" y="42"/>
                </a:lnTo>
                <a:lnTo>
                  <a:pt x="12" y="36"/>
                </a:lnTo>
                <a:lnTo>
                  <a:pt x="16" y="31"/>
                </a:lnTo>
                <a:lnTo>
                  <a:pt x="23" y="24"/>
                </a:lnTo>
                <a:lnTo>
                  <a:pt x="29" y="19"/>
                </a:lnTo>
                <a:lnTo>
                  <a:pt x="36" y="13"/>
                </a:lnTo>
                <a:lnTo>
                  <a:pt x="44" y="9"/>
                </a:lnTo>
                <a:lnTo>
                  <a:pt x="4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78" name="CustomShape 570"/>
          <p:cNvSpPr/>
          <p:nvPr/>
        </p:nvSpPr>
        <p:spPr>
          <a:xfrm>
            <a:off x="2924175" y="6105525"/>
            <a:ext cx="84138" cy="28575"/>
          </a:xfrm>
          <a:custGeom>
            <a:avLst/>
            <a:gdLst/>
            <a:ahLst/>
            <a:cxnLst/>
            <a:rect l="l" t="t" r="r" b="b"/>
            <a:pathLst>
              <a:path w="53" h="18">
                <a:moveTo>
                  <a:pt x="52" y="0"/>
                </a:moveTo>
                <a:lnTo>
                  <a:pt x="48" y="0"/>
                </a:lnTo>
                <a:lnTo>
                  <a:pt x="44" y="0"/>
                </a:lnTo>
                <a:lnTo>
                  <a:pt x="38" y="0"/>
                </a:lnTo>
                <a:lnTo>
                  <a:pt x="31" y="1"/>
                </a:lnTo>
                <a:lnTo>
                  <a:pt x="24" y="2"/>
                </a:lnTo>
                <a:lnTo>
                  <a:pt x="15" y="3"/>
                </a:lnTo>
                <a:lnTo>
                  <a:pt x="8" y="6"/>
                </a:lnTo>
                <a:lnTo>
                  <a:pt x="0" y="9"/>
                </a:lnTo>
                <a:lnTo>
                  <a:pt x="4" y="18"/>
                </a:lnTo>
                <a:lnTo>
                  <a:pt x="11" y="14"/>
                </a:lnTo>
                <a:lnTo>
                  <a:pt x="18" y="12"/>
                </a:lnTo>
                <a:lnTo>
                  <a:pt x="25" y="11"/>
                </a:lnTo>
                <a:lnTo>
                  <a:pt x="31" y="10"/>
                </a:lnTo>
                <a:lnTo>
                  <a:pt x="39" y="10"/>
                </a:lnTo>
                <a:lnTo>
                  <a:pt x="44" y="10"/>
                </a:lnTo>
                <a:lnTo>
                  <a:pt x="49" y="9"/>
                </a:lnTo>
                <a:lnTo>
                  <a:pt x="53" y="9"/>
                </a:lnTo>
                <a:lnTo>
                  <a:pt x="52"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79" name="CustomShape 571"/>
          <p:cNvSpPr/>
          <p:nvPr/>
        </p:nvSpPr>
        <p:spPr>
          <a:xfrm>
            <a:off x="7880350" y="6110288"/>
            <a:ext cx="146050" cy="92075"/>
          </a:xfrm>
          <a:custGeom>
            <a:avLst/>
            <a:gdLst/>
            <a:ahLst/>
            <a:cxnLst/>
            <a:rect l="l" t="t" r="r" b="b"/>
            <a:pathLst>
              <a:path w="93" h="58">
                <a:moveTo>
                  <a:pt x="88" y="58"/>
                </a:moveTo>
                <a:lnTo>
                  <a:pt x="92" y="58"/>
                </a:lnTo>
                <a:lnTo>
                  <a:pt x="93" y="55"/>
                </a:lnTo>
                <a:lnTo>
                  <a:pt x="93" y="52"/>
                </a:lnTo>
                <a:lnTo>
                  <a:pt x="92" y="47"/>
                </a:lnTo>
                <a:lnTo>
                  <a:pt x="89" y="41"/>
                </a:lnTo>
                <a:lnTo>
                  <a:pt x="85" y="36"/>
                </a:lnTo>
                <a:lnTo>
                  <a:pt x="80" y="29"/>
                </a:lnTo>
                <a:lnTo>
                  <a:pt x="73" y="22"/>
                </a:lnTo>
                <a:lnTo>
                  <a:pt x="66" y="16"/>
                </a:lnTo>
                <a:lnTo>
                  <a:pt x="57" y="10"/>
                </a:lnTo>
                <a:lnTo>
                  <a:pt x="49" y="6"/>
                </a:lnTo>
                <a:lnTo>
                  <a:pt x="39" y="3"/>
                </a:lnTo>
                <a:lnTo>
                  <a:pt x="30" y="0"/>
                </a:lnTo>
                <a:lnTo>
                  <a:pt x="20" y="0"/>
                </a:lnTo>
                <a:lnTo>
                  <a:pt x="11" y="3"/>
                </a:lnTo>
                <a:lnTo>
                  <a:pt x="1" y="7"/>
                </a:lnTo>
                <a:lnTo>
                  <a:pt x="0" y="8"/>
                </a:lnTo>
                <a:lnTo>
                  <a:pt x="0" y="9"/>
                </a:lnTo>
                <a:lnTo>
                  <a:pt x="0" y="11"/>
                </a:lnTo>
                <a:lnTo>
                  <a:pt x="1" y="14"/>
                </a:lnTo>
                <a:lnTo>
                  <a:pt x="4" y="19"/>
                </a:lnTo>
                <a:lnTo>
                  <a:pt x="9" y="25"/>
                </a:lnTo>
                <a:lnTo>
                  <a:pt x="15" y="31"/>
                </a:lnTo>
                <a:lnTo>
                  <a:pt x="22" y="38"/>
                </a:lnTo>
                <a:lnTo>
                  <a:pt x="30" y="43"/>
                </a:lnTo>
                <a:lnTo>
                  <a:pt x="37" y="49"/>
                </a:lnTo>
                <a:lnTo>
                  <a:pt x="45" y="51"/>
                </a:lnTo>
                <a:lnTo>
                  <a:pt x="52" y="53"/>
                </a:lnTo>
                <a:lnTo>
                  <a:pt x="59" y="55"/>
                </a:lnTo>
                <a:lnTo>
                  <a:pt x="67" y="56"/>
                </a:lnTo>
                <a:lnTo>
                  <a:pt x="73" y="56"/>
                </a:lnTo>
                <a:lnTo>
                  <a:pt x="80" y="56"/>
                </a:lnTo>
                <a:lnTo>
                  <a:pt x="85" y="56"/>
                </a:lnTo>
                <a:lnTo>
                  <a:pt x="88" y="58"/>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180" name="CustomShape 572"/>
          <p:cNvSpPr/>
          <p:nvPr/>
        </p:nvSpPr>
        <p:spPr>
          <a:xfrm>
            <a:off x="7878763" y="6103938"/>
            <a:ext cx="157162" cy="103187"/>
          </a:xfrm>
          <a:custGeom>
            <a:avLst/>
            <a:gdLst/>
            <a:ahLst/>
            <a:cxnLst/>
            <a:rect l="l" t="t" r="r" b="b"/>
            <a:pathLst>
              <a:path w="99" h="66">
                <a:moveTo>
                  <a:pt x="4" y="14"/>
                </a:moveTo>
                <a:lnTo>
                  <a:pt x="13" y="11"/>
                </a:lnTo>
                <a:lnTo>
                  <a:pt x="22" y="9"/>
                </a:lnTo>
                <a:lnTo>
                  <a:pt x="31" y="9"/>
                </a:lnTo>
                <a:lnTo>
                  <a:pt x="39" y="11"/>
                </a:lnTo>
                <a:lnTo>
                  <a:pt x="48" y="14"/>
                </a:lnTo>
                <a:lnTo>
                  <a:pt x="56" y="19"/>
                </a:lnTo>
                <a:lnTo>
                  <a:pt x="64" y="24"/>
                </a:lnTo>
                <a:lnTo>
                  <a:pt x="71" y="30"/>
                </a:lnTo>
                <a:lnTo>
                  <a:pt x="77" y="36"/>
                </a:lnTo>
                <a:lnTo>
                  <a:pt x="83" y="42"/>
                </a:lnTo>
                <a:lnTo>
                  <a:pt x="86" y="47"/>
                </a:lnTo>
                <a:lnTo>
                  <a:pt x="89" y="53"/>
                </a:lnTo>
                <a:lnTo>
                  <a:pt x="90" y="56"/>
                </a:lnTo>
                <a:lnTo>
                  <a:pt x="90" y="57"/>
                </a:lnTo>
                <a:lnTo>
                  <a:pt x="91" y="57"/>
                </a:lnTo>
                <a:lnTo>
                  <a:pt x="90" y="57"/>
                </a:lnTo>
                <a:lnTo>
                  <a:pt x="89" y="66"/>
                </a:lnTo>
                <a:lnTo>
                  <a:pt x="94" y="65"/>
                </a:lnTo>
                <a:lnTo>
                  <a:pt x="99" y="60"/>
                </a:lnTo>
                <a:lnTo>
                  <a:pt x="99" y="55"/>
                </a:lnTo>
                <a:lnTo>
                  <a:pt x="97" y="49"/>
                </a:lnTo>
                <a:lnTo>
                  <a:pt x="93" y="43"/>
                </a:lnTo>
                <a:lnTo>
                  <a:pt x="89" y="36"/>
                </a:lnTo>
                <a:lnTo>
                  <a:pt x="84" y="30"/>
                </a:lnTo>
                <a:lnTo>
                  <a:pt x="76" y="23"/>
                </a:lnTo>
                <a:lnTo>
                  <a:pt x="69" y="16"/>
                </a:lnTo>
                <a:lnTo>
                  <a:pt x="60" y="11"/>
                </a:lnTo>
                <a:lnTo>
                  <a:pt x="52" y="6"/>
                </a:lnTo>
                <a:lnTo>
                  <a:pt x="41" y="2"/>
                </a:lnTo>
                <a:lnTo>
                  <a:pt x="32" y="0"/>
                </a:lnTo>
                <a:lnTo>
                  <a:pt x="21" y="0"/>
                </a:lnTo>
                <a:lnTo>
                  <a:pt x="11" y="2"/>
                </a:lnTo>
                <a:lnTo>
                  <a:pt x="0" y="7"/>
                </a:lnTo>
                <a:lnTo>
                  <a:pt x="4"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81" name="CustomShape 573"/>
          <p:cNvSpPr/>
          <p:nvPr/>
        </p:nvSpPr>
        <p:spPr>
          <a:xfrm>
            <a:off x="7874000" y="6115050"/>
            <a:ext cx="68263" cy="76200"/>
          </a:xfrm>
          <a:custGeom>
            <a:avLst/>
            <a:gdLst/>
            <a:ahLst/>
            <a:cxnLst/>
            <a:rect l="l" t="t" r="r" b="b"/>
            <a:pathLst>
              <a:path w="43" h="49">
                <a:moveTo>
                  <a:pt x="43" y="41"/>
                </a:moveTo>
                <a:lnTo>
                  <a:pt x="36" y="37"/>
                </a:lnTo>
                <a:lnTo>
                  <a:pt x="29" y="31"/>
                </a:lnTo>
                <a:lnTo>
                  <a:pt x="22" y="25"/>
                </a:lnTo>
                <a:lnTo>
                  <a:pt x="16" y="19"/>
                </a:lnTo>
                <a:lnTo>
                  <a:pt x="12" y="13"/>
                </a:lnTo>
                <a:lnTo>
                  <a:pt x="9" y="8"/>
                </a:lnTo>
                <a:lnTo>
                  <a:pt x="8" y="7"/>
                </a:lnTo>
                <a:lnTo>
                  <a:pt x="8" y="6"/>
                </a:lnTo>
                <a:lnTo>
                  <a:pt x="8" y="7"/>
                </a:lnTo>
                <a:lnTo>
                  <a:pt x="7" y="7"/>
                </a:lnTo>
                <a:lnTo>
                  <a:pt x="3" y="0"/>
                </a:lnTo>
                <a:lnTo>
                  <a:pt x="1" y="3"/>
                </a:lnTo>
                <a:lnTo>
                  <a:pt x="0" y="6"/>
                </a:lnTo>
                <a:lnTo>
                  <a:pt x="0" y="9"/>
                </a:lnTo>
                <a:lnTo>
                  <a:pt x="1" y="13"/>
                </a:lnTo>
                <a:lnTo>
                  <a:pt x="4" y="18"/>
                </a:lnTo>
                <a:lnTo>
                  <a:pt x="9" y="25"/>
                </a:lnTo>
                <a:lnTo>
                  <a:pt x="16" y="31"/>
                </a:lnTo>
                <a:lnTo>
                  <a:pt x="23" y="38"/>
                </a:lnTo>
                <a:lnTo>
                  <a:pt x="32" y="45"/>
                </a:lnTo>
                <a:lnTo>
                  <a:pt x="39" y="49"/>
                </a:lnTo>
                <a:lnTo>
                  <a:pt x="43"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82" name="CustomShape 574"/>
          <p:cNvSpPr/>
          <p:nvPr/>
        </p:nvSpPr>
        <p:spPr>
          <a:xfrm>
            <a:off x="7935913" y="6180138"/>
            <a:ext cx="84137" cy="26987"/>
          </a:xfrm>
          <a:custGeom>
            <a:avLst/>
            <a:gdLst/>
            <a:ahLst/>
            <a:cxnLst/>
            <a:rect l="l" t="t" r="r" b="b"/>
            <a:pathLst>
              <a:path w="54" h="18">
                <a:moveTo>
                  <a:pt x="54" y="9"/>
                </a:moveTo>
                <a:lnTo>
                  <a:pt x="50" y="8"/>
                </a:lnTo>
                <a:lnTo>
                  <a:pt x="45" y="8"/>
                </a:lnTo>
                <a:lnTo>
                  <a:pt x="39" y="8"/>
                </a:lnTo>
                <a:lnTo>
                  <a:pt x="32" y="7"/>
                </a:lnTo>
                <a:lnTo>
                  <a:pt x="25" y="7"/>
                </a:lnTo>
                <a:lnTo>
                  <a:pt x="18" y="5"/>
                </a:lnTo>
                <a:lnTo>
                  <a:pt x="12" y="4"/>
                </a:lnTo>
                <a:lnTo>
                  <a:pt x="4" y="0"/>
                </a:lnTo>
                <a:lnTo>
                  <a:pt x="0" y="8"/>
                </a:lnTo>
                <a:lnTo>
                  <a:pt x="9" y="11"/>
                </a:lnTo>
                <a:lnTo>
                  <a:pt x="16" y="15"/>
                </a:lnTo>
                <a:lnTo>
                  <a:pt x="24" y="16"/>
                </a:lnTo>
                <a:lnTo>
                  <a:pt x="32" y="17"/>
                </a:lnTo>
                <a:lnTo>
                  <a:pt x="38" y="17"/>
                </a:lnTo>
                <a:lnTo>
                  <a:pt x="45" y="17"/>
                </a:lnTo>
                <a:lnTo>
                  <a:pt x="49" y="18"/>
                </a:lnTo>
                <a:lnTo>
                  <a:pt x="53" y="18"/>
                </a:lnTo>
                <a:lnTo>
                  <a:pt x="54"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83" name="CustomShape 575"/>
          <p:cNvSpPr/>
          <p:nvPr/>
        </p:nvSpPr>
        <p:spPr>
          <a:xfrm>
            <a:off x="1039813" y="6110288"/>
            <a:ext cx="147637" cy="92075"/>
          </a:xfrm>
          <a:custGeom>
            <a:avLst/>
            <a:gdLst/>
            <a:ahLst/>
            <a:cxnLst/>
            <a:rect l="l" t="t" r="r" b="b"/>
            <a:pathLst>
              <a:path w="93" h="58">
                <a:moveTo>
                  <a:pt x="87" y="0"/>
                </a:moveTo>
                <a:lnTo>
                  <a:pt x="91" y="0"/>
                </a:lnTo>
                <a:lnTo>
                  <a:pt x="93" y="3"/>
                </a:lnTo>
                <a:lnTo>
                  <a:pt x="93" y="6"/>
                </a:lnTo>
                <a:lnTo>
                  <a:pt x="91" y="10"/>
                </a:lnTo>
                <a:lnTo>
                  <a:pt x="89" y="17"/>
                </a:lnTo>
                <a:lnTo>
                  <a:pt x="84" y="22"/>
                </a:lnTo>
                <a:lnTo>
                  <a:pt x="78" y="29"/>
                </a:lnTo>
                <a:lnTo>
                  <a:pt x="72" y="36"/>
                </a:lnTo>
                <a:lnTo>
                  <a:pt x="64" y="42"/>
                </a:lnTo>
                <a:lnTo>
                  <a:pt x="57" y="48"/>
                </a:lnTo>
                <a:lnTo>
                  <a:pt x="48" y="52"/>
                </a:lnTo>
                <a:lnTo>
                  <a:pt x="39" y="55"/>
                </a:lnTo>
                <a:lnTo>
                  <a:pt x="29" y="58"/>
                </a:lnTo>
                <a:lnTo>
                  <a:pt x="20" y="58"/>
                </a:lnTo>
                <a:lnTo>
                  <a:pt x="10" y="55"/>
                </a:lnTo>
                <a:lnTo>
                  <a:pt x="1" y="51"/>
                </a:lnTo>
                <a:lnTo>
                  <a:pt x="0" y="50"/>
                </a:lnTo>
                <a:lnTo>
                  <a:pt x="0" y="49"/>
                </a:lnTo>
                <a:lnTo>
                  <a:pt x="0" y="47"/>
                </a:lnTo>
                <a:lnTo>
                  <a:pt x="1" y="44"/>
                </a:lnTo>
                <a:lnTo>
                  <a:pt x="3" y="39"/>
                </a:lnTo>
                <a:lnTo>
                  <a:pt x="8" y="32"/>
                </a:lnTo>
                <a:lnTo>
                  <a:pt x="14" y="26"/>
                </a:lnTo>
                <a:lnTo>
                  <a:pt x="21" y="20"/>
                </a:lnTo>
                <a:lnTo>
                  <a:pt x="28" y="14"/>
                </a:lnTo>
                <a:lnTo>
                  <a:pt x="37" y="9"/>
                </a:lnTo>
                <a:lnTo>
                  <a:pt x="44" y="6"/>
                </a:lnTo>
                <a:lnTo>
                  <a:pt x="52" y="4"/>
                </a:lnTo>
                <a:lnTo>
                  <a:pt x="59" y="3"/>
                </a:lnTo>
                <a:lnTo>
                  <a:pt x="66" y="2"/>
                </a:lnTo>
                <a:lnTo>
                  <a:pt x="73" y="2"/>
                </a:lnTo>
                <a:lnTo>
                  <a:pt x="79" y="0"/>
                </a:lnTo>
                <a:lnTo>
                  <a:pt x="83" y="0"/>
                </a:lnTo>
                <a:lnTo>
                  <a:pt x="87"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184" name="CustomShape 576"/>
          <p:cNvSpPr/>
          <p:nvPr/>
        </p:nvSpPr>
        <p:spPr>
          <a:xfrm>
            <a:off x="1038225" y="6103938"/>
            <a:ext cx="155575" cy="103187"/>
          </a:xfrm>
          <a:custGeom>
            <a:avLst/>
            <a:gdLst/>
            <a:ahLst/>
            <a:cxnLst/>
            <a:rect l="l" t="t" r="r" b="b"/>
            <a:pathLst>
              <a:path w="98" h="66">
                <a:moveTo>
                  <a:pt x="0" y="59"/>
                </a:moveTo>
                <a:lnTo>
                  <a:pt x="10" y="64"/>
                </a:lnTo>
                <a:lnTo>
                  <a:pt x="21" y="66"/>
                </a:lnTo>
                <a:lnTo>
                  <a:pt x="30" y="66"/>
                </a:lnTo>
                <a:lnTo>
                  <a:pt x="41" y="64"/>
                </a:lnTo>
                <a:lnTo>
                  <a:pt x="50" y="60"/>
                </a:lnTo>
                <a:lnTo>
                  <a:pt x="60" y="55"/>
                </a:lnTo>
                <a:lnTo>
                  <a:pt x="68" y="49"/>
                </a:lnTo>
                <a:lnTo>
                  <a:pt x="76" y="43"/>
                </a:lnTo>
                <a:lnTo>
                  <a:pt x="82" y="36"/>
                </a:lnTo>
                <a:lnTo>
                  <a:pt x="88" y="30"/>
                </a:lnTo>
                <a:lnTo>
                  <a:pt x="93" y="23"/>
                </a:lnTo>
                <a:lnTo>
                  <a:pt x="96" y="16"/>
                </a:lnTo>
                <a:lnTo>
                  <a:pt x="98" y="11"/>
                </a:lnTo>
                <a:lnTo>
                  <a:pt x="98" y="6"/>
                </a:lnTo>
                <a:lnTo>
                  <a:pt x="94" y="0"/>
                </a:lnTo>
                <a:lnTo>
                  <a:pt x="87" y="0"/>
                </a:lnTo>
                <a:lnTo>
                  <a:pt x="90" y="9"/>
                </a:lnTo>
                <a:lnTo>
                  <a:pt x="91" y="9"/>
                </a:lnTo>
                <a:lnTo>
                  <a:pt x="90" y="8"/>
                </a:lnTo>
                <a:lnTo>
                  <a:pt x="90" y="9"/>
                </a:lnTo>
                <a:lnTo>
                  <a:pt x="88" y="13"/>
                </a:lnTo>
                <a:lnTo>
                  <a:pt x="85" y="18"/>
                </a:lnTo>
                <a:lnTo>
                  <a:pt x="81" y="24"/>
                </a:lnTo>
                <a:lnTo>
                  <a:pt x="76" y="30"/>
                </a:lnTo>
                <a:lnTo>
                  <a:pt x="70" y="36"/>
                </a:lnTo>
                <a:lnTo>
                  <a:pt x="63" y="42"/>
                </a:lnTo>
                <a:lnTo>
                  <a:pt x="56" y="47"/>
                </a:lnTo>
                <a:lnTo>
                  <a:pt x="47" y="52"/>
                </a:lnTo>
                <a:lnTo>
                  <a:pt x="39" y="55"/>
                </a:lnTo>
                <a:lnTo>
                  <a:pt x="30" y="57"/>
                </a:lnTo>
                <a:lnTo>
                  <a:pt x="21" y="57"/>
                </a:lnTo>
                <a:lnTo>
                  <a:pt x="12" y="55"/>
                </a:lnTo>
                <a:lnTo>
                  <a:pt x="4" y="51"/>
                </a:lnTo>
                <a:lnTo>
                  <a:pt x="0"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85" name="CustomShape 577"/>
          <p:cNvSpPr/>
          <p:nvPr/>
        </p:nvSpPr>
        <p:spPr>
          <a:xfrm>
            <a:off x="1030288" y="6118225"/>
            <a:ext cx="69850" cy="77788"/>
          </a:xfrm>
          <a:custGeom>
            <a:avLst/>
            <a:gdLst/>
            <a:ahLst/>
            <a:cxnLst/>
            <a:rect l="l" t="t" r="r" b="b"/>
            <a:pathLst>
              <a:path w="45" h="50">
                <a:moveTo>
                  <a:pt x="41" y="0"/>
                </a:moveTo>
                <a:lnTo>
                  <a:pt x="32" y="5"/>
                </a:lnTo>
                <a:lnTo>
                  <a:pt x="25" y="11"/>
                </a:lnTo>
                <a:lnTo>
                  <a:pt x="17" y="17"/>
                </a:lnTo>
                <a:lnTo>
                  <a:pt x="11" y="25"/>
                </a:lnTo>
                <a:lnTo>
                  <a:pt x="6" y="32"/>
                </a:lnTo>
                <a:lnTo>
                  <a:pt x="2" y="37"/>
                </a:lnTo>
                <a:lnTo>
                  <a:pt x="1" y="40"/>
                </a:lnTo>
                <a:lnTo>
                  <a:pt x="0" y="44"/>
                </a:lnTo>
                <a:lnTo>
                  <a:pt x="1" y="47"/>
                </a:lnTo>
                <a:lnTo>
                  <a:pt x="5" y="50"/>
                </a:lnTo>
                <a:lnTo>
                  <a:pt x="9" y="42"/>
                </a:lnTo>
                <a:lnTo>
                  <a:pt x="10" y="43"/>
                </a:lnTo>
                <a:lnTo>
                  <a:pt x="10" y="44"/>
                </a:lnTo>
                <a:lnTo>
                  <a:pt x="10" y="43"/>
                </a:lnTo>
                <a:lnTo>
                  <a:pt x="10" y="42"/>
                </a:lnTo>
                <a:lnTo>
                  <a:pt x="13" y="36"/>
                </a:lnTo>
                <a:lnTo>
                  <a:pt x="17" y="31"/>
                </a:lnTo>
                <a:lnTo>
                  <a:pt x="23" y="24"/>
                </a:lnTo>
                <a:lnTo>
                  <a:pt x="30" y="18"/>
                </a:lnTo>
                <a:lnTo>
                  <a:pt x="37" y="13"/>
                </a:lnTo>
                <a:lnTo>
                  <a:pt x="45" y="9"/>
                </a:lnTo>
                <a:lnTo>
                  <a:pt x="41"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86" name="CustomShape 578"/>
          <p:cNvSpPr/>
          <p:nvPr/>
        </p:nvSpPr>
        <p:spPr>
          <a:xfrm>
            <a:off x="1095375" y="6103938"/>
            <a:ext cx="85725" cy="26987"/>
          </a:xfrm>
          <a:custGeom>
            <a:avLst/>
            <a:gdLst/>
            <a:ahLst/>
            <a:cxnLst/>
            <a:rect l="l" t="t" r="r" b="b"/>
            <a:pathLst>
              <a:path w="54" h="18">
                <a:moveTo>
                  <a:pt x="51" y="0"/>
                </a:moveTo>
                <a:lnTo>
                  <a:pt x="48" y="0"/>
                </a:lnTo>
                <a:lnTo>
                  <a:pt x="43" y="0"/>
                </a:lnTo>
                <a:lnTo>
                  <a:pt x="38" y="1"/>
                </a:lnTo>
                <a:lnTo>
                  <a:pt x="30" y="1"/>
                </a:lnTo>
                <a:lnTo>
                  <a:pt x="23" y="2"/>
                </a:lnTo>
                <a:lnTo>
                  <a:pt x="15" y="3"/>
                </a:lnTo>
                <a:lnTo>
                  <a:pt x="7" y="6"/>
                </a:lnTo>
                <a:lnTo>
                  <a:pt x="0" y="9"/>
                </a:lnTo>
                <a:lnTo>
                  <a:pt x="4" y="18"/>
                </a:lnTo>
                <a:lnTo>
                  <a:pt x="10" y="14"/>
                </a:lnTo>
                <a:lnTo>
                  <a:pt x="18" y="12"/>
                </a:lnTo>
                <a:lnTo>
                  <a:pt x="25" y="11"/>
                </a:lnTo>
                <a:lnTo>
                  <a:pt x="31" y="10"/>
                </a:lnTo>
                <a:lnTo>
                  <a:pt x="38" y="10"/>
                </a:lnTo>
                <a:lnTo>
                  <a:pt x="44" y="10"/>
                </a:lnTo>
                <a:lnTo>
                  <a:pt x="49" y="9"/>
                </a:lnTo>
                <a:lnTo>
                  <a:pt x="54" y="9"/>
                </a:lnTo>
                <a:lnTo>
                  <a:pt x="51"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87" name="CustomShape 579"/>
          <p:cNvSpPr/>
          <p:nvPr/>
        </p:nvSpPr>
        <p:spPr>
          <a:xfrm>
            <a:off x="6051550" y="6113463"/>
            <a:ext cx="146050" cy="90487"/>
          </a:xfrm>
          <a:custGeom>
            <a:avLst/>
            <a:gdLst/>
            <a:ahLst/>
            <a:cxnLst/>
            <a:rect l="l" t="t" r="r" b="b"/>
            <a:pathLst>
              <a:path w="93" h="57">
                <a:moveTo>
                  <a:pt x="88" y="57"/>
                </a:moveTo>
                <a:lnTo>
                  <a:pt x="91" y="56"/>
                </a:lnTo>
                <a:lnTo>
                  <a:pt x="93" y="54"/>
                </a:lnTo>
                <a:lnTo>
                  <a:pt x="93" y="50"/>
                </a:lnTo>
                <a:lnTo>
                  <a:pt x="91" y="46"/>
                </a:lnTo>
                <a:lnTo>
                  <a:pt x="89" y="40"/>
                </a:lnTo>
                <a:lnTo>
                  <a:pt x="85" y="34"/>
                </a:lnTo>
                <a:lnTo>
                  <a:pt x="78" y="28"/>
                </a:lnTo>
                <a:lnTo>
                  <a:pt x="72" y="21"/>
                </a:lnTo>
                <a:lnTo>
                  <a:pt x="65" y="15"/>
                </a:lnTo>
                <a:lnTo>
                  <a:pt x="57" y="9"/>
                </a:lnTo>
                <a:lnTo>
                  <a:pt x="49" y="5"/>
                </a:lnTo>
                <a:lnTo>
                  <a:pt x="39" y="2"/>
                </a:lnTo>
                <a:lnTo>
                  <a:pt x="30" y="0"/>
                </a:lnTo>
                <a:lnTo>
                  <a:pt x="20" y="0"/>
                </a:lnTo>
                <a:lnTo>
                  <a:pt x="11" y="2"/>
                </a:lnTo>
                <a:lnTo>
                  <a:pt x="1" y="6"/>
                </a:lnTo>
                <a:lnTo>
                  <a:pt x="0" y="7"/>
                </a:lnTo>
                <a:lnTo>
                  <a:pt x="0" y="8"/>
                </a:lnTo>
                <a:lnTo>
                  <a:pt x="0" y="10"/>
                </a:lnTo>
                <a:lnTo>
                  <a:pt x="1" y="13"/>
                </a:lnTo>
                <a:lnTo>
                  <a:pt x="3" y="18"/>
                </a:lnTo>
                <a:lnTo>
                  <a:pt x="9" y="24"/>
                </a:lnTo>
                <a:lnTo>
                  <a:pt x="15" y="30"/>
                </a:lnTo>
                <a:lnTo>
                  <a:pt x="21" y="37"/>
                </a:lnTo>
                <a:lnTo>
                  <a:pt x="29" y="42"/>
                </a:lnTo>
                <a:lnTo>
                  <a:pt x="37" y="48"/>
                </a:lnTo>
                <a:lnTo>
                  <a:pt x="45" y="50"/>
                </a:lnTo>
                <a:lnTo>
                  <a:pt x="52" y="52"/>
                </a:lnTo>
                <a:lnTo>
                  <a:pt x="59" y="54"/>
                </a:lnTo>
                <a:lnTo>
                  <a:pt x="67" y="54"/>
                </a:lnTo>
                <a:lnTo>
                  <a:pt x="73" y="56"/>
                </a:lnTo>
                <a:lnTo>
                  <a:pt x="80" y="56"/>
                </a:lnTo>
                <a:lnTo>
                  <a:pt x="84" y="56"/>
                </a:lnTo>
                <a:lnTo>
                  <a:pt x="88" y="5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188" name="CustomShape 580"/>
          <p:cNvSpPr/>
          <p:nvPr/>
        </p:nvSpPr>
        <p:spPr>
          <a:xfrm>
            <a:off x="6049963" y="6105525"/>
            <a:ext cx="155575" cy="104775"/>
          </a:xfrm>
          <a:custGeom>
            <a:avLst/>
            <a:gdLst/>
            <a:ahLst/>
            <a:cxnLst/>
            <a:rect l="l" t="t" r="r" b="b"/>
            <a:pathLst>
              <a:path w="99" h="66">
                <a:moveTo>
                  <a:pt x="4" y="14"/>
                </a:moveTo>
                <a:lnTo>
                  <a:pt x="13" y="11"/>
                </a:lnTo>
                <a:lnTo>
                  <a:pt x="21" y="9"/>
                </a:lnTo>
                <a:lnTo>
                  <a:pt x="31" y="9"/>
                </a:lnTo>
                <a:lnTo>
                  <a:pt x="39" y="11"/>
                </a:lnTo>
                <a:lnTo>
                  <a:pt x="48" y="14"/>
                </a:lnTo>
                <a:lnTo>
                  <a:pt x="56" y="19"/>
                </a:lnTo>
                <a:lnTo>
                  <a:pt x="64" y="23"/>
                </a:lnTo>
                <a:lnTo>
                  <a:pt x="71" y="30"/>
                </a:lnTo>
                <a:lnTo>
                  <a:pt x="76" y="35"/>
                </a:lnTo>
                <a:lnTo>
                  <a:pt x="82" y="42"/>
                </a:lnTo>
                <a:lnTo>
                  <a:pt x="86" y="47"/>
                </a:lnTo>
                <a:lnTo>
                  <a:pt x="89" y="53"/>
                </a:lnTo>
                <a:lnTo>
                  <a:pt x="90" y="56"/>
                </a:lnTo>
                <a:lnTo>
                  <a:pt x="90" y="57"/>
                </a:lnTo>
                <a:lnTo>
                  <a:pt x="91" y="57"/>
                </a:lnTo>
                <a:lnTo>
                  <a:pt x="90" y="57"/>
                </a:lnTo>
                <a:lnTo>
                  <a:pt x="88" y="66"/>
                </a:lnTo>
                <a:lnTo>
                  <a:pt x="94" y="65"/>
                </a:lnTo>
                <a:lnTo>
                  <a:pt x="99" y="61"/>
                </a:lnTo>
                <a:lnTo>
                  <a:pt x="99" y="55"/>
                </a:lnTo>
                <a:lnTo>
                  <a:pt x="96" y="48"/>
                </a:lnTo>
                <a:lnTo>
                  <a:pt x="93" y="43"/>
                </a:lnTo>
                <a:lnTo>
                  <a:pt x="89" y="36"/>
                </a:lnTo>
                <a:lnTo>
                  <a:pt x="83" y="30"/>
                </a:lnTo>
                <a:lnTo>
                  <a:pt x="76" y="23"/>
                </a:lnTo>
                <a:lnTo>
                  <a:pt x="69" y="17"/>
                </a:lnTo>
                <a:lnTo>
                  <a:pt x="60" y="10"/>
                </a:lnTo>
                <a:lnTo>
                  <a:pt x="51" y="6"/>
                </a:lnTo>
                <a:lnTo>
                  <a:pt x="41" y="2"/>
                </a:lnTo>
                <a:lnTo>
                  <a:pt x="32" y="0"/>
                </a:lnTo>
                <a:lnTo>
                  <a:pt x="21" y="0"/>
                </a:lnTo>
                <a:lnTo>
                  <a:pt x="11" y="2"/>
                </a:lnTo>
                <a:lnTo>
                  <a:pt x="0" y="7"/>
                </a:lnTo>
                <a:lnTo>
                  <a:pt x="4"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89" name="CustomShape 581"/>
          <p:cNvSpPr/>
          <p:nvPr/>
        </p:nvSpPr>
        <p:spPr>
          <a:xfrm>
            <a:off x="6043613" y="6116638"/>
            <a:ext cx="68262" cy="77787"/>
          </a:xfrm>
          <a:custGeom>
            <a:avLst/>
            <a:gdLst/>
            <a:ahLst/>
            <a:cxnLst/>
            <a:rect l="l" t="t" r="r" b="b"/>
            <a:pathLst>
              <a:path w="44" h="49">
                <a:moveTo>
                  <a:pt x="44" y="41"/>
                </a:moveTo>
                <a:lnTo>
                  <a:pt x="37" y="37"/>
                </a:lnTo>
                <a:lnTo>
                  <a:pt x="30" y="32"/>
                </a:lnTo>
                <a:lnTo>
                  <a:pt x="22" y="25"/>
                </a:lnTo>
                <a:lnTo>
                  <a:pt x="17" y="19"/>
                </a:lnTo>
                <a:lnTo>
                  <a:pt x="13" y="13"/>
                </a:lnTo>
                <a:lnTo>
                  <a:pt x="9" y="8"/>
                </a:lnTo>
                <a:lnTo>
                  <a:pt x="9" y="7"/>
                </a:lnTo>
                <a:lnTo>
                  <a:pt x="9" y="6"/>
                </a:lnTo>
                <a:lnTo>
                  <a:pt x="9" y="7"/>
                </a:lnTo>
                <a:lnTo>
                  <a:pt x="8" y="7"/>
                </a:lnTo>
                <a:lnTo>
                  <a:pt x="4" y="0"/>
                </a:lnTo>
                <a:lnTo>
                  <a:pt x="1" y="3"/>
                </a:lnTo>
                <a:lnTo>
                  <a:pt x="0" y="6"/>
                </a:lnTo>
                <a:lnTo>
                  <a:pt x="1" y="10"/>
                </a:lnTo>
                <a:lnTo>
                  <a:pt x="2" y="13"/>
                </a:lnTo>
                <a:lnTo>
                  <a:pt x="5" y="18"/>
                </a:lnTo>
                <a:lnTo>
                  <a:pt x="11" y="25"/>
                </a:lnTo>
                <a:lnTo>
                  <a:pt x="17" y="32"/>
                </a:lnTo>
                <a:lnTo>
                  <a:pt x="24" y="38"/>
                </a:lnTo>
                <a:lnTo>
                  <a:pt x="32" y="45"/>
                </a:lnTo>
                <a:lnTo>
                  <a:pt x="40" y="49"/>
                </a:lnTo>
                <a:lnTo>
                  <a:pt x="44"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90" name="CustomShape 582"/>
          <p:cNvSpPr/>
          <p:nvPr/>
        </p:nvSpPr>
        <p:spPr>
          <a:xfrm>
            <a:off x="6107113" y="6181725"/>
            <a:ext cx="84137" cy="26988"/>
          </a:xfrm>
          <a:custGeom>
            <a:avLst/>
            <a:gdLst/>
            <a:ahLst/>
            <a:cxnLst/>
            <a:rect l="l" t="t" r="r" b="b"/>
            <a:pathLst>
              <a:path w="54" h="18">
                <a:moveTo>
                  <a:pt x="54" y="9"/>
                </a:moveTo>
                <a:lnTo>
                  <a:pt x="50" y="8"/>
                </a:lnTo>
                <a:lnTo>
                  <a:pt x="45" y="8"/>
                </a:lnTo>
                <a:lnTo>
                  <a:pt x="38" y="8"/>
                </a:lnTo>
                <a:lnTo>
                  <a:pt x="32" y="7"/>
                </a:lnTo>
                <a:lnTo>
                  <a:pt x="26" y="7"/>
                </a:lnTo>
                <a:lnTo>
                  <a:pt x="18" y="5"/>
                </a:lnTo>
                <a:lnTo>
                  <a:pt x="11" y="3"/>
                </a:lnTo>
                <a:lnTo>
                  <a:pt x="4" y="0"/>
                </a:lnTo>
                <a:lnTo>
                  <a:pt x="0" y="8"/>
                </a:lnTo>
                <a:lnTo>
                  <a:pt x="9" y="11"/>
                </a:lnTo>
                <a:lnTo>
                  <a:pt x="16" y="14"/>
                </a:lnTo>
                <a:lnTo>
                  <a:pt x="23" y="16"/>
                </a:lnTo>
                <a:lnTo>
                  <a:pt x="31" y="17"/>
                </a:lnTo>
                <a:lnTo>
                  <a:pt x="38" y="17"/>
                </a:lnTo>
                <a:lnTo>
                  <a:pt x="45" y="17"/>
                </a:lnTo>
                <a:lnTo>
                  <a:pt x="49" y="17"/>
                </a:lnTo>
                <a:lnTo>
                  <a:pt x="52" y="18"/>
                </a:lnTo>
                <a:lnTo>
                  <a:pt x="54"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91" name="CustomShape 583"/>
          <p:cNvSpPr/>
          <p:nvPr/>
        </p:nvSpPr>
        <p:spPr>
          <a:xfrm>
            <a:off x="3816350" y="6242050"/>
            <a:ext cx="147638" cy="88900"/>
          </a:xfrm>
          <a:custGeom>
            <a:avLst/>
            <a:gdLst/>
            <a:ahLst/>
            <a:cxnLst/>
            <a:rect l="l" t="t" r="r" b="b"/>
            <a:pathLst>
              <a:path w="93" h="57">
                <a:moveTo>
                  <a:pt x="88" y="57"/>
                </a:moveTo>
                <a:lnTo>
                  <a:pt x="92" y="56"/>
                </a:lnTo>
                <a:lnTo>
                  <a:pt x="93" y="55"/>
                </a:lnTo>
                <a:lnTo>
                  <a:pt x="93" y="50"/>
                </a:lnTo>
                <a:lnTo>
                  <a:pt x="92" y="46"/>
                </a:lnTo>
                <a:lnTo>
                  <a:pt x="89" y="40"/>
                </a:lnTo>
                <a:lnTo>
                  <a:pt x="85" y="34"/>
                </a:lnTo>
                <a:lnTo>
                  <a:pt x="80" y="27"/>
                </a:lnTo>
                <a:lnTo>
                  <a:pt x="73" y="22"/>
                </a:lnTo>
                <a:lnTo>
                  <a:pt x="66" y="15"/>
                </a:lnTo>
                <a:lnTo>
                  <a:pt x="57" y="10"/>
                </a:lnTo>
                <a:lnTo>
                  <a:pt x="49" y="5"/>
                </a:lnTo>
                <a:lnTo>
                  <a:pt x="39" y="2"/>
                </a:lnTo>
                <a:lnTo>
                  <a:pt x="30" y="0"/>
                </a:lnTo>
                <a:lnTo>
                  <a:pt x="20" y="0"/>
                </a:lnTo>
                <a:lnTo>
                  <a:pt x="11" y="2"/>
                </a:lnTo>
                <a:lnTo>
                  <a:pt x="1" y="6"/>
                </a:lnTo>
                <a:lnTo>
                  <a:pt x="0" y="6"/>
                </a:lnTo>
                <a:lnTo>
                  <a:pt x="0" y="9"/>
                </a:lnTo>
                <a:lnTo>
                  <a:pt x="0" y="11"/>
                </a:lnTo>
                <a:lnTo>
                  <a:pt x="1" y="13"/>
                </a:lnTo>
                <a:lnTo>
                  <a:pt x="5" y="18"/>
                </a:lnTo>
                <a:lnTo>
                  <a:pt x="9" y="24"/>
                </a:lnTo>
                <a:lnTo>
                  <a:pt x="15" y="31"/>
                </a:lnTo>
                <a:lnTo>
                  <a:pt x="23" y="37"/>
                </a:lnTo>
                <a:lnTo>
                  <a:pt x="30" y="43"/>
                </a:lnTo>
                <a:lnTo>
                  <a:pt x="37" y="47"/>
                </a:lnTo>
                <a:lnTo>
                  <a:pt x="45" y="50"/>
                </a:lnTo>
                <a:lnTo>
                  <a:pt x="52" y="52"/>
                </a:lnTo>
                <a:lnTo>
                  <a:pt x="60" y="55"/>
                </a:lnTo>
                <a:lnTo>
                  <a:pt x="67" y="55"/>
                </a:lnTo>
                <a:lnTo>
                  <a:pt x="73" y="56"/>
                </a:lnTo>
                <a:lnTo>
                  <a:pt x="80" y="56"/>
                </a:lnTo>
                <a:lnTo>
                  <a:pt x="85" y="56"/>
                </a:lnTo>
                <a:lnTo>
                  <a:pt x="88" y="5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192" name="CustomShape 584"/>
          <p:cNvSpPr/>
          <p:nvPr/>
        </p:nvSpPr>
        <p:spPr>
          <a:xfrm>
            <a:off x="3814763" y="6234113"/>
            <a:ext cx="157162" cy="104775"/>
          </a:xfrm>
          <a:custGeom>
            <a:avLst/>
            <a:gdLst/>
            <a:ahLst/>
            <a:cxnLst/>
            <a:rect l="l" t="t" r="r" b="b"/>
            <a:pathLst>
              <a:path w="99" h="66">
                <a:moveTo>
                  <a:pt x="4" y="15"/>
                </a:moveTo>
                <a:lnTo>
                  <a:pt x="13" y="11"/>
                </a:lnTo>
                <a:lnTo>
                  <a:pt x="22" y="9"/>
                </a:lnTo>
                <a:lnTo>
                  <a:pt x="31" y="9"/>
                </a:lnTo>
                <a:lnTo>
                  <a:pt x="39" y="11"/>
                </a:lnTo>
                <a:lnTo>
                  <a:pt x="48" y="15"/>
                </a:lnTo>
                <a:lnTo>
                  <a:pt x="56" y="19"/>
                </a:lnTo>
                <a:lnTo>
                  <a:pt x="64" y="23"/>
                </a:lnTo>
                <a:lnTo>
                  <a:pt x="71" y="30"/>
                </a:lnTo>
                <a:lnTo>
                  <a:pt x="77" y="36"/>
                </a:lnTo>
                <a:lnTo>
                  <a:pt x="83" y="42"/>
                </a:lnTo>
                <a:lnTo>
                  <a:pt x="86" y="48"/>
                </a:lnTo>
                <a:lnTo>
                  <a:pt x="89" y="53"/>
                </a:lnTo>
                <a:lnTo>
                  <a:pt x="90" y="56"/>
                </a:lnTo>
                <a:lnTo>
                  <a:pt x="90" y="57"/>
                </a:lnTo>
                <a:lnTo>
                  <a:pt x="91" y="56"/>
                </a:lnTo>
                <a:lnTo>
                  <a:pt x="90" y="56"/>
                </a:lnTo>
                <a:lnTo>
                  <a:pt x="89" y="66"/>
                </a:lnTo>
                <a:lnTo>
                  <a:pt x="94" y="65"/>
                </a:lnTo>
                <a:lnTo>
                  <a:pt x="99" y="61"/>
                </a:lnTo>
                <a:lnTo>
                  <a:pt x="99" y="55"/>
                </a:lnTo>
                <a:lnTo>
                  <a:pt x="98" y="49"/>
                </a:lnTo>
                <a:lnTo>
                  <a:pt x="93" y="43"/>
                </a:lnTo>
                <a:lnTo>
                  <a:pt x="89" y="37"/>
                </a:lnTo>
                <a:lnTo>
                  <a:pt x="84" y="30"/>
                </a:lnTo>
                <a:lnTo>
                  <a:pt x="76" y="22"/>
                </a:lnTo>
                <a:lnTo>
                  <a:pt x="69" y="17"/>
                </a:lnTo>
                <a:lnTo>
                  <a:pt x="61" y="10"/>
                </a:lnTo>
                <a:lnTo>
                  <a:pt x="52" y="6"/>
                </a:lnTo>
                <a:lnTo>
                  <a:pt x="42" y="3"/>
                </a:lnTo>
                <a:lnTo>
                  <a:pt x="32" y="0"/>
                </a:lnTo>
                <a:lnTo>
                  <a:pt x="21" y="0"/>
                </a:lnTo>
                <a:lnTo>
                  <a:pt x="11" y="3"/>
                </a:lnTo>
                <a:lnTo>
                  <a:pt x="0" y="7"/>
                </a:lnTo>
                <a:lnTo>
                  <a:pt x="4" y="1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93" name="CustomShape 585"/>
          <p:cNvSpPr/>
          <p:nvPr/>
        </p:nvSpPr>
        <p:spPr>
          <a:xfrm>
            <a:off x="3810000" y="6245225"/>
            <a:ext cx="68263" cy="77788"/>
          </a:xfrm>
          <a:custGeom>
            <a:avLst/>
            <a:gdLst/>
            <a:ahLst/>
            <a:cxnLst/>
            <a:rect l="l" t="t" r="r" b="b"/>
            <a:pathLst>
              <a:path w="43" h="49">
                <a:moveTo>
                  <a:pt x="43" y="42"/>
                </a:moveTo>
                <a:lnTo>
                  <a:pt x="36" y="37"/>
                </a:lnTo>
                <a:lnTo>
                  <a:pt x="29" y="32"/>
                </a:lnTo>
                <a:lnTo>
                  <a:pt x="22" y="25"/>
                </a:lnTo>
                <a:lnTo>
                  <a:pt x="16" y="19"/>
                </a:lnTo>
                <a:lnTo>
                  <a:pt x="12" y="13"/>
                </a:lnTo>
                <a:lnTo>
                  <a:pt x="10" y="9"/>
                </a:lnTo>
                <a:lnTo>
                  <a:pt x="9" y="8"/>
                </a:lnTo>
                <a:lnTo>
                  <a:pt x="9" y="7"/>
                </a:lnTo>
                <a:lnTo>
                  <a:pt x="7" y="8"/>
                </a:lnTo>
                <a:lnTo>
                  <a:pt x="3" y="0"/>
                </a:lnTo>
                <a:lnTo>
                  <a:pt x="1" y="3"/>
                </a:lnTo>
                <a:lnTo>
                  <a:pt x="0" y="7"/>
                </a:lnTo>
                <a:lnTo>
                  <a:pt x="0" y="10"/>
                </a:lnTo>
                <a:lnTo>
                  <a:pt x="1" y="13"/>
                </a:lnTo>
                <a:lnTo>
                  <a:pt x="4" y="19"/>
                </a:lnTo>
                <a:lnTo>
                  <a:pt x="10" y="25"/>
                </a:lnTo>
                <a:lnTo>
                  <a:pt x="16" y="32"/>
                </a:lnTo>
                <a:lnTo>
                  <a:pt x="23" y="38"/>
                </a:lnTo>
                <a:lnTo>
                  <a:pt x="32" y="45"/>
                </a:lnTo>
                <a:lnTo>
                  <a:pt x="39" y="49"/>
                </a:lnTo>
                <a:lnTo>
                  <a:pt x="43" y="4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94" name="CustomShape 586"/>
          <p:cNvSpPr/>
          <p:nvPr/>
        </p:nvSpPr>
        <p:spPr>
          <a:xfrm>
            <a:off x="3871913" y="6311900"/>
            <a:ext cx="85725" cy="26988"/>
          </a:xfrm>
          <a:custGeom>
            <a:avLst/>
            <a:gdLst/>
            <a:ahLst/>
            <a:cxnLst/>
            <a:rect l="l" t="t" r="r" b="b"/>
            <a:pathLst>
              <a:path w="54" h="17">
                <a:moveTo>
                  <a:pt x="54" y="7"/>
                </a:moveTo>
                <a:lnTo>
                  <a:pt x="50" y="7"/>
                </a:lnTo>
                <a:lnTo>
                  <a:pt x="45" y="7"/>
                </a:lnTo>
                <a:lnTo>
                  <a:pt x="39" y="7"/>
                </a:lnTo>
                <a:lnTo>
                  <a:pt x="32" y="6"/>
                </a:lnTo>
                <a:lnTo>
                  <a:pt x="26" y="5"/>
                </a:lnTo>
                <a:lnTo>
                  <a:pt x="18" y="4"/>
                </a:lnTo>
                <a:lnTo>
                  <a:pt x="12" y="2"/>
                </a:lnTo>
                <a:lnTo>
                  <a:pt x="4" y="0"/>
                </a:lnTo>
                <a:lnTo>
                  <a:pt x="0" y="7"/>
                </a:lnTo>
                <a:lnTo>
                  <a:pt x="9" y="11"/>
                </a:lnTo>
                <a:lnTo>
                  <a:pt x="16" y="13"/>
                </a:lnTo>
                <a:lnTo>
                  <a:pt x="25" y="15"/>
                </a:lnTo>
                <a:lnTo>
                  <a:pt x="32" y="16"/>
                </a:lnTo>
                <a:lnTo>
                  <a:pt x="38" y="16"/>
                </a:lnTo>
                <a:lnTo>
                  <a:pt x="45" y="16"/>
                </a:lnTo>
                <a:lnTo>
                  <a:pt x="49" y="16"/>
                </a:lnTo>
                <a:lnTo>
                  <a:pt x="53" y="17"/>
                </a:lnTo>
                <a:lnTo>
                  <a:pt x="54" y="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95" name="CustomShape 587"/>
          <p:cNvSpPr/>
          <p:nvPr/>
        </p:nvSpPr>
        <p:spPr>
          <a:xfrm>
            <a:off x="5524500" y="6113463"/>
            <a:ext cx="146050" cy="90487"/>
          </a:xfrm>
          <a:custGeom>
            <a:avLst/>
            <a:gdLst/>
            <a:ahLst/>
            <a:cxnLst/>
            <a:rect l="l" t="t" r="r" b="b"/>
            <a:pathLst>
              <a:path w="93" h="57">
                <a:moveTo>
                  <a:pt x="88" y="57"/>
                </a:moveTo>
                <a:lnTo>
                  <a:pt x="92" y="56"/>
                </a:lnTo>
                <a:lnTo>
                  <a:pt x="93" y="54"/>
                </a:lnTo>
                <a:lnTo>
                  <a:pt x="93" y="50"/>
                </a:lnTo>
                <a:lnTo>
                  <a:pt x="92" y="46"/>
                </a:lnTo>
                <a:lnTo>
                  <a:pt x="89" y="40"/>
                </a:lnTo>
                <a:lnTo>
                  <a:pt x="85" y="34"/>
                </a:lnTo>
                <a:lnTo>
                  <a:pt x="79" y="28"/>
                </a:lnTo>
                <a:lnTo>
                  <a:pt x="73" y="21"/>
                </a:lnTo>
                <a:lnTo>
                  <a:pt x="66" y="15"/>
                </a:lnTo>
                <a:lnTo>
                  <a:pt x="57" y="9"/>
                </a:lnTo>
                <a:lnTo>
                  <a:pt x="49" y="5"/>
                </a:lnTo>
                <a:lnTo>
                  <a:pt x="39" y="2"/>
                </a:lnTo>
                <a:lnTo>
                  <a:pt x="30" y="0"/>
                </a:lnTo>
                <a:lnTo>
                  <a:pt x="20" y="0"/>
                </a:lnTo>
                <a:lnTo>
                  <a:pt x="11" y="2"/>
                </a:lnTo>
                <a:lnTo>
                  <a:pt x="1" y="6"/>
                </a:lnTo>
                <a:lnTo>
                  <a:pt x="0" y="7"/>
                </a:lnTo>
                <a:lnTo>
                  <a:pt x="0" y="8"/>
                </a:lnTo>
                <a:lnTo>
                  <a:pt x="0" y="10"/>
                </a:lnTo>
                <a:lnTo>
                  <a:pt x="1" y="13"/>
                </a:lnTo>
                <a:lnTo>
                  <a:pt x="4" y="18"/>
                </a:lnTo>
                <a:lnTo>
                  <a:pt x="9" y="24"/>
                </a:lnTo>
                <a:lnTo>
                  <a:pt x="15" y="30"/>
                </a:lnTo>
                <a:lnTo>
                  <a:pt x="22" y="37"/>
                </a:lnTo>
                <a:lnTo>
                  <a:pt x="30" y="42"/>
                </a:lnTo>
                <a:lnTo>
                  <a:pt x="37" y="48"/>
                </a:lnTo>
                <a:lnTo>
                  <a:pt x="44" y="50"/>
                </a:lnTo>
                <a:lnTo>
                  <a:pt x="52" y="52"/>
                </a:lnTo>
                <a:lnTo>
                  <a:pt x="59" y="54"/>
                </a:lnTo>
                <a:lnTo>
                  <a:pt x="67" y="54"/>
                </a:lnTo>
                <a:lnTo>
                  <a:pt x="73" y="56"/>
                </a:lnTo>
                <a:lnTo>
                  <a:pt x="79" y="56"/>
                </a:lnTo>
                <a:lnTo>
                  <a:pt x="85" y="56"/>
                </a:lnTo>
                <a:lnTo>
                  <a:pt x="88" y="5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196" name="CustomShape 588"/>
          <p:cNvSpPr/>
          <p:nvPr/>
        </p:nvSpPr>
        <p:spPr>
          <a:xfrm>
            <a:off x="5522913" y="6105525"/>
            <a:ext cx="153987" cy="104775"/>
          </a:xfrm>
          <a:custGeom>
            <a:avLst/>
            <a:gdLst/>
            <a:ahLst/>
            <a:cxnLst/>
            <a:rect l="l" t="t" r="r" b="b"/>
            <a:pathLst>
              <a:path w="98" h="66">
                <a:moveTo>
                  <a:pt x="4" y="14"/>
                </a:moveTo>
                <a:lnTo>
                  <a:pt x="13" y="11"/>
                </a:lnTo>
                <a:lnTo>
                  <a:pt x="22" y="9"/>
                </a:lnTo>
                <a:lnTo>
                  <a:pt x="31" y="9"/>
                </a:lnTo>
                <a:lnTo>
                  <a:pt x="39" y="11"/>
                </a:lnTo>
                <a:lnTo>
                  <a:pt x="48" y="14"/>
                </a:lnTo>
                <a:lnTo>
                  <a:pt x="56" y="19"/>
                </a:lnTo>
                <a:lnTo>
                  <a:pt x="63" y="23"/>
                </a:lnTo>
                <a:lnTo>
                  <a:pt x="71" y="30"/>
                </a:lnTo>
                <a:lnTo>
                  <a:pt x="77" y="35"/>
                </a:lnTo>
                <a:lnTo>
                  <a:pt x="83" y="42"/>
                </a:lnTo>
                <a:lnTo>
                  <a:pt x="86" y="47"/>
                </a:lnTo>
                <a:lnTo>
                  <a:pt x="89" y="53"/>
                </a:lnTo>
                <a:lnTo>
                  <a:pt x="90" y="56"/>
                </a:lnTo>
                <a:lnTo>
                  <a:pt x="90" y="57"/>
                </a:lnTo>
                <a:lnTo>
                  <a:pt x="91" y="57"/>
                </a:lnTo>
                <a:lnTo>
                  <a:pt x="90" y="57"/>
                </a:lnTo>
                <a:lnTo>
                  <a:pt x="89" y="66"/>
                </a:lnTo>
                <a:lnTo>
                  <a:pt x="94" y="65"/>
                </a:lnTo>
                <a:lnTo>
                  <a:pt x="98" y="61"/>
                </a:lnTo>
                <a:lnTo>
                  <a:pt x="98" y="55"/>
                </a:lnTo>
                <a:lnTo>
                  <a:pt x="97" y="48"/>
                </a:lnTo>
                <a:lnTo>
                  <a:pt x="94" y="43"/>
                </a:lnTo>
                <a:lnTo>
                  <a:pt x="89" y="36"/>
                </a:lnTo>
                <a:lnTo>
                  <a:pt x="84" y="30"/>
                </a:lnTo>
                <a:lnTo>
                  <a:pt x="76" y="23"/>
                </a:lnTo>
                <a:lnTo>
                  <a:pt x="69" y="17"/>
                </a:lnTo>
                <a:lnTo>
                  <a:pt x="60" y="10"/>
                </a:lnTo>
                <a:lnTo>
                  <a:pt x="52" y="6"/>
                </a:lnTo>
                <a:lnTo>
                  <a:pt x="41" y="2"/>
                </a:lnTo>
                <a:lnTo>
                  <a:pt x="32" y="0"/>
                </a:lnTo>
                <a:lnTo>
                  <a:pt x="21" y="0"/>
                </a:lnTo>
                <a:lnTo>
                  <a:pt x="11" y="2"/>
                </a:lnTo>
                <a:lnTo>
                  <a:pt x="0" y="7"/>
                </a:lnTo>
                <a:lnTo>
                  <a:pt x="4"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97" name="CustomShape 589"/>
          <p:cNvSpPr/>
          <p:nvPr/>
        </p:nvSpPr>
        <p:spPr>
          <a:xfrm>
            <a:off x="5518150" y="6116638"/>
            <a:ext cx="66675" cy="77787"/>
          </a:xfrm>
          <a:custGeom>
            <a:avLst/>
            <a:gdLst/>
            <a:ahLst/>
            <a:cxnLst/>
            <a:rect l="l" t="t" r="r" b="b"/>
            <a:pathLst>
              <a:path w="43" h="49">
                <a:moveTo>
                  <a:pt x="43" y="41"/>
                </a:moveTo>
                <a:lnTo>
                  <a:pt x="36" y="37"/>
                </a:lnTo>
                <a:lnTo>
                  <a:pt x="28" y="32"/>
                </a:lnTo>
                <a:lnTo>
                  <a:pt x="22" y="25"/>
                </a:lnTo>
                <a:lnTo>
                  <a:pt x="16" y="19"/>
                </a:lnTo>
                <a:lnTo>
                  <a:pt x="11" y="13"/>
                </a:lnTo>
                <a:lnTo>
                  <a:pt x="9" y="8"/>
                </a:lnTo>
                <a:lnTo>
                  <a:pt x="8" y="7"/>
                </a:lnTo>
                <a:lnTo>
                  <a:pt x="8" y="6"/>
                </a:lnTo>
                <a:lnTo>
                  <a:pt x="8" y="7"/>
                </a:lnTo>
                <a:lnTo>
                  <a:pt x="7" y="7"/>
                </a:lnTo>
                <a:lnTo>
                  <a:pt x="3" y="0"/>
                </a:lnTo>
                <a:lnTo>
                  <a:pt x="1" y="3"/>
                </a:lnTo>
                <a:lnTo>
                  <a:pt x="0" y="6"/>
                </a:lnTo>
                <a:lnTo>
                  <a:pt x="0" y="10"/>
                </a:lnTo>
                <a:lnTo>
                  <a:pt x="1" y="13"/>
                </a:lnTo>
                <a:lnTo>
                  <a:pt x="4" y="18"/>
                </a:lnTo>
                <a:lnTo>
                  <a:pt x="9" y="25"/>
                </a:lnTo>
                <a:lnTo>
                  <a:pt x="16" y="32"/>
                </a:lnTo>
                <a:lnTo>
                  <a:pt x="23" y="38"/>
                </a:lnTo>
                <a:lnTo>
                  <a:pt x="32" y="45"/>
                </a:lnTo>
                <a:lnTo>
                  <a:pt x="40" y="49"/>
                </a:lnTo>
                <a:lnTo>
                  <a:pt x="43"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98" name="CustomShape 590"/>
          <p:cNvSpPr/>
          <p:nvPr/>
        </p:nvSpPr>
        <p:spPr>
          <a:xfrm>
            <a:off x="5581650" y="6181725"/>
            <a:ext cx="82550" cy="26988"/>
          </a:xfrm>
          <a:custGeom>
            <a:avLst/>
            <a:gdLst/>
            <a:ahLst/>
            <a:cxnLst/>
            <a:rect l="l" t="t" r="r" b="b"/>
            <a:pathLst>
              <a:path w="53" h="18">
                <a:moveTo>
                  <a:pt x="53" y="9"/>
                </a:moveTo>
                <a:lnTo>
                  <a:pt x="49" y="8"/>
                </a:lnTo>
                <a:lnTo>
                  <a:pt x="43" y="8"/>
                </a:lnTo>
                <a:lnTo>
                  <a:pt x="38" y="8"/>
                </a:lnTo>
                <a:lnTo>
                  <a:pt x="32" y="7"/>
                </a:lnTo>
                <a:lnTo>
                  <a:pt x="24" y="7"/>
                </a:lnTo>
                <a:lnTo>
                  <a:pt x="17" y="5"/>
                </a:lnTo>
                <a:lnTo>
                  <a:pt x="11" y="3"/>
                </a:lnTo>
                <a:lnTo>
                  <a:pt x="3" y="0"/>
                </a:lnTo>
                <a:lnTo>
                  <a:pt x="0" y="8"/>
                </a:lnTo>
                <a:lnTo>
                  <a:pt x="7" y="11"/>
                </a:lnTo>
                <a:lnTo>
                  <a:pt x="15" y="14"/>
                </a:lnTo>
                <a:lnTo>
                  <a:pt x="23" y="16"/>
                </a:lnTo>
                <a:lnTo>
                  <a:pt x="31" y="17"/>
                </a:lnTo>
                <a:lnTo>
                  <a:pt x="37" y="17"/>
                </a:lnTo>
                <a:lnTo>
                  <a:pt x="43" y="17"/>
                </a:lnTo>
                <a:lnTo>
                  <a:pt x="48" y="17"/>
                </a:lnTo>
                <a:lnTo>
                  <a:pt x="52" y="18"/>
                </a:lnTo>
                <a:lnTo>
                  <a:pt x="53"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199" name="CustomShape 591"/>
          <p:cNvSpPr/>
          <p:nvPr/>
        </p:nvSpPr>
        <p:spPr>
          <a:xfrm>
            <a:off x="2536825" y="6110288"/>
            <a:ext cx="147638" cy="92075"/>
          </a:xfrm>
          <a:custGeom>
            <a:avLst/>
            <a:gdLst/>
            <a:ahLst/>
            <a:cxnLst/>
            <a:rect l="l" t="t" r="r" b="b"/>
            <a:pathLst>
              <a:path w="93" h="58">
                <a:moveTo>
                  <a:pt x="88" y="0"/>
                </a:moveTo>
                <a:lnTo>
                  <a:pt x="91" y="0"/>
                </a:lnTo>
                <a:lnTo>
                  <a:pt x="93" y="3"/>
                </a:lnTo>
                <a:lnTo>
                  <a:pt x="93" y="6"/>
                </a:lnTo>
                <a:lnTo>
                  <a:pt x="92" y="10"/>
                </a:lnTo>
                <a:lnTo>
                  <a:pt x="89" y="17"/>
                </a:lnTo>
                <a:lnTo>
                  <a:pt x="85" y="22"/>
                </a:lnTo>
                <a:lnTo>
                  <a:pt x="80" y="29"/>
                </a:lnTo>
                <a:lnTo>
                  <a:pt x="72" y="36"/>
                </a:lnTo>
                <a:lnTo>
                  <a:pt x="65" y="41"/>
                </a:lnTo>
                <a:lnTo>
                  <a:pt x="57" y="48"/>
                </a:lnTo>
                <a:lnTo>
                  <a:pt x="49" y="52"/>
                </a:lnTo>
                <a:lnTo>
                  <a:pt x="39" y="55"/>
                </a:lnTo>
                <a:lnTo>
                  <a:pt x="30" y="58"/>
                </a:lnTo>
                <a:lnTo>
                  <a:pt x="20" y="58"/>
                </a:lnTo>
                <a:lnTo>
                  <a:pt x="11" y="55"/>
                </a:lnTo>
                <a:lnTo>
                  <a:pt x="1" y="51"/>
                </a:lnTo>
                <a:lnTo>
                  <a:pt x="0" y="50"/>
                </a:lnTo>
                <a:lnTo>
                  <a:pt x="0" y="49"/>
                </a:lnTo>
                <a:lnTo>
                  <a:pt x="0" y="47"/>
                </a:lnTo>
                <a:lnTo>
                  <a:pt x="1" y="44"/>
                </a:lnTo>
                <a:lnTo>
                  <a:pt x="4" y="39"/>
                </a:lnTo>
                <a:lnTo>
                  <a:pt x="9" y="32"/>
                </a:lnTo>
                <a:lnTo>
                  <a:pt x="15" y="26"/>
                </a:lnTo>
                <a:lnTo>
                  <a:pt x="21" y="20"/>
                </a:lnTo>
                <a:lnTo>
                  <a:pt x="30" y="14"/>
                </a:lnTo>
                <a:lnTo>
                  <a:pt x="37" y="9"/>
                </a:lnTo>
                <a:lnTo>
                  <a:pt x="45" y="6"/>
                </a:lnTo>
                <a:lnTo>
                  <a:pt x="52" y="4"/>
                </a:lnTo>
                <a:lnTo>
                  <a:pt x="59" y="3"/>
                </a:lnTo>
                <a:lnTo>
                  <a:pt x="67" y="2"/>
                </a:lnTo>
                <a:lnTo>
                  <a:pt x="73" y="2"/>
                </a:lnTo>
                <a:lnTo>
                  <a:pt x="80" y="0"/>
                </a:lnTo>
                <a:lnTo>
                  <a:pt x="84" y="0"/>
                </a:lnTo>
                <a:lnTo>
                  <a:pt x="8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200" name="CustomShape 592"/>
          <p:cNvSpPr/>
          <p:nvPr/>
        </p:nvSpPr>
        <p:spPr>
          <a:xfrm>
            <a:off x="2535238" y="6103938"/>
            <a:ext cx="157162" cy="103187"/>
          </a:xfrm>
          <a:custGeom>
            <a:avLst/>
            <a:gdLst/>
            <a:ahLst/>
            <a:cxnLst/>
            <a:rect l="l" t="t" r="r" b="b"/>
            <a:pathLst>
              <a:path w="99" h="66">
                <a:moveTo>
                  <a:pt x="0" y="59"/>
                </a:moveTo>
                <a:lnTo>
                  <a:pt x="11" y="64"/>
                </a:lnTo>
                <a:lnTo>
                  <a:pt x="21" y="66"/>
                </a:lnTo>
                <a:lnTo>
                  <a:pt x="32" y="66"/>
                </a:lnTo>
                <a:lnTo>
                  <a:pt x="41" y="64"/>
                </a:lnTo>
                <a:lnTo>
                  <a:pt x="51" y="60"/>
                </a:lnTo>
                <a:lnTo>
                  <a:pt x="60" y="55"/>
                </a:lnTo>
                <a:lnTo>
                  <a:pt x="69" y="49"/>
                </a:lnTo>
                <a:lnTo>
                  <a:pt x="76" y="43"/>
                </a:lnTo>
                <a:lnTo>
                  <a:pt x="84" y="36"/>
                </a:lnTo>
                <a:lnTo>
                  <a:pt x="89" y="30"/>
                </a:lnTo>
                <a:lnTo>
                  <a:pt x="93" y="23"/>
                </a:lnTo>
                <a:lnTo>
                  <a:pt x="96" y="16"/>
                </a:lnTo>
                <a:lnTo>
                  <a:pt x="99" y="11"/>
                </a:lnTo>
                <a:lnTo>
                  <a:pt x="99" y="6"/>
                </a:lnTo>
                <a:lnTo>
                  <a:pt x="94" y="0"/>
                </a:lnTo>
                <a:lnTo>
                  <a:pt x="88" y="0"/>
                </a:lnTo>
                <a:lnTo>
                  <a:pt x="90" y="9"/>
                </a:lnTo>
                <a:lnTo>
                  <a:pt x="91" y="9"/>
                </a:lnTo>
                <a:lnTo>
                  <a:pt x="90" y="8"/>
                </a:lnTo>
                <a:lnTo>
                  <a:pt x="90" y="9"/>
                </a:lnTo>
                <a:lnTo>
                  <a:pt x="89" y="13"/>
                </a:lnTo>
                <a:lnTo>
                  <a:pt x="86" y="18"/>
                </a:lnTo>
                <a:lnTo>
                  <a:pt x="82" y="24"/>
                </a:lnTo>
                <a:lnTo>
                  <a:pt x="77" y="30"/>
                </a:lnTo>
                <a:lnTo>
                  <a:pt x="71" y="36"/>
                </a:lnTo>
                <a:lnTo>
                  <a:pt x="64" y="42"/>
                </a:lnTo>
                <a:lnTo>
                  <a:pt x="56" y="47"/>
                </a:lnTo>
                <a:lnTo>
                  <a:pt x="48" y="52"/>
                </a:lnTo>
                <a:lnTo>
                  <a:pt x="39" y="55"/>
                </a:lnTo>
                <a:lnTo>
                  <a:pt x="31" y="57"/>
                </a:lnTo>
                <a:lnTo>
                  <a:pt x="21" y="57"/>
                </a:lnTo>
                <a:lnTo>
                  <a:pt x="13" y="55"/>
                </a:lnTo>
                <a:lnTo>
                  <a:pt x="4" y="51"/>
                </a:lnTo>
                <a:lnTo>
                  <a:pt x="0"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01" name="CustomShape 593"/>
          <p:cNvSpPr/>
          <p:nvPr/>
        </p:nvSpPr>
        <p:spPr>
          <a:xfrm>
            <a:off x="2528888" y="6118225"/>
            <a:ext cx="69850" cy="77788"/>
          </a:xfrm>
          <a:custGeom>
            <a:avLst/>
            <a:gdLst/>
            <a:ahLst/>
            <a:cxnLst/>
            <a:rect l="l" t="t" r="r" b="b"/>
            <a:pathLst>
              <a:path w="44" h="50">
                <a:moveTo>
                  <a:pt x="40" y="0"/>
                </a:moveTo>
                <a:lnTo>
                  <a:pt x="32" y="5"/>
                </a:lnTo>
                <a:lnTo>
                  <a:pt x="24" y="11"/>
                </a:lnTo>
                <a:lnTo>
                  <a:pt x="17" y="17"/>
                </a:lnTo>
                <a:lnTo>
                  <a:pt x="11" y="25"/>
                </a:lnTo>
                <a:lnTo>
                  <a:pt x="5" y="32"/>
                </a:lnTo>
                <a:lnTo>
                  <a:pt x="2" y="37"/>
                </a:lnTo>
                <a:lnTo>
                  <a:pt x="1" y="40"/>
                </a:lnTo>
                <a:lnTo>
                  <a:pt x="0" y="44"/>
                </a:lnTo>
                <a:lnTo>
                  <a:pt x="1" y="47"/>
                </a:lnTo>
                <a:lnTo>
                  <a:pt x="4" y="50"/>
                </a:lnTo>
                <a:lnTo>
                  <a:pt x="8" y="42"/>
                </a:lnTo>
                <a:lnTo>
                  <a:pt x="9" y="43"/>
                </a:lnTo>
                <a:lnTo>
                  <a:pt x="9" y="44"/>
                </a:lnTo>
                <a:lnTo>
                  <a:pt x="9" y="43"/>
                </a:lnTo>
                <a:lnTo>
                  <a:pt x="9" y="42"/>
                </a:lnTo>
                <a:lnTo>
                  <a:pt x="13" y="36"/>
                </a:lnTo>
                <a:lnTo>
                  <a:pt x="17" y="31"/>
                </a:lnTo>
                <a:lnTo>
                  <a:pt x="23" y="24"/>
                </a:lnTo>
                <a:lnTo>
                  <a:pt x="30" y="18"/>
                </a:lnTo>
                <a:lnTo>
                  <a:pt x="37" y="13"/>
                </a:lnTo>
                <a:lnTo>
                  <a:pt x="44" y="9"/>
                </a:lnTo>
                <a:lnTo>
                  <a:pt x="4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02" name="CustomShape 594"/>
          <p:cNvSpPr/>
          <p:nvPr/>
        </p:nvSpPr>
        <p:spPr>
          <a:xfrm>
            <a:off x="2592388" y="6103938"/>
            <a:ext cx="85725" cy="26987"/>
          </a:xfrm>
          <a:custGeom>
            <a:avLst/>
            <a:gdLst/>
            <a:ahLst/>
            <a:cxnLst/>
            <a:rect l="l" t="t" r="r" b="b"/>
            <a:pathLst>
              <a:path w="54" h="18">
                <a:moveTo>
                  <a:pt x="52" y="0"/>
                </a:moveTo>
                <a:lnTo>
                  <a:pt x="49" y="0"/>
                </a:lnTo>
                <a:lnTo>
                  <a:pt x="45" y="0"/>
                </a:lnTo>
                <a:lnTo>
                  <a:pt x="38" y="1"/>
                </a:lnTo>
                <a:lnTo>
                  <a:pt x="31" y="1"/>
                </a:lnTo>
                <a:lnTo>
                  <a:pt x="23" y="2"/>
                </a:lnTo>
                <a:lnTo>
                  <a:pt x="16" y="3"/>
                </a:lnTo>
                <a:lnTo>
                  <a:pt x="9" y="6"/>
                </a:lnTo>
                <a:lnTo>
                  <a:pt x="0" y="9"/>
                </a:lnTo>
                <a:lnTo>
                  <a:pt x="4" y="18"/>
                </a:lnTo>
                <a:lnTo>
                  <a:pt x="11" y="14"/>
                </a:lnTo>
                <a:lnTo>
                  <a:pt x="18" y="12"/>
                </a:lnTo>
                <a:lnTo>
                  <a:pt x="26" y="11"/>
                </a:lnTo>
                <a:lnTo>
                  <a:pt x="32" y="10"/>
                </a:lnTo>
                <a:lnTo>
                  <a:pt x="38" y="10"/>
                </a:lnTo>
                <a:lnTo>
                  <a:pt x="45" y="10"/>
                </a:lnTo>
                <a:lnTo>
                  <a:pt x="50" y="9"/>
                </a:lnTo>
                <a:lnTo>
                  <a:pt x="54" y="9"/>
                </a:lnTo>
                <a:lnTo>
                  <a:pt x="52"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03" name="CustomShape 595"/>
          <p:cNvSpPr/>
          <p:nvPr/>
        </p:nvSpPr>
        <p:spPr>
          <a:xfrm>
            <a:off x="7550150" y="6113463"/>
            <a:ext cx="146050" cy="90487"/>
          </a:xfrm>
          <a:custGeom>
            <a:avLst/>
            <a:gdLst/>
            <a:ahLst/>
            <a:cxnLst/>
            <a:rect l="l" t="t" r="r" b="b"/>
            <a:pathLst>
              <a:path w="93" h="57">
                <a:moveTo>
                  <a:pt x="88" y="57"/>
                </a:moveTo>
                <a:lnTo>
                  <a:pt x="91" y="56"/>
                </a:lnTo>
                <a:lnTo>
                  <a:pt x="93" y="54"/>
                </a:lnTo>
                <a:lnTo>
                  <a:pt x="93" y="50"/>
                </a:lnTo>
                <a:lnTo>
                  <a:pt x="92" y="46"/>
                </a:lnTo>
                <a:lnTo>
                  <a:pt x="89" y="40"/>
                </a:lnTo>
                <a:lnTo>
                  <a:pt x="84" y="34"/>
                </a:lnTo>
                <a:lnTo>
                  <a:pt x="79" y="28"/>
                </a:lnTo>
                <a:lnTo>
                  <a:pt x="72" y="21"/>
                </a:lnTo>
                <a:lnTo>
                  <a:pt x="65" y="15"/>
                </a:lnTo>
                <a:lnTo>
                  <a:pt x="57" y="9"/>
                </a:lnTo>
                <a:lnTo>
                  <a:pt x="48" y="5"/>
                </a:lnTo>
                <a:lnTo>
                  <a:pt x="39" y="2"/>
                </a:lnTo>
                <a:lnTo>
                  <a:pt x="29" y="0"/>
                </a:lnTo>
                <a:lnTo>
                  <a:pt x="20" y="0"/>
                </a:lnTo>
                <a:lnTo>
                  <a:pt x="10" y="2"/>
                </a:lnTo>
                <a:lnTo>
                  <a:pt x="1" y="6"/>
                </a:lnTo>
                <a:lnTo>
                  <a:pt x="0" y="7"/>
                </a:lnTo>
                <a:lnTo>
                  <a:pt x="0" y="8"/>
                </a:lnTo>
                <a:lnTo>
                  <a:pt x="0" y="10"/>
                </a:lnTo>
                <a:lnTo>
                  <a:pt x="1" y="13"/>
                </a:lnTo>
                <a:lnTo>
                  <a:pt x="4" y="18"/>
                </a:lnTo>
                <a:lnTo>
                  <a:pt x="8" y="24"/>
                </a:lnTo>
                <a:lnTo>
                  <a:pt x="15" y="30"/>
                </a:lnTo>
                <a:lnTo>
                  <a:pt x="21" y="37"/>
                </a:lnTo>
                <a:lnTo>
                  <a:pt x="29" y="42"/>
                </a:lnTo>
                <a:lnTo>
                  <a:pt x="37" y="48"/>
                </a:lnTo>
                <a:lnTo>
                  <a:pt x="44" y="50"/>
                </a:lnTo>
                <a:lnTo>
                  <a:pt x="52" y="52"/>
                </a:lnTo>
                <a:lnTo>
                  <a:pt x="59" y="54"/>
                </a:lnTo>
                <a:lnTo>
                  <a:pt x="66" y="54"/>
                </a:lnTo>
                <a:lnTo>
                  <a:pt x="73" y="56"/>
                </a:lnTo>
                <a:lnTo>
                  <a:pt x="79" y="56"/>
                </a:lnTo>
                <a:lnTo>
                  <a:pt x="83" y="56"/>
                </a:lnTo>
                <a:lnTo>
                  <a:pt x="88" y="5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204" name="CustomShape 596"/>
          <p:cNvSpPr/>
          <p:nvPr/>
        </p:nvSpPr>
        <p:spPr>
          <a:xfrm>
            <a:off x="7548563" y="6105525"/>
            <a:ext cx="153987" cy="104775"/>
          </a:xfrm>
          <a:custGeom>
            <a:avLst/>
            <a:gdLst/>
            <a:ahLst/>
            <a:cxnLst/>
            <a:rect l="l" t="t" r="r" b="b"/>
            <a:pathLst>
              <a:path w="98" h="66">
                <a:moveTo>
                  <a:pt x="4" y="14"/>
                </a:moveTo>
                <a:lnTo>
                  <a:pt x="12" y="11"/>
                </a:lnTo>
                <a:lnTo>
                  <a:pt x="21" y="9"/>
                </a:lnTo>
                <a:lnTo>
                  <a:pt x="30" y="9"/>
                </a:lnTo>
                <a:lnTo>
                  <a:pt x="39" y="11"/>
                </a:lnTo>
                <a:lnTo>
                  <a:pt x="47" y="14"/>
                </a:lnTo>
                <a:lnTo>
                  <a:pt x="56" y="19"/>
                </a:lnTo>
                <a:lnTo>
                  <a:pt x="63" y="23"/>
                </a:lnTo>
                <a:lnTo>
                  <a:pt x="71" y="30"/>
                </a:lnTo>
                <a:lnTo>
                  <a:pt x="77" y="35"/>
                </a:lnTo>
                <a:lnTo>
                  <a:pt x="81" y="42"/>
                </a:lnTo>
                <a:lnTo>
                  <a:pt x="85" y="47"/>
                </a:lnTo>
                <a:lnTo>
                  <a:pt x="89" y="53"/>
                </a:lnTo>
                <a:lnTo>
                  <a:pt x="90" y="56"/>
                </a:lnTo>
                <a:lnTo>
                  <a:pt x="90" y="57"/>
                </a:lnTo>
                <a:lnTo>
                  <a:pt x="91" y="57"/>
                </a:lnTo>
                <a:lnTo>
                  <a:pt x="90" y="57"/>
                </a:lnTo>
                <a:lnTo>
                  <a:pt x="88" y="66"/>
                </a:lnTo>
                <a:lnTo>
                  <a:pt x="94" y="65"/>
                </a:lnTo>
                <a:lnTo>
                  <a:pt x="98" y="61"/>
                </a:lnTo>
                <a:lnTo>
                  <a:pt x="98" y="55"/>
                </a:lnTo>
                <a:lnTo>
                  <a:pt x="96" y="48"/>
                </a:lnTo>
                <a:lnTo>
                  <a:pt x="93" y="43"/>
                </a:lnTo>
                <a:lnTo>
                  <a:pt x="89" y="36"/>
                </a:lnTo>
                <a:lnTo>
                  <a:pt x="83" y="30"/>
                </a:lnTo>
                <a:lnTo>
                  <a:pt x="76" y="23"/>
                </a:lnTo>
                <a:lnTo>
                  <a:pt x="68" y="17"/>
                </a:lnTo>
                <a:lnTo>
                  <a:pt x="60" y="10"/>
                </a:lnTo>
                <a:lnTo>
                  <a:pt x="51" y="6"/>
                </a:lnTo>
                <a:lnTo>
                  <a:pt x="41" y="2"/>
                </a:lnTo>
                <a:lnTo>
                  <a:pt x="31" y="0"/>
                </a:lnTo>
                <a:lnTo>
                  <a:pt x="21" y="0"/>
                </a:lnTo>
                <a:lnTo>
                  <a:pt x="10" y="2"/>
                </a:lnTo>
                <a:lnTo>
                  <a:pt x="0" y="7"/>
                </a:lnTo>
                <a:lnTo>
                  <a:pt x="4"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05" name="CustomShape 597"/>
          <p:cNvSpPr/>
          <p:nvPr/>
        </p:nvSpPr>
        <p:spPr>
          <a:xfrm>
            <a:off x="7543800" y="6116638"/>
            <a:ext cx="66675" cy="77787"/>
          </a:xfrm>
          <a:custGeom>
            <a:avLst/>
            <a:gdLst/>
            <a:ahLst/>
            <a:cxnLst/>
            <a:rect l="l" t="t" r="r" b="b"/>
            <a:pathLst>
              <a:path w="43" h="49">
                <a:moveTo>
                  <a:pt x="43" y="41"/>
                </a:moveTo>
                <a:lnTo>
                  <a:pt x="36" y="37"/>
                </a:lnTo>
                <a:lnTo>
                  <a:pt x="28" y="32"/>
                </a:lnTo>
                <a:lnTo>
                  <a:pt x="22" y="25"/>
                </a:lnTo>
                <a:lnTo>
                  <a:pt x="15" y="19"/>
                </a:lnTo>
                <a:lnTo>
                  <a:pt x="11" y="13"/>
                </a:lnTo>
                <a:lnTo>
                  <a:pt x="8" y="8"/>
                </a:lnTo>
                <a:lnTo>
                  <a:pt x="8" y="7"/>
                </a:lnTo>
                <a:lnTo>
                  <a:pt x="8" y="6"/>
                </a:lnTo>
                <a:lnTo>
                  <a:pt x="8" y="7"/>
                </a:lnTo>
                <a:lnTo>
                  <a:pt x="7" y="7"/>
                </a:lnTo>
                <a:lnTo>
                  <a:pt x="3" y="0"/>
                </a:lnTo>
                <a:lnTo>
                  <a:pt x="0" y="3"/>
                </a:lnTo>
                <a:lnTo>
                  <a:pt x="0" y="6"/>
                </a:lnTo>
                <a:lnTo>
                  <a:pt x="0" y="10"/>
                </a:lnTo>
                <a:lnTo>
                  <a:pt x="1" y="13"/>
                </a:lnTo>
                <a:lnTo>
                  <a:pt x="4" y="18"/>
                </a:lnTo>
                <a:lnTo>
                  <a:pt x="9" y="25"/>
                </a:lnTo>
                <a:lnTo>
                  <a:pt x="15" y="32"/>
                </a:lnTo>
                <a:lnTo>
                  <a:pt x="23" y="38"/>
                </a:lnTo>
                <a:lnTo>
                  <a:pt x="30" y="45"/>
                </a:lnTo>
                <a:lnTo>
                  <a:pt x="39" y="49"/>
                </a:lnTo>
                <a:lnTo>
                  <a:pt x="43"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06" name="CustomShape 598"/>
          <p:cNvSpPr/>
          <p:nvPr/>
        </p:nvSpPr>
        <p:spPr>
          <a:xfrm>
            <a:off x="7605713" y="6181725"/>
            <a:ext cx="84137" cy="26988"/>
          </a:xfrm>
          <a:custGeom>
            <a:avLst/>
            <a:gdLst/>
            <a:ahLst/>
            <a:cxnLst/>
            <a:rect l="l" t="t" r="r" b="b"/>
            <a:pathLst>
              <a:path w="54" h="18">
                <a:moveTo>
                  <a:pt x="54" y="9"/>
                </a:moveTo>
                <a:lnTo>
                  <a:pt x="49" y="8"/>
                </a:lnTo>
                <a:lnTo>
                  <a:pt x="44" y="8"/>
                </a:lnTo>
                <a:lnTo>
                  <a:pt x="38" y="8"/>
                </a:lnTo>
                <a:lnTo>
                  <a:pt x="31" y="7"/>
                </a:lnTo>
                <a:lnTo>
                  <a:pt x="25" y="7"/>
                </a:lnTo>
                <a:lnTo>
                  <a:pt x="18" y="5"/>
                </a:lnTo>
                <a:lnTo>
                  <a:pt x="10" y="3"/>
                </a:lnTo>
                <a:lnTo>
                  <a:pt x="4" y="0"/>
                </a:lnTo>
                <a:lnTo>
                  <a:pt x="0" y="8"/>
                </a:lnTo>
                <a:lnTo>
                  <a:pt x="8" y="11"/>
                </a:lnTo>
                <a:lnTo>
                  <a:pt x="16" y="14"/>
                </a:lnTo>
                <a:lnTo>
                  <a:pt x="23" y="16"/>
                </a:lnTo>
                <a:lnTo>
                  <a:pt x="30" y="17"/>
                </a:lnTo>
                <a:lnTo>
                  <a:pt x="38" y="17"/>
                </a:lnTo>
                <a:lnTo>
                  <a:pt x="44" y="17"/>
                </a:lnTo>
                <a:lnTo>
                  <a:pt x="48" y="17"/>
                </a:lnTo>
                <a:lnTo>
                  <a:pt x="52" y="18"/>
                </a:lnTo>
                <a:lnTo>
                  <a:pt x="54"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07" name="CustomShape 599"/>
          <p:cNvSpPr/>
          <p:nvPr/>
        </p:nvSpPr>
        <p:spPr>
          <a:xfrm>
            <a:off x="1790700" y="6116638"/>
            <a:ext cx="147638" cy="90487"/>
          </a:xfrm>
          <a:custGeom>
            <a:avLst/>
            <a:gdLst/>
            <a:ahLst/>
            <a:cxnLst/>
            <a:rect l="l" t="t" r="r" b="b"/>
            <a:pathLst>
              <a:path w="93" h="57">
                <a:moveTo>
                  <a:pt x="87" y="0"/>
                </a:moveTo>
                <a:lnTo>
                  <a:pt x="92" y="0"/>
                </a:lnTo>
                <a:lnTo>
                  <a:pt x="93" y="2"/>
                </a:lnTo>
                <a:lnTo>
                  <a:pt x="93" y="5"/>
                </a:lnTo>
                <a:lnTo>
                  <a:pt x="92" y="10"/>
                </a:lnTo>
                <a:lnTo>
                  <a:pt x="88" y="15"/>
                </a:lnTo>
                <a:lnTo>
                  <a:pt x="84" y="22"/>
                </a:lnTo>
                <a:lnTo>
                  <a:pt x="79" y="28"/>
                </a:lnTo>
                <a:lnTo>
                  <a:pt x="73" y="35"/>
                </a:lnTo>
                <a:lnTo>
                  <a:pt x="65" y="40"/>
                </a:lnTo>
                <a:lnTo>
                  <a:pt x="57" y="46"/>
                </a:lnTo>
                <a:lnTo>
                  <a:pt x="48" y="51"/>
                </a:lnTo>
                <a:lnTo>
                  <a:pt x="39" y="55"/>
                </a:lnTo>
                <a:lnTo>
                  <a:pt x="30" y="56"/>
                </a:lnTo>
                <a:lnTo>
                  <a:pt x="20" y="57"/>
                </a:lnTo>
                <a:lnTo>
                  <a:pt x="10" y="55"/>
                </a:lnTo>
                <a:lnTo>
                  <a:pt x="1" y="50"/>
                </a:lnTo>
                <a:lnTo>
                  <a:pt x="0" y="49"/>
                </a:lnTo>
                <a:lnTo>
                  <a:pt x="0" y="47"/>
                </a:lnTo>
                <a:lnTo>
                  <a:pt x="0" y="46"/>
                </a:lnTo>
                <a:lnTo>
                  <a:pt x="1" y="44"/>
                </a:lnTo>
                <a:lnTo>
                  <a:pt x="4" y="38"/>
                </a:lnTo>
                <a:lnTo>
                  <a:pt x="8" y="32"/>
                </a:lnTo>
                <a:lnTo>
                  <a:pt x="14" y="25"/>
                </a:lnTo>
                <a:lnTo>
                  <a:pt x="22" y="19"/>
                </a:lnTo>
                <a:lnTo>
                  <a:pt x="29" y="13"/>
                </a:lnTo>
                <a:lnTo>
                  <a:pt x="37" y="8"/>
                </a:lnTo>
                <a:lnTo>
                  <a:pt x="44" y="5"/>
                </a:lnTo>
                <a:lnTo>
                  <a:pt x="51" y="3"/>
                </a:lnTo>
                <a:lnTo>
                  <a:pt x="59" y="2"/>
                </a:lnTo>
                <a:lnTo>
                  <a:pt x="66" y="1"/>
                </a:lnTo>
                <a:lnTo>
                  <a:pt x="73" y="1"/>
                </a:lnTo>
                <a:lnTo>
                  <a:pt x="79" y="0"/>
                </a:lnTo>
                <a:lnTo>
                  <a:pt x="84" y="0"/>
                </a:lnTo>
                <a:lnTo>
                  <a:pt x="87"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208" name="CustomShape 600"/>
          <p:cNvSpPr/>
          <p:nvPr/>
        </p:nvSpPr>
        <p:spPr>
          <a:xfrm>
            <a:off x="1787525" y="6108700"/>
            <a:ext cx="157163" cy="104775"/>
          </a:xfrm>
          <a:custGeom>
            <a:avLst/>
            <a:gdLst/>
            <a:ahLst/>
            <a:cxnLst/>
            <a:rect l="l" t="t" r="r" b="b"/>
            <a:pathLst>
              <a:path w="99" h="66">
                <a:moveTo>
                  <a:pt x="0" y="59"/>
                </a:moveTo>
                <a:lnTo>
                  <a:pt x="11" y="64"/>
                </a:lnTo>
                <a:lnTo>
                  <a:pt x="22" y="66"/>
                </a:lnTo>
                <a:lnTo>
                  <a:pt x="32" y="66"/>
                </a:lnTo>
                <a:lnTo>
                  <a:pt x="43" y="64"/>
                </a:lnTo>
                <a:lnTo>
                  <a:pt x="52" y="60"/>
                </a:lnTo>
                <a:lnTo>
                  <a:pt x="61" y="55"/>
                </a:lnTo>
                <a:lnTo>
                  <a:pt x="69" y="50"/>
                </a:lnTo>
                <a:lnTo>
                  <a:pt x="78" y="43"/>
                </a:lnTo>
                <a:lnTo>
                  <a:pt x="84" y="37"/>
                </a:lnTo>
                <a:lnTo>
                  <a:pt x="89" y="30"/>
                </a:lnTo>
                <a:lnTo>
                  <a:pt x="95" y="23"/>
                </a:lnTo>
                <a:lnTo>
                  <a:pt x="98" y="17"/>
                </a:lnTo>
                <a:lnTo>
                  <a:pt x="99" y="11"/>
                </a:lnTo>
                <a:lnTo>
                  <a:pt x="99" y="6"/>
                </a:lnTo>
                <a:lnTo>
                  <a:pt x="95" y="0"/>
                </a:lnTo>
                <a:lnTo>
                  <a:pt x="89" y="0"/>
                </a:lnTo>
                <a:lnTo>
                  <a:pt x="90" y="9"/>
                </a:lnTo>
                <a:lnTo>
                  <a:pt x="91" y="9"/>
                </a:lnTo>
                <a:lnTo>
                  <a:pt x="90" y="8"/>
                </a:lnTo>
                <a:lnTo>
                  <a:pt x="90" y="9"/>
                </a:lnTo>
                <a:lnTo>
                  <a:pt x="89" y="13"/>
                </a:lnTo>
                <a:lnTo>
                  <a:pt x="87" y="18"/>
                </a:lnTo>
                <a:lnTo>
                  <a:pt x="83" y="23"/>
                </a:lnTo>
                <a:lnTo>
                  <a:pt x="78" y="30"/>
                </a:lnTo>
                <a:lnTo>
                  <a:pt x="71" y="37"/>
                </a:lnTo>
                <a:lnTo>
                  <a:pt x="64" y="42"/>
                </a:lnTo>
                <a:lnTo>
                  <a:pt x="57" y="48"/>
                </a:lnTo>
                <a:lnTo>
                  <a:pt x="48" y="52"/>
                </a:lnTo>
                <a:lnTo>
                  <a:pt x="40" y="55"/>
                </a:lnTo>
                <a:lnTo>
                  <a:pt x="31" y="56"/>
                </a:lnTo>
                <a:lnTo>
                  <a:pt x="23" y="56"/>
                </a:lnTo>
                <a:lnTo>
                  <a:pt x="14" y="55"/>
                </a:lnTo>
                <a:lnTo>
                  <a:pt x="5" y="51"/>
                </a:lnTo>
                <a:lnTo>
                  <a:pt x="0"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09" name="CustomShape 601"/>
          <p:cNvSpPr/>
          <p:nvPr/>
        </p:nvSpPr>
        <p:spPr>
          <a:xfrm>
            <a:off x="1782763" y="6122988"/>
            <a:ext cx="69850" cy="77787"/>
          </a:xfrm>
          <a:custGeom>
            <a:avLst/>
            <a:gdLst/>
            <a:ahLst/>
            <a:cxnLst/>
            <a:rect l="l" t="t" r="r" b="b"/>
            <a:pathLst>
              <a:path w="44" h="50">
                <a:moveTo>
                  <a:pt x="40" y="0"/>
                </a:moveTo>
                <a:lnTo>
                  <a:pt x="32" y="6"/>
                </a:lnTo>
                <a:lnTo>
                  <a:pt x="24" y="11"/>
                </a:lnTo>
                <a:lnTo>
                  <a:pt x="16" y="18"/>
                </a:lnTo>
                <a:lnTo>
                  <a:pt x="10" y="24"/>
                </a:lnTo>
                <a:lnTo>
                  <a:pt x="5" y="31"/>
                </a:lnTo>
                <a:lnTo>
                  <a:pt x="1" y="37"/>
                </a:lnTo>
                <a:lnTo>
                  <a:pt x="0" y="41"/>
                </a:lnTo>
                <a:lnTo>
                  <a:pt x="0" y="44"/>
                </a:lnTo>
                <a:lnTo>
                  <a:pt x="1" y="47"/>
                </a:lnTo>
                <a:lnTo>
                  <a:pt x="3" y="50"/>
                </a:lnTo>
                <a:lnTo>
                  <a:pt x="8" y="42"/>
                </a:lnTo>
                <a:lnTo>
                  <a:pt x="9" y="43"/>
                </a:lnTo>
                <a:lnTo>
                  <a:pt x="10" y="42"/>
                </a:lnTo>
                <a:lnTo>
                  <a:pt x="12" y="36"/>
                </a:lnTo>
                <a:lnTo>
                  <a:pt x="16" y="31"/>
                </a:lnTo>
                <a:lnTo>
                  <a:pt x="22" y="24"/>
                </a:lnTo>
                <a:lnTo>
                  <a:pt x="29" y="19"/>
                </a:lnTo>
                <a:lnTo>
                  <a:pt x="36" y="13"/>
                </a:lnTo>
                <a:lnTo>
                  <a:pt x="44" y="9"/>
                </a:lnTo>
                <a:lnTo>
                  <a:pt x="4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10" name="CustomShape 602"/>
          <p:cNvSpPr/>
          <p:nvPr/>
        </p:nvSpPr>
        <p:spPr>
          <a:xfrm>
            <a:off x="1846263" y="6108700"/>
            <a:ext cx="84137" cy="28575"/>
          </a:xfrm>
          <a:custGeom>
            <a:avLst/>
            <a:gdLst/>
            <a:ahLst/>
            <a:cxnLst/>
            <a:rect l="l" t="t" r="r" b="b"/>
            <a:pathLst>
              <a:path w="53" h="18">
                <a:moveTo>
                  <a:pt x="52" y="0"/>
                </a:moveTo>
                <a:lnTo>
                  <a:pt x="49" y="0"/>
                </a:lnTo>
                <a:lnTo>
                  <a:pt x="44" y="0"/>
                </a:lnTo>
                <a:lnTo>
                  <a:pt x="38" y="0"/>
                </a:lnTo>
                <a:lnTo>
                  <a:pt x="31" y="1"/>
                </a:lnTo>
                <a:lnTo>
                  <a:pt x="24" y="3"/>
                </a:lnTo>
                <a:lnTo>
                  <a:pt x="15" y="4"/>
                </a:lnTo>
                <a:lnTo>
                  <a:pt x="8" y="6"/>
                </a:lnTo>
                <a:lnTo>
                  <a:pt x="0" y="9"/>
                </a:lnTo>
                <a:lnTo>
                  <a:pt x="4" y="18"/>
                </a:lnTo>
                <a:lnTo>
                  <a:pt x="11" y="15"/>
                </a:lnTo>
                <a:lnTo>
                  <a:pt x="17" y="12"/>
                </a:lnTo>
                <a:lnTo>
                  <a:pt x="25" y="11"/>
                </a:lnTo>
                <a:lnTo>
                  <a:pt x="32" y="10"/>
                </a:lnTo>
                <a:lnTo>
                  <a:pt x="39" y="10"/>
                </a:lnTo>
                <a:lnTo>
                  <a:pt x="44" y="9"/>
                </a:lnTo>
                <a:lnTo>
                  <a:pt x="49" y="9"/>
                </a:lnTo>
                <a:lnTo>
                  <a:pt x="53" y="9"/>
                </a:lnTo>
                <a:lnTo>
                  <a:pt x="52"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11" name="CustomShape 603"/>
          <p:cNvSpPr/>
          <p:nvPr/>
        </p:nvSpPr>
        <p:spPr>
          <a:xfrm>
            <a:off x="6800850" y="6107113"/>
            <a:ext cx="146050" cy="88900"/>
          </a:xfrm>
          <a:custGeom>
            <a:avLst/>
            <a:gdLst/>
            <a:ahLst/>
            <a:cxnLst/>
            <a:rect l="l" t="t" r="r" b="b"/>
            <a:pathLst>
              <a:path w="93" h="57">
                <a:moveTo>
                  <a:pt x="88" y="57"/>
                </a:moveTo>
                <a:lnTo>
                  <a:pt x="92" y="57"/>
                </a:lnTo>
                <a:lnTo>
                  <a:pt x="93" y="55"/>
                </a:lnTo>
                <a:lnTo>
                  <a:pt x="93" y="52"/>
                </a:lnTo>
                <a:lnTo>
                  <a:pt x="92" y="46"/>
                </a:lnTo>
                <a:lnTo>
                  <a:pt x="89" y="41"/>
                </a:lnTo>
                <a:lnTo>
                  <a:pt x="85" y="35"/>
                </a:lnTo>
                <a:lnTo>
                  <a:pt x="79" y="29"/>
                </a:lnTo>
                <a:lnTo>
                  <a:pt x="73" y="22"/>
                </a:lnTo>
                <a:lnTo>
                  <a:pt x="66" y="16"/>
                </a:lnTo>
                <a:lnTo>
                  <a:pt x="57" y="10"/>
                </a:lnTo>
                <a:lnTo>
                  <a:pt x="49" y="6"/>
                </a:lnTo>
                <a:lnTo>
                  <a:pt x="39" y="2"/>
                </a:lnTo>
                <a:lnTo>
                  <a:pt x="31" y="0"/>
                </a:lnTo>
                <a:lnTo>
                  <a:pt x="20" y="0"/>
                </a:lnTo>
                <a:lnTo>
                  <a:pt x="11" y="2"/>
                </a:lnTo>
                <a:lnTo>
                  <a:pt x="1" y="7"/>
                </a:lnTo>
                <a:lnTo>
                  <a:pt x="0" y="8"/>
                </a:lnTo>
                <a:lnTo>
                  <a:pt x="0" y="9"/>
                </a:lnTo>
                <a:lnTo>
                  <a:pt x="0" y="11"/>
                </a:lnTo>
                <a:lnTo>
                  <a:pt x="1" y="13"/>
                </a:lnTo>
                <a:lnTo>
                  <a:pt x="4" y="19"/>
                </a:lnTo>
                <a:lnTo>
                  <a:pt x="9" y="24"/>
                </a:lnTo>
                <a:lnTo>
                  <a:pt x="15" y="31"/>
                </a:lnTo>
                <a:lnTo>
                  <a:pt x="22" y="38"/>
                </a:lnTo>
                <a:lnTo>
                  <a:pt x="30" y="43"/>
                </a:lnTo>
                <a:lnTo>
                  <a:pt x="37" y="49"/>
                </a:lnTo>
                <a:lnTo>
                  <a:pt x="44" y="52"/>
                </a:lnTo>
                <a:lnTo>
                  <a:pt x="52" y="54"/>
                </a:lnTo>
                <a:lnTo>
                  <a:pt x="59" y="55"/>
                </a:lnTo>
                <a:lnTo>
                  <a:pt x="67" y="56"/>
                </a:lnTo>
                <a:lnTo>
                  <a:pt x="74" y="56"/>
                </a:lnTo>
                <a:lnTo>
                  <a:pt x="79" y="56"/>
                </a:lnTo>
                <a:lnTo>
                  <a:pt x="85" y="57"/>
                </a:lnTo>
                <a:lnTo>
                  <a:pt x="88" y="5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212" name="CustomShape 604"/>
          <p:cNvSpPr/>
          <p:nvPr/>
        </p:nvSpPr>
        <p:spPr>
          <a:xfrm>
            <a:off x="6799263" y="6100763"/>
            <a:ext cx="155575" cy="104775"/>
          </a:xfrm>
          <a:custGeom>
            <a:avLst/>
            <a:gdLst/>
            <a:ahLst/>
            <a:cxnLst/>
            <a:rect l="l" t="t" r="r" b="b"/>
            <a:pathLst>
              <a:path w="98" h="66">
                <a:moveTo>
                  <a:pt x="4" y="14"/>
                </a:moveTo>
                <a:lnTo>
                  <a:pt x="14" y="11"/>
                </a:lnTo>
                <a:lnTo>
                  <a:pt x="22" y="9"/>
                </a:lnTo>
                <a:lnTo>
                  <a:pt x="31" y="9"/>
                </a:lnTo>
                <a:lnTo>
                  <a:pt x="39" y="11"/>
                </a:lnTo>
                <a:lnTo>
                  <a:pt x="48" y="14"/>
                </a:lnTo>
                <a:lnTo>
                  <a:pt x="56" y="18"/>
                </a:lnTo>
                <a:lnTo>
                  <a:pt x="63" y="24"/>
                </a:lnTo>
                <a:lnTo>
                  <a:pt x="71" y="29"/>
                </a:lnTo>
                <a:lnTo>
                  <a:pt x="77" y="36"/>
                </a:lnTo>
                <a:lnTo>
                  <a:pt x="83" y="42"/>
                </a:lnTo>
                <a:lnTo>
                  <a:pt x="87" y="48"/>
                </a:lnTo>
                <a:lnTo>
                  <a:pt x="89" y="53"/>
                </a:lnTo>
                <a:lnTo>
                  <a:pt x="90" y="56"/>
                </a:lnTo>
                <a:lnTo>
                  <a:pt x="90" y="58"/>
                </a:lnTo>
                <a:lnTo>
                  <a:pt x="91" y="57"/>
                </a:lnTo>
                <a:lnTo>
                  <a:pt x="90" y="57"/>
                </a:lnTo>
                <a:lnTo>
                  <a:pt x="89" y="66"/>
                </a:lnTo>
                <a:lnTo>
                  <a:pt x="94" y="65"/>
                </a:lnTo>
                <a:lnTo>
                  <a:pt x="98" y="60"/>
                </a:lnTo>
                <a:lnTo>
                  <a:pt x="98" y="55"/>
                </a:lnTo>
                <a:lnTo>
                  <a:pt x="97" y="49"/>
                </a:lnTo>
                <a:lnTo>
                  <a:pt x="94" y="43"/>
                </a:lnTo>
                <a:lnTo>
                  <a:pt x="89" y="36"/>
                </a:lnTo>
                <a:lnTo>
                  <a:pt x="84" y="29"/>
                </a:lnTo>
                <a:lnTo>
                  <a:pt x="77" y="23"/>
                </a:lnTo>
                <a:lnTo>
                  <a:pt x="69" y="16"/>
                </a:lnTo>
                <a:lnTo>
                  <a:pt x="60" y="11"/>
                </a:lnTo>
                <a:lnTo>
                  <a:pt x="52" y="5"/>
                </a:lnTo>
                <a:lnTo>
                  <a:pt x="42" y="2"/>
                </a:lnTo>
                <a:lnTo>
                  <a:pt x="32" y="0"/>
                </a:lnTo>
                <a:lnTo>
                  <a:pt x="21" y="0"/>
                </a:lnTo>
                <a:lnTo>
                  <a:pt x="11" y="2"/>
                </a:lnTo>
                <a:lnTo>
                  <a:pt x="0" y="6"/>
                </a:lnTo>
                <a:lnTo>
                  <a:pt x="4"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13" name="CustomShape 605"/>
          <p:cNvSpPr/>
          <p:nvPr/>
        </p:nvSpPr>
        <p:spPr>
          <a:xfrm>
            <a:off x="6794500" y="6110288"/>
            <a:ext cx="68263" cy="77787"/>
          </a:xfrm>
          <a:custGeom>
            <a:avLst/>
            <a:gdLst/>
            <a:ahLst/>
            <a:cxnLst/>
            <a:rect l="l" t="t" r="r" b="b"/>
            <a:pathLst>
              <a:path w="43" h="50">
                <a:moveTo>
                  <a:pt x="43" y="42"/>
                </a:moveTo>
                <a:lnTo>
                  <a:pt x="36" y="38"/>
                </a:lnTo>
                <a:lnTo>
                  <a:pt x="28" y="32"/>
                </a:lnTo>
                <a:lnTo>
                  <a:pt x="22" y="26"/>
                </a:lnTo>
                <a:lnTo>
                  <a:pt x="16" y="20"/>
                </a:lnTo>
                <a:lnTo>
                  <a:pt x="11" y="14"/>
                </a:lnTo>
                <a:lnTo>
                  <a:pt x="9" y="9"/>
                </a:lnTo>
                <a:lnTo>
                  <a:pt x="8" y="8"/>
                </a:lnTo>
                <a:lnTo>
                  <a:pt x="8" y="7"/>
                </a:lnTo>
                <a:lnTo>
                  <a:pt x="8" y="8"/>
                </a:lnTo>
                <a:lnTo>
                  <a:pt x="7" y="8"/>
                </a:lnTo>
                <a:lnTo>
                  <a:pt x="3" y="0"/>
                </a:lnTo>
                <a:lnTo>
                  <a:pt x="1" y="4"/>
                </a:lnTo>
                <a:lnTo>
                  <a:pt x="0" y="7"/>
                </a:lnTo>
                <a:lnTo>
                  <a:pt x="0" y="10"/>
                </a:lnTo>
                <a:lnTo>
                  <a:pt x="1" y="14"/>
                </a:lnTo>
                <a:lnTo>
                  <a:pt x="4" y="19"/>
                </a:lnTo>
                <a:lnTo>
                  <a:pt x="9" y="26"/>
                </a:lnTo>
                <a:lnTo>
                  <a:pt x="16" y="32"/>
                </a:lnTo>
                <a:lnTo>
                  <a:pt x="23" y="39"/>
                </a:lnTo>
                <a:lnTo>
                  <a:pt x="32" y="45"/>
                </a:lnTo>
                <a:lnTo>
                  <a:pt x="40" y="50"/>
                </a:lnTo>
                <a:lnTo>
                  <a:pt x="43" y="4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14" name="CustomShape 606"/>
          <p:cNvSpPr/>
          <p:nvPr/>
        </p:nvSpPr>
        <p:spPr>
          <a:xfrm>
            <a:off x="6858000" y="6176963"/>
            <a:ext cx="84138" cy="26987"/>
          </a:xfrm>
          <a:custGeom>
            <a:avLst/>
            <a:gdLst/>
            <a:ahLst/>
            <a:cxnLst/>
            <a:rect l="l" t="t" r="r" b="b"/>
            <a:pathLst>
              <a:path w="53" h="18">
                <a:moveTo>
                  <a:pt x="53" y="9"/>
                </a:moveTo>
                <a:lnTo>
                  <a:pt x="49" y="8"/>
                </a:lnTo>
                <a:lnTo>
                  <a:pt x="43" y="8"/>
                </a:lnTo>
                <a:lnTo>
                  <a:pt x="38" y="8"/>
                </a:lnTo>
                <a:lnTo>
                  <a:pt x="32" y="8"/>
                </a:lnTo>
                <a:lnTo>
                  <a:pt x="24" y="7"/>
                </a:lnTo>
                <a:lnTo>
                  <a:pt x="17" y="6"/>
                </a:lnTo>
                <a:lnTo>
                  <a:pt x="11" y="3"/>
                </a:lnTo>
                <a:lnTo>
                  <a:pt x="3" y="0"/>
                </a:lnTo>
                <a:lnTo>
                  <a:pt x="0" y="8"/>
                </a:lnTo>
                <a:lnTo>
                  <a:pt x="7" y="11"/>
                </a:lnTo>
                <a:lnTo>
                  <a:pt x="15" y="14"/>
                </a:lnTo>
                <a:lnTo>
                  <a:pt x="23" y="16"/>
                </a:lnTo>
                <a:lnTo>
                  <a:pt x="31" y="17"/>
                </a:lnTo>
                <a:lnTo>
                  <a:pt x="37" y="17"/>
                </a:lnTo>
                <a:lnTo>
                  <a:pt x="43" y="17"/>
                </a:lnTo>
                <a:lnTo>
                  <a:pt x="49" y="18"/>
                </a:lnTo>
                <a:lnTo>
                  <a:pt x="52" y="18"/>
                </a:lnTo>
                <a:lnTo>
                  <a:pt x="53"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15" name="CustomShape 607"/>
          <p:cNvSpPr/>
          <p:nvPr/>
        </p:nvSpPr>
        <p:spPr>
          <a:xfrm>
            <a:off x="3287713" y="6116638"/>
            <a:ext cx="147637" cy="90487"/>
          </a:xfrm>
          <a:custGeom>
            <a:avLst/>
            <a:gdLst/>
            <a:ahLst/>
            <a:cxnLst/>
            <a:rect l="l" t="t" r="r" b="b"/>
            <a:pathLst>
              <a:path w="93" h="57">
                <a:moveTo>
                  <a:pt x="88" y="0"/>
                </a:moveTo>
                <a:lnTo>
                  <a:pt x="92" y="0"/>
                </a:lnTo>
                <a:lnTo>
                  <a:pt x="93" y="2"/>
                </a:lnTo>
                <a:lnTo>
                  <a:pt x="93" y="5"/>
                </a:lnTo>
                <a:lnTo>
                  <a:pt x="92" y="10"/>
                </a:lnTo>
                <a:lnTo>
                  <a:pt x="89" y="15"/>
                </a:lnTo>
                <a:lnTo>
                  <a:pt x="85" y="22"/>
                </a:lnTo>
                <a:lnTo>
                  <a:pt x="79" y="28"/>
                </a:lnTo>
                <a:lnTo>
                  <a:pt x="73" y="35"/>
                </a:lnTo>
                <a:lnTo>
                  <a:pt x="66" y="40"/>
                </a:lnTo>
                <a:lnTo>
                  <a:pt x="57" y="46"/>
                </a:lnTo>
                <a:lnTo>
                  <a:pt x="49" y="51"/>
                </a:lnTo>
                <a:lnTo>
                  <a:pt x="40" y="55"/>
                </a:lnTo>
                <a:lnTo>
                  <a:pt x="31" y="56"/>
                </a:lnTo>
                <a:lnTo>
                  <a:pt x="20" y="57"/>
                </a:lnTo>
                <a:lnTo>
                  <a:pt x="11" y="55"/>
                </a:lnTo>
                <a:lnTo>
                  <a:pt x="1" y="50"/>
                </a:lnTo>
                <a:lnTo>
                  <a:pt x="0" y="49"/>
                </a:lnTo>
                <a:lnTo>
                  <a:pt x="0" y="47"/>
                </a:lnTo>
                <a:lnTo>
                  <a:pt x="0" y="46"/>
                </a:lnTo>
                <a:lnTo>
                  <a:pt x="1" y="44"/>
                </a:lnTo>
                <a:lnTo>
                  <a:pt x="4" y="38"/>
                </a:lnTo>
                <a:lnTo>
                  <a:pt x="9" y="32"/>
                </a:lnTo>
                <a:lnTo>
                  <a:pt x="15" y="25"/>
                </a:lnTo>
                <a:lnTo>
                  <a:pt x="22" y="19"/>
                </a:lnTo>
                <a:lnTo>
                  <a:pt x="30" y="13"/>
                </a:lnTo>
                <a:lnTo>
                  <a:pt x="38" y="8"/>
                </a:lnTo>
                <a:lnTo>
                  <a:pt x="45" y="5"/>
                </a:lnTo>
                <a:lnTo>
                  <a:pt x="52" y="3"/>
                </a:lnTo>
                <a:lnTo>
                  <a:pt x="59" y="2"/>
                </a:lnTo>
                <a:lnTo>
                  <a:pt x="67" y="1"/>
                </a:lnTo>
                <a:lnTo>
                  <a:pt x="74" y="1"/>
                </a:lnTo>
                <a:lnTo>
                  <a:pt x="79" y="0"/>
                </a:lnTo>
                <a:lnTo>
                  <a:pt x="85" y="0"/>
                </a:lnTo>
                <a:lnTo>
                  <a:pt x="8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216" name="CustomShape 608"/>
          <p:cNvSpPr/>
          <p:nvPr/>
        </p:nvSpPr>
        <p:spPr>
          <a:xfrm>
            <a:off x="3286125" y="6108700"/>
            <a:ext cx="157163" cy="104775"/>
          </a:xfrm>
          <a:custGeom>
            <a:avLst/>
            <a:gdLst/>
            <a:ahLst/>
            <a:cxnLst/>
            <a:rect l="l" t="t" r="r" b="b"/>
            <a:pathLst>
              <a:path w="99" h="66">
                <a:moveTo>
                  <a:pt x="0" y="59"/>
                </a:moveTo>
                <a:lnTo>
                  <a:pt x="11" y="64"/>
                </a:lnTo>
                <a:lnTo>
                  <a:pt x="21" y="66"/>
                </a:lnTo>
                <a:lnTo>
                  <a:pt x="32" y="66"/>
                </a:lnTo>
                <a:lnTo>
                  <a:pt x="42" y="64"/>
                </a:lnTo>
                <a:lnTo>
                  <a:pt x="52" y="60"/>
                </a:lnTo>
                <a:lnTo>
                  <a:pt x="60" y="55"/>
                </a:lnTo>
                <a:lnTo>
                  <a:pt x="69" y="50"/>
                </a:lnTo>
                <a:lnTo>
                  <a:pt x="77" y="43"/>
                </a:lnTo>
                <a:lnTo>
                  <a:pt x="84" y="37"/>
                </a:lnTo>
                <a:lnTo>
                  <a:pt x="89" y="30"/>
                </a:lnTo>
                <a:lnTo>
                  <a:pt x="94" y="23"/>
                </a:lnTo>
                <a:lnTo>
                  <a:pt x="97" y="17"/>
                </a:lnTo>
                <a:lnTo>
                  <a:pt x="99" y="11"/>
                </a:lnTo>
                <a:lnTo>
                  <a:pt x="98" y="6"/>
                </a:lnTo>
                <a:lnTo>
                  <a:pt x="94" y="0"/>
                </a:lnTo>
                <a:lnTo>
                  <a:pt x="89" y="0"/>
                </a:lnTo>
                <a:lnTo>
                  <a:pt x="90" y="9"/>
                </a:lnTo>
                <a:lnTo>
                  <a:pt x="91" y="9"/>
                </a:lnTo>
                <a:lnTo>
                  <a:pt x="90" y="8"/>
                </a:lnTo>
                <a:lnTo>
                  <a:pt x="90" y="9"/>
                </a:lnTo>
                <a:lnTo>
                  <a:pt x="89" y="13"/>
                </a:lnTo>
                <a:lnTo>
                  <a:pt x="87" y="18"/>
                </a:lnTo>
                <a:lnTo>
                  <a:pt x="83" y="23"/>
                </a:lnTo>
                <a:lnTo>
                  <a:pt x="77" y="30"/>
                </a:lnTo>
                <a:lnTo>
                  <a:pt x="71" y="37"/>
                </a:lnTo>
                <a:lnTo>
                  <a:pt x="64" y="42"/>
                </a:lnTo>
                <a:lnTo>
                  <a:pt x="56" y="48"/>
                </a:lnTo>
                <a:lnTo>
                  <a:pt x="48" y="52"/>
                </a:lnTo>
                <a:lnTo>
                  <a:pt x="39" y="55"/>
                </a:lnTo>
                <a:lnTo>
                  <a:pt x="31" y="56"/>
                </a:lnTo>
                <a:lnTo>
                  <a:pt x="22" y="56"/>
                </a:lnTo>
                <a:lnTo>
                  <a:pt x="14" y="55"/>
                </a:lnTo>
                <a:lnTo>
                  <a:pt x="4" y="51"/>
                </a:lnTo>
                <a:lnTo>
                  <a:pt x="0"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17" name="CustomShape 609"/>
          <p:cNvSpPr/>
          <p:nvPr/>
        </p:nvSpPr>
        <p:spPr>
          <a:xfrm>
            <a:off x="3281363" y="6122988"/>
            <a:ext cx="68262" cy="77787"/>
          </a:xfrm>
          <a:custGeom>
            <a:avLst/>
            <a:gdLst/>
            <a:ahLst/>
            <a:cxnLst/>
            <a:rect l="l" t="t" r="r" b="b"/>
            <a:pathLst>
              <a:path w="43" h="50">
                <a:moveTo>
                  <a:pt x="40" y="0"/>
                </a:moveTo>
                <a:lnTo>
                  <a:pt x="32" y="6"/>
                </a:lnTo>
                <a:lnTo>
                  <a:pt x="23" y="11"/>
                </a:lnTo>
                <a:lnTo>
                  <a:pt x="16" y="18"/>
                </a:lnTo>
                <a:lnTo>
                  <a:pt x="9" y="24"/>
                </a:lnTo>
                <a:lnTo>
                  <a:pt x="5" y="31"/>
                </a:lnTo>
                <a:lnTo>
                  <a:pt x="1" y="37"/>
                </a:lnTo>
                <a:lnTo>
                  <a:pt x="0" y="41"/>
                </a:lnTo>
                <a:lnTo>
                  <a:pt x="0" y="44"/>
                </a:lnTo>
                <a:lnTo>
                  <a:pt x="1" y="47"/>
                </a:lnTo>
                <a:lnTo>
                  <a:pt x="3" y="50"/>
                </a:lnTo>
                <a:lnTo>
                  <a:pt x="7" y="42"/>
                </a:lnTo>
                <a:lnTo>
                  <a:pt x="8" y="43"/>
                </a:lnTo>
                <a:lnTo>
                  <a:pt x="9" y="42"/>
                </a:lnTo>
                <a:lnTo>
                  <a:pt x="11" y="36"/>
                </a:lnTo>
                <a:lnTo>
                  <a:pt x="17" y="31"/>
                </a:lnTo>
                <a:lnTo>
                  <a:pt x="22" y="24"/>
                </a:lnTo>
                <a:lnTo>
                  <a:pt x="28" y="19"/>
                </a:lnTo>
                <a:lnTo>
                  <a:pt x="36" y="13"/>
                </a:lnTo>
                <a:lnTo>
                  <a:pt x="43" y="9"/>
                </a:lnTo>
                <a:lnTo>
                  <a:pt x="4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18" name="CustomShape 610"/>
          <p:cNvSpPr/>
          <p:nvPr/>
        </p:nvSpPr>
        <p:spPr>
          <a:xfrm>
            <a:off x="3344863" y="6108700"/>
            <a:ext cx="84137" cy="28575"/>
          </a:xfrm>
          <a:custGeom>
            <a:avLst/>
            <a:gdLst/>
            <a:ahLst/>
            <a:cxnLst/>
            <a:rect l="l" t="t" r="r" b="b"/>
            <a:pathLst>
              <a:path w="53" h="18">
                <a:moveTo>
                  <a:pt x="52" y="0"/>
                </a:moveTo>
                <a:lnTo>
                  <a:pt x="49" y="0"/>
                </a:lnTo>
                <a:lnTo>
                  <a:pt x="43" y="0"/>
                </a:lnTo>
                <a:lnTo>
                  <a:pt x="37" y="0"/>
                </a:lnTo>
                <a:lnTo>
                  <a:pt x="31" y="1"/>
                </a:lnTo>
                <a:lnTo>
                  <a:pt x="23" y="3"/>
                </a:lnTo>
                <a:lnTo>
                  <a:pt x="15" y="4"/>
                </a:lnTo>
                <a:lnTo>
                  <a:pt x="7" y="6"/>
                </a:lnTo>
                <a:lnTo>
                  <a:pt x="0" y="9"/>
                </a:lnTo>
                <a:lnTo>
                  <a:pt x="3" y="18"/>
                </a:lnTo>
                <a:lnTo>
                  <a:pt x="11" y="15"/>
                </a:lnTo>
                <a:lnTo>
                  <a:pt x="17" y="12"/>
                </a:lnTo>
                <a:lnTo>
                  <a:pt x="24" y="11"/>
                </a:lnTo>
                <a:lnTo>
                  <a:pt x="32" y="10"/>
                </a:lnTo>
                <a:lnTo>
                  <a:pt x="38" y="10"/>
                </a:lnTo>
                <a:lnTo>
                  <a:pt x="43" y="9"/>
                </a:lnTo>
                <a:lnTo>
                  <a:pt x="49" y="9"/>
                </a:lnTo>
                <a:lnTo>
                  <a:pt x="53" y="9"/>
                </a:lnTo>
                <a:lnTo>
                  <a:pt x="52"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19" name="CustomShape 611"/>
          <p:cNvSpPr/>
          <p:nvPr/>
        </p:nvSpPr>
        <p:spPr>
          <a:xfrm>
            <a:off x="4997450" y="6246813"/>
            <a:ext cx="147638" cy="88900"/>
          </a:xfrm>
          <a:custGeom>
            <a:avLst/>
            <a:gdLst/>
            <a:ahLst/>
            <a:cxnLst/>
            <a:rect l="l" t="t" r="r" b="b"/>
            <a:pathLst>
              <a:path w="93" h="57">
                <a:moveTo>
                  <a:pt x="88" y="0"/>
                </a:moveTo>
                <a:lnTo>
                  <a:pt x="92" y="0"/>
                </a:lnTo>
                <a:lnTo>
                  <a:pt x="93" y="2"/>
                </a:lnTo>
                <a:lnTo>
                  <a:pt x="93" y="6"/>
                </a:lnTo>
                <a:lnTo>
                  <a:pt x="92" y="10"/>
                </a:lnTo>
                <a:lnTo>
                  <a:pt x="89" y="15"/>
                </a:lnTo>
                <a:lnTo>
                  <a:pt x="85" y="22"/>
                </a:lnTo>
                <a:lnTo>
                  <a:pt x="79" y="29"/>
                </a:lnTo>
                <a:lnTo>
                  <a:pt x="73" y="35"/>
                </a:lnTo>
                <a:lnTo>
                  <a:pt x="66" y="41"/>
                </a:lnTo>
                <a:lnTo>
                  <a:pt x="57" y="47"/>
                </a:lnTo>
                <a:lnTo>
                  <a:pt x="49" y="52"/>
                </a:lnTo>
                <a:lnTo>
                  <a:pt x="39" y="55"/>
                </a:lnTo>
                <a:lnTo>
                  <a:pt x="30" y="57"/>
                </a:lnTo>
                <a:lnTo>
                  <a:pt x="20" y="57"/>
                </a:lnTo>
                <a:lnTo>
                  <a:pt x="11" y="55"/>
                </a:lnTo>
                <a:lnTo>
                  <a:pt x="1" y="51"/>
                </a:lnTo>
                <a:lnTo>
                  <a:pt x="0" y="49"/>
                </a:lnTo>
                <a:lnTo>
                  <a:pt x="0" y="48"/>
                </a:lnTo>
                <a:lnTo>
                  <a:pt x="0" y="46"/>
                </a:lnTo>
                <a:lnTo>
                  <a:pt x="1" y="44"/>
                </a:lnTo>
                <a:lnTo>
                  <a:pt x="4" y="38"/>
                </a:lnTo>
                <a:lnTo>
                  <a:pt x="8" y="32"/>
                </a:lnTo>
                <a:lnTo>
                  <a:pt x="15" y="25"/>
                </a:lnTo>
                <a:lnTo>
                  <a:pt x="22" y="20"/>
                </a:lnTo>
                <a:lnTo>
                  <a:pt x="30" y="13"/>
                </a:lnTo>
                <a:lnTo>
                  <a:pt x="37" y="9"/>
                </a:lnTo>
                <a:lnTo>
                  <a:pt x="44" y="6"/>
                </a:lnTo>
                <a:lnTo>
                  <a:pt x="52" y="3"/>
                </a:lnTo>
                <a:lnTo>
                  <a:pt x="59" y="2"/>
                </a:lnTo>
                <a:lnTo>
                  <a:pt x="67" y="1"/>
                </a:lnTo>
                <a:lnTo>
                  <a:pt x="73" y="1"/>
                </a:lnTo>
                <a:lnTo>
                  <a:pt x="79" y="0"/>
                </a:lnTo>
                <a:lnTo>
                  <a:pt x="85" y="0"/>
                </a:lnTo>
                <a:lnTo>
                  <a:pt x="8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220" name="CustomShape 612"/>
          <p:cNvSpPr/>
          <p:nvPr/>
        </p:nvSpPr>
        <p:spPr>
          <a:xfrm>
            <a:off x="4995863" y="6240463"/>
            <a:ext cx="153987" cy="104775"/>
          </a:xfrm>
          <a:custGeom>
            <a:avLst/>
            <a:gdLst/>
            <a:ahLst/>
            <a:cxnLst/>
            <a:rect l="l" t="t" r="r" b="b"/>
            <a:pathLst>
              <a:path w="98" h="66">
                <a:moveTo>
                  <a:pt x="0" y="59"/>
                </a:moveTo>
                <a:lnTo>
                  <a:pt x="10" y="63"/>
                </a:lnTo>
                <a:lnTo>
                  <a:pt x="21" y="66"/>
                </a:lnTo>
                <a:lnTo>
                  <a:pt x="32" y="66"/>
                </a:lnTo>
                <a:lnTo>
                  <a:pt x="42" y="63"/>
                </a:lnTo>
                <a:lnTo>
                  <a:pt x="52" y="60"/>
                </a:lnTo>
                <a:lnTo>
                  <a:pt x="60" y="55"/>
                </a:lnTo>
                <a:lnTo>
                  <a:pt x="69" y="49"/>
                </a:lnTo>
                <a:lnTo>
                  <a:pt x="77" y="42"/>
                </a:lnTo>
                <a:lnTo>
                  <a:pt x="83" y="36"/>
                </a:lnTo>
                <a:lnTo>
                  <a:pt x="89" y="29"/>
                </a:lnTo>
                <a:lnTo>
                  <a:pt x="94" y="23"/>
                </a:lnTo>
                <a:lnTo>
                  <a:pt x="97" y="16"/>
                </a:lnTo>
                <a:lnTo>
                  <a:pt x="98" y="11"/>
                </a:lnTo>
                <a:lnTo>
                  <a:pt x="98" y="5"/>
                </a:lnTo>
                <a:lnTo>
                  <a:pt x="94" y="0"/>
                </a:lnTo>
                <a:lnTo>
                  <a:pt x="89" y="0"/>
                </a:lnTo>
                <a:lnTo>
                  <a:pt x="90" y="8"/>
                </a:lnTo>
                <a:lnTo>
                  <a:pt x="91" y="8"/>
                </a:lnTo>
                <a:lnTo>
                  <a:pt x="90" y="7"/>
                </a:lnTo>
                <a:lnTo>
                  <a:pt x="90" y="8"/>
                </a:lnTo>
                <a:lnTo>
                  <a:pt x="89" y="13"/>
                </a:lnTo>
                <a:lnTo>
                  <a:pt x="87" y="17"/>
                </a:lnTo>
                <a:lnTo>
                  <a:pt x="82" y="24"/>
                </a:lnTo>
                <a:lnTo>
                  <a:pt x="77" y="29"/>
                </a:lnTo>
                <a:lnTo>
                  <a:pt x="71" y="36"/>
                </a:lnTo>
                <a:lnTo>
                  <a:pt x="63" y="41"/>
                </a:lnTo>
                <a:lnTo>
                  <a:pt x="56" y="47"/>
                </a:lnTo>
                <a:lnTo>
                  <a:pt x="48" y="51"/>
                </a:lnTo>
                <a:lnTo>
                  <a:pt x="39" y="55"/>
                </a:lnTo>
                <a:lnTo>
                  <a:pt x="31" y="56"/>
                </a:lnTo>
                <a:lnTo>
                  <a:pt x="22" y="57"/>
                </a:lnTo>
                <a:lnTo>
                  <a:pt x="14" y="55"/>
                </a:lnTo>
                <a:lnTo>
                  <a:pt x="4" y="50"/>
                </a:lnTo>
                <a:lnTo>
                  <a:pt x="0"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21" name="CustomShape 613"/>
          <p:cNvSpPr/>
          <p:nvPr/>
        </p:nvSpPr>
        <p:spPr>
          <a:xfrm>
            <a:off x="4991100" y="6253163"/>
            <a:ext cx="68263" cy="80962"/>
          </a:xfrm>
          <a:custGeom>
            <a:avLst/>
            <a:gdLst/>
            <a:ahLst/>
            <a:cxnLst/>
            <a:rect l="l" t="t" r="r" b="b"/>
            <a:pathLst>
              <a:path w="43" h="51">
                <a:moveTo>
                  <a:pt x="40" y="0"/>
                </a:moveTo>
                <a:lnTo>
                  <a:pt x="31" y="6"/>
                </a:lnTo>
                <a:lnTo>
                  <a:pt x="23" y="11"/>
                </a:lnTo>
                <a:lnTo>
                  <a:pt x="16" y="18"/>
                </a:lnTo>
                <a:lnTo>
                  <a:pt x="9" y="26"/>
                </a:lnTo>
                <a:lnTo>
                  <a:pt x="4" y="32"/>
                </a:lnTo>
                <a:lnTo>
                  <a:pt x="1" y="38"/>
                </a:lnTo>
                <a:lnTo>
                  <a:pt x="0" y="41"/>
                </a:lnTo>
                <a:lnTo>
                  <a:pt x="0" y="44"/>
                </a:lnTo>
                <a:lnTo>
                  <a:pt x="1" y="48"/>
                </a:lnTo>
                <a:lnTo>
                  <a:pt x="3" y="51"/>
                </a:lnTo>
                <a:lnTo>
                  <a:pt x="7" y="42"/>
                </a:lnTo>
                <a:lnTo>
                  <a:pt x="8" y="43"/>
                </a:lnTo>
                <a:lnTo>
                  <a:pt x="9" y="42"/>
                </a:lnTo>
                <a:lnTo>
                  <a:pt x="11" y="37"/>
                </a:lnTo>
                <a:lnTo>
                  <a:pt x="16" y="31"/>
                </a:lnTo>
                <a:lnTo>
                  <a:pt x="22" y="25"/>
                </a:lnTo>
                <a:lnTo>
                  <a:pt x="28" y="19"/>
                </a:lnTo>
                <a:lnTo>
                  <a:pt x="36" y="14"/>
                </a:lnTo>
                <a:lnTo>
                  <a:pt x="43" y="9"/>
                </a:lnTo>
                <a:lnTo>
                  <a:pt x="4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22" name="CustomShape 614"/>
          <p:cNvSpPr/>
          <p:nvPr/>
        </p:nvSpPr>
        <p:spPr>
          <a:xfrm>
            <a:off x="5054600" y="6240463"/>
            <a:ext cx="84138" cy="26987"/>
          </a:xfrm>
          <a:custGeom>
            <a:avLst/>
            <a:gdLst/>
            <a:ahLst/>
            <a:cxnLst/>
            <a:rect l="l" t="t" r="r" b="b"/>
            <a:pathLst>
              <a:path w="53" h="17">
                <a:moveTo>
                  <a:pt x="52" y="0"/>
                </a:moveTo>
                <a:lnTo>
                  <a:pt x="48" y="0"/>
                </a:lnTo>
                <a:lnTo>
                  <a:pt x="43" y="0"/>
                </a:lnTo>
                <a:lnTo>
                  <a:pt x="37" y="1"/>
                </a:lnTo>
                <a:lnTo>
                  <a:pt x="31" y="1"/>
                </a:lnTo>
                <a:lnTo>
                  <a:pt x="23" y="2"/>
                </a:lnTo>
                <a:lnTo>
                  <a:pt x="15" y="3"/>
                </a:lnTo>
                <a:lnTo>
                  <a:pt x="7" y="5"/>
                </a:lnTo>
                <a:lnTo>
                  <a:pt x="0" y="8"/>
                </a:lnTo>
                <a:lnTo>
                  <a:pt x="3" y="17"/>
                </a:lnTo>
                <a:lnTo>
                  <a:pt x="11" y="14"/>
                </a:lnTo>
                <a:lnTo>
                  <a:pt x="17" y="12"/>
                </a:lnTo>
                <a:lnTo>
                  <a:pt x="24" y="11"/>
                </a:lnTo>
                <a:lnTo>
                  <a:pt x="32" y="10"/>
                </a:lnTo>
                <a:lnTo>
                  <a:pt x="38" y="10"/>
                </a:lnTo>
                <a:lnTo>
                  <a:pt x="43" y="10"/>
                </a:lnTo>
                <a:lnTo>
                  <a:pt x="49" y="8"/>
                </a:lnTo>
                <a:lnTo>
                  <a:pt x="53" y="8"/>
                </a:lnTo>
                <a:lnTo>
                  <a:pt x="52"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23" name="CustomShape 615"/>
          <p:cNvSpPr/>
          <p:nvPr/>
        </p:nvSpPr>
        <p:spPr>
          <a:xfrm>
            <a:off x="3717925" y="6116638"/>
            <a:ext cx="147638" cy="90487"/>
          </a:xfrm>
          <a:custGeom>
            <a:avLst/>
            <a:gdLst/>
            <a:ahLst/>
            <a:cxnLst/>
            <a:rect l="l" t="t" r="r" b="b"/>
            <a:pathLst>
              <a:path w="93" h="57">
                <a:moveTo>
                  <a:pt x="88" y="0"/>
                </a:moveTo>
                <a:lnTo>
                  <a:pt x="91" y="0"/>
                </a:lnTo>
                <a:lnTo>
                  <a:pt x="93" y="2"/>
                </a:lnTo>
                <a:lnTo>
                  <a:pt x="93" y="5"/>
                </a:lnTo>
                <a:lnTo>
                  <a:pt x="91" y="10"/>
                </a:lnTo>
                <a:lnTo>
                  <a:pt x="89" y="15"/>
                </a:lnTo>
                <a:lnTo>
                  <a:pt x="85" y="22"/>
                </a:lnTo>
                <a:lnTo>
                  <a:pt x="78" y="28"/>
                </a:lnTo>
                <a:lnTo>
                  <a:pt x="72" y="35"/>
                </a:lnTo>
                <a:lnTo>
                  <a:pt x="64" y="40"/>
                </a:lnTo>
                <a:lnTo>
                  <a:pt x="57" y="46"/>
                </a:lnTo>
                <a:lnTo>
                  <a:pt x="49" y="51"/>
                </a:lnTo>
                <a:lnTo>
                  <a:pt x="39" y="55"/>
                </a:lnTo>
                <a:lnTo>
                  <a:pt x="30" y="56"/>
                </a:lnTo>
                <a:lnTo>
                  <a:pt x="20" y="57"/>
                </a:lnTo>
                <a:lnTo>
                  <a:pt x="10" y="55"/>
                </a:lnTo>
                <a:lnTo>
                  <a:pt x="1" y="50"/>
                </a:lnTo>
                <a:lnTo>
                  <a:pt x="0" y="49"/>
                </a:lnTo>
                <a:lnTo>
                  <a:pt x="0" y="47"/>
                </a:lnTo>
                <a:lnTo>
                  <a:pt x="0" y="46"/>
                </a:lnTo>
                <a:lnTo>
                  <a:pt x="0" y="44"/>
                </a:lnTo>
                <a:lnTo>
                  <a:pt x="3" y="38"/>
                </a:lnTo>
                <a:lnTo>
                  <a:pt x="8" y="32"/>
                </a:lnTo>
                <a:lnTo>
                  <a:pt x="15" y="25"/>
                </a:lnTo>
                <a:lnTo>
                  <a:pt x="21" y="19"/>
                </a:lnTo>
                <a:lnTo>
                  <a:pt x="28" y="13"/>
                </a:lnTo>
                <a:lnTo>
                  <a:pt x="37" y="8"/>
                </a:lnTo>
                <a:lnTo>
                  <a:pt x="44" y="5"/>
                </a:lnTo>
                <a:lnTo>
                  <a:pt x="52" y="3"/>
                </a:lnTo>
                <a:lnTo>
                  <a:pt x="59" y="2"/>
                </a:lnTo>
                <a:lnTo>
                  <a:pt x="67" y="1"/>
                </a:lnTo>
                <a:lnTo>
                  <a:pt x="73" y="1"/>
                </a:lnTo>
                <a:lnTo>
                  <a:pt x="79" y="0"/>
                </a:lnTo>
                <a:lnTo>
                  <a:pt x="83" y="0"/>
                </a:lnTo>
                <a:lnTo>
                  <a:pt x="8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224" name="CustomShape 616"/>
          <p:cNvSpPr/>
          <p:nvPr/>
        </p:nvSpPr>
        <p:spPr>
          <a:xfrm>
            <a:off x="3716338" y="6108700"/>
            <a:ext cx="153987" cy="104775"/>
          </a:xfrm>
          <a:custGeom>
            <a:avLst/>
            <a:gdLst/>
            <a:ahLst/>
            <a:cxnLst/>
            <a:rect l="l" t="t" r="r" b="b"/>
            <a:pathLst>
              <a:path w="98" h="66">
                <a:moveTo>
                  <a:pt x="0" y="59"/>
                </a:moveTo>
                <a:lnTo>
                  <a:pt x="10" y="64"/>
                </a:lnTo>
                <a:lnTo>
                  <a:pt x="21" y="66"/>
                </a:lnTo>
                <a:lnTo>
                  <a:pt x="31" y="66"/>
                </a:lnTo>
                <a:lnTo>
                  <a:pt x="41" y="64"/>
                </a:lnTo>
                <a:lnTo>
                  <a:pt x="51" y="60"/>
                </a:lnTo>
                <a:lnTo>
                  <a:pt x="60" y="55"/>
                </a:lnTo>
                <a:lnTo>
                  <a:pt x="69" y="50"/>
                </a:lnTo>
                <a:lnTo>
                  <a:pt x="76" y="43"/>
                </a:lnTo>
                <a:lnTo>
                  <a:pt x="82" y="37"/>
                </a:lnTo>
                <a:lnTo>
                  <a:pt x="89" y="30"/>
                </a:lnTo>
                <a:lnTo>
                  <a:pt x="93" y="23"/>
                </a:lnTo>
                <a:lnTo>
                  <a:pt x="96" y="17"/>
                </a:lnTo>
                <a:lnTo>
                  <a:pt x="98" y="11"/>
                </a:lnTo>
                <a:lnTo>
                  <a:pt x="98" y="6"/>
                </a:lnTo>
                <a:lnTo>
                  <a:pt x="94" y="0"/>
                </a:lnTo>
                <a:lnTo>
                  <a:pt x="88" y="0"/>
                </a:lnTo>
                <a:lnTo>
                  <a:pt x="89" y="9"/>
                </a:lnTo>
                <a:lnTo>
                  <a:pt x="91" y="9"/>
                </a:lnTo>
                <a:lnTo>
                  <a:pt x="90" y="8"/>
                </a:lnTo>
                <a:lnTo>
                  <a:pt x="90" y="9"/>
                </a:lnTo>
                <a:lnTo>
                  <a:pt x="89" y="13"/>
                </a:lnTo>
                <a:lnTo>
                  <a:pt x="86" y="18"/>
                </a:lnTo>
                <a:lnTo>
                  <a:pt x="81" y="23"/>
                </a:lnTo>
                <a:lnTo>
                  <a:pt x="76" y="30"/>
                </a:lnTo>
                <a:lnTo>
                  <a:pt x="71" y="37"/>
                </a:lnTo>
                <a:lnTo>
                  <a:pt x="63" y="42"/>
                </a:lnTo>
                <a:lnTo>
                  <a:pt x="56" y="48"/>
                </a:lnTo>
                <a:lnTo>
                  <a:pt x="47" y="52"/>
                </a:lnTo>
                <a:lnTo>
                  <a:pt x="39" y="55"/>
                </a:lnTo>
                <a:lnTo>
                  <a:pt x="31" y="56"/>
                </a:lnTo>
                <a:lnTo>
                  <a:pt x="21" y="56"/>
                </a:lnTo>
                <a:lnTo>
                  <a:pt x="13" y="55"/>
                </a:lnTo>
                <a:lnTo>
                  <a:pt x="4" y="51"/>
                </a:lnTo>
                <a:lnTo>
                  <a:pt x="0"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25" name="CustomShape 617"/>
          <p:cNvSpPr/>
          <p:nvPr/>
        </p:nvSpPr>
        <p:spPr>
          <a:xfrm>
            <a:off x="3709988" y="6122988"/>
            <a:ext cx="69850" cy="77787"/>
          </a:xfrm>
          <a:custGeom>
            <a:avLst/>
            <a:gdLst/>
            <a:ahLst/>
            <a:cxnLst/>
            <a:rect l="l" t="t" r="r" b="b"/>
            <a:pathLst>
              <a:path w="44" h="50">
                <a:moveTo>
                  <a:pt x="40" y="0"/>
                </a:moveTo>
                <a:lnTo>
                  <a:pt x="31" y="6"/>
                </a:lnTo>
                <a:lnTo>
                  <a:pt x="24" y="11"/>
                </a:lnTo>
                <a:lnTo>
                  <a:pt x="17" y="18"/>
                </a:lnTo>
                <a:lnTo>
                  <a:pt x="10" y="24"/>
                </a:lnTo>
                <a:lnTo>
                  <a:pt x="5" y="31"/>
                </a:lnTo>
                <a:lnTo>
                  <a:pt x="2" y="37"/>
                </a:lnTo>
                <a:lnTo>
                  <a:pt x="1" y="41"/>
                </a:lnTo>
                <a:lnTo>
                  <a:pt x="0" y="44"/>
                </a:lnTo>
                <a:lnTo>
                  <a:pt x="1" y="47"/>
                </a:lnTo>
                <a:lnTo>
                  <a:pt x="4" y="50"/>
                </a:lnTo>
                <a:lnTo>
                  <a:pt x="8" y="42"/>
                </a:lnTo>
                <a:lnTo>
                  <a:pt x="8" y="43"/>
                </a:lnTo>
                <a:lnTo>
                  <a:pt x="9" y="43"/>
                </a:lnTo>
                <a:lnTo>
                  <a:pt x="9" y="42"/>
                </a:lnTo>
                <a:lnTo>
                  <a:pt x="12" y="36"/>
                </a:lnTo>
                <a:lnTo>
                  <a:pt x="17" y="31"/>
                </a:lnTo>
                <a:lnTo>
                  <a:pt x="22" y="24"/>
                </a:lnTo>
                <a:lnTo>
                  <a:pt x="29" y="19"/>
                </a:lnTo>
                <a:lnTo>
                  <a:pt x="37" y="13"/>
                </a:lnTo>
                <a:lnTo>
                  <a:pt x="44" y="9"/>
                </a:lnTo>
                <a:lnTo>
                  <a:pt x="4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26" name="CustomShape 618"/>
          <p:cNvSpPr/>
          <p:nvPr/>
        </p:nvSpPr>
        <p:spPr>
          <a:xfrm>
            <a:off x="3773488" y="6108700"/>
            <a:ext cx="84137" cy="28575"/>
          </a:xfrm>
          <a:custGeom>
            <a:avLst/>
            <a:gdLst/>
            <a:ahLst/>
            <a:cxnLst/>
            <a:rect l="l" t="t" r="r" b="b"/>
            <a:pathLst>
              <a:path w="53" h="18">
                <a:moveTo>
                  <a:pt x="52" y="0"/>
                </a:moveTo>
                <a:lnTo>
                  <a:pt x="48" y="0"/>
                </a:lnTo>
                <a:lnTo>
                  <a:pt x="43" y="0"/>
                </a:lnTo>
                <a:lnTo>
                  <a:pt x="38" y="0"/>
                </a:lnTo>
                <a:lnTo>
                  <a:pt x="30" y="1"/>
                </a:lnTo>
                <a:lnTo>
                  <a:pt x="23" y="3"/>
                </a:lnTo>
                <a:lnTo>
                  <a:pt x="16" y="4"/>
                </a:lnTo>
                <a:lnTo>
                  <a:pt x="7" y="6"/>
                </a:lnTo>
                <a:lnTo>
                  <a:pt x="0" y="9"/>
                </a:lnTo>
                <a:lnTo>
                  <a:pt x="4" y="18"/>
                </a:lnTo>
                <a:lnTo>
                  <a:pt x="10" y="15"/>
                </a:lnTo>
                <a:lnTo>
                  <a:pt x="18" y="12"/>
                </a:lnTo>
                <a:lnTo>
                  <a:pt x="25" y="11"/>
                </a:lnTo>
                <a:lnTo>
                  <a:pt x="32" y="10"/>
                </a:lnTo>
                <a:lnTo>
                  <a:pt x="38" y="10"/>
                </a:lnTo>
                <a:lnTo>
                  <a:pt x="44" y="9"/>
                </a:lnTo>
                <a:lnTo>
                  <a:pt x="50" y="9"/>
                </a:lnTo>
                <a:lnTo>
                  <a:pt x="53" y="9"/>
                </a:lnTo>
                <a:lnTo>
                  <a:pt x="52"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27" name="CustomShape 619"/>
          <p:cNvSpPr/>
          <p:nvPr/>
        </p:nvSpPr>
        <p:spPr>
          <a:xfrm>
            <a:off x="8299450" y="6107113"/>
            <a:ext cx="147638" cy="88900"/>
          </a:xfrm>
          <a:custGeom>
            <a:avLst/>
            <a:gdLst/>
            <a:ahLst/>
            <a:cxnLst/>
            <a:rect l="l" t="t" r="r" b="b"/>
            <a:pathLst>
              <a:path w="93" h="57">
                <a:moveTo>
                  <a:pt x="87" y="57"/>
                </a:moveTo>
                <a:lnTo>
                  <a:pt x="92" y="57"/>
                </a:lnTo>
                <a:lnTo>
                  <a:pt x="93" y="55"/>
                </a:lnTo>
                <a:lnTo>
                  <a:pt x="93" y="52"/>
                </a:lnTo>
                <a:lnTo>
                  <a:pt x="92" y="46"/>
                </a:lnTo>
                <a:lnTo>
                  <a:pt x="88" y="41"/>
                </a:lnTo>
                <a:lnTo>
                  <a:pt x="84" y="35"/>
                </a:lnTo>
                <a:lnTo>
                  <a:pt x="79" y="29"/>
                </a:lnTo>
                <a:lnTo>
                  <a:pt x="73" y="22"/>
                </a:lnTo>
                <a:lnTo>
                  <a:pt x="65" y="16"/>
                </a:lnTo>
                <a:lnTo>
                  <a:pt x="57" y="10"/>
                </a:lnTo>
                <a:lnTo>
                  <a:pt x="48" y="6"/>
                </a:lnTo>
                <a:lnTo>
                  <a:pt x="40" y="2"/>
                </a:lnTo>
                <a:lnTo>
                  <a:pt x="30" y="0"/>
                </a:lnTo>
                <a:lnTo>
                  <a:pt x="21" y="0"/>
                </a:lnTo>
                <a:lnTo>
                  <a:pt x="10" y="2"/>
                </a:lnTo>
                <a:lnTo>
                  <a:pt x="1" y="7"/>
                </a:lnTo>
                <a:lnTo>
                  <a:pt x="0" y="8"/>
                </a:lnTo>
                <a:lnTo>
                  <a:pt x="0" y="9"/>
                </a:lnTo>
                <a:lnTo>
                  <a:pt x="0" y="11"/>
                </a:lnTo>
                <a:lnTo>
                  <a:pt x="1" y="13"/>
                </a:lnTo>
                <a:lnTo>
                  <a:pt x="4" y="19"/>
                </a:lnTo>
                <a:lnTo>
                  <a:pt x="8" y="24"/>
                </a:lnTo>
                <a:lnTo>
                  <a:pt x="14" y="31"/>
                </a:lnTo>
                <a:lnTo>
                  <a:pt x="22" y="38"/>
                </a:lnTo>
                <a:lnTo>
                  <a:pt x="29" y="43"/>
                </a:lnTo>
                <a:lnTo>
                  <a:pt x="38" y="49"/>
                </a:lnTo>
                <a:lnTo>
                  <a:pt x="44" y="52"/>
                </a:lnTo>
                <a:lnTo>
                  <a:pt x="51" y="54"/>
                </a:lnTo>
                <a:lnTo>
                  <a:pt x="59" y="55"/>
                </a:lnTo>
                <a:lnTo>
                  <a:pt x="66" y="56"/>
                </a:lnTo>
                <a:lnTo>
                  <a:pt x="74" y="56"/>
                </a:lnTo>
                <a:lnTo>
                  <a:pt x="79" y="56"/>
                </a:lnTo>
                <a:lnTo>
                  <a:pt x="84" y="57"/>
                </a:lnTo>
                <a:lnTo>
                  <a:pt x="87" y="5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228" name="CustomShape 620"/>
          <p:cNvSpPr/>
          <p:nvPr/>
        </p:nvSpPr>
        <p:spPr>
          <a:xfrm>
            <a:off x="8297863" y="6100763"/>
            <a:ext cx="157162" cy="104775"/>
          </a:xfrm>
          <a:custGeom>
            <a:avLst/>
            <a:gdLst/>
            <a:ahLst/>
            <a:cxnLst/>
            <a:rect l="l" t="t" r="r" b="b"/>
            <a:pathLst>
              <a:path w="99" h="66">
                <a:moveTo>
                  <a:pt x="4" y="14"/>
                </a:moveTo>
                <a:lnTo>
                  <a:pt x="13" y="11"/>
                </a:lnTo>
                <a:lnTo>
                  <a:pt x="22" y="9"/>
                </a:lnTo>
                <a:lnTo>
                  <a:pt x="30" y="9"/>
                </a:lnTo>
                <a:lnTo>
                  <a:pt x="39" y="11"/>
                </a:lnTo>
                <a:lnTo>
                  <a:pt x="47" y="14"/>
                </a:lnTo>
                <a:lnTo>
                  <a:pt x="56" y="18"/>
                </a:lnTo>
                <a:lnTo>
                  <a:pt x="63" y="24"/>
                </a:lnTo>
                <a:lnTo>
                  <a:pt x="70" y="29"/>
                </a:lnTo>
                <a:lnTo>
                  <a:pt x="77" y="36"/>
                </a:lnTo>
                <a:lnTo>
                  <a:pt x="82" y="42"/>
                </a:lnTo>
                <a:lnTo>
                  <a:pt x="86" y="48"/>
                </a:lnTo>
                <a:lnTo>
                  <a:pt x="88" y="53"/>
                </a:lnTo>
                <a:lnTo>
                  <a:pt x="89" y="56"/>
                </a:lnTo>
                <a:lnTo>
                  <a:pt x="89" y="58"/>
                </a:lnTo>
                <a:lnTo>
                  <a:pt x="91" y="57"/>
                </a:lnTo>
                <a:lnTo>
                  <a:pt x="89" y="57"/>
                </a:lnTo>
                <a:lnTo>
                  <a:pt x="88" y="66"/>
                </a:lnTo>
                <a:lnTo>
                  <a:pt x="94" y="66"/>
                </a:lnTo>
                <a:lnTo>
                  <a:pt x="98" y="60"/>
                </a:lnTo>
                <a:lnTo>
                  <a:pt x="99" y="55"/>
                </a:lnTo>
                <a:lnTo>
                  <a:pt x="97" y="49"/>
                </a:lnTo>
                <a:lnTo>
                  <a:pt x="94" y="43"/>
                </a:lnTo>
                <a:lnTo>
                  <a:pt x="88" y="36"/>
                </a:lnTo>
                <a:lnTo>
                  <a:pt x="83" y="29"/>
                </a:lnTo>
                <a:lnTo>
                  <a:pt x="77" y="23"/>
                </a:lnTo>
                <a:lnTo>
                  <a:pt x="68" y="16"/>
                </a:lnTo>
                <a:lnTo>
                  <a:pt x="60" y="11"/>
                </a:lnTo>
                <a:lnTo>
                  <a:pt x="51" y="5"/>
                </a:lnTo>
                <a:lnTo>
                  <a:pt x="42" y="2"/>
                </a:lnTo>
                <a:lnTo>
                  <a:pt x="31" y="0"/>
                </a:lnTo>
                <a:lnTo>
                  <a:pt x="21" y="0"/>
                </a:lnTo>
                <a:lnTo>
                  <a:pt x="10" y="2"/>
                </a:lnTo>
                <a:lnTo>
                  <a:pt x="0" y="6"/>
                </a:lnTo>
                <a:lnTo>
                  <a:pt x="4"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29" name="CustomShape 621"/>
          <p:cNvSpPr/>
          <p:nvPr/>
        </p:nvSpPr>
        <p:spPr>
          <a:xfrm>
            <a:off x="8291513" y="6110288"/>
            <a:ext cx="69850" cy="77787"/>
          </a:xfrm>
          <a:custGeom>
            <a:avLst/>
            <a:gdLst/>
            <a:ahLst/>
            <a:cxnLst/>
            <a:rect l="l" t="t" r="r" b="b"/>
            <a:pathLst>
              <a:path w="44" h="50">
                <a:moveTo>
                  <a:pt x="44" y="42"/>
                </a:moveTo>
                <a:lnTo>
                  <a:pt x="36" y="38"/>
                </a:lnTo>
                <a:lnTo>
                  <a:pt x="29" y="32"/>
                </a:lnTo>
                <a:lnTo>
                  <a:pt x="23" y="26"/>
                </a:lnTo>
                <a:lnTo>
                  <a:pt x="17" y="20"/>
                </a:lnTo>
                <a:lnTo>
                  <a:pt x="12" y="14"/>
                </a:lnTo>
                <a:lnTo>
                  <a:pt x="10" y="9"/>
                </a:lnTo>
                <a:lnTo>
                  <a:pt x="9" y="8"/>
                </a:lnTo>
                <a:lnTo>
                  <a:pt x="9" y="7"/>
                </a:lnTo>
                <a:lnTo>
                  <a:pt x="9" y="8"/>
                </a:lnTo>
                <a:lnTo>
                  <a:pt x="8" y="8"/>
                </a:lnTo>
                <a:lnTo>
                  <a:pt x="4" y="0"/>
                </a:lnTo>
                <a:lnTo>
                  <a:pt x="1" y="4"/>
                </a:lnTo>
                <a:lnTo>
                  <a:pt x="0" y="7"/>
                </a:lnTo>
                <a:lnTo>
                  <a:pt x="0" y="10"/>
                </a:lnTo>
                <a:lnTo>
                  <a:pt x="1" y="14"/>
                </a:lnTo>
                <a:lnTo>
                  <a:pt x="6" y="19"/>
                </a:lnTo>
                <a:lnTo>
                  <a:pt x="10" y="26"/>
                </a:lnTo>
                <a:lnTo>
                  <a:pt x="16" y="32"/>
                </a:lnTo>
                <a:lnTo>
                  <a:pt x="24" y="39"/>
                </a:lnTo>
                <a:lnTo>
                  <a:pt x="32" y="45"/>
                </a:lnTo>
                <a:lnTo>
                  <a:pt x="41" y="50"/>
                </a:lnTo>
                <a:lnTo>
                  <a:pt x="44" y="4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30" name="CustomShape 622"/>
          <p:cNvSpPr/>
          <p:nvPr/>
        </p:nvSpPr>
        <p:spPr>
          <a:xfrm>
            <a:off x="8356600" y="6176963"/>
            <a:ext cx="82550" cy="26987"/>
          </a:xfrm>
          <a:custGeom>
            <a:avLst/>
            <a:gdLst/>
            <a:ahLst/>
            <a:cxnLst/>
            <a:rect l="l" t="t" r="r" b="b"/>
            <a:pathLst>
              <a:path w="52" h="18">
                <a:moveTo>
                  <a:pt x="52" y="9"/>
                </a:moveTo>
                <a:lnTo>
                  <a:pt x="48" y="8"/>
                </a:lnTo>
                <a:lnTo>
                  <a:pt x="43" y="8"/>
                </a:lnTo>
                <a:lnTo>
                  <a:pt x="38" y="8"/>
                </a:lnTo>
                <a:lnTo>
                  <a:pt x="31" y="8"/>
                </a:lnTo>
                <a:lnTo>
                  <a:pt x="24" y="7"/>
                </a:lnTo>
                <a:lnTo>
                  <a:pt x="17" y="6"/>
                </a:lnTo>
                <a:lnTo>
                  <a:pt x="10" y="3"/>
                </a:lnTo>
                <a:lnTo>
                  <a:pt x="3" y="0"/>
                </a:lnTo>
                <a:lnTo>
                  <a:pt x="0" y="8"/>
                </a:lnTo>
                <a:lnTo>
                  <a:pt x="7" y="12"/>
                </a:lnTo>
                <a:lnTo>
                  <a:pt x="15" y="14"/>
                </a:lnTo>
                <a:lnTo>
                  <a:pt x="23" y="16"/>
                </a:lnTo>
                <a:lnTo>
                  <a:pt x="30" y="17"/>
                </a:lnTo>
                <a:lnTo>
                  <a:pt x="37" y="17"/>
                </a:lnTo>
                <a:lnTo>
                  <a:pt x="43" y="17"/>
                </a:lnTo>
                <a:lnTo>
                  <a:pt x="48" y="18"/>
                </a:lnTo>
                <a:lnTo>
                  <a:pt x="51" y="18"/>
                </a:lnTo>
                <a:lnTo>
                  <a:pt x="52"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31" name="CustomShape 623"/>
          <p:cNvSpPr/>
          <p:nvPr/>
        </p:nvSpPr>
        <p:spPr>
          <a:xfrm>
            <a:off x="828675" y="6113463"/>
            <a:ext cx="150813" cy="90487"/>
          </a:xfrm>
          <a:custGeom>
            <a:avLst/>
            <a:gdLst/>
            <a:ahLst/>
            <a:cxnLst/>
            <a:rect l="l" t="t" r="r" b="b"/>
            <a:pathLst>
              <a:path w="95" h="57">
                <a:moveTo>
                  <a:pt x="89" y="0"/>
                </a:moveTo>
                <a:lnTo>
                  <a:pt x="92" y="0"/>
                </a:lnTo>
                <a:lnTo>
                  <a:pt x="95" y="2"/>
                </a:lnTo>
                <a:lnTo>
                  <a:pt x="95" y="5"/>
                </a:lnTo>
                <a:lnTo>
                  <a:pt x="92" y="9"/>
                </a:lnTo>
                <a:lnTo>
                  <a:pt x="89" y="15"/>
                </a:lnTo>
                <a:lnTo>
                  <a:pt x="85" y="21"/>
                </a:lnTo>
                <a:lnTo>
                  <a:pt x="80" y="28"/>
                </a:lnTo>
                <a:lnTo>
                  <a:pt x="73" y="35"/>
                </a:lnTo>
                <a:lnTo>
                  <a:pt x="66" y="40"/>
                </a:lnTo>
                <a:lnTo>
                  <a:pt x="59" y="46"/>
                </a:lnTo>
                <a:lnTo>
                  <a:pt x="49" y="51"/>
                </a:lnTo>
                <a:lnTo>
                  <a:pt x="41" y="54"/>
                </a:lnTo>
                <a:lnTo>
                  <a:pt x="31" y="57"/>
                </a:lnTo>
                <a:lnTo>
                  <a:pt x="22" y="57"/>
                </a:lnTo>
                <a:lnTo>
                  <a:pt x="12" y="54"/>
                </a:lnTo>
                <a:lnTo>
                  <a:pt x="3" y="50"/>
                </a:lnTo>
                <a:lnTo>
                  <a:pt x="1" y="49"/>
                </a:lnTo>
                <a:lnTo>
                  <a:pt x="0" y="48"/>
                </a:lnTo>
                <a:lnTo>
                  <a:pt x="1" y="46"/>
                </a:lnTo>
                <a:lnTo>
                  <a:pt x="1" y="43"/>
                </a:lnTo>
                <a:lnTo>
                  <a:pt x="5" y="38"/>
                </a:lnTo>
                <a:lnTo>
                  <a:pt x="10" y="31"/>
                </a:lnTo>
                <a:lnTo>
                  <a:pt x="15" y="25"/>
                </a:lnTo>
                <a:lnTo>
                  <a:pt x="23" y="19"/>
                </a:lnTo>
                <a:lnTo>
                  <a:pt x="30" y="13"/>
                </a:lnTo>
                <a:lnTo>
                  <a:pt x="39" y="8"/>
                </a:lnTo>
                <a:lnTo>
                  <a:pt x="46" y="5"/>
                </a:lnTo>
                <a:lnTo>
                  <a:pt x="53" y="3"/>
                </a:lnTo>
                <a:lnTo>
                  <a:pt x="61" y="2"/>
                </a:lnTo>
                <a:lnTo>
                  <a:pt x="68" y="1"/>
                </a:lnTo>
                <a:lnTo>
                  <a:pt x="74" y="1"/>
                </a:lnTo>
                <a:lnTo>
                  <a:pt x="81" y="0"/>
                </a:lnTo>
                <a:lnTo>
                  <a:pt x="85" y="0"/>
                </a:lnTo>
                <a:lnTo>
                  <a:pt x="8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232" name="CustomShape 624"/>
          <p:cNvSpPr/>
          <p:nvPr/>
        </p:nvSpPr>
        <p:spPr>
          <a:xfrm>
            <a:off x="828675" y="6105525"/>
            <a:ext cx="157163" cy="104775"/>
          </a:xfrm>
          <a:custGeom>
            <a:avLst/>
            <a:gdLst/>
            <a:ahLst/>
            <a:cxnLst/>
            <a:rect l="l" t="t" r="r" b="b"/>
            <a:pathLst>
              <a:path w="99" h="66">
                <a:moveTo>
                  <a:pt x="0" y="58"/>
                </a:moveTo>
                <a:lnTo>
                  <a:pt x="10" y="64"/>
                </a:lnTo>
                <a:lnTo>
                  <a:pt x="21" y="66"/>
                </a:lnTo>
                <a:lnTo>
                  <a:pt x="31" y="66"/>
                </a:lnTo>
                <a:lnTo>
                  <a:pt x="42" y="64"/>
                </a:lnTo>
                <a:lnTo>
                  <a:pt x="51" y="61"/>
                </a:lnTo>
                <a:lnTo>
                  <a:pt x="61" y="55"/>
                </a:lnTo>
                <a:lnTo>
                  <a:pt x="69" y="50"/>
                </a:lnTo>
                <a:lnTo>
                  <a:pt x="77" y="43"/>
                </a:lnTo>
                <a:lnTo>
                  <a:pt x="83" y="36"/>
                </a:lnTo>
                <a:lnTo>
                  <a:pt x="89" y="30"/>
                </a:lnTo>
                <a:lnTo>
                  <a:pt x="94" y="23"/>
                </a:lnTo>
                <a:lnTo>
                  <a:pt x="97" y="17"/>
                </a:lnTo>
                <a:lnTo>
                  <a:pt x="99" y="11"/>
                </a:lnTo>
                <a:lnTo>
                  <a:pt x="99" y="6"/>
                </a:lnTo>
                <a:lnTo>
                  <a:pt x="95" y="0"/>
                </a:lnTo>
                <a:lnTo>
                  <a:pt x="88" y="0"/>
                </a:lnTo>
                <a:lnTo>
                  <a:pt x="89" y="9"/>
                </a:lnTo>
                <a:lnTo>
                  <a:pt x="91" y="9"/>
                </a:lnTo>
                <a:lnTo>
                  <a:pt x="90" y="8"/>
                </a:lnTo>
                <a:lnTo>
                  <a:pt x="90" y="9"/>
                </a:lnTo>
                <a:lnTo>
                  <a:pt x="89" y="13"/>
                </a:lnTo>
                <a:lnTo>
                  <a:pt x="86" y="18"/>
                </a:lnTo>
                <a:lnTo>
                  <a:pt x="82" y="23"/>
                </a:lnTo>
                <a:lnTo>
                  <a:pt x="77" y="30"/>
                </a:lnTo>
                <a:lnTo>
                  <a:pt x="70" y="36"/>
                </a:lnTo>
                <a:lnTo>
                  <a:pt x="64" y="42"/>
                </a:lnTo>
                <a:lnTo>
                  <a:pt x="57" y="47"/>
                </a:lnTo>
                <a:lnTo>
                  <a:pt x="48" y="52"/>
                </a:lnTo>
                <a:lnTo>
                  <a:pt x="40" y="55"/>
                </a:lnTo>
                <a:lnTo>
                  <a:pt x="30" y="56"/>
                </a:lnTo>
                <a:lnTo>
                  <a:pt x="22" y="57"/>
                </a:lnTo>
                <a:lnTo>
                  <a:pt x="13" y="55"/>
                </a:lnTo>
                <a:lnTo>
                  <a:pt x="5" y="51"/>
                </a:lnTo>
                <a:lnTo>
                  <a:pt x="0" y="5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33" name="CustomShape 625"/>
          <p:cNvSpPr/>
          <p:nvPr/>
        </p:nvSpPr>
        <p:spPr>
          <a:xfrm>
            <a:off x="822325" y="6119813"/>
            <a:ext cx="69850" cy="76200"/>
          </a:xfrm>
          <a:custGeom>
            <a:avLst/>
            <a:gdLst/>
            <a:ahLst/>
            <a:cxnLst/>
            <a:rect l="l" t="t" r="r" b="b"/>
            <a:pathLst>
              <a:path w="45" h="49">
                <a:moveTo>
                  <a:pt x="40" y="0"/>
                </a:moveTo>
                <a:lnTo>
                  <a:pt x="32" y="5"/>
                </a:lnTo>
                <a:lnTo>
                  <a:pt x="23" y="11"/>
                </a:lnTo>
                <a:lnTo>
                  <a:pt x="17" y="17"/>
                </a:lnTo>
                <a:lnTo>
                  <a:pt x="11" y="25"/>
                </a:lnTo>
                <a:lnTo>
                  <a:pt x="5" y="32"/>
                </a:lnTo>
                <a:lnTo>
                  <a:pt x="2" y="37"/>
                </a:lnTo>
                <a:lnTo>
                  <a:pt x="1" y="41"/>
                </a:lnTo>
                <a:lnTo>
                  <a:pt x="0" y="44"/>
                </a:lnTo>
                <a:lnTo>
                  <a:pt x="1" y="47"/>
                </a:lnTo>
                <a:lnTo>
                  <a:pt x="4" y="49"/>
                </a:lnTo>
                <a:lnTo>
                  <a:pt x="9" y="42"/>
                </a:lnTo>
                <a:lnTo>
                  <a:pt x="9" y="43"/>
                </a:lnTo>
                <a:lnTo>
                  <a:pt x="10" y="43"/>
                </a:lnTo>
                <a:lnTo>
                  <a:pt x="10" y="42"/>
                </a:lnTo>
                <a:lnTo>
                  <a:pt x="13" y="36"/>
                </a:lnTo>
                <a:lnTo>
                  <a:pt x="17" y="31"/>
                </a:lnTo>
                <a:lnTo>
                  <a:pt x="22" y="24"/>
                </a:lnTo>
                <a:lnTo>
                  <a:pt x="30" y="19"/>
                </a:lnTo>
                <a:lnTo>
                  <a:pt x="37" y="13"/>
                </a:lnTo>
                <a:lnTo>
                  <a:pt x="45" y="9"/>
                </a:lnTo>
                <a:lnTo>
                  <a:pt x="4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34" name="CustomShape 626"/>
          <p:cNvSpPr/>
          <p:nvPr/>
        </p:nvSpPr>
        <p:spPr>
          <a:xfrm>
            <a:off x="885825" y="6105525"/>
            <a:ext cx="84138" cy="28575"/>
          </a:xfrm>
          <a:custGeom>
            <a:avLst/>
            <a:gdLst/>
            <a:ahLst/>
            <a:cxnLst/>
            <a:rect l="l" t="t" r="r" b="b"/>
            <a:pathLst>
              <a:path w="53" h="18">
                <a:moveTo>
                  <a:pt x="52" y="0"/>
                </a:moveTo>
                <a:lnTo>
                  <a:pt x="49" y="0"/>
                </a:lnTo>
                <a:lnTo>
                  <a:pt x="44" y="0"/>
                </a:lnTo>
                <a:lnTo>
                  <a:pt x="38" y="0"/>
                </a:lnTo>
                <a:lnTo>
                  <a:pt x="31" y="1"/>
                </a:lnTo>
                <a:lnTo>
                  <a:pt x="24" y="2"/>
                </a:lnTo>
                <a:lnTo>
                  <a:pt x="16" y="3"/>
                </a:lnTo>
                <a:lnTo>
                  <a:pt x="8" y="6"/>
                </a:lnTo>
                <a:lnTo>
                  <a:pt x="0" y="9"/>
                </a:lnTo>
                <a:lnTo>
                  <a:pt x="5" y="18"/>
                </a:lnTo>
                <a:lnTo>
                  <a:pt x="11" y="14"/>
                </a:lnTo>
                <a:lnTo>
                  <a:pt x="18" y="12"/>
                </a:lnTo>
                <a:lnTo>
                  <a:pt x="25" y="11"/>
                </a:lnTo>
                <a:lnTo>
                  <a:pt x="32" y="10"/>
                </a:lnTo>
                <a:lnTo>
                  <a:pt x="38" y="10"/>
                </a:lnTo>
                <a:lnTo>
                  <a:pt x="45" y="10"/>
                </a:lnTo>
                <a:lnTo>
                  <a:pt x="49" y="9"/>
                </a:lnTo>
                <a:lnTo>
                  <a:pt x="53" y="9"/>
                </a:lnTo>
                <a:lnTo>
                  <a:pt x="52"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35" name="CustomShape 627"/>
          <p:cNvSpPr/>
          <p:nvPr/>
        </p:nvSpPr>
        <p:spPr>
          <a:xfrm>
            <a:off x="5840413" y="6110288"/>
            <a:ext cx="149225" cy="92075"/>
          </a:xfrm>
          <a:custGeom>
            <a:avLst/>
            <a:gdLst/>
            <a:ahLst/>
            <a:cxnLst/>
            <a:rect l="l" t="t" r="r" b="b"/>
            <a:pathLst>
              <a:path w="94" h="58">
                <a:moveTo>
                  <a:pt x="89" y="58"/>
                </a:moveTo>
                <a:lnTo>
                  <a:pt x="92" y="58"/>
                </a:lnTo>
                <a:lnTo>
                  <a:pt x="94" y="55"/>
                </a:lnTo>
                <a:lnTo>
                  <a:pt x="94" y="52"/>
                </a:lnTo>
                <a:lnTo>
                  <a:pt x="92" y="47"/>
                </a:lnTo>
                <a:lnTo>
                  <a:pt x="89" y="41"/>
                </a:lnTo>
                <a:lnTo>
                  <a:pt x="85" y="36"/>
                </a:lnTo>
                <a:lnTo>
                  <a:pt x="79" y="29"/>
                </a:lnTo>
                <a:lnTo>
                  <a:pt x="73" y="22"/>
                </a:lnTo>
                <a:lnTo>
                  <a:pt x="66" y="16"/>
                </a:lnTo>
                <a:lnTo>
                  <a:pt x="58" y="10"/>
                </a:lnTo>
                <a:lnTo>
                  <a:pt x="49" y="6"/>
                </a:lnTo>
                <a:lnTo>
                  <a:pt x="40" y="3"/>
                </a:lnTo>
                <a:lnTo>
                  <a:pt x="31" y="0"/>
                </a:lnTo>
                <a:lnTo>
                  <a:pt x="21" y="0"/>
                </a:lnTo>
                <a:lnTo>
                  <a:pt x="12" y="3"/>
                </a:lnTo>
                <a:lnTo>
                  <a:pt x="2" y="7"/>
                </a:lnTo>
                <a:lnTo>
                  <a:pt x="1" y="8"/>
                </a:lnTo>
                <a:lnTo>
                  <a:pt x="0" y="9"/>
                </a:lnTo>
                <a:lnTo>
                  <a:pt x="1" y="11"/>
                </a:lnTo>
                <a:lnTo>
                  <a:pt x="1" y="14"/>
                </a:lnTo>
                <a:lnTo>
                  <a:pt x="4" y="19"/>
                </a:lnTo>
                <a:lnTo>
                  <a:pt x="10" y="25"/>
                </a:lnTo>
                <a:lnTo>
                  <a:pt x="15" y="31"/>
                </a:lnTo>
                <a:lnTo>
                  <a:pt x="22" y="38"/>
                </a:lnTo>
                <a:lnTo>
                  <a:pt x="30" y="43"/>
                </a:lnTo>
                <a:lnTo>
                  <a:pt x="38" y="49"/>
                </a:lnTo>
                <a:lnTo>
                  <a:pt x="45" y="51"/>
                </a:lnTo>
                <a:lnTo>
                  <a:pt x="53" y="53"/>
                </a:lnTo>
                <a:lnTo>
                  <a:pt x="60" y="55"/>
                </a:lnTo>
                <a:lnTo>
                  <a:pt x="68" y="56"/>
                </a:lnTo>
                <a:lnTo>
                  <a:pt x="74" y="56"/>
                </a:lnTo>
                <a:lnTo>
                  <a:pt x="80" y="56"/>
                </a:lnTo>
                <a:lnTo>
                  <a:pt x="85" y="56"/>
                </a:lnTo>
                <a:lnTo>
                  <a:pt x="89" y="58"/>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236" name="CustomShape 628"/>
          <p:cNvSpPr/>
          <p:nvPr/>
        </p:nvSpPr>
        <p:spPr>
          <a:xfrm>
            <a:off x="5840413" y="6103938"/>
            <a:ext cx="153987" cy="103187"/>
          </a:xfrm>
          <a:custGeom>
            <a:avLst/>
            <a:gdLst/>
            <a:ahLst/>
            <a:cxnLst/>
            <a:rect l="l" t="t" r="r" b="b"/>
            <a:pathLst>
              <a:path w="98" h="66">
                <a:moveTo>
                  <a:pt x="4" y="14"/>
                </a:moveTo>
                <a:lnTo>
                  <a:pt x="13" y="11"/>
                </a:lnTo>
                <a:lnTo>
                  <a:pt x="21" y="9"/>
                </a:lnTo>
                <a:lnTo>
                  <a:pt x="30" y="9"/>
                </a:lnTo>
                <a:lnTo>
                  <a:pt x="39" y="11"/>
                </a:lnTo>
                <a:lnTo>
                  <a:pt x="48" y="14"/>
                </a:lnTo>
                <a:lnTo>
                  <a:pt x="56" y="19"/>
                </a:lnTo>
                <a:lnTo>
                  <a:pt x="63" y="24"/>
                </a:lnTo>
                <a:lnTo>
                  <a:pt x="70" y="30"/>
                </a:lnTo>
                <a:lnTo>
                  <a:pt x="76" y="36"/>
                </a:lnTo>
                <a:lnTo>
                  <a:pt x="81" y="42"/>
                </a:lnTo>
                <a:lnTo>
                  <a:pt x="86" y="47"/>
                </a:lnTo>
                <a:lnTo>
                  <a:pt x="89" y="53"/>
                </a:lnTo>
                <a:lnTo>
                  <a:pt x="90" y="56"/>
                </a:lnTo>
                <a:lnTo>
                  <a:pt x="90" y="57"/>
                </a:lnTo>
                <a:lnTo>
                  <a:pt x="91" y="57"/>
                </a:lnTo>
                <a:lnTo>
                  <a:pt x="89" y="57"/>
                </a:lnTo>
                <a:lnTo>
                  <a:pt x="88" y="66"/>
                </a:lnTo>
                <a:lnTo>
                  <a:pt x="94" y="65"/>
                </a:lnTo>
                <a:lnTo>
                  <a:pt x="98" y="60"/>
                </a:lnTo>
                <a:lnTo>
                  <a:pt x="98" y="55"/>
                </a:lnTo>
                <a:lnTo>
                  <a:pt x="96" y="49"/>
                </a:lnTo>
                <a:lnTo>
                  <a:pt x="93" y="43"/>
                </a:lnTo>
                <a:lnTo>
                  <a:pt x="89" y="36"/>
                </a:lnTo>
                <a:lnTo>
                  <a:pt x="82" y="30"/>
                </a:lnTo>
                <a:lnTo>
                  <a:pt x="76" y="23"/>
                </a:lnTo>
                <a:lnTo>
                  <a:pt x="69" y="16"/>
                </a:lnTo>
                <a:lnTo>
                  <a:pt x="60" y="11"/>
                </a:lnTo>
                <a:lnTo>
                  <a:pt x="51" y="6"/>
                </a:lnTo>
                <a:lnTo>
                  <a:pt x="41" y="2"/>
                </a:lnTo>
                <a:lnTo>
                  <a:pt x="31" y="0"/>
                </a:lnTo>
                <a:lnTo>
                  <a:pt x="20" y="0"/>
                </a:lnTo>
                <a:lnTo>
                  <a:pt x="10" y="2"/>
                </a:lnTo>
                <a:lnTo>
                  <a:pt x="0" y="7"/>
                </a:lnTo>
                <a:lnTo>
                  <a:pt x="4"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37" name="CustomShape 629"/>
          <p:cNvSpPr/>
          <p:nvPr/>
        </p:nvSpPr>
        <p:spPr>
          <a:xfrm>
            <a:off x="5834063" y="6115050"/>
            <a:ext cx="69850" cy="76200"/>
          </a:xfrm>
          <a:custGeom>
            <a:avLst/>
            <a:gdLst/>
            <a:ahLst/>
            <a:cxnLst/>
            <a:rect l="l" t="t" r="r" b="b"/>
            <a:pathLst>
              <a:path w="44" h="49">
                <a:moveTo>
                  <a:pt x="44" y="41"/>
                </a:moveTo>
                <a:lnTo>
                  <a:pt x="37" y="37"/>
                </a:lnTo>
                <a:lnTo>
                  <a:pt x="29" y="31"/>
                </a:lnTo>
                <a:lnTo>
                  <a:pt x="22" y="25"/>
                </a:lnTo>
                <a:lnTo>
                  <a:pt x="17" y="19"/>
                </a:lnTo>
                <a:lnTo>
                  <a:pt x="12" y="13"/>
                </a:lnTo>
                <a:lnTo>
                  <a:pt x="9" y="8"/>
                </a:lnTo>
                <a:lnTo>
                  <a:pt x="9" y="7"/>
                </a:lnTo>
                <a:lnTo>
                  <a:pt x="9" y="6"/>
                </a:lnTo>
                <a:lnTo>
                  <a:pt x="8" y="7"/>
                </a:lnTo>
                <a:lnTo>
                  <a:pt x="4" y="0"/>
                </a:lnTo>
                <a:lnTo>
                  <a:pt x="1" y="3"/>
                </a:lnTo>
                <a:lnTo>
                  <a:pt x="0" y="6"/>
                </a:lnTo>
                <a:lnTo>
                  <a:pt x="1" y="9"/>
                </a:lnTo>
                <a:lnTo>
                  <a:pt x="2" y="13"/>
                </a:lnTo>
                <a:lnTo>
                  <a:pt x="5" y="18"/>
                </a:lnTo>
                <a:lnTo>
                  <a:pt x="10" y="25"/>
                </a:lnTo>
                <a:lnTo>
                  <a:pt x="17" y="31"/>
                </a:lnTo>
                <a:lnTo>
                  <a:pt x="23" y="38"/>
                </a:lnTo>
                <a:lnTo>
                  <a:pt x="31" y="45"/>
                </a:lnTo>
                <a:lnTo>
                  <a:pt x="40" y="49"/>
                </a:lnTo>
                <a:lnTo>
                  <a:pt x="44"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38" name="CustomShape 630"/>
          <p:cNvSpPr/>
          <p:nvPr/>
        </p:nvSpPr>
        <p:spPr>
          <a:xfrm>
            <a:off x="5897563" y="6180138"/>
            <a:ext cx="84137" cy="26987"/>
          </a:xfrm>
          <a:custGeom>
            <a:avLst/>
            <a:gdLst/>
            <a:ahLst/>
            <a:cxnLst/>
            <a:rect l="l" t="t" r="r" b="b"/>
            <a:pathLst>
              <a:path w="53" h="18">
                <a:moveTo>
                  <a:pt x="53" y="9"/>
                </a:moveTo>
                <a:lnTo>
                  <a:pt x="49" y="8"/>
                </a:lnTo>
                <a:lnTo>
                  <a:pt x="44" y="8"/>
                </a:lnTo>
                <a:lnTo>
                  <a:pt x="38" y="8"/>
                </a:lnTo>
                <a:lnTo>
                  <a:pt x="32" y="7"/>
                </a:lnTo>
                <a:lnTo>
                  <a:pt x="24" y="7"/>
                </a:lnTo>
                <a:lnTo>
                  <a:pt x="18" y="5"/>
                </a:lnTo>
                <a:lnTo>
                  <a:pt x="11" y="4"/>
                </a:lnTo>
                <a:lnTo>
                  <a:pt x="4" y="0"/>
                </a:lnTo>
                <a:lnTo>
                  <a:pt x="0" y="8"/>
                </a:lnTo>
                <a:lnTo>
                  <a:pt x="7" y="11"/>
                </a:lnTo>
                <a:lnTo>
                  <a:pt x="16" y="15"/>
                </a:lnTo>
                <a:lnTo>
                  <a:pt x="23" y="16"/>
                </a:lnTo>
                <a:lnTo>
                  <a:pt x="31" y="17"/>
                </a:lnTo>
                <a:lnTo>
                  <a:pt x="38" y="17"/>
                </a:lnTo>
                <a:lnTo>
                  <a:pt x="43" y="17"/>
                </a:lnTo>
                <a:lnTo>
                  <a:pt x="49" y="18"/>
                </a:lnTo>
                <a:lnTo>
                  <a:pt x="52" y="18"/>
                </a:lnTo>
                <a:lnTo>
                  <a:pt x="53"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39" name="CustomShape 631"/>
          <p:cNvSpPr/>
          <p:nvPr/>
        </p:nvSpPr>
        <p:spPr>
          <a:xfrm>
            <a:off x="3608388" y="6240463"/>
            <a:ext cx="146050" cy="90487"/>
          </a:xfrm>
          <a:custGeom>
            <a:avLst/>
            <a:gdLst/>
            <a:ahLst/>
            <a:cxnLst/>
            <a:rect l="l" t="t" r="r" b="b"/>
            <a:pathLst>
              <a:path w="93" h="57">
                <a:moveTo>
                  <a:pt x="88" y="57"/>
                </a:moveTo>
                <a:lnTo>
                  <a:pt x="91" y="56"/>
                </a:lnTo>
                <a:lnTo>
                  <a:pt x="93" y="55"/>
                </a:lnTo>
                <a:lnTo>
                  <a:pt x="93" y="50"/>
                </a:lnTo>
                <a:lnTo>
                  <a:pt x="92" y="46"/>
                </a:lnTo>
                <a:lnTo>
                  <a:pt x="89" y="40"/>
                </a:lnTo>
                <a:lnTo>
                  <a:pt x="85" y="34"/>
                </a:lnTo>
                <a:lnTo>
                  <a:pt x="79" y="28"/>
                </a:lnTo>
                <a:lnTo>
                  <a:pt x="73" y="22"/>
                </a:lnTo>
                <a:lnTo>
                  <a:pt x="66" y="15"/>
                </a:lnTo>
                <a:lnTo>
                  <a:pt x="57" y="10"/>
                </a:lnTo>
                <a:lnTo>
                  <a:pt x="49" y="5"/>
                </a:lnTo>
                <a:lnTo>
                  <a:pt x="39" y="2"/>
                </a:lnTo>
                <a:lnTo>
                  <a:pt x="30" y="0"/>
                </a:lnTo>
                <a:lnTo>
                  <a:pt x="20" y="0"/>
                </a:lnTo>
                <a:lnTo>
                  <a:pt x="11" y="2"/>
                </a:lnTo>
                <a:lnTo>
                  <a:pt x="1" y="6"/>
                </a:lnTo>
                <a:lnTo>
                  <a:pt x="0" y="7"/>
                </a:lnTo>
                <a:lnTo>
                  <a:pt x="0" y="8"/>
                </a:lnTo>
                <a:lnTo>
                  <a:pt x="0" y="11"/>
                </a:lnTo>
                <a:lnTo>
                  <a:pt x="1" y="13"/>
                </a:lnTo>
                <a:lnTo>
                  <a:pt x="4" y="18"/>
                </a:lnTo>
                <a:lnTo>
                  <a:pt x="9" y="24"/>
                </a:lnTo>
                <a:lnTo>
                  <a:pt x="15" y="30"/>
                </a:lnTo>
                <a:lnTo>
                  <a:pt x="21" y="37"/>
                </a:lnTo>
                <a:lnTo>
                  <a:pt x="30" y="42"/>
                </a:lnTo>
                <a:lnTo>
                  <a:pt x="37" y="47"/>
                </a:lnTo>
                <a:lnTo>
                  <a:pt x="45" y="50"/>
                </a:lnTo>
                <a:lnTo>
                  <a:pt x="52" y="52"/>
                </a:lnTo>
                <a:lnTo>
                  <a:pt x="59" y="55"/>
                </a:lnTo>
                <a:lnTo>
                  <a:pt x="67" y="55"/>
                </a:lnTo>
                <a:lnTo>
                  <a:pt x="73" y="56"/>
                </a:lnTo>
                <a:lnTo>
                  <a:pt x="79" y="56"/>
                </a:lnTo>
                <a:lnTo>
                  <a:pt x="85" y="56"/>
                </a:lnTo>
                <a:lnTo>
                  <a:pt x="88" y="5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240" name="CustomShape 632"/>
          <p:cNvSpPr/>
          <p:nvPr/>
        </p:nvSpPr>
        <p:spPr>
          <a:xfrm>
            <a:off x="3606800" y="6232525"/>
            <a:ext cx="155575" cy="104775"/>
          </a:xfrm>
          <a:custGeom>
            <a:avLst/>
            <a:gdLst/>
            <a:ahLst/>
            <a:cxnLst/>
            <a:rect l="l" t="t" r="r" b="b"/>
            <a:pathLst>
              <a:path w="98" h="66">
                <a:moveTo>
                  <a:pt x="4" y="15"/>
                </a:moveTo>
                <a:lnTo>
                  <a:pt x="13" y="11"/>
                </a:lnTo>
                <a:lnTo>
                  <a:pt x="22" y="9"/>
                </a:lnTo>
                <a:lnTo>
                  <a:pt x="31" y="9"/>
                </a:lnTo>
                <a:lnTo>
                  <a:pt x="39" y="11"/>
                </a:lnTo>
                <a:lnTo>
                  <a:pt x="48" y="15"/>
                </a:lnTo>
                <a:lnTo>
                  <a:pt x="56" y="19"/>
                </a:lnTo>
                <a:lnTo>
                  <a:pt x="64" y="23"/>
                </a:lnTo>
                <a:lnTo>
                  <a:pt x="71" y="30"/>
                </a:lnTo>
                <a:lnTo>
                  <a:pt x="77" y="35"/>
                </a:lnTo>
                <a:lnTo>
                  <a:pt x="82" y="42"/>
                </a:lnTo>
                <a:lnTo>
                  <a:pt x="86" y="47"/>
                </a:lnTo>
                <a:lnTo>
                  <a:pt x="89" y="53"/>
                </a:lnTo>
                <a:lnTo>
                  <a:pt x="90" y="56"/>
                </a:lnTo>
                <a:lnTo>
                  <a:pt x="90" y="57"/>
                </a:lnTo>
                <a:lnTo>
                  <a:pt x="91" y="57"/>
                </a:lnTo>
                <a:lnTo>
                  <a:pt x="90" y="57"/>
                </a:lnTo>
                <a:lnTo>
                  <a:pt x="88" y="66"/>
                </a:lnTo>
                <a:lnTo>
                  <a:pt x="94" y="65"/>
                </a:lnTo>
                <a:lnTo>
                  <a:pt x="98" y="61"/>
                </a:lnTo>
                <a:lnTo>
                  <a:pt x="98" y="55"/>
                </a:lnTo>
                <a:lnTo>
                  <a:pt x="96" y="49"/>
                </a:lnTo>
                <a:lnTo>
                  <a:pt x="93" y="43"/>
                </a:lnTo>
                <a:lnTo>
                  <a:pt x="89" y="37"/>
                </a:lnTo>
                <a:lnTo>
                  <a:pt x="84" y="30"/>
                </a:lnTo>
                <a:lnTo>
                  <a:pt x="76" y="23"/>
                </a:lnTo>
                <a:lnTo>
                  <a:pt x="69" y="17"/>
                </a:lnTo>
                <a:lnTo>
                  <a:pt x="60" y="10"/>
                </a:lnTo>
                <a:lnTo>
                  <a:pt x="51" y="6"/>
                </a:lnTo>
                <a:lnTo>
                  <a:pt x="41" y="2"/>
                </a:lnTo>
                <a:lnTo>
                  <a:pt x="32" y="0"/>
                </a:lnTo>
                <a:lnTo>
                  <a:pt x="21" y="0"/>
                </a:lnTo>
                <a:lnTo>
                  <a:pt x="11" y="2"/>
                </a:lnTo>
                <a:lnTo>
                  <a:pt x="0" y="7"/>
                </a:lnTo>
                <a:lnTo>
                  <a:pt x="4" y="1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41" name="CustomShape 633"/>
          <p:cNvSpPr/>
          <p:nvPr/>
        </p:nvSpPr>
        <p:spPr>
          <a:xfrm>
            <a:off x="3602038" y="6243638"/>
            <a:ext cx="68262" cy="76200"/>
          </a:xfrm>
          <a:custGeom>
            <a:avLst/>
            <a:gdLst/>
            <a:ahLst/>
            <a:cxnLst/>
            <a:rect l="l" t="t" r="r" b="b"/>
            <a:pathLst>
              <a:path w="43" h="49">
                <a:moveTo>
                  <a:pt x="43" y="42"/>
                </a:moveTo>
                <a:lnTo>
                  <a:pt x="36" y="37"/>
                </a:lnTo>
                <a:lnTo>
                  <a:pt x="28" y="32"/>
                </a:lnTo>
                <a:lnTo>
                  <a:pt x="22" y="25"/>
                </a:lnTo>
                <a:lnTo>
                  <a:pt x="16" y="19"/>
                </a:lnTo>
                <a:lnTo>
                  <a:pt x="12" y="13"/>
                </a:lnTo>
                <a:lnTo>
                  <a:pt x="8" y="9"/>
                </a:lnTo>
                <a:lnTo>
                  <a:pt x="8" y="8"/>
                </a:lnTo>
                <a:lnTo>
                  <a:pt x="8" y="6"/>
                </a:lnTo>
                <a:lnTo>
                  <a:pt x="8" y="8"/>
                </a:lnTo>
                <a:lnTo>
                  <a:pt x="7" y="8"/>
                </a:lnTo>
                <a:lnTo>
                  <a:pt x="3" y="0"/>
                </a:lnTo>
                <a:lnTo>
                  <a:pt x="0" y="3"/>
                </a:lnTo>
                <a:lnTo>
                  <a:pt x="0" y="6"/>
                </a:lnTo>
                <a:lnTo>
                  <a:pt x="0" y="10"/>
                </a:lnTo>
                <a:lnTo>
                  <a:pt x="1" y="13"/>
                </a:lnTo>
                <a:lnTo>
                  <a:pt x="4" y="19"/>
                </a:lnTo>
                <a:lnTo>
                  <a:pt x="9" y="25"/>
                </a:lnTo>
                <a:lnTo>
                  <a:pt x="16" y="32"/>
                </a:lnTo>
                <a:lnTo>
                  <a:pt x="23" y="38"/>
                </a:lnTo>
                <a:lnTo>
                  <a:pt x="31" y="45"/>
                </a:lnTo>
                <a:lnTo>
                  <a:pt x="39" y="49"/>
                </a:lnTo>
                <a:lnTo>
                  <a:pt x="43" y="4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42" name="CustomShape 634"/>
          <p:cNvSpPr/>
          <p:nvPr/>
        </p:nvSpPr>
        <p:spPr>
          <a:xfrm>
            <a:off x="3663950" y="6310313"/>
            <a:ext cx="85725" cy="26987"/>
          </a:xfrm>
          <a:custGeom>
            <a:avLst/>
            <a:gdLst/>
            <a:ahLst/>
            <a:cxnLst/>
            <a:rect l="l" t="t" r="r" b="b"/>
            <a:pathLst>
              <a:path w="54" h="17">
                <a:moveTo>
                  <a:pt x="54" y="8"/>
                </a:moveTo>
                <a:lnTo>
                  <a:pt x="50" y="7"/>
                </a:lnTo>
                <a:lnTo>
                  <a:pt x="44" y="7"/>
                </a:lnTo>
                <a:lnTo>
                  <a:pt x="38" y="7"/>
                </a:lnTo>
                <a:lnTo>
                  <a:pt x="32" y="6"/>
                </a:lnTo>
                <a:lnTo>
                  <a:pt x="25" y="6"/>
                </a:lnTo>
                <a:lnTo>
                  <a:pt x="18" y="4"/>
                </a:lnTo>
                <a:lnTo>
                  <a:pt x="11" y="2"/>
                </a:lnTo>
                <a:lnTo>
                  <a:pt x="4" y="0"/>
                </a:lnTo>
                <a:lnTo>
                  <a:pt x="0" y="7"/>
                </a:lnTo>
                <a:lnTo>
                  <a:pt x="9" y="11"/>
                </a:lnTo>
                <a:lnTo>
                  <a:pt x="16" y="13"/>
                </a:lnTo>
                <a:lnTo>
                  <a:pt x="24" y="15"/>
                </a:lnTo>
                <a:lnTo>
                  <a:pt x="32" y="16"/>
                </a:lnTo>
                <a:lnTo>
                  <a:pt x="38" y="16"/>
                </a:lnTo>
                <a:lnTo>
                  <a:pt x="44" y="16"/>
                </a:lnTo>
                <a:lnTo>
                  <a:pt x="49" y="16"/>
                </a:lnTo>
                <a:lnTo>
                  <a:pt x="52" y="17"/>
                </a:lnTo>
                <a:lnTo>
                  <a:pt x="54"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43" name="CustomShape 635"/>
          <p:cNvSpPr/>
          <p:nvPr/>
        </p:nvSpPr>
        <p:spPr>
          <a:xfrm>
            <a:off x="5314950" y="6110288"/>
            <a:ext cx="147638" cy="92075"/>
          </a:xfrm>
          <a:custGeom>
            <a:avLst/>
            <a:gdLst/>
            <a:ahLst/>
            <a:cxnLst/>
            <a:rect l="l" t="t" r="r" b="b"/>
            <a:pathLst>
              <a:path w="93" h="58">
                <a:moveTo>
                  <a:pt x="88" y="58"/>
                </a:moveTo>
                <a:lnTo>
                  <a:pt x="91" y="58"/>
                </a:lnTo>
                <a:lnTo>
                  <a:pt x="93" y="55"/>
                </a:lnTo>
                <a:lnTo>
                  <a:pt x="93" y="52"/>
                </a:lnTo>
                <a:lnTo>
                  <a:pt x="92" y="47"/>
                </a:lnTo>
                <a:lnTo>
                  <a:pt x="89" y="41"/>
                </a:lnTo>
                <a:lnTo>
                  <a:pt x="85" y="36"/>
                </a:lnTo>
                <a:lnTo>
                  <a:pt x="79" y="29"/>
                </a:lnTo>
                <a:lnTo>
                  <a:pt x="73" y="22"/>
                </a:lnTo>
                <a:lnTo>
                  <a:pt x="65" y="16"/>
                </a:lnTo>
                <a:lnTo>
                  <a:pt x="57" y="10"/>
                </a:lnTo>
                <a:lnTo>
                  <a:pt x="49" y="6"/>
                </a:lnTo>
                <a:lnTo>
                  <a:pt x="39" y="3"/>
                </a:lnTo>
                <a:lnTo>
                  <a:pt x="30" y="0"/>
                </a:lnTo>
                <a:lnTo>
                  <a:pt x="20" y="0"/>
                </a:lnTo>
                <a:lnTo>
                  <a:pt x="10" y="3"/>
                </a:lnTo>
                <a:lnTo>
                  <a:pt x="1" y="7"/>
                </a:lnTo>
                <a:lnTo>
                  <a:pt x="0" y="8"/>
                </a:lnTo>
                <a:lnTo>
                  <a:pt x="0" y="9"/>
                </a:lnTo>
                <a:lnTo>
                  <a:pt x="0" y="11"/>
                </a:lnTo>
                <a:lnTo>
                  <a:pt x="1" y="14"/>
                </a:lnTo>
                <a:lnTo>
                  <a:pt x="4" y="19"/>
                </a:lnTo>
                <a:lnTo>
                  <a:pt x="8" y="25"/>
                </a:lnTo>
                <a:lnTo>
                  <a:pt x="15" y="31"/>
                </a:lnTo>
                <a:lnTo>
                  <a:pt x="21" y="38"/>
                </a:lnTo>
                <a:lnTo>
                  <a:pt x="30" y="43"/>
                </a:lnTo>
                <a:lnTo>
                  <a:pt x="37" y="49"/>
                </a:lnTo>
                <a:lnTo>
                  <a:pt x="44" y="51"/>
                </a:lnTo>
                <a:lnTo>
                  <a:pt x="52" y="53"/>
                </a:lnTo>
                <a:lnTo>
                  <a:pt x="59" y="55"/>
                </a:lnTo>
                <a:lnTo>
                  <a:pt x="67" y="56"/>
                </a:lnTo>
                <a:lnTo>
                  <a:pt x="73" y="56"/>
                </a:lnTo>
                <a:lnTo>
                  <a:pt x="79" y="56"/>
                </a:lnTo>
                <a:lnTo>
                  <a:pt x="85" y="56"/>
                </a:lnTo>
                <a:lnTo>
                  <a:pt x="88" y="58"/>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244" name="CustomShape 636"/>
          <p:cNvSpPr/>
          <p:nvPr/>
        </p:nvSpPr>
        <p:spPr>
          <a:xfrm>
            <a:off x="5313363" y="6103938"/>
            <a:ext cx="153987" cy="103187"/>
          </a:xfrm>
          <a:custGeom>
            <a:avLst/>
            <a:gdLst/>
            <a:ahLst/>
            <a:cxnLst/>
            <a:rect l="l" t="t" r="r" b="b"/>
            <a:pathLst>
              <a:path w="98" h="66">
                <a:moveTo>
                  <a:pt x="4" y="14"/>
                </a:moveTo>
                <a:lnTo>
                  <a:pt x="13" y="11"/>
                </a:lnTo>
                <a:lnTo>
                  <a:pt x="22" y="9"/>
                </a:lnTo>
                <a:lnTo>
                  <a:pt x="31" y="9"/>
                </a:lnTo>
                <a:lnTo>
                  <a:pt x="39" y="11"/>
                </a:lnTo>
                <a:lnTo>
                  <a:pt x="47" y="14"/>
                </a:lnTo>
                <a:lnTo>
                  <a:pt x="56" y="19"/>
                </a:lnTo>
                <a:lnTo>
                  <a:pt x="63" y="24"/>
                </a:lnTo>
                <a:lnTo>
                  <a:pt x="71" y="30"/>
                </a:lnTo>
                <a:lnTo>
                  <a:pt x="77" y="36"/>
                </a:lnTo>
                <a:lnTo>
                  <a:pt x="82" y="42"/>
                </a:lnTo>
                <a:lnTo>
                  <a:pt x="86" y="47"/>
                </a:lnTo>
                <a:lnTo>
                  <a:pt x="89" y="53"/>
                </a:lnTo>
                <a:lnTo>
                  <a:pt x="90" y="56"/>
                </a:lnTo>
                <a:lnTo>
                  <a:pt x="90" y="57"/>
                </a:lnTo>
                <a:lnTo>
                  <a:pt x="91" y="57"/>
                </a:lnTo>
                <a:lnTo>
                  <a:pt x="90" y="57"/>
                </a:lnTo>
                <a:lnTo>
                  <a:pt x="88" y="66"/>
                </a:lnTo>
                <a:lnTo>
                  <a:pt x="94" y="65"/>
                </a:lnTo>
                <a:lnTo>
                  <a:pt x="98" y="60"/>
                </a:lnTo>
                <a:lnTo>
                  <a:pt x="98" y="55"/>
                </a:lnTo>
                <a:lnTo>
                  <a:pt x="96" y="49"/>
                </a:lnTo>
                <a:lnTo>
                  <a:pt x="93" y="43"/>
                </a:lnTo>
                <a:lnTo>
                  <a:pt x="89" y="36"/>
                </a:lnTo>
                <a:lnTo>
                  <a:pt x="83" y="30"/>
                </a:lnTo>
                <a:lnTo>
                  <a:pt x="76" y="23"/>
                </a:lnTo>
                <a:lnTo>
                  <a:pt x="69" y="16"/>
                </a:lnTo>
                <a:lnTo>
                  <a:pt x="60" y="11"/>
                </a:lnTo>
                <a:lnTo>
                  <a:pt x="51" y="6"/>
                </a:lnTo>
                <a:lnTo>
                  <a:pt x="41" y="2"/>
                </a:lnTo>
                <a:lnTo>
                  <a:pt x="32" y="0"/>
                </a:lnTo>
                <a:lnTo>
                  <a:pt x="21" y="0"/>
                </a:lnTo>
                <a:lnTo>
                  <a:pt x="10" y="2"/>
                </a:lnTo>
                <a:lnTo>
                  <a:pt x="0" y="7"/>
                </a:lnTo>
                <a:lnTo>
                  <a:pt x="4"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45" name="CustomShape 637"/>
          <p:cNvSpPr/>
          <p:nvPr/>
        </p:nvSpPr>
        <p:spPr>
          <a:xfrm>
            <a:off x="5308600" y="6115050"/>
            <a:ext cx="68263" cy="76200"/>
          </a:xfrm>
          <a:custGeom>
            <a:avLst/>
            <a:gdLst/>
            <a:ahLst/>
            <a:cxnLst/>
            <a:rect l="l" t="t" r="r" b="b"/>
            <a:pathLst>
              <a:path w="43" h="49">
                <a:moveTo>
                  <a:pt x="43" y="41"/>
                </a:moveTo>
                <a:lnTo>
                  <a:pt x="36" y="37"/>
                </a:lnTo>
                <a:lnTo>
                  <a:pt x="28" y="31"/>
                </a:lnTo>
                <a:lnTo>
                  <a:pt x="22" y="25"/>
                </a:lnTo>
                <a:lnTo>
                  <a:pt x="16" y="19"/>
                </a:lnTo>
                <a:lnTo>
                  <a:pt x="11" y="13"/>
                </a:lnTo>
                <a:lnTo>
                  <a:pt x="8" y="8"/>
                </a:lnTo>
                <a:lnTo>
                  <a:pt x="8" y="7"/>
                </a:lnTo>
                <a:lnTo>
                  <a:pt x="8" y="6"/>
                </a:lnTo>
                <a:lnTo>
                  <a:pt x="8" y="7"/>
                </a:lnTo>
                <a:lnTo>
                  <a:pt x="7" y="7"/>
                </a:lnTo>
                <a:lnTo>
                  <a:pt x="3" y="0"/>
                </a:lnTo>
                <a:lnTo>
                  <a:pt x="0" y="3"/>
                </a:lnTo>
                <a:lnTo>
                  <a:pt x="0" y="6"/>
                </a:lnTo>
                <a:lnTo>
                  <a:pt x="0" y="9"/>
                </a:lnTo>
                <a:lnTo>
                  <a:pt x="1" y="13"/>
                </a:lnTo>
                <a:lnTo>
                  <a:pt x="4" y="18"/>
                </a:lnTo>
                <a:lnTo>
                  <a:pt x="9" y="25"/>
                </a:lnTo>
                <a:lnTo>
                  <a:pt x="16" y="31"/>
                </a:lnTo>
                <a:lnTo>
                  <a:pt x="23" y="38"/>
                </a:lnTo>
                <a:lnTo>
                  <a:pt x="30" y="45"/>
                </a:lnTo>
                <a:lnTo>
                  <a:pt x="39" y="49"/>
                </a:lnTo>
                <a:lnTo>
                  <a:pt x="43"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46" name="CustomShape 638"/>
          <p:cNvSpPr/>
          <p:nvPr/>
        </p:nvSpPr>
        <p:spPr>
          <a:xfrm>
            <a:off x="5370513" y="6180138"/>
            <a:ext cx="84137" cy="26987"/>
          </a:xfrm>
          <a:custGeom>
            <a:avLst/>
            <a:gdLst/>
            <a:ahLst/>
            <a:cxnLst/>
            <a:rect l="l" t="t" r="r" b="b"/>
            <a:pathLst>
              <a:path w="54" h="18">
                <a:moveTo>
                  <a:pt x="54" y="9"/>
                </a:moveTo>
                <a:lnTo>
                  <a:pt x="50" y="8"/>
                </a:lnTo>
                <a:lnTo>
                  <a:pt x="44" y="8"/>
                </a:lnTo>
                <a:lnTo>
                  <a:pt x="38" y="8"/>
                </a:lnTo>
                <a:lnTo>
                  <a:pt x="32" y="7"/>
                </a:lnTo>
                <a:lnTo>
                  <a:pt x="25" y="7"/>
                </a:lnTo>
                <a:lnTo>
                  <a:pt x="18" y="5"/>
                </a:lnTo>
                <a:lnTo>
                  <a:pt x="10" y="4"/>
                </a:lnTo>
                <a:lnTo>
                  <a:pt x="4" y="0"/>
                </a:lnTo>
                <a:lnTo>
                  <a:pt x="0" y="8"/>
                </a:lnTo>
                <a:lnTo>
                  <a:pt x="8" y="11"/>
                </a:lnTo>
                <a:lnTo>
                  <a:pt x="16" y="15"/>
                </a:lnTo>
                <a:lnTo>
                  <a:pt x="24" y="16"/>
                </a:lnTo>
                <a:lnTo>
                  <a:pt x="32" y="17"/>
                </a:lnTo>
                <a:lnTo>
                  <a:pt x="38" y="17"/>
                </a:lnTo>
                <a:lnTo>
                  <a:pt x="44" y="17"/>
                </a:lnTo>
                <a:lnTo>
                  <a:pt x="48" y="18"/>
                </a:lnTo>
                <a:lnTo>
                  <a:pt x="52" y="18"/>
                </a:lnTo>
                <a:lnTo>
                  <a:pt x="54"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47" name="CustomShape 639"/>
          <p:cNvSpPr/>
          <p:nvPr/>
        </p:nvSpPr>
        <p:spPr>
          <a:xfrm>
            <a:off x="2327275" y="6113463"/>
            <a:ext cx="149225" cy="90487"/>
          </a:xfrm>
          <a:custGeom>
            <a:avLst/>
            <a:gdLst/>
            <a:ahLst/>
            <a:cxnLst/>
            <a:rect l="l" t="t" r="r" b="b"/>
            <a:pathLst>
              <a:path w="94" h="57">
                <a:moveTo>
                  <a:pt x="89" y="0"/>
                </a:moveTo>
                <a:lnTo>
                  <a:pt x="92" y="0"/>
                </a:lnTo>
                <a:lnTo>
                  <a:pt x="94" y="2"/>
                </a:lnTo>
                <a:lnTo>
                  <a:pt x="94" y="5"/>
                </a:lnTo>
                <a:lnTo>
                  <a:pt x="92" y="9"/>
                </a:lnTo>
                <a:lnTo>
                  <a:pt x="90" y="15"/>
                </a:lnTo>
                <a:lnTo>
                  <a:pt x="85" y="21"/>
                </a:lnTo>
                <a:lnTo>
                  <a:pt x="79" y="28"/>
                </a:lnTo>
                <a:lnTo>
                  <a:pt x="73" y="35"/>
                </a:lnTo>
                <a:lnTo>
                  <a:pt x="66" y="40"/>
                </a:lnTo>
                <a:lnTo>
                  <a:pt x="58" y="46"/>
                </a:lnTo>
                <a:lnTo>
                  <a:pt x="50" y="51"/>
                </a:lnTo>
                <a:lnTo>
                  <a:pt x="40" y="54"/>
                </a:lnTo>
                <a:lnTo>
                  <a:pt x="31" y="57"/>
                </a:lnTo>
                <a:lnTo>
                  <a:pt x="21" y="57"/>
                </a:lnTo>
                <a:lnTo>
                  <a:pt x="12" y="54"/>
                </a:lnTo>
                <a:lnTo>
                  <a:pt x="2" y="50"/>
                </a:lnTo>
                <a:lnTo>
                  <a:pt x="1" y="49"/>
                </a:lnTo>
                <a:lnTo>
                  <a:pt x="0" y="48"/>
                </a:lnTo>
                <a:lnTo>
                  <a:pt x="1" y="46"/>
                </a:lnTo>
                <a:lnTo>
                  <a:pt x="1" y="43"/>
                </a:lnTo>
                <a:lnTo>
                  <a:pt x="4" y="38"/>
                </a:lnTo>
                <a:lnTo>
                  <a:pt x="10" y="31"/>
                </a:lnTo>
                <a:lnTo>
                  <a:pt x="16" y="25"/>
                </a:lnTo>
                <a:lnTo>
                  <a:pt x="22" y="19"/>
                </a:lnTo>
                <a:lnTo>
                  <a:pt x="30" y="13"/>
                </a:lnTo>
                <a:lnTo>
                  <a:pt x="38" y="8"/>
                </a:lnTo>
                <a:lnTo>
                  <a:pt x="46" y="5"/>
                </a:lnTo>
                <a:lnTo>
                  <a:pt x="53" y="3"/>
                </a:lnTo>
                <a:lnTo>
                  <a:pt x="60" y="2"/>
                </a:lnTo>
                <a:lnTo>
                  <a:pt x="68" y="1"/>
                </a:lnTo>
                <a:lnTo>
                  <a:pt x="74" y="1"/>
                </a:lnTo>
                <a:lnTo>
                  <a:pt x="80" y="0"/>
                </a:lnTo>
                <a:lnTo>
                  <a:pt x="85" y="0"/>
                </a:lnTo>
                <a:lnTo>
                  <a:pt x="8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248" name="CustomShape 640"/>
          <p:cNvSpPr/>
          <p:nvPr/>
        </p:nvSpPr>
        <p:spPr>
          <a:xfrm>
            <a:off x="2327275" y="6105525"/>
            <a:ext cx="155575" cy="104775"/>
          </a:xfrm>
          <a:custGeom>
            <a:avLst/>
            <a:gdLst/>
            <a:ahLst/>
            <a:cxnLst/>
            <a:rect l="l" t="t" r="r" b="b"/>
            <a:pathLst>
              <a:path w="98" h="66">
                <a:moveTo>
                  <a:pt x="0" y="58"/>
                </a:moveTo>
                <a:lnTo>
                  <a:pt x="11" y="64"/>
                </a:lnTo>
                <a:lnTo>
                  <a:pt x="21" y="66"/>
                </a:lnTo>
                <a:lnTo>
                  <a:pt x="31" y="66"/>
                </a:lnTo>
                <a:lnTo>
                  <a:pt x="41" y="64"/>
                </a:lnTo>
                <a:lnTo>
                  <a:pt x="51" y="61"/>
                </a:lnTo>
                <a:lnTo>
                  <a:pt x="60" y="55"/>
                </a:lnTo>
                <a:lnTo>
                  <a:pt x="69" y="50"/>
                </a:lnTo>
                <a:lnTo>
                  <a:pt x="76" y="43"/>
                </a:lnTo>
                <a:lnTo>
                  <a:pt x="83" y="36"/>
                </a:lnTo>
                <a:lnTo>
                  <a:pt x="89" y="30"/>
                </a:lnTo>
                <a:lnTo>
                  <a:pt x="93" y="23"/>
                </a:lnTo>
                <a:lnTo>
                  <a:pt x="96" y="17"/>
                </a:lnTo>
                <a:lnTo>
                  <a:pt x="98" y="11"/>
                </a:lnTo>
                <a:lnTo>
                  <a:pt x="98" y="6"/>
                </a:lnTo>
                <a:lnTo>
                  <a:pt x="94" y="0"/>
                </a:lnTo>
                <a:lnTo>
                  <a:pt x="88" y="0"/>
                </a:lnTo>
                <a:lnTo>
                  <a:pt x="89" y="9"/>
                </a:lnTo>
                <a:lnTo>
                  <a:pt x="91" y="9"/>
                </a:lnTo>
                <a:lnTo>
                  <a:pt x="90" y="8"/>
                </a:lnTo>
                <a:lnTo>
                  <a:pt x="90" y="9"/>
                </a:lnTo>
                <a:lnTo>
                  <a:pt x="89" y="13"/>
                </a:lnTo>
                <a:lnTo>
                  <a:pt x="86" y="18"/>
                </a:lnTo>
                <a:lnTo>
                  <a:pt x="81" y="23"/>
                </a:lnTo>
                <a:lnTo>
                  <a:pt x="76" y="30"/>
                </a:lnTo>
                <a:lnTo>
                  <a:pt x="71" y="36"/>
                </a:lnTo>
                <a:lnTo>
                  <a:pt x="63" y="42"/>
                </a:lnTo>
                <a:lnTo>
                  <a:pt x="56" y="47"/>
                </a:lnTo>
                <a:lnTo>
                  <a:pt x="48" y="52"/>
                </a:lnTo>
                <a:lnTo>
                  <a:pt x="39" y="55"/>
                </a:lnTo>
                <a:lnTo>
                  <a:pt x="31" y="56"/>
                </a:lnTo>
                <a:lnTo>
                  <a:pt x="21" y="57"/>
                </a:lnTo>
                <a:lnTo>
                  <a:pt x="13" y="55"/>
                </a:lnTo>
                <a:lnTo>
                  <a:pt x="4" y="51"/>
                </a:lnTo>
                <a:lnTo>
                  <a:pt x="0" y="5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49" name="CustomShape 641"/>
          <p:cNvSpPr/>
          <p:nvPr/>
        </p:nvSpPr>
        <p:spPr>
          <a:xfrm>
            <a:off x="2320925" y="6119813"/>
            <a:ext cx="69850" cy="76200"/>
          </a:xfrm>
          <a:custGeom>
            <a:avLst/>
            <a:gdLst/>
            <a:ahLst/>
            <a:cxnLst/>
            <a:rect l="l" t="t" r="r" b="b"/>
            <a:pathLst>
              <a:path w="44" h="49">
                <a:moveTo>
                  <a:pt x="40" y="0"/>
                </a:moveTo>
                <a:lnTo>
                  <a:pt x="32" y="5"/>
                </a:lnTo>
                <a:lnTo>
                  <a:pt x="24" y="11"/>
                </a:lnTo>
                <a:lnTo>
                  <a:pt x="17" y="17"/>
                </a:lnTo>
                <a:lnTo>
                  <a:pt x="10" y="25"/>
                </a:lnTo>
                <a:lnTo>
                  <a:pt x="5" y="32"/>
                </a:lnTo>
                <a:lnTo>
                  <a:pt x="2" y="37"/>
                </a:lnTo>
                <a:lnTo>
                  <a:pt x="1" y="41"/>
                </a:lnTo>
                <a:lnTo>
                  <a:pt x="0" y="44"/>
                </a:lnTo>
                <a:lnTo>
                  <a:pt x="1" y="47"/>
                </a:lnTo>
                <a:lnTo>
                  <a:pt x="4" y="49"/>
                </a:lnTo>
                <a:lnTo>
                  <a:pt x="8" y="42"/>
                </a:lnTo>
                <a:lnTo>
                  <a:pt x="8" y="43"/>
                </a:lnTo>
                <a:lnTo>
                  <a:pt x="9" y="43"/>
                </a:lnTo>
                <a:lnTo>
                  <a:pt x="9" y="42"/>
                </a:lnTo>
                <a:lnTo>
                  <a:pt x="12" y="36"/>
                </a:lnTo>
                <a:lnTo>
                  <a:pt x="17" y="31"/>
                </a:lnTo>
                <a:lnTo>
                  <a:pt x="22" y="24"/>
                </a:lnTo>
                <a:lnTo>
                  <a:pt x="29" y="19"/>
                </a:lnTo>
                <a:lnTo>
                  <a:pt x="37" y="13"/>
                </a:lnTo>
                <a:lnTo>
                  <a:pt x="44" y="9"/>
                </a:lnTo>
                <a:lnTo>
                  <a:pt x="4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50" name="CustomShape 642"/>
          <p:cNvSpPr/>
          <p:nvPr/>
        </p:nvSpPr>
        <p:spPr>
          <a:xfrm>
            <a:off x="2384425" y="6105525"/>
            <a:ext cx="84138" cy="28575"/>
          </a:xfrm>
          <a:custGeom>
            <a:avLst/>
            <a:gdLst/>
            <a:ahLst/>
            <a:cxnLst/>
            <a:rect l="l" t="t" r="r" b="b"/>
            <a:pathLst>
              <a:path w="53" h="18">
                <a:moveTo>
                  <a:pt x="52" y="0"/>
                </a:moveTo>
                <a:lnTo>
                  <a:pt x="49" y="0"/>
                </a:lnTo>
                <a:lnTo>
                  <a:pt x="43" y="0"/>
                </a:lnTo>
                <a:lnTo>
                  <a:pt x="38" y="0"/>
                </a:lnTo>
                <a:lnTo>
                  <a:pt x="31" y="1"/>
                </a:lnTo>
                <a:lnTo>
                  <a:pt x="23" y="2"/>
                </a:lnTo>
                <a:lnTo>
                  <a:pt x="16" y="3"/>
                </a:lnTo>
                <a:lnTo>
                  <a:pt x="7" y="6"/>
                </a:lnTo>
                <a:lnTo>
                  <a:pt x="0" y="9"/>
                </a:lnTo>
                <a:lnTo>
                  <a:pt x="4" y="18"/>
                </a:lnTo>
                <a:lnTo>
                  <a:pt x="11" y="14"/>
                </a:lnTo>
                <a:lnTo>
                  <a:pt x="18" y="12"/>
                </a:lnTo>
                <a:lnTo>
                  <a:pt x="25" y="11"/>
                </a:lnTo>
                <a:lnTo>
                  <a:pt x="32" y="10"/>
                </a:lnTo>
                <a:lnTo>
                  <a:pt x="38" y="10"/>
                </a:lnTo>
                <a:lnTo>
                  <a:pt x="44" y="10"/>
                </a:lnTo>
                <a:lnTo>
                  <a:pt x="50" y="9"/>
                </a:lnTo>
                <a:lnTo>
                  <a:pt x="53" y="9"/>
                </a:lnTo>
                <a:lnTo>
                  <a:pt x="52"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51" name="CustomShape 643"/>
          <p:cNvSpPr/>
          <p:nvPr/>
        </p:nvSpPr>
        <p:spPr>
          <a:xfrm>
            <a:off x="7340600" y="6110288"/>
            <a:ext cx="147638" cy="92075"/>
          </a:xfrm>
          <a:custGeom>
            <a:avLst/>
            <a:gdLst/>
            <a:ahLst/>
            <a:cxnLst/>
            <a:rect l="l" t="t" r="r" b="b"/>
            <a:pathLst>
              <a:path w="93" h="58">
                <a:moveTo>
                  <a:pt x="87" y="58"/>
                </a:moveTo>
                <a:lnTo>
                  <a:pt x="91" y="58"/>
                </a:lnTo>
                <a:lnTo>
                  <a:pt x="93" y="55"/>
                </a:lnTo>
                <a:lnTo>
                  <a:pt x="93" y="52"/>
                </a:lnTo>
                <a:lnTo>
                  <a:pt x="91" y="47"/>
                </a:lnTo>
                <a:lnTo>
                  <a:pt x="88" y="41"/>
                </a:lnTo>
                <a:lnTo>
                  <a:pt x="84" y="36"/>
                </a:lnTo>
                <a:lnTo>
                  <a:pt x="78" y="29"/>
                </a:lnTo>
                <a:lnTo>
                  <a:pt x="72" y="22"/>
                </a:lnTo>
                <a:lnTo>
                  <a:pt x="64" y="16"/>
                </a:lnTo>
                <a:lnTo>
                  <a:pt x="57" y="10"/>
                </a:lnTo>
                <a:lnTo>
                  <a:pt x="48" y="6"/>
                </a:lnTo>
                <a:lnTo>
                  <a:pt x="39" y="3"/>
                </a:lnTo>
                <a:lnTo>
                  <a:pt x="29" y="0"/>
                </a:lnTo>
                <a:lnTo>
                  <a:pt x="20" y="0"/>
                </a:lnTo>
                <a:lnTo>
                  <a:pt x="10" y="3"/>
                </a:lnTo>
                <a:lnTo>
                  <a:pt x="1" y="7"/>
                </a:lnTo>
                <a:lnTo>
                  <a:pt x="0" y="8"/>
                </a:lnTo>
                <a:lnTo>
                  <a:pt x="0" y="9"/>
                </a:lnTo>
                <a:lnTo>
                  <a:pt x="0" y="11"/>
                </a:lnTo>
                <a:lnTo>
                  <a:pt x="0" y="14"/>
                </a:lnTo>
                <a:lnTo>
                  <a:pt x="3" y="19"/>
                </a:lnTo>
                <a:lnTo>
                  <a:pt x="8" y="25"/>
                </a:lnTo>
                <a:lnTo>
                  <a:pt x="14" y="31"/>
                </a:lnTo>
                <a:lnTo>
                  <a:pt x="21" y="38"/>
                </a:lnTo>
                <a:lnTo>
                  <a:pt x="28" y="43"/>
                </a:lnTo>
                <a:lnTo>
                  <a:pt x="37" y="49"/>
                </a:lnTo>
                <a:lnTo>
                  <a:pt x="44" y="51"/>
                </a:lnTo>
                <a:lnTo>
                  <a:pt x="51" y="53"/>
                </a:lnTo>
                <a:lnTo>
                  <a:pt x="59" y="55"/>
                </a:lnTo>
                <a:lnTo>
                  <a:pt x="66" y="56"/>
                </a:lnTo>
                <a:lnTo>
                  <a:pt x="73" y="56"/>
                </a:lnTo>
                <a:lnTo>
                  <a:pt x="79" y="56"/>
                </a:lnTo>
                <a:lnTo>
                  <a:pt x="83" y="56"/>
                </a:lnTo>
                <a:lnTo>
                  <a:pt x="87" y="58"/>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252" name="CustomShape 644"/>
          <p:cNvSpPr/>
          <p:nvPr/>
        </p:nvSpPr>
        <p:spPr>
          <a:xfrm>
            <a:off x="7339013" y="6103938"/>
            <a:ext cx="153987" cy="103187"/>
          </a:xfrm>
          <a:custGeom>
            <a:avLst/>
            <a:gdLst/>
            <a:ahLst/>
            <a:cxnLst/>
            <a:rect l="l" t="t" r="r" b="b"/>
            <a:pathLst>
              <a:path w="98" h="66">
                <a:moveTo>
                  <a:pt x="4" y="14"/>
                </a:moveTo>
                <a:lnTo>
                  <a:pt x="12" y="11"/>
                </a:lnTo>
                <a:lnTo>
                  <a:pt x="21" y="9"/>
                </a:lnTo>
                <a:lnTo>
                  <a:pt x="30" y="9"/>
                </a:lnTo>
                <a:lnTo>
                  <a:pt x="39" y="11"/>
                </a:lnTo>
                <a:lnTo>
                  <a:pt x="47" y="14"/>
                </a:lnTo>
                <a:lnTo>
                  <a:pt x="56" y="19"/>
                </a:lnTo>
                <a:lnTo>
                  <a:pt x="63" y="24"/>
                </a:lnTo>
                <a:lnTo>
                  <a:pt x="70" y="30"/>
                </a:lnTo>
                <a:lnTo>
                  <a:pt x="76" y="36"/>
                </a:lnTo>
                <a:lnTo>
                  <a:pt x="81" y="42"/>
                </a:lnTo>
                <a:lnTo>
                  <a:pt x="85" y="47"/>
                </a:lnTo>
                <a:lnTo>
                  <a:pt x="88" y="53"/>
                </a:lnTo>
                <a:lnTo>
                  <a:pt x="89" y="56"/>
                </a:lnTo>
                <a:lnTo>
                  <a:pt x="89" y="57"/>
                </a:lnTo>
                <a:lnTo>
                  <a:pt x="91" y="57"/>
                </a:lnTo>
                <a:lnTo>
                  <a:pt x="88" y="57"/>
                </a:lnTo>
                <a:lnTo>
                  <a:pt x="87" y="66"/>
                </a:lnTo>
                <a:lnTo>
                  <a:pt x="94" y="65"/>
                </a:lnTo>
                <a:lnTo>
                  <a:pt x="98" y="60"/>
                </a:lnTo>
                <a:lnTo>
                  <a:pt x="98" y="55"/>
                </a:lnTo>
                <a:lnTo>
                  <a:pt x="96" y="49"/>
                </a:lnTo>
                <a:lnTo>
                  <a:pt x="93" y="43"/>
                </a:lnTo>
                <a:lnTo>
                  <a:pt x="88" y="36"/>
                </a:lnTo>
                <a:lnTo>
                  <a:pt x="82" y="30"/>
                </a:lnTo>
                <a:lnTo>
                  <a:pt x="76" y="23"/>
                </a:lnTo>
                <a:lnTo>
                  <a:pt x="68" y="16"/>
                </a:lnTo>
                <a:lnTo>
                  <a:pt x="60" y="11"/>
                </a:lnTo>
                <a:lnTo>
                  <a:pt x="50" y="6"/>
                </a:lnTo>
                <a:lnTo>
                  <a:pt x="41" y="2"/>
                </a:lnTo>
                <a:lnTo>
                  <a:pt x="30" y="0"/>
                </a:lnTo>
                <a:lnTo>
                  <a:pt x="21" y="0"/>
                </a:lnTo>
                <a:lnTo>
                  <a:pt x="10" y="2"/>
                </a:lnTo>
                <a:lnTo>
                  <a:pt x="0" y="7"/>
                </a:lnTo>
                <a:lnTo>
                  <a:pt x="4"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53" name="CustomShape 645"/>
          <p:cNvSpPr/>
          <p:nvPr/>
        </p:nvSpPr>
        <p:spPr>
          <a:xfrm>
            <a:off x="7331075" y="6115050"/>
            <a:ext cx="69850" cy="76200"/>
          </a:xfrm>
          <a:custGeom>
            <a:avLst/>
            <a:gdLst/>
            <a:ahLst/>
            <a:cxnLst/>
            <a:rect l="l" t="t" r="r" b="b"/>
            <a:pathLst>
              <a:path w="45" h="49">
                <a:moveTo>
                  <a:pt x="45" y="41"/>
                </a:moveTo>
                <a:lnTo>
                  <a:pt x="37" y="37"/>
                </a:lnTo>
                <a:lnTo>
                  <a:pt x="30" y="31"/>
                </a:lnTo>
                <a:lnTo>
                  <a:pt x="23" y="25"/>
                </a:lnTo>
                <a:lnTo>
                  <a:pt x="17" y="19"/>
                </a:lnTo>
                <a:lnTo>
                  <a:pt x="13" y="13"/>
                </a:lnTo>
                <a:lnTo>
                  <a:pt x="10" y="8"/>
                </a:lnTo>
                <a:lnTo>
                  <a:pt x="10" y="7"/>
                </a:lnTo>
                <a:lnTo>
                  <a:pt x="10" y="6"/>
                </a:lnTo>
                <a:lnTo>
                  <a:pt x="9" y="7"/>
                </a:lnTo>
                <a:lnTo>
                  <a:pt x="5" y="0"/>
                </a:lnTo>
                <a:lnTo>
                  <a:pt x="1" y="3"/>
                </a:lnTo>
                <a:lnTo>
                  <a:pt x="0" y="6"/>
                </a:lnTo>
                <a:lnTo>
                  <a:pt x="1" y="9"/>
                </a:lnTo>
                <a:lnTo>
                  <a:pt x="2" y="13"/>
                </a:lnTo>
                <a:lnTo>
                  <a:pt x="6" y="18"/>
                </a:lnTo>
                <a:lnTo>
                  <a:pt x="11" y="25"/>
                </a:lnTo>
                <a:lnTo>
                  <a:pt x="17" y="31"/>
                </a:lnTo>
                <a:lnTo>
                  <a:pt x="25" y="38"/>
                </a:lnTo>
                <a:lnTo>
                  <a:pt x="32" y="45"/>
                </a:lnTo>
                <a:lnTo>
                  <a:pt x="41" y="49"/>
                </a:lnTo>
                <a:lnTo>
                  <a:pt x="45"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54" name="CustomShape 646"/>
          <p:cNvSpPr/>
          <p:nvPr/>
        </p:nvSpPr>
        <p:spPr>
          <a:xfrm>
            <a:off x="7396163" y="6180138"/>
            <a:ext cx="82550" cy="26987"/>
          </a:xfrm>
          <a:custGeom>
            <a:avLst/>
            <a:gdLst/>
            <a:ahLst/>
            <a:cxnLst/>
            <a:rect l="l" t="t" r="r" b="b"/>
            <a:pathLst>
              <a:path w="52" h="18">
                <a:moveTo>
                  <a:pt x="52" y="9"/>
                </a:moveTo>
                <a:lnTo>
                  <a:pt x="49" y="8"/>
                </a:lnTo>
                <a:lnTo>
                  <a:pt x="44" y="8"/>
                </a:lnTo>
                <a:lnTo>
                  <a:pt x="38" y="8"/>
                </a:lnTo>
                <a:lnTo>
                  <a:pt x="31" y="7"/>
                </a:lnTo>
                <a:lnTo>
                  <a:pt x="25" y="7"/>
                </a:lnTo>
                <a:lnTo>
                  <a:pt x="18" y="5"/>
                </a:lnTo>
                <a:lnTo>
                  <a:pt x="10" y="4"/>
                </a:lnTo>
                <a:lnTo>
                  <a:pt x="4" y="0"/>
                </a:lnTo>
                <a:lnTo>
                  <a:pt x="0" y="8"/>
                </a:lnTo>
                <a:lnTo>
                  <a:pt x="7" y="11"/>
                </a:lnTo>
                <a:lnTo>
                  <a:pt x="15" y="15"/>
                </a:lnTo>
                <a:lnTo>
                  <a:pt x="23" y="16"/>
                </a:lnTo>
                <a:lnTo>
                  <a:pt x="30" y="17"/>
                </a:lnTo>
                <a:lnTo>
                  <a:pt x="38" y="17"/>
                </a:lnTo>
                <a:lnTo>
                  <a:pt x="43" y="17"/>
                </a:lnTo>
                <a:lnTo>
                  <a:pt x="48" y="18"/>
                </a:lnTo>
                <a:lnTo>
                  <a:pt x="51" y="18"/>
                </a:lnTo>
                <a:lnTo>
                  <a:pt x="52"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55" name="CustomShape 647"/>
          <p:cNvSpPr/>
          <p:nvPr/>
        </p:nvSpPr>
        <p:spPr>
          <a:xfrm>
            <a:off x="1581150" y="6115050"/>
            <a:ext cx="147638" cy="88900"/>
          </a:xfrm>
          <a:custGeom>
            <a:avLst/>
            <a:gdLst/>
            <a:ahLst/>
            <a:cxnLst/>
            <a:rect l="l" t="t" r="r" b="b"/>
            <a:pathLst>
              <a:path w="93" h="57">
                <a:moveTo>
                  <a:pt x="88" y="0"/>
                </a:moveTo>
                <a:lnTo>
                  <a:pt x="92" y="0"/>
                </a:lnTo>
                <a:lnTo>
                  <a:pt x="93" y="2"/>
                </a:lnTo>
                <a:lnTo>
                  <a:pt x="93" y="5"/>
                </a:lnTo>
                <a:lnTo>
                  <a:pt x="92" y="9"/>
                </a:lnTo>
                <a:lnTo>
                  <a:pt x="89" y="15"/>
                </a:lnTo>
                <a:lnTo>
                  <a:pt x="85" y="22"/>
                </a:lnTo>
                <a:lnTo>
                  <a:pt x="80" y="28"/>
                </a:lnTo>
                <a:lnTo>
                  <a:pt x="73" y="35"/>
                </a:lnTo>
                <a:lnTo>
                  <a:pt x="66" y="40"/>
                </a:lnTo>
                <a:lnTo>
                  <a:pt x="57" y="46"/>
                </a:lnTo>
                <a:lnTo>
                  <a:pt x="49" y="51"/>
                </a:lnTo>
                <a:lnTo>
                  <a:pt x="39" y="55"/>
                </a:lnTo>
                <a:lnTo>
                  <a:pt x="30" y="57"/>
                </a:lnTo>
                <a:lnTo>
                  <a:pt x="20" y="57"/>
                </a:lnTo>
                <a:lnTo>
                  <a:pt x="11" y="55"/>
                </a:lnTo>
                <a:lnTo>
                  <a:pt x="1" y="50"/>
                </a:lnTo>
                <a:lnTo>
                  <a:pt x="0" y="49"/>
                </a:lnTo>
                <a:lnTo>
                  <a:pt x="0" y="48"/>
                </a:lnTo>
                <a:lnTo>
                  <a:pt x="0" y="46"/>
                </a:lnTo>
                <a:lnTo>
                  <a:pt x="1" y="44"/>
                </a:lnTo>
                <a:lnTo>
                  <a:pt x="5" y="38"/>
                </a:lnTo>
                <a:lnTo>
                  <a:pt x="9" y="31"/>
                </a:lnTo>
                <a:lnTo>
                  <a:pt x="15" y="25"/>
                </a:lnTo>
                <a:lnTo>
                  <a:pt x="22" y="19"/>
                </a:lnTo>
                <a:lnTo>
                  <a:pt x="30" y="13"/>
                </a:lnTo>
                <a:lnTo>
                  <a:pt x="37" y="8"/>
                </a:lnTo>
                <a:lnTo>
                  <a:pt x="45" y="5"/>
                </a:lnTo>
                <a:lnTo>
                  <a:pt x="52" y="3"/>
                </a:lnTo>
                <a:lnTo>
                  <a:pt x="60" y="2"/>
                </a:lnTo>
                <a:lnTo>
                  <a:pt x="67" y="1"/>
                </a:lnTo>
                <a:lnTo>
                  <a:pt x="73" y="1"/>
                </a:lnTo>
                <a:lnTo>
                  <a:pt x="80" y="0"/>
                </a:lnTo>
                <a:lnTo>
                  <a:pt x="85" y="0"/>
                </a:lnTo>
                <a:lnTo>
                  <a:pt x="8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256" name="CustomShape 648"/>
          <p:cNvSpPr/>
          <p:nvPr/>
        </p:nvSpPr>
        <p:spPr>
          <a:xfrm>
            <a:off x="1579563" y="6107113"/>
            <a:ext cx="157162" cy="103187"/>
          </a:xfrm>
          <a:custGeom>
            <a:avLst/>
            <a:gdLst/>
            <a:ahLst/>
            <a:cxnLst/>
            <a:rect l="l" t="t" r="r" b="b"/>
            <a:pathLst>
              <a:path w="99" h="66">
                <a:moveTo>
                  <a:pt x="0" y="58"/>
                </a:moveTo>
                <a:lnTo>
                  <a:pt x="11" y="64"/>
                </a:lnTo>
                <a:lnTo>
                  <a:pt x="21" y="66"/>
                </a:lnTo>
                <a:lnTo>
                  <a:pt x="32" y="66"/>
                </a:lnTo>
                <a:lnTo>
                  <a:pt x="42" y="64"/>
                </a:lnTo>
                <a:lnTo>
                  <a:pt x="52" y="60"/>
                </a:lnTo>
                <a:lnTo>
                  <a:pt x="61" y="55"/>
                </a:lnTo>
                <a:lnTo>
                  <a:pt x="69" y="50"/>
                </a:lnTo>
                <a:lnTo>
                  <a:pt x="76" y="43"/>
                </a:lnTo>
                <a:lnTo>
                  <a:pt x="84" y="36"/>
                </a:lnTo>
                <a:lnTo>
                  <a:pt x="89" y="30"/>
                </a:lnTo>
                <a:lnTo>
                  <a:pt x="93" y="23"/>
                </a:lnTo>
                <a:lnTo>
                  <a:pt x="98" y="17"/>
                </a:lnTo>
                <a:lnTo>
                  <a:pt x="99" y="11"/>
                </a:lnTo>
                <a:lnTo>
                  <a:pt x="99" y="6"/>
                </a:lnTo>
                <a:lnTo>
                  <a:pt x="94" y="0"/>
                </a:lnTo>
                <a:lnTo>
                  <a:pt x="88" y="0"/>
                </a:lnTo>
                <a:lnTo>
                  <a:pt x="90" y="9"/>
                </a:lnTo>
                <a:lnTo>
                  <a:pt x="91" y="9"/>
                </a:lnTo>
                <a:lnTo>
                  <a:pt x="90" y="8"/>
                </a:lnTo>
                <a:lnTo>
                  <a:pt x="90" y="9"/>
                </a:lnTo>
                <a:lnTo>
                  <a:pt x="89" y="13"/>
                </a:lnTo>
                <a:lnTo>
                  <a:pt x="86" y="18"/>
                </a:lnTo>
                <a:lnTo>
                  <a:pt x="83" y="23"/>
                </a:lnTo>
                <a:lnTo>
                  <a:pt x="78" y="30"/>
                </a:lnTo>
                <a:lnTo>
                  <a:pt x="71" y="36"/>
                </a:lnTo>
                <a:lnTo>
                  <a:pt x="64" y="42"/>
                </a:lnTo>
                <a:lnTo>
                  <a:pt x="56" y="47"/>
                </a:lnTo>
                <a:lnTo>
                  <a:pt x="48" y="52"/>
                </a:lnTo>
                <a:lnTo>
                  <a:pt x="39" y="55"/>
                </a:lnTo>
                <a:lnTo>
                  <a:pt x="31" y="56"/>
                </a:lnTo>
                <a:lnTo>
                  <a:pt x="23" y="57"/>
                </a:lnTo>
                <a:lnTo>
                  <a:pt x="13" y="55"/>
                </a:lnTo>
                <a:lnTo>
                  <a:pt x="5" y="51"/>
                </a:lnTo>
                <a:lnTo>
                  <a:pt x="0" y="5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57" name="CustomShape 649"/>
          <p:cNvSpPr/>
          <p:nvPr/>
        </p:nvSpPr>
        <p:spPr>
          <a:xfrm>
            <a:off x="1574800" y="6121400"/>
            <a:ext cx="68263" cy="77788"/>
          </a:xfrm>
          <a:custGeom>
            <a:avLst/>
            <a:gdLst/>
            <a:ahLst/>
            <a:cxnLst/>
            <a:rect l="l" t="t" r="r" b="b"/>
            <a:pathLst>
              <a:path w="43" h="49">
                <a:moveTo>
                  <a:pt x="39" y="0"/>
                </a:moveTo>
                <a:lnTo>
                  <a:pt x="31" y="5"/>
                </a:lnTo>
                <a:lnTo>
                  <a:pt x="23" y="11"/>
                </a:lnTo>
                <a:lnTo>
                  <a:pt x="16" y="18"/>
                </a:lnTo>
                <a:lnTo>
                  <a:pt x="10" y="24"/>
                </a:lnTo>
                <a:lnTo>
                  <a:pt x="4" y="31"/>
                </a:lnTo>
                <a:lnTo>
                  <a:pt x="1" y="37"/>
                </a:lnTo>
                <a:lnTo>
                  <a:pt x="0" y="41"/>
                </a:lnTo>
                <a:lnTo>
                  <a:pt x="0" y="44"/>
                </a:lnTo>
                <a:lnTo>
                  <a:pt x="1" y="47"/>
                </a:lnTo>
                <a:lnTo>
                  <a:pt x="3" y="49"/>
                </a:lnTo>
                <a:lnTo>
                  <a:pt x="8" y="42"/>
                </a:lnTo>
                <a:lnTo>
                  <a:pt x="9" y="43"/>
                </a:lnTo>
                <a:lnTo>
                  <a:pt x="10" y="42"/>
                </a:lnTo>
                <a:lnTo>
                  <a:pt x="12" y="36"/>
                </a:lnTo>
                <a:lnTo>
                  <a:pt x="16" y="31"/>
                </a:lnTo>
                <a:lnTo>
                  <a:pt x="22" y="24"/>
                </a:lnTo>
                <a:lnTo>
                  <a:pt x="29" y="19"/>
                </a:lnTo>
                <a:lnTo>
                  <a:pt x="36" y="13"/>
                </a:lnTo>
                <a:lnTo>
                  <a:pt x="43" y="9"/>
                </a:lnTo>
                <a:lnTo>
                  <a:pt x="39"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58" name="CustomShape 650"/>
          <p:cNvSpPr/>
          <p:nvPr/>
        </p:nvSpPr>
        <p:spPr>
          <a:xfrm>
            <a:off x="1636713" y="6107113"/>
            <a:ext cx="84137" cy="26987"/>
          </a:xfrm>
          <a:custGeom>
            <a:avLst/>
            <a:gdLst/>
            <a:ahLst/>
            <a:cxnLst/>
            <a:rect l="l" t="t" r="r" b="b"/>
            <a:pathLst>
              <a:path w="54" h="18">
                <a:moveTo>
                  <a:pt x="52" y="0"/>
                </a:moveTo>
                <a:lnTo>
                  <a:pt x="49" y="0"/>
                </a:lnTo>
                <a:lnTo>
                  <a:pt x="45" y="0"/>
                </a:lnTo>
                <a:lnTo>
                  <a:pt x="38" y="0"/>
                </a:lnTo>
                <a:lnTo>
                  <a:pt x="32" y="1"/>
                </a:lnTo>
                <a:lnTo>
                  <a:pt x="25" y="2"/>
                </a:lnTo>
                <a:lnTo>
                  <a:pt x="16" y="4"/>
                </a:lnTo>
                <a:lnTo>
                  <a:pt x="9" y="6"/>
                </a:lnTo>
                <a:lnTo>
                  <a:pt x="0" y="9"/>
                </a:lnTo>
                <a:lnTo>
                  <a:pt x="4" y="18"/>
                </a:lnTo>
                <a:lnTo>
                  <a:pt x="12" y="14"/>
                </a:lnTo>
                <a:lnTo>
                  <a:pt x="18" y="12"/>
                </a:lnTo>
                <a:lnTo>
                  <a:pt x="26" y="11"/>
                </a:lnTo>
                <a:lnTo>
                  <a:pt x="32" y="10"/>
                </a:lnTo>
                <a:lnTo>
                  <a:pt x="39" y="10"/>
                </a:lnTo>
                <a:lnTo>
                  <a:pt x="45" y="10"/>
                </a:lnTo>
                <a:lnTo>
                  <a:pt x="50" y="9"/>
                </a:lnTo>
                <a:lnTo>
                  <a:pt x="54" y="9"/>
                </a:lnTo>
                <a:lnTo>
                  <a:pt x="52"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59" name="CustomShape 651"/>
          <p:cNvSpPr/>
          <p:nvPr/>
        </p:nvSpPr>
        <p:spPr>
          <a:xfrm>
            <a:off x="6592888" y="6108700"/>
            <a:ext cx="147637" cy="90488"/>
          </a:xfrm>
          <a:custGeom>
            <a:avLst/>
            <a:gdLst/>
            <a:ahLst/>
            <a:cxnLst/>
            <a:rect l="l" t="t" r="r" b="b"/>
            <a:pathLst>
              <a:path w="93" h="57">
                <a:moveTo>
                  <a:pt x="88" y="57"/>
                </a:moveTo>
                <a:lnTo>
                  <a:pt x="92" y="57"/>
                </a:lnTo>
                <a:lnTo>
                  <a:pt x="93" y="55"/>
                </a:lnTo>
                <a:lnTo>
                  <a:pt x="93" y="52"/>
                </a:lnTo>
                <a:lnTo>
                  <a:pt x="92" y="46"/>
                </a:lnTo>
                <a:lnTo>
                  <a:pt x="89" y="41"/>
                </a:lnTo>
                <a:lnTo>
                  <a:pt x="85" y="35"/>
                </a:lnTo>
                <a:lnTo>
                  <a:pt x="79" y="29"/>
                </a:lnTo>
                <a:lnTo>
                  <a:pt x="73" y="22"/>
                </a:lnTo>
                <a:lnTo>
                  <a:pt x="65" y="16"/>
                </a:lnTo>
                <a:lnTo>
                  <a:pt x="57" y="10"/>
                </a:lnTo>
                <a:lnTo>
                  <a:pt x="49" y="6"/>
                </a:lnTo>
                <a:lnTo>
                  <a:pt x="39" y="3"/>
                </a:lnTo>
                <a:lnTo>
                  <a:pt x="30" y="0"/>
                </a:lnTo>
                <a:lnTo>
                  <a:pt x="20" y="0"/>
                </a:lnTo>
                <a:lnTo>
                  <a:pt x="10" y="3"/>
                </a:lnTo>
                <a:lnTo>
                  <a:pt x="1" y="7"/>
                </a:lnTo>
                <a:lnTo>
                  <a:pt x="0" y="8"/>
                </a:lnTo>
                <a:lnTo>
                  <a:pt x="0" y="9"/>
                </a:lnTo>
                <a:lnTo>
                  <a:pt x="0" y="11"/>
                </a:lnTo>
                <a:lnTo>
                  <a:pt x="1" y="13"/>
                </a:lnTo>
                <a:lnTo>
                  <a:pt x="4" y="19"/>
                </a:lnTo>
                <a:lnTo>
                  <a:pt x="8" y="24"/>
                </a:lnTo>
                <a:lnTo>
                  <a:pt x="15" y="31"/>
                </a:lnTo>
                <a:lnTo>
                  <a:pt x="22" y="38"/>
                </a:lnTo>
                <a:lnTo>
                  <a:pt x="30" y="43"/>
                </a:lnTo>
                <a:lnTo>
                  <a:pt x="37" y="49"/>
                </a:lnTo>
                <a:lnTo>
                  <a:pt x="44" y="52"/>
                </a:lnTo>
                <a:lnTo>
                  <a:pt x="52" y="54"/>
                </a:lnTo>
                <a:lnTo>
                  <a:pt x="59" y="55"/>
                </a:lnTo>
                <a:lnTo>
                  <a:pt x="67" y="56"/>
                </a:lnTo>
                <a:lnTo>
                  <a:pt x="73" y="56"/>
                </a:lnTo>
                <a:lnTo>
                  <a:pt x="79" y="56"/>
                </a:lnTo>
                <a:lnTo>
                  <a:pt x="85" y="56"/>
                </a:lnTo>
                <a:lnTo>
                  <a:pt x="88" y="5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260" name="CustomShape 652"/>
          <p:cNvSpPr/>
          <p:nvPr/>
        </p:nvSpPr>
        <p:spPr>
          <a:xfrm>
            <a:off x="6591300" y="6102350"/>
            <a:ext cx="153988" cy="104775"/>
          </a:xfrm>
          <a:custGeom>
            <a:avLst/>
            <a:gdLst/>
            <a:ahLst/>
            <a:cxnLst/>
            <a:rect l="l" t="t" r="r" b="b"/>
            <a:pathLst>
              <a:path w="98" h="66">
                <a:moveTo>
                  <a:pt x="4" y="14"/>
                </a:moveTo>
                <a:lnTo>
                  <a:pt x="13" y="11"/>
                </a:lnTo>
                <a:lnTo>
                  <a:pt x="22" y="9"/>
                </a:lnTo>
                <a:lnTo>
                  <a:pt x="31" y="9"/>
                </a:lnTo>
                <a:lnTo>
                  <a:pt x="39" y="11"/>
                </a:lnTo>
                <a:lnTo>
                  <a:pt x="47" y="14"/>
                </a:lnTo>
                <a:lnTo>
                  <a:pt x="56" y="19"/>
                </a:lnTo>
                <a:lnTo>
                  <a:pt x="63" y="24"/>
                </a:lnTo>
                <a:lnTo>
                  <a:pt x="71" y="30"/>
                </a:lnTo>
                <a:lnTo>
                  <a:pt x="77" y="36"/>
                </a:lnTo>
                <a:lnTo>
                  <a:pt x="82" y="42"/>
                </a:lnTo>
                <a:lnTo>
                  <a:pt x="86" y="47"/>
                </a:lnTo>
                <a:lnTo>
                  <a:pt x="89" y="53"/>
                </a:lnTo>
                <a:lnTo>
                  <a:pt x="90" y="56"/>
                </a:lnTo>
                <a:lnTo>
                  <a:pt x="90" y="57"/>
                </a:lnTo>
                <a:lnTo>
                  <a:pt x="91" y="57"/>
                </a:lnTo>
                <a:lnTo>
                  <a:pt x="90" y="57"/>
                </a:lnTo>
                <a:lnTo>
                  <a:pt x="88" y="66"/>
                </a:lnTo>
                <a:lnTo>
                  <a:pt x="94" y="65"/>
                </a:lnTo>
                <a:lnTo>
                  <a:pt x="98" y="60"/>
                </a:lnTo>
                <a:lnTo>
                  <a:pt x="98" y="55"/>
                </a:lnTo>
                <a:lnTo>
                  <a:pt x="97" y="49"/>
                </a:lnTo>
                <a:lnTo>
                  <a:pt x="93" y="43"/>
                </a:lnTo>
                <a:lnTo>
                  <a:pt x="89" y="36"/>
                </a:lnTo>
                <a:lnTo>
                  <a:pt x="83" y="30"/>
                </a:lnTo>
                <a:lnTo>
                  <a:pt x="76" y="23"/>
                </a:lnTo>
                <a:lnTo>
                  <a:pt x="69" y="16"/>
                </a:lnTo>
                <a:lnTo>
                  <a:pt x="60" y="11"/>
                </a:lnTo>
                <a:lnTo>
                  <a:pt x="52" y="5"/>
                </a:lnTo>
                <a:lnTo>
                  <a:pt x="41" y="2"/>
                </a:lnTo>
                <a:lnTo>
                  <a:pt x="32" y="0"/>
                </a:lnTo>
                <a:lnTo>
                  <a:pt x="21" y="0"/>
                </a:lnTo>
                <a:lnTo>
                  <a:pt x="10" y="2"/>
                </a:lnTo>
                <a:lnTo>
                  <a:pt x="0" y="7"/>
                </a:lnTo>
                <a:lnTo>
                  <a:pt x="4"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61" name="CustomShape 653"/>
          <p:cNvSpPr/>
          <p:nvPr/>
        </p:nvSpPr>
        <p:spPr>
          <a:xfrm>
            <a:off x="6586538" y="6113463"/>
            <a:ext cx="68262" cy="77787"/>
          </a:xfrm>
          <a:custGeom>
            <a:avLst/>
            <a:gdLst/>
            <a:ahLst/>
            <a:cxnLst/>
            <a:rect l="l" t="t" r="r" b="b"/>
            <a:pathLst>
              <a:path w="43" h="49">
                <a:moveTo>
                  <a:pt x="43" y="41"/>
                </a:moveTo>
                <a:lnTo>
                  <a:pt x="36" y="37"/>
                </a:lnTo>
                <a:lnTo>
                  <a:pt x="28" y="31"/>
                </a:lnTo>
                <a:lnTo>
                  <a:pt x="22" y="25"/>
                </a:lnTo>
                <a:lnTo>
                  <a:pt x="16" y="19"/>
                </a:lnTo>
                <a:lnTo>
                  <a:pt x="11" y="13"/>
                </a:lnTo>
                <a:lnTo>
                  <a:pt x="9" y="8"/>
                </a:lnTo>
                <a:lnTo>
                  <a:pt x="8" y="7"/>
                </a:lnTo>
                <a:lnTo>
                  <a:pt x="8" y="6"/>
                </a:lnTo>
                <a:lnTo>
                  <a:pt x="8" y="7"/>
                </a:lnTo>
                <a:lnTo>
                  <a:pt x="7" y="7"/>
                </a:lnTo>
                <a:lnTo>
                  <a:pt x="3" y="0"/>
                </a:lnTo>
                <a:lnTo>
                  <a:pt x="1" y="3"/>
                </a:lnTo>
                <a:lnTo>
                  <a:pt x="0" y="6"/>
                </a:lnTo>
                <a:lnTo>
                  <a:pt x="0" y="9"/>
                </a:lnTo>
                <a:lnTo>
                  <a:pt x="1" y="13"/>
                </a:lnTo>
                <a:lnTo>
                  <a:pt x="4" y="18"/>
                </a:lnTo>
                <a:lnTo>
                  <a:pt x="9" y="25"/>
                </a:lnTo>
                <a:lnTo>
                  <a:pt x="16" y="31"/>
                </a:lnTo>
                <a:lnTo>
                  <a:pt x="23" y="38"/>
                </a:lnTo>
                <a:lnTo>
                  <a:pt x="30" y="45"/>
                </a:lnTo>
                <a:lnTo>
                  <a:pt x="39" y="49"/>
                </a:lnTo>
                <a:lnTo>
                  <a:pt x="43"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62" name="CustomShape 654"/>
          <p:cNvSpPr/>
          <p:nvPr/>
        </p:nvSpPr>
        <p:spPr>
          <a:xfrm>
            <a:off x="6648450" y="6178550"/>
            <a:ext cx="85725" cy="28575"/>
          </a:xfrm>
          <a:custGeom>
            <a:avLst/>
            <a:gdLst/>
            <a:ahLst/>
            <a:cxnLst/>
            <a:rect l="l" t="t" r="r" b="b"/>
            <a:pathLst>
              <a:path w="54" h="18">
                <a:moveTo>
                  <a:pt x="54" y="9"/>
                </a:moveTo>
                <a:lnTo>
                  <a:pt x="50" y="8"/>
                </a:lnTo>
                <a:lnTo>
                  <a:pt x="44" y="8"/>
                </a:lnTo>
                <a:lnTo>
                  <a:pt x="39" y="8"/>
                </a:lnTo>
                <a:lnTo>
                  <a:pt x="32" y="7"/>
                </a:lnTo>
                <a:lnTo>
                  <a:pt x="25" y="7"/>
                </a:lnTo>
                <a:lnTo>
                  <a:pt x="18" y="5"/>
                </a:lnTo>
                <a:lnTo>
                  <a:pt x="11" y="4"/>
                </a:lnTo>
                <a:lnTo>
                  <a:pt x="4" y="0"/>
                </a:lnTo>
                <a:lnTo>
                  <a:pt x="0" y="8"/>
                </a:lnTo>
                <a:lnTo>
                  <a:pt x="8" y="11"/>
                </a:lnTo>
                <a:lnTo>
                  <a:pt x="16" y="15"/>
                </a:lnTo>
                <a:lnTo>
                  <a:pt x="24" y="16"/>
                </a:lnTo>
                <a:lnTo>
                  <a:pt x="32" y="17"/>
                </a:lnTo>
                <a:lnTo>
                  <a:pt x="38" y="17"/>
                </a:lnTo>
                <a:lnTo>
                  <a:pt x="44" y="17"/>
                </a:lnTo>
                <a:lnTo>
                  <a:pt x="48" y="18"/>
                </a:lnTo>
                <a:lnTo>
                  <a:pt x="52" y="18"/>
                </a:lnTo>
                <a:lnTo>
                  <a:pt x="54"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63" name="CustomShape 655"/>
          <p:cNvSpPr/>
          <p:nvPr/>
        </p:nvSpPr>
        <p:spPr>
          <a:xfrm>
            <a:off x="3079750" y="6115050"/>
            <a:ext cx="147638" cy="88900"/>
          </a:xfrm>
          <a:custGeom>
            <a:avLst/>
            <a:gdLst/>
            <a:ahLst/>
            <a:cxnLst/>
            <a:rect l="l" t="t" r="r" b="b"/>
            <a:pathLst>
              <a:path w="93" h="57">
                <a:moveTo>
                  <a:pt x="88" y="0"/>
                </a:moveTo>
                <a:lnTo>
                  <a:pt x="92" y="0"/>
                </a:lnTo>
                <a:lnTo>
                  <a:pt x="93" y="2"/>
                </a:lnTo>
                <a:lnTo>
                  <a:pt x="93" y="5"/>
                </a:lnTo>
                <a:lnTo>
                  <a:pt x="92" y="9"/>
                </a:lnTo>
                <a:lnTo>
                  <a:pt x="89" y="15"/>
                </a:lnTo>
                <a:lnTo>
                  <a:pt x="85" y="22"/>
                </a:lnTo>
                <a:lnTo>
                  <a:pt x="79" y="28"/>
                </a:lnTo>
                <a:lnTo>
                  <a:pt x="73" y="35"/>
                </a:lnTo>
                <a:lnTo>
                  <a:pt x="66" y="40"/>
                </a:lnTo>
                <a:lnTo>
                  <a:pt x="57" y="46"/>
                </a:lnTo>
                <a:lnTo>
                  <a:pt x="49" y="51"/>
                </a:lnTo>
                <a:lnTo>
                  <a:pt x="39" y="55"/>
                </a:lnTo>
                <a:lnTo>
                  <a:pt x="30" y="57"/>
                </a:lnTo>
                <a:lnTo>
                  <a:pt x="20" y="57"/>
                </a:lnTo>
                <a:lnTo>
                  <a:pt x="11" y="55"/>
                </a:lnTo>
                <a:lnTo>
                  <a:pt x="1" y="50"/>
                </a:lnTo>
                <a:lnTo>
                  <a:pt x="0" y="49"/>
                </a:lnTo>
                <a:lnTo>
                  <a:pt x="0" y="48"/>
                </a:lnTo>
                <a:lnTo>
                  <a:pt x="0" y="46"/>
                </a:lnTo>
                <a:lnTo>
                  <a:pt x="1" y="44"/>
                </a:lnTo>
                <a:lnTo>
                  <a:pt x="4" y="38"/>
                </a:lnTo>
                <a:lnTo>
                  <a:pt x="8" y="31"/>
                </a:lnTo>
                <a:lnTo>
                  <a:pt x="15" y="25"/>
                </a:lnTo>
                <a:lnTo>
                  <a:pt x="22" y="19"/>
                </a:lnTo>
                <a:lnTo>
                  <a:pt x="30" y="13"/>
                </a:lnTo>
                <a:lnTo>
                  <a:pt x="37" y="8"/>
                </a:lnTo>
                <a:lnTo>
                  <a:pt x="44" y="5"/>
                </a:lnTo>
                <a:lnTo>
                  <a:pt x="52" y="3"/>
                </a:lnTo>
                <a:lnTo>
                  <a:pt x="59" y="2"/>
                </a:lnTo>
                <a:lnTo>
                  <a:pt x="67" y="1"/>
                </a:lnTo>
                <a:lnTo>
                  <a:pt x="73" y="1"/>
                </a:lnTo>
                <a:lnTo>
                  <a:pt x="79" y="0"/>
                </a:lnTo>
                <a:lnTo>
                  <a:pt x="85" y="0"/>
                </a:lnTo>
                <a:lnTo>
                  <a:pt x="8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264" name="CustomShape 656"/>
          <p:cNvSpPr/>
          <p:nvPr/>
        </p:nvSpPr>
        <p:spPr>
          <a:xfrm>
            <a:off x="3078163" y="6107113"/>
            <a:ext cx="153987" cy="103187"/>
          </a:xfrm>
          <a:custGeom>
            <a:avLst/>
            <a:gdLst/>
            <a:ahLst/>
            <a:cxnLst/>
            <a:rect l="l" t="t" r="r" b="b"/>
            <a:pathLst>
              <a:path w="98" h="66">
                <a:moveTo>
                  <a:pt x="0" y="58"/>
                </a:moveTo>
                <a:lnTo>
                  <a:pt x="10" y="64"/>
                </a:lnTo>
                <a:lnTo>
                  <a:pt x="21" y="66"/>
                </a:lnTo>
                <a:lnTo>
                  <a:pt x="32" y="66"/>
                </a:lnTo>
                <a:lnTo>
                  <a:pt x="41" y="64"/>
                </a:lnTo>
                <a:lnTo>
                  <a:pt x="52" y="60"/>
                </a:lnTo>
                <a:lnTo>
                  <a:pt x="60" y="55"/>
                </a:lnTo>
                <a:lnTo>
                  <a:pt x="69" y="50"/>
                </a:lnTo>
                <a:lnTo>
                  <a:pt x="76" y="43"/>
                </a:lnTo>
                <a:lnTo>
                  <a:pt x="83" y="36"/>
                </a:lnTo>
                <a:lnTo>
                  <a:pt x="89" y="30"/>
                </a:lnTo>
                <a:lnTo>
                  <a:pt x="93" y="23"/>
                </a:lnTo>
                <a:lnTo>
                  <a:pt x="97" y="17"/>
                </a:lnTo>
                <a:lnTo>
                  <a:pt x="98" y="11"/>
                </a:lnTo>
                <a:lnTo>
                  <a:pt x="98" y="6"/>
                </a:lnTo>
                <a:lnTo>
                  <a:pt x="94" y="0"/>
                </a:lnTo>
                <a:lnTo>
                  <a:pt x="89" y="0"/>
                </a:lnTo>
                <a:lnTo>
                  <a:pt x="90" y="9"/>
                </a:lnTo>
                <a:lnTo>
                  <a:pt x="91" y="9"/>
                </a:lnTo>
                <a:lnTo>
                  <a:pt x="90" y="8"/>
                </a:lnTo>
                <a:lnTo>
                  <a:pt x="90" y="9"/>
                </a:lnTo>
                <a:lnTo>
                  <a:pt x="89" y="13"/>
                </a:lnTo>
                <a:lnTo>
                  <a:pt x="86" y="18"/>
                </a:lnTo>
                <a:lnTo>
                  <a:pt x="82" y="23"/>
                </a:lnTo>
                <a:lnTo>
                  <a:pt x="77" y="30"/>
                </a:lnTo>
                <a:lnTo>
                  <a:pt x="71" y="36"/>
                </a:lnTo>
                <a:lnTo>
                  <a:pt x="63" y="42"/>
                </a:lnTo>
                <a:lnTo>
                  <a:pt x="56" y="47"/>
                </a:lnTo>
                <a:lnTo>
                  <a:pt x="47" y="52"/>
                </a:lnTo>
                <a:lnTo>
                  <a:pt x="39" y="55"/>
                </a:lnTo>
                <a:lnTo>
                  <a:pt x="31" y="56"/>
                </a:lnTo>
                <a:lnTo>
                  <a:pt x="22" y="57"/>
                </a:lnTo>
                <a:lnTo>
                  <a:pt x="13" y="55"/>
                </a:lnTo>
                <a:lnTo>
                  <a:pt x="4" y="51"/>
                </a:lnTo>
                <a:lnTo>
                  <a:pt x="0" y="5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65" name="CustomShape 657"/>
          <p:cNvSpPr/>
          <p:nvPr/>
        </p:nvSpPr>
        <p:spPr>
          <a:xfrm>
            <a:off x="3073400" y="6121400"/>
            <a:ext cx="68263" cy="77788"/>
          </a:xfrm>
          <a:custGeom>
            <a:avLst/>
            <a:gdLst/>
            <a:ahLst/>
            <a:cxnLst/>
            <a:rect l="l" t="t" r="r" b="b"/>
            <a:pathLst>
              <a:path w="43" h="49">
                <a:moveTo>
                  <a:pt x="40" y="0"/>
                </a:moveTo>
                <a:lnTo>
                  <a:pt x="31" y="5"/>
                </a:lnTo>
                <a:lnTo>
                  <a:pt x="23" y="11"/>
                </a:lnTo>
                <a:lnTo>
                  <a:pt x="16" y="18"/>
                </a:lnTo>
                <a:lnTo>
                  <a:pt x="9" y="24"/>
                </a:lnTo>
                <a:lnTo>
                  <a:pt x="4" y="31"/>
                </a:lnTo>
                <a:lnTo>
                  <a:pt x="1" y="37"/>
                </a:lnTo>
                <a:lnTo>
                  <a:pt x="0" y="41"/>
                </a:lnTo>
                <a:lnTo>
                  <a:pt x="0" y="44"/>
                </a:lnTo>
                <a:lnTo>
                  <a:pt x="1" y="47"/>
                </a:lnTo>
                <a:lnTo>
                  <a:pt x="3" y="49"/>
                </a:lnTo>
                <a:lnTo>
                  <a:pt x="7" y="42"/>
                </a:lnTo>
                <a:lnTo>
                  <a:pt x="8" y="43"/>
                </a:lnTo>
                <a:lnTo>
                  <a:pt x="9" y="42"/>
                </a:lnTo>
                <a:lnTo>
                  <a:pt x="11" y="36"/>
                </a:lnTo>
                <a:lnTo>
                  <a:pt x="16" y="31"/>
                </a:lnTo>
                <a:lnTo>
                  <a:pt x="22" y="24"/>
                </a:lnTo>
                <a:lnTo>
                  <a:pt x="28" y="19"/>
                </a:lnTo>
                <a:lnTo>
                  <a:pt x="36" y="13"/>
                </a:lnTo>
                <a:lnTo>
                  <a:pt x="43" y="9"/>
                </a:lnTo>
                <a:lnTo>
                  <a:pt x="4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66" name="CustomShape 658"/>
          <p:cNvSpPr/>
          <p:nvPr/>
        </p:nvSpPr>
        <p:spPr>
          <a:xfrm>
            <a:off x="3136900" y="6107113"/>
            <a:ext cx="84138" cy="26987"/>
          </a:xfrm>
          <a:custGeom>
            <a:avLst/>
            <a:gdLst/>
            <a:ahLst/>
            <a:cxnLst/>
            <a:rect l="l" t="t" r="r" b="b"/>
            <a:pathLst>
              <a:path w="53" h="18">
                <a:moveTo>
                  <a:pt x="52" y="0"/>
                </a:moveTo>
                <a:lnTo>
                  <a:pt x="47" y="0"/>
                </a:lnTo>
                <a:lnTo>
                  <a:pt x="43" y="0"/>
                </a:lnTo>
                <a:lnTo>
                  <a:pt x="37" y="0"/>
                </a:lnTo>
                <a:lnTo>
                  <a:pt x="31" y="1"/>
                </a:lnTo>
                <a:lnTo>
                  <a:pt x="23" y="2"/>
                </a:lnTo>
                <a:lnTo>
                  <a:pt x="15" y="4"/>
                </a:lnTo>
                <a:lnTo>
                  <a:pt x="7" y="6"/>
                </a:lnTo>
                <a:lnTo>
                  <a:pt x="0" y="9"/>
                </a:lnTo>
                <a:lnTo>
                  <a:pt x="3" y="18"/>
                </a:lnTo>
                <a:lnTo>
                  <a:pt x="10" y="14"/>
                </a:lnTo>
                <a:lnTo>
                  <a:pt x="17" y="12"/>
                </a:lnTo>
                <a:lnTo>
                  <a:pt x="24" y="11"/>
                </a:lnTo>
                <a:lnTo>
                  <a:pt x="31" y="10"/>
                </a:lnTo>
                <a:lnTo>
                  <a:pt x="38" y="10"/>
                </a:lnTo>
                <a:lnTo>
                  <a:pt x="43" y="10"/>
                </a:lnTo>
                <a:lnTo>
                  <a:pt x="49" y="9"/>
                </a:lnTo>
                <a:lnTo>
                  <a:pt x="53" y="9"/>
                </a:lnTo>
                <a:lnTo>
                  <a:pt x="52"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67" name="CustomShape 659"/>
          <p:cNvSpPr/>
          <p:nvPr/>
        </p:nvSpPr>
        <p:spPr>
          <a:xfrm>
            <a:off x="3508375" y="6115050"/>
            <a:ext cx="149225" cy="88900"/>
          </a:xfrm>
          <a:custGeom>
            <a:avLst/>
            <a:gdLst/>
            <a:ahLst/>
            <a:cxnLst/>
            <a:rect l="l" t="t" r="r" b="b"/>
            <a:pathLst>
              <a:path w="94" h="57">
                <a:moveTo>
                  <a:pt x="89" y="0"/>
                </a:moveTo>
                <a:lnTo>
                  <a:pt x="92" y="0"/>
                </a:lnTo>
                <a:lnTo>
                  <a:pt x="94" y="2"/>
                </a:lnTo>
                <a:lnTo>
                  <a:pt x="94" y="5"/>
                </a:lnTo>
                <a:lnTo>
                  <a:pt x="92" y="9"/>
                </a:lnTo>
                <a:lnTo>
                  <a:pt x="89" y="15"/>
                </a:lnTo>
                <a:lnTo>
                  <a:pt x="84" y="22"/>
                </a:lnTo>
                <a:lnTo>
                  <a:pt x="79" y="28"/>
                </a:lnTo>
                <a:lnTo>
                  <a:pt x="73" y="35"/>
                </a:lnTo>
                <a:lnTo>
                  <a:pt x="65" y="40"/>
                </a:lnTo>
                <a:lnTo>
                  <a:pt x="58" y="46"/>
                </a:lnTo>
                <a:lnTo>
                  <a:pt x="48" y="51"/>
                </a:lnTo>
                <a:lnTo>
                  <a:pt x="40" y="55"/>
                </a:lnTo>
                <a:lnTo>
                  <a:pt x="30" y="57"/>
                </a:lnTo>
                <a:lnTo>
                  <a:pt x="21" y="57"/>
                </a:lnTo>
                <a:lnTo>
                  <a:pt x="11" y="55"/>
                </a:lnTo>
                <a:lnTo>
                  <a:pt x="2" y="50"/>
                </a:lnTo>
                <a:lnTo>
                  <a:pt x="1" y="49"/>
                </a:lnTo>
                <a:lnTo>
                  <a:pt x="0" y="48"/>
                </a:lnTo>
                <a:lnTo>
                  <a:pt x="1" y="46"/>
                </a:lnTo>
                <a:lnTo>
                  <a:pt x="1" y="44"/>
                </a:lnTo>
                <a:lnTo>
                  <a:pt x="4" y="38"/>
                </a:lnTo>
                <a:lnTo>
                  <a:pt x="9" y="31"/>
                </a:lnTo>
                <a:lnTo>
                  <a:pt x="14" y="25"/>
                </a:lnTo>
                <a:lnTo>
                  <a:pt x="22" y="19"/>
                </a:lnTo>
                <a:lnTo>
                  <a:pt x="29" y="13"/>
                </a:lnTo>
                <a:lnTo>
                  <a:pt x="38" y="8"/>
                </a:lnTo>
                <a:lnTo>
                  <a:pt x="45" y="5"/>
                </a:lnTo>
                <a:lnTo>
                  <a:pt x="53" y="3"/>
                </a:lnTo>
                <a:lnTo>
                  <a:pt x="60" y="2"/>
                </a:lnTo>
                <a:lnTo>
                  <a:pt x="67" y="1"/>
                </a:lnTo>
                <a:lnTo>
                  <a:pt x="74" y="1"/>
                </a:lnTo>
                <a:lnTo>
                  <a:pt x="79" y="0"/>
                </a:lnTo>
                <a:lnTo>
                  <a:pt x="84" y="0"/>
                </a:lnTo>
                <a:lnTo>
                  <a:pt x="89"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268" name="CustomShape 660"/>
          <p:cNvSpPr/>
          <p:nvPr/>
        </p:nvSpPr>
        <p:spPr>
          <a:xfrm>
            <a:off x="3506788" y="6107113"/>
            <a:ext cx="157162" cy="103187"/>
          </a:xfrm>
          <a:custGeom>
            <a:avLst/>
            <a:gdLst/>
            <a:ahLst/>
            <a:cxnLst/>
            <a:rect l="l" t="t" r="r" b="b"/>
            <a:pathLst>
              <a:path w="99" h="66">
                <a:moveTo>
                  <a:pt x="0" y="58"/>
                </a:moveTo>
                <a:lnTo>
                  <a:pt x="10" y="64"/>
                </a:lnTo>
                <a:lnTo>
                  <a:pt x="21" y="66"/>
                </a:lnTo>
                <a:lnTo>
                  <a:pt x="31" y="66"/>
                </a:lnTo>
                <a:lnTo>
                  <a:pt x="42" y="64"/>
                </a:lnTo>
                <a:lnTo>
                  <a:pt x="51" y="60"/>
                </a:lnTo>
                <a:lnTo>
                  <a:pt x="61" y="55"/>
                </a:lnTo>
                <a:lnTo>
                  <a:pt x="69" y="50"/>
                </a:lnTo>
                <a:lnTo>
                  <a:pt x="77" y="43"/>
                </a:lnTo>
                <a:lnTo>
                  <a:pt x="83" y="36"/>
                </a:lnTo>
                <a:lnTo>
                  <a:pt x="90" y="30"/>
                </a:lnTo>
                <a:lnTo>
                  <a:pt x="94" y="23"/>
                </a:lnTo>
                <a:lnTo>
                  <a:pt x="97" y="17"/>
                </a:lnTo>
                <a:lnTo>
                  <a:pt x="99" y="11"/>
                </a:lnTo>
                <a:lnTo>
                  <a:pt x="99" y="6"/>
                </a:lnTo>
                <a:lnTo>
                  <a:pt x="95" y="0"/>
                </a:lnTo>
                <a:lnTo>
                  <a:pt x="88" y="0"/>
                </a:lnTo>
                <a:lnTo>
                  <a:pt x="90" y="9"/>
                </a:lnTo>
                <a:lnTo>
                  <a:pt x="91" y="9"/>
                </a:lnTo>
                <a:lnTo>
                  <a:pt x="91" y="8"/>
                </a:lnTo>
                <a:lnTo>
                  <a:pt x="91" y="9"/>
                </a:lnTo>
                <a:lnTo>
                  <a:pt x="88" y="13"/>
                </a:lnTo>
                <a:lnTo>
                  <a:pt x="86" y="18"/>
                </a:lnTo>
                <a:lnTo>
                  <a:pt x="82" y="23"/>
                </a:lnTo>
                <a:lnTo>
                  <a:pt x="77" y="30"/>
                </a:lnTo>
                <a:lnTo>
                  <a:pt x="70" y="36"/>
                </a:lnTo>
                <a:lnTo>
                  <a:pt x="64" y="42"/>
                </a:lnTo>
                <a:lnTo>
                  <a:pt x="56" y="47"/>
                </a:lnTo>
                <a:lnTo>
                  <a:pt x="48" y="52"/>
                </a:lnTo>
                <a:lnTo>
                  <a:pt x="40" y="55"/>
                </a:lnTo>
                <a:lnTo>
                  <a:pt x="30" y="56"/>
                </a:lnTo>
                <a:lnTo>
                  <a:pt x="22" y="57"/>
                </a:lnTo>
                <a:lnTo>
                  <a:pt x="13" y="55"/>
                </a:lnTo>
                <a:lnTo>
                  <a:pt x="5" y="51"/>
                </a:lnTo>
                <a:lnTo>
                  <a:pt x="0" y="5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69" name="CustomShape 661"/>
          <p:cNvSpPr/>
          <p:nvPr/>
        </p:nvSpPr>
        <p:spPr>
          <a:xfrm>
            <a:off x="3500438" y="6121400"/>
            <a:ext cx="69850" cy="77788"/>
          </a:xfrm>
          <a:custGeom>
            <a:avLst/>
            <a:gdLst/>
            <a:ahLst/>
            <a:cxnLst/>
            <a:rect l="l" t="t" r="r" b="b"/>
            <a:pathLst>
              <a:path w="45" h="49">
                <a:moveTo>
                  <a:pt x="41" y="0"/>
                </a:moveTo>
                <a:lnTo>
                  <a:pt x="32" y="5"/>
                </a:lnTo>
                <a:lnTo>
                  <a:pt x="24" y="11"/>
                </a:lnTo>
                <a:lnTo>
                  <a:pt x="17" y="18"/>
                </a:lnTo>
                <a:lnTo>
                  <a:pt x="11" y="24"/>
                </a:lnTo>
                <a:lnTo>
                  <a:pt x="6" y="31"/>
                </a:lnTo>
                <a:lnTo>
                  <a:pt x="3" y="37"/>
                </a:lnTo>
                <a:lnTo>
                  <a:pt x="1" y="41"/>
                </a:lnTo>
                <a:lnTo>
                  <a:pt x="0" y="44"/>
                </a:lnTo>
                <a:lnTo>
                  <a:pt x="1" y="47"/>
                </a:lnTo>
                <a:lnTo>
                  <a:pt x="4" y="49"/>
                </a:lnTo>
                <a:lnTo>
                  <a:pt x="9" y="42"/>
                </a:lnTo>
                <a:lnTo>
                  <a:pt x="9" y="43"/>
                </a:lnTo>
                <a:lnTo>
                  <a:pt x="10" y="43"/>
                </a:lnTo>
                <a:lnTo>
                  <a:pt x="10" y="42"/>
                </a:lnTo>
                <a:lnTo>
                  <a:pt x="13" y="36"/>
                </a:lnTo>
                <a:lnTo>
                  <a:pt x="17" y="31"/>
                </a:lnTo>
                <a:lnTo>
                  <a:pt x="23" y="24"/>
                </a:lnTo>
                <a:lnTo>
                  <a:pt x="30" y="19"/>
                </a:lnTo>
                <a:lnTo>
                  <a:pt x="36" y="13"/>
                </a:lnTo>
                <a:lnTo>
                  <a:pt x="45" y="9"/>
                </a:lnTo>
                <a:lnTo>
                  <a:pt x="41"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70" name="CustomShape 662"/>
          <p:cNvSpPr/>
          <p:nvPr/>
        </p:nvSpPr>
        <p:spPr>
          <a:xfrm>
            <a:off x="3565525" y="6107113"/>
            <a:ext cx="84138" cy="26987"/>
          </a:xfrm>
          <a:custGeom>
            <a:avLst/>
            <a:gdLst/>
            <a:ahLst/>
            <a:cxnLst/>
            <a:rect l="l" t="t" r="r" b="b"/>
            <a:pathLst>
              <a:path w="53" h="18">
                <a:moveTo>
                  <a:pt x="51" y="0"/>
                </a:moveTo>
                <a:lnTo>
                  <a:pt x="48" y="0"/>
                </a:lnTo>
                <a:lnTo>
                  <a:pt x="43" y="0"/>
                </a:lnTo>
                <a:lnTo>
                  <a:pt x="38" y="0"/>
                </a:lnTo>
                <a:lnTo>
                  <a:pt x="30" y="1"/>
                </a:lnTo>
                <a:lnTo>
                  <a:pt x="23" y="2"/>
                </a:lnTo>
                <a:lnTo>
                  <a:pt x="16" y="4"/>
                </a:lnTo>
                <a:lnTo>
                  <a:pt x="7" y="6"/>
                </a:lnTo>
                <a:lnTo>
                  <a:pt x="0" y="9"/>
                </a:lnTo>
                <a:lnTo>
                  <a:pt x="4" y="18"/>
                </a:lnTo>
                <a:lnTo>
                  <a:pt x="10" y="14"/>
                </a:lnTo>
                <a:lnTo>
                  <a:pt x="18" y="12"/>
                </a:lnTo>
                <a:lnTo>
                  <a:pt x="24" y="11"/>
                </a:lnTo>
                <a:lnTo>
                  <a:pt x="31" y="10"/>
                </a:lnTo>
                <a:lnTo>
                  <a:pt x="38" y="10"/>
                </a:lnTo>
                <a:lnTo>
                  <a:pt x="44" y="10"/>
                </a:lnTo>
                <a:lnTo>
                  <a:pt x="48" y="9"/>
                </a:lnTo>
                <a:lnTo>
                  <a:pt x="53" y="9"/>
                </a:lnTo>
                <a:lnTo>
                  <a:pt x="51"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71" name="CustomShape 663"/>
          <p:cNvSpPr/>
          <p:nvPr/>
        </p:nvSpPr>
        <p:spPr>
          <a:xfrm>
            <a:off x="5218113" y="6245225"/>
            <a:ext cx="149225" cy="90488"/>
          </a:xfrm>
          <a:custGeom>
            <a:avLst/>
            <a:gdLst/>
            <a:ahLst/>
            <a:cxnLst/>
            <a:rect l="l" t="t" r="r" b="b"/>
            <a:pathLst>
              <a:path w="94" h="57">
                <a:moveTo>
                  <a:pt x="88" y="0"/>
                </a:moveTo>
                <a:lnTo>
                  <a:pt x="92" y="0"/>
                </a:lnTo>
                <a:lnTo>
                  <a:pt x="94" y="2"/>
                </a:lnTo>
                <a:lnTo>
                  <a:pt x="94" y="5"/>
                </a:lnTo>
                <a:lnTo>
                  <a:pt x="92" y="10"/>
                </a:lnTo>
                <a:lnTo>
                  <a:pt x="88" y="16"/>
                </a:lnTo>
                <a:lnTo>
                  <a:pt x="84" y="22"/>
                </a:lnTo>
                <a:lnTo>
                  <a:pt x="79" y="29"/>
                </a:lnTo>
                <a:lnTo>
                  <a:pt x="73" y="35"/>
                </a:lnTo>
                <a:lnTo>
                  <a:pt x="65" y="42"/>
                </a:lnTo>
                <a:lnTo>
                  <a:pt x="57" y="47"/>
                </a:lnTo>
                <a:lnTo>
                  <a:pt x="48" y="52"/>
                </a:lnTo>
                <a:lnTo>
                  <a:pt x="40" y="55"/>
                </a:lnTo>
                <a:lnTo>
                  <a:pt x="30" y="57"/>
                </a:lnTo>
                <a:lnTo>
                  <a:pt x="21" y="57"/>
                </a:lnTo>
                <a:lnTo>
                  <a:pt x="11" y="55"/>
                </a:lnTo>
                <a:lnTo>
                  <a:pt x="1" y="50"/>
                </a:lnTo>
                <a:lnTo>
                  <a:pt x="1" y="49"/>
                </a:lnTo>
                <a:lnTo>
                  <a:pt x="0" y="48"/>
                </a:lnTo>
                <a:lnTo>
                  <a:pt x="0" y="46"/>
                </a:lnTo>
                <a:lnTo>
                  <a:pt x="1" y="44"/>
                </a:lnTo>
                <a:lnTo>
                  <a:pt x="4" y="38"/>
                </a:lnTo>
                <a:lnTo>
                  <a:pt x="9" y="32"/>
                </a:lnTo>
                <a:lnTo>
                  <a:pt x="14" y="25"/>
                </a:lnTo>
                <a:lnTo>
                  <a:pt x="22" y="20"/>
                </a:lnTo>
                <a:lnTo>
                  <a:pt x="29" y="13"/>
                </a:lnTo>
                <a:lnTo>
                  <a:pt x="38" y="9"/>
                </a:lnTo>
                <a:lnTo>
                  <a:pt x="45" y="5"/>
                </a:lnTo>
                <a:lnTo>
                  <a:pt x="52" y="3"/>
                </a:lnTo>
                <a:lnTo>
                  <a:pt x="60" y="2"/>
                </a:lnTo>
                <a:lnTo>
                  <a:pt x="66" y="1"/>
                </a:lnTo>
                <a:lnTo>
                  <a:pt x="74" y="1"/>
                </a:lnTo>
                <a:lnTo>
                  <a:pt x="79" y="0"/>
                </a:lnTo>
                <a:lnTo>
                  <a:pt x="84" y="0"/>
                </a:lnTo>
                <a:lnTo>
                  <a:pt x="8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272" name="CustomShape 664"/>
          <p:cNvSpPr/>
          <p:nvPr/>
        </p:nvSpPr>
        <p:spPr>
          <a:xfrm>
            <a:off x="5214938" y="6238875"/>
            <a:ext cx="158750" cy="103188"/>
          </a:xfrm>
          <a:custGeom>
            <a:avLst/>
            <a:gdLst/>
            <a:ahLst/>
            <a:cxnLst/>
            <a:rect l="l" t="t" r="r" b="b"/>
            <a:pathLst>
              <a:path w="100" h="65">
                <a:moveTo>
                  <a:pt x="0" y="59"/>
                </a:moveTo>
                <a:lnTo>
                  <a:pt x="11" y="63"/>
                </a:lnTo>
                <a:lnTo>
                  <a:pt x="22" y="65"/>
                </a:lnTo>
                <a:lnTo>
                  <a:pt x="32" y="65"/>
                </a:lnTo>
                <a:lnTo>
                  <a:pt x="43" y="63"/>
                </a:lnTo>
                <a:lnTo>
                  <a:pt x="52" y="60"/>
                </a:lnTo>
                <a:lnTo>
                  <a:pt x="62" y="54"/>
                </a:lnTo>
                <a:lnTo>
                  <a:pt x="70" y="49"/>
                </a:lnTo>
                <a:lnTo>
                  <a:pt x="78" y="42"/>
                </a:lnTo>
                <a:lnTo>
                  <a:pt x="84" y="36"/>
                </a:lnTo>
                <a:lnTo>
                  <a:pt x="89" y="29"/>
                </a:lnTo>
                <a:lnTo>
                  <a:pt x="95" y="23"/>
                </a:lnTo>
                <a:lnTo>
                  <a:pt x="98" y="16"/>
                </a:lnTo>
                <a:lnTo>
                  <a:pt x="100" y="11"/>
                </a:lnTo>
                <a:lnTo>
                  <a:pt x="100" y="5"/>
                </a:lnTo>
                <a:lnTo>
                  <a:pt x="95" y="0"/>
                </a:lnTo>
                <a:lnTo>
                  <a:pt x="89" y="0"/>
                </a:lnTo>
                <a:lnTo>
                  <a:pt x="90" y="8"/>
                </a:lnTo>
                <a:lnTo>
                  <a:pt x="91" y="8"/>
                </a:lnTo>
                <a:lnTo>
                  <a:pt x="91" y="7"/>
                </a:lnTo>
                <a:lnTo>
                  <a:pt x="90" y="8"/>
                </a:lnTo>
                <a:lnTo>
                  <a:pt x="89" y="13"/>
                </a:lnTo>
                <a:lnTo>
                  <a:pt x="87" y="17"/>
                </a:lnTo>
                <a:lnTo>
                  <a:pt x="83" y="24"/>
                </a:lnTo>
                <a:lnTo>
                  <a:pt x="78" y="29"/>
                </a:lnTo>
                <a:lnTo>
                  <a:pt x="71" y="36"/>
                </a:lnTo>
                <a:lnTo>
                  <a:pt x="65" y="41"/>
                </a:lnTo>
                <a:lnTo>
                  <a:pt x="57" y="47"/>
                </a:lnTo>
                <a:lnTo>
                  <a:pt x="49" y="51"/>
                </a:lnTo>
                <a:lnTo>
                  <a:pt x="41" y="54"/>
                </a:lnTo>
                <a:lnTo>
                  <a:pt x="31" y="57"/>
                </a:lnTo>
                <a:lnTo>
                  <a:pt x="23" y="57"/>
                </a:lnTo>
                <a:lnTo>
                  <a:pt x="14" y="54"/>
                </a:lnTo>
                <a:lnTo>
                  <a:pt x="6" y="50"/>
                </a:lnTo>
                <a:lnTo>
                  <a:pt x="0"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73" name="CustomShape 665"/>
          <p:cNvSpPr/>
          <p:nvPr/>
        </p:nvSpPr>
        <p:spPr>
          <a:xfrm>
            <a:off x="5210175" y="6251575"/>
            <a:ext cx="71438" cy="79375"/>
          </a:xfrm>
          <a:custGeom>
            <a:avLst/>
            <a:gdLst/>
            <a:ahLst/>
            <a:cxnLst/>
            <a:rect l="l" t="t" r="r" b="b"/>
            <a:pathLst>
              <a:path w="45" h="51">
                <a:moveTo>
                  <a:pt x="41" y="0"/>
                </a:moveTo>
                <a:lnTo>
                  <a:pt x="32" y="6"/>
                </a:lnTo>
                <a:lnTo>
                  <a:pt x="24" y="11"/>
                </a:lnTo>
                <a:lnTo>
                  <a:pt x="16" y="18"/>
                </a:lnTo>
                <a:lnTo>
                  <a:pt x="10" y="26"/>
                </a:lnTo>
                <a:lnTo>
                  <a:pt x="6" y="32"/>
                </a:lnTo>
                <a:lnTo>
                  <a:pt x="2" y="38"/>
                </a:lnTo>
                <a:lnTo>
                  <a:pt x="0" y="41"/>
                </a:lnTo>
                <a:lnTo>
                  <a:pt x="0" y="44"/>
                </a:lnTo>
                <a:lnTo>
                  <a:pt x="1" y="48"/>
                </a:lnTo>
                <a:lnTo>
                  <a:pt x="3" y="51"/>
                </a:lnTo>
                <a:lnTo>
                  <a:pt x="9" y="42"/>
                </a:lnTo>
                <a:lnTo>
                  <a:pt x="9" y="43"/>
                </a:lnTo>
                <a:lnTo>
                  <a:pt x="9" y="44"/>
                </a:lnTo>
                <a:lnTo>
                  <a:pt x="9" y="43"/>
                </a:lnTo>
                <a:lnTo>
                  <a:pt x="10" y="42"/>
                </a:lnTo>
                <a:lnTo>
                  <a:pt x="12" y="37"/>
                </a:lnTo>
                <a:lnTo>
                  <a:pt x="17" y="31"/>
                </a:lnTo>
                <a:lnTo>
                  <a:pt x="23" y="25"/>
                </a:lnTo>
                <a:lnTo>
                  <a:pt x="29" y="19"/>
                </a:lnTo>
                <a:lnTo>
                  <a:pt x="36" y="14"/>
                </a:lnTo>
                <a:lnTo>
                  <a:pt x="45" y="9"/>
                </a:lnTo>
                <a:lnTo>
                  <a:pt x="41"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74" name="CustomShape 666"/>
          <p:cNvSpPr/>
          <p:nvPr/>
        </p:nvSpPr>
        <p:spPr>
          <a:xfrm>
            <a:off x="5275263" y="6238875"/>
            <a:ext cx="82550" cy="26988"/>
          </a:xfrm>
          <a:custGeom>
            <a:avLst/>
            <a:gdLst/>
            <a:ahLst/>
            <a:cxnLst/>
            <a:rect l="l" t="t" r="r" b="b"/>
            <a:pathLst>
              <a:path w="52" h="17">
                <a:moveTo>
                  <a:pt x="51" y="0"/>
                </a:moveTo>
                <a:lnTo>
                  <a:pt x="48" y="0"/>
                </a:lnTo>
                <a:lnTo>
                  <a:pt x="43" y="0"/>
                </a:lnTo>
                <a:lnTo>
                  <a:pt x="38" y="1"/>
                </a:lnTo>
                <a:lnTo>
                  <a:pt x="30" y="1"/>
                </a:lnTo>
                <a:lnTo>
                  <a:pt x="23" y="2"/>
                </a:lnTo>
                <a:lnTo>
                  <a:pt x="15" y="3"/>
                </a:lnTo>
                <a:lnTo>
                  <a:pt x="7" y="5"/>
                </a:lnTo>
                <a:lnTo>
                  <a:pt x="0" y="8"/>
                </a:lnTo>
                <a:lnTo>
                  <a:pt x="4" y="17"/>
                </a:lnTo>
                <a:lnTo>
                  <a:pt x="10" y="14"/>
                </a:lnTo>
                <a:lnTo>
                  <a:pt x="17" y="12"/>
                </a:lnTo>
                <a:lnTo>
                  <a:pt x="24" y="11"/>
                </a:lnTo>
                <a:lnTo>
                  <a:pt x="31" y="9"/>
                </a:lnTo>
                <a:lnTo>
                  <a:pt x="38" y="9"/>
                </a:lnTo>
                <a:lnTo>
                  <a:pt x="43" y="9"/>
                </a:lnTo>
                <a:lnTo>
                  <a:pt x="48" y="8"/>
                </a:lnTo>
                <a:lnTo>
                  <a:pt x="52" y="8"/>
                </a:lnTo>
                <a:lnTo>
                  <a:pt x="51"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75" name="CustomShape 667"/>
          <p:cNvSpPr/>
          <p:nvPr/>
        </p:nvSpPr>
        <p:spPr>
          <a:xfrm>
            <a:off x="8089900" y="6108700"/>
            <a:ext cx="149225" cy="90488"/>
          </a:xfrm>
          <a:custGeom>
            <a:avLst/>
            <a:gdLst/>
            <a:ahLst/>
            <a:cxnLst/>
            <a:rect l="l" t="t" r="r" b="b"/>
            <a:pathLst>
              <a:path w="94" h="57">
                <a:moveTo>
                  <a:pt x="88" y="57"/>
                </a:moveTo>
                <a:lnTo>
                  <a:pt x="93" y="57"/>
                </a:lnTo>
                <a:lnTo>
                  <a:pt x="94" y="55"/>
                </a:lnTo>
                <a:lnTo>
                  <a:pt x="94" y="52"/>
                </a:lnTo>
                <a:lnTo>
                  <a:pt x="93" y="46"/>
                </a:lnTo>
                <a:lnTo>
                  <a:pt x="89" y="41"/>
                </a:lnTo>
                <a:lnTo>
                  <a:pt x="85" y="35"/>
                </a:lnTo>
                <a:lnTo>
                  <a:pt x="80" y="29"/>
                </a:lnTo>
                <a:lnTo>
                  <a:pt x="73" y="22"/>
                </a:lnTo>
                <a:lnTo>
                  <a:pt x="66" y="16"/>
                </a:lnTo>
                <a:lnTo>
                  <a:pt x="58" y="10"/>
                </a:lnTo>
                <a:lnTo>
                  <a:pt x="49" y="6"/>
                </a:lnTo>
                <a:lnTo>
                  <a:pt x="40" y="3"/>
                </a:lnTo>
                <a:lnTo>
                  <a:pt x="30" y="0"/>
                </a:lnTo>
                <a:lnTo>
                  <a:pt x="21" y="0"/>
                </a:lnTo>
                <a:lnTo>
                  <a:pt x="11" y="3"/>
                </a:lnTo>
                <a:lnTo>
                  <a:pt x="2" y="7"/>
                </a:lnTo>
                <a:lnTo>
                  <a:pt x="0" y="8"/>
                </a:lnTo>
                <a:lnTo>
                  <a:pt x="0" y="9"/>
                </a:lnTo>
                <a:lnTo>
                  <a:pt x="0" y="11"/>
                </a:lnTo>
                <a:lnTo>
                  <a:pt x="2" y="13"/>
                </a:lnTo>
                <a:lnTo>
                  <a:pt x="5" y="19"/>
                </a:lnTo>
                <a:lnTo>
                  <a:pt x="9" y="24"/>
                </a:lnTo>
                <a:lnTo>
                  <a:pt x="15" y="31"/>
                </a:lnTo>
                <a:lnTo>
                  <a:pt x="23" y="38"/>
                </a:lnTo>
                <a:lnTo>
                  <a:pt x="30" y="43"/>
                </a:lnTo>
                <a:lnTo>
                  <a:pt x="37" y="49"/>
                </a:lnTo>
                <a:lnTo>
                  <a:pt x="45" y="52"/>
                </a:lnTo>
                <a:lnTo>
                  <a:pt x="52" y="54"/>
                </a:lnTo>
                <a:lnTo>
                  <a:pt x="60" y="55"/>
                </a:lnTo>
                <a:lnTo>
                  <a:pt x="67" y="56"/>
                </a:lnTo>
                <a:lnTo>
                  <a:pt x="73" y="56"/>
                </a:lnTo>
                <a:lnTo>
                  <a:pt x="80" y="56"/>
                </a:lnTo>
                <a:lnTo>
                  <a:pt x="85" y="56"/>
                </a:lnTo>
                <a:lnTo>
                  <a:pt x="88" y="5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276" name="CustomShape 668"/>
          <p:cNvSpPr/>
          <p:nvPr/>
        </p:nvSpPr>
        <p:spPr>
          <a:xfrm>
            <a:off x="8088313" y="6102350"/>
            <a:ext cx="157162" cy="104775"/>
          </a:xfrm>
          <a:custGeom>
            <a:avLst/>
            <a:gdLst/>
            <a:ahLst/>
            <a:cxnLst/>
            <a:rect l="l" t="t" r="r" b="b"/>
            <a:pathLst>
              <a:path w="99" h="66">
                <a:moveTo>
                  <a:pt x="5" y="14"/>
                </a:moveTo>
                <a:lnTo>
                  <a:pt x="13" y="11"/>
                </a:lnTo>
                <a:lnTo>
                  <a:pt x="23" y="9"/>
                </a:lnTo>
                <a:lnTo>
                  <a:pt x="31" y="9"/>
                </a:lnTo>
                <a:lnTo>
                  <a:pt x="40" y="11"/>
                </a:lnTo>
                <a:lnTo>
                  <a:pt x="48" y="14"/>
                </a:lnTo>
                <a:lnTo>
                  <a:pt x="56" y="19"/>
                </a:lnTo>
                <a:lnTo>
                  <a:pt x="64" y="24"/>
                </a:lnTo>
                <a:lnTo>
                  <a:pt x="71" y="30"/>
                </a:lnTo>
                <a:lnTo>
                  <a:pt x="78" y="36"/>
                </a:lnTo>
                <a:lnTo>
                  <a:pt x="83" y="42"/>
                </a:lnTo>
                <a:lnTo>
                  <a:pt x="86" y="47"/>
                </a:lnTo>
                <a:lnTo>
                  <a:pt x="89" y="53"/>
                </a:lnTo>
                <a:lnTo>
                  <a:pt x="90" y="56"/>
                </a:lnTo>
                <a:lnTo>
                  <a:pt x="90" y="57"/>
                </a:lnTo>
                <a:lnTo>
                  <a:pt x="91" y="57"/>
                </a:lnTo>
                <a:lnTo>
                  <a:pt x="90" y="57"/>
                </a:lnTo>
                <a:lnTo>
                  <a:pt x="89" y="66"/>
                </a:lnTo>
                <a:lnTo>
                  <a:pt x="95" y="65"/>
                </a:lnTo>
                <a:lnTo>
                  <a:pt x="99" y="60"/>
                </a:lnTo>
                <a:lnTo>
                  <a:pt x="99" y="55"/>
                </a:lnTo>
                <a:lnTo>
                  <a:pt x="98" y="49"/>
                </a:lnTo>
                <a:lnTo>
                  <a:pt x="94" y="43"/>
                </a:lnTo>
                <a:lnTo>
                  <a:pt x="89" y="36"/>
                </a:lnTo>
                <a:lnTo>
                  <a:pt x="84" y="30"/>
                </a:lnTo>
                <a:lnTo>
                  <a:pt x="77" y="23"/>
                </a:lnTo>
                <a:lnTo>
                  <a:pt x="69" y="16"/>
                </a:lnTo>
                <a:lnTo>
                  <a:pt x="61" y="11"/>
                </a:lnTo>
                <a:lnTo>
                  <a:pt x="52" y="5"/>
                </a:lnTo>
                <a:lnTo>
                  <a:pt x="42" y="2"/>
                </a:lnTo>
                <a:lnTo>
                  <a:pt x="32" y="0"/>
                </a:lnTo>
                <a:lnTo>
                  <a:pt x="22" y="0"/>
                </a:lnTo>
                <a:lnTo>
                  <a:pt x="11" y="2"/>
                </a:lnTo>
                <a:lnTo>
                  <a:pt x="0" y="7"/>
                </a:lnTo>
                <a:lnTo>
                  <a:pt x="5"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77" name="CustomShape 669"/>
          <p:cNvSpPr/>
          <p:nvPr/>
        </p:nvSpPr>
        <p:spPr>
          <a:xfrm>
            <a:off x="8083550" y="6113463"/>
            <a:ext cx="68263" cy="77787"/>
          </a:xfrm>
          <a:custGeom>
            <a:avLst/>
            <a:gdLst/>
            <a:ahLst/>
            <a:cxnLst/>
            <a:rect l="l" t="t" r="r" b="b"/>
            <a:pathLst>
              <a:path w="44" h="49">
                <a:moveTo>
                  <a:pt x="44" y="41"/>
                </a:moveTo>
                <a:lnTo>
                  <a:pt x="36" y="37"/>
                </a:lnTo>
                <a:lnTo>
                  <a:pt x="29" y="31"/>
                </a:lnTo>
                <a:lnTo>
                  <a:pt x="22" y="25"/>
                </a:lnTo>
                <a:lnTo>
                  <a:pt x="16" y="19"/>
                </a:lnTo>
                <a:lnTo>
                  <a:pt x="12" y="13"/>
                </a:lnTo>
                <a:lnTo>
                  <a:pt x="10" y="8"/>
                </a:lnTo>
                <a:lnTo>
                  <a:pt x="9" y="7"/>
                </a:lnTo>
                <a:lnTo>
                  <a:pt x="9" y="6"/>
                </a:lnTo>
                <a:lnTo>
                  <a:pt x="9" y="7"/>
                </a:lnTo>
                <a:lnTo>
                  <a:pt x="8" y="7"/>
                </a:lnTo>
                <a:lnTo>
                  <a:pt x="3" y="0"/>
                </a:lnTo>
                <a:lnTo>
                  <a:pt x="1" y="3"/>
                </a:lnTo>
                <a:lnTo>
                  <a:pt x="0" y="6"/>
                </a:lnTo>
                <a:lnTo>
                  <a:pt x="0" y="9"/>
                </a:lnTo>
                <a:lnTo>
                  <a:pt x="1" y="13"/>
                </a:lnTo>
                <a:lnTo>
                  <a:pt x="4" y="18"/>
                </a:lnTo>
                <a:lnTo>
                  <a:pt x="10" y="25"/>
                </a:lnTo>
                <a:lnTo>
                  <a:pt x="16" y="31"/>
                </a:lnTo>
                <a:lnTo>
                  <a:pt x="24" y="38"/>
                </a:lnTo>
                <a:lnTo>
                  <a:pt x="32" y="45"/>
                </a:lnTo>
                <a:lnTo>
                  <a:pt x="40" y="49"/>
                </a:lnTo>
                <a:lnTo>
                  <a:pt x="44"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78" name="CustomShape 670"/>
          <p:cNvSpPr/>
          <p:nvPr/>
        </p:nvSpPr>
        <p:spPr>
          <a:xfrm>
            <a:off x="8147050" y="6178550"/>
            <a:ext cx="84138" cy="28575"/>
          </a:xfrm>
          <a:custGeom>
            <a:avLst/>
            <a:gdLst/>
            <a:ahLst/>
            <a:cxnLst/>
            <a:rect l="l" t="t" r="r" b="b"/>
            <a:pathLst>
              <a:path w="53" h="18">
                <a:moveTo>
                  <a:pt x="53" y="9"/>
                </a:moveTo>
                <a:lnTo>
                  <a:pt x="49" y="8"/>
                </a:lnTo>
                <a:lnTo>
                  <a:pt x="44" y="8"/>
                </a:lnTo>
                <a:lnTo>
                  <a:pt x="39" y="8"/>
                </a:lnTo>
                <a:lnTo>
                  <a:pt x="31" y="7"/>
                </a:lnTo>
                <a:lnTo>
                  <a:pt x="25" y="7"/>
                </a:lnTo>
                <a:lnTo>
                  <a:pt x="17" y="5"/>
                </a:lnTo>
                <a:lnTo>
                  <a:pt x="11" y="4"/>
                </a:lnTo>
                <a:lnTo>
                  <a:pt x="4" y="0"/>
                </a:lnTo>
                <a:lnTo>
                  <a:pt x="0" y="8"/>
                </a:lnTo>
                <a:lnTo>
                  <a:pt x="8" y="11"/>
                </a:lnTo>
                <a:lnTo>
                  <a:pt x="15" y="15"/>
                </a:lnTo>
                <a:lnTo>
                  <a:pt x="24" y="16"/>
                </a:lnTo>
                <a:lnTo>
                  <a:pt x="31" y="17"/>
                </a:lnTo>
                <a:lnTo>
                  <a:pt x="37" y="17"/>
                </a:lnTo>
                <a:lnTo>
                  <a:pt x="44" y="17"/>
                </a:lnTo>
                <a:lnTo>
                  <a:pt x="48" y="18"/>
                </a:lnTo>
                <a:lnTo>
                  <a:pt x="52" y="18"/>
                </a:lnTo>
                <a:lnTo>
                  <a:pt x="53"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79" name="CustomShape 671"/>
          <p:cNvSpPr/>
          <p:nvPr/>
        </p:nvSpPr>
        <p:spPr>
          <a:xfrm>
            <a:off x="1250950" y="6113463"/>
            <a:ext cx="147638" cy="90487"/>
          </a:xfrm>
          <a:custGeom>
            <a:avLst/>
            <a:gdLst/>
            <a:ahLst/>
            <a:cxnLst/>
            <a:rect l="l" t="t" r="r" b="b"/>
            <a:pathLst>
              <a:path w="93" h="57">
                <a:moveTo>
                  <a:pt x="88" y="0"/>
                </a:moveTo>
                <a:lnTo>
                  <a:pt x="91" y="0"/>
                </a:lnTo>
                <a:lnTo>
                  <a:pt x="93" y="2"/>
                </a:lnTo>
                <a:lnTo>
                  <a:pt x="93" y="5"/>
                </a:lnTo>
                <a:lnTo>
                  <a:pt x="91" y="9"/>
                </a:lnTo>
                <a:lnTo>
                  <a:pt x="89" y="15"/>
                </a:lnTo>
                <a:lnTo>
                  <a:pt x="85" y="21"/>
                </a:lnTo>
                <a:lnTo>
                  <a:pt x="78" y="28"/>
                </a:lnTo>
                <a:lnTo>
                  <a:pt x="72" y="35"/>
                </a:lnTo>
                <a:lnTo>
                  <a:pt x="64" y="40"/>
                </a:lnTo>
                <a:lnTo>
                  <a:pt x="57" y="46"/>
                </a:lnTo>
                <a:lnTo>
                  <a:pt x="49" y="51"/>
                </a:lnTo>
                <a:lnTo>
                  <a:pt x="39" y="54"/>
                </a:lnTo>
                <a:lnTo>
                  <a:pt x="30" y="57"/>
                </a:lnTo>
                <a:lnTo>
                  <a:pt x="20" y="57"/>
                </a:lnTo>
                <a:lnTo>
                  <a:pt x="11" y="54"/>
                </a:lnTo>
                <a:lnTo>
                  <a:pt x="1" y="50"/>
                </a:lnTo>
                <a:lnTo>
                  <a:pt x="0" y="49"/>
                </a:lnTo>
                <a:lnTo>
                  <a:pt x="0" y="48"/>
                </a:lnTo>
                <a:lnTo>
                  <a:pt x="0" y="46"/>
                </a:lnTo>
                <a:lnTo>
                  <a:pt x="1" y="43"/>
                </a:lnTo>
                <a:lnTo>
                  <a:pt x="3" y="38"/>
                </a:lnTo>
                <a:lnTo>
                  <a:pt x="8" y="31"/>
                </a:lnTo>
                <a:lnTo>
                  <a:pt x="15" y="25"/>
                </a:lnTo>
                <a:lnTo>
                  <a:pt x="21" y="19"/>
                </a:lnTo>
                <a:lnTo>
                  <a:pt x="29" y="13"/>
                </a:lnTo>
                <a:lnTo>
                  <a:pt x="37" y="8"/>
                </a:lnTo>
                <a:lnTo>
                  <a:pt x="44" y="5"/>
                </a:lnTo>
                <a:lnTo>
                  <a:pt x="52" y="3"/>
                </a:lnTo>
                <a:lnTo>
                  <a:pt x="59" y="2"/>
                </a:lnTo>
                <a:lnTo>
                  <a:pt x="67" y="1"/>
                </a:lnTo>
                <a:lnTo>
                  <a:pt x="73" y="1"/>
                </a:lnTo>
                <a:lnTo>
                  <a:pt x="79" y="0"/>
                </a:lnTo>
                <a:lnTo>
                  <a:pt x="84" y="0"/>
                </a:lnTo>
                <a:lnTo>
                  <a:pt x="8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280" name="CustomShape 672"/>
          <p:cNvSpPr/>
          <p:nvPr/>
        </p:nvSpPr>
        <p:spPr>
          <a:xfrm>
            <a:off x="1249363" y="6105525"/>
            <a:ext cx="153987" cy="104775"/>
          </a:xfrm>
          <a:custGeom>
            <a:avLst/>
            <a:gdLst/>
            <a:ahLst/>
            <a:cxnLst/>
            <a:rect l="l" t="t" r="r" b="b"/>
            <a:pathLst>
              <a:path w="98" h="66">
                <a:moveTo>
                  <a:pt x="0" y="58"/>
                </a:moveTo>
                <a:lnTo>
                  <a:pt x="10" y="64"/>
                </a:lnTo>
                <a:lnTo>
                  <a:pt x="21" y="66"/>
                </a:lnTo>
                <a:lnTo>
                  <a:pt x="32" y="66"/>
                </a:lnTo>
                <a:lnTo>
                  <a:pt x="41" y="64"/>
                </a:lnTo>
                <a:lnTo>
                  <a:pt x="51" y="61"/>
                </a:lnTo>
                <a:lnTo>
                  <a:pt x="60" y="55"/>
                </a:lnTo>
                <a:lnTo>
                  <a:pt x="69" y="50"/>
                </a:lnTo>
                <a:lnTo>
                  <a:pt x="76" y="43"/>
                </a:lnTo>
                <a:lnTo>
                  <a:pt x="82" y="36"/>
                </a:lnTo>
                <a:lnTo>
                  <a:pt x="89" y="30"/>
                </a:lnTo>
                <a:lnTo>
                  <a:pt x="93" y="23"/>
                </a:lnTo>
                <a:lnTo>
                  <a:pt x="96" y="17"/>
                </a:lnTo>
                <a:lnTo>
                  <a:pt x="98" y="11"/>
                </a:lnTo>
                <a:lnTo>
                  <a:pt x="98" y="6"/>
                </a:lnTo>
                <a:lnTo>
                  <a:pt x="94" y="0"/>
                </a:lnTo>
                <a:lnTo>
                  <a:pt x="88" y="0"/>
                </a:lnTo>
                <a:lnTo>
                  <a:pt x="90" y="9"/>
                </a:lnTo>
                <a:lnTo>
                  <a:pt x="91" y="9"/>
                </a:lnTo>
                <a:lnTo>
                  <a:pt x="90" y="8"/>
                </a:lnTo>
                <a:lnTo>
                  <a:pt x="90" y="9"/>
                </a:lnTo>
                <a:lnTo>
                  <a:pt x="89" y="13"/>
                </a:lnTo>
                <a:lnTo>
                  <a:pt x="86" y="18"/>
                </a:lnTo>
                <a:lnTo>
                  <a:pt x="81" y="23"/>
                </a:lnTo>
                <a:lnTo>
                  <a:pt x="76" y="30"/>
                </a:lnTo>
                <a:lnTo>
                  <a:pt x="71" y="36"/>
                </a:lnTo>
                <a:lnTo>
                  <a:pt x="63" y="42"/>
                </a:lnTo>
                <a:lnTo>
                  <a:pt x="56" y="47"/>
                </a:lnTo>
                <a:lnTo>
                  <a:pt x="47" y="52"/>
                </a:lnTo>
                <a:lnTo>
                  <a:pt x="39" y="55"/>
                </a:lnTo>
                <a:lnTo>
                  <a:pt x="31" y="56"/>
                </a:lnTo>
                <a:lnTo>
                  <a:pt x="21" y="57"/>
                </a:lnTo>
                <a:lnTo>
                  <a:pt x="13" y="55"/>
                </a:lnTo>
                <a:lnTo>
                  <a:pt x="4" y="51"/>
                </a:lnTo>
                <a:lnTo>
                  <a:pt x="0" y="5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81" name="CustomShape 673"/>
          <p:cNvSpPr/>
          <p:nvPr/>
        </p:nvSpPr>
        <p:spPr>
          <a:xfrm>
            <a:off x="1243013" y="6119813"/>
            <a:ext cx="69850" cy="76200"/>
          </a:xfrm>
          <a:custGeom>
            <a:avLst/>
            <a:gdLst/>
            <a:ahLst/>
            <a:cxnLst/>
            <a:rect l="l" t="t" r="r" b="b"/>
            <a:pathLst>
              <a:path w="44" h="49">
                <a:moveTo>
                  <a:pt x="40" y="0"/>
                </a:moveTo>
                <a:lnTo>
                  <a:pt x="31" y="5"/>
                </a:lnTo>
                <a:lnTo>
                  <a:pt x="24" y="11"/>
                </a:lnTo>
                <a:lnTo>
                  <a:pt x="17" y="17"/>
                </a:lnTo>
                <a:lnTo>
                  <a:pt x="10" y="25"/>
                </a:lnTo>
                <a:lnTo>
                  <a:pt x="5" y="32"/>
                </a:lnTo>
                <a:lnTo>
                  <a:pt x="2" y="37"/>
                </a:lnTo>
                <a:lnTo>
                  <a:pt x="1" y="41"/>
                </a:lnTo>
                <a:lnTo>
                  <a:pt x="0" y="44"/>
                </a:lnTo>
                <a:lnTo>
                  <a:pt x="1" y="47"/>
                </a:lnTo>
                <a:lnTo>
                  <a:pt x="4" y="49"/>
                </a:lnTo>
                <a:lnTo>
                  <a:pt x="8" y="42"/>
                </a:lnTo>
                <a:lnTo>
                  <a:pt x="9" y="43"/>
                </a:lnTo>
                <a:lnTo>
                  <a:pt x="9" y="42"/>
                </a:lnTo>
                <a:lnTo>
                  <a:pt x="12" y="36"/>
                </a:lnTo>
                <a:lnTo>
                  <a:pt x="17" y="31"/>
                </a:lnTo>
                <a:lnTo>
                  <a:pt x="22" y="24"/>
                </a:lnTo>
                <a:lnTo>
                  <a:pt x="29" y="19"/>
                </a:lnTo>
                <a:lnTo>
                  <a:pt x="37" y="13"/>
                </a:lnTo>
                <a:lnTo>
                  <a:pt x="44" y="9"/>
                </a:lnTo>
                <a:lnTo>
                  <a:pt x="4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82" name="CustomShape 674"/>
          <p:cNvSpPr/>
          <p:nvPr/>
        </p:nvSpPr>
        <p:spPr>
          <a:xfrm>
            <a:off x="1306513" y="6105525"/>
            <a:ext cx="84137" cy="28575"/>
          </a:xfrm>
          <a:custGeom>
            <a:avLst/>
            <a:gdLst/>
            <a:ahLst/>
            <a:cxnLst/>
            <a:rect l="l" t="t" r="r" b="b"/>
            <a:pathLst>
              <a:path w="54" h="18">
                <a:moveTo>
                  <a:pt x="52" y="0"/>
                </a:moveTo>
                <a:lnTo>
                  <a:pt x="49" y="0"/>
                </a:lnTo>
                <a:lnTo>
                  <a:pt x="44" y="0"/>
                </a:lnTo>
                <a:lnTo>
                  <a:pt x="38" y="0"/>
                </a:lnTo>
                <a:lnTo>
                  <a:pt x="31" y="1"/>
                </a:lnTo>
                <a:lnTo>
                  <a:pt x="23" y="2"/>
                </a:lnTo>
                <a:lnTo>
                  <a:pt x="16" y="3"/>
                </a:lnTo>
                <a:lnTo>
                  <a:pt x="8" y="6"/>
                </a:lnTo>
                <a:lnTo>
                  <a:pt x="0" y="9"/>
                </a:lnTo>
                <a:lnTo>
                  <a:pt x="4" y="18"/>
                </a:lnTo>
                <a:lnTo>
                  <a:pt x="10" y="14"/>
                </a:lnTo>
                <a:lnTo>
                  <a:pt x="18" y="12"/>
                </a:lnTo>
                <a:lnTo>
                  <a:pt x="25" y="11"/>
                </a:lnTo>
                <a:lnTo>
                  <a:pt x="32" y="10"/>
                </a:lnTo>
                <a:lnTo>
                  <a:pt x="38" y="10"/>
                </a:lnTo>
                <a:lnTo>
                  <a:pt x="44" y="10"/>
                </a:lnTo>
                <a:lnTo>
                  <a:pt x="50" y="9"/>
                </a:lnTo>
                <a:lnTo>
                  <a:pt x="54" y="9"/>
                </a:lnTo>
                <a:lnTo>
                  <a:pt x="52"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83" name="CustomShape 675"/>
          <p:cNvSpPr/>
          <p:nvPr/>
        </p:nvSpPr>
        <p:spPr>
          <a:xfrm>
            <a:off x="6262688" y="6110288"/>
            <a:ext cx="146050" cy="92075"/>
          </a:xfrm>
          <a:custGeom>
            <a:avLst/>
            <a:gdLst/>
            <a:ahLst/>
            <a:cxnLst/>
            <a:rect l="l" t="t" r="r" b="b"/>
            <a:pathLst>
              <a:path w="93" h="58">
                <a:moveTo>
                  <a:pt x="87" y="58"/>
                </a:moveTo>
                <a:lnTo>
                  <a:pt x="90" y="58"/>
                </a:lnTo>
                <a:lnTo>
                  <a:pt x="93" y="55"/>
                </a:lnTo>
                <a:lnTo>
                  <a:pt x="93" y="52"/>
                </a:lnTo>
                <a:lnTo>
                  <a:pt x="90" y="47"/>
                </a:lnTo>
                <a:lnTo>
                  <a:pt x="88" y="41"/>
                </a:lnTo>
                <a:lnTo>
                  <a:pt x="84" y="36"/>
                </a:lnTo>
                <a:lnTo>
                  <a:pt x="78" y="29"/>
                </a:lnTo>
                <a:lnTo>
                  <a:pt x="71" y="22"/>
                </a:lnTo>
                <a:lnTo>
                  <a:pt x="64" y="16"/>
                </a:lnTo>
                <a:lnTo>
                  <a:pt x="57" y="10"/>
                </a:lnTo>
                <a:lnTo>
                  <a:pt x="48" y="6"/>
                </a:lnTo>
                <a:lnTo>
                  <a:pt x="39" y="3"/>
                </a:lnTo>
                <a:lnTo>
                  <a:pt x="29" y="0"/>
                </a:lnTo>
                <a:lnTo>
                  <a:pt x="20" y="0"/>
                </a:lnTo>
                <a:lnTo>
                  <a:pt x="10" y="3"/>
                </a:lnTo>
                <a:lnTo>
                  <a:pt x="1" y="7"/>
                </a:lnTo>
                <a:lnTo>
                  <a:pt x="0" y="8"/>
                </a:lnTo>
                <a:lnTo>
                  <a:pt x="0" y="9"/>
                </a:lnTo>
                <a:lnTo>
                  <a:pt x="0" y="11"/>
                </a:lnTo>
                <a:lnTo>
                  <a:pt x="1" y="14"/>
                </a:lnTo>
                <a:lnTo>
                  <a:pt x="3" y="19"/>
                </a:lnTo>
                <a:lnTo>
                  <a:pt x="8" y="25"/>
                </a:lnTo>
                <a:lnTo>
                  <a:pt x="14" y="31"/>
                </a:lnTo>
                <a:lnTo>
                  <a:pt x="21" y="38"/>
                </a:lnTo>
                <a:lnTo>
                  <a:pt x="29" y="43"/>
                </a:lnTo>
                <a:lnTo>
                  <a:pt x="37" y="49"/>
                </a:lnTo>
                <a:lnTo>
                  <a:pt x="44" y="51"/>
                </a:lnTo>
                <a:lnTo>
                  <a:pt x="51" y="53"/>
                </a:lnTo>
                <a:lnTo>
                  <a:pt x="59" y="55"/>
                </a:lnTo>
                <a:lnTo>
                  <a:pt x="66" y="56"/>
                </a:lnTo>
                <a:lnTo>
                  <a:pt x="72" y="56"/>
                </a:lnTo>
                <a:lnTo>
                  <a:pt x="79" y="56"/>
                </a:lnTo>
                <a:lnTo>
                  <a:pt x="83" y="56"/>
                </a:lnTo>
                <a:lnTo>
                  <a:pt x="87" y="58"/>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284" name="CustomShape 676"/>
          <p:cNvSpPr/>
          <p:nvPr/>
        </p:nvSpPr>
        <p:spPr>
          <a:xfrm>
            <a:off x="6259513" y="6103938"/>
            <a:ext cx="157162" cy="103187"/>
          </a:xfrm>
          <a:custGeom>
            <a:avLst/>
            <a:gdLst/>
            <a:ahLst/>
            <a:cxnLst/>
            <a:rect l="l" t="t" r="r" b="b"/>
            <a:pathLst>
              <a:path w="99" h="66">
                <a:moveTo>
                  <a:pt x="5" y="14"/>
                </a:moveTo>
                <a:lnTo>
                  <a:pt x="13" y="11"/>
                </a:lnTo>
                <a:lnTo>
                  <a:pt x="22" y="9"/>
                </a:lnTo>
                <a:lnTo>
                  <a:pt x="31" y="9"/>
                </a:lnTo>
                <a:lnTo>
                  <a:pt x="40" y="11"/>
                </a:lnTo>
                <a:lnTo>
                  <a:pt x="48" y="14"/>
                </a:lnTo>
                <a:lnTo>
                  <a:pt x="57" y="19"/>
                </a:lnTo>
                <a:lnTo>
                  <a:pt x="64" y="24"/>
                </a:lnTo>
                <a:lnTo>
                  <a:pt x="71" y="30"/>
                </a:lnTo>
                <a:lnTo>
                  <a:pt x="77" y="36"/>
                </a:lnTo>
                <a:lnTo>
                  <a:pt x="82" y="42"/>
                </a:lnTo>
                <a:lnTo>
                  <a:pt x="86" y="47"/>
                </a:lnTo>
                <a:lnTo>
                  <a:pt x="89" y="53"/>
                </a:lnTo>
                <a:lnTo>
                  <a:pt x="90" y="56"/>
                </a:lnTo>
                <a:lnTo>
                  <a:pt x="90" y="57"/>
                </a:lnTo>
                <a:lnTo>
                  <a:pt x="91" y="57"/>
                </a:lnTo>
                <a:lnTo>
                  <a:pt x="90" y="57"/>
                </a:lnTo>
                <a:lnTo>
                  <a:pt x="88" y="66"/>
                </a:lnTo>
                <a:lnTo>
                  <a:pt x="95" y="65"/>
                </a:lnTo>
                <a:lnTo>
                  <a:pt x="99" y="60"/>
                </a:lnTo>
                <a:lnTo>
                  <a:pt x="99" y="55"/>
                </a:lnTo>
                <a:lnTo>
                  <a:pt x="97" y="49"/>
                </a:lnTo>
                <a:lnTo>
                  <a:pt x="94" y="43"/>
                </a:lnTo>
                <a:lnTo>
                  <a:pt x="89" y="36"/>
                </a:lnTo>
                <a:lnTo>
                  <a:pt x="83" y="30"/>
                </a:lnTo>
                <a:lnTo>
                  <a:pt x="77" y="23"/>
                </a:lnTo>
                <a:lnTo>
                  <a:pt x="69" y="16"/>
                </a:lnTo>
                <a:lnTo>
                  <a:pt x="61" y="11"/>
                </a:lnTo>
                <a:lnTo>
                  <a:pt x="51" y="6"/>
                </a:lnTo>
                <a:lnTo>
                  <a:pt x="42" y="2"/>
                </a:lnTo>
                <a:lnTo>
                  <a:pt x="32" y="0"/>
                </a:lnTo>
                <a:lnTo>
                  <a:pt x="22" y="0"/>
                </a:lnTo>
                <a:lnTo>
                  <a:pt x="11" y="2"/>
                </a:lnTo>
                <a:lnTo>
                  <a:pt x="0" y="7"/>
                </a:lnTo>
                <a:lnTo>
                  <a:pt x="5"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85" name="CustomShape 677"/>
          <p:cNvSpPr/>
          <p:nvPr/>
        </p:nvSpPr>
        <p:spPr>
          <a:xfrm>
            <a:off x="6253163" y="6115050"/>
            <a:ext cx="69850" cy="76200"/>
          </a:xfrm>
          <a:custGeom>
            <a:avLst/>
            <a:gdLst/>
            <a:ahLst/>
            <a:cxnLst/>
            <a:rect l="l" t="t" r="r" b="b"/>
            <a:pathLst>
              <a:path w="45" h="49">
                <a:moveTo>
                  <a:pt x="45" y="41"/>
                </a:moveTo>
                <a:lnTo>
                  <a:pt x="37" y="37"/>
                </a:lnTo>
                <a:lnTo>
                  <a:pt x="30" y="31"/>
                </a:lnTo>
                <a:lnTo>
                  <a:pt x="22" y="25"/>
                </a:lnTo>
                <a:lnTo>
                  <a:pt x="17" y="19"/>
                </a:lnTo>
                <a:lnTo>
                  <a:pt x="13" y="13"/>
                </a:lnTo>
                <a:lnTo>
                  <a:pt x="10" y="8"/>
                </a:lnTo>
                <a:lnTo>
                  <a:pt x="10" y="7"/>
                </a:lnTo>
                <a:lnTo>
                  <a:pt x="10" y="6"/>
                </a:lnTo>
                <a:lnTo>
                  <a:pt x="10" y="7"/>
                </a:lnTo>
                <a:lnTo>
                  <a:pt x="9" y="7"/>
                </a:lnTo>
                <a:lnTo>
                  <a:pt x="4" y="0"/>
                </a:lnTo>
                <a:lnTo>
                  <a:pt x="1" y="3"/>
                </a:lnTo>
                <a:lnTo>
                  <a:pt x="0" y="6"/>
                </a:lnTo>
                <a:lnTo>
                  <a:pt x="1" y="9"/>
                </a:lnTo>
                <a:lnTo>
                  <a:pt x="2" y="13"/>
                </a:lnTo>
                <a:lnTo>
                  <a:pt x="6" y="18"/>
                </a:lnTo>
                <a:lnTo>
                  <a:pt x="11" y="25"/>
                </a:lnTo>
                <a:lnTo>
                  <a:pt x="17" y="31"/>
                </a:lnTo>
                <a:lnTo>
                  <a:pt x="25" y="38"/>
                </a:lnTo>
                <a:lnTo>
                  <a:pt x="32" y="45"/>
                </a:lnTo>
                <a:lnTo>
                  <a:pt x="40" y="49"/>
                </a:lnTo>
                <a:lnTo>
                  <a:pt x="45"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86" name="CustomShape 678"/>
          <p:cNvSpPr/>
          <p:nvPr/>
        </p:nvSpPr>
        <p:spPr>
          <a:xfrm>
            <a:off x="6316663" y="6180138"/>
            <a:ext cx="84137" cy="26987"/>
          </a:xfrm>
          <a:custGeom>
            <a:avLst/>
            <a:gdLst/>
            <a:ahLst/>
            <a:cxnLst/>
            <a:rect l="l" t="t" r="r" b="b"/>
            <a:pathLst>
              <a:path w="54" h="18">
                <a:moveTo>
                  <a:pt x="54" y="9"/>
                </a:moveTo>
                <a:lnTo>
                  <a:pt x="50" y="8"/>
                </a:lnTo>
                <a:lnTo>
                  <a:pt x="45" y="8"/>
                </a:lnTo>
                <a:lnTo>
                  <a:pt x="38" y="8"/>
                </a:lnTo>
                <a:lnTo>
                  <a:pt x="32" y="7"/>
                </a:lnTo>
                <a:lnTo>
                  <a:pt x="26" y="7"/>
                </a:lnTo>
                <a:lnTo>
                  <a:pt x="18" y="5"/>
                </a:lnTo>
                <a:lnTo>
                  <a:pt x="11" y="4"/>
                </a:lnTo>
                <a:lnTo>
                  <a:pt x="5" y="0"/>
                </a:lnTo>
                <a:lnTo>
                  <a:pt x="0" y="8"/>
                </a:lnTo>
                <a:lnTo>
                  <a:pt x="9" y="11"/>
                </a:lnTo>
                <a:lnTo>
                  <a:pt x="16" y="15"/>
                </a:lnTo>
                <a:lnTo>
                  <a:pt x="24" y="16"/>
                </a:lnTo>
                <a:lnTo>
                  <a:pt x="31" y="17"/>
                </a:lnTo>
                <a:lnTo>
                  <a:pt x="38" y="17"/>
                </a:lnTo>
                <a:lnTo>
                  <a:pt x="45" y="17"/>
                </a:lnTo>
                <a:lnTo>
                  <a:pt x="49" y="18"/>
                </a:lnTo>
                <a:lnTo>
                  <a:pt x="52" y="18"/>
                </a:lnTo>
                <a:lnTo>
                  <a:pt x="54"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87" name="CustomShape 679"/>
          <p:cNvSpPr/>
          <p:nvPr/>
        </p:nvSpPr>
        <p:spPr>
          <a:xfrm>
            <a:off x="2749550" y="6113463"/>
            <a:ext cx="147638" cy="90487"/>
          </a:xfrm>
          <a:custGeom>
            <a:avLst/>
            <a:gdLst/>
            <a:ahLst/>
            <a:cxnLst/>
            <a:rect l="l" t="t" r="r" b="b"/>
            <a:pathLst>
              <a:path w="93" h="57">
                <a:moveTo>
                  <a:pt x="87" y="0"/>
                </a:moveTo>
                <a:lnTo>
                  <a:pt x="91" y="0"/>
                </a:lnTo>
                <a:lnTo>
                  <a:pt x="93" y="2"/>
                </a:lnTo>
                <a:lnTo>
                  <a:pt x="93" y="5"/>
                </a:lnTo>
                <a:lnTo>
                  <a:pt x="92" y="9"/>
                </a:lnTo>
                <a:lnTo>
                  <a:pt x="88" y="15"/>
                </a:lnTo>
                <a:lnTo>
                  <a:pt x="84" y="21"/>
                </a:lnTo>
                <a:lnTo>
                  <a:pt x="79" y="28"/>
                </a:lnTo>
                <a:lnTo>
                  <a:pt x="71" y="35"/>
                </a:lnTo>
                <a:lnTo>
                  <a:pt x="65" y="40"/>
                </a:lnTo>
                <a:lnTo>
                  <a:pt x="57" y="46"/>
                </a:lnTo>
                <a:lnTo>
                  <a:pt x="48" y="51"/>
                </a:lnTo>
                <a:lnTo>
                  <a:pt x="39" y="54"/>
                </a:lnTo>
                <a:lnTo>
                  <a:pt x="29" y="57"/>
                </a:lnTo>
                <a:lnTo>
                  <a:pt x="20" y="57"/>
                </a:lnTo>
                <a:lnTo>
                  <a:pt x="10" y="54"/>
                </a:lnTo>
                <a:lnTo>
                  <a:pt x="1" y="50"/>
                </a:lnTo>
                <a:lnTo>
                  <a:pt x="0" y="49"/>
                </a:lnTo>
                <a:lnTo>
                  <a:pt x="0" y="48"/>
                </a:lnTo>
                <a:lnTo>
                  <a:pt x="0" y="46"/>
                </a:lnTo>
                <a:lnTo>
                  <a:pt x="1" y="43"/>
                </a:lnTo>
                <a:lnTo>
                  <a:pt x="4" y="38"/>
                </a:lnTo>
                <a:lnTo>
                  <a:pt x="8" y="31"/>
                </a:lnTo>
                <a:lnTo>
                  <a:pt x="14" y="25"/>
                </a:lnTo>
                <a:lnTo>
                  <a:pt x="21" y="19"/>
                </a:lnTo>
                <a:lnTo>
                  <a:pt x="29" y="13"/>
                </a:lnTo>
                <a:lnTo>
                  <a:pt x="37" y="8"/>
                </a:lnTo>
                <a:lnTo>
                  <a:pt x="44" y="5"/>
                </a:lnTo>
                <a:lnTo>
                  <a:pt x="51" y="3"/>
                </a:lnTo>
                <a:lnTo>
                  <a:pt x="59" y="2"/>
                </a:lnTo>
                <a:lnTo>
                  <a:pt x="66" y="1"/>
                </a:lnTo>
                <a:lnTo>
                  <a:pt x="73" y="1"/>
                </a:lnTo>
                <a:lnTo>
                  <a:pt x="79" y="0"/>
                </a:lnTo>
                <a:lnTo>
                  <a:pt x="83" y="0"/>
                </a:lnTo>
                <a:lnTo>
                  <a:pt x="87"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288" name="CustomShape 680"/>
          <p:cNvSpPr/>
          <p:nvPr/>
        </p:nvSpPr>
        <p:spPr>
          <a:xfrm>
            <a:off x="2746375" y="6105525"/>
            <a:ext cx="157163" cy="104775"/>
          </a:xfrm>
          <a:custGeom>
            <a:avLst/>
            <a:gdLst/>
            <a:ahLst/>
            <a:cxnLst/>
            <a:rect l="l" t="t" r="r" b="b"/>
            <a:pathLst>
              <a:path w="99" h="66">
                <a:moveTo>
                  <a:pt x="0" y="58"/>
                </a:moveTo>
                <a:lnTo>
                  <a:pt x="11" y="64"/>
                </a:lnTo>
                <a:lnTo>
                  <a:pt x="22" y="66"/>
                </a:lnTo>
                <a:lnTo>
                  <a:pt x="32" y="66"/>
                </a:lnTo>
                <a:lnTo>
                  <a:pt x="42" y="64"/>
                </a:lnTo>
                <a:lnTo>
                  <a:pt x="51" y="61"/>
                </a:lnTo>
                <a:lnTo>
                  <a:pt x="61" y="55"/>
                </a:lnTo>
                <a:lnTo>
                  <a:pt x="69" y="50"/>
                </a:lnTo>
                <a:lnTo>
                  <a:pt x="77" y="43"/>
                </a:lnTo>
                <a:lnTo>
                  <a:pt x="84" y="36"/>
                </a:lnTo>
                <a:lnTo>
                  <a:pt x="89" y="30"/>
                </a:lnTo>
                <a:lnTo>
                  <a:pt x="94" y="23"/>
                </a:lnTo>
                <a:lnTo>
                  <a:pt x="97" y="17"/>
                </a:lnTo>
                <a:lnTo>
                  <a:pt x="99" y="11"/>
                </a:lnTo>
                <a:lnTo>
                  <a:pt x="99" y="6"/>
                </a:lnTo>
                <a:lnTo>
                  <a:pt x="95" y="0"/>
                </a:lnTo>
                <a:lnTo>
                  <a:pt x="88" y="0"/>
                </a:lnTo>
                <a:lnTo>
                  <a:pt x="90" y="9"/>
                </a:lnTo>
                <a:lnTo>
                  <a:pt x="91" y="9"/>
                </a:lnTo>
                <a:lnTo>
                  <a:pt x="90" y="8"/>
                </a:lnTo>
                <a:lnTo>
                  <a:pt x="90" y="9"/>
                </a:lnTo>
                <a:lnTo>
                  <a:pt x="89" y="13"/>
                </a:lnTo>
                <a:lnTo>
                  <a:pt x="86" y="18"/>
                </a:lnTo>
                <a:lnTo>
                  <a:pt x="82" y="23"/>
                </a:lnTo>
                <a:lnTo>
                  <a:pt x="78" y="30"/>
                </a:lnTo>
                <a:lnTo>
                  <a:pt x="71" y="36"/>
                </a:lnTo>
                <a:lnTo>
                  <a:pt x="64" y="42"/>
                </a:lnTo>
                <a:lnTo>
                  <a:pt x="57" y="47"/>
                </a:lnTo>
                <a:lnTo>
                  <a:pt x="48" y="52"/>
                </a:lnTo>
                <a:lnTo>
                  <a:pt x="40" y="55"/>
                </a:lnTo>
                <a:lnTo>
                  <a:pt x="31" y="56"/>
                </a:lnTo>
                <a:lnTo>
                  <a:pt x="22" y="57"/>
                </a:lnTo>
                <a:lnTo>
                  <a:pt x="13" y="55"/>
                </a:lnTo>
                <a:lnTo>
                  <a:pt x="5" y="51"/>
                </a:lnTo>
                <a:lnTo>
                  <a:pt x="0" y="5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89" name="CustomShape 681"/>
          <p:cNvSpPr/>
          <p:nvPr/>
        </p:nvSpPr>
        <p:spPr>
          <a:xfrm>
            <a:off x="2741613" y="6119813"/>
            <a:ext cx="69850" cy="76200"/>
          </a:xfrm>
          <a:custGeom>
            <a:avLst/>
            <a:gdLst/>
            <a:ahLst/>
            <a:cxnLst/>
            <a:rect l="l" t="t" r="r" b="b"/>
            <a:pathLst>
              <a:path w="44" h="49">
                <a:moveTo>
                  <a:pt x="39" y="0"/>
                </a:moveTo>
                <a:lnTo>
                  <a:pt x="31" y="5"/>
                </a:lnTo>
                <a:lnTo>
                  <a:pt x="24" y="11"/>
                </a:lnTo>
                <a:lnTo>
                  <a:pt x="16" y="17"/>
                </a:lnTo>
                <a:lnTo>
                  <a:pt x="10" y="25"/>
                </a:lnTo>
                <a:lnTo>
                  <a:pt x="5" y="32"/>
                </a:lnTo>
                <a:lnTo>
                  <a:pt x="1" y="37"/>
                </a:lnTo>
                <a:lnTo>
                  <a:pt x="0" y="41"/>
                </a:lnTo>
                <a:lnTo>
                  <a:pt x="0" y="44"/>
                </a:lnTo>
                <a:lnTo>
                  <a:pt x="0" y="47"/>
                </a:lnTo>
                <a:lnTo>
                  <a:pt x="3" y="49"/>
                </a:lnTo>
                <a:lnTo>
                  <a:pt x="8" y="42"/>
                </a:lnTo>
                <a:lnTo>
                  <a:pt x="9" y="43"/>
                </a:lnTo>
                <a:lnTo>
                  <a:pt x="9" y="42"/>
                </a:lnTo>
                <a:lnTo>
                  <a:pt x="12" y="36"/>
                </a:lnTo>
                <a:lnTo>
                  <a:pt x="16" y="31"/>
                </a:lnTo>
                <a:lnTo>
                  <a:pt x="23" y="24"/>
                </a:lnTo>
                <a:lnTo>
                  <a:pt x="29" y="19"/>
                </a:lnTo>
                <a:lnTo>
                  <a:pt x="36" y="13"/>
                </a:lnTo>
                <a:lnTo>
                  <a:pt x="44" y="9"/>
                </a:lnTo>
                <a:lnTo>
                  <a:pt x="39"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90" name="CustomShape 682"/>
          <p:cNvSpPr/>
          <p:nvPr/>
        </p:nvSpPr>
        <p:spPr>
          <a:xfrm>
            <a:off x="2803525" y="6105525"/>
            <a:ext cx="85725" cy="28575"/>
          </a:xfrm>
          <a:custGeom>
            <a:avLst/>
            <a:gdLst/>
            <a:ahLst/>
            <a:cxnLst/>
            <a:rect l="l" t="t" r="r" b="b"/>
            <a:pathLst>
              <a:path w="54" h="18">
                <a:moveTo>
                  <a:pt x="52" y="0"/>
                </a:moveTo>
                <a:lnTo>
                  <a:pt x="49" y="0"/>
                </a:lnTo>
                <a:lnTo>
                  <a:pt x="45" y="0"/>
                </a:lnTo>
                <a:lnTo>
                  <a:pt x="39" y="0"/>
                </a:lnTo>
                <a:lnTo>
                  <a:pt x="31" y="1"/>
                </a:lnTo>
                <a:lnTo>
                  <a:pt x="24" y="2"/>
                </a:lnTo>
                <a:lnTo>
                  <a:pt x="16" y="3"/>
                </a:lnTo>
                <a:lnTo>
                  <a:pt x="9" y="6"/>
                </a:lnTo>
                <a:lnTo>
                  <a:pt x="0" y="9"/>
                </a:lnTo>
                <a:lnTo>
                  <a:pt x="5" y="18"/>
                </a:lnTo>
                <a:lnTo>
                  <a:pt x="11" y="14"/>
                </a:lnTo>
                <a:lnTo>
                  <a:pt x="18" y="12"/>
                </a:lnTo>
                <a:lnTo>
                  <a:pt x="26" y="11"/>
                </a:lnTo>
                <a:lnTo>
                  <a:pt x="32" y="10"/>
                </a:lnTo>
                <a:lnTo>
                  <a:pt x="39" y="10"/>
                </a:lnTo>
                <a:lnTo>
                  <a:pt x="45" y="10"/>
                </a:lnTo>
                <a:lnTo>
                  <a:pt x="50" y="9"/>
                </a:lnTo>
                <a:lnTo>
                  <a:pt x="54" y="9"/>
                </a:lnTo>
                <a:lnTo>
                  <a:pt x="52"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91" name="CustomShape 683"/>
          <p:cNvSpPr/>
          <p:nvPr/>
        </p:nvSpPr>
        <p:spPr>
          <a:xfrm>
            <a:off x="7759700" y="6110288"/>
            <a:ext cx="147638" cy="92075"/>
          </a:xfrm>
          <a:custGeom>
            <a:avLst/>
            <a:gdLst/>
            <a:ahLst/>
            <a:cxnLst/>
            <a:rect l="l" t="t" r="r" b="b"/>
            <a:pathLst>
              <a:path w="93" h="58">
                <a:moveTo>
                  <a:pt x="88" y="58"/>
                </a:moveTo>
                <a:lnTo>
                  <a:pt x="91" y="58"/>
                </a:lnTo>
                <a:lnTo>
                  <a:pt x="93" y="55"/>
                </a:lnTo>
                <a:lnTo>
                  <a:pt x="93" y="52"/>
                </a:lnTo>
                <a:lnTo>
                  <a:pt x="92" y="47"/>
                </a:lnTo>
                <a:lnTo>
                  <a:pt x="89" y="41"/>
                </a:lnTo>
                <a:lnTo>
                  <a:pt x="85" y="36"/>
                </a:lnTo>
                <a:lnTo>
                  <a:pt x="79" y="29"/>
                </a:lnTo>
                <a:lnTo>
                  <a:pt x="72" y="22"/>
                </a:lnTo>
                <a:lnTo>
                  <a:pt x="66" y="16"/>
                </a:lnTo>
                <a:lnTo>
                  <a:pt x="57" y="10"/>
                </a:lnTo>
                <a:lnTo>
                  <a:pt x="49" y="6"/>
                </a:lnTo>
                <a:lnTo>
                  <a:pt x="39" y="3"/>
                </a:lnTo>
                <a:lnTo>
                  <a:pt x="30" y="0"/>
                </a:lnTo>
                <a:lnTo>
                  <a:pt x="20" y="0"/>
                </a:lnTo>
                <a:lnTo>
                  <a:pt x="11" y="3"/>
                </a:lnTo>
                <a:lnTo>
                  <a:pt x="1" y="7"/>
                </a:lnTo>
                <a:lnTo>
                  <a:pt x="0" y="8"/>
                </a:lnTo>
                <a:lnTo>
                  <a:pt x="0" y="9"/>
                </a:lnTo>
                <a:lnTo>
                  <a:pt x="0" y="11"/>
                </a:lnTo>
                <a:lnTo>
                  <a:pt x="1" y="14"/>
                </a:lnTo>
                <a:lnTo>
                  <a:pt x="4" y="19"/>
                </a:lnTo>
                <a:lnTo>
                  <a:pt x="9" y="25"/>
                </a:lnTo>
                <a:lnTo>
                  <a:pt x="15" y="31"/>
                </a:lnTo>
                <a:lnTo>
                  <a:pt x="21" y="38"/>
                </a:lnTo>
                <a:lnTo>
                  <a:pt x="30" y="43"/>
                </a:lnTo>
                <a:lnTo>
                  <a:pt x="37" y="49"/>
                </a:lnTo>
                <a:lnTo>
                  <a:pt x="45" y="51"/>
                </a:lnTo>
                <a:lnTo>
                  <a:pt x="52" y="53"/>
                </a:lnTo>
                <a:lnTo>
                  <a:pt x="59" y="55"/>
                </a:lnTo>
                <a:lnTo>
                  <a:pt x="67" y="56"/>
                </a:lnTo>
                <a:lnTo>
                  <a:pt x="73" y="56"/>
                </a:lnTo>
                <a:lnTo>
                  <a:pt x="79" y="56"/>
                </a:lnTo>
                <a:lnTo>
                  <a:pt x="84" y="56"/>
                </a:lnTo>
                <a:lnTo>
                  <a:pt x="88" y="58"/>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292" name="CustomShape 684"/>
          <p:cNvSpPr/>
          <p:nvPr/>
        </p:nvSpPr>
        <p:spPr>
          <a:xfrm>
            <a:off x="7758113" y="6103938"/>
            <a:ext cx="153987" cy="103187"/>
          </a:xfrm>
          <a:custGeom>
            <a:avLst/>
            <a:gdLst/>
            <a:ahLst/>
            <a:cxnLst/>
            <a:rect l="l" t="t" r="r" b="b"/>
            <a:pathLst>
              <a:path w="98" h="66">
                <a:moveTo>
                  <a:pt x="4" y="14"/>
                </a:moveTo>
                <a:lnTo>
                  <a:pt x="13" y="11"/>
                </a:lnTo>
                <a:lnTo>
                  <a:pt x="21" y="9"/>
                </a:lnTo>
                <a:lnTo>
                  <a:pt x="31" y="9"/>
                </a:lnTo>
                <a:lnTo>
                  <a:pt x="39" y="11"/>
                </a:lnTo>
                <a:lnTo>
                  <a:pt x="48" y="14"/>
                </a:lnTo>
                <a:lnTo>
                  <a:pt x="56" y="19"/>
                </a:lnTo>
                <a:lnTo>
                  <a:pt x="63" y="24"/>
                </a:lnTo>
                <a:lnTo>
                  <a:pt x="71" y="30"/>
                </a:lnTo>
                <a:lnTo>
                  <a:pt x="77" y="36"/>
                </a:lnTo>
                <a:lnTo>
                  <a:pt x="81" y="42"/>
                </a:lnTo>
                <a:lnTo>
                  <a:pt x="86" y="47"/>
                </a:lnTo>
                <a:lnTo>
                  <a:pt x="89" y="53"/>
                </a:lnTo>
                <a:lnTo>
                  <a:pt x="90" y="56"/>
                </a:lnTo>
                <a:lnTo>
                  <a:pt x="90" y="57"/>
                </a:lnTo>
                <a:lnTo>
                  <a:pt x="91" y="57"/>
                </a:lnTo>
                <a:lnTo>
                  <a:pt x="90" y="57"/>
                </a:lnTo>
                <a:lnTo>
                  <a:pt x="88" y="66"/>
                </a:lnTo>
                <a:lnTo>
                  <a:pt x="94" y="65"/>
                </a:lnTo>
                <a:lnTo>
                  <a:pt x="98" y="60"/>
                </a:lnTo>
                <a:lnTo>
                  <a:pt x="98" y="55"/>
                </a:lnTo>
                <a:lnTo>
                  <a:pt x="96" y="49"/>
                </a:lnTo>
                <a:lnTo>
                  <a:pt x="93" y="43"/>
                </a:lnTo>
                <a:lnTo>
                  <a:pt x="89" y="36"/>
                </a:lnTo>
                <a:lnTo>
                  <a:pt x="84" y="30"/>
                </a:lnTo>
                <a:lnTo>
                  <a:pt x="76" y="23"/>
                </a:lnTo>
                <a:lnTo>
                  <a:pt x="69" y="16"/>
                </a:lnTo>
                <a:lnTo>
                  <a:pt x="60" y="11"/>
                </a:lnTo>
                <a:lnTo>
                  <a:pt x="51" y="6"/>
                </a:lnTo>
                <a:lnTo>
                  <a:pt x="41" y="2"/>
                </a:lnTo>
                <a:lnTo>
                  <a:pt x="32" y="0"/>
                </a:lnTo>
                <a:lnTo>
                  <a:pt x="21" y="0"/>
                </a:lnTo>
                <a:lnTo>
                  <a:pt x="11" y="2"/>
                </a:lnTo>
                <a:lnTo>
                  <a:pt x="0" y="7"/>
                </a:lnTo>
                <a:lnTo>
                  <a:pt x="4"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93" name="CustomShape 685"/>
          <p:cNvSpPr/>
          <p:nvPr/>
        </p:nvSpPr>
        <p:spPr>
          <a:xfrm>
            <a:off x="7753350" y="6115050"/>
            <a:ext cx="68263" cy="76200"/>
          </a:xfrm>
          <a:custGeom>
            <a:avLst/>
            <a:gdLst/>
            <a:ahLst/>
            <a:cxnLst/>
            <a:rect l="l" t="t" r="r" b="b"/>
            <a:pathLst>
              <a:path w="43" h="49">
                <a:moveTo>
                  <a:pt x="43" y="41"/>
                </a:moveTo>
                <a:lnTo>
                  <a:pt x="36" y="37"/>
                </a:lnTo>
                <a:lnTo>
                  <a:pt x="28" y="31"/>
                </a:lnTo>
                <a:lnTo>
                  <a:pt x="22" y="25"/>
                </a:lnTo>
                <a:lnTo>
                  <a:pt x="16" y="19"/>
                </a:lnTo>
                <a:lnTo>
                  <a:pt x="11" y="13"/>
                </a:lnTo>
                <a:lnTo>
                  <a:pt x="8" y="8"/>
                </a:lnTo>
                <a:lnTo>
                  <a:pt x="8" y="7"/>
                </a:lnTo>
                <a:lnTo>
                  <a:pt x="8" y="6"/>
                </a:lnTo>
                <a:lnTo>
                  <a:pt x="8" y="7"/>
                </a:lnTo>
                <a:lnTo>
                  <a:pt x="7" y="7"/>
                </a:lnTo>
                <a:lnTo>
                  <a:pt x="3" y="0"/>
                </a:lnTo>
                <a:lnTo>
                  <a:pt x="0" y="3"/>
                </a:lnTo>
                <a:lnTo>
                  <a:pt x="0" y="6"/>
                </a:lnTo>
                <a:lnTo>
                  <a:pt x="0" y="9"/>
                </a:lnTo>
                <a:lnTo>
                  <a:pt x="1" y="13"/>
                </a:lnTo>
                <a:lnTo>
                  <a:pt x="4" y="18"/>
                </a:lnTo>
                <a:lnTo>
                  <a:pt x="9" y="25"/>
                </a:lnTo>
                <a:lnTo>
                  <a:pt x="16" y="31"/>
                </a:lnTo>
                <a:lnTo>
                  <a:pt x="23" y="38"/>
                </a:lnTo>
                <a:lnTo>
                  <a:pt x="31" y="45"/>
                </a:lnTo>
                <a:lnTo>
                  <a:pt x="39" y="49"/>
                </a:lnTo>
                <a:lnTo>
                  <a:pt x="43"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94" name="CustomShape 686"/>
          <p:cNvSpPr/>
          <p:nvPr/>
        </p:nvSpPr>
        <p:spPr>
          <a:xfrm>
            <a:off x="7815263" y="6180138"/>
            <a:ext cx="85725" cy="26987"/>
          </a:xfrm>
          <a:custGeom>
            <a:avLst/>
            <a:gdLst/>
            <a:ahLst/>
            <a:cxnLst/>
            <a:rect l="l" t="t" r="r" b="b"/>
            <a:pathLst>
              <a:path w="54" h="18">
                <a:moveTo>
                  <a:pt x="54" y="9"/>
                </a:moveTo>
                <a:lnTo>
                  <a:pt x="50" y="8"/>
                </a:lnTo>
                <a:lnTo>
                  <a:pt x="44" y="8"/>
                </a:lnTo>
                <a:lnTo>
                  <a:pt x="38" y="8"/>
                </a:lnTo>
                <a:lnTo>
                  <a:pt x="32" y="7"/>
                </a:lnTo>
                <a:lnTo>
                  <a:pt x="25" y="7"/>
                </a:lnTo>
                <a:lnTo>
                  <a:pt x="18" y="5"/>
                </a:lnTo>
                <a:lnTo>
                  <a:pt x="11" y="4"/>
                </a:lnTo>
                <a:lnTo>
                  <a:pt x="4" y="0"/>
                </a:lnTo>
                <a:lnTo>
                  <a:pt x="0" y="8"/>
                </a:lnTo>
                <a:lnTo>
                  <a:pt x="8" y="11"/>
                </a:lnTo>
                <a:lnTo>
                  <a:pt x="16" y="15"/>
                </a:lnTo>
                <a:lnTo>
                  <a:pt x="23" y="16"/>
                </a:lnTo>
                <a:lnTo>
                  <a:pt x="31" y="17"/>
                </a:lnTo>
                <a:lnTo>
                  <a:pt x="38" y="17"/>
                </a:lnTo>
                <a:lnTo>
                  <a:pt x="44" y="17"/>
                </a:lnTo>
                <a:lnTo>
                  <a:pt x="49" y="18"/>
                </a:lnTo>
                <a:lnTo>
                  <a:pt x="52" y="18"/>
                </a:lnTo>
                <a:lnTo>
                  <a:pt x="54"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95" name="CustomShape 687"/>
          <p:cNvSpPr/>
          <p:nvPr/>
        </p:nvSpPr>
        <p:spPr>
          <a:xfrm>
            <a:off x="2001838" y="6118225"/>
            <a:ext cx="147637" cy="88900"/>
          </a:xfrm>
          <a:custGeom>
            <a:avLst/>
            <a:gdLst/>
            <a:ahLst/>
            <a:cxnLst/>
            <a:rect l="l" t="t" r="r" b="b"/>
            <a:pathLst>
              <a:path w="93" h="57">
                <a:moveTo>
                  <a:pt x="88" y="0"/>
                </a:moveTo>
                <a:lnTo>
                  <a:pt x="92" y="0"/>
                </a:lnTo>
                <a:lnTo>
                  <a:pt x="93" y="2"/>
                </a:lnTo>
                <a:lnTo>
                  <a:pt x="93" y="5"/>
                </a:lnTo>
                <a:lnTo>
                  <a:pt x="92" y="10"/>
                </a:lnTo>
                <a:lnTo>
                  <a:pt x="89" y="15"/>
                </a:lnTo>
                <a:lnTo>
                  <a:pt x="84" y="22"/>
                </a:lnTo>
                <a:lnTo>
                  <a:pt x="79" y="28"/>
                </a:lnTo>
                <a:lnTo>
                  <a:pt x="73" y="35"/>
                </a:lnTo>
                <a:lnTo>
                  <a:pt x="65" y="40"/>
                </a:lnTo>
                <a:lnTo>
                  <a:pt x="57" y="46"/>
                </a:lnTo>
                <a:lnTo>
                  <a:pt x="48" y="51"/>
                </a:lnTo>
                <a:lnTo>
                  <a:pt x="39" y="55"/>
                </a:lnTo>
                <a:lnTo>
                  <a:pt x="30" y="56"/>
                </a:lnTo>
                <a:lnTo>
                  <a:pt x="20" y="57"/>
                </a:lnTo>
                <a:lnTo>
                  <a:pt x="10" y="55"/>
                </a:lnTo>
                <a:lnTo>
                  <a:pt x="1" y="50"/>
                </a:lnTo>
                <a:lnTo>
                  <a:pt x="0" y="49"/>
                </a:lnTo>
                <a:lnTo>
                  <a:pt x="0" y="47"/>
                </a:lnTo>
                <a:lnTo>
                  <a:pt x="0" y="46"/>
                </a:lnTo>
                <a:lnTo>
                  <a:pt x="1" y="44"/>
                </a:lnTo>
                <a:lnTo>
                  <a:pt x="4" y="38"/>
                </a:lnTo>
                <a:lnTo>
                  <a:pt x="8" y="32"/>
                </a:lnTo>
                <a:lnTo>
                  <a:pt x="15" y="25"/>
                </a:lnTo>
                <a:lnTo>
                  <a:pt x="22" y="18"/>
                </a:lnTo>
                <a:lnTo>
                  <a:pt x="29" y="13"/>
                </a:lnTo>
                <a:lnTo>
                  <a:pt x="37" y="9"/>
                </a:lnTo>
                <a:lnTo>
                  <a:pt x="44" y="5"/>
                </a:lnTo>
                <a:lnTo>
                  <a:pt x="52" y="3"/>
                </a:lnTo>
                <a:lnTo>
                  <a:pt x="59" y="2"/>
                </a:lnTo>
                <a:lnTo>
                  <a:pt x="66" y="1"/>
                </a:lnTo>
                <a:lnTo>
                  <a:pt x="74" y="0"/>
                </a:lnTo>
                <a:lnTo>
                  <a:pt x="79" y="0"/>
                </a:lnTo>
                <a:lnTo>
                  <a:pt x="84" y="0"/>
                </a:lnTo>
                <a:lnTo>
                  <a:pt x="88"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296" name="CustomShape 688"/>
          <p:cNvSpPr/>
          <p:nvPr/>
        </p:nvSpPr>
        <p:spPr>
          <a:xfrm>
            <a:off x="2000250" y="6110288"/>
            <a:ext cx="153988" cy="104775"/>
          </a:xfrm>
          <a:custGeom>
            <a:avLst/>
            <a:gdLst/>
            <a:ahLst/>
            <a:cxnLst/>
            <a:rect l="l" t="t" r="r" b="b"/>
            <a:pathLst>
              <a:path w="98" h="66">
                <a:moveTo>
                  <a:pt x="0" y="59"/>
                </a:moveTo>
                <a:lnTo>
                  <a:pt x="10" y="64"/>
                </a:lnTo>
                <a:lnTo>
                  <a:pt x="21" y="66"/>
                </a:lnTo>
                <a:lnTo>
                  <a:pt x="31" y="66"/>
                </a:lnTo>
                <a:lnTo>
                  <a:pt x="42" y="64"/>
                </a:lnTo>
                <a:lnTo>
                  <a:pt x="52" y="60"/>
                </a:lnTo>
                <a:lnTo>
                  <a:pt x="60" y="55"/>
                </a:lnTo>
                <a:lnTo>
                  <a:pt x="69" y="50"/>
                </a:lnTo>
                <a:lnTo>
                  <a:pt x="77" y="43"/>
                </a:lnTo>
                <a:lnTo>
                  <a:pt x="83" y="37"/>
                </a:lnTo>
                <a:lnTo>
                  <a:pt x="89" y="30"/>
                </a:lnTo>
                <a:lnTo>
                  <a:pt x="94" y="23"/>
                </a:lnTo>
                <a:lnTo>
                  <a:pt x="97" y="17"/>
                </a:lnTo>
                <a:lnTo>
                  <a:pt x="98" y="11"/>
                </a:lnTo>
                <a:lnTo>
                  <a:pt x="98" y="5"/>
                </a:lnTo>
                <a:lnTo>
                  <a:pt x="94" y="0"/>
                </a:lnTo>
                <a:lnTo>
                  <a:pt x="89" y="0"/>
                </a:lnTo>
                <a:lnTo>
                  <a:pt x="90" y="9"/>
                </a:lnTo>
                <a:lnTo>
                  <a:pt x="91" y="9"/>
                </a:lnTo>
                <a:lnTo>
                  <a:pt x="90" y="8"/>
                </a:lnTo>
                <a:lnTo>
                  <a:pt x="90" y="9"/>
                </a:lnTo>
                <a:lnTo>
                  <a:pt x="89" y="12"/>
                </a:lnTo>
                <a:lnTo>
                  <a:pt x="86" y="18"/>
                </a:lnTo>
                <a:lnTo>
                  <a:pt x="82" y="23"/>
                </a:lnTo>
                <a:lnTo>
                  <a:pt x="77" y="30"/>
                </a:lnTo>
                <a:lnTo>
                  <a:pt x="71" y="37"/>
                </a:lnTo>
                <a:lnTo>
                  <a:pt x="63" y="42"/>
                </a:lnTo>
                <a:lnTo>
                  <a:pt x="56" y="48"/>
                </a:lnTo>
                <a:lnTo>
                  <a:pt x="47" y="52"/>
                </a:lnTo>
                <a:lnTo>
                  <a:pt x="39" y="55"/>
                </a:lnTo>
                <a:lnTo>
                  <a:pt x="30" y="56"/>
                </a:lnTo>
                <a:lnTo>
                  <a:pt x="22" y="56"/>
                </a:lnTo>
                <a:lnTo>
                  <a:pt x="13" y="55"/>
                </a:lnTo>
                <a:lnTo>
                  <a:pt x="4" y="51"/>
                </a:lnTo>
                <a:lnTo>
                  <a:pt x="0"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97" name="CustomShape 689"/>
          <p:cNvSpPr/>
          <p:nvPr/>
        </p:nvSpPr>
        <p:spPr>
          <a:xfrm>
            <a:off x="1995488" y="6124575"/>
            <a:ext cx="68262" cy="79375"/>
          </a:xfrm>
          <a:custGeom>
            <a:avLst/>
            <a:gdLst/>
            <a:ahLst/>
            <a:cxnLst/>
            <a:rect l="l" t="t" r="r" b="b"/>
            <a:pathLst>
              <a:path w="43" h="50">
                <a:moveTo>
                  <a:pt x="40" y="0"/>
                </a:moveTo>
                <a:lnTo>
                  <a:pt x="31" y="6"/>
                </a:lnTo>
                <a:lnTo>
                  <a:pt x="23" y="11"/>
                </a:lnTo>
                <a:lnTo>
                  <a:pt x="15" y="18"/>
                </a:lnTo>
                <a:lnTo>
                  <a:pt x="9" y="24"/>
                </a:lnTo>
                <a:lnTo>
                  <a:pt x="4" y="31"/>
                </a:lnTo>
                <a:lnTo>
                  <a:pt x="1" y="38"/>
                </a:lnTo>
                <a:lnTo>
                  <a:pt x="0" y="41"/>
                </a:lnTo>
                <a:lnTo>
                  <a:pt x="0" y="44"/>
                </a:lnTo>
                <a:lnTo>
                  <a:pt x="1" y="47"/>
                </a:lnTo>
                <a:lnTo>
                  <a:pt x="3" y="50"/>
                </a:lnTo>
                <a:lnTo>
                  <a:pt x="7" y="42"/>
                </a:lnTo>
                <a:lnTo>
                  <a:pt x="8" y="43"/>
                </a:lnTo>
                <a:lnTo>
                  <a:pt x="9" y="42"/>
                </a:lnTo>
                <a:lnTo>
                  <a:pt x="11" y="36"/>
                </a:lnTo>
                <a:lnTo>
                  <a:pt x="15" y="31"/>
                </a:lnTo>
                <a:lnTo>
                  <a:pt x="22" y="24"/>
                </a:lnTo>
                <a:lnTo>
                  <a:pt x="28" y="19"/>
                </a:lnTo>
                <a:lnTo>
                  <a:pt x="36" y="13"/>
                </a:lnTo>
                <a:lnTo>
                  <a:pt x="43" y="9"/>
                </a:lnTo>
                <a:lnTo>
                  <a:pt x="4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98" name="CustomShape 690"/>
          <p:cNvSpPr/>
          <p:nvPr/>
        </p:nvSpPr>
        <p:spPr>
          <a:xfrm>
            <a:off x="2058988" y="6110288"/>
            <a:ext cx="84137" cy="26987"/>
          </a:xfrm>
          <a:custGeom>
            <a:avLst/>
            <a:gdLst/>
            <a:ahLst/>
            <a:cxnLst/>
            <a:rect l="l" t="t" r="r" b="b"/>
            <a:pathLst>
              <a:path w="53" h="18">
                <a:moveTo>
                  <a:pt x="52" y="0"/>
                </a:moveTo>
                <a:lnTo>
                  <a:pt x="48" y="0"/>
                </a:lnTo>
                <a:lnTo>
                  <a:pt x="43" y="0"/>
                </a:lnTo>
                <a:lnTo>
                  <a:pt x="37" y="0"/>
                </a:lnTo>
                <a:lnTo>
                  <a:pt x="30" y="2"/>
                </a:lnTo>
                <a:lnTo>
                  <a:pt x="23" y="3"/>
                </a:lnTo>
                <a:lnTo>
                  <a:pt x="15" y="4"/>
                </a:lnTo>
                <a:lnTo>
                  <a:pt x="7" y="6"/>
                </a:lnTo>
                <a:lnTo>
                  <a:pt x="0" y="9"/>
                </a:lnTo>
                <a:lnTo>
                  <a:pt x="3" y="18"/>
                </a:lnTo>
                <a:lnTo>
                  <a:pt x="10" y="15"/>
                </a:lnTo>
                <a:lnTo>
                  <a:pt x="17" y="12"/>
                </a:lnTo>
                <a:lnTo>
                  <a:pt x="24" y="11"/>
                </a:lnTo>
                <a:lnTo>
                  <a:pt x="32" y="10"/>
                </a:lnTo>
                <a:lnTo>
                  <a:pt x="38" y="10"/>
                </a:lnTo>
                <a:lnTo>
                  <a:pt x="43" y="9"/>
                </a:lnTo>
                <a:lnTo>
                  <a:pt x="48" y="9"/>
                </a:lnTo>
                <a:lnTo>
                  <a:pt x="53" y="9"/>
                </a:lnTo>
                <a:lnTo>
                  <a:pt x="52"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299" name="CustomShape 691"/>
          <p:cNvSpPr/>
          <p:nvPr/>
        </p:nvSpPr>
        <p:spPr>
          <a:xfrm>
            <a:off x="7011988" y="6105525"/>
            <a:ext cx="147637" cy="90488"/>
          </a:xfrm>
          <a:custGeom>
            <a:avLst/>
            <a:gdLst/>
            <a:ahLst/>
            <a:cxnLst/>
            <a:rect l="l" t="t" r="r" b="b"/>
            <a:pathLst>
              <a:path w="93" h="57">
                <a:moveTo>
                  <a:pt x="88" y="57"/>
                </a:moveTo>
                <a:lnTo>
                  <a:pt x="92" y="57"/>
                </a:lnTo>
                <a:lnTo>
                  <a:pt x="93" y="55"/>
                </a:lnTo>
                <a:lnTo>
                  <a:pt x="93" y="52"/>
                </a:lnTo>
                <a:lnTo>
                  <a:pt x="92" y="46"/>
                </a:lnTo>
                <a:lnTo>
                  <a:pt x="89" y="41"/>
                </a:lnTo>
                <a:lnTo>
                  <a:pt x="85" y="35"/>
                </a:lnTo>
                <a:lnTo>
                  <a:pt x="80" y="29"/>
                </a:lnTo>
                <a:lnTo>
                  <a:pt x="73" y="22"/>
                </a:lnTo>
                <a:lnTo>
                  <a:pt x="66" y="15"/>
                </a:lnTo>
                <a:lnTo>
                  <a:pt x="57" y="10"/>
                </a:lnTo>
                <a:lnTo>
                  <a:pt x="49" y="6"/>
                </a:lnTo>
                <a:lnTo>
                  <a:pt x="39" y="2"/>
                </a:lnTo>
                <a:lnTo>
                  <a:pt x="31" y="0"/>
                </a:lnTo>
                <a:lnTo>
                  <a:pt x="20" y="0"/>
                </a:lnTo>
                <a:lnTo>
                  <a:pt x="11" y="2"/>
                </a:lnTo>
                <a:lnTo>
                  <a:pt x="1" y="7"/>
                </a:lnTo>
                <a:lnTo>
                  <a:pt x="0" y="8"/>
                </a:lnTo>
                <a:lnTo>
                  <a:pt x="0" y="9"/>
                </a:lnTo>
                <a:lnTo>
                  <a:pt x="0" y="11"/>
                </a:lnTo>
                <a:lnTo>
                  <a:pt x="1" y="13"/>
                </a:lnTo>
                <a:lnTo>
                  <a:pt x="5" y="19"/>
                </a:lnTo>
                <a:lnTo>
                  <a:pt x="9" y="24"/>
                </a:lnTo>
                <a:lnTo>
                  <a:pt x="15" y="31"/>
                </a:lnTo>
                <a:lnTo>
                  <a:pt x="23" y="37"/>
                </a:lnTo>
                <a:lnTo>
                  <a:pt x="30" y="43"/>
                </a:lnTo>
                <a:lnTo>
                  <a:pt x="37" y="48"/>
                </a:lnTo>
                <a:lnTo>
                  <a:pt x="45" y="52"/>
                </a:lnTo>
                <a:lnTo>
                  <a:pt x="52" y="54"/>
                </a:lnTo>
                <a:lnTo>
                  <a:pt x="60" y="55"/>
                </a:lnTo>
                <a:lnTo>
                  <a:pt x="67" y="56"/>
                </a:lnTo>
                <a:lnTo>
                  <a:pt x="74" y="56"/>
                </a:lnTo>
                <a:lnTo>
                  <a:pt x="80" y="56"/>
                </a:lnTo>
                <a:lnTo>
                  <a:pt x="85" y="57"/>
                </a:lnTo>
                <a:lnTo>
                  <a:pt x="88" y="5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300" name="CustomShape 692"/>
          <p:cNvSpPr/>
          <p:nvPr/>
        </p:nvSpPr>
        <p:spPr>
          <a:xfrm>
            <a:off x="7010400" y="6099175"/>
            <a:ext cx="157163" cy="104775"/>
          </a:xfrm>
          <a:custGeom>
            <a:avLst/>
            <a:gdLst/>
            <a:ahLst/>
            <a:cxnLst/>
            <a:rect l="l" t="t" r="r" b="b"/>
            <a:pathLst>
              <a:path w="99" h="66">
                <a:moveTo>
                  <a:pt x="5" y="14"/>
                </a:moveTo>
                <a:lnTo>
                  <a:pt x="14" y="11"/>
                </a:lnTo>
                <a:lnTo>
                  <a:pt x="23" y="9"/>
                </a:lnTo>
                <a:lnTo>
                  <a:pt x="31" y="9"/>
                </a:lnTo>
                <a:lnTo>
                  <a:pt x="39" y="11"/>
                </a:lnTo>
                <a:lnTo>
                  <a:pt x="48" y="14"/>
                </a:lnTo>
                <a:lnTo>
                  <a:pt x="56" y="18"/>
                </a:lnTo>
                <a:lnTo>
                  <a:pt x="64" y="24"/>
                </a:lnTo>
                <a:lnTo>
                  <a:pt x="71" y="29"/>
                </a:lnTo>
                <a:lnTo>
                  <a:pt x="78" y="36"/>
                </a:lnTo>
                <a:lnTo>
                  <a:pt x="83" y="41"/>
                </a:lnTo>
                <a:lnTo>
                  <a:pt x="87" y="48"/>
                </a:lnTo>
                <a:lnTo>
                  <a:pt x="89" y="52"/>
                </a:lnTo>
                <a:lnTo>
                  <a:pt x="90" y="56"/>
                </a:lnTo>
                <a:lnTo>
                  <a:pt x="90" y="58"/>
                </a:lnTo>
                <a:lnTo>
                  <a:pt x="91" y="57"/>
                </a:lnTo>
                <a:lnTo>
                  <a:pt x="90" y="57"/>
                </a:lnTo>
                <a:lnTo>
                  <a:pt x="89" y="66"/>
                </a:lnTo>
                <a:lnTo>
                  <a:pt x="94" y="66"/>
                </a:lnTo>
                <a:lnTo>
                  <a:pt x="99" y="60"/>
                </a:lnTo>
                <a:lnTo>
                  <a:pt x="99" y="55"/>
                </a:lnTo>
                <a:lnTo>
                  <a:pt x="98" y="49"/>
                </a:lnTo>
                <a:lnTo>
                  <a:pt x="94" y="43"/>
                </a:lnTo>
                <a:lnTo>
                  <a:pt x="89" y="36"/>
                </a:lnTo>
                <a:lnTo>
                  <a:pt x="84" y="29"/>
                </a:lnTo>
                <a:lnTo>
                  <a:pt x="78" y="23"/>
                </a:lnTo>
                <a:lnTo>
                  <a:pt x="69" y="16"/>
                </a:lnTo>
                <a:lnTo>
                  <a:pt x="61" y="11"/>
                </a:lnTo>
                <a:lnTo>
                  <a:pt x="52" y="5"/>
                </a:lnTo>
                <a:lnTo>
                  <a:pt x="43" y="2"/>
                </a:lnTo>
                <a:lnTo>
                  <a:pt x="32" y="0"/>
                </a:lnTo>
                <a:lnTo>
                  <a:pt x="21" y="0"/>
                </a:lnTo>
                <a:lnTo>
                  <a:pt x="11" y="2"/>
                </a:lnTo>
                <a:lnTo>
                  <a:pt x="0" y="6"/>
                </a:lnTo>
                <a:lnTo>
                  <a:pt x="5"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01" name="CustomShape 693"/>
          <p:cNvSpPr/>
          <p:nvPr/>
        </p:nvSpPr>
        <p:spPr>
          <a:xfrm>
            <a:off x="7005638" y="6108700"/>
            <a:ext cx="68262" cy="80963"/>
          </a:xfrm>
          <a:custGeom>
            <a:avLst/>
            <a:gdLst/>
            <a:ahLst/>
            <a:cxnLst/>
            <a:rect l="l" t="t" r="r" b="b"/>
            <a:pathLst>
              <a:path w="43" h="51">
                <a:moveTo>
                  <a:pt x="43" y="42"/>
                </a:moveTo>
                <a:lnTo>
                  <a:pt x="36" y="38"/>
                </a:lnTo>
                <a:lnTo>
                  <a:pt x="29" y="32"/>
                </a:lnTo>
                <a:lnTo>
                  <a:pt x="22" y="26"/>
                </a:lnTo>
                <a:lnTo>
                  <a:pt x="16" y="20"/>
                </a:lnTo>
                <a:lnTo>
                  <a:pt x="12" y="15"/>
                </a:lnTo>
                <a:lnTo>
                  <a:pt x="10" y="9"/>
                </a:lnTo>
                <a:lnTo>
                  <a:pt x="9" y="8"/>
                </a:lnTo>
                <a:lnTo>
                  <a:pt x="9" y="7"/>
                </a:lnTo>
                <a:lnTo>
                  <a:pt x="9" y="8"/>
                </a:lnTo>
                <a:lnTo>
                  <a:pt x="8" y="8"/>
                </a:lnTo>
                <a:lnTo>
                  <a:pt x="3" y="0"/>
                </a:lnTo>
                <a:lnTo>
                  <a:pt x="1" y="4"/>
                </a:lnTo>
                <a:lnTo>
                  <a:pt x="0" y="7"/>
                </a:lnTo>
                <a:lnTo>
                  <a:pt x="0" y="10"/>
                </a:lnTo>
                <a:lnTo>
                  <a:pt x="1" y="13"/>
                </a:lnTo>
                <a:lnTo>
                  <a:pt x="5" y="19"/>
                </a:lnTo>
                <a:lnTo>
                  <a:pt x="10" y="26"/>
                </a:lnTo>
                <a:lnTo>
                  <a:pt x="16" y="32"/>
                </a:lnTo>
                <a:lnTo>
                  <a:pt x="23" y="39"/>
                </a:lnTo>
                <a:lnTo>
                  <a:pt x="32" y="45"/>
                </a:lnTo>
                <a:lnTo>
                  <a:pt x="40" y="51"/>
                </a:lnTo>
                <a:lnTo>
                  <a:pt x="43" y="4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02" name="CustomShape 694"/>
          <p:cNvSpPr/>
          <p:nvPr/>
        </p:nvSpPr>
        <p:spPr>
          <a:xfrm>
            <a:off x="7069138" y="6175375"/>
            <a:ext cx="82550" cy="28575"/>
          </a:xfrm>
          <a:custGeom>
            <a:avLst/>
            <a:gdLst/>
            <a:ahLst/>
            <a:cxnLst/>
            <a:rect l="l" t="t" r="r" b="b"/>
            <a:pathLst>
              <a:path w="53" h="18">
                <a:moveTo>
                  <a:pt x="53" y="9"/>
                </a:moveTo>
                <a:lnTo>
                  <a:pt x="49" y="8"/>
                </a:lnTo>
                <a:lnTo>
                  <a:pt x="44" y="8"/>
                </a:lnTo>
                <a:lnTo>
                  <a:pt x="38" y="8"/>
                </a:lnTo>
                <a:lnTo>
                  <a:pt x="32" y="8"/>
                </a:lnTo>
                <a:lnTo>
                  <a:pt x="25" y="7"/>
                </a:lnTo>
                <a:lnTo>
                  <a:pt x="17" y="6"/>
                </a:lnTo>
                <a:lnTo>
                  <a:pt x="11" y="3"/>
                </a:lnTo>
                <a:lnTo>
                  <a:pt x="3" y="0"/>
                </a:lnTo>
                <a:lnTo>
                  <a:pt x="0" y="9"/>
                </a:lnTo>
                <a:lnTo>
                  <a:pt x="8" y="12"/>
                </a:lnTo>
                <a:lnTo>
                  <a:pt x="15" y="14"/>
                </a:lnTo>
                <a:lnTo>
                  <a:pt x="24" y="15"/>
                </a:lnTo>
                <a:lnTo>
                  <a:pt x="31" y="17"/>
                </a:lnTo>
                <a:lnTo>
                  <a:pt x="37" y="17"/>
                </a:lnTo>
                <a:lnTo>
                  <a:pt x="44" y="18"/>
                </a:lnTo>
                <a:lnTo>
                  <a:pt x="49" y="18"/>
                </a:lnTo>
                <a:lnTo>
                  <a:pt x="52" y="18"/>
                </a:lnTo>
                <a:lnTo>
                  <a:pt x="53"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03" name="CustomShape 695"/>
          <p:cNvSpPr/>
          <p:nvPr/>
        </p:nvSpPr>
        <p:spPr>
          <a:xfrm>
            <a:off x="403225" y="457200"/>
            <a:ext cx="103188" cy="169863"/>
          </a:xfrm>
          <a:custGeom>
            <a:avLst/>
            <a:gdLst/>
            <a:ahLst/>
            <a:cxnLst/>
            <a:rect l="l" t="t" r="r" b="b"/>
            <a:pathLst>
              <a:path w="65" h="107">
                <a:moveTo>
                  <a:pt x="65" y="97"/>
                </a:moveTo>
                <a:lnTo>
                  <a:pt x="65" y="100"/>
                </a:lnTo>
                <a:lnTo>
                  <a:pt x="64" y="102"/>
                </a:lnTo>
                <a:lnTo>
                  <a:pt x="64" y="105"/>
                </a:lnTo>
                <a:lnTo>
                  <a:pt x="62" y="106"/>
                </a:lnTo>
                <a:lnTo>
                  <a:pt x="59" y="107"/>
                </a:lnTo>
                <a:lnTo>
                  <a:pt x="54" y="107"/>
                </a:lnTo>
                <a:lnTo>
                  <a:pt x="47" y="105"/>
                </a:lnTo>
                <a:lnTo>
                  <a:pt x="41" y="101"/>
                </a:lnTo>
                <a:lnTo>
                  <a:pt x="35" y="96"/>
                </a:lnTo>
                <a:lnTo>
                  <a:pt x="27" y="89"/>
                </a:lnTo>
                <a:lnTo>
                  <a:pt x="20" y="82"/>
                </a:lnTo>
                <a:lnTo>
                  <a:pt x="14" y="72"/>
                </a:lnTo>
                <a:lnTo>
                  <a:pt x="8" y="62"/>
                </a:lnTo>
                <a:lnTo>
                  <a:pt x="4" y="52"/>
                </a:lnTo>
                <a:lnTo>
                  <a:pt x="1" y="40"/>
                </a:lnTo>
                <a:lnTo>
                  <a:pt x="0" y="28"/>
                </a:lnTo>
                <a:lnTo>
                  <a:pt x="1" y="16"/>
                </a:lnTo>
                <a:lnTo>
                  <a:pt x="4" y="3"/>
                </a:lnTo>
                <a:lnTo>
                  <a:pt x="5" y="1"/>
                </a:lnTo>
                <a:lnTo>
                  <a:pt x="6" y="0"/>
                </a:lnTo>
                <a:lnTo>
                  <a:pt x="8" y="0"/>
                </a:lnTo>
                <a:lnTo>
                  <a:pt x="10" y="1"/>
                </a:lnTo>
                <a:lnTo>
                  <a:pt x="16" y="5"/>
                </a:lnTo>
                <a:lnTo>
                  <a:pt x="23" y="9"/>
                </a:lnTo>
                <a:lnTo>
                  <a:pt x="29" y="15"/>
                </a:lnTo>
                <a:lnTo>
                  <a:pt x="37" y="22"/>
                </a:lnTo>
                <a:lnTo>
                  <a:pt x="43" y="31"/>
                </a:lnTo>
                <a:lnTo>
                  <a:pt x="48" y="39"/>
                </a:lnTo>
                <a:lnTo>
                  <a:pt x="53" y="48"/>
                </a:lnTo>
                <a:lnTo>
                  <a:pt x="56" y="55"/>
                </a:lnTo>
                <a:lnTo>
                  <a:pt x="59" y="64"/>
                </a:lnTo>
                <a:lnTo>
                  <a:pt x="61" y="73"/>
                </a:lnTo>
                <a:lnTo>
                  <a:pt x="62" y="80"/>
                </a:lnTo>
                <a:lnTo>
                  <a:pt x="63" y="87"/>
                </a:lnTo>
                <a:lnTo>
                  <a:pt x="64" y="93"/>
                </a:lnTo>
                <a:lnTo>
                  <a:pt x="65"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304" name="CustomShape 696"/>
          <p:cNvSpPr/>
          <p:nvPr/>
        </p:nvSpPr>
        <p:spPr>
          <a:xfrm>
            <a:off x="396875" y="458788"/>
            <a:ext cx="115888" cy="174625"/>
          </a:xfrm>
          <a:custGeom>
            <a:avLst/>
            <a:gdLst/>
            <a:ahLst/>
            <a:cxnLst/>
            <a:rect l="l" t="t" r="r" b="b"/>
            <a:pathLst>
              <a:path w="74" h="111">
                <a:moveTo>
                  <a:pt x="4" y="0"/>
                </a:moveTo>
                <a:lnTo>
                  <a:pt x="1" y="14"/>
                </a:lnTo>
                <a:lnTo>
                  <a:pt x="0" y="27"/>
                </a:lnTo>
                <a:lnTo>
                  <a:pt x="1" y="40"/>
                </a:lnTo>
                <a:lnTo>
                  <a:pt x="4" y="52"/>
                </a:lnTo>
                <a:lnTo>
                  <a:pt x="8" y="63"/>
                </a:lnTo>
                <a:lnTo>
                  <a:pt x="14" y="74"/>
                </a:lnTo>
                <a:lnTo>
                  <a:pt x="21" y="83"/>
                </a:lnTo>
                <a:lnTo>
                  <a:pt x="28" y="92"/>
                </a:lnTo>
                <a:lnTo>
                  <a:pt x="35" y="98"/>
                </a:lnTo>
                <a:lnTo>
                  <a:pt x="43" y="104"/>
                </a:lnTo>
                <a:lnTo>
                  <a:pt x="50" y="108"/>
                </a:lnTo>
                <a:lnTo>
                  <a:pt x="57" y="110"/>
                </a:lnTo>
                <a:lnTo>
                  <a:pt x="63" y="111"/>
                </a:lnTo>
                <a:lnTo>
                  <a:pt x="68" y="109"/>
                </a:lnTo>
                <a:lnTo>
                  <a:pt x="71" y="106"/>
                </a:lnTo>
                <a:lnTo>
                  <a:pt x="73" y="103"/>
                </a:lnTo>
                <a:lnTo>
                  <a:pt x="74" y="99"/>
                </a:lnTo>
                <a:lnTo>
                  <a:pt x="74" y="96"/>
                </a:lnTo>
                <a:lnTo>
                  <a:pt x="64" y="97"/>
                </a:lnTo>
                <a:lnTo>
                  <a:pt x="65" y="99"/>
                </a:lnTo>
                <a:lnTo>
                  <a:pt x="64" y="100"/>
                </a:lnTo>
                <a:lnTo>
                  <a:pt x="64" y="101"/>
                </a:lnTo>
                <a:lnTo>
                  <a:pt x="62" y="101"/>
                </a:lnTo>
                <a:lnTo>
                  <a:pt x="59" y="101"/>
                </a:lnTo>
                <a:lnTo>
                  <a:pt x="53" y="99"/>
                </a:lnTo>
                <a:lnTo>
                  <a:pt x="47" y="96"/>
                </a:lnTo>
                <a:lnTo>
                  <a:pt x="41" y="92"/>
                </a:lnTo>
                <a:lnTo>
                  <a:pt x="34" y="85"/>
                </a:lnTo>
                <a:lnTo>
                  <a:pt x="28" y="77"/>
                </a:lnTo>
                <a:lnTo>
                  <a:pt x="22" y="68"/>
                </a:lnTo>
                <a:lnTo>
                  <a:pt x="16" y="60"/>
                </a:lnTo>
                <a:lnTo>
                  <a:pt x="12" y="49"/>
                </a:lnTo>
                <a:lnTo>
                  <a:pt x="9" y="38"/>
                </a:lnTo>
                <a:lnTo>
                  <a:pt x="8" y="27"/>
                </a:lnTo>
                <a:lnTo>
                  <a:pt x="9" y="15"/>
                </a:lnTo>
                <a:lnTo>
                  <a:pt x="12" y="3"/>
                </a:lnTo>
                <a:lnTo>
                  <a:pt x="4"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05" name="CustomShape 697"/>
          <p:cNvSpPr/>
          <p:nvPr/>
        </p:nvSpPr>
        <p:spPr>
          <a:xfrm>
            <a:off x="403225" y="450850"/>
            <a:ext cx="84138" cy="71438"/>
          </a:xfrm>
          <a:custGeom>
            <a:avLst/>
            <a:gdLst/>
            <a:ahLst/>
            <a:cxnLst/>
            <a:rect l="l" t="t" r="r" b="b"/>
            <a:pathLst>
              <a:path w="53" h="46">
                <a:moveTo>
                  <a:pt x="53" y="41"/>
                </a:moveTo>
                <a:lnTo>
                  <a:pt x="46" y="32"/>
                </a:lnTo>
                <a:lnTo>
                  <a:pt x="40" y="23"/>
                </a:lnTo>
                <a:lnTo>
                  <a:pt x="33" y="15"/>
                </a:lnTo>
                <a:lnTo>
                  <a:pt x="25" y="10"/>
                </a:lnTo>
                <a:lnTo>
                  <a:pt x="19" y="4"/>
                </a:lnTo>
                <a:lnTo>
                  <a:pt x="12" y="1"/>
                </a:lnTo>
                <a:lnTo>
                  <a:pt x="9" y="0"/>
                </a:lnTo>
                <a:lnTo>
                  <a:pt x="6" y="0"/>
                </a:lnTo>
                <a:lnTo>
                  <a:pt x="2" y="2"/>
                </a:lnTo>
                <a:lnTo>
                  <a:pt x="0" y="5"/>
                </a:lnTo>
                <a:lnTo>
                  <a:pt x="8" y="8"/>
                </a:lnTo>
                <a:lnTo>
                  <a:pt x="8" y="9"/>
                </a:lnTo>
                <a:lnTo>
                  <a:pt x="7" y="9"/>
                </a:lnTo>
                <a:lnTo>
                  <a:pt x="7" y="10"/>
                </a:lnTo>
                <a:lnTo>
                  <a:pt x="9" y="10"/>
                </a:lnTo>
                <a:lnTo>
                  <a:pt x="14" y="12"/>
                </a:lnTo>
                <a:lnTo>
                  <a:pt x="20" y="16"/>
                </a:lnTo>
                <a:lnTo>
                  <a:pt x="26" y="22"/>
                </a:lnTo>
                <a:lnTo>
                  <a:pt x="34" y="30"/>
                </a:lnTo>
                <a:lnTo>
                  <a:pt x="40" y="37"/>
                </a:lnTo>
                <a:lnTo>
                  <a:pt x="45" y="46"/>
                </a:lnTo>
                <a:lnTo>
                  <a:pt x="53"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06" name="CustomShape 698"/>
          <p:cNvSpPr/>
          <p:nvPr/>
        </p:nvSpPr>
        <p:spPr>
          <a:xfrm>
            <a:off x="474663" y="515938"/>
            <a:ext cx="39687" cy="96837"/>
          </a:xfrm>
          <a:custGeom>
            <a:avLst/>
            <a:gdLst/>
            <a:ahLst/>
            <a:cxnLst/>
            <a:rect l="l" t="t" r="r" b="b"/>
            <a:pathLst>
              <a:path w="25" h="61">
                <a:moveTo>
                  <a:pt x="25" y="60"/>
                </a:moveTo>
                <a:lnTo>
                  <a:pt x="24" y="56"/>
                </a:lnTo>
                <a:lnTo>
                  <a:pt x="24" y="49"/>
                </a:lnTo>
                <a:lnTo>
                  <a:pt x="21" y="42"/>
                </a:lnTo>
                <a:lnTo>
                  <a:pt x="20" y="35"/>
                </a:lnTo>
                <a:lnTo>
                  <a:pt x="18" y="26"/>
                </a:lnTo>
                <a:lnTo>
                  <a:pt x="15" y="17"/>
                </a:lnTo>
                <a:lnTo>
                  <a:pt x="12" y="8"/>
                </a:lnTo>
                <a:lnTo>
                  <a:pt x="8" y="0"/>
                </a:lnTo>
                <a:lnTo>
                  <a:pt x="0" y="5"/>
                </a:lnTo>
                <a:lnTo>
                  <a:pt x="4" y="13"/>
                </a:lnTo>
                <a:lnTo>
                  <a:pt x="8" y="20"/>
                </a:lnTo>
                <a:lnTo>
                  <a:pt x="10" y="28"/>
                </a:lnTo>
                <a:lnTo>
                  <a:pt x="12" y="37"/>
                </a:lnTo>
                <a:lnTo>
                  <a:pt x="13" y="43"/>
                </a:lnTo>
                <a:lnTo>
                  <a:pt x="14" y="51"/>
                </a:lnTo>
                <a:lnTo>
                  <a:pt x="15" y="57"/>
                </a:lnTo>
                <a:lnTo>
                  <a:pt x="15" y="61"/>
                </a:lnTo>
                <a:lnTo>
                  <a:pt x="25" y="6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07" name="CustomShape 699"/>
          <p:cNvSpPr/>
          <p:nvPr/>
        </p:nvSpPr>
        <p:spPr>
          <a:xfrm>
            <a:off x="8561388" y="660400"/>
            <a:ext cx="103187" cy="166688"/>
          </a:xfrm>
          <a:custGeom>
            <a:avLst/>
            <a:gdLst/>
            <a:ahLst/>
            <a:cxnLst/>
            <a:rect l="l" t="t" r="r" b="b"/>
            <a:pathLst>
              <a:path w="65" h="106">
                <a:moveTo>
                  <a:pt x="0" y="95"/>
                </a:moveTo>
                <a:lnTo>
                  <a:pt x="0" y="99"/>
                </a:lnTo>
                <a:lnTo>
                  <a:pt x="1" y="101"/>
                </a:lnTo>
                <a:lnTo>
                  <a:pt x="1" y="103"/>
                </a:lnTo>
                <a:lnTo>
                  <a:pt x="3" y="105"/>
                </a:lnTo>
                <a:lnTo>
                  <a:pt x="6" y="106"/>
                </a:lnTo>
                <a:lnTo>
                  <a:pt x="11" y="105"/>
                </a:lnTo>
                <a:lnTo>
                  <a:pt x="18" y="103"/>
                </a:lnTo>
                <a:lnTo>
                  <a:pt x="24" y="100"/>
                </a:lnTo>
                <a:lnTo>
                  <a:pt x="30" y="94"/>
                </a:lnTo>
                <a:lnTo>
                  <a:pt x="38" y="88"/>
                </a:lnTo>
                <a:lnTo>
                  <a:pt x="45" y="80"/>
                </a:lnTo>
                <a:lnTo>
                  <a:pt x="51" y="71"/>
                </a:lnTo>
                <a:lnTo>
                  <a:pt x="57" y="61"/>
                </a:lnTo>
                <a:lnTo>
                  <a:pt x="61" y="50"/>
                </a:lnTo>
                <a:lnTo>
                  <a:pt x="64" y="38"/>
                </a:lnTo>
                <a:lnTo>
                  <a:pt x="65" y="26"/>
                </a:lnTo>
                <a:lnTo>
                  <a:pt x="64" y="14"/>
                </a:lnTo>
                <a:lnTo>
                  <a:pt x="61" y="1"/>
                </a:lnTo>
                <a:lnTo>
                  <a:pt x="60" y="0"/>
                </a:lnTo>
                <a:lnTo>
                  <a:pt x="59" y="0"/>
                </a:lnTo>
                <a:lnTo>
                  <a:pt x="57" y="0"/>
                </a:lnTo>
                <a:lnTo>
                  <a:pt x="55" y="0"/>
                </a:lnTo>
                <a:lnTo>
                  <a:pt x="49" y="3"/>
                </a:lnTo>
                <a:lnTo>
                  <a:pt x="42" y="7"/>
                </a:lnTo>
                <a:lnTo>
                  <a:pt x="36" y="14"/>
                </a:lnTo>
                <a:lnTo>
                  <a:pt x="28" y="21"/>
                </a:lnTo>
                <a:lnTo>
                  <a:pt x="22" y="29"/>
                </a:lnTo>
                <a:lnTo>
                  <a:pt x="17" y="38"/>
                </a:lnTo>
                <a:lnTo>
                  <a:pt x="12" y="46"/>
                </a:lnTo>
                <a:lnTo>
                  <a:pt x="9" y="55"/>
                </a:lnTo>
                <a:lnTo>
                  <a:pt x="6" y="62"/>
                </a:lnTo>
                <a:lnTo>
                  <a:pt x="4" y="71"/>
                </a:lnTo>
                <a:lnTo>
                  <a:pt x="3" y="79"/>
                </a:lnTo>
                <a:lnTo>
                  <a:pt x="2" y="85"/>
                </a:lnTo>
                <a:lnTo>
                  <a:pt x="1" y="91"/>
                </a:lnTo>
                <a:lnTo>
                  <a:pt x="0" y="95"/>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308" name="CustomShape 700"/>
          <p:cNvSpPr/>
          <p:nvPr/>
        </p:nvSpPr>
        <p:spPr>
          <a:xfrm>
            <a:off x="8553450" y="660400"/>
            <a:ext cx="117475" cy="174625"/>
          </a:xfrm>
          <a:custGeom>
            <a:avLst/>
            <a:gdLst/>
            <a:ahLst/>
            <a:cxnLst/>
            <a:rect l="l" t="t" r="r" b="b"/>
            <a:pathLst>
              <a:path w="74" h="111">
                <a:moveTo>
                  <a:pt x="62" y="3"/>
                </a:moveTo>
                <a:lnTo>
                  <a:pt x="65" y="15"/>
                </a:lnTo>
                <a:lnTo>
                  <a:pt x="66" y="26"/>
                </a:lnTo>
                <a:lnTo>
                  <a:pt x="65" y="38"/>
                </a:lnTo>
                <a:lnTo>
                  <a:pt x="62" y="49"/>
                </a:lnTo>
                <a:lnTo>
                  <a:pt x="58" y="59"/>
                </a:lnTo>
                <a:lnTo>
                  <a:pt x="52" y="68"/>
                </a:lnTo>
                <a:lnTo>
                  <a:pt x="46" y="77"/>
                </a:lnTo>
                <a:lnTo>
                  <a:pt x="40" y="84"/>
                </a:lnTo>
                <a:lnTo>
                  <a:pt x="33" y="91"/>
                </a:lnTo>
                <a:lnTo>
                  <a:pt x="27" y="95"/>
                </a:lnTo>
                <a:lnTo>
                  <a:pt x="21" y="100"/>
                </a:lnTo>
                <a:lnTo>
                  <a:pt x="15" y="101"/>
                </a:lnTo>
                <a:lnTo>
                  <a:pt x="12" y="102"/>
                </a:lnTo>
                <a:lnTo>
                  <a:pt x="10" y="101"/>
                </a:lnTo>
                <a:lnTo>
                  <a:pt x="10" y="100"/>
                </a:lnTo>
                <a:lnTo>
                  <a:pt x="9" y="99"/>
                </a:lnTo>
                <a:lnTo>
                  <a:pt x="10" y="96"/>
                </a:lnTo>
                <a:lnTo>
                  <a:pt x="0" y="95"/>
                </a:lnTo>
                <a:lnTo>
                  <a:pt x="0" y="99"/>
                </a:lnTo>
                <a:lnTo>
                  <a:pt x="1" y="103"/>
                </a:lnTo>
                <a:lnTo>
                  <a:pt x="3" y="106"/>
                </a:lnTo>
                <a:lnTo>
                  <a:pt x="6" y="108"/>
                </a:lnTo>
                <a:lnTo>
                  <a:pt x="11" y="111"/>
                </a:lnTo>
                <a:lnTo>
                  <a:pt x="17" y="110"/>
                </a:lnTo>
                <a:lnTo>
                  <a:pt x="24" y="107"/>
                </a:lnTo>
                <a:lnTo>
                  <a:pt x="31" y="103"/>
                </a:lnTo>
                <a:lnTo>
                  <a:pt x="39" y="97"/>
                </a:lnTo>
                <a:lnTo>
                  <a:pt x="46" y="91"/>
                </a:lnTo>
                <a:lnTo>
                  <a:pt x="53" y="82"/>
                </a:lnTo>
                <a:lnTo>
                  <a:pt x="60" y="73"/>
                </a:lnTo>
                <a:lnTo>
                  <a:pt x="66" y="63"/>
                </a:lnTo>
                <a:lnTo>
                  <a:pt x="70" y="51"/>
                </a:lnTo>
                <a:lnTo>
                  <a:pt x="73" y="39"/>
                </a:lnTo>
                <a:lnTo>
                  <a:pt x="74" y="27"/>
                </a:lnTo>
                <a:lnTo>
                  <a:pt x="73" y="13"/>
                </a:lnTo>
                <a:lnTo>
                  <a:pt x="70" y="0"/>
                </a:lnTo>
                <a:lnTo>
                  <a:pt x="62" y="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09" name="CustomShape 701"/>
          <p:cNvSpPr/>
          <p:nvPr/>
        </p:nvSpPr>
        <p:spPr>
          <a:xfrm>
            <a:off x="8580438" y="652463"/>
            <a:ext cx="84137" cy="69850"/>
          </a:xfrm>
          <a:custGeom>
            <a:avLst/>
            <a:gdLst/>
            <a:ahLst/>
            <a:cxnLst/>
            <a:rect l="l" t="t" r="r" b="b"/>
            <a:pathLst>
              <a:path w="53" h="45">
                <a:moveTo>
                  <a:pt x="8" y="45"/>
                </a:moveTo>
                <a:lnTo>
                  <a:pt x="13" y="37"/>
                </a:lnTo>
                <a:lnTo>
                  <a:pt x="19" y="29"/>
                </a:lnTo>
                <a:lnTo>
                  <a:pt x="27" y="22"/>
                </a:lnTo>
                <a:lnTo>
                  <a:pt x="33" y="16"/>
                </a:lnTo>
                <a:lnTo>
                  <a:pt x="39" y="11"/>
                </a:lnTo>
                <a:lnTo>
                  <a:pt x="44" y="9"/>
                </a:lnTo>
                <a:lnTo>
                  <a:pt x="46" y="9"/>
                </a:lnTo>
                <a:lnTo>
                  <a:pt x="45" y="8"/>
                </a:lnTo>
                <a:lnTo>
                  <a:pt x="53" y="5"/>
                </a:lnTo>
                <a:lnTo>
                  <a:pt x="51" y="1"/>
                </a:lnTo>
                <a:lnTo>
                  <a:pt x="47" y="0"/>
                </a:lnTo>
                <a:lnTo>
                  <a:pt x="44" y="0"/>
                </a:lnTo>
                <a:lnTo>
                  <a:pt x="41" y="0"/>
                </a:lnTo>
                <a:lnTo>
                  <a:pt x="34" y="4"/>
                </a:lnTo>
                <a:lnTo>
                  <a:pt x="28" y="9"/>
                </a:lnTo>
                <a:lnTo>
                  <a:pt x="20" y="16"/>
                </a:lnTo>
                <a:lnTo>
                  <a:pt x="13" y="23"/>
                </a:lnTo>
                <a:lnTo>
                  <a:pt x="7" y="31"/>
                </a:lnTo>
                <a:lnTo>
                  <a:pt x="0" y="41"/>
                </a:lnTo>
                <a:lnTo>
                  <a:pt x="8" y="4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10" name="CustomShape 702"/>
          <p:cNvSpPr/>
          <p:nvPr/>
        </p:nvSpPr>
        <p:spPr>
          <a:xfrm>
            <a:off x="8553450" y="717550"/>
            <a:ext cx="39688" cy="95250"/>
          </a:xfrm>
          <a:custGeom>
            <a:avLst/>
            <a:gdLst/>
            <a:ahLst/>
            <a:cxnLst/>
            <a:rect l="l" t="t" r="r" b="b"/>
            <a:pathLst>
              <a:path w="25" h="60">
                <a:moveTo>
                  <a:pt x="10" y="60"/>
                </a:moveTo>
                <a:lnTo>
                  <a:pt x="10" y="56"/>
                </a:lnTo>
                <a:lnTo>
                  <a:pt x="11" y="50"/>
                </a:lnTo>
                <a:lnTo>
                  <a:pt x="12" y="44"/>
                </a:lnTo>
                <a:lnTo>
                  <a:pt x="13" y="36"/>
                </a:lnTo>
                <a:lnTo>
                  <a:pt x="15" y="28"/>
                </a:lnTo>
                <a:lnTo>
                  <a:pt x="17" y="20"/>
                </a:lnTo>
                <a:lnTo>
                  <a:pt x="21" y="12"/>
                </a:lnTo>
                <a:lnTo>
                  <a:pt x="25" y="4"/>
                </a:lnTo>
                <a:lnTo>
                  <a:pt x="17" y="0"/>
                </a:lnTo>
                <a:lnTo>
                  <a:pt x="13" y="8"/>
                </a:lnTo>
                <a:lnTo>
                  <a:pt x="10" y="16"/>
                </a:lnTo>
                <a:lnTo>
                  <a:pt x="7" y="25"/>
                </a:lnTo>
                <a:lnTo>
                  <a:pt x="5" y="34"/>
                </a:lnTo>
                <a:lnTo>
                  <a:pt x="4" y="42"/>
                </a:lnTo>
                <a:lnTo>
                  <a:pt x="1" y="49"/>
                </a:lnTo>
                <a:lnTo>
                  <a:pt x="1" y="55"/>
                </a:lnTo>
                <a:lnTo>
                  <a:pt x="0" y="59"/>
                </a:lnTo>
                <a:lnTo>
                  <a:pt x="10" y="6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11" name="CustomShape 703"/>
          <p:cNvSpPr/>
          <p:nvPr/>
        </p:nvSpPr>
        <p:spPr>
          <a:xfrm>
            <a:off x="400050" y="952500"/>
            <a:ext cx="103188" cy="169863"/>
          </a:xfrm>
          <a:custGeom>
            <a:avLst/>
            <a:gdLst/>
            <a:ahLst/>
            <a:cxnLst/>
            <a:rect l="l" t="t" r="r" b="b"/>
            <a:pathLst>
              <a:path w="65" h="107">
                <a:moveTo>
                  <a:pt x="65" y="97"/>
                </a:moveTo>
                <a:lnTo>
                  <a:pt x="65" y="99"/>
                </a:lnTo>
                <a:lnTo>
                  <a:pt x="65" y="102"/>
                </a:lnTo>
                <a:lnTo>
                  <a:pt x="64" y="103"/>
                </a:lnTo>
                <a:lnTo>
                  <a:pt x="62" y="106"/>
                </a:lnTo>
                <a:lnTo>
                  <a:pt x="59" y="107"/>
                </a:lnTo>
                <a:lnTo>
                  <a:pt x="54" y="107"/>
                </a:lnTo>
                <a:lnTo>
                  <a:pt x="48" y="104"/>
                </a:lnTo>
                <a:lnTo>
                  <a:pt x="41" y="100"/>
                </a:lnTo>
                <a:lnTo>
                  <a:pt x="35" y="95"/>
                </a:lnTo>
                <a:lnTo>
                  <a:pt x="27" y="88"/>
                </a:lnTo>
                <a:lnTo>
                  <a:pt x="21" y="80"/>
                </a:lnTo>
                <a:lnTo>
                  <a:pt x="14" y="72"/>
                </a:lnTo>
                <a:lnTo>
                  <a:pt x="8" y="62"/>
                </a:lnTo>
                <a:lnTo>
                  <a:pt x="4" y="51"/>
                </a:lnTo>
                <a:lnTo>
                  <a:pt x="1" y="40"/>
                </a:lnTo>
                <a:lnTo>
                  <a:pt x="0" y="28"/>
                </a:lnTo>
                <a:lnTo>
                  <a:pt x="1" y="14"/>
                </a:lnTo>
                <a:lnTo>
                  <a:pt x="4" y="2"/>
                </a:lnTo>
                <a:lnTo>
                  <a:pt x="5" y="0"/>
                </a:lnTo>
                <a:lnTo>
                  <a:pt x="6" y="0"/>
                </a:lnTo>
                <a:lnTo>
                  <a:pt x="8" y="0"/>
                </a:lnTo>
                <a:lnTo>
                  <a:pt x="10" y="1"/>
                </a:lnTo>
                <a:lnTo>
                  <a:pt x="17" y="3"/>
                </a:lnTo>
                <a:lnTo>
                  <a:pt x="23" y="8"/>
                </a:lnTo>
                <a:lnTo>
                  <a:pt x="29" y="14"/>
                </a:lnTo>
                <a:lnTo>
                  <a:pt x="37" y="22"/>
                </a:lnTo>
                <a:lnTo>
                  <a:pt x="43" y="30"/>
                </a:lnTo>
                <a:lnTo>
                  <a:pt x="49" y="39"/>
                </a:lnTo>
                <a:lnTo>
                  <a:pt x="53" y="46"/>
                </a:lnTo>
                <a:lnTo>
                  <a:pt x="57" y="55"/>
                </a:lnTo>
                <a:lnTo>
                  <a:pt x="59" y="64"/>
                </a:lnTo>
                <a:lnTo>
                  <a:pt x="61" y="72"/>
                </a:lnTo>
                <a:lnTo>
                  <a:pt x="62" y="79"/>
                </a:lnTo>
                <a:lnTo>
                  <a:pt x="64" y="86"/>
                </a:lnTo>
                <a:lnTo>
                  <a:pt x="64" y="92"/>
                </a:lnTo>
                <a:lnTo>
                  <a:pt x="65"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312" name="CustomShape 704"/>
          <p:cNvSpPr/>
          <p:nvPr/>
        </p:nvSpPr>
        <p:spPr>
          <a:xfrm>
            <a:off x="392113" y="952500"/>
            <a:ext cx="115887" cy="174625"/>
          </a:xfrm>
          <a:custGeom>
            <a:avLst/>
            <a:gdLst/>
            <a:ahLst/>
            <a:cxnLst/>
            <a:rect l="l" t="t" r="r" b="b"/>
            <a:pathLst>
              <a:path w="74" h="111">
                <a:moveTo>
                  <a:pt x="5" y="0"/>
                </a:moveTo>
                <a:lnTo>
                  <a:pt x="1" y="14"/>
                </a:lnTo>
                <a:lnTo>
                  <a:pt x="0" y="28"/>
                </a:lnTo>
                <a:lnTo>
                  <a:pt x="1" y="40"/>
                </a:lnTo>
                <a:lnTo>
                  <a:pt x="5" y="52"/>
                </a:lnTo>
                <a:lnTo>
                  <a:pt x="10" y="64"/>
                </a:lnTo>
                <a:lnTo>
                  <a:pt x="15" y="74"/>
                </a:lnTo>
                <a:lnTo>
                  <a:pt x="22" y="84"/>
                </a:lnTo>
                <a:lnTo>
                  <a:pt x="29" y="91"/>
                </a:lnTo>
                <a:lnTo>
                  <a:pt x="36" y="99"/>
                </a:lnTo>
                <a:lnTo>
                  <a:pt x="44" y="104"/>
                </a:lnTo>
                <a:lnTo>
                  <a:pt x="51" y="108"/>
                </a:lnTo>
                <a:lnTo>
                  <a:pt x="58" y="111"/>
                </a:lnTo>
                <a:lnTo>
                  <a:pt x="64" y="111"/>
                </a:lnTo>
                <a:lnTo>
                  <a:pt x="69" y="109"/>
                </a:lnTo>
                <a:lnTo>
                  <a:pt x="72" y="107"/>
                </a:lnTo>
                <a:lnTo>
                  <a:pt x="74" y="103"/>
                </a:lnTo>
                <a:lnTo>
                  <a:pt x="74" y="100"/>
                </a:lnTo>
                <a:lnTo>
                  <a:pt x="74" y="96"/>
                </a:lnTo>
                <a:lnTo>
                  <a:pt x="66" y="97"/>
                </a:lnTo>
                <a:lnTo>
                  <a:pt x="66" y="99"/>
                </a:lnTo>
                <a:lnTo>
                  <a:pt x="66" y="101"/>
                </a:lnTo>
                <a:lnTo>
                  <a:pt x="65" y="101"/>
                </a:lnTo>
                <a:lnTo>
                  <a:pt x="66" y="101"/>
                </a:lnTo>
                <a:lnTo>
                  <a:pt x="64" y="102"/>
                </a:lnTo>
                <a:lnTo>
                  <a:pt x="60" y="102"/>
                </a:lnTo>
                <a:lnTo>
                  <a:pt x="54" y="100"/>
                </a:lnTo>
                <a:lnTo>
                  <a:pt x="49" y="97"/>
                </a:lnTo>
                <a:lnTo>
                  <a:pt x="42" y="91"/>
                </a:lnTo>
                <a:lnTo>
                  <a:pt x="35" y="85"/>
                </a:lnTo>
                <a:lnTo>
                  <a:pt x="29" y="78"/>
                </a:lnTo>
                <a:lnTo>
                  <a:pt x="23" y="69"/>
                </a:lnTo>
                <a:lnTo>
                  <a:pt x="17" y="59"/>
                </a:lnTo>
                <a:lnTo>
                  <a:pt x="13" y="50"/>
                </a:lnTo>
                <a:lnTo>
                  <a:pt x="11" y="39"/>
                </a:lnTo>
                <a:lnTo>
                  <a:pt x="10" y="28"/>
                </a:lnTo>
                <a:lnTo>
                  <a:pt x="10" y="16"/>
                </a:lnTo>
                <a:lnTo>
                  <a:pt x="13" y="3"/>
                </a:lnTo>
                <a:lnTo>
                  <a:pt x="5"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13" name="CustomShape 705"/>
          <p:cNvSpPr/>
          <p:nvPr/>
        </p:nvSpPr>
        <p:spPr>
          <a:xfrm>
            <a:off x="400050" y="946150"/>
            <a:ext cx="84138" cy="69850"/>
          </a:xfrm>
          <a:custGeom>
            <a:avLst/>
            <a:gdLst/>
            <a:ahLst/>
            <a:cxnLst/>
            <a:rect l="l" t="t" r="r" b="b"/>
            <a:pathLst>
              <a:path w="53" h="45">
                <a:moveTo>
                  <a:pt x="53" y="40"/>
                </a:moveTo>
                <a:lnTo>
                  <a:pt x="46" y="32"/>
                </a:lnTo>
                <a:lnTo>
                  <a:pt x="40" y="23"/>
                </a:lnTo>
                <a:lnTo>
                  <a:pt x="32" y="15"/>
                </a:lnTo>
                <a:lnTo>
                  <a:pt x="25" y="9"/>
                </a:lnTo>
                <a:lnTo>
                  <a:pt x="19" y="4"/>
                </a:lnTo>
                <a:lnTo>
                  <a:pt x="12" y="1"/>
                </a:lnTo>
                <a:lnTo>
                  <a:pt x="9" y="0"/>
                </a:lnTo>
                <a:lnTo>
                  <a:pt x="6" y="0"/>
                </a:lnTo>
                <a:lnTo>
                  <a:pt x="2" y="1"/>
                </a:lnTo>
                <a:lnTo>
                  <a:pt x="0" y="4"/>
                </a:lnTo>
                <a:lnTo>
                  <a:pt x="8" y="7"/>
                </a:lnTo>
                <a:lnTo>
                  <a:pt x="8" y="9"/>
                </a:lnTo>
                <a:lnTo>
                  <a:pt x="7" y="9"/>
                </a:lnTo>
                <a:lnTo>
                  <a:pt x="9" y="9"/>
                </a:lnTo>
                <a:lnTo>
                  <a:pt x="13" y="12"/>
                </a:lnTo>
                <a:lnTo>
                  <a:pt x="20" y="16"/>
                </a:lnTo>
                <a:lnTo>
                  <a:pt x="26" y="22"/>
                </a:lnTo>
                <a:lnTo>
                  <a:pt x="33" y="28"/>
                </a:lnTo>
                <a:lnTo>
                  <a:pt x="40" y="37"/>
                </a:lnTo>
                <a:lnTo>
                  <a:pt x="45" y="45"/>
                </a:lnTo>
                <a:lnTo>
                  <a:pt x="53" y="4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14" name="CustomShape 706"/>
          <p:cNvSpPr/>
          <p:nvPr/>
        </p:nvSpPr>
        <p:spPr>
          <a:xfrm>
            <a:off x="471488" y="1009650"/>
            <a:ext cx="38100" cy="96838"/>
          </a:xfrm>
          <a:custGeom>
            <a:avLst/>
            <a:gdLst/>
            <a:ahLst/>
            <a:cxnLst/>
            <a:rect l="l" t="t" r="r" b="b"/>
            <a:pathLst>
              <a:path w="24" h="61">
                <a:moveTo>
                  <a:pt x="24" y="60"/>
                </a:moveTo>
                <a:lnTo>
                  <a:pt x="23" y="55"/>
                </a:lnTo>
                <a:lnTo>
                  <a:pt x="23" y="50"/>
                </a:lnTo>
                <a:lnTo>
                  <a:pt x="22" y="42"/>
                </a:lnTo>
                <a:lnTo>
                  <a:pt x="20" y="34"/>
                </a:lnTo>
                <a:lnTo>
                  <a:pt x="18" y="27"/>
                </a:lnTo>
                <a:lnTo>
                  <a:pt x="16" y="18"/>
                </a:lnTo>
                <a:lnTo>
                  <a:pt x="12" y="9"/>
                </a:lnTo>
                <a:lnTo>
                  <a:pt x="8" y="0"/>
                </a:lnTo>
                <a:lnTo>
                  <a:pt x="0" y="5"/>
                </a:lnTo>
                <a:lnTo>
                  <a:pt x="4" y="12"/>
                </a:lnTo>
                <a:lnTo>
                  <a:pt x="8" y="20"/>
                </a:lnTo>
                <a:lnTo>
                  <a:pt x="10" y="29"/>
                </a:lnTo>
                <a:lnTo>
                  <a:pt x="12" y="37"/>
                </a:lnTo>
                <a:lnTo>
                  <a:pt x="13" y="44"/>
                </a:lnTo>
                <a:lnTo>
                  <a:pt x="14" y="51"/>
                </a:lnTo>
                <a:lnTo>
                  <a:pt x="15" y="56"/>
                </a:lnTo>
                <a:lnTo>
                  <a:pt x="16" y="61"/>
                </a:lnTo>
                <a:lnTo>
                  <a:pt x="24" y="6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15" name="CustomShape 707"/>
          <p:cNvSpPr/>
          <p:nvPr/>
        </p:nvSpPr>
        <p:spPr>
          <a:xfrm>
            <a:off x="8564563" y="1152525"/>
            <a:ext cx="103187" cy="168275"/>
          </a:xfrm>
          <a:custGeom>
            <a:avLst/>
            <a:gdLst/>
            <a:ahLst/>
            <a:cxnLst/>
            <a:rect l="l" t="t" r="r" b="b"/>
            <a:pathLst>
              <a:path w="65" h="107">
                <a:moveTo>
                  <a:pt x="0" y="97"/>
                </a:moveTo>
                <a:lnTo>
                  <a:pt x="0" y="100"/>
                </a:lnTo>
                <a:lnTo>
                  <a:pt x="0" y="103"/>
                </a:lnTo>
                <a:lnTo>
                  <a:pt x="1" y="105"/>
                </a:lnTo>
                <a:lnTo>
                  <a:pt x="3" y="106"/>
                </a:lnTo>
                <a:lnTo>
                  <a:pt x="6" y="107"/>
                </a:lnTo>
                <a:lnTo>
                  <a:pt x="11" y="107"/>
                </a:lnTo>
                <a:lnTo>
                  <a:pt x="17" y="105"/>
                </a:lnTo>
                <a:lnTo>
                  <a:pt x="24" y="100"/>
                </a:lnTo>
                <a:lnTo>
                  <a:pt x="30" y="96"/>
                </a:lnTo>
                <a:lnTo>
                  <a:pt x="38" y="89"/>
                </a:lnTo>
                <a:lnTo>
                  <a:pt x="44" y="81"/>
                </a:lnTo>
                <a:lnTo>
                  <a:pt x="51" y="72"/>
                </a:lnTo>
                <a:lnTo>
                  <a:pt x="57" y="62"/>
                </a:lnTo>
                <a:lnTo>
                  <a:pt x="61" y="51"/>
                </a:lnTo>
                <a:lnTo>
                  <a:pt x="63" y="40"/>
                </a:lnTo>
                <a:lnTo>
                  <a:pt x="65" y="28"/>
                </a:lnTo>
                <a:lnTo>
                  <a:pt x="64" y="16"/>
                </a:lnTo>
                <a:lnTo>
                  <a:pt x="61" y="3"/>
                </a:lnTo>
                <a:lnTo>
                  <a:pt x="60" y="2"/>
                </a:lnTo>
                <a:lnTo>
                  <a:pt x="59" y="0"/>
                </a:lnTo>
                <a:lnTo>
                  <a:pt x="57" y="0"/>
                </a:lnTo>
                <a:lnTo>
                  <a:pt x="55" y="2"/>
                </a:lnTo>
                <a:lnTo>
                  <a:pt x="48" y="4"/>
                </a:lnTo>
                <a:lnTo>
                  <a:pt x="42" y="9"/>
                </a:lnTo>
                <a:lnTo>
                  <a:pt x="36" y="15"/>
                </a:lnTo>
                <a:lnTo>
                  <a:pt x="28" y="22"/>
                </a:lnTo>
                <a:lnTo>
                  <a:pt x="22" y="30"/>
                </a:lnTo>
                <a:lnTo>
                  <a:pt x="16" y="39"/>
                </a:lnTo>
                <a:lnTo>
                  <a:pt x="12" y="48"/>
                </a:lnTo>
                <a:lnTo>
                  <a:pt x="8" y="55"/>
                </a:lnTo>
                <a:lnTo>
                  <a:pt x="6" y="64"/>
                </a:lnTo>
                <a:lnTo>
                  <a:pt x="4" y="72"/>
                </a:lnTo>
                <a:lnTo>
                  <a:pt x="3" y="81"/>
                </a:lnTo>
                <a:lnTo>
                  <a:pt x="1" y="87"/>
                </a:lnTo>
                <a:lnTo>
                  <a:pt x="1" y="93"/>
                </a:lnTo>
                <a:lnTo>
                  <a:pt x="0"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316" name="CustomShape 708"/>
          <p:cNvSpPr/>
          <p:nvPr/>
        </p:nvSpPr>
        <p:spPr>
          <a:xfrm>
            <a:off x="8558213" y="1155700"/>
            <a:ext cx="117475" cy="173038"/>
          </a:xfrm>
          <a:custGeom>
            <a:avLst/>
            <a:gdLst/>
            <a:ahLst/>
            <a:cxnLst/>
            <a:rect l="l" t="t" r="r" b="b"/>
            <a:pathLst>
              <a:path w="74" h="109">
                <a:moveTo>
                  <a:pt x="61" y="2"/>
                </a:moveTo>
                <a:lnTo>
                  <a:pt x="64" y="14"/>
                </a:lnTo>
                <a:lnTo>
                  <a:pt x="64" y="26"/>
                </a:lnTo>
                <a:lnTo>
                  <a:pt x="63" y="37"/>
                </a:lnTo>
                <a:lnTo>
                  <a:pt x="61" y="48"/>
                </a:lnTo>
                <a:lnTo>
                  <a:pt x="57" y="58"/>
                </a:lnTo>
                <a:lnTo>
                  <a:pt x="51" y="68"/>
                </a:lnTo>
                <a:lnTo>
                  <a:pt x="45" y="76"/>
                </a:lnTo>
                <a:lnTo>
                  <a:pt x="39" y="84"/>
                </a:lnTo>
                <a:lnTo>
                  <a:pt x="32" y="90"/>
                </a:lnTo>
                <a:lnTo>
                  <a:pt x="25" y="95"/>
                </a:lnTo>
                <a:lnTo>
                  <a:pt x="20" y="98"/>
                </a:lnTo>
                <a:lnTo>
                  <a:pt x="14" y="101"/>
                </a:lnTo>
                <a:lnTo>
                  <a:pt x="10" y="101"/>
                </a:lnTo>
                <a:lnTo>
                  <a:pt x="8" y="99"/>
                </a:lnTo>
                <a:lnTo>
                  <a:pt x="9" y="99"/>
                </a:lnTo>
                <a:lnTo>
                  <a:pt x="8" y="99"/>
                </a:lnTo>
                <a:lnTo>
                  <a:pt x="8" y="98"/>
                </a:lnTo>
                <a:lnTo>
                  <a:pt x="8" y="96"/>
                </a:lnTo>
                <a:lnTo>
                  <a:pt x="0" y="95"/>
                </a:lnTo>
                <a:lnTo>
                  <a:pt x="0" y="98"/>
                </a:lnTo>
                <a:lnTo>
                  <a:pt x="0" y="102"/>
                </a:lnTo>
                <a:lnTo>
                  <a:pt x="2" y="105"/>
                </a:lnTo>
                <a:lnTo>
                  <a:pt x="5" y="108"/>
                </a:lnTo>
                <a:lnTo>
                  <a:pt x="10" y="109"/>
                </a:lnTo>
                <a:lnTo>
                  <a:pt x="16" y="109"/>
                </a:lnTo>
                <a:lnTo>
                  <a:pt x="23" y="107"/>
                </a:lnTo>
                <a:lnTo>
                  <a:pt x="30" y="103"/>
                </a:lnTo>
                <a:lnTo>
                  <a:pt x="38" y="97"/>
                </a:lnTo>
                <a:lnTo>
                  <a:pt x="45" y="91"/>
                </a:lnTo>
                <a:lnTo>
                  <a:pt x="52" y="82"/>
                </a:lnTo>
                <a:lnTo>
                  <a:pt x="59" y="73"/>
                </a:lnTo>
                <a:lnTo>
                  <a:pt x="64" y="62"/>
                </a:lnTo>
                <a:lnTo>
                  <a:pt x="69" y="51"/>
                </a:lnTo>
                <a:lnTo>
                  <a:pt x="73" y="39"/>
                </a:lnTo>
                <a:lnTo>
                  <a:pt x="74" y="26"/>
                </a:lnTo>
                <a:lnTo>
                  <a:pt x="73" y="13"/>
                </a:lnTo>
                <a:lnTo>
                  <a:pt x="69" y="0"/>
                </a:lnTo>
                <a:lnTo>
                  <a:pt x="61" y="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17" name="CustomShape 709"/>
          <p:cNvSpPr/>
          <p:nvPr/>
        </p:nvSpPr>
        <p:spPr>
          <a:xfrm>
            <a:off x="8583613" y="1146175"/>
            <a:ext cx="84137" cy="69850"/>
          </a:xfrm>
          <a:custGeom>
            <a:avLst/>
            <a:gdLst/>
            <a:ahLst/>
            <a:cxnLst/>
            <a:rect l="l" t="t" r="r" b="b"/>
            <a:pathLst>
              <a:path w="53" h="45">
                <a:moveTo>
                  <a:pt x="8" y="45"/>
                </a:moveTo>
                <a:lnTo>
                  <a:pt x="13" y="37"/>
                </a:lnTo>
                <a:lnTo>
                  <a:pt x="20" y="30"/>
                </a:lnTo>
                <a:lnTo>
                  <a:pt x="27" y="22"/>
                </a:lnTo>
                <a:lnTo>
                  <a:pt x="33" y="17"/>
                </a:lnTo>
                <a:lnTo>
                  <a:pt x="40" y="12"/>
                </a:lnTo>
                <a:lnTo>
                  <a:pt x="44" y="10"/>
                </a:lnTo>
                <a:lnTo>
                  <a:pt x="46" y="9"/>
                </a:lnTo>
                <a:lnTo>
                  <a:pt x="45" y="9"/>
                </a:lnTo>
                <a:lnTo>
                  <a:pt x="45" y="8"/>
                </a:lnTo>
                <a:lnTo>
                  <a:pt x="53" y="6"/>
                </a:lnTo>
                <a:lnTo>
                  <a:pt x="51" y="2"/>
                </a:lnTo>
                <a:lnTo>
                  <a:pt x="47" y="0"/>
                </a:lnTo>
                <a:lnTo>
                  <a:pt x="44" y="0"/>
                </a:lnTo>
                <a:lnTo>
                  <a:pt x="41" y="1"/>
                </a:lnTo>
                <a:lnTo>
                  <a:pt x="34" y="4"/>
                </a:lnTo>
                <a:lnTo>
                  <a:pt x="28" y="9"/>
                </a:lnTo>
                <a:lnTo>
                  <a:pt x="21" y="15"/>
                </a:lnTo>
                <a:lnTo>
                  <a:pt x="13" y="23"/>
                </a:lnTo>
                <a:lnTo>
                  <a:pt x="7" y="32"/>
                </a:lnTo>
                <a:lnTo>
                  <a:pt x="0" y="41"/>
                </a:lnTo>
                <a:lnTo>
                  <a:pt x="8" y="4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18" name="CustomShape 710"/>
          <p:cNvSpPr/>
          <p:nvPr/>
        </p:nvSpPr>
        <p:spPr>
          <a:xfrm>
            <a:off x="8558213" y="1211263"/>
            <a:ext cx="38100" cy="96837"/>
          </a:xfrm>
          <a:custGeom>
            <a:avLst/>
            <a:gdLst/>
            <a:ahLst/>
            <a:cxnLst/>
            <a:rect l="l" t="t" r="r" b="b"/>
            <a:pathLst>
              <a:path w="24" h="61">
                <a:moveTo>
                  <a:pt x="8" y="61"/>
                </a:moveTo>
                <a:lnTo>
                  <a:pt x="9" y="57"/>
                </a:lnTo>
                <a:lnTo>
                  <a:pt x="10" y="50"/>
                </a:lnTo>
                <a:lnTo>
                  <a:pt x="11" y="44"/>
                </a:lnTo>
                <a:lnTo>
                  <a:pt x="12" y="36"/>
                </a:lnTo>
                <a:lnTo>
                  <a:pt x="14" y="28"/>
                </a:lnTo>
                <a:lnTo>
                  <a:pt x="16" y="21"/>
                </a:lnTo>
                <a:lnTo>
                  <a:pt x="20" y="12"/>
                </a:lnTo>
                <a:lnTo>
                  <a:pt x="24" y="4"/>
                </a:lnTo>
                <a:lnTo>
                  <a:pt x="16" y="0"/>
                </a:lnTo>
                <a:lnTo>
                  <a:pt x="12" y="8"/>
                </a:lnTo>
                <a:lnTo>
                  <a:pt x="8" y="17"/>
                </a:lnTo>
                <a:lnTo>
                  <a:pt x="6" y="26"/>
                </a:lnTo>
                <a:lnTo>
                  <a:pt x="4" y="35"/>
                </a:lnTo>
                <a:lnTo>
                  <a:pt x="2" y="43"/>
                </a:lnTo>
                <a:lnTo>
                  <a:pt x="1" y="49"/>
                </a:lnTo>
                <a:lnTo>
                  <a:pt x="1" y="56"/>
                </a:lnTo>
                <a:lnTo>
                  <a:pt x="0" y="60"/>
                </a:lnTo>
                <a:lnTo>
                  <a:pt x="8" y="6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19" name="CustomShape 711"/>
          <p:cNvSpPr/>
          <p:nvPr/>
        </p:nvSpPr>
        <p:spPr>
          <a:xfrm>
            <a:off x="401638" y="701675"/>
            <a:ext cx="103187" cy="169863"/>
          </a:xfrm>
          <a:custGeom>
            <a:avLst/>
            <a:gdLst/>
            <a:ahLst/>
            <a:cxnLst/>
            <a:rect l="l" t="t" r="r" b="b"/>
            <a:pathLst>
              <a:path w="65" h="107">
                <a:moveTo>
                  <a:pt x="65" y="97"/>
                </a:moveTo>
                <a:lnTo>
                  <a:pt x="65" y="100"/>
                </a:lnTo>
                <a:lnTo>
                  <a:pt x="65" y="102"/>
                </a:lnTo>
                <a:lnTo>
                  <a:pt x="64" y="104"/>
                </a:lnTo>
                <a:lnTo>
                  <a:pt x="63" y="105"/>
                </a:lnTo>
                <a:lnTo>
                  <a:pt x="59" y="107"/>
                </a:lnTo>
                <a:lnTo>
                  <a:pt x="54" y="107"/>
                </a:lnTo>
                <a:lnTo>
                  <a:pt x="48" y="104"/>
                </a:lnTo>
                <a:lnTo>
                  <a:pt x="41" y="100"/>
                </a:lnTo>
                <a:lnTo>
                  <a:pt x="35" y="96"/>
                </a:lnTo>
                <a:lnTo>
                  <a:pt x="27" y="89"/>
                </a:lnTo>
                <a:lnTo>
                  <a:pt x="21" y="80"/>
                </a:lnTo>
                <a:lnTo>
                  <a:pt x="15" y="71"/>
                </a:lnTo>
                <a:lnTo>
                  <a:pt x="8" y="62"/>
                </a:lnTo>
                <a:lnTo>
                  <a:pt x="4" y="51"/>
                </a:lnTo>
                <a:lnTo>
                  <a:pt x="2" y="40"/>
                </a:lnTo>
                <a:lnTo>
                  <a:pt x="0" y="27"/>
                </a:lnTo>
                <a:lnTo>
                  <a:pt x="1" y="15"/>
                </a:lnTo>
                <a:lnTo>
                  <a:pt x="4" y="2"/>
                </a:lnTo>
                <a:lnTo>
                  <a:pt x="5" y="1"/>
                </a:lnTo>
                <a:lnTo>
                  <a:pt x="6" y="0"/>
                </a:lnTo>
                <a:lnTo>
                  <a:pt x="8" y="0"/>
                </a:lnTo>
                <a:lnTo>
                  <a:pt x="10" y="1"/>
                </a:lnTo>
                <a:lnTo>
                  <a:pt x="17" y="3"/>
                </a:lnTo>
                <a:lnTo>
                  <a:pt x="23" y="9"/>
                </a:lnTo>
                <a:lnTo>
                  <a:pt x="29" y="14"/>
                </a:lnTo>
                <a:lnTo>
                  <a:pt x="37" y="22"/>
                </a:lnTo>
                <a:lnTo>
                  <a:pt x="43" y="30"/>
                </a:lnTo>
                <a:lnTo>
                  <a:pt x="49" y="38"/>
                </a:lnTo>
                <a:lnTo>
                  <a:pt x="53" y="47"/>
                </a:lnTo>
                <a:lnTo>
                  <a:pt x="57" y="55"/>
                </a:lnTo>
                <a:lnTo>
                  <a:pt x="59" y="64"/>
                </a:lnTo>
                <a:lnTo>
                  <a:pt x="61" y="71"/>
                </a:lnTo>
                <a:lnTo>
                  <a:pt x="63" y="80"/>
                </a:lnTo>
                <a:lnTo>
                  <a:pt x="64" y="87"/>
                </a:lnTo>
                <a:lnTo>
                  <a:pt x="64" y="92"/>
                </a:lnTo>
                <a:lnTo>
                  <a:pt x="65"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320" name="CustomShape 712"/>
          <p:cNvSpPr/>
          <p:nvPr/>
        </p:nvSpPr>
        <p:spPr>
          <a:xfrm>
            <a:off x="393700" y="703263"/>
            <a:ext cx="119063" cy="174625"/>
          </a:xfrm>
          <a:custGeom>
            <a:avLst/>
            <a:gdLst/>
            <a:ahLst/>
            <a:cxnLst/>
            <a:rect l="l" t="t" r="r" b="b"/>
            <a:pathLst>
              <a:path w="75" h="110">
                <a:moveTo>
                  <a:pt x="5" y="0"/>
                </a:moveTo>
                <a:lnTo>
                  <a:pt x="2" y="13"/>
                </a:lnTo>
                <a:lnTo>
                  <a:pt x="0" y="26"/>
                </a:lnTo>
                <a:lnTo>
                  <a:pt x="2" y="40"/>
                </a:lnTo>
                <a:lnTo>
                  <a:pt x="5" y="52"/>
                </a:lnTo>
                <a:lnTo>
                  <a:pt x="10" y="63"/>
                </a:lnTo>
                <a:lnTo>
                  <a:pt x="15" y="74"/>
                </a:lnTo>
                <a:lnTo>
                  <a:pt x="22" y="83"/>
                </a:lnTo>
                <a:lnTo>
                  <a:pt x="29" y="91"/>
                </a:lnTo>
                <a:lnTo>
                  <a:pt x="36" y="98"/>
                </a:lnTo>
                <a:lnTo>
                  <a:pt x="44" y="103"/>
                </a:lnTo>
                <a:lnTo>
                  <a:pt x="51" y="108"/>
                </a:lnTo>
                <a:lnTo>
                  <a:pt x="58" y="110"/>
                </a:lnTo>
                <a:lnTo>
                  <a:pt x="64" y="110"/>
                </a:lnTo>
                <a:lnTo>
                  <a:pt x="69" y="109"/>
                </a:lnTo>
                <a:lnTo>
                  <a:pt x="72" y="106"/>
                </a:lnTo>
                <a:lnTo>
                  <a:pt x="75" y="102"/>
                </a:lnTo>
                <a:lnTo>
                  <a:pt x="75" y="99"/>
                </a:lnTo>
                <a:lnTo>
                  <a:pt x="75" y="96"/>
                </a:lnTo>
                <a:lnTo>
                  <a:pt x="66" y="97"/>
                </a:lnTo>
                <a:lnTo>
                  <a:pt x="66" y="99"/>
                </a:lnTo>
                <a:lnTo>
                  <a:pt x="66" y="100"/>
                </a:lnTo>
                <a:lnTo>
                  <a:pt x="65" y="100"/>
                </a:lnTo>
                <a:lnTo>
                  <a:pt x="66" y="100"/>
                </a:lnTo>
                <a:lnTo>
                  <a:pt x="64" y="101"/>
                </a:lnTo>
                <a:lnTo>
                  <a:pt x="60" y="101"/>
                </a:lnTo>
                <a:lnTo>
                  <a:pt x="54" y="99"/>
                </a:lnTo>
                <a:lnTo>
                  <a:pt x="49" y="96"/>
                </a:lnTo>
                <a:lnTo>
                  <a:pt x="42" y="90"/>
                </a:lnTo>
                <a:lnTo>
                  <a:pt x="35" y="85"/>
                </a:lnTo>
                <a:lnTo>
                  <a:pt x="29" y="77"/>
                </a:lnTo>
                <a:lnTo>
                  <a:pt x="23" y="68"/>
                </a:lnTo>
                <a:lnTo>
                  <a:pt x="17" y="58"/>
                </a:lnTo>
                <a:lnTo>
                  <a:pt x="13" y="48"/>
                </a:lnTo>
                <a:lnTo>
                  <a:pt x="11" y="37"/>
                </a:lnTo>
                <a:lnTo>
                  <a:pt x="10" y="26"/>
                </a:lnTo>
                <a:lnTo>
                  <a:pt x="10" y="14"/>
                </a:lnTo>
                <a:lnTo>
                  <a:pt x="13" y="2"/>
                </a:lnTo>
                <a:lnTo>
                  <a:pt x="5"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21" name="CustomShape 713"/>
          <p:cNvSpPr/>
          <p:nvPr/>
        </p:nvSpPr>
        <p:spPr>
          <a:xfrm>
            <a:off x="401638" y="695325"/>
            <a:ext cx="84137" cy="69850"/>
          </a:xfrm>
          <a:custGeom>
            <a:avLst/>
            <a:gdLst/>
            <a:ahLst/>
            <a:cxnLst/>
            <a:rect l="l" t="t" r="r" b="b"/>
            <a:pathLst>
              <a:path w="53" h="45">
                <a:moveTo>
                  <a:pt x="53" y="40"/>
                </a:moveTo>
                <a:lnTo>
                  <a:pt x="47" y="31"/>
                </a:lnTo>
                <a:lnTo>
                  <a:pt x="40" y="23"/>
                </a:lnTo>
                <a:lnTo>
                  <a:pt x="32" y="15"/>
                </a:lnTo>
                <a:lnTo>
                  <a:pt x="25" y="8"/>
                </a:lnTo>
                <a:lnTo>
                  <a:pt x="19" y="4"/>
                </a:lnTo>
                <a:lnTo>
                  <a:pt x="12" y="1"/>
                </a:lnTo>
                <a:lnTo>
                  <a:pt x="9" y="0"/>
                </a:lnTo>
                <a:lnTo>
                  <a:pt x="6" y="0"/>
                </a:lnTo>
                <a:lnTo>
                  <a:pt x="2" y="2"/>
                </a:lnTo>
                <a:lnTo>
                  <a:pt x="0" y="5"/>
                </a:lnTo>
                <a:lnTo>
                  <a:pt x="8" y="7"/>
                </a:lnTo>
                <a:lnTo>
                  <a:pt x="8" y="8"/>
                </a:lnTo>
                <a:lnTo>
                  <a:pt x="7" y="8"/>
                </a:lnTo>
                <a:lnTo>
                  <a:pt x="8" y="8"/>
                </a:lnTo>
                <a:lnTo>
                  <a:pt x="9" y="10"/>
                </a:lnTo>
                <a:lnTo>
                  <a:pt x="13" y="12"/>
                </a:lnTo>
                <a:lnTo>
                  <a:pt x="20" y="16"/>
                </a:lnTo>
                <a:lnTo>
                  <a:pt x="26" y="22"/>
                </a:lnTo>
                <a:lnTo>
                  <a:pt x="34" y="29"/>
                </a:lnTo>
                <a:lnTo>
                  <a:pt x="40" y="37"/>
                </a:lnTo>
                <a:lnTo>
                  <a:pt x="45" y="45"/>
                </a:lnTo>
                <a:lnTo>
                  <a:pt x="53" y="4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22" name="CustomShape 714"/>
          <p:cNvSpPr/>
          <p:nvPr/>
        </p:nvSpPr>
        <p:spPr>
          <a:xfrm>
            <a:off x="473075" y="758825"/>
            <a:ext cx="38100" cy="96838"/>
          </a:xfrm>
          <a:custGeom>
            <a:avLst/>
            <a:gdLst/>
            <a:ahLst/>
            <a:cxnLst/>
            <a:rect l="l" t="t" r="r" b="b"/>
            <a:pathLst>
              <a:path w="25" h="62">
                <a:moveTo>
                  <a:pt x="25" y="61"/>
                </a:moveTo>
                <a:lnTo>
                  <a:pt x="23" y="56"/>
                </a:lnTo>
                <a:lnTo>
                  <a:pt x="23" y="50"/>
                </a:lnTo>
                <a:lnTo>
                  <a:pt x="22" y="43"/>
                </a:lnTo>
                <a:lnTo>
                  <a:pt x="20" y="35"/>
                </a:lnTo>
                <a:lnTo>
                  <a:pt x="18" y="27"/>
                </a:lnTo>
                <a:lnTo>
                  <a:pt x="16" y="18"/>
                </a:lnTo>
                <a:lnTo>
                  <a:pt x="12" y="9"/>
                </a:lnTo>
                <a:lnTo>
                  <a:pt x="8" y="0"/>
                </a:lnTo>
                <a:lnTo>
                  <a:pt x="0" y="5"/>
                </a:lnTo>
                <a:lnTo>
                  <a:pt x="4" y="12"/>
                </a:lnTo>
                <a:lnTo>
                  <a:pt x="8" y="21"/>
                </a:lnTo>
                <a:lnTo>
                  <a:pt x="10" y="29"/>
                </a:lnTo>
                <a:lnTo>
                  <a:pt x="12" y="37"/>
                </a:lnTo>
                <a:lnTo>
                  <a:pt x="13" y="44"/>
                </a:lnTo>
                <a:lnTo>
                  <a:pt x="14" y="51"/>
                </a:lnTo>
                <a:lnTo>
                  <a:pt x="15" y="57"/>
                </a:lnTo>
                <a:lnTo>
                  <a:pt x="16" y="62"/>
                </a:lnTo>
                <a:lnTo>
                  <a:pt x="25" y="6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23" name="CustomShape 715"/>
          <p:cNvSpPr/>
          <p:nvPr/>
        </p:nvSpPr>
        <p:spPr>
          <a:xfrm>
            <a:off x="8562975" y="903288"/>
            <a:ext cx="103188" cy="169862"/>
          </a:xfrm>
          <a:custGeom>
            <a:avLst/>
            <a:gdLst/>
            <a:ahLst/>
            <a:cxnLst/>
            <a:rect l="l" t="t" r="r" b="b"/>
            <a:pathLst>
              <a:path w="65" h="107">
                <a:moveTo>
                  <a:pt x="0" y="96"/>
                </a:moveTo>
                <a:lnTo>
                  <a:pt x="0" y="99"/>
                </a:lnTo>
                <a:lnTo>
                  <a:pt x="0" y="101"/>
                </a:lnTo>
                <a:lnTo>
                  <a:pt x="1" y="104"/>
                </a:lnTo>
                <a:lnTo>
                  <a:pt x="2" y="105"/>
                </a:lnTo>
                <a:lnTo>
                  <a:pt x="6" y="107"/>
                </a:lnTo>
                <a:lnTo>
                  <a:pt x="11" y="106"/>
                </a:lnTo>
                <a:lnTo>
                  <a:pt x="17" y="104"/>
                </a:lnTo>
                <a:lnTo>
                  <a:pt x="24" y="100"/>
                </a:lnTo>
                <a:lnTo>
                  <a:pt x="30" y="95"/>
                </a:lnTo>
                <a:lnTo>
                  <a:pt x="38" y="88"/>
                </a:lnTo>
                <a:lnTo>
                  <a:pt x="44" y="81"/>
                </a:lnTo>
                <a:lnTo>
                  <a:pt x="50" y="72"/>
                </a:lnTo>
                <a:lnTo>
                  <a:pt x="57" y="62"/>
                </a:lnTo>
                <a:lnTo>
                  <a:pt x="61" y="51"/>
                </a:lnTo>
                <a:lnTo>
                  <a:pt x="63" y="39"/>
                </a:lnTo>
                <a:lnTo>
                  <a:pt x="65" y="27"/>
                </a:lnTo>
                <a:lnTo>
                  <a:pt x="64" y="15"/>
                </a:lnTo>
                <a:lnTo>
                  <a:pt x="61" y="2"/>
                </a:lnTo>
                <a:lnTo>
                  <a:pt x="60" y="0"/>
                </a:lnTo>
                <a:lnTo>
                  <a:pt x="59" y="0"/>
                </a:lnTo>
                <a:lnTo>
                  <a:pt x="57" y="0"/>
                </a:lnTo>
                <a:lnTo>
                  <a:pt x="55" y="0"/>
                </a:lnTo>
                <a:lnTo>
                  <a:pt x="48" y="4"/>
                </a:lnTo>
                <a:lnTo>
                  <a:pt x="42" y="8"/>
                </a:lnTo>
                <a:lnTo>
                  <a:pt x="36" y="15"/>
                </a:lnTo>
                <a:lnTo>
                  <a:pt x="28" y="21"/>
                </a:lnTo>
                <a:lnTo>
                  <a:pt x="22" y="30"/>
                </a:lnTo>
                <a:lnTo>
                  <a:pt x="16" y="39"/>
                </a:lnTo>
                <a:lnTo>
                  <a:pt x="12" y="47"/>
                </a:lnTo>
                <a:lnTo>
                  <a:pt x="8" y="55"/>
                </a:lnTo>
                <a:lnTo>
                  <a:pt x="6" y="63"/>
                </a:lnTo>
                <a:lnTo>
                  <a:pt x="4" y="72"/>
                </a:lnTo>
                <a:lnTo>
                  <a:pt x="2" y="79"/>
                </a:lnTo>
                <a:lnTo>
                  <a:pt x="1" y="86"/>
                </a:lnTo>
                <a:lnTo>
                  <a:pt x="1" y="92"/>
                </a:lnTo>
                <a:lnTo>
                  <a:pt x="0"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324" name="CustomShape 716"/>
          <p:cNvSpPr/>
          <p:nvPr/>
        </p:nvSpPr>
        <p:spPr>
          <a:xfrm>
            <a:off x="8555038" y="903288"/>
            <a:ext cx="119062" cy="174625"/>
          </a:xfrm>
          <a:custGeom>
            <a:avLst/>
            <a:gdLst/>
            <a:ahLst/>
            <a:cxnLst/>
            <a:rect l="l" t="t" r="r" b="b"/>
            <a:pathLst>
              <a:path w="75" h="111">
                <a:moveTo>
                  <a:pt x="62" y="4"/>
                </a:moveTo>
                <a:lnTo>
                  <a:pt x="65" y="16"/>
                </a:lnTo>
                <a:lnTo>
                  <a:pt x="65" y="27"/>
                </a:lnTo>
                <a:lnTo>
                  <a:pt x="64" y="39"/>
                </a:lnTo>
                <a:lnTo>
                  <a:pt x="62" y="49"/>
                </a:lnTo>
                <a:lnTo>
                  <a:pt x="58" y="60"/>
                </a:lnTo>
                <a:lnTo>
                  <a:pt x="52" y="69"/>
                </a:lnTo>
                <a:lnTo>
                  <a:pt x="46" y="77"/>
                </a:lnTo>
                <a:lnTo>
                  <a:pt x="40" y="85"/>
                </a:lnTo>
                <a:lnTo>
                  <a:pt x="33" y="92"/>
                </a:lnTo>
                <a:lnTo>
                  <a:pt x="26" y="96"/>
                </a:lnTo>
                <a:lnTo>
                  <a:pt x="21" y="99"/>
                </a:lnTo>
                <a:lnTo>
                  <a:pt x="15" y="101"/>
                </a:lnTo>
                <a:lnTo>
                  <a:pt x="11" y="101"/>
                </a:lnTo>
                <a:lnTo>
                  <a:pt x="9" y="101"/>
                </a:lnTo>
                <a:lnTo>
                  <a:pt x="10" y="101"/>
                </a:lnTo>
                <a:lnTo>
                  <a:pt x="9" y="100"/>
                </a:lnTo>
                <a:lnTo>
                  <a:pt x="9" y="99"/>
                </a:lnTo>
                <a:lnTo>
                  <a:pt x="9" y="97"/>
                </a:lnTo>
                <a:lnTo>
                  <a:pt x="0" y="96"/>
                </a:lnTo>
                <a:lnTo>
                  <a:pt x="0" y="99"/>
                </a:lnTo>
                <a:lnTo>
                  <a:pt x="0" y="103"/>
                </a:lnTo>
                <a:lnTo>
                  <a:pt x="3" y="106"/>
                </a:lnTo>
                <a:lnTo>
                  <a:pt x="6" y="109"/>
                </a:lnTo>
                <a:lnTo>
                  <a:pt x="11" y="111"/>
                </a:lnTo>
                <a:lnTo>
                  <a:pt x="17" y="110"/>
                </a:lnTo>
                <a:lnTo>
                  <a:pt x="24" y="108"/>
                </a:lnTo>
                <a:lnTo>
                  <a:pt x="31" y="104"/>
                </a:lnTo>
                <a:lnTo>
                  <a:pt x="39" y="98"/>
                </a:lnTo>
                <a:lnTo>
                  <a:pt x="46" y="92"/>
                </a:lnTo>
                <a:lnTo>
                  <a:pt x="53" y="83"/>
                </a:lnTo>
                <a:lnTo>
                  <a:pt x="60" y="74"/>
                </a:lnTo>
                <a:lnTo>
                  <a:pt x="65" y="63"/>
                </a:lnTo>
                <a:lnTo>
                  <a:pt x="70" y="52"/>
                </a:lnTo>
                <a:lnTo>
                  <a:pt x="73" y="40"/>
                </a:lnTo>
                <a:lnTo>
                  <a:pt x="75" y="27"/>
                </a:lnTo>
                <a:lnTo>
                  <a:pt x="73" y="14"/>
                </a:lnTo>
                <a:lnTo>
                  <a:pt x="70" y="0"/>
                </a:lnTo>
                <a:lnTo>
                  <a:pt x="62" y="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25" name="CustomShape 717"/>
          <p:cNvSpPr/>
          <p:nvPr/>
        </p:nvSpPr>
        <p:spPr>
          <a:xfrm>
            <a:off x="8582025" y="895350"/>
            <a:ext cx="84138" cy="73025"/>
          </a:xfrm>
          <a:custGeom>
            <a:avLst/>
            <a:gdLst/>
            <a:ahLst/>
            <a:cxnLst/>
            <a:rect l="l" t="t" r="r" b="b"/>
            <a:pathLst>
              <a:path w="53" h="46">
                <a:moveTo>
                  <a:pt x="8" y="46"/>
                </a:moveTo>
                <a:lnTo>
                  <a:pt x="13" y="37"/>
                </a:lnTo>
                <a:lnTo>
                  <a:pt x="19" y="30"/>
                </a:lnTo>
                <a:lnTo>
                  <a:pt x="27" y="23"/>
                </a:lnTo>
                <a:lnTo>
                  <a:pt x="33" y="16"/>
                </a:lnTo>
                <a:lnTo>
                  <a:pt x="40" y="12"/>
                </a:lnTo>
                <a:lnTo>
                  <a:pt x="44" y="10"/>
                </a:lnTo>
                <a:lnTo>
                  <a:pt x="45" y="10"/>
                </a:lnTo>
                <a:lnTo>
                  <a:pt x="46" y="10"/>
                </a:lnTo>
                <a:lnTo>
                  <a:pt x="45" y="9"/>
                </a:lnTo>
                <a:lnTo>
                  <a:pt x="53" y="5"/>
                </a:lnTo>
                <a:lnTo>
                  <a:pt x="51" y="2"/>
                </a:lnTo>
                <a:lnTo>
                  <a:pt x="47" y="0"/>
                </a:lnTo>
                <a:lnTo>
                  <a:pt x="44" y="0"/>
                </a:lnTo>
                <a:lnTo>
                  <a:pt x="41" y="1"/>
                </a:lnTo>
                <a:lnTo>
                  <a:pt x="34" y="4"/>
                </a:lnTo>
                <a:lnTo>
                  <a:pt x="28" y="10"/>
                </a:lnTo>
                <a:lnTo>
                  <a:pt x="21" y="16"/>
                </a:lnTo>
                <a:lnTo>
                  <a:pt x="13" y="23"/>
                </a:lnTo>
                <a:lnTo>
                  <a:pt x="6" y="32"/>
                </a:lnTo>
                <a:lnTo>
                  <a:pt x="0" y="41"/>
                </a:lnTo>
                <a:lnTo>
                  <a:pt x="8" y="46"/>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26" name="CustomShape 718"/>
          <p:cNvSpPr/>
          <p:nvPr/>
        </p:nvSpPr>
        <p:spPr>
          <a:xfrm>
            <a:off x="8555038" y="960438"/>
            <a:ext cx="38100" cy="96837"/>
          </a:xfrm>
          <a:custGeom>
            <a:avLst/>
            <a:gdLst/>
            <a:ahLst/>
            <a:cxnLst/>
            <a:rect l="l" t="t" r="r" b="b"/>
            <a:pathLst>
              <a:path w="25" h="61">
                <a:moveTo>
                  <a:pt x="9" y="61"/>
                </a:moveTo>
                <a:lnTo>
                  <a:pt x="10" y="57"/>
                </a:lnTo>
                <a:lnTo>
                  <a:pt x="11" y="51"/>
                </a:lnTo>
                <a:lnTo>
                  <a:pt x="12" y="45"/>
                </a:lnTo>
                <a:lnTo>
                  <a:pt x="13" y="37"/>
                </a:lnTo>
                <a:lnTo>
                  <a:pt x="15" y="28"/>
                </a:lnTo>
                <a:lnTo>
                  <a:pt x="17" y="20"/>
                </a:lnTo>
                <a:lnTo>
                  <a:pt x="21" y="13"/>
                </a:lnTo>
                <a:lnTo>
                  <a:pt x="25" y="5"/>
                </a:lnTo>
                <a:lnTo>
                  <a:pt x="17" y="0"/>
                </a:lnTo>
                <a:lnTo>
                  <a:pt x="13" y="8"/>
                </a:lnTo>
                <a:lnTo>
                  <a:pt x="9" y="17"/>
                </a:lnTo>
                <a:lnTo>
                  <a:pt x="7" y="26"/>
                </a:lnTo>
                <a:lnTo>
                  <a:pt x="5" y="35"/>
                </a:lnTo>
                <a:lnTo>
                  <a:pt x="3" y="42"/>
                </a:lnTo>
                <a:lnTo>
                  <a:pt x="2" y="49"/>
                </a:lnTo>
                <a:lnTo>
                  <a:pt x="2" y="56"/>
                </a:lnTo>
                <a:lnTo>
                  <a:pt x="0" y="60"/>
                </a:lnTo>
                <a:lnTo>
                  <a:pt x="9" y="6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27" name="CustomShape 719"/>
          <p:cNvSpPr/>
          <p:nvPr/>
        </p:nvSpPr>
        <p:spPr>
          <a:xfrm>
            <a:off x="400050" y="1196975"/>
            <a:ext cx="100013" cy="166688"/>
          </a:xfrm>
          <a:custGeom>
            <a:avLst/>
            <a:gdLst/>
            <a:ahLst/>
            <a:cxnLst/>
            <a:rect l="l" t="t" r="r" b="b"/>
            <a:pathLst>
              <a:path w="64" h="106">
                <a:moveTo>
                  <a:pt x="64" y="97"/>
                </a:moveTo>
                <a:lnTo>
                  <a:pt x="64" y="99"/>
                </a:lnTo>
                <a:lnTo>
                  <a:pt x="64" y="102"/>
                </a:lnTo>
                <a:lnTo>
                  <a:pt x="63" y="103"/>
                </a:lnTo>
                <a:lnTo>
                  <a:pt x="62" y="105"/>
                </a:lnTo>
                <a:lnTo>
                  <a:pt x="58" y="106"/>
                </a:lnTo>
                <a:lnTo>
                  <a:pt x="53" y="105"/>
                </a:lnTo>
                <a:lnTo>
                  <a:pt x="47" y="103"/>
                </a:lnTo>
                <a:lnTo>
                  <a:pt x="40" y="100"/>
                </a:lnTo>
                <a:lnTo>
                  <a:pt x="33" y="94"/>
                </a:lnTo>
                <a:lnTo>
                  <a:pt x="26" y="88"/>
                </a:lnTo>
                <a:lnTo>
                  <a:pt x="20" y="80"/>
                </a:lnTo>
                <a:lnTo>
                  <a:pt x="13" y="71"/>
                </a:lnTo>
                <a:lnTo>
                  <a:pt x="7" y="61"/>
                </a:lnTo>
                <a:lnTo>
                  <a:pt x="3" y="50"/>
                </a:lnTo>
                <a:lnTo>
                  <a:pt x="1" y="39"/>
                </a:lnTo>
                <a:lnTo>
                  <a:pt x="0" y="27"/>
                </a:lnTo>
                <a:lnTo>
                  <a:pt x="0" y="14"/>
                </a:lnTo>
                <a:lnTo>
                  <a:pt x="3" y="1"/>
                </a:lnTo>
                <a:lnTo>
                  <a:pt x="4" y="0"/>
                </a:lnTo>
                <a:lnTo>
                  <a:pt x="6" y="0"/>
                </a:lnTo>
                <a:lnTo>
                  <a:pt x="7" y="0"/>
                </a:lnTo>
                <a:lnTo>
                  <a:pt x="9" y="0"/>
                </a:lnTo>
                <a:lnTo>
                  <a:pt x="16" y="3"/>
                </a:lnTo>
                <a:lnTo>
                  <a:pt x="22" y="8"/>
                </a:lnTo>
                <a:lnTo>
                  <a:pt x="28" y="14"/>
                </a:lnTo>
                <a:lnTo>
                  <a:pt x="36" y="22"/>
                </a:lnTo>
                <a:lnTo>
                  <a:pt x="42" y="30"/>
                </a:lnTo>
                <a:lnTo>
                  <a:pt x="48" y="38"/>
                </a:lnTo>
                <a:lnTo>
                  <a:pt x="53" y="46"/>
                </a:lnTo>
                <a:lnTo>
                  <a:pt x="56" y="55"/>
                </a:lnTo>
                <a:lnTo>
                  <a:pt x="58" y="64"/>
                </a:lnTo>
                <a:lnTo>
                  <a:pt x="60" y="71"/>
                </a:lnTo>
                <a:lnTo>
                  <a:pt x="62" y="79"/>
                </a:lnTo>
                <a:lnTo>
                  <a:pt x="63" y="86"/>
                </a:lnTo>
                <a:lnTo>
                  <a:pt x="63" y="92"/>
                </a:lnTo>
                <a:lnTo>
                  <a:pt x="64"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328" name="CustomShape 720"/>
          <p:cNvSpPr/>
          <p:nvPr/>
        </p:nvSpPr>
        <p:spPr>
          <a:xfrm>
            <a:off x="390525" y="1196975"/>
            <a:ext cx="117475" cy="174625"/>
          </a:xfrm>
          <a:custGeom>
            <a:avLst/>
            <a:gdLst/>
            <a:ahLst/>
            <a:cxnLst/>
            <a:rect l="l" t="t" r="r" b="b"/>
            <a:pathLst>
              <a:path w="74" h="111">
                <a:moveTo>
                  <a:pt x="6" y="0"/>
                </a:moveTo>
                <a:lnTo>
                  <a:pt x="1" y="13"/>
                </a:lnTo>
                <a:lnTo>
                  <a:pt x="0" y="27"/>
                </a:lnTo>
                <a:lnTo>
                  <a:pt x="2" y="39"/>
                </a:lnTo>
                <a:lnTo>
                  <a:pt x="5" y="52"/>
                </a:lnTo>
                <a:lnTo>
                  <a:pt x="10" y="64"/>
                </a:lnTo>
                <a:lnTo>
                  <a:pt x="15" y="73"/>
                </a:lnTo>
                <a:lnTo>
                  <a:pt x="22" y="83"/>
                </a:lnTo>
                <a:lnTo>
                  <a:pt x="29" y="91"/>
                </a:lnTo>
                <a:lnTo>
                  <a:pt x="36" y="98"/>
                </a:lnTo>
                <a:lnTo>
                  <a:pt x="44" y="103"/>
                </a:lnTo>
                <a:lnTo>
                  <a:pt x="51" y="108"/>
                </a:lnTo>
                <a:lnTo>
                  <a:pt x="57" y="110"/>
                </a:lnTo>
                <a:lnTo>
                  <a:pt x="65" y="111"/>
                </a:lnTo>
                <a:lnTo>
                  <a:pt x="70" y="109"/>
                </a:lnTo>
                <a:lnTo>
                  <a:pt x="72" y="106"/>
                </a:lnTo>
                <a:lnTo>
                  <a:pt x="74" y="103"/>
                </a:lnTo>
                <a:lnTo>
                  <a:pt x="74" y="100"/>
                </a:lnTo>
                <a:lnTo>
                  <a:pt x="74" y="95"/>
                </a:lnTo>
                <a:lnTo>
                  <a:pt x="66" y="97"/>
                </a:lnTo>
                <a:lnTo>
                  <a:pt x="66" y="99"/>
                </a:lnTo>
                <a:lnTo>
                  <a:pt x="66" y="100"/>
                </a:lnTo>
                <a:lnTo>
                  <a:pt x="65" y="101"/>
                </a:lnTo>
                <a:lnTo>
                  <a:pt x="66" y="101"/>
                </a:lnTo>
                <a:lnTo>
                  <a:pt x="64" y="102"/>
                </a:lnTo>
                <a:lnTo>
                  <a:pt x="60" y="101"/>
                </a:lnTo>
                <a:lnTo>
                  <a:pt x="54" y="100"/>
                </a:lnTo>
                <a:lnTo>
                  <a:pt x="49" y="95"/>
                </a:lnTo>
                <a:lnTo>
                  <a:pt x="42" y="91"/>
                </a:lnTo>
                <a:lnTo>
                  <a:pt x="35" y="84"/>
                </a:lnTo>
                <a:lnTo>
                  <a:pt x="29" y="77"/>
                </a:lnTo>
                <a:lnTo>
                  <a:pt x="23" y="69"/>
                </a:lnTo>
                <a:lnTo>
                  <a:pt x="17" y="59"/>
                </a:lnTo>
                <a:lnTo>
                  <a:pt x="13" y="49"/>
                </a:lnTo>
                <a:lnTo>
                  <a:pt x="11" y="38"/>
                </a:lnTo>
                <a:lnTo>
                  <a:pt x="10" y="27"/>
                </a:lnTo>
                <a:lnTo>
                  <a:pt x="10" y="15"/>
                </a:lnTo>
                <a:lnTo>
                  <a:pt x="13" y="3"/>
                </a:lnTo>
                <a:lnTo>
                  <a:pt x="6"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29" name="CustomShape 721"/>
          <p:cNvSpPr/>
          <p:nvPr/>
        </p:nvSpPr>
        <p:spPr>
          <a:xfrm>
            <a:off x="400050" y="1190625"/>
            <a:ext cx="80963" cy="69850"/>
          </a:xfrm>
          <a:custGeom>
            <a:avLst/>
            <a:gdLst/>
            <a:ahLst/>
            <a:cxnLst/>
            <a:rect l="l" t="t" r="r" b="b"/>
            <a:pathLst>
              <a:path w="51" h="45">
                <a:moveTo>
                  <a:pt x="51" y="40"/>
                </a:moveTo>
                <a:lnTo>
                  <a:pt x="46" y="30"/>
                </a:lnTo>
                <a:lnTo>
                  <a:pt x="39" y="23"/>
                </a:lnTo>
                <a:lnTo>
                  <a:pt x="31" y="15"/>
                </a:lnTo>
                <a:lnTo>
                  <a:pt x="24" y="8"/>
                </a:lnTo>
                <a:lnTo>
                  <a:pt x="18" y="3"/>
                </a:lnTo>
                <a:lnTo>
                  <a:pt x="11" y="1"/>
                </a:lnTo>
                <a:lnTo>
                  <a:pt x="8" y="0"/>
                </a:lnTo>
                <a:lnTo>
                  <a:pt x="5" y="0"/>
                </a:lnTo>
                <a:lnTo>
                  <a:pt x="2" y="1"/>
                </a:lnTo>
                <a:lnTo>
                  <a:pt x="0" y="4"/>
                </a:lnTo>
                <a:lnTo>
                  <a:pt x="7" y="7"/>
                </a:lnTo>
                <a:lnTo>
                  <a:pt x="7" y="8"/>
                </a:lnTo>
                <a:lnTo>
                  <a:pt x="6" y="8"/>
                </a:lnTo>
                <a:lnTo>
                  <a:pt x="7" y="8"/>
                </a:lnTo>
                <a:lnTo>
                  <a:pt x="8" y="8"/>
                </a:lnTo>
                <a:lnTo>
                  <a:pt x="13" y="12"/>
                </a:lnTo>
                <a:lnTo>
                  <a:pt x="19" y="15"/>
                </a:lnTo>
                <a:lnTo>
                  <a:pt x="26" y="21"/>
                </a:lnTo>
                <a:lnTo>
                  <a:pt x="32" y="28"/>
                </a:lnTo>
                <a:lnTo>
                  <a:pt x="39" y="36"/>
                </a:lnTo>
                <a:lnTo>
                  <a:pt x="44" y="45"/>
                </a:lnTo>
                <a:lnTo>
                  <a:pt x="51" y="4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30" name="CustomShape 722"/>
          <p:cNvSpPr/>
          <p:nvPr/>
        </p:nvSpPr>
        <p:spPr>
          <a:xfrm>
            <a:off x="469900" y="1254125"/>
            <a:ext cx="38100" cy="96838"/>
          </a:xfrm>
          <a:custGeom>
            <a:avLst/>
            <a:gdLst/>
            <a:ahLst/>
            <a:cxnLst/>
            <a:rect l="l" t="t" r="r" b="b"/>
            <a:pathLst>
              <a:path w="24" h="61">
                <a:moveTo>
                  <a:pt x="24" y="59"/>
                </a:moveTo>
                <a:lnTo>
                  <a:pt x="24" y="55"/>
                </a:lnTo>
                <a:lnTo>
                  <a:pt x="23" y="50"/>
                </a:lnTo>
                <a:lnTo>
                  <a:pt x="22" y="42"/>
                </a:lnTo>
                <a:lnTo>
                  <a:pt x="20" y="34"/>
                </a:lnTo>
                <a:lnTo>
                  <a:pt x="18" y="25"/>
                </a:lnTo>
                <a:lnTo>
                  <a:pt x="16" y="17"/>
                </a:lnTo>
                <a:lnTo>
                  <a:pt x="12" y="8"/>
                </a:lnTo>
                <a:lnTo>
                  <a:pt x="7" y="0"/>
                </a:lnTo>
                <a:lnTo>
                  <a:pt x="0" y="5"/>
                </a:lnTo>
                <a:lnTo>
                  <a:pt x="4" y="12"/>
                </a:lnTo>
                <a:lnTo>
                  <a:pt x="7" y="20"/>
                </a:lnTo>
                <a:lnTo>
                  <a:pt x="10" y="29"/>
                </a:lnTo>
                <a:lnTo>
                  <a:pt x="12" y="36"/>
                </a:lnTo>
                <a:lnTo>
                  <a:pt x="14" y="44"/>
                </a:lnTo>
                <a:lnTo>
                  <a:pt x="15" y="51"/>
                </a:lnTo>
                <a:lnTo>
                  <a:pt x="15" y="56"/>
                </a:lnTo>
                <a:lnTo>
                  <a:pt x="16" y="61"/>
                </a:lnTo>
                <a:lnTo>
                  <a:pt x="24"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31" name="CustomShape 723"/>
          <p:cNvSpPr/>
          <p:nvPr/>
        </p:nvSpPr>
        <p:spPr>
          <a:xfrm>
            <a:off x="8566150" y="1397000"/>
            <a:ext cx="101600" cy="169863"/>
          </a:xfrm>
          <a:custGeom>
            <a:avLst/>
            <a:gdLst/>
            <a:ahLst/>
            <a:cxnLst/>
            <a:rect l="l" t="t" r="r" b="b"/>
            <a:pathLst>
              <a:path w="64" h="107">
                <a:moveTo>
                  <a:pt x="0" y="97"/>
                </a:moveTo>
                <a:lnTo>
                  <a:pt x="0" y="100"/>
                </a:lnTo>
                <a:lnTo>
                  <a:pt x="0" y="102"/>
                </a:lnTo>
                <a:lnTo>
                  <a:pt x="1" y="105"/>
                </a:lnTo>
                <a:lnTo>
                  <a:pt x="2" y="106"/>
                </a:lnTo>
                <a:lnTo>
                  <a:pt x="6" y="107"/>
                </a:lnTo>
                <a:lnTo>
                  <a:pt x="11" y="107"/>
                </a:lnTo>
                <a:lnTo>
                  <a:pt x="17" y="105"/>
                </a:lnTo>
                <a:lnTo>
                  <a:pt x="24" y="100"/>
                </a:lnTo>
                <a:lnTo>
                  <a:pt x="31" y="95"/>
                </a:lnTo>
                <a:lnTo>
                  <a:pt x="38" y="88"/>
                </a:lnTo>
                <a:lnTo>
                  <a:pt x="44" y="80"/>
                </a:lnTo>
                <a:lnTo>
                  <a:pt x="51" y="72"/>
                </a:lnTo>
                <a:lnTo>
                  <a:pt x="56" y="62"/>
                </a:lnTo>
                <a:lnTo>
                  <a:pt x="61" y="51"/>
                </a:lnTo>
                <a:lnTo>
                  <a:pt x="63" y="40"/>
                </a:lnTo>
                <a:lnTo>
                  <a:pt x="64" y="28"/>
                </a:lnTo>
                <a:lnTo>
                  <a:pt x="64" y="14"/>
                </a:lnTo>
                <a:lnTo>
                  <a:pt x="61" y="2"/>
                </a:lnTo>
                <a:lnTo>
                  <a:pt x="60" y="1"/>
                </a:lnTo>
                <a:lnTo>
                  <a:pt x="58" y="0"/>
                </a:lnTo>
                <a:lnTo>
                  <a:pt x="57" y="0"/>
                </a:lnTo>
                <a:lnTo>
                  <a:pt x="55" y="1"/>
                </a:lnTo>
                <a:lnTo>
                  <a:pt x="48" y="3"/>
                </a:lnTo>
                <a:lnTo>
                  <a:pt x="42" y="9"/>
                </a:lnTo>
                <a:lnTo>
                  <a:pt x="36" y="14"/>
                </a:lnTo>
                <a:lnTo>
                  <a:pt x="28" y="22"/>
                </a:lnTo>
                <a:lnTo>
                  <a:pt x="22" y="30"/>
                </a:lnTo>
                <a:lnTo>
                  <a:pt x="16" y="39"/>
                </a:lnTo>
                <a:lnTo>
                  <a:pt x="11" y="46"/>
                </a:lnTo>
                <a:lnTo>
                  <a:pt x="8" y="55"/>
                </a:lnTo>
                <a:lnTo>
                  <a:pt x="6" y="64"/>
                </a:lnTo>
                <a:lnTo>
                  <a:pt x="4" y="72"/>
                </a:lnTo>
                <a:lnTo>
                  <a:pt x="2" y="79"/>
                </a:lnTo>
                <a:lnTo>
                  <a:pt x="1" y="87"/>
                </a:lnTo>
                <a:lnTo>
                  <a:pt x="1" y="92"/>
                </a:lnTo>
                <a:lnTo>
                  <a:pt x="0"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332" name="CustomShape 724"/>
          <p:cNvSpPr/>
          <p:nvPr/>
        </p:nvSpPr>
        <p:spPr>
          <a:xfrm>
            <a:off x="8559800" y="1397000"/>
            <a:ext cx="115888" cy="176213"/>
          </a:xfrm>
          <a:custGeom>
            <a:avLst/>
            <a:gdLst/>
            <a:ahLst/>
            <a:cxnLst/>
            <a:rect l="l" t="t" r="r" b="b"/>
            <a:pathLst>
              <a:path w="74" h="111">
                <a:moveTo>
                  <a:pt x="61" y="3"/>
                </a:moveTo>
                <a:lnTo>
                  <a:pt x="64" y="16"/>
                </a:lnTo>
                <a:lnTo>
                  <a:pt x="64" y="28"/>
                </a:lnTo>
                <a:lnTo>
                  <a:pt x="63" y="39"/>
                </a:lnTo>
                <a:lnTo>
                  <a:pt x="61" y="50"/>
                </a:lnTo>
                <a:lnTo>
                  <a:pt x="57" y="59"/>
                </a:lnTo>
                <a:lnTo>
                  <a:pt x="51" y="69"/>
                </a:lnTo>
                <a:lnTo>
                  <a:pt x="45" y="78"/>
                </a:lnTo>
                <a:lnTo>
                  <a:pt x="39" y="85"/>
                </a:lnTo>
                <a:lnTo>
                  <a:pt x="32" y="91"/>
                </a:lnTo>
                <a:lnTo>
                  <a:pt x="25" y="97"/>
                </a:lnTo>
                <a:lnTo>
                  <a:pt x="20" y="100"/>
                </a:lnTo>
                <a:lnTo>
                  <a:pt x="14" y="102"/>
                </a:lnTo>
                <a:lnTo>
                  <a:pt x="10" y="102"/>
                </a:lnTo>
                <a:lnTo>
                  <a:pt x="8" y="101"/>
                </a:lnTo>
                <a:lnTo>
                  <a:pt x="9" y="101"/>
                </a:lnTo>
                <a:lnTo>
                  <a:pt x="8" y="101"/>
                </a:lnTo>
                <a:lnTo>
                  <a:pt x="8" y="99"/>
                </a:lnTo>
                <a:lnTo>
                  <a:pt x="8" y="97"/>
                </a:lnTo>
                <a:lnTo>
                  <a:pt x="0" y="96"/>
                </a:lnTo>
                <a:lnTo>
                  <a:pt x="0" y="100"/>
                </a:lnTo>
                <a:lnTo>
                  <a:pt x="0" y="103"/>
                </a:lnTo>
                <a:lnTo>
                  <a:pt x="2" y="107"/>
                </a:lnTo>
                <a:lnTo>
                  <a:pt x="4" y="110"/>
                </a:lnTo>
                <a:lnTo>
                  <a:pt x="9" y="111"/>
                </a:lnTo>
                <a:lnTo>
                  <a:pt x="17" y="111"/>
                </a:lnTo>
                <a:lnTo>
                  <a:pt x="23" y="109"/>
                </a:lnTo>
                <a:lnTo>
                  <a:pt x="30" y="105"/>
                </a:lnTo>
                <a:lnTo>
                  <a:pt x="38" y="99"/>
                </a:lnTo>
                <a:lnTo>
                  <a:pt x="45" y="91"/>
                </a:lnTo>
                <a:lnTo>
                  <a:pt x="52" y="84"/>
                </a:lnTo>
                <a:lnTo>
                  <a:pt x="59" y="74"/>
                </a:lnTo>
                <a:lnTo>
                  <a:pt x="64" y="64"/>
                </a:lnTo>
                <a:lnTo>
                  <a:pt x="69" y="53"/>
                </a:lnTo>
                <a:lnTo>
                  <a:pt x="72" y="41"/>
                </a:lnTo>
                <a:lnTo>
                  <a:pt x="74" y="28"/>
                </a:lnTo>
                <a:lnTo>
                  <a:pt x="73" y="14"/>
                </a:lnTo>
                <a:lnTo>
                  <a:pt x="68" y="0"/>
                </a:lnTo>
                <a:lnTo>
                  <a:pt x="61" y="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33" name="CustomShape 725"/>
          <p:cNvSpPr/>
          <p:nvPr/>
        </p:nvSpPr>
        <p:spPr>
          <a:xfrm>
            <a:off x="8586788" y="1390650"/>
            <a:ext cx="80962" cy="69850"/>
          </a:xfrm>
          <a:custGeom>
            <a:avLst/>
            <a:gdLst/>
            <a:ahLst/>
            <a:cxnLst/>
            <a:rect l="l" t="t" r="r" b="b"/>
            <a:pathLst>
              <a:path w="51" h="45">
                <a:moveTo>
                  <a:pt x="7" y="45"/>
                </a:moveTo>
                <a:lnTo>
                  <a:pt x="12" y="37"/>
                </a:lnTo>
                <a:lnTo>
                  <a:pt x="19" y="29"/>
                </a:lnTo>
                <a:lnTo>
                  <a:pt x="25" y="22"/>
                </a:lnTo>
                <a:lnTo>
                  <a:pt x="32" y="16"/>
                </a:lnTo>
                <a:lnTo>
                  <a:pt x="38" y="12"/>
                </a:lnTo>
                <a:lnTo>
                  <a:pt x="43" y="10"/>
                </a:lnTo>
                <a:lnTo>
                  <a:pt x="44" y="9"/>
                </a:lnTo>
                <a:lnTo>
                  <a:pt x="45" y="9"/>
                </a:lnTo>
                <a:lnTo>
                  <a:pt x="44" y="9"/>
                </a:lnTo>
                <a:lnTo>
                  <a:pt x="44" y="7"/>
                </a:lnTo>
                <a:lnTo>
                  <a:pt x="51" y="4"/>
                </a:lnTo>
                <a:lnTo>
                  <a:pt x="49" y="1"/>
                </a:lnTo>
                <a:lnTo>
                  <a:pt x="46" y="0"/>
                </a:lnTo>
                <a:lnTo>
                  <a:pt x="43" y="0"/>
                </a:lnTo>
                <a:lnTo>
                  <a:pt x="40" y="1"/>
                </a:lnTo>
                <a:lnTo>
                  <a:pt x="33" y="4"/>
                </a:lnTo>
                <a:lnTo>
                  <a:pt x="27" y="9"/>
                </a:lnTo>
                <a:lnTo>
                  <a:pt x="20" y="15"/>
                </a:lnTo>
                <a:lnTo>
                  <a:pt x="12" y="23"/>
                </a:lnTo>
                <a:lnTo>
                  <a:pt x="5" y="32"/>
                </a:lnTo>
                <a:lnTo>
                  <a:pt x="0" y="40"/>
                </a:lnTo>
                <a:lnTo>
                  <a:pt x="7" y="4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34" name="CustomShape 726"/>
          <p:cNvSpPr/>
          <p:nvPr/>
        </p:nvSpPr>
        <p:spPr>
          <a:xfrm>
            <a:off x="8559800" y="1454150"/>
            <a:ext cx="38100" cy="95250"/>
          </a:xfrm>
          <a:custGeom>
            <a:avLst/>
            <a:gdLst/>
            <a:ahLst/>
            <a:cxnLst/>
            <a:rect l="l" t="t" r="r" b="b"/>
            <a:pathLst>
              <a:path w="24" h="61">
                <a:moveTo>
                  <a:pt x="8" y="61"/>
                </a:moveTo>
                <a:lnTo>
                  <a:pt x="9" y="56"/>
                </a:lnTo>
                <a:lnTo>
                  <a:pt x="9" y="51"/>
                </a:lnTo>
                <a:lnTo>
                  <a:pt x="10" y="44"/>
                </a:lnTo>
                <a:lnTo>
                  <a:pt x="12" y="37"/>
                </a:lnTo>
                <a:lnTo>
                  <a:pt x="14" y="29"/>
                </a:lnTo>
                <a:lnTo>
                  <a:pt x="17" y="21"/>
                </a:lnTo>
                <a:lnTo>
                  <a:pt x="20" y="12"/>
                </a:lnTo>
                <a:lnTo>
                  <a:pt x="24" y="5"/>
                </a:lnTo>
                <a:lnTo>
                  <a:pt x="17" y="0"/>
                </a:lnTo>
                <a:lnTo>
                  <a:pt x="12" y="9"/>
                </a:lnTo>
                <a:lnTo>
                  <a:pt x="8" y="18"/>
                </a:lnTo>
                <a:lnTo>
                  <a:pt x="6" y="27"/>
                </a:lnTo>
                <a:lnTo>
                  <a:pt x="4" y="34"/>
                </a:lnTo>
                <a:lnTo>
                  <a:pt x="2" y="43"/>
                </a:lnTo>
                <a:lnTo>
                  <a:pt x="1" y="50"/>
                </a:lnTo>
                <a:lnTo>
                  <a:pt x="0" y="55"/>
                </a:lnTo>
                <a:lnTo>
                  <a:pt x="0" y="60"/>
                </a:lnTo>
                <a:lnTo>
                  <a:pt x="8" y="6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35" name="CustomShape 727"/>
          <p:cNvSpPr/>
          <p:nvPr/>
        </p:nvSpPr>
        <p:spPr>
          <a:xfrm>
            <a:off x="400050" y="577850"/>
            <a:ext cx="103188" cy="169863"/>
          </a:xfrm>
          <a:custGeom>
            <a:avLst/>
            <a:gdLst/>
            <a:ahLst/>
            <a:cxnLst/>
            <a:rect l="l" t="t" r="r" b="b"/>
            <a:pathLst>
              <a:path w="65" h="107">
                <a:moveTo>
                  <a:pt x="65" y="97"/>
                </a:moveTo>
                <a:lnTo>
                  <a:pt x="65" y="100"/>
                </a:lnTo>
                <a:lnTo>
                  <a:pt x="65" y="102"/>
                </a:lnTo>
                <a:lnTo>
                  <a:pt x="64" y="104"/>
                </a:lnTo>
                <a:lnTo>
                  <a:pt x="62" y="105"/>
                </a:lnTo>
                <a:lnTo>
                  <a:pt x="59" y="107"/>
                </a:lnTo>
                <a:lnTo>
                  <a:pt x="54" y="107"/>
                </a:lnTo>
                <a:lnTo>
                  <a:pt x="48" y="104"/>
                </a:lnTo>
                <a:lnTo>
                  <a:pt x="41" y="101"/>
                </a:lnTo>
                <a:lnTo>
                  <a:pt x="35" y="96"/>
                </a:lnTo>
                <a:lnTo>
                  <a:pt x="27" y="89"/>
                </a:lnTo>
                <a:lnTo>
                  <a:pt x="21" y="81"/>
                </a:lnTo>
                <a:lnTo>
                  <a:pt x="14" y="71"/>
                </a:lnTo>
                <a:lnTo>
                  <a:pt x="8" y="62"/>
                </a:lnTo>
                <a:lnTo>
                  <a:pt x="4" y="52"/>
                </a:lnTo>
                <a:lnTo>
                  <a:pt x="1" y="40"/>
                </a:lnTo>
                <a:lnTo>
                  <a:pt x="0" y="28"/>
                </a:lnTo>
                <a:lnTo>
                  <a:pt x="1" y="15"/>
                </a:lnTo>
                <a:lnTo>
                  <a:pt x="4" y="2"/>
                </a:lnTo>
                <a:lnTo>
                  <a:pt x="5" y="1"/>
                </a:lnTo>
                <a:lnTo>
                  <a:pt x="6" y="0"/>
                </a:lnTo>
                <a:lnTo>
                  <a:pt x="8" y="0"/>
                </a:lnTo>
                <a:lnTo>
                  <a:pt x="10" y="1"/>
                </a:lnTo>
                <a:lnTo>
                  <a:pt x="17" y="3"/>
                </a:lnTo>
                <a:lnTo>
                  <a:pt x="23" y="9"/>
                </a:lnTo>
                <a:lnTo>
                  <a:pt x="29" y="14"/>
                </a:lnTo>
                <a:lnTo>
                  <a:pt x="37" y="22"/>
                </a:lnTo>
                <a:lnTo>
                  <a:pt x="43" y="31"/>
                </a:lnTo>
                <a:lnTo>
                  <a:pt x="49" y="39"/>
                </a:lnTo>
                <a:lnTo>
                  <a:pt x="53" y="47"/>
                </a:lnTo>
                <a:lnTo>
                  <a:pt x="57" y="55"/>
                </a:lnTo>
                <a:lnTo>
                  <a:pt x="59" y="64"/>
                </a:lnTo>
                <a:lnTo>
                  <a:pt x="61" y="73"/>
                </a:lnTo>
                <a:lnTo>
                  <a:pt x="62" y="80"/>
                </a:lnTo>
                <a:lnTo>
                  <a:pt x="64" y="87"/>
                </a:lnTo>
                <a:lnTo>
                  <a:pt x="64" y="92"/>
                </a:lnTo>
                <a:lnTo>
                  <a:pt x="65"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336" name="CustomShape 728"/>
          <p:cNvSpPr/>
          <p:nvPr/>
        </p:nvSpPr>
        <p:spPr>
          <a:xfrm>
            <a:off x="392113" y="579438"/>
            <a:ext cx="115887" cy="176212"/>
          </a:xfrm>
          <a:custGeom>
            <a:avLst/>
            <a:gdLst/>
            <a:ahLst/>
            <a:cxnLst/>
            <a:rect l="l" t="t" r="r" b="b"/>
            <a:pathLst>
              <a:path w="74" h="111">
                <a:moveTo>
                  <a:pt x="5" y="0"/>
                </a:moveTo>
                <a:lnTo>
                  <a:pt x="1" y="13"/>
                </a:lnTo>
                <a:lnTo>
                  <a:pt x="0" y="27"/>
                </a:lnTo>
                <a:lnTo>
                  <a:pt x="1" y="40"/>
                </a:lnTo>
                <a:lnTo>
                  <a:pt x="5" y="52"/>
                </a:lnTo>
                <a:lnTo>
                  <a:pt x="10" y="63"/>
                </a:lnTo>
                <a:lnTo>
                  <a:pt x="15" y="74"/>
                </a:lnTo>
                <a:lnTo>
                  <a:pt x="22" y="83"/>
                </a:lnTo>
                <a:lnTo>
                  <a:pt x="29" y="91"/>
                </a:lnTo>
                <a:lnTo>
                  <a:pt x="36" y="98"/>
                </a:lnTo>
                <a:lnTo>
                  <a:pt x="44" y="103"/>
                </a:lnTo>
                <a:lnTo>
                  <a:pt x="51" y="108"/>
                </a:lnTo>
                <a:lnTo>
                  <a:pt x="58" y="110"/>
                </a:lnTo>
                <a:lnTo>
                  <a:pt x="64" y="111"/>
                </a:lnTo>
                <a:lnTo>
                  <a:pt x="69" y="109"/>
                </a:lnTo>
                <a:lnTo>
                  <a:pt x="72" y="106"/>
                </a:lnTo>
                <a:lnTo>
                  <a:pt x="74" y="102"/>
                </a:lnTo>
                <a:lnTo>
                  <a:pt x="74" y="99"/>
                </a:lnTo>
                <a:lnTo>
                  <a:pt x="74" y="96"/>
                </a:lnTo>
                <a:lnTo>
                  <a:pt x="66" y="97"/>
                </a:lnTo>
                <a:lnTo>
                  <a:pt x="66" y="99"/>
                </a:lnTo>
                <a:lnTo>
                  <a:pt x="66" y="100"/>
                </a:lnTo>
                <a:lnTo>
                  <a:pt x="65" y="101"/>
                </a:lnTo>
                <a:lnTo>
                  <a:pt x="66" y="100"/>
                </a:lnTo>
                <a:lnTo>
                  <a:pt x="64" y="101"/>
                </a:lnTo>
                <a:lnTo>
                  <a:pt x="60" y="101"/>
                </a:lnTo>
                <a:lnTo>
                  <a:pt x="54" y="99"/>
                </a:lnTo>
                <a:lnTo>
                  <a:pt x="49" y="96"/>
                </a:lnTo>
                <a:lnTo>
                  <a:pt x="42" y="90"/>
                </a:lnTo>
                <a:lnTo>
                  <a:pt x="35" y="85"/>
                </a:lnTo>
                <a:lnTo>
                  <a:pt x="29" y="77"/>
                </a:lnTo>
                <a:lnTo>
                  <a:pt x="23" y="68"/>
                </a:lnTo>
                <a:lnTo>
                  <a:pt x="17" y="59"/>
                </a:lnTo>
                <a:lnTo>
                  <a:pt x="13" y="48"/>
                </a:lnTo>
                <a:lnTo>
                  <a:pt x="11" y="38"/>
                </a:lnTo>
                <a:lnTo>
                  <a:pt x="10" y="27"/>
                </a:lnTo>
                <a:lnTo>
                  <a:pt x="10" y="14"/>
                </a:lnTo>
                <a:lnTo>
                  <a:pt x="13" y="2"/>
                </a:lnTo>
                <a:lnTo>
                  <a:pt x="5"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37" name="CustomShape 729"/>
          <p:cNvSpPr/>
          <p:nvPr/>
        </p:nvSpPr>
        <p:spPr>
          <a:xfrm>
            <a:off x="400050" y="571500"/>
            <a:ext cx="84138" cy="73025"/>
          </a:xfrm>
          <a:custGeom>
            <a:avLst/>
            <a:gdLst/>
            <a:ahLst/>
            <a:cxnLst/>
            <a:rect l="l" t="t" r="r" b="b"/>
            <a:pathLst>
              <a:path w="53" h="46">
                <a:moveTo>
                  <a:pt x="53" y="40"/>
                </a:moveTo>
                <a:lnTo>
                  <a:pt x="46" y="32"/>
                </a:lnTo>
                <a:lnTo>
                  <a:pt x="40" y="23"/>
                </a:lnTo>
                <a:lnTo>
                  <a:pt x="32" y="15"/>
                </a:lnTo>
                <a:lnTo>
                  <a:pt x="25" y="8"/>
                </a:lnTo>
                <a:lnTo>
                  <a:pt x="19" y="4"/>
                </a:lnTo>
                <a:lnTo>
                  <a:pt x="12" y="1"/>
                </a:lnTo>
                <a:lnTo>
                  <a:pt x="9" y="0"/>
                </a:lnTo>
                <a:lnTo>
                  <a:pt x="6" y="0"/>
                </a:lnTo>
                <a:lnTo>
                  <a:pt x="2" y="2"/>
                </a:lnTo>
                <a:lnTo>
                  <a:pt x="0" y="5"/>
                </a:lnTo>
                <a:lnTo>
                  <a:pt x="8" y="7"/>
                </a:lnTo>
                <a:lnTo>
                  <a:pt x="8" y="8"/>
                </a:lnTo>
                <a:lnTo>
                  <a:pt x="7" y="8"/>
                </a:lnTo>
                <a:lnTo>
                  <a:pt x="9" y="10"/>
                </a:lnTo>
                <a:lnTo>
                  <a:pt x="13" y="12"/>
                </a:lnTo>
                <a:lnTo>
                  <a:pt x="20" y="16"/>
                </a:lnTo>
                <a:lnTo>
                  <a:pt x="26" y="22"/>
                </a:lnTo>
                <a:lnTo>
                  <a:pt x="33" y="29"/>
                </a:lnTo>
                <a:lnTo>
                  <a:pt x="40" y="37"/>
                </a:lnTo>
                <a:lnTo>
                  <a:pt x="45" y="46"/>
                </a:lnTo>
                <a:lnTo>
                  <a:pt x="53" y="4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38" name="CustomShape 730"/>
          <p:cNvSpPr/>
          <p:nvPr/>
        </p:nvSpPr>
        <p:spPr>
          <a:xfrm>
            <a:off x="471488" y="635000"/>
            <a:ext cx="38100" cy="96838"/>
          </a:xfrm>
          <a:custGeom>
            <a:avLst/>
            <a:gdLst/>
            <a:ahLst/>
            <a:cxnLst/>
            <a:rect l="l" t="t" r="r" b="b"/>
            <a:pathLst>
              <a:path w="24" h="62">
                <a:moveTo>
                  <a:pt x="24" y="61"/>
                </a:moveTo>
                <a:lnTo>
                  <a:pt x="23" y="56"/>
                </a:lnTo>
                <a:lnTo>
                  <a:pt x="23" y="50"/>
                </a:lnTo>
                <a:lnTo>
                  <a:pt x="22" y="43"/>
                </a:lnTo>
                <a:lnTo>
                  <a:pt x="20" y="35"/>
                </a:lnTo>
                <a:lnTo>
                  <a:pt x="18" y="27"/>
                </a:lnTo>
                <a:lnTo>
                  <a:pt x="16" y="18"/>
                </a:lnTo>
                <a:lnTo>
                  <a:pt x="12" y="9"/>
                </a:lnTo>
                <a:lnTo>
                  <a:pt x="8" y="0"/>
                </a:lnTo>
                <a:lnTo>
                  <a:pt x="0" y="6"/>
                </a:lnTo>
                <a:lnTo>
                  <a:pt x="4" y="12"/>
                </a:lnTo>
                <a:lnTo>
                  <a:pt x="8" y="21"/>
                </a:lnTo>
                <a:lnTo>
                  <a:pt x="10" y="29"/>
                </a:lnTo>
                <a:lnTo>
                  <a:pt x="12" y="38"/>
                </a:lnTo>
                <a:lnTo>
                  <a:pt x="13" y="44"/>
                </a:lnTo>
                <a:lnTo>
                  <a:pt x="14" y="51"/>
                </a:lnTo>
                <a:lnTo>
                  <a:pt x="15" y="57"/>
                </a:lnTo>
                <a:lnTo>
                  <a:pt x="16" y="62"/>
                </a:lnTo>
                <a:lnTo>
                  <a:pt x="24" y="6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39" name="CustomShape 731"/>
          <p:cNvSpPr/>
          <p:nvPr/>
        </p:nvSpPr>
        <p:spPr>
          <a:xfrm>
            <a:off x="8564563" y="779463"/>
            <a:ext cx="103187" cy="169862"/>
          </a:xfrm>
          <a:custGeom>
            <a:avLst/>
            <a:gdLst/>
            <a:ahLst/>
            <a:cxnLst/>
            <a:rect l="l" t="t" r="r" b="b"/>
            <a:pathLst>
              <a:path w="65" h="107">
                <a:moveTo>
                  <a:pt x="0" y="96"/>
                </a:moveTo>
                <a:lnTo>
                  <a:pt x="0" y="99"/>
                </a:lnTo>
                <a:lnTo>
                  <a:pt x="0" y="101"/>
                </a:lnTo>
                <a:lnTo>
                  <a:pt x="1" y="104"/>
                </a:lnTo>
                <a:lnTo>
                  <a:pt x="3" y="105"/>
                </a:lnTo>
                <a:lnTo>
                  <a:pt x="6" y="107"/>
                </a:lnTo>
                <a:lnTo>
                  <a:pt x="11" y="106"/>
                </a:lnTo>
                <a:lnTo>
                  <a:pt x="17" y="104"/>
                </a:lnTo>
                <a:lnTo>
                  <a:pt x="24" y="100"/>
                </a:lnTo>
                <a:lnTo>
                  <a:pt x="30" y="95"/>
                </a:lnTo>
                <a:lnTo>
                  <a:pt x="38" y="88"/>
                </a:lnTo>
                <a:lnTo>
                  <a:pt x="44" y="81"/>
                </a:lnTo>
                <a:lnTo>
                  <a:pt x="51" y="72"/>
                </a:lnTo>
                <a:lnTo>
                  <a:pt x="57" y="62"/>
                </a:lnTo>
                <a:lnTo>
                  <a:pt x="61" y="51"/>
                </a:lnTo>
                <a:lnTo>
                  <a:pt x="63" y="39"/>
                </a:lnTo>
                <a:lnTo>
                  <a:pt x="65" y="27"/>
                </a:lnTo>
                <a:lnTo>
                  <a:pt x="64" y="15"/>
                </a:lnTo>
                <a:lnTo>
                  <a:pt x="61" y="2"/>
                </a:lnTo>
                <a:lnTo>
                  <a:pt x="60" y="0"/>
                </a:lnTo>
                <a:lnTo>
                  <a:pt x="59" y="0"/>
                </a:lnTo>
                <a:lnTo>
                  <a:pt x="57" y="0"/>
                </a:lnTo>
                <a:lnTo>
                  <a:pt x="55" y="0"/>
                </a:lnTo>
                <a:lnTo>
                  <a:pt x="48" y="4"/>
                </a:lnTo>
                <a:lnTo>
                  <a:pt x="42" y="8"/>
                </a:lnTo>
                <a:lnTo>
                  <a:pt x="36" y="15"/>
                </a:lnTo>
                <a:lnTo>
                  <a:pt x="28" y="21"/>
                </a:lnTo>
                <a:lnTo>
                  <a:pt x="22" y="30"/>
                </a:lnTo>
                <a:lnTo>
                  <a:pt x="16" y="39"/>
                </a:lnTo>
                <a:lnTo>
                  <a:pt x="12" y="47"/>
                </a:lnTo>
                <a:lnTo>
                  <a:pt x="8" y="55"/>
                </a:lnTo>
                <a:lnTo>
                  <a:pt x="6" y="63"/>
                </a:lnTo>
                <a:lnTo>
                  <a:pt x="4" y="72"/>
                </a:lnTo>
                <a:lnTo>
                  <a:pt x="3" y="80"/>
                </a:lnTo>
                <a:lnTo>
                  <a:pt x="1" y="86"/>
                </a:lnTo>
                <a:lnTo>
                  <a:pt x="1" y="92"/>
                </a:lnTo>
                <a:lnTo>
                  <a:pt x="0"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340" name="CustomShape 732"/>
          <p:cNvSpPr/>
          <p:nvPr/>
        </p:nvSpPr>
        <p:spPr>
          <a:xfrm>
            <a:off x="8558213" y="779463"/>
            <a:ext cx="117475" cy="174625"/>
          </a:xfrm>
          <a:custGeom>
            <a:avLst/>
            <a:gdLst/>
            <a:ahLst/>
            <a:cxnLst/>
            <a:rect l="l" t="t" r="r" b="b"/>
            <a:pathLst>
              <a:path w="74" h="111">
                <a:moveTo>
                  <a:pt x="61" y="4"/>
                </a:moveTo>
                <a:lnTo>
                  <a:pt x="64" y="16"/>
                </a:lnTo>
                <a:lnTo>
                  <a:pt x="64" y="27"/>
                </a:lnTo>
                <a:lnTo>
                  <a:pt x="63" y="39"/>
                </a:lnTo>
                <a:lnTo>
                  <a:pt x="61" y="50"/>
                </a:lnTo>
                <a:lnTo>
                  <a:pt x="57" y="60"/>
                </a:lnTo>
                <a:lnTo>
                  <a:pt x="51" y="69"/>
                </a:lnTo>
                <a:lnTo>
                  <a:pt x="45" y="77"/>
                </a:lnTo>
                <a:lnTo>
                  <a:pt x="39" y="85"/>
                </a:lnTo>
                <a:lnTo>
                  <a:pt x="32" y="92"/>
                </a:lnTo>
                <a:lnTo>
                  <a:pt x="25" y="96"/>
                </a:lnTo>
                <a:lnTo>
                  <a:pt x="20" y="100"/>
                </a:lnTo>
                <a:lnTo>
                  <a:pt x="14" y="101"/>
                </a:lnTo>
                <a:lnTo>
                  <a:pt x="10" y="103"/>
                </a:lnTo>
                <a:lnTo>
                  <a:pt x="8" y="101"/>
                </a:lnTo>
                <a:lnTo>
                  <a:pt x="9" y="101"/>
                </a:lnTo>
                <a:lnTo>
                  <a:pt x="8" y="100"/>
                </a:lnTo>
                <a:lnTo>
                  <a:pt x="8" y="99"/>
                </a:lnTo>
                <a:lnTo>
                  <a:pt x="8" y="97"/>
                </a:lnTo>
                <a:lnTo>
                  <a:pt x="0" y="96"/>
                </a:lnTo>
                <a:lnTo>
                  <a:pt x="0" y="99"/>
                </a:lnTo>
                <a:lnTo>
                  <a:pt x="0" y="104"/>
                </a:lnTo>
                <a:lnTo>
                  <a:pt x="2" y="106"/>
                </a:lnTo>
                <a:lnTo>
                  <a:pt x="5" y="109"/>
                </a:lnTo>
                <a:lnTo>
                  <a:pt x="10" y="111"/>
                </a:lnTo>
                <a:lnTo>
                  <a:pt x="16" y="110"/>
                </a:lnTo>
                <a:lnTo>
                  <a:pt x="23" y="108"/>
                </a:lnTo>
                <a:lnTo>
                  <a:pt x="30" y="104"/>
                </a:lnTo>
                <a:lnTo>
                  <a:pt x="38" y="98"/>
                </a:lnTo>
                <a:lnTo>
                  <a:pt x="45" y="92"/>
                </a:lnTo>
                <a:lnTo>
                  <a:pt x="52" y="83"/>
                </a:lnTo>
                <a:lnTo>
                  <a:pt x="59" y="74"/>
                </a:lnTo>
                <a:lnTo>
                  <a:pt x="64" y="63"/>
                </a:lnTo>
                <a:lnTo>
                  <a:pt x="69" y="52"/>
                </a:lnTo>
                <a:lnTo>
                  <a:pt x="73" y="40"/>
                </a:lnTo>
                <a:lnTo>
                  <a:pt x="74" y="27"/>
                </a:lnTo>
                <a:lnTo>
                  <a:pt x="73" y="14"/>
                </a:lnTo>
                <a:lnTo>
                  <a:pt x="69" y="0"/>
                </a:lnTo>
                <a:lnTo>
                  <a:pt x="61" y="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41" name="CustomShape 733"/>
          <p:cNvSpPr/>
          <p:nvPr/>
        </p:nvSpPr>
        <p:spPr>
          <a:xfrm>
            <a:off x="8583613" y="773113"/>
            <a:ext cx="84137" cy="71437"/>
          </a:xfrm>
          <a:custGeom>
            <a:avLst/>
            <a:gdLst/>
            <a:ahLst/>
            <a:cxnLst/>
            <a:rect l="l" t="t" r="r" b="b"/>
            <a:pathLst>
              <a:path w="53" h="45">
                <a:moveTo>
                  <a:pt x="8" y="45"/>
                </a:moveTo>
                <a:lnTo>
                  <a:pt x="13" y="36"/>
                </a:lnTo>
                <a:lnTo>
                  <a:pt x="20" y="29"/>
                </a:lnTo>
                <a:lnTo>
                  <a:pt x="27" y="22"/>
                </a:lnTo>
                <a:lnTo>
                  <a:pt x="33" y="15"/>
                </a:lnTo>
                <a:lnTo>
                  <a:pt x="40" y="11"/>
                </a:lnTo>
                <a:lnTo>
                  <a:pt x="44" y="9"/>
                </a:lnTo>
                <a:lnTo>
                  <a:pt x="46" y="9"/>
                </a:lnTo>
                <a:lnTo>
                  <a:pt x="45" y="8"/>
                </a:lnTo>
                <a:lnTo>
                  <a:pt x="53" y="4"/>
                </a:lnTo>
                <a:lnTo>
                  <a:pt x="51" y="1"/>
                </a:lnTo>
                <a:lnTo>
                  <a:pt x="47" y="0"/>
                </a:lnTo>
                <a:lnTo>
                  <a:pt x="44" y="0"/>
                </a:lnTo>
                <a:lnTo>
                  <a:pt x="41" y="0"/>
                </a:lnTo>
                <a:lnTo>
                  <a:pt x="34" y="3"/>
                </a:lnTo>
                <a:lnTo>
                  <a:pt x="28" y="9"/>
                </a:lnTo>
                <a:lnTo>
                  <a:pt x="21" y="15"/>
                </a:lnTo>
                <a:lnTo>
                  <a:pt x="13" y="23"/>
                </a:lnTo>
                <a:lnTo>
                  <a:pt x="6" y="31"/>
                </a:lnTo>
                <a:lnTo>
                  <a:pt x="0" y="41"/>
                </a:lnTo>
                <a:lnTo>
                  <a:pt x="8" y="4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42" name="CustomShape 734"/>
          <p:cNvSpPr/>
          <p:nvPr/>
        </p:nvSpPr>
        <p:spPr>
          <a:xfrm>
            <a:off x="8558213" y="838200"/>
            <a:ext cx="38100" cy="95250"/>
          </a:xfrm>
          <a:custGeom>
            <a:avLst/>
            <a:gdLst/>
            <a:ahLst/>
            <a:cxnLst/>
            <a:rect l="l" t="t" r="r" b="b"/>
            <a:pathLst>
              <a:path w="24" h="60">
                <a:moveTo>
                  <a:pt x="8" y="60"/>
                </a:moveTo>
                <a:lnTo>
                  <a:pt x="9" y="56"/>
                </a:lnTo>
                <a:lnTo>
                  <a:pt x="10" y="50"/>
                </a:lnTo>
                <a:lnTo>
                  <a:pt x="11" y="44"/>
                </a:lnTo>
                <a:lnTo>
                  <a:pt x="12" y="36"/>
                </a:lnTo>
                <a:lnTo>
                  <a:pt x="14" y="28"/>
                </a:lnTo>
                <a:lnTo>
                  <a:pt x="16" y="19"/>
                </a:lnTo>
                <a:lnTo>
                  <a:pt x="20" y="12"/>
                </a:lnTo>
                <a:lnTo>
                  <a:pt x="24" y="4"/>
                </a:lnTo>
                <a:lnTo>
                  <a:pt x="16" y="0"/>
                </a:lnTo>
                <a:lnTo>
                  <a:pt x="12" y="7"/>
                </a:lnTo>
                <a:lnTo>
                  <a:pt x="8" y="16"/>
                </a:lnTo>
                <a:lnTo>
                  <a:pt x="6" y="25"/>
                </a:lnTo>
                <a:lnTo>
                  <a:pt x="4" y="34"/>
                </a:lnTo>
                <a:lnTo>
                  <a:pt x="2" y="41"/>
                </a:lnTo>
                <a:lnTo>
                  <a:pt x="1" y="49"/>
                </a:lnTo>
                <a:lnTo>
                  <a:pt x="1" y="55"/>
                </a:lnTo>
                <a:lnTo>
                  <a:pt x="0" y="59"/>
                </a:lnTo>
                <a:lnTo>
                  <a:pt x="8" y="6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43" name="CustomShape 735"/>
          <p:cNvSpPr/>
          <p:nvPr/>
        </p:nvSpPr>
        <p:spPr>
          <a:xfrm>
            <a:off x="398463" y="1073150"/>
            <a:ext cx="101600" cy="166688"/>
          </a:xfrm>
          <a:custGeom>
            <a:avLst/>
            <a:gdLst/>
            <a:ahLst/>
            <a:cxnLst/>
            <a:rect l="l" t="t" r="r" b="b"/>
            <a:pathLst>
              <a:path w="64" h="106">
                <a:moveTo>
                  <a:pt x="64" y="97"/>
                </a:moveTo>
                <a:lnTo>
                  <a:pt x="64" y="99"/>
                </a:lnTo>
                <a:lnTo>
                  <a:pt x="64" y="102"/>
                </a:lnTo>
                <a:lnTo>
                  <a:pt x="63" y="103"/>
                </a:lnTo>
                <a:lnTo>
                  <a:pt x="62" y="105"/>
                </a:lnTo>
                <a:lnTo>
                  <a:pt x="58" y="106"/>
                </a:lnTo>
                <a:lnTo>
                  <a:pt x="52" y="106"/>
                </a:lnTo>
                <a:lnTo>
                  <a:pt x="47" y="104"/>
                </a:lnTo>
                <a:lnTo>
                  <a:pt x="40" y="100"/>
                </a:lnTo>
                <a:lnTo>
                  <a:pt x="33" y="94"/>
                </a:lnTo>
                <a:lnTo>
                  <a:pt x="26" y="88"/>
                </a:lnTo>
                <a:lnTo>
                  <a:pt x="20" y="80"/>
                </a:lnTo>
                <a:lnTo>
                  <a:pt x="13" y="71"/>
                </a:lnTo>
                <a:lnTo>
                  <a:pt x="7" y="61"/>
                </a:lnTo>
                <a:lnTo>
                  <a:pt x="3" y="50"/>
                </a:lnTo>
                <a:lnTo>
                  <a:pt x="1" y="39"/>
                </a:lnTo>
                <a:lnTo>
                  <a:pt x="0" y="27"/>
                </a:lnTo>
                <a:lnTo>
                  <a:pt x="0" y="14"/>
                </a:lnTo>
                <a:lnTo>
                  <a:pt x="3" y="2"/>
                </a:lnTo>
                <a:lnTo>
                  <a:pt x="4" y="0"/>
                </a:lnTo>
                <a:lnTo>
                  <a:pt x="6" y="0"/>
                </a:lnTo>
                <a:lnTo>
                  <a:pt x="7" y="0"/>
                </a:lnTo>
                <a:lnTo>
                  <a:pt x="9" y="0"/>
                </a:lnTo>
                <a:lnTo>
                  <a:pt x="15" y="3"/>
                </a:lnTo>
                <a:lnTo>
                  <a:pt x="22" y="8"/>
                </a:lnTo>
                <a:lnTo>
                  <a:pt x="28" y="14"/>
                </a:lnTo>
                <a:lnTo>
                  <a:pt x="36" y="22"/>
                </a:lnTo>
                <a:lnTo>
                  <a:pt x="42" y="30"/>
                </a:lnTo>
                <a:lnTo>
                  <a:pt x="48" y="38"/>
                </a:lnTo>
                <a:lnTo>
                  <a:pt x="52" y="46"/>
                </a:lnTo>
                <a:lnTo>
                  <a:pt x="56" y="55"/>
                </a:lnTo>
                <a:lnTo>
                  <a:pt x="58" y="64"/>
                </a:lnTo>
                <a:lnTo>
                  <a:pt x="60" y="71"/>
                </a:lnTo>
                <a:lnTo>
                  <a:pt x="62" y="79"/>
                </a:lnTo>
                <a:lnTo>
                  <a:pt x="63" y="86"/>
                </a:lnTo>
                <a:lnTo>
                  <a:pt x="63" y="92"/>
                </a:lnTo>
                <a:lnTo>
                  <a:pt x="64"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344" name="CustomShape 736"/>
          <p:cNvSpPr/>
          <p:nvPr/>
        </p:nvSpPr>
        <p:spPr>
          <a:xfrm>
            <a:off x="388938" y="1073150"/>
            <a:ext cx="115887" cy="174625"/>
          </a:xfrm>
          <a:custGeom>
            <a:avLst/>
            <a:gdLst/>
            <a:ahLst/>
            <a:cxnLst/>
            <a:rect l="l" t="t" r="r" b="b"/>
            <a:pathLst>
              <a:path w="74" h="111">
                <a:moveTo>
                  <a:pt x="6" y="0"/>
                </a:moveTo>
                <a:lnTo>
                  <a:pt x="1" y="14"/>
                </a:lnTo>
                <a:lnTo>
                  <a:pt x="0" y="27"/>
                </a:lnTo>
                <a:lnTo>
                  <a:pt x="2" y="39"/>
                </a:lnTo>
                <a:lnTo>
                  <a:pt x="5" y="52"/>
                </a:lnTo>
                <a:lnTo>
                  <a:pt x="10" y="64"/>
                </a:lnTo>
                <a:lnTo>
                  <a:pt x="15" y="74"/>
                </a:lnTo>
                <a:lnTo>
                  <a:pt x="21" y="83"/>
                </a:lnTo>
                <a:lnTo>
                  <a:pt x="29" y="91"/>
                </a:lnTo>
                <a:lnTo>
                  <a:pt x="36" y="98"/>
                </a:lnTo>
                <a:lnTo>
                  <a:pt x="44" y="104"/>
                </a:lnTo>
                <a:lnTo>
                  <a:pt x="51" y="108"/>
                </a:lnTo>
                <a:lnTo>
                  <a:pt x="57" y="111"/>
                </a:lnTo>
                <a:lnTo>
                  <a:pt x="65" y="111"/>
                </a:lnTo>
                <a:lnTo>
                  <a:pt x="70" y="109"/>
                </a:lnTo>
                <a:lnTo>
                  <a:pt x="72" y="106"/>
                </a:lnTo>
                <a:lnTo>
                  <a:pt x="74" y="103"/>
                </a:lnTo>
                <a:lnTo>
                  <a:pt x="74" y="100"/>
                </a:lnTo>
                <a:lnTo>
                  <a:pt x="74" y="95"/>
                </a:lnTo>
                <a:lnTo>
                  <a:pt x="66" y="97"/>
                </a:lnTo>
                <a:lnTo>
                  <a:pt x="66" y="99"/>
                </a:lnTo>
                <a:lnTo>
                  <a:pt x="66" y="101"/>
                </a:lnTo>
                <a:lnTo>
                  <a:pt x="65" y="101"/>
                </a:lnTo>
                <a:lnTo>
                  <a:pt x="66" y="101"/>
                </a:lnTo>
                <a:lnTo>
                  <a:pt x="64" y="102"/>
                </a:lnTo>
                <a:lnTo>
                  <a:pt x="60" y="101"/>
                </a:lnTo>
                <a:lnTo>
                  <a:pt x="54" y="100"/>
                </a:lnTo>
                <a:lnTo>
                  <a:pt x="49" y="97"/>
                </a:lnTo>
                <a:lnTo>
                  <a:pt x="42" y="91"/>
                </a:lnTo>
                <a:lnTo>
                  <a:pt x="35" y="84"/>
                </a:lnTo>
                <a:lnTo>
                  <a:pt x="29" y="77"/>
                </a:lnTo>
                <a:lnTo>
                  <a:pt x="23" y="69"/>
                </a:lnTo>
                <a:lnTo>
                  <a:pt x="17" y="59"/>
                </a:lnTo>
                <a:lnTo>
                  <a:pt x="13" y="49"/>
                </a:lnTo>
                <a:lnTo>
                  <a:pt x="11" y="38"/>
                </a:lnTo>
                <a:lnTo>
                  <a:pt x="10" y="27"/>
                </a:lnTo>
                <a:lnTo>
                  <a:pt x="10" y="15"/>
                </a:lnTo>
                <a:lnTo>
                  <a:pt x="13" y="3"/>
                </a:lnTo>
                <a:lnTo>
                  <a:pt x="6"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45" name="CustomShape 737"/>
          <p:cNvSpPr/>
          <p:nvPr/>
        </p:nvSpPr>
        <p:spPr>
          <a:xfrm>
            <a:off x="398463" y="1066800"/>
            <a:ext cx="80962" cy="69850"/>
          </a:xfrm>
          <a:custGeom>
            <a:avLst/>
            <a:gdLst/>
            <a:ahLst/>
            <a:cxnLst/>
            <a:rect l="l" t="t" r="r" b="b"/>
            <a:pathLst>
              <a:path w="51" h="45">
                <a:moveTo>
                  <a:pt x="51" y="40"/>
                </a:moveTo>
                <a:lnTo>
                  <a:pt x="46" y="31"/>
                </a:lnTo>
                <a:lnTo>
                  <a:pt x="39" y="23"/>
                </a:lnTo>
                <a:lnTo>
                  <a:pt x="31" y="15"/>
                </a:lnTo>
                <a:lnTo>
                  <a:pt x="24" y="8"/>
                </a:lnTo>
                <a:lnTo>
                  <a:pt x="18" y="3"/>
                </a:lnTo>
                <a:lnTo>
                  <a:pt x="11" y="1"/>
                </a:lnTo>
                <a:lnTo>
                  <a:pt x="8" y="0"/>
                </a:lnTo>
                <a:lnTo>
                  <a:pt x="5" y="0"/>
                </a:lnTo>
                <a:lnTo>
                  <a:pt x="2" y="1"/>
                </a:lnTo>
                <a:lnTo>
                  <a:pt x="0" y="4"/>
                </a:lnTo>
                <a:lnTo>
                  <a:pt x="7" y="7"/>
                </a:lnTo>
                <a:lnTo>
                  <a:pt x="7" y="8"/>
                </a:lnTo>
                <a:lnTo>
                  <a:pt x="6" y="8"/>
                </a:lnTo>
                <a:lnTo>
                  <a:pt x="7" y="8"/>
                </a:lnTo>
                <a:lnTo>
                  <a:pt x="8" y="8"/>
                </a:lnTo>
                <a:lnTo>
                  <a:pt x="13" y="12"/>
                </a:lnTo>
                <a:lnTo>
                  <a:pt x="19" y="16"/>
                </a:lnTo>
                <a:lnTo>
                  <a:pt x="26" y="22"/>
                </a:lnTo>
                <a:lnTo>
                  <a:pt x="32" y="28"/>
                </a:lnTo>
                <a:lnTo>
                  <a:pt x="39" y="37"/>
                </a:lnTo>
                <a:lnTo>
                  <a:pt x="44" y="45"/>
                </a:lnTo>
                <a:lnTo>
                  <a:pt x="51" y="4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46" name="CustomShape 738"/>
          <p:cNvSpPr/>
          <p:nvPr/>
        </p:nvSpPr>
        <p:spPr>
          <a:xfrm>
            <a:off x="468313" y="1130300"/>
            <a:ext cx="38100" cy="96838"/>
          </a:xfrm>
          <a:custGeom>
            <a:avLst/>
            <a:gdLst/>
            <a:ahLst/>
            <a:cxnLst/>
            <a:rect l="l" t="t" r="r" b="b"/>
            <a:pathLst>
              <a:path w="24" h="61">
                <a:moveTo>
                  <a:pt x="24" y="59"/>
                </a:moveTo>
                <a:lnTo>
                  <a:pt x="24" y="55"/>
                </a:lnTo>
                <a:lnTo>
                  <a:pt x="23" y="50"/>
                </a:lnTo>
                <a:lnTo>
                  <a:pt x="22" y="42"/>
                </a:lnTo>
                <a:lnTo>
                  <a:pt x="20" y="34"/>
                </a:lnTo>
                <a:lnTo>
                  <a:pt x="18" y="25"/>
                </a:lnTo>
                <a:lnTo>
                  <a:pt x="16" y="17"/>
                </a:lnTo>
                <a:lnTo>
                  <a:pt x="12" y="9"/>
                </a:lnTo>
                <a:lnTo>
                  <a:pt x="7" y="0"/>
                </a:lnTo>
                <a:lnTo>
                  <a:pt x="0" y="5"/>
                </a:lnTo>
                <a:lnTo>
                  <a:pt x="4" y="12"/>
                </a:lnTo>
                <a:lnTo>
                  <a:pt x="7" y="20"/>
                </a:lnTo>
                <a:lnTo>
                  <a:pt x="10" y="29"/>
                </a:lnTo>
                <a:lnTo>
                  <a:pt x="12" y="36"/>
                </a:lnTo>
                <a:lnTo>
                  <a:pt x="14" y="44"/>
                </a:lnTo>
                <a:lnTo>
                  <a:pt x="15" y="51"/>
                </a:lnTo>
                <a:lnTo>
                  <a:pt x="15" y="56"/>
                </a:lnTo>
                <a:lnTo>
                  <a:pt x="16" y="61"/>
                </a:lnTo>
                <a:lnTo>
                  <a:pt x="24"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47" name="CustomShape 739"/>
          <p:cNvSpPr/>
          <p:nvPr/>
        </p:nvSpPr>
        <p:spPr>
          <a:xfrm>
            <a:off x="8567738" y="1273175"/>
            <a:ext cx="100012" cy="169863"/>
          </a:xfrm>
          <a:custGeom>
            <a:avLst/>
            <a:gdLst/>
            <a:ahLst/>
            <a:cxnLst/>
            <a:rect l="l" t="t" r="r" b="b"/>
            <a:pathLst>
              <a:path w="64" h="107">
                <a:moveTo>
                  <a:pt x="0" y="97"/>
                </a:moveTo>
                <a:lnTo>
                  <a:pt x="0" y="100"/>
                </a:lnTo>
                <a:lnTo>
                  <a:pt x="0" y="102"/>
                </a:lnTo>
                <a:lnTo>
                  <a:pt x="1" y="105"/>
                </a:lnTo>
                <a:lnTo>
                  <a:pt x="2" y="106"/>
                </a:lnTo>
                <a:lnTo>
                  <a:pt x="6" y="107"/>
                </a:lnTo>
                <a:lnTo>
                  <a:pt x="12" y="107"/>
                </a:lnTo>
                <a:lnTo>
                  <a:pt x="17" y="105"/>
                </a:lnTo>
                <a:lnTo>
                  <a:pt x="24" y="100"/>
                </a:lnTo>
                <a:lnTo>
                  <a:pt x="31" y="96"/>
                </a:lnTo>
                <a:lnTo>
                  <a:pt x="38" y="89"/>
                </a:lnTo>
                <a:lnTo>
                  <a:pt x="44" y="80"/>
                </a:lnTo>
                <a:lnTo>
                  <a:pt x="51" y="72"/>
                </a:lnTo>
                <a:lnTo>
                  <a:pt x="57" y="62"/>
                </a:lnTo>
                <a:lnTo>
                  <a:pt x="61" y="51"/>
                </a:lnTo>
                <a:lnTo>
                  <a:pt x="63" y="40"/>
                </a:lnTo>
                <a:lnTo>
                  <a:pt x="64" y="28"/>
                </a:lnTo>
                <a:lnTo>
                  <a:pt x="64" y="16"/>
                </a:lnTo>
                <a:lnTo>
                  <a:pt x="61" y="2"/>
                </a:lnTo>
                <a:lnTo>
                  <a:pt x="60" y="1"/>
                </a:lnTo>
                <a:lnTo>
                  <a:pt x="58" y="0"/>
                </a:lnTo>
                <a:lnTo>
                  <a:pt x="57" y="0"/>
                </a:lnTo>
                <a:lnTo>
                  <a:pt x="55" y="1"/>
                </a:lnTo>
                <a:lnTo>
                  <a:pt x="49" y="4"/>
                </a:lnTo>
                <a:lnTo>
                  <a:pt x="42" y="9"/>
                </a:lnTo>
                <a:lnTo>
                  <a:pt x="36" y="14"/>
                </a:lnTo>
                <a:lnTo>
                  <a:pt x="28" y="22"/>
                </a:lnTo>
                <a:lnTo>
                  <a:pt x="22" y="30"/>
                </a:lnTo>
                <a:lnTo>
                  <a:pt x="16" y="39"/>
                </a:lnTo>
                <a:lnTo>
                  <a:pt x="12" y="47"/>
                </a:lnTo>
                <a:lnTo>
                  <a:pt x="8" y="55"/>
                </a:lnTo>
                <a:lnTo>
                  <a:pt x="6" y="64"/>
                </a:lnTo>
                <a:lnTo>
                  <a:pt x="4" y="72"/>
                </a:lnTo>
                <a:lnTo>
                  <a:pt x="2" y="79"/>
                </a:lnTo>
                <a:lnTo>
                  <a:pt x="1" y="87"/>
                </a:lnTo>
                <a:lnTo>
                  <a:pt x="1" y="92"/>
                </a:lnTo>
                <a:lnTo>
                  <a:pt x="0"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348" name="CustomShape 740"/>
          <p:cNvSpPr/>
          <p:nvPr/>
        </p:nvSpPr>
        <p:spPr>
          <a:xfrm>
            <a:off x="8561388" y="1273175"/>
            <a:ext cx="117475" cy="176213"/>
          </a:xfrm>
          <a:custGeom>
            <a:avLst/>
            <a:gdLst/>
            <a:ahLst/>
            <a:cxnLst/>
            <a:rect l="l" t="t" r="r" b="b"/>
            <a:pathLst>
              <a:path w="74" h="111">
                <a:moveTo>
                  <a:pt x="61" y="4"/>
                </a:moveTo>
                <a:lnTo>
                  <a:pt x="64" y="16"/>
                </a:lnTo>
                <a:lnTo>
                  <a:pt x="64" y="28"/>
                </a:lnTo>
                <a:lnTo>
                  <a:pt x="63" y="39"/>
                </a:lnTo>
                <a:lnTo>
                  <a:pt x="61" y="50"/>
                </a:lnTo>
                <a:lnTo>
                  <a:pt x="57" y="60"/>
                </a:lnTo>
                <a:lnTo>
                  <a:pt x="51" y="69"/>
                </a:lnTo>
                <a:lnTo>
                  <a:pt x="45" y="78"/>
                </a:lnTo>
                <a:lnTo>
                  <a:pt x="39" y="86"/>
                </a:lnTo>
                <a:lnTo>
                  <a:pt x="32" y="91"/>
                </a:lnTo>
                <a:lnTo>
                  <a:pt x="25" y="97"/>
                </a:lnTo>
                <a:lnTo>
                  <a:pt x="20" y="100"/>
                </a:lnTo>
                <a:lnTo>
                  <a:pt x="14" y="102"/>
                </a:lnTo>
                <a:lnTo>
                  <a:pt x="10" y="102"/>
                </a:lnTo>
                <a:lnTo>
                  <a:pt x="8" y="101"/>
                </a:lnTo>
                <a:lnTo>
                  <a:pt x="9" y="101"/>
                </a:lnTo>
                <a:lnTo>
                  <a:pt x="8" y="101"/>
                </a:lnTo>
                <a:lnTo>
                  <a:pt x="8" y="100"/>
                </a:lnTo>
                <a:lnTo>
                  <a:pt x="8" y="97"/>
                </a:lnTo>
                <a:lnTo>
                  <a:pt x="0" y="96"/>
                </a:lnTo>
                <a:lnTo>
                  <a:pt x="0" y="100"/>
                </a:lnTo>
                <a:lnTo>
                  <a:pt x="0" y="103"/>
                </a:lnTo>
                <a:lnTo>
                  <a:pt x="2" y="107"/>
                </a:lnTo>
                <a:lnTo>
                  <a:pt x="4" y="110"/>
                </a:lnTo>
                <a:lnTo>
                  <a:pt x="9" y="111"/>
                </a:lnTo>
                <a:lnTo>
                  <a:pt x="17" y="111"/>
                </a:lnTo>
                <a:lnTo>
                  <a:pt x="23" y="109"/>
                </a:lnTo>
                <a:lnTo>
                  <a:pt x="30" y="105"/>
                </a:lnTo>
                <a:lnTo>
                  <a:pt x="38" y="99"/>
                </a:lnTo>
                <a:lnTo>
                  <a:pt x="45" y="91"/>
                </a:lnTo>
                <a:lnTo>
                  <a:pt x="53" y="84"/>
                </a:lnTo>
                <a:lnTo>
                  <a:pt x="59" y="75"/>
                </a:lnTo>
                <a:lnTo>
                  <a:pt x="64" y="64"/>
                </a:lnTo>
                <a:lnTo>
                  <a:pt x="69" y="53"/>
                </a:lnTo>
                <a:lnTo>
                  <a:pt x="72" y="41"/>
                </a:lnTo>
                <a:lnTo>
                  <a:pt x="74" y="28"/>
                </a:lnTo>
                <a:lnTo>
                  <a:pt x="73" y="14"/>
                </a:lnTo>
                <a:lnTo>
                  <a:pt x="68" y="0"/>
                </a:lnTo>
                <a:lnTo>
                  <a:pt x="61" y="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49" name="CustomShape 741"/>
          <p:cNvSpPr/>
          <p:nvPr/>
        </p:nvSpPr>
        <p:spPr>
          <a:xfrm>
            <a:off x="8588375" y="1266825"/>
            <a:ext cx="80963" cy="69850"/>
          </a:xfrm>
          <a:custGeom>
            <a:avLst/>
            <a:gdLst/>
            <a:ahLst/>
            <a:cxnLst/>
            <a:rect l="l" t="t" r="r" b="b"/>
            <a:pathLst>
              <a:path w="51" h="45">
                <a:moveTo>
                  <a:pt x="7" y="45"/>
                </a:moveTo>
                <a:lnTo>
                  <a:pt x="12" y="37"/>
                </a:lnTo>
                <a:lnTo>
                  <a:pt x="19" y="29"/>
                </a:lnTo>
                <a:lnTo>
                  <a:pt x="25" y="22"/>
                </a:lnTo>
                <a:lnTo>
                  <a:pt x="32" y="16"/>
                </a:lnTo>
                <a:lnTo>
                  <a:pt x="38" y="12"/>
                </a:lnTo>
                <a:lnTo>
                  <a:pt x="43" y="10"/>
                </a:lnTo>
                <a:lnTo>
                  <a:pt x="44" y="9"/>
                </a:lnTo>
                <a:lnTo>
                  <a:pt x="45" y="9"/>
                </a:lnTo>
                <a:lnTo>
                  <a:pt x="44" y="9"/>
                </a:lnTo>
                <a:lnTo>
                  <a:pt x="44" y="8"/>
                </a:lnTo>
                <a:lnTo>
                  <a:pt x="51" y="4"/>
                </a:lnTo>
                <a:lnTo>
                  <a:pt x="49" y="1"/>
                </a:lnTo>
                <a:lnTo>
                  <a:pt x="46" y="0"/>
                </a:lnTo>
                <a:lnTo>
                  <a:pt x="43" y="0"/>
                </a:lnTo>
                <a:lnTo>
                  <a:pt x="40" y="1"/>
                </a:lnTo>
                <a:lnTo>
                  <a:pt x="33" y="4"/>
                </a:lnTo>
                <a:lnTo>
                  <a:pt x="27" y="9"/>
                </a:lnTo>
                <a:lnTo>
                  <a:pt x="20" y="15"/>
                </a:lnTo>
                <a:lnTo>
                  <a:pt x="12" y="23"/>
                </a:lnTo>
                <a:lnTo>
                  <a:pt x="5" y="32"/>
                </a:lnTo>
                <a:lnTo>
                  <a:pt x="0" y="40"/>
                </a:lnTo>
                <a:lnTo>
                  <a:pt x="7" y="4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50" name="CustomShape 742"/>
          <p:cNvSpPr/>
          <p:nvPr/>
        </p:nvSpPr>
        <p:spPr>
          <a:xfrm>
            <a:off x="8561388" y="1330325"/>
            <a:ext cx="38100" cy="95250"/>
          </a:xfrm>
          <a:custGeom>
            <a:avLst/>
            <a:gdLst/>
            <a:ahLst/>
            <a:cxnLst/>
            <a:rect l="l" t="t" r="r" b="b"/>
            <a:pathLst>
              <a:path w="24" h="61">
                <a:moveTo>
                  <a:pt x="8" y="61"/>
                </a:moveTo>
                <a:lnTo>
                  <a:pt x="9" y="58"/>
                </a:lnTo>
                <a:lnTo>
                  <a:pt x="9" y="51"/>
                </a:lnTo>
                <a:lnTo>
                  <a:pt x="10" y="44"/>
                </a:lnTo>
                <a:lnTo>
                  <a:pt x="12" y="37"/>
                </a:lnTo>
                <a:lnTo>
                  <a:pt x="14" y="29"/>
                </a:lnTo>
                <a:lnTo>
                  <a:pt x="17" y="21"/>
                </a:lnTo>
                <a:lnTo>
                  <a:pt x="20" y="13"/>
                </a:lnTo>
                <a:lnTo>
                  <a:pt x="24" y="5"/>
                </a:lnTo>
                <a:lnTo>
                  <a:pt x="17" y="0"/>
                </a:lnTo>
                <a:lnTo>
                  <a:pt x="12" y="9"/>
                </a:lnTo>
                <a:lnTo>
                  <a:pt x="8" y="18"/>
                </a:lnTo>
                <a:lnTo>
                  <a:pt x="6" y="27"/>
                </a:lnTo>
                <a:lnTo>
                  <a:pt x="4" y="36"/>
                </a:lnTo>
                <a:lnTo>
                  <a:pt x="2" y="43"/>
                </a:lnTo>
                <a:lnTo>
                  <a:pt x="1" y="50"/>
                </a:lnTo>
                <a:lnTo>
                  <a:pt x="0" y="55"/>
                </a:lnTo>
                <a:lnTo>
                  <a:pt x="0" y="60"/>
                </a:lnTo>
                <a:lnTo>
                  <a:pt x="8" y="6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51" name="CustomShape 743"/>
          <p:cNvSpPr/>
          <p:nvPr/>
        </p:nvSpPr>
        <p:spPr>
          <a:xfrm>
            <a:off x="400050" y="822325"/>
            <a:ext cx="100013" cy="166688"/>
          </a:xfrm>
          <a:custGeom>
            <a:avLst/>
            <a:gdLst/>
            <a:ahLst/>
            <a:cxnLst/>
            <a:rect l="l" t="t" r="r" b="b"/>
            <a:pathLst>
              <a:path w="64" h="106">
                <a:moveTo>
                  <a:pt x="64" y="96"/>
                </a:moveTo>
                <a:lnTo>
                  <a:pt x="64" y="100"/>
                </a:lnTo>
                <a:lnTo>
                  <a:pt x="64" y="102"/>
                </a:lnTo>
                <a:lnTo>
                  <a:pt x="63" y="104"/>
                </a:lnTo>
                <a:lnTo>
                  <a:pt x="62" y="105"/>
                </a:lnTo>
                <a:lnTo>
                  <a:pt x="58" y="106"/>
                </a:lnTo>
                <a:lnTo>
                  <a:pt x="53" y="106"/>
                </a:lnTo>
                <a:lnTo>
                  <a:pt x="47" y="104"/>
                </a:lnTo>
                <a:lnTo>
                  <a:pt x="40" y="100"/>
                </a:lnTo>
                <a:lnTo>
                  <a:pt x="33" y="95"/>
                </a:lnTo>
                <a:lnTo>
                  <a:pt x="26" y="89"/>
                </a:lnTo>
                <a:lnTo>
                  <a:pt x="20" y="80"/>
                </a:lnTo>
                <a:lnTo>
                  <a:pt x="13" y="71"/>
                </a:lnTo>
                <a:lnTo>
                  <a:pt x="8" y="61"/>
                </a:lnTo>
                <a:lnTo>
                  <a:pt x="3" y="50"/>
                </a:lnTo>
                <a:lnTo>
                  <a:pt x="1" y="39"/>
                </a:lnTo>
                <a:lnTo>
                  <a:pt x="0" y="27"/>
                </a:lnTo>
                <a:lnTo>
                  <a:pt x="0" y="15"/>
                </a:lnTo>
                <a:lnTo>
                  <a:pt x="3" y="2"/>
                </a:lnTo>
                <a:lnTo>
                  <a:pt x="4" y="1"/>
                </a:lnTo>
                <a:lnTo>
                  <a:pt x="6" y="0"/>
                </a:lnTo>
                <a:lnTo>
                  <a:pt x="7" y="0"/>
                </a:lnTo>
                <a:lnTo>
                  <a:pt x="9" y="1"/>
                </a:lnTo>
                <a:lnTo>
                  <a:pt x="16" y="3"/>
                </a:lnTo>
                <a:lnTo>
                  <a:pt x="22" y="9"/>
                </a:lnTo>
                <a:lnTo>
                  <a:pt x="28" y="14"/>
                </a:lnTo>
                <a:lnTo>
                  <a:pt x="36" y="22"/>
                </a:lnTo>
                <a:lnTo>
                  <a:pt x="42" y="29"/>
                </a:lnTo>
                <a:lnTo>
                  <a:pt x="48" y="38"/>
                </a:lnTo>
                <a:lnTo>
                  <a:pt x="53" y="47"/>
                </a:lnTo>
                <a:lnTo>
                  <a:pt x="56" y="55"/>
                </a:lnTo>
                <a:lnTo>
                  <a:pt x="58" y="64"/>
                </a:lnTo>
                <a:lnTo>
                  <a:pt x="60" y="71"/>
                </a:lnTo>
                <a:lnTo>
                  <a:pt x="62" y="79"/>
                </a:lnTo>
                <a:lnTo>
                  <a:pt x="63" y="87"/>
                </a:lnTo>
                <a:lnTo>
                  <a:pt x="63" y="92"/>
                </a:lnTo>
                <a:lnTo>
                  <a:pt x="64"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352" name="CustomShape 744"/>
          <p:cNvSpPr/>
          <p:nvPr/>
        </p:nvSpPr>
        <p:spPr>
          <a:xfrm>
            <a:off x="390525" y="822325"/>
            <a:ext cx="117475" cy="174625"/>
          </a:xfrm>
          <a:custGeom>
            <a:avLst/>
            <a:gdLst/>
            <a:ahLst/>
            <a:cxnLst/>
            <a:rect l="l" t="t" r="r" b="b"/>
            <a:pathLst>
              <a:path w="74" h="111">
                <a:moveTo>
                  <a:pt x="6" y="0"/>
                </a:moveTo>
                <a:lnTo>
                  <a:pt x="1" y="14"/>
                </a:lnTo>
                <a:lnTo>
                  <a:pt x="0" y="27"/>
                </a:lnTo>
                <a:lnTo>
                  <a:pt x="2" y="40"/>
                </a:lnTo>
                <a:lnTo>
                  <a:pt x="5" y="53"/>
                </a:lnTo>
                <a:lnTo>
                  <a:pt x="10" y="64"/>
                </a:lnTo>
                <a:lnTo>
                  <a:pt x="15" y="73"/>
                </a:lnTo>
                <a:lnTo>
                  <a:pt x="22" y="83"/>
                </a:lnTo>
                <a:lnTo>
                  <a:pt x="29" y="91"/>
                </a:lnTo>
                <a:lnTo>
                  <a:pt x="36" y="99"/>
                </a:lnTo>
                <a:lnTo>
                  <a:pt x="44" y="104"/>
                </a:lnTo>
                <a:lnTo>
                  <a:pt x="51" y="109"/>
                </a:lnTo>
                <a:lnTo>
                  <a:pt x="57" y="111"/>
                </a:lnTo>
                <a:lnTo>
                  <a:pt x="65" y="111"/>
                </a:lnTo>
                <a:lnTo>
                  <a:pt x="70" y="110"/>
                </a:lnTo>
                <a:lnTo>
                  <a:pt x="72" y="106"/>
                </a:lnTo>
                <a:lnTo>
                  <a:pt x="74" y="103"/>
                </a:lnTo>
                <a:lnTo>
                  <a:pt x="74" y="100"/>
                </a:lnTo>
                <a:lnTo>
                  <a:pt x="74" y="95"/>
                </a:lnTo>
                <a:lnTo>
                  <a:pt x="66" y="96"/>
                </a:lnTo>
                <a:lnTo>
                  <a:pt x="66" y="100"/>
                </a:lnTo>
                <a:lnTo>
                  <a:pt x="66" y="101"/>
                </a:lnTo>
                <a:lnTo>
                  <a:pt x="65" y="101"/>
                </a:lnTo>
                <a:lnTo>
                  <a:pt x="66" y="101"/>
                </a:lnTo>
                <a:lnTo>
                  <a:pt x="64" y="102"/>
                </a:lnTo>
                <a:lnTo>
                  <a:pt x="60" y="102"/>
                </a:lnTo>
                <a:lnTo>
                  <a:pt x="54" y="100"/>
                </a:lnTo>
                <a:lnTo>
                  <a:pt x="49" y="96"/>
                </a:lnTo>
                <a:lnTo>
                  <a:pt x="42" y="91"/>
                </a:lnTo>
                <a:lnTo>
                  <a:pt x="35" y="85"/>
                </a:lnTo>
                <a:lnTo>
                  <a:pt x="29" y="78"/>
                </a:lnTo>
                <a:lnTo>
                  <a:pt x="23" y="69"/>
                </a:lnTo>
                <a:lnTo>
                  <a:pt x="17" y="59"/>
                </a:lnTo>
                <a:lnTo>
                  <a:pt x="13" y="49"/>
                </a:lnTo>
                <a:lnTo>
                  <a:pt x="11" y="38"/>
                </a:lnTo>
                <a:lnTo>
                  <a:pt x="10" y="27"/>
                </a:lnTo>
                <a:lnTo>
                  <a:pt x="10" y="15"/>
                </a:lnTo>
                <a:lnTo>
                  <a:pt x="13" y="3"/>
                </a:lnTo>
                <a:lnTo>
                  <a:pt x="6"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53" name="CustomShape 745"/>
          <p:cNvSpPr/>
          <p:nvPr/>
        </p:nvSpPr>
        <p:spPr>
          <a:xfrm>
            <a:off x="400050" y="814388"/>
            <a:ext cx="80963" cy="69850"/>
          </a:xfrm>
          <a:custGeom>
            <a:avLst/>
            <a:gdLst/>
            <a:ahLst/>
            <a:cxnLst/>
            <a:rect l="l" t="t" r="r" b="b"/>
            <a:pathLst>
              <a:path w="51" h="45">
                <a:moveTo>
                  <a:pt x="51" y="41"/>
                </a:moveTo>
                <a:lnTo>
                  <a:pt x="46" y="32"/>
                </a:lnTo>
                <a:lnTo>
                  <a:pt x="39" y="23"/>
                </a:lnTo>
                <a:lnTo>
                  <a:pt x="31" y="16"/>
                </a:lnTo>
                <a:lnTo>
                  <a:pt x="24" y="9"/>
                </a:lnTo>
                <a:lnTo>
                  <a:pt x="18" y="5"/>
                </a:lnTo>
                <a:lnTo>
                  <a:pt x="11" y="2"/>
                </a:lnTo>
                <a:lnTo>
                  <a:pt x="8" y="0"/>
                </a:lnTo>
                <a:lnTo>
                  <a:pt x="5" y="0"/>
                </a:lnTo>
                <a:lnTo>
                  <a:pt x="2" y="2"/>
                </a:lnTo>
                <a:lnTo>
                  <a:pt x="0" y="5"/>
                </a:lnTo>
                <a:lnTo>
                  <a:pt x="7" y="8"/>
                </a:lnTo>
                <a:lnTo>
                  <a:pt x="7" y="9"/>
                </a:lnTo>
                <a:lnTo>
                  <a:pt x="6" y="9"/>
                </a:lnTo>
                <a:lnTo>
                  <a:pt x="7" y="9"/>
                </a:lnTo>
                <a:lnTo>
                  <a:pt x="8" y="10"/>
                </a:lnTo>
                <a:lnTo>
                  <a:pt x="13" y="13"/>
                </a:lnTo>
                <a:lnTo>
                  <a:pt x="19" y="17"/>
                </a:lnTo>
                <a:lnTo>
                  <a:pt x="26" y="22"/>
                </a:lnTo>
                <a:lnTo>
                  <a:pt x="32" y="30"/>
                </a:lnTo>
                <a:lnTo>
                  <a:pt x="39" y="38"/>
                </a:lnTo>
                <a:lnTo>
                  <a:pt x="44" y="45"/>
                </a:lnTo>
                <a:lnTo>
                  <a:pt x="51"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54" name="CustomShape 746"/>
          <p:cNvSpPr/>
          <p:nvPr/>
        </p:nvSpPr>
        <p:spPr>
          <a:xfrm>
            <a:off x="469900" y="879475"/>
            <a:ext cx="38100" cy="95250"/>
          </a:xfrm>
          <a:custGeom>
            <a:avLst/>
            <a:gdLst/>
            <a:ahLst/>
            <a:cxnLst/>
            <a:rect l="l" t="t" r="r" b="b"/>
            <a:pathLst>
              <a:path w="24" h="60">
                <a:moveTo>
                  <a:pt x="24" y="59"/>
                </a:moveTo>
                <a:lnTo>
                  <a:pt x="24" y="55"/>
                </a:lnTo>
                <a:lnTo>
                  <a:pt x="23" y="49"/>
                </a:lnTo>
                <a:lnTo>
                  <a:pt x="22" y="43"/>
                </a:lnTo>
                <a:lnTo>
                  <a:pt x="20" y="35"/>
                </a:lnTo>
                <a:lnTo>
                  <a:pt x="18" y="26"/>
                </a:lnTo>
                <a:lnTo>
                  <a:pt x="16" y="18"/>
                </a:lnTo>
                <a:lnTo>
                  <a:pt x="12" y="9"/>
                </a:lnTo>
                <a:lnTo>
                  <a:pt x="7" y="0"/>
                </a:lnTo>
                <a:lnTo>
                  <a:pt x="0" y="4"/>
                </a:lnTo>
                <a:lnTo>
                  <a:pt x="4" y="12"/>
                </a:lnTo>
                <a:lnTo>
                  <a:pt x="7" y="21"/>
                </a:lnTo>
                <a:lnTo>
                  <a:pt x="10" y="29"/>
                </a:lnTo>
                <a:lnTo>
                  <a:pt x="12" y="36"/>
                </a:lnTo>
                <a:lnTo>
                  <a:pt x="14" y="44"/>
                </a:lnTo>
                <a:lnTo>
                  <a:pt x="15" y="51"/>
                </a:lnTo>
                <a:lnTo>
                  <a:pt x="15" y="57"/>
                </a:lnTo>
                <a:lnTo>
                  <a:pt x="16" y="60"/>
                </a:lnTo>
                <a:lnTo>
                  <a:pt x="24"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55" name="CustomShape 747"/>
          <p:cNvSpPr/>
          <p:nvPr/>
        </p:nvSpPr>
        <p:spPr>
          <a:xfrm>
            <a:off x="8566150" y="1022350"/>
            <a:ext cx="101600" cy="171450"/>
          </a:xfrm>
          <a:custGeom>
            <a:avLst/>
            <a:gdLst/>
            <a:ahLst/>
            <a:cxnLst/>
            <a:rect l="l" t="t" r="r" b="b"/>
            <a:pathLst>
              <a:path w="64" h="108">
                <a:moveTo>
                  <a:pt x="0" y="97"/>
                </a:moveTo>
                <a:lnTo>
                  <a:pt x="0" y="100"/>
                </a:lnTo>
                <a:lnTo>
                  <a:pt x="0" y="102"/>
                </a:lnTo>
                <a:lnTo>
                  <a:pt x="1" y="104"/>
                </a:lnTo>
                <a:lnTo>
                  <a:pt x="2" y="106"/>
                </a:lnTo>
                <a:lnTo>
                  <a:pt x="6" y="108"/>
                </a:lnTo>
                <a:lnTo>
                  <a:pt x="11" y="107"/>
                </a:lnTo>
                <a:lnTo>
                  <a:pt x="17" y="104"/>
                </a:lnTo>
                <a:lnTo>
                  <a:pt x="24" y="101"/>
                </a:lnTo>
                <a:lnTo>
                  <a:pt x="31" y="96"/>
                </a:lnTo>
                <a:lnTo>
                  <a:pt x="38" y="89"/>
                </a:lnTo>
                <a:lnTo>
                  <a:pt x="44" y="81"/>
                </a:lnTo>
                <a:lnTo>
                  <a:pt x="51" y="73"/>
                </a:lnTo>
                <a:lnTo>
                  <a:pt x="56" y="63"/>
                </a:lnTo>
                <a:lnTo>
                  <a:pt x="61" y="52"/>
                </a:lnTo>
                <a:lnTo>
                  <a:pt x="63" y="40"/>
                </a:lnTo>
                <a:lnTo>
                  <a:pt x="64" y="28"/>
                </a:lnTo>
                <a:lnTo>
                  <a:pt x="64" y="15"/>
                </a:lnTo>
                <a:lnTo>
                  <a:pt x="61" y="2"/>
                </a:lnTo>
                <a:lnTo>
                  <a:pt x="60" y="1"/>
                </a:lnTo>
                <a:lnTo>
                  <a:pt x="58" y="0"/>
                </a:lnTo>
                <a:lnTo>
                  <a:pt x="57" y="1"/>
                </a:lnTo>
                <a:lnTo>
                  <a:pt x="55" y="1"/>
                </a:lnTo>
                <a:lnTo>
                  <a:pt x="48" y="4"/>
                </a:lnTo>
                <a:lnTo>
                  <a:pt x="42" y="9"/>
                </a:lnTo>
                <a:lnTo>
                  <a:pt x="36" y="15"/>
                </a:lnTo>
                <a:lnTo>
                  <a:pt x="28" y="22"/>
                </a:lnTo>
                <a:lnTo>
                  <a:pt x="22" y="31"/>
                </a:lnTo>
                <a:lnTo>
                  <a:pt x="16" y="40"/>
                </a:lnTo>
                <a:lnTo>
                  <a:pt x="11" y="47"/>
                </a:lnTo>
                <a:lnTo>
                  <a:pt x="8" y="56"/>
                </a:lnTo>
                <a:lnTo>
                  <a:pt x="6" y="64"/>
                </a:lnTo>
                <a:lnTo>
                  <a:pt x="4" y="73"/>
                </a:lnTo>
                <a:lnTo>
                  <a:pt x="2" y="80"/>
                </a:lnTo>
                <a:lnTo>
                  <a:pt x="1" y="87"/>
                </a:lnTo>
                <a:lnTo>
                  <a:pt x="1" y="92"/>
                </a:lnTo>
                <a:lnTo>
                  <a:pt x="0"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356" name="CustomShape 748"/>
          <p:cNvSpPr/>
          <p:nvPr/>
        </p:nvSpPr>
        <p:spPr>
          <a:xfrm>
            <a:off x="8559800" y="1023938"/>
            <a:ext cx="115888" cy="174625"/>
          </a:xfrm>
          <a:custGeom>
            <a:avLst/>
            <a:gdLst/>
            <a:ahLst/>
            <a:cxnLst/>
            <a:rect l="l" t="t" r="r" b="b"/>
            <a:pathLst>
              <a:path w="74" h="111">
                <a:moveTo>
                  <a:pt x="61" y="3"/>
                </a:moveTo>
                <a:lnTo>
                  <a:pt x="64" y="16"/>
                </a:lnTo>
                <a:lnTo>
                  <a:pt x="64" y="27"/>
                </a:lnTo>
                <a:lnTo>
                  <a:pt x="63" y="39"/>
                </a:lnTo>
                <a:lnTo>
                  <a:pt x="61" y="49"/>
                </a:lnTo>
                <a:lnTo>
                  <a:pt x="57" y="59"/>
                </a:lnTo>
                <a:lnTo>
                  <a:pt x="51" y="68"/>
                </a:lnTo>
                <a:lnTo>
                  <a:pt x="45" y="77"/>
                </a:lnTo>
                <a:lnTo>
                  <a:pt x="39" y="85"/>
                </a:lnTo>
                <a:lnTo>
                  <a:pt x="32" y="91"/>
                </a:lnTo>
                <a:lnTo>
                  <a:pt x="25" y="96"/>
                </a:lnTo>
                <a:lnTo>
                  <a:pt x="20" y="99"/>
                </a:lnTo>
                <a:lnTo>
                  <a:pt x="14" y="101"/>
                </a:lnTo>
                <a:lnTo>
                  <a:pt x="10" y="101"/>
                </a:lnTo>
                <a:lnTo>
                  <a:pt x="8" y="101"/>
                </a:lnTo>
                <a:lnTo>
                  <a:pt x="9" y="101"/>
                </a:lnTo>
                <a:lnTo>
                  <a:pt x="8" y="100"/>
                </a:lnTo>
                <a:lnTo>
                  <a:pt x="8" y="99"/>
                </a:lnTo>
                <a:lnTo>
                  <a:pt x="8" y="97"/>
                </a:lnTo>
                <a:lnTo>
                  <a:pt x="0" y="96"/>
                </a:lnTo>
                <a:lnTo>
                  <a:pt x="0" y="99"/>
                </a:lnTo>
                <a:lnTo>
                  <a:pt x="0" y="102"/>
                </a:lnTo>
                <a:lnTo>
                  <a:pt x="2" y="106"/>
                </a:lnTo>
                <a:lnTo>
                  <a:pt x="4" y="109"/>
                </a:lnTo>
                <a:lnTo>
                  <a:pt x="9" y="111"/>
                </a:lnTo>
                <a:lnTo>
                  <a:pt x="17" y="110"/>
                </a:lnTo>
                <a:lnTo>
                  <a:pt x="23" y="108"/>
                </a:lnTo>
                <a:lnTo>
                  <a:pt x="30" y="103"/>
                </a:lnTo>
                <a:lnTo>
                  <a:pt x="38" y="98"/>
                </a:lnTo>
                <a:lnTo>
                  <a:pt x="45" y="91"/>
                </a:lnTo>
                <a:lnTo>
                  <a:pt x="52" y="83"/>
                </a:lnTo>
                <a:lnTo>
                  <a:pt x="59" y="74"/>
                </a:lnTo>
                <a:lnTo>
                  <a:pt x="64" y="63"/>
                </a:lnTo>
                <a:lnTo>
                  <a:pt x="69" y="52"/>
                </a:lnTo>
                <a:lnTo>
                  <a:pt x="72" y="40"/>
                </a:lnTo>
                <a:lnTo>
                  <a:pt x="74" y="27"/>
                </a:lnTo>
                <a:lnTo>
                  <a:pt x="73" y="13"/>
                </a:lnTo>
                <a:lnTo>
                  <a:pt x="68" y="0"/>
                </a:lnTo>
                <a:lnTo>
                  <a:pt x="61" y="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57" name="CustomShape 749"/>
          <p:cNvSpPr/>
          <p:nvPr/>
        </p:nvSpPr>
        <p:spPr>
          <a:xfrm>
            <a:off x="8586788" y="1016000"/>
            <a:ext cx="80962" cy="73025"/>
          </a:xfrm>
          <a:custGeom>
            <a:avLst/>
            <a:gdLst/>
            <a:ahLst/>
            <a:cxnLst/>
            <a:rect l="l" t="t" r="r" b="b"/>
            <a:pathLst>
              <a:path w="51" h="46">
                <a:moveTo>
                  <a:pt x="7" y="46"/>
                </a:moveTo>
                <a:lnTo>
                  <a:pt x="12" y="37"/>
                </a:lnTo>
                <a:lnTo>
                  <a:pt x="19" y="29"/>
                </a:lnTo>
                <a:lnTo>
                  <a:pt x="25" y="23"/>
                </a:lnTo>
                <a:lnTo>
                  <a:pt x="32" y="16"/>
                </a:lnTo>
                <a:lnTo>
                  <a:pt x="38" y="12"/>
                </a:lnTo>
                <a:lnTo>
                  <a:pt x="43" y="10"/>
                </a:lnTo>
                <a:lnTo>
                  <a:pt x="44" y="10"/>
                </a:lnTo>
                <a:lnTo>
                  <a:pt x="45" y="10"/>
                </a:lnTo>
                <a:lnTo>
                  <a:pt x="44" y="8"/>
                </a:lnTo>
                <a:lnTo>
                  <a:pt x="51" y="5"/>
                </a:lnTo>
                <a:lnTo>
                  <a:pt x="49" y="2"/>
                </a:lnTo>
                <a:lnTo>
                  <a:pt x="46" y="0"/>
                </a:lnTo>
                <a:lnTo>
                  <a:pt x="43" y="0"/>
                </a:lnTo>
                <a:lnTo>
                  <a:pt x="40" y="1"/>
                </a:lnTo>
                <a:lnTo>
                  <a:pt x="33" y="4"/>
                </a:lnTo>
                <a:lnTo>
                  <a:pt x="27" y="10"/>
                </a:lnTo>
                <a:lnTo>
                  <a:pt x="20" y="15"/>
                </a:lnTo>
                <a:lnTo>
                  <a:pt x="12" y="23"/>
                </a:lnTo>
                <a:lnTo>
                  <a:pt x="5" y="32"/>
                </a:lnTo>
                <a:lnTo>
                  <a:pt x="0" y="40"/>
                </a:lnTo>
                <a:lnTo>
                  <a:pt x="7" y="46"/>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58" name="CustomShape 750"/>
          <p:cNvSpPr/>
          <p:nvPr/>
        </p:nvSpPr>
        <p:spPr>
          <a:xfrm>
            <a:off x="8559800" y="1079500"/>
            <a:ext cx="38100" cy="98425"/>
          </a:xfrm>
          <a:custGeom>
            <a:avLst/>
            <a:gdLst/>
            <a:ahLst/>
            <a:cxnLst/>
            <a:rect l="l" t="t" r="r" b="b"/>
            <a:pathLst>
              <a:path w="24" h="62">
                <a:moveTo>
                  <a:pt x="8" y="62"/>
                </a:moveTo>
                <a:lnTo>
                  <a:pt x="9" y="57"/>
                </a:lnTo>
                <a:lnTo>
                  <a:pt x="9" y="52"/>
                </a:lnTo>
                <a:lnTo>
                  <a:pt x="10" y="45"/>
                </a:lnTo>
                <a:lnTo>
                  <a:pt x="12" y="38"/>
                </a:lnTo>
                <a:lnTo>
                  <a:pt x="14" y="29"/>
                </a:lnTo>
                <a:lnTo>
                  <a:pt x="17" y="21"/>
                </a:lnTo>
                <a:lnTo>
                  <a:pt x="20" y="14"/>
                </a:lnTo>
                <a:lnTo>
                  <a:pt x="24" y="6"/>
                </a:lnTo>
                <a:lnTo>
                  <a:pt x="17" y="0"/>
                </a:lnTo>
                <a:lnTo>
                  <a:pt x="12" y="9"/>
                </a:lnTo>
                <a:lnTo>
                  <a:pt x="8" y="18"/>
                </a:lnTo>
                <a:lnTo>
                  <a:pt x="6" y="27"/>
                </a:lnTo>
                <a:lnTo>
                  <a:pt x="4" y="35"/>
                </a:lnTo>
                <a:lnTo>
                  <a:pt x="2" y="43"/>
                </a:lnTo>
                <a:lnTo>
                  <a:pt x="1" y="50"/>
                </a:lnTo>
                <a:lnTo>
                  <a:pt x="0" y="56"/>
                </a:lnTo>
                <a:lnTo>
                  <a:pt x="0" y="61"/>
                </a:lnTo>
                <a:lnTo>
                  <a:pt x="8" y="6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59" name="CustomShape 751"/>
          <p:cNvSpPr/>
          <p:nvPr/>
        </p:nvSpPr>
        <p:spPr>
          <a:xfrm>
            <a:off x="396875" y="1317625"/>
            <a:ext cx="100013" cy="166688"/>
          </a:xfrm>
          <a:custGeom>
            <a:avLst/>
            <a:gdLst/>
            <a:ahLst/>
            <a:cxnLst/>
            <a:rect l="l" t="t" r="r" b="b"/>
            <a:pathLst>
              <a:path w="64" h="106">
                <a:moveTo>
                  <a:pt x="64" y="96"/>
                </a:moveTo>
                <a:lnTo>
                  <a:pt x="64" y="98"/>
                </a:lnTo>
                <a:lnTo>
                  <a:pt x="64" y="102"/>
                </a:lnTo>
                <a:lnTo>
                  <a:pt x="63" y="103"/>
                </a:lnTo>
                <a:lnTo>
                  <a:pt x="62" y="105"/>
                </a:lnTo>
                <a:lnTo>
                  <a:pt x="58" y="106"/>
                </a:lnTo>
                <a:lnTo>
                  <a:pt x="53" y="105"/>
                </a:lnTo>
                <a:lnTo>
                  <a:pt x="47" y="103"/>
                </a:lnTo>
                <a:lnTo>
                  <a:pt x="41" y="100"/>
                </a:lnTo>
                <a:lnTo>
                  <a:pt x="33" y="94"/>
                </a:lnTo>
                <a:lnTo>
                  <a:pt x="26" y="88"/>
                </a:lnTo>
                <a:lnTo>
                  <a:pt x="20" y="80"/>
                </a:lnTo>
                <a:lnTo>
                  <a:pt x="13" y="71"/>
                </a:lnTo>
                <a:lnTo>
                  <a:pt x="8" y="61"/>
                </a:lnTo>
                <a:lnTo>
                  <a:pt x="4" y="50"/>
                </a:lnTo>
                <a:lnTo>
                  <a:pt x="1" y="39"/>
                </a:lnTo>
                <a:lnTo>
                  <a:pt x="0" y="27"/>
                </a:lnTo>
                <a:lnTo>
                  <a:pt x="1" y="14"/>
                </a:lnTo>
                <a:lnTo>
                  <a:pt x="4" y="1"/>
                </a:lnTo>
                <a:lnTo>
                  <a:pt x="4" y="0"/>
                </a:lnTo>
                <a:lnTo>
                  <a:pt x="6" y="0"/>
                </a:lnTo>
                <a:lnTo>
                  <a:pt x="7" y="0"/>
                </a:lnTo>
                <a:lnTo>
                  <a:pt x="10" y="0"/>
                </a:lnTo>
                <a:lnTo>
                  <a:pt x="15" y="3"/>
                </a:lnTo>
                <a:lnTo>
                  <a:pt x="22" y="7"/>
                </a:lnTo>
                <a:lnTo>
                  <a:pt x="29" y="14"/>
                </a:lnTo>
                <a:lnTo>
                  <a:pt x="35" y="21"/>
                </a:lnTo>
                <a:lnTo>
                  <a:pt x="42" y="29"/>
                </a:lnTo>
                <a:lnTo>
                  <a:pt x="48" y="38"/>
                </a:lnTo>
                <a:lnTo>
                  <a:pt x="52" y="46"/>
                </a:lnTo>
                <a:lnTo>
                  <a:pt x="56" y="55"/>
                </a:lnTo>
                <a:lnTo>
                  <a:pt x="58" y="62"/>
                </a:lnTo>
                <a:lnTo>
                  <a:pt x="60" y="71"/>
                </a:lnTo>
                <a:lnTo>
                  <a:pt x="62" y="79"/>
                </a:lnTo>
                <a:lnTo>
                  <a:pt x="63" y="85"/>
                </a:lnTo>
                <a:lnTo>
                  <a:pt x="64" y="92"/>
                </a:lnTo>
                <a:lnTo>
                  <a:pt x="64"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360" name="CustomShape 752"/>
          <p:cNvSpPr/>
          <p:nvPr/>
        </p:nvSpPr>
        <p:spPr>
          <a:xfrm>
            <a:off x="388938" y="1317625"/>
            <a:ext cx="114300" cy="174625"/>
          </a:xfrm>
          <a:custGeom>
            <a:avLst/>
            <a:gdLst/>
            <a:ahLst/>
            <a:cxnLst/>
            <a:rect l="l" t="t" r="r" b="b"/>
            <a:pathLst>
              <a:path w="73" h="111">
                <a:moveTo>
                  <a:pt x="5" y="0"/>
                </a:moveTo>
                <a:lnTo>
                  <a:pt x="0" y="13"/>
                </a:lnTo>
                <a:lnTo>
                  <a:pt x="0" y="27"/>
                </a:lnTo>
                <a:lnTo>
                  <a:pt x="1" y="39"/>
                </a:lnTo>
                <a:lnTo>
                  <a:pt x="5" y="51"/>
                </a:lnTo>
                <a:lnTo>
                  <a:pt x="9" y="63"/>
                </a:lnTo>
                <a:lnTo>
                  <a:pt x="14" y="73"/>
                </a:lnTo>
                <a:lnTo>
                  <a:pt x="21" y="83"/>
                </a:lnTo>
                <a:lnTo>
                  <a:pt x="28" y="91"/>
                </a:lnTo>
                <a:lnTo>
                  <a:pt x="35" y="97"/>
                </a:lnTo>
                <a:lnTo>
                  <a:pt x="43" y="103"/>
                </a:lnTo>
                <a:lnTo>
                  <a:pt x="50" y="107"/>
                </a:lnTo>
                <a:lnTo>
                  <a:pt x="57" y="109"/>
                </a:lnTo>
                <a:lnTo>
                  <a:pt x="64" y="111"/>
                </a:lnTo>
                <a:lnTo>
                  <a:pt x="69" y="108"/>
                </a:lnTo>
                <a:lnTo>
                  <a:pt x="71" y="106"/>
                </a:lnTo>
                <a:lnTo>
                  <a:pt x="73" y="103"/>
                </a:lnTo>
                <a:lnTo>
                  <a:pt x="73" y="98"/>
                </a:lnTo>
                <a:lnTo>
                  <a:pt x="73" y="95"/>
                </a:lnTo>
                <a:lnTo>
                  <a:pt x="65" y="96"/>
                </a:lnTo>
                <a:lnTo>
                  <a:pt x="65" y="98"/>
                </a:lnTo>
                <a:lnTo>
                  <a:pt x="65" y="100"/>
                </a:lnTo>
                <a:lnTo>
                  <a:pt x="65" y="101"/>
                </a:lnTo>
                <a:lnTo>
                  <a:pt x="63" y="102"/>
                </a:lnTo>
                <a:lnTo>
                  <a:pt x="58" y="101"/>
                </a:lnTo>
                <a:lnTo>
                  <a:pt x="54" y="100"/>
                </a:lnTo>
                <a:lnTo>
                  <a:pt x="48" y="95"/>
                </a:lnTo>
                <a:lnTo>
                  <a:pt x="42" y="91"/>
                </a:lnTo>
                <a:lnTo>
                  <a:pt x="34" y="84"/>
                </a:lnTo>
                <a:lnTo>
                  <a:pt x="28" y="77"/>
                </a:lnTo>
                <a:lnTo>
                  <a:pt x="21" y="69"/>
                </a:lnTo>
                <a:lnTo>
                  <a:pt x="16" y="59"/>
                </a:lnTo>
                <a:lnTo>
                  <a:pt x="12" y="49"/>
                </a:lnTo>
                <a:lnTo>
                  <a:pt x="10" y="38"/>
                </a:lnTo>
                <a:lnTo>
                  <a:pt x="9" y="26"/>
                </a:lnTo>
                <a:lnTo>
                  <a:pt x="10" y="15"/>
                </a:lnTo>
                <a:lnTo>
                  <a:pt x="12" y="3"/>
                </a:lnTo>
                <a:lnTo>
                  <a:pt x="5"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61" name="CustomShape 753"/>
          <p:cNvSpPr/>
          <p:nvPr/>
        </p:nvSpPr>
        <p:spPr>
          <a:xfrm>
            <a:off x="396875" y="1309688"/>
            <a:ext cx="79375" cy="69850"/>
          </a:xfrm>
          <a:custGeom>
            <a:avLst/>
            <a:gdLst/>
            <a:ahLst/>
            <a:cxnLst/>
            <a:rect l="l" t="t" r="r" b="b"/>
            <a:pathLst>
              <a:path w="51" h="45">
                <a:moveTo>
                  <a:pt x="51" y="41"/>
                </a:moveTo>
                <a:lnTo>
                  <a:pt x="46" y="31"/>
                </a:lnTo>
                <a:lnTo>
                  <a:pt x="39" y="23"/>
                </a:lnTo>
                <a:lnTo>
                  <a:pt x="31" y="16"/>
                </a:lnTo>
                <a:lnTo>
                  <a:pt x="24" y="9"/>
                </a:lnTo>
                <a:lnTo>
                  <a:pt x="18" y="4"/>
                </a:lnTo>
                <a:lnTo>
                  <a:pt x="11" y="1"/>
                </a:lnTo>
                <a:lnTo>
                  <a:pt x="8" y="0"/>
                </a:lnTo>
                <a:lnTo>
                  <a:pt x="5" y="0"/>
                </a:lnTo>
                <a:lnTo>
                  <a:pt x="2" y="1"/>
                </a:lnTo>
                <a:lnTo>
                  <a:pt x="0" y="5"/>
                </a:lnTo>
                <a:lnTo>
                  <a:pt x="7" y="8"/>
                </a:lnTo>
                <a:lnTo>
                  <a:pt x="7" y="9"/>
                </a:lnTo>
                <a:lnTo>
                  <a:pt x="6" y="9"/>
                </a:lnTo>
                <a:lnTo>
                  <a:pt x="7" y="9"/>
                </a:lnTo>
                <a:lnTo>
                  <a:pt x="8" y="9"/>
                </a:lnTo>
                <a:lnTo>
                  <a:pt x="13" y="11"/>
                </a:lnTo>
                <a:lnTo>
                  <a:pt x="19" y="16"/>
                </a:lnTo>
                <a:lnTo>
                  <a:pt x="26" y="22"/>
                </a:lnTo>
                <a:lnTo>
                  <a:pt x="32" y="29"/>
                </a:lnTo>
                <a:lnTo>
                  <a:pt x="39" y="37"/>
                </a:lnTo>
                <a:lnTo>
                  <a:pt x="44" y="45"/>
                </a:lnTo>
                <a:lnTo>
                  <a:pt x="51"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62" name="CustomShape 754"/>
          <p:cNvSpPr/>
          <p:nvPr/>
        </p:nvSpPr>
        <p:spPr>
          <a:xfrm>
            <a:off x="466725" y="1374775"/>
            <a:ext cx="36513" cy="95250"/>
          </a:xfrm>
          <a:custGeom>
            <a:avLst/>
            <a:gdLst/>
            <a:ahLst/>
            <a:cxnLst/>
            <a:rect l="l" t="t" r="r" b="b"/>
            <a:pathLst>
              <a:path w="24" h="60">
                <a:moveTo>
                  <a:pt x="24" y="59"/>
                </a:moveTo>
                <a:lnTo>
                  <a:pt x="24" y="55"/>
                </a:lnTo>
                <a:lnTo>
                  <a:pt x="23" y="49"/>
                </a:lnTo>
                <a:lnTo>
                  <a:pt x="22" y="42"/>
                </a:lnTo>
                <a:lnTo>
                  <a:pt x="20" y="34"/>
                </a:lnTo>
                <a:lnTo>
                  <a:pt x="18" y="25"/>
                </a:lnTo>
                <a:lnTo>
                  <a:pt x="16" y="16"/>
                </a:lnTo>
                <a:lnTo>
                  <a:pt x="13" y="8"/>
                </a:lnTo>
                <a:lnTo>
                  <a:pt x="7" y="0"/>
                </a:lnTo>
                <a:lnTo>
                  <a:pt x="0" y="4"/>
                </a:lnTo>
                <a:lnTo>
                  <a:pt x="4" y="12"/>
                </a:lnTo>
                <a:lnTo>
                  <a:pt x="7" y="20"/>
                </a:lnTo>
                <a:lnTo>
                  <a:pt x="9" y="28"/>
                </a:lnTo>
                <a:lnTo>
                  <a:pt x="12" y="36"/>
                </a:lnTo>
                <a:lnTo>
                  <a:pt x="14" y="44"/>
                </a:lnTo>
                <a:lnTo>
                  <a:pt x="15" y="50"/>
                </a:lnTo>
                <a:lnTo>
                  <a:pt x="15" y="56"/>
                </a:lnTo>
                <a:lnTo>
                  <a:pt x="16" y="60"/>
                </a:lnTo>
                <a:lnTo>
                  <a:pt x="24"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63" name="CustomShape 755"/>
          <p:cNvSpPr/>
          <p:nvPr/>
        </p:nvSpPr>
        <p:spPr>
          <a:xfrm>
            <a:off x="8569325" y="1517650"/>
            <a:ext cx="101600" cy="168275"/>
          </a:xfrm>
          <a:custGeom>
            <a:avLst/>
            <a:gdLst/>
            <a:ahLst/>
            <a:cxnLst/>
            <a:rect l="l" t="t" r="r" b="b"/>
            <a:pathLst>
              <a:path w="64" h="106">
                <a:moveTo>
                  <a:pt x="0" y="97"/>
                </a:moveTo>
                <a:lnTo>
                  <a:pt x="0" y="100"/>
                </a:lnTo>
                <a:lnTo>
                  <a:pt x="0" y="102"/>
                </a:lnTo>
                <a:lnTo>
                  <a:pt x="1" y="104"/>
                </a:lnTo>
                <a:lnTo>
                  <a:pt x="2" y="105"/>
                </a:lnTo>
                <a:lnTo>
                  <a:pt x="6" y="106"/>
                </a:lnTo>
                <a:lnTo>
                  <a:pt x="11" y="106"/>
                </a:lnTo>
                <a:lnTo>
                  <a:pt x="17" y="104"/>
                </a:lnTo>
                <a:lnTo>
                  <a:pt x="23" y="100"/>
                </a:lnTo>
                <a:lnTo>
                  <a:pt x="31" y="94"/>
                </a:lnTo>
                <a:lnTo>
                  <a:pt x="38" y="88"/>
                </a:lnTo>
                <a:lnTo>
                  <a:pt x="44" y="80"/>
                </a:lnTo>
                <a:lnTo>
                  <a:pt x="51" y="71"/>
                </a:lnTo>
                <a:lnTo>
                  <a:pt x="56" y="61"/>
                </a:lnTo>
                <a:lnTo>
                  <a:pt x="60" y="50"/>
                </a:lnTo>
                <a:lnTo>
                  <a:pt x="63" y="39"/>
                </a:lnTo>
                <a:lnTo>
                  <a:pt x="64" y="27"/>
                </a:lnTo>
                <a:lnTo>
                  <a:pt x="63" y="14"/>
                </a:lnTo>
                <a:lnTo>
                  <a:pt x="60" y="2"/>
                </a:lnTo>
                <a:lnTo>
                  <a:pt x="60" y="1"/>
                </a:lnTo>
                <a:lnTo>
                  <a:pt x="58" y="0"/>
                </a:lnTo>
                <a:lnTo>
                  <a:pt x="57" y="0"/>
                </a:lnTo>
                <a:lnTo>
                  <a:pt x="54" y="1"/>
                </a:lnTo>
                <a:lnTo>
                  <a:pt x="49" y="3"/>
                </a:lnTo>
                <a:lnTo>
                  <a:pt x="42" y="8"/>
                </a:lnTo>
                <a:lnTo>
                  <a:pt x="35" y="14"/>
                </a:lnTo>
                <a:lnTo>
                  <a:pt x="29" y="22"/>
                </a:lnTo>
                <a:lnTo>
                  <a:pt x="22" y="30"/>
                </a:lnTo>
                <a:lnTo>
                  <a:pt x="16" y="38"/>
                </a:lnTo>
                <a:lnTo>
                  <a:pt x="12" y="46"/>
                </a:lnTo>
                <a:lnTo>
                  <a:pt x="8" y="55"/>
                </a:lnTo>
                <a:lnTo>
                  <a:pt x="6" y="64"/>
                </a:lnTo>
                <a:lnTo>
                  <a:pt x="4" y="71"/>
                </a:lnTo>
                <a:lnTo>
                  <a:pt x="2" y="79"/>
                </a:lnTo>
                <a:lnTo>
                  <a:pt x="1" y="87"/>
                </a:lnTo>
                <a:lnTo>
                  <a:pt x="0" y="92"/>
                </a:lnTo>
                <a:lnTo>
                  <a:pt x="0"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364" name="CustomShape 756"/>
          <p:cNvSpPr/>
          <p:nvPr/>
        </p:nvSpPr>
        <p:spPr>
          <a:xfrm>
            <a:off x="8562975" y="1517650"/>
            <a:ext cx="115888" cy="176213"/>
          </a:xfrm>
          <a:custGeom>
            <a:avLst/>
            <a:gdLst/>
            <a:ahLst/>
            <a:cxnLst/>
            <a:rect l="l" t="t" r="r" b="b"/>
            <a:pathLst>
              <a:path w="73" h="111">
                <a:moveTo>
                  <a:pt x="61" y="3"/>
                </a:moveTo>
                <a:lnTo>
                  <a:pt x="63" y="15"/>
                </a:lnTo>
                <a:lnTo>
                  <a:pt x="64" y="27"/>
                </a:lnTo>
                <a:lnTo>
                  <a:pt x="63" y="38"/>
                </a:lnTo>
                <a:lnTo>
                  <a:pt x="61" y="49"/>
                </a:lnTo>
                <a:lnTo>
                  <a:pt x="57" y="59"/>
                </a:lnTo>
                <a:lnTo>
                  <a:pt x="52" y="69"/>
                </a:lnTo>
                <a:lnTo>
                  <a:pt x="45" y="78"/>
                </a:lnTo>
                <a:lnTo>
                  <a:pt x="39" y="85"/>
                </a:lnTo>
                <a:lnTo>
                  <a:pt x="31" y="91"/>
                </a:lnTo>
                <a:lnTo>
                  <a:pt x="25" y="97"/>
                </a:lnTo>
                <a:lnTo>
                  <a:pt x="19" y="100"/>
                </a:lnTo>
                <a:lnTo>
                  <a:pt x="15" y="102"/>
                </a:lnTo>
                <a:lnTo>
                  <a:pt x="10" y="102"/>
                </a:lnTo>
                <a:lnTo>
                  <a:pt x="8" y="101"/>
                </a:lnTo>
                <a:lnTo>
                  <a:pt x="8" y="99"/>
                </a:lnTo>
                <a:lnTo>
                  <a:pt x="8" y="97"/>
                </a:lnTo>
                <a:lnTo>
                  <a:pt x="0" y="95"/>
                </a:lnTo>
                <a:lnTo>
                  <a:pt x="0" y="100"/>
                </a:lnTo>
                <a:lnTo>
                  <a:pt x="0" y="103"/>
                </a:lnTo>
                <a:lnTo>
                  <a:pt x="2" y="106"/>
                </a:lnTo>
                <a:lnTo>
                  <a:pt x="4" y="110"/>
                </a:lnTo>
                <a:lnTo>
                  <a:pt x="9" y="111"/>
                </a:lnTo>
                <a:lnTo>
                  <a:pt x="16" y="111"/>
                </a:lnTo>
                <a:lnTo>
                  <a:pt x="23" y="108"/>
                </a:lnTo>
                <a:lnTo>
                  <a:pt x="30" y="104"/>
                </a:lnTo>
                <a:lnTo>
                  <a:pt x="38" y="99"/>
                </a:lnTo>
                <a:lnTo>
                  <a:pt x="45" y="91"/>
                </a:lnTo>
                <a:lnTo>
                  <a:pt x="52" y="83"/>
                </a:lnTo>
                <a:lnTo>
                  <a:pt x="59" y="74"/>
                </a:lnTo>
                <a:lnTo>
                  <a:pt x="64" y="64"/>
                </a:lnTo>
                <a:lnTo>
                  <a:pt x="68" y="53"/>
                </a:lnTo>
                <a:lnTo>
                  <a:pt x="72" y="41"/>
                </a:lnTo>
                <a:lnTo>
                  <a:pt x="73" y="27"/>
                </a:lnTo>
                <a:lnTo>
                  <a:pt x="73" y="14"/>
                </a:lnTo>
                <a:lnTo>
                  <a:pt x="68" y="0"/>
                </a:lnTo>
                <a:lnTo>
                  <a:pt x="61" y="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65" name="CustomShape 757"/>
          <p:cNvSpPr/>
          <p:nvPr/>
        </p:nvSpPr>
        <p:spPr>
          <a:xfrm>
            <a:off x="8589963" y="1511300"/>
            <a:ext cx="80962" cy="69850"/>
          </a:xfrm>
          <a:custGeom>
            <a:avLst/>
            <a:gdLst/>
            <a:ahLst/>
            <a:cxnLst/>
            <a:rect l="l" t="t" r="r" b="b"/>
            <a:pathLst>
              <a:path w="51" h="45">
                <a:moveTo>
                  <a:pt x="7" y="45"/>
                </a:moveTo>
                <a:lnTo>
                  <a:pt x="12" y="37"/>
                </a:lnTo>
                <a:lnTo>
                  <a:pt x="19" y="29"/>
                </a:lnTo>
                <a:lnTo>
                  <a:pt x="25" y="22"/>
                </a:lnTo>
                <a:lnTo>
                  <a:pt x="32" y="16"/>
                </a:lnTo>
                <a:lnTo>
                  <a:pt x="38" y="12"/>
                </a:lnTo>
                <a:lnTo>
                  <a:pt x="43" y="8"/>
                </a:lnTo>
                <a:lnTo>
                  <a:pt x="44" y="8"/>
                </a:lnTo>
                <a:lnTo>
                  <a:pt x="45" y="8"/>
                </a:lnTo>
                <a:lnTo>
                  <a:pt x="44" y="8"/>
                </a:lnTo>
                <a:lnTo>
                  <a:pt x="44" y="7"/>
                </a:lnTo>
                <a:lnTo>
                  <a:pt x="51" y="4"/>
                </a:lnTo>
                <a:lnTo>
                  <a:pt x="49" y="1"/>
                </a:lnTo>
                <a:lnTo>
                  <a:pt x="46" y="0"/>
                </a:lnTo>
                <a:lnTo>
                  <a:pt x="43" y="0"/>
                </a:lnTo>
                <a:lnTo>
                  <a:pt x="40" y="1"/>
                </a:lnTo>
                <a:lnTo>
                  <a:pt x="33" y="4"/>
                </a:lnTo>
                <a:lnTo>
                  <a:pt x="27" y="8"/>
                </a:lnTo>
                <a:lnTo>
                  <a:pt x="20" y="15"/>
                </a:lnTo>
                <a:lnTo>
                  <a:pt x="12" y="23"/>
                </a:lnTo>
                <a:lnTo>
                  <a:pt x="5" y="31"/>
                </a:lnTo>
                <a:lnTo>
                  <a:pt x="0" y="40"/>
                </a:lnTo>
                <a:lnTo>
                  <a:pt x="7" y="4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66" name="CustomShape 758"/>
          <p:cNvSpPr/>
          <p:nvPr/>
        </p:nvSpPr>
        <p:spPr>
          <a:xfrm>
            <a:off x="8562975" y="1574800"/>
            <a:ext cx="38100" cy="95250"/>
          </a:xfrm>
          <a:custGeom>
            <a:avLst/>
            <a:gdLst/>
            <a:ahLst/>
            <a:cxnLst/>
            <a:rect l="l" t="t" r="r" b="b"/>
            <a:pathLst>
              <a:path w="24" h="61">
                <a:moveTo>
                  <a:pt x="8" y="61"/>
                </a:moveTo>
                <a:lnTo>
                  <a:pt x="9" y="56"/>
                </a:lnTo>
                <a:lnTo>
                  <a:pt x="9" y="51"/>
                </a:lnTo>
                <a:lnTo>
                  <a:pt x="10" y="44"/>
                </a:lnTo>
                <a:lnTo>
                  <a:pt x="12" y="36"/>
                </a:lnTo>
                <a:lnTo>
                  <a:pt x="15" y="29"/>
                </a:lnTo>
                <a:lnTo>
                  <a:pt x="17" y="21"/>
                </a:lnTo>
                <a:lnTo>
                  <a:pt x="20" y="12"/>
                </a:lnTo>
                <a:lnTo>
                  <a:pt x="24" y="5"/>
                </a:lnTo>
                <a:lnTo>
                  <a:pt x="17" y="0"/>
                </a:lnTo>
                <a:lnTo>
                  <a:pt x="11" y="9"/>
                </a:lnTo>
                <a:lnTo>
                  <a:pt x="8" y="18"/>
                </a:lnTo>
                <a:lnTo>
                  <a:pt x="6" y="27"/>
                </a:lnTo>
                <a:lnTo>
                  <a:pt x="4" y="34"/>
                </a:lnTo>
                <a:lnTo>
                  <a:pt x="2" y="43"/>
                </a:lnTo>
                <a:lnTo>
                  <a:pt x="1" y="50"/>
                </a:lnTo>
                <a:lnTo>
                  <a:pt x="0" y="55"/>
                </a:lnTo>
                <a:lnTo>
                  <a:pt x="0" y="59"/>
                </a:lnTo>
                <a:lnTo>
                  <a:pt x="8" y="6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67" name="CustomShape 759"/>
          <p:cNvSpPr/>
          <p:nvPr/>
        </p:nvSpPr>
        <p:spPr>
          <a:xfrm>
            <a:off x="455613" y="476250"/>
            <a:ext cx="50800" cy="65088"/>
          </a:xfrm>
          <a:custGeom>
            <a:avLst/>
            <a:gdLst/>
            <a:ahLst/>
            <a:cxnLst/>
            <a:rect l="l" t="t" r="r" b="b"/>
            <a:pathLst>
              <a:path w="32" h="41">
                <a:moveTo>
                  <a:pt x="1" y="3"/>
                </a:moveTo>
                <a:lnTo>
                  <a:pt x="0" y="1"/>
                </a:lnTo>
                <a:lnTo>
                  <a:pt x="0" y="0"/>
                </a:lnTo>
                <a:lnTo>
                  <a:pt x="0" y="1"/>
                </a:lnTo>
                <a:lnTo>
                  <a:pt x="2" y="1"/>
                </a:lnTo>
                <a:lnTo>
                  <a:pt x="5" y="3"/>
                </a:lnTo>
                <a:lnTo>
                  <a:pt x="9" y="4"/>
                </a:lnTo>
                <a:lnTo>
                  <a:pt x="14" y="5"/>
                </a:lnTo>
                <a:lnTo>
                  <a:pt x="21" y="6"/>
                </a:lnTo>
                <a:lnTo>
                  <a:pt x="24" y="8"/>
                </a:lnTo>
                <a:lnTo>
                  <a:pt x="26" y="10"/>
                </a:lnTo>
                <a:lnTo>
                  <a:pt x="28" y="12"/>
                </a:lnTo>
                <a:lnTo>
                  <a:pt x="30" y="16"/>
                </a:lnTo>
                <a:lnTo>
                  <a:pt x="31" y="19"/>
                </a:lnTo>
                <a:lnTo>
                  <a:pt x="31" y="23"/>
                </a:lnTo>
                <a:lnTo>
                  <a:pt x="32" y="27"/>
                </a:lnTo>
                <a:lnTo>
                  <a:pt x="31" y="29"/>
                </a:lnTo>
                <a:lnTo>
                  <a:pt x="31" y="32"/>
                </a:lnTo>
                <a:lnTo>
                  <a:pt x="30" y="34"/>
                </a:lnTo>
                <a:lnTo>
                  <a:pt x="29" y="38"/>
                </a:lnTo>
                <a:lnTo>
                  <a:pt x="28" y="40"/>
                </a:lnTo>
                <a:lnTo>
                  <a:pt x="27" y="41"/>
                </a:lnTo>
                <a:lnTo>
                  <a:pt x="26" y="41"/>
                </a:lnTo>
                <a:lnTo>
                  <a:pt x="24" y="40"/>
                </a:lnTo>
                <a:lnTo>
                  <a:pt x="22" y="38"/>
                </a:lnTo>
                <a:lnTo>
                  <a:pt x="21" y="34"/>
                </a:lnTo>
                <a:lnTo>
                  <a:pt x="20" y="31"/>
                </a:lnTo>
                <a:lnTo>
                  <a:pt x="18" y="28"/>
                </a:lnTo>
                <a:lnTo>
                  <a:pt x="15" y="22"/>
                </a:lnTo>
                <a:lnTo>
                  <a:pt x="13" y="18"/>
                </a:lnTo>
                <a:lnTo>
                  <a:pt x="10" y="12"/>
                </a:lnTo>
                <a:lnTo>
                  <a:pt x="6" y="8"/>
                </a:lnTo>
                <a:lnTo>
                  <a:pt x="1" y="3"/>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368" name="CustomShape 760"/>
          <p:cNvSpPr/>
          <p:nvPr/>
        </p:nvSpPr>
        <p:spPr>
          <a:xfrm>
            <a:off x="447675" y="469900"/>
            <a:ext cx="42863" cy="22225"/>
          </a:xfrm>
          <a:custGeom>
            <a:avLst/>
            <a:gdLst/>
            <a:ahLst/>
            <a:cxnLst/>
            <a:rect l="l" t="t" r="r" b="b"/>
            <a:pathLst>
              <a:path w="27" h="14">
                <a:moveTo>
                  <a:pt x="27" y="5"/>
                </a:moveTo>
                <a:lnTo>
                  <a:pt x="20" y="4"/>
                </a:lnTo>
                <a:lnTo>
                  <a:pt x="15" y="3"/>
                </a:lnTo>
                <a:lnTo>
                  <a:pt x="11" y="2"/>
                </a:lnTo>
                <a:lnTo>
                  <a:pt x="8" y="1"/>
                </a:lnTo>
                <a:lnTo>
                  <a:pt x="6" y="0"/>
                </a:lnTo>
                <a:lnTo>
                  <a:pt x="2" y="1"/>
                </a:lnTo>
                <a:lnTo>
                  <a:pt x="0" y="8"/>
                </a:lnTo>
                <a:lnTo>
                  <a:pt x="2" y="10"/>
                </a:lnTo>
                <a:lnTo>
                  <a:pt x="8" y="2"/>
                </a:lnTo>
                <a:lnTo>
                  <a:pt x="6" y="9"/>
                </a:lnTo>
                <a:lnTo>
                  <a:pt x="5" y="10"/>
                </a:lnTo>
                <a:lnTo>
                  <a:pt x="6" y="10"/>
                </a:lnTo>
                <a:lnTo>
                  <a:pt x="9" y="11"/>
                </a:lnTo>
                <a:lnTo>
                  <a:pt x="13" y="12"/>
                </a:lnTo>
                <a:lnTo>
                  <a:pt x="18" y="13"/>
                </a:lnTo>
                <a:lnTo>
                  <a:pt x="25" y="14"/>
                </a:lnTo>
                <a:lnTo>
                  <a:pt x="27" y="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69" name="CustomShape 761"/>
          <p:cNvSpPr/>
          <p:nvPr/>
        </p:nvSpPr>
        <p:spPr>
          <a:xfrm>
            <a:off x="487363" y="477838"/>
            <a:ext cx="26987" cy="44450"/>
          </a:xfrm>
          <a:custGeom>
            <a:avLst/>
            <a:gdLst/>
            <a:ahLst/>
            <a:cxnLst/>
            <a:rect l="l" t="t" r="r" b="b"/>
            <a:pathLst>
              <a:path w="17" h="29">
                <a:moveTo>
                  <a:pt x="17" y="29"/>
                </a:moveTo>
                <a:lnTo>
                  <a:pt x="17" y="26"/>
                </a:lnTo>
                <a:lnTo>
                  <a:pt x="17" y="21"/>
                </a:lnTo>
                <a:lnTo>
                  <a:pt x="16" y="17"/>
                </a:lnTo>
                <a:lnTo>
                  <a:pt x="14" y="14"/>
                </a:lnTo>
                <a:lnTo>
                  <a:pt x="12" y="9"/>
                </a:lnTo>
                <a:lnTo>
                  <a:pt x="9" y="6"/>
                </a:lnTo>
                <a:lnTo>
                  <a:pt x="6" y="3"/>
                </a:lnTo>
                <a:lnTo>
                  <a:pt x="2" y="0"/>
                </a:lnTo>
                <a:lnTo>
                  <a:pt x="0" y="9"/>
                </a:lnTo>
                <a:lnTo>
                  <a:pt x="2" y="10"/>
                </a:lnTo>
                <a:lnTo>
                  <a:pt x="3" y="11"/>
                </a:lnTo>
                <a:lnTo>
                  <a:pt x="5" y="14"/>
                </a:lnTo>
                <a:lnTo>
                  <a:pt x="6" y="17"/>
                </a:lnTo>
                <a:lnTo>
                  <a:pt x="7" y="19"/>
                </a:lnTo>
                <a:lnTo>
                  <a:pt x="7" y="22"/>
                </a:lnTo>
                <a:lnTo>
                  <a:pt x="7" y="26"/>
                </a:lnTo>
                <a:lnTo>
                  <a:pt x="7" y="28"/>
                </a:lnTo>
                <a:lnTo>
                  <a:pt x="17" y="2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70" name="CustomShape 762"/>
          <p:cNvSpPr/>
          <p:nvPr/>
        </p:nvSpPr>
        <p:spPr>
          <a:xfrm>
            <a:off x="485775" y="522288"/>
            <a:ext cx="26988" cy="25400"/>
          </a:xfrm>
          <a:custGeom>
            <a:avLst/>
            <a:gdLst/>
            <a:ahLst/>
            <a:cxnLst/>
            <a:rect l="l" t="t" r="r" b="b"/>
            <a:pathLst>
              <a:path w="18" h="16">
                <a:moveTo>
                  <a:pt x="0" y="11"/>
                </a:moveTo>
                <a:lnTo>
                  <a:pt x="2" y="14"/>
                </a:lnTo>
                <a:lnTo>
                  <a:pt x="6" y="16"/>
                </a:lnTo>
                <a:lnTo>
                  <a:pt x="10" y="15"/>
                </a:lnTo>
                <a:lnTo>
                  <a:pt x="13" y="13"/>
                </a:lnTo>
                <a:lnTo>
                  <a:pt x="14" y="10"/>
                </a:lnTo>
                <a:lnTo>
                  <a:pt x="15" y="8"/>
                </a:lnTo>
                <a:lnTo>
                  <a:pt x="17" y="4"/>
                </a:lnTo>
                <a:lnTo>
                  <a:pt x="18" y="1"/>
                </a:lnTo>
                <a:lnTo>
                  <a:pt x="8" y="0"/>
                </a:lnTo>
                <a:lnTo>
                  <a:pt x="8" y="2"/>
                </a:lnTo>
                <a:lnTo>
                  <a:pt x="7" y="4"/>
                </a:lnTo>
                <a:lnTo>
                  <a:pt x="7" y="7"/>
                </a:lnTo>
                <a:lnTo>
                  <a:pt x="6" y="8"/>
                </a:lnTo>
                <a:lnTo>
                  <a:pt x="7" y="8"/>
                </a:lnTo>
                <a:lnTo>
                  <a:pt x="8" y="8"/>
                </a:lnTo>
                <a:lnTo>
                  <a:pt x="7" y="7"/>
                </a:lnTo>
                <a:lnTo>
                  <a:pt x="0" y="1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71" name="CustomShape 763"/>
          <p:cNvSpPr/>
          <p:nvPr/>
        </p:nvSpPr>
        <p:spPr>
          <a:xfrm>
            <a:off x="450850" y="473075"/>
            <a:ext cx="44450" cy="65088"/>
          </a:xfrm>
          <a:custGeom>
            <a:avLst/>
            <a:gdLst/>
            <a:ahLst/>
            <a:cxnLst/>
            <a:rect l="l" t="t" r="r" b="b"/>
            <a:pathLst>
              <a:path w="29" h="42">
                <a:moveTo>
                  <a:pt x="0" y="8"/>
                </a:moveTo>
                <a:lnTo>
                  <a:pt x="6" y="12"/>
                </a:lnTo>
                <a:lnTo>
                  <a:pt x="10" y="18"/>
                </a:lnTo>
                <a:lnTo>
                  <a:pt x="12" y="22"/>
                </a:lnTo>
                <a:lnTo>
                  <a:pt x="15" y="27"/>
                </a:lnTo>
                <a:lnTo>
                  <a:pt x="16" y="31"/>
                </a:lnTo>
                <a:lnTo>
                  <a:pt x="18" y="35"/>
                </a:lnTo>
                <a:lnTo>
                  <a:pt x="19" y="39"/>
                </a:lnTo>
                <a:lnTo>
                  <a:pt x="22" y="42"/>
                </a:lnTo>
                <a:lnTo>
                  <a:pt x="29" y="38"/>
                </a:lnTo>
                <a:lnTo>
                  <a:pt x="28" y="35"/>
                </a:lnTo>
                <a:lnTo>
                  <a:pt x="26" y="32"/>
                </a:lnTo>
                <a:lnTo>
                  <a:pt x="25" y="28"/>
                </a:lnTo>
                <a:lnTo>
                  <a:pt x="23" y="23"/>
                </a:lnTo>
                <a:lnTo>
                  <a:pt x="21" y="18"/>
                </a:lnTo>
                <a:lnTo>
                  <a:pt x="16" y="12"/>
                </a:lnTo>
                <a:lnTo>
                  <a:pt x="12" y="7"/>
                </a:lnTo>
                <a:lnTo>
                  <a:pt x="6"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72" name="CustomShape 764"/>
          <p:cNvSpPr/>
          <p:nvPr/>
        </p:nvSpPr>
        <p:spPr>
          <a:xfrm>
            <a:off x="400050" y="1816100"/>
            <a:ext cx="103188" cy="168275"/>
          </a:xfrm>
          <a:custGeom>
            <a:avLst/>
            <a:gdLst/>
            <a:ahLst/>
            <a:cxnLst/>
            <a:rect l="l" t="t" r="r" b="b"/>
            <a:pathLst>
              <a:path w="65" h="106">
                <a:moveTo>
                  <a:pt x="65" y="96"/>
                </a:moveTo>
                <a:lnTo>
                  <a:pt x="65" y="100"/>
                </a:lnTo>
                <a:lnTo>
                  <a:pt x="65" y="102"/>
                </a:lnTo>
                <a:lnTo>
                  <a:pt x="64" y="104"/>
                </a:lnTo>
                <a:lnTo>
                  <a:pt x="62" y="105"/>
                </a:lnTo>
                <a:lnTo>
                  <a:pt x="59" y="106"/>
                </a:lnTo>
                <a:lnTo>
                  <a:pt x="54" y="106"/>
                </a:lnTo>
                <a:lnTo>
                  <a:pt x="48" y="104"/>
                </a:lnTo>
                <a:lnTo>
                  <a:pt x="41" y="100"/>
                </a:lnTo>
                <a:lnTo>
                  <a:pt x="35" y="95"/>
                </a:lnTo>
                <a:lnTo>
                  <a:pt x="27" y="89"/>
                </a:lnTo>
                <a:lnTo>
                  <a:pt x="21" y="80"/>
                </a:lnTo>
                <a:lnTo>
                  <a:pt x="14" y="71"/>
                </a:lnTo>
                <a:lnTo>
                  <a:pt x="8" y="61"/>
                </a:lnTo>
                <a:lnTo>
                  <a:pt x="4" y="50"/>
                </a:lnTo>
                <a:lnTo>
                  <a:pt x="1" y="39"/>
                </a:lnTo>
                <a:lnTo>
                  <a:pt x="0" y="27"/>
                </a:lnTo>
                <a:lnTo>
                  <a:pt x="1" y="15"/>
                </a:lnTo>
                <a:lnTo>
                  <a:pt x="4" y="2"/>
                </a:lnTo>
                <a:lnTo>
                  <a:pt x="5" y="1"/>
                </a:lnTo>
                <a:lnTo>
                  <a:pt x="6" y="0"/>
                </a:lnTo>
                <a:lnTo>
                  <a:pt x="8" y="0"/>
                </a:lnTo>
                <a:lnTo>
                  <a:pt x="10" y="1"/>
                </a:lnTo>
                <a:lnTo>
                  <a:pt x="17" y="3"/>
                </a:lnTo>
                <a:lnTo>
                  <a:pt x="23" y="9"/>
                </a:lnTo>
                <a:lnTo>
                  <a:pt x="29" y="14"/>
                </a:lnTo>
                <a:lnTo>
                  <a:pt x="37" y="22"/>
                </a:lnTo>
                <a:lnTo>
                  <a:pt x="43" y="29"/>
                </a:lnTo>
                <a:lnTo>
                  <a:pt x="49" y="38"/>
                </a:lnTo>
                <a:lnTo>
                  <a:pt x="53" y="47"/>
                </a:lnTo>
                <a:lnTo>
                  <a:pt x="57" y="55"/>
                </a:lnTo>
                <a:lnTo>
                  <a:pt x="59" y="63"/>
                </a:lnTo>
                <a:lnTo>
                  <a:pt x="61" y="71"/>
                </a:lnTo>
                <a:lnTo>
                  <a:pt x="62" y="79"/>
                </a:lnTo>
                <a:lnTo>
                  <a:pt x="64" y="86"/>
                </a:lnTo>
                <a:lnTo>
                  <a:pt x="64" y="92"/>
                </a:lnTo>
                <a:lnTo>
                  <a:pt x="65"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373" name="CustomShape 765"/>
          <p:cNvSpPr/>
          <p:nvPr/>
        </p:nvSpPr>
        <p:spPr>
          <a:xfrm>
            <a:off x="392113" y="1816100"/>
            <a:ext cx="115887" cy="176213"/>
          </a:xfrm>
          <a:custGeom>
            <a:avLst/>
            <a:gdLst/>
            <a:ahLst/>
            <a:cxnLst/>
            <a:rect l="l" t="t" r="r" b="b"/>
            <a:pathLst>
              <a:path w="74" h="111">
                <a:moveTo>
                  <a:pt x="5" y="0"/>
                </a:moveTo>
                <a:lnTo>
                  <a:pt x="1" y="14"/>
                </a:lnTo>
                <a:lnTo>
                  <a:pt x="0" y="27"/>
                </a:lnTo>
                <a:lnTo>
                  <a:pt x="1" y="40"/>
                </a:lnTo>
                <a:lnTo>
                  <a:pt x="5" y="52"/>
                </a:lnTo>
                <a:lnTo>
                  <a:pt x="10" y="63"/>
                </a:lnTo>
                <a:lnTo>
                  <a:pt x="15" y="74"/>
                </a:lnTo>
                <a:lnTo>
                  <a:pt x="22" y="83"/>
                </a:lnTo>
                <a:lnTo>
                  <a:pt x="29" y="91"/>
                </a:lnTo>
                <a:lnTo>
                  <a:pt x="36" y="99"/>
                </a:lnTo>
                <a:lnTo>
                  <a:pt x="44" y="104"/>
                </a:lnTo>
                <a:lnTo>
                  <a:pt x="51" y="108"/>
                </a:lnTo>
                <a:lnTo>
                  <a:pt x="58" y="111"/>
                </a:lnTo>
                <a:lnTo>
                  <a:pt x="64" y="111"/>
                </a:lnTo>
                <a:lnTo>
                  <a:pt x="69" y="110"/>
                </a:lnTo>
                <a:lnTo>
                  <a:pt x="72" y="106"/>
                </a:lnTo>
                <a:lnTo>
                  <a:pt x="74" y="103"/>
                </a:lnTo>
                <a:lnTo>
                  <a:pt x="74" y="100"/>
                </a:lnTo>
                <a:lnTo>
                  <a:pt x="74" y="96"/>
                </a:lnTo>
                <a:lnTo>
                  <a:pt x="66" y="97"/>
                </a:lnTo>
                <a:lnTo>
                  <a:pt x="66" y="100"/>
                </a:lnTo>
                <a:lnTo>
                  <a:pt x="66" y="101"/>
                </a:lnTo>
                <a:lnTo>
                  <a:pt x="65" y="101"/>
                </a:lnTo>
                <a:lnTo>
                  <a:pt x="66" y="101"/>
                </a:lnTo>
                <a:lnTo>
                  <a:pt x="64" y="102"/>
                </a:lnTo>
                <a:lnTo>
                  <a:pt x="60" y="102"/>
                </a:lnTo>
                <a:lnTo>
                  <a:pt x="54" y="100"/>
                </a:lnTo>
                <a:lnTo>
                  <a:pt x="49" y="96"/>
                </a:lnTo>
                <a:lnTo>
                  <a:pt x="42" y="91"/>
                </a:lnTo>
                <a:lnTo>
                  <a:pt x="35" y="85"/>
                </a:lnTo>
                <a:lnTo>
                  <a:pt x="29" y="78"/>
                </a:lnTo>
                <a:lnTo>
                  <a:pt x="23" y="69"/>
                </a:lnTo>
                <a:lnTo>
                  <a:pt x="17" y="59"/>
                </a:lnTo>
                <a:lnTo>
                  <a:pt x="13" y="49"/>
                </a:lnTo>
                <a:lnTo>
                  <a:pt x="11" y="38"/>
                </a:lnTo>
                <a:lnTo>
                  <a:pt x="10" y="27"/>
                </a:lnTo>
                <a:lnTo>
                  <a:pt x="10" y="15"/>
                </a:lnTo>
                <a:lnTo>
                  <a:pt x="13" y="3"/>
                </a:lnTo>
                <a:lnTo>
                  <a:pt x="5"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74" name="CustomShape 766"/>
          <p:cNvSpPr/>
          <p:nvPr/>
        </p:nvSpPr>
        <p:spPr>
          <a:xfrm>
            <a:off x="400050" y="1808163"/>
            <a:ext cx="84138" cy="71437"/>
          </a:xfrm>
          <a:custGeom>
            <a:avLst/>
            <a:gdLst/>
            <a:ahLst/>
            <a:cxnLst/>
            <a:rect l="l" t="t" r="r" b="b"/>
            <a:pathLst>
              <a:path w="53" h="45">
                <a:moveTo>
                  <a:pt x="53" y="41"/>
                </a:moveTo>
                <a:lnTo>
                  <a:pt x="46" y="32"/>
                </a:lnTo>
                <a:lnTo>
                  <a:pt x="40" y="23"/>
                </a:lnTo>
                <a:lnTo>
                  <a:pt x="32" y="16"/>
                </a:lnTo>
                <a:lnTo>
                  <a:pt x="25" y="9"/>
                </a:lnTo>
                <a:lnTo>
                  <a:pt x="19" y="5"/>
                </a:lnTo>
                <a:lnTo>
                  <a:pt x="12" y="1"/>
                </a:lnTo>
                <a:lnTo>
                  <a:pt x="9" y="0"/>
                </a:lnTo>
                <a:lnTo>
                  <a:pt x="6" y="0"/>
                </a:lnTo>
                <a:lnTo>
                  <a:pt x="2" y="1"/>
                </a:lnTo>
                <a:lnTo>
                  <a:pt x="0" y="5"/>
                </a:lnTo>
                <a:lnTo>
                  <a:pt x="8" y="8"/>
                </a:lnTo>
                <a:lnTo>
                  <a:pt x="8" y="9"/>
                </a:lnTo>
                <a:lnTo>
                  <a:pt x="7" y="9"/>
                </a:lnTo>
                <a:lnTo>
                  <a:pt x="9" y="10"/>
                </a:lnTo>
                <a:lnTo>
                  <a:pt x="13" y="12"/>
                </a:lnTo>
                <a:lnTo>
                  <a:pt x="20" y="17"/>
                </a:lnTo>
                <a:lnTo>
                  <a:pt x="26" y="22"/>
                </a:lnTo>
                <a:lnTo>
                  <a:pt x="33" y="30"/>
                </a:lnTo>
                <a:lnTo>
                  <a:pt x="40" y="38"/>
                </a:lnTo>
                <a:lnTo>
                  <a:pt x="45" y="45"/>
                </a:lnTo>
                <a:lnTo>
                  <a:pt x="53"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75" name="CustomShape 767"/>
          <p:cNvSpPr/>
          <p:nvPr/>
        </p:nvSpPr>
        <p:spPr>
          <a:xfrm>
            <a:off x="471488" y="1873250"/>
            <a:ext cx="38100" cy="95250"/>
          </a:xfrm>
          <a:custGeom>
            <a:avLst/>
            <a:gdLst/>
            <a:ahLst/>
            <a:cxnLst/>
            <a:rect l="l" t="t" r="r" b="b"/>
            <a:pathLst>
              <a:path w="24" h="61">
                <a:moveTo>
                  <a:pt x="24" y="60"/>
                </a:moveTo>
                <a:lnTo>
                  <a:pt x="23" y="55"/>
                </a:lnTo>
                <a:lnTo>
                  <a:pt x="23" y="49"/>
                </a:lnTo>
                <a:lnTo>
                  <a:pt x="22" y="43"/>
                </a:lnTo>
                <a:lnTo>
                  <a:pt x="20" y="35"/>
                </a:lnTo>
                <a:lnTo>
                  <a:pt x="18" y="26"/>
                </a:lnTo>
                <a:lnTo>
                  <a:pt x="16" y="18"/>
                </a:lnTo>
                <a:lnTo>
                  <a:pt x="12" y="9"/>
                </a:lnTo>
                <a:lnTo>
                  <a:pt x="8" y="0"/>
                </a:lnTo>
                <a:lnTo>
                  <a:pt x="0" y="4"/>
                </a:lnTo>
                <a:lnTo>
                  <a:pt x="4" y="12"/>
                </a:lnTo>
                <a:lnTo>
                  <a:pt x="8" y="21"/>
                </a:lnTo>
                <a:lnTo>
                  <a:pt x="10" y="29"/>
                </a:lnTo>
                <a:lnTo>
                  <a:pt x="12" y="36"/>
                </a:lnTo>
                <a:lnTo>
                  <a:pt x="13" y="44"/>
                </a:lnTo>
                <a:lnTo>
                  <a:pt x="14" y="50"/>
                </a:lnTo>
                <a:lnTo>
                  <a:pt x="15" y="57"/>
                </a:lnTo>
                <a:lnTo>
                  <a:pt x="16" y="61"/>
                </a:lnTo>
                <a:lnTo>
                  <a:pt x="24" y="6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76" name="CustomShape 768"/>
          <p:cNvSpPr/>
          <p:nvPr/>
        </p:nvSpPr>
        <p:spPr>
          <a:xfrm>
            <a:off x="8564563" y="2017713"/>
            <a:ext cx="103187" cy="169862"/>
          </a:xfrm>
          <a:custGeom>
            <a:avLst/>
            <a:gdLst/>
            <a:ahLst/>
            <a:cxnLst/>
            <a:rect l="l" t="t" r="r" b="b"/>
            <a:pathLst>
              <a:path w="65" h="107">
                <a:moveTo>
                  <a:pt x="0" y="96"/>
                </a:moveTo>
                <a:lnTo>
                  <a:pt x="0" y="99"/>
                </a:lnTo>
                <a:lnTo>
                  <a:pt x="0" y="101"/>
                </a:lnTo>
                <a:lnTo>
                  <a:pt x="1" y="103"/>
                </a:lnTo>
                <a:lnTo>
                  <a:pt x="3" y="104"/>
                </a:lnTo>
                <a:lnTo>
                  <a:pt x="6" y="107"/>
                </a:lnTo>
                <a:lnTo>
                  <a:pt x="11" y="106"/>
                </a:lnTo>
                <a:lnTo>
                  <a:pt x="17" y="103"/>
                </a:lnTo>
                <a:lnTo>
                  <a:pt x="24" y="100"/>
                </a:lnTo>
                <a:lnTo>
                  <a:pt x="30" y="95"/>
                </a:lnTo>
                <a:lnTo>
                  <a:pt x="38" y="88"/>
                </a:lnTo>
                <a:lnTo>
                  <a:pt x="44" y="80"/>
                </a:lnTo>
                <a:lnTo>
                  <a:pt x="51" y="71"/>
                </a:lnTo>
                <a:lnTo>
                  <a:pt x="57" y="62"/>
                </a:lnTo>
                <a:lnTo>
                  <a:pt x="61" y="51"/>
                </a:lnTo>
                <a:lnTo>
                  <a:pt x="63" y="39"/>
                </a:lnTo>
                <a:lnTo>
                  <a:pt x="65" y="26"/>
                </a:lnTo>
                <a:lnTo>
                  <a:pt x="64" y="14"/>
                </a:lnTo>
                <a:lnTo>
                  <a:pt x="61" y="1"/>
                </a:lnTo>
                <a:lnTo>
                  <a:pt x="60" y="0"/>
                </a:lnTo>
                <a:lnTo>
                  <a:pt x="59" y="0"/>
                </a:lnTo>
                <a:lnTo>
                  <a:pt x="57" y="0"/>
                </a:lnTo>
                <a:lnTo>
                  <a:pt x="55" y="0"/>
                </a:lnTo>
                <a:lnTo>
                  <a:pt x="48" y="3"/>
                </a:lnTo>
                <a:lnTo>
                  <a:pt x="42" y="8"/>
                </a:lnTo>
                <a:lnTo>
                  <a:pt x="36" y="14"/>
                </a:lnTo>
                <a:lnTo>
                  <a:pt x="28" y="21"/>
                </a:lnTo>
                <a:lnTo>
                  <a:pt x="22" y="30"/>
                </a:lnTo>
                <a:lnTo>
                  <a:pt x="16" y="39"/>
                </a:lnTo>
                <a:lnTo>
                  <a:pt x="12" y="46"/>
                </a:lnTo>
                <a:lnTo>
                  <a:pt x="8" y="55"/>
                </a:lnTo>
                <a:lnTo>
                  <a:pt x="6" y="63"/>
                </a:lnTo>
                <a:lnTo>
                  <a:pt x="4" y="71"/>
                </a:lnTo>
                <a:lnTo>
                  <a:pt x="3" y="79"/>
                </a:lnTo>
                <a:lnTo>
                  <a:pt x="1" y="86"/>
                </a:lnTo>
                <a:lnTo>
                  <a:pt x="1" y="91"/>
                </a:lnTo>
                <a:lnTo>
                  <a:pt x="0"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377" name="CustomShape 769"/>
          <p:cNvSpPr/>
          <p:nvPr/>
        </p:nvSpPr>
        <p:spPr>
          <a:xfrm>
            <a:off x="8558213" y="2017713"/>
            <a:ext cx="117475" cy="174625"/>
          </a:xfrm>
          <a:custGeom>
            <a:avLst/>
            <a:gdLst/>
            <a:ahLst/>
            <a:cxnLst/>
            <a:rect l="l" t="t" r="r" b="b"/>
            <a:pathLst>
              <a:path w="74" h="111">
                <a:moveTo>
                  <a:pt x="61" y="3"/>
                </a:moveTo>
                <a:lnTo>
                  <a:pt x="64" y="15"/>
                </a:lnTo>
                <a:lnTo>
                  <a:pt x="64" y="26"/>
                </a:lnTo>
                <a:lnTo>
                  <a:pt x="63" y="39"/>
                </a:lnTo>
                <a:lnTo>
                  <a:pt x="61" y="48"/>
                </a:lnTo>
                <a:lnTo>
                  <a:pt x="57" y="59"/>
                </a:lnTo>
                <a:lnTo>
                  <a:pt x="51" y="68"/>
                </a:lnTo>
                <a:lnTo>
                  <a:pt x="45" y="77"/>
                </a:lnTo>
                <a:lnTo>
                  <a:pt x="39" y="85"/>
                </a:lnTo>
                <a:lnTo>
                  <a:pt x="32" y="91"/>
                </a:lnTo>
                <a:lnTo>
                  <a:pt x="25" y="96"/>
                </a:lnTo>
                <a:lnTo>
                  <a:pt x="20" y="99"/>
                </a:lnTo>
                <a:lnTo>
                  <a:pt x="14" y="101"/>
                </a:lnTo>
                <a:lnTo>
                  <a:pt x="10" y="101"/>
                </a:lnTo>
                <a:lnTo>
                  <a:pt x="8" y="101"/>
                </a:lnTo>
                <a:lnTo>
                  <a:pt x="9" y="101"/>
                </a:lnTo>
                <a:lnTo>
                  <a:pt x="8" y="100"/>
                </a:lnTo>
                <a:lnTo>
                  <a:pt x="8" y="99"/>
                </a:lnTo>
                <a:lnTo>
                  <a:pt x="8" y="97"/>
                </a:lnTo>
                <a:lnTo>
                  <a:pt x="0" y="96"/>
                </a:lnTo>
                <a:lnTo>
                  <a:pt x="0" y="99"/>
                </a:lnTo>
                <a:lnTo>
                  <a:pt x="0" y="102"/>
                </a:lnTo>
                <a:lnTo>
                  <a:pt x="2" y="106"/>
                </a:lnTo>
                <a:lnTo>
                  <a:pt x="5" y="109"/>
                </a:lnTo>
                <a:lnTo>
                  <a:pt x="10" y="111"/>
                </a:lnTo>
                <a:lnTo>
                  <a:pt x="16" y="110"/>
                </a:lnTo>
                <a:lnTo>
                  <a:pt x="23" y="108"/>
                </a:lnTo>
                <a:lnTo>
                  <a:pt x="30" y="103"/>
                </a:lnTo>
                <a:lnTo>
                  <a:pt x="38" y="98"/>
                </a:lnTo>
                <a:lnTo>
                  <a:pt x="45" y="91"/>
                </a:lnTo>
                <a:lnTo>
                  <a:pt x="52" y="82"/>
                </a:lnTo>
                <a:lnTo>
                  <a:pt x="59" y="74"/>
                </a:lnTo>
                <a:lnTo>
                  <a:pt x="64" y="63"/>
                </a:lnTo>
                <a:lnTo>
                  <a:pt x="69" y="52"/>
                </a:lnTo>
                <a:lnTo>
                  <a:pt x="73" y="40"/>
                </a:lnTo>
                <a:lnTo>
                  <a:pt x="74" y="26"/>
                </a:lnTo>
                <a:lnTo>
                  <a:pt x="73" y="13"/>
                </a:lnTo>
                <a:lnTo>
                  <a:pt x="69" y="0"/>
                </a:lnTo>
                <a:lnTo>
                  <a:pt x="61" y="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78" name="CustomShape 770"/>
          <p:cNvSpPr/>
          <p:nvPr/>
        </p:nvSpPr>
        <p:spPr>
          <a:xfrm>
            <a:off x="8583613" y="2009775"/>
            <a:ext cx="84137" cy="73025"/>
          </a:xfrm>
          <a:custGeom>
            <a:avLst/>
            <a:gdLst/>
            <a:ahLst/>
            <a:cxnLst/>
            <a:rect l="l" t="t" r="r" b="b"/>
            <a:pathLst>
              <a:path w="53" h="46">
                <a:moveTo>
                  <a:pt x="8" y="46"/>
                </a:moveTo>
                <a:lnTo>
                  <a:pt x="13" y="37"/>
                </a:lnTo>
                <a:lnTo>
                  <a:pt x="20" y="29"/>
                </a:lnTo>
                <a:lnTo>
                  <a:pt x="27" y="23"/>
                </a:lnTo>
                <a:lnTo>
                  <a:pt x="33" y="16"/>
                </a:lnTo>
                <a:lnTo>
                  <a:pt x="40" y="12"/>
                </a:lnTo>
                <a:lnTo>
                  <a:pt x="44" y="9"/>
                </a:lnTo>
                <a:lnTo>
                  <a:pt x="46" y="9"/>
                </a:lnTo>
                <a:lnTo>
                  <a:pt x="45" y="8"/>
                </a:lnTo>
                <a:lnTo>
                  <a:pt x="53" y="5"/>
                </a:lnTo>
                <a:lnTo>
                  <a:pt x="51" y="2"/>
                </a:lnTo>
                <a:lnTo>
                  <a:pt x="47" y="0"/>
                </a:lnTo>
                <a:lnTo>
                  <a:pt x="44" y="0"/>
                </a:lnTo>
                <a:lnTo>
                  <a:pt x="41" y="1"/>
                </a:lnTo>
                <a:lnTo>
                  <a:pt x="34" y="4"/>
                </a:lnTo>
                <a:lnTo>
                  <a:pt x="28" y="9"/>
                </a:lnTo>
                <a:lnTo>
                  <a:pt x="21" y="16"/>
                </a:lnTo>
                <a:lnTo>
                  <a:pt x="13" y="23"/>
                </a:lnTo>
                <a:lnTo>
                  <a:pt x="7" y="31"/>
                </a:lnTo>
                <a:lnTo>
                  <a:pt x="0" y="40"/>
                </a:lnTo>
                <a:lnTo>
                  <a:pt x="8" y="46"/>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79" name="CustomShape 771"/>
          <p:cNvSpPr/>
          <p:nvPr/>
        </p:nvSpPr>
        <p:spPr>
          <a:xfrm>
            <a:off x="8558213" y="2073275"/>
            <a:ext cx="38100" cy="96838"/>
          </a:xfrm>
          <a:custGeom>
            <a:avLst/>
            <a:gdLst/>
            <a:ahLst/>
            <a:cxnLst/>
            <a:rect l="l" t="t" r="r" b="b"/>
            <a:pathLst>
              <a:path w="24" h="62">
                <a:moveTo>
                  <a:pt x="8" y="62"/>
                </a:moveTo>
                <a:lnTo>
                  <a:pt x="9" y="57"/>
                </a:lnTo>
                <a:lnTo>
                  <a:pt x="10" y="52"/>
                </a:lnTo>
                <a:lnTo>
                  <a:pt x="11" y="45"/>
                </a:lnTo>
                <a:lnTo>
                  <a:pt x="12" y="38"/>
                </a:lnTo>
                <a:lnTo>
                  <a:pt x="14" y="29"/>
                </a:lnTo>
                <a:lnTo>
                  <a:pt x="16" y="21"/>
                </a:lnTo>
                <a:lnTo>
                  <a:pt x="20" y="13"/>
                </a:lnTo>
                <a:lnTo>
                  <a:pt x="24" y="6"/>
                </a:lnTo>
                <a:lnTo>
                  <a:pt x="16" y="0"/>
                </a:lnTo>
                <a:lnTo>
                  <a:pt x="12" y="9"/>
                </a:lnTo>
                <a:lnTo>
                  <a:pt x="8" y="18"/>
                </a:lnTo>
                <a:lnTo>
                  <a:pt x="6" y="27"/>
                </a:lnTo>
                <a:lnTo>
                  <a:pt x="4" y="35"/>
                </a:lnTo>
                <a:lnTo>
                  <a:pt x="2" y="43"/>
                </a:lnTo>
                <a:lnTo>
                  <a:pt x="1" y="50"/>
                </a:lnTo>
                <a:lnTo>
                  <a:pt x="1" y="56"/>
                </a:lnTo>
                <a:lnTo>
                  <a:pt x="0" y="61"/>
                </a:lnTo>
                <a:lnTo>
                  <a:pt x="8" y="6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80" name="CustomShape 772"/>
          <p:cNvSpPr/>
          <p:nvPr/>
        </p:nvSpPr>
        <p:spPr>
          <a:xfrm>
            <a:off x="400050" y="5910263"/>
            <a:ext cx="103188" cy="168275"/>
          </a:xfrm>
          <a:custGeom>
            <a:avLst/>
            <a:gdLst/>
            <a:ahLst/>
            <a:cxnLst/>
            <a:rect l="l" t="t" r="r" b="b"/>
            <a:pathLst>
              <a:path w="65" h="107">
                <a:moveTo>
                  <a:pt x="65" y="96"/>
                </a:moveTo>
                <a:lnTo>
                  <a:pt x="65" y="99"/>
                </a:lnTo>
                <a:lnTo>
                  <a:pt x="65" y="101"/>
                </a:lnTo>
                <a:lnTo>
                  <a:pt x="64" y="103"/>
                </a:lnTo>
                <a:lnTo>
                  <a:pt x="63" y="104"/>
                </a:lnTo>
                <a:lnTo>
                  <a:pt x="59" y="107"/>
                </a:lnTo>
                <a:lnTo>
                  <a:pt x="54" y="106"/>
                </a:lnTo>
                <a:lnTo>
                  <a:pt x="48" y="103"/>
                </a:lnTo>
                <a:lnTo>
                  <a:pt x="41" y="100"/>
                </a:lnTo>
                <a:lnTo>
                  <a:pt x="35" y="95"/>
                </a:lnTo>
                <a:lnTo>
                  <a:pt x="27" y="88"/>
                </a:lnTo>
                <a:lnTo>
                  <a:pt x="21" y="80"/>
                </a:lnTo>
                <a:lnTo>
                  <a:pt x="14" y="71"/>
                </a:lnTo>
                <a:lnTo>
                  <a:pt x="8" y="62"/>
                </a:lnTo>
                <a:lnTo>
                  <a:pt x="4" y="51"/>
                </a:lnTo>
                <a:lnTo>
                  <a:pt x="2" y="39"/>
                </a:lnTo>
                <a:lnTo>
                  <a:pt x="0" y="26"/>
                </a:lnTo>
                <a:lnTo>
                  <a:pt x="1" y="14"/>
                </a:lnTo>
                <a:lnTo>
                  <a:pt x="4" y="1"/>
                </a:lnTo>
                <a:lnTo>
                  <a:pt x="5" y="0"/>
                </a:lnTo>
                <a:lnTo>
                  <a:pt x="6" y="0"/>
                </a:lnTo>
                <a:lnTo>
                  <a:pt x="8" y="0"/>
                </a:lnTo>
                <a:lnTo>
                  <a:pt x="10" y="0"/>
                </a:lnTo>
                <a:lnTo>
                  <a:pt x="17" y="3"/>
                </a:lnTo>
                <a:lnTo>
                  <a:pt x="23" y="8"/>
                </a:lnTo>
                <a:lnTo>
                  <a:pt x="29" y="14"/>
                </a:lnTo>
                <a:lnTo>
                  <a:pt x="37" y="21"/>
                </a:lnTo>
                <a:lnTo>
                  <a:pt x="43" y="30"/>
                </a:lnTo>
                <a:lnTo>
                  <a:pt x="49" y="39"/>
                </a:lnTo>
                <a:lnTo>
                  <a:pt x="54" y="46"/>
                </a:lnTo>
                <a:lnTo>
                  <a:pt x="57" y="55"/>
                </a:lnTo>
                <a:lnTo>
                  <a:pt x="59" y="63"/>
                </a:lnTo>
                <a:lnTo>
                  <a:pt x="61" y="71"/>
                </a:lnTo>
                <a:lnTo>
                  <a:pt x="63" y="79"/>
                </a:lnTo>
                <a:lnTo>
                  <a:pt x="64" y="86"/>
                </a:lnTo>
                <a:lnTo>
                  <a:pt x="64" y="91"/>
                </a:lnTo>
                <a:lnTo>
                  <a:pt x="65"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381" name="CustomShape 773"/>
          <p:cNvSpPr/>
          <p:nvPr/>
        </p:nvSpPr>
        <p:spPr>
          <a:xfrm>
            <a:off x="392113" y="5910263"/>
            <a:ext cx="115887" cy="174625"/>
          </a:xfrm>
          <a:custGeom>
            <a:avLst/>
            <a:gdLst/>
            <a:ahLst/>
            <a:cxnLst/>
            <a:rect l="l" t="t" r="r" b="b"/>
            <a:pathLst>
              <a:path w="74" h="111">
                <a:moveTo>
                  <a:pt x="5" y="0"/>
                </a:moveTo>
                <a:lnTo>
                  <a:pt x="1" y="13"/>
                </a:lnTo>
                <a:lnTo>
                  <a:pt x="0" y="26"/>
                </a:lnTo>
                <a:lnTo>
                  <a:pt x="1" y="40"/>
                </a:lnTo>
                <a:lnTo>
                  <a:pt x="5" y="52"/>
                </a:lnTo>
                <a:lnTo>
                  <a:pt x="10" y="63"/>
                </a:lnTo>
                <a:lnTo>
                  <a:pt x="15" y="74"/>
                </a:lnTo>
                <a:lnTo>
                  <a:pt x="22" y="82"/>
                </a:lnTo>
                <a:lnTo>
                  <a:pt x="29" y="91"/>
                </a:lnTo>
                <a:lnTo>
                  <a:pt x="36" y="98"/>
                </a:lnTo>
                <a:lnTo>
                  <a:pt x="44" y="103"/>
                </a:lnTo>
                <a:lnTo>
                  <a:pt x="51" y="108"/>
                </a:lnTo>
                <a:lnTo>
                  <a:pt x="58" y="110"/>
                </a:lnTo>
                <a:lnTo>
                  <a:pt x="64" y="111"/>
                </a:lnTo>
                <a:lnTo>
                  <a:pt x="70" y="109"/>
                </a:lnTo>
                <a:lnTo>
                  <a:pt x="72" y="106"/>
                </a:lnTo>
                <a:lnTo>
                  <a:pt x="74" y="102"/>
                </a:lnTo>
                <a:lnTo>
                  <a:pt x="74" y="99"/>
                </a:lnTo>
                <a:lnTo>
                  <a:pt x="74" y="96"/>
                </a:lnTo>
                <a:lnTo>
                  <a:pt x="66" y="97"/>
                </a:lnTo>
                <a:lnTo>
                  <a:pt x="66" y="99"/>
                </a:lnTo>
                <a:lnTo>
                  <a:pt x="66" y="100"/>
                </a:lnTo>
                <a:lnTo>
                  <a:pt x="65" y="101"/>
                </a:lnTo>
                <a:lnTo>
                  <a:pt x="66" y="101"/>
                </a:lnTo>
                <a:lnTo>
                  <a:pt x="64" y="101"/>
                </a:lnTo>
                <a:lnTo>
                  <a:pt x="60" y="101"/>
                </a:lnTo>
                <a:lnTo>
                  <a:pt x="54" y="99"/>
                </a:lnTo>
                <a:lnTo>
                  <a:pt x="49" y="96"/>
                </a:lnTo>
                <a:lnTo>
                  <a:pt x="42" y="91"/>
                </a:lnTo>
                <a:lnTo>
                  <a:pt x="35" y="85"/>
                </a:lnTo>
                <a:lnTo>
                  <a:pt x="29" y="77"/>
                </a:lnTo>
                <a:lnTo>
                  <a:pt x="23" y="68"/>
                </a:lnTo>
                <a:lnTo>
                  <a:pt x="17" y="59"/>
                </a:lnTo>
                <a:lnTo>
                  <a:pt x="13" y="48"/>
                </a:lnTo>
                <a:lnTo>
                  <a:pt x="11" y="39"/>
                </a:lnTo>
                <a:lnTo>
                  <a:pt x="10" y="26"/>
                </a:lnTo>
                <a:lnTo>
                  <a:pt x="10" y="15"/>
                </a:lnTo>
                <a:lnTo>
                  <a:pt x="13" y="3"/>
                </a:lnTo>
                <a:lnTo>
                  <a:pt x="5"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82" name="CustomShape 774"/>
          <p:cNvSpPr/>
          <p:nvPr/>
        </p:nvSpPr>
        <p:spPr>
          <a:xfrm>
            <a:off x="400050" y="5902325"/>
            <a:ext cx="84138" cy="73025"/>
          </a:xfrm>
          <a:custGeom>
            <a:avLst/>
            <a:gdLst/>
            <a:ahLst/>
            <a:cxnLst/>
            <a:rect l="l" t="t" r="r" b="b"/>
            <a:pathLst>
              <a:path w="53" h="46">
                <a:moveTo>
                  <a:pt x="53" y="40"/>
                </a:moveTo>
                <a:lnTo>
                  <a:pt x="47" y="31"/>
                </a:lnTo>
                <a:lnTo>
                  <a:pt x="40" y="23"/>
                </a:lnTo>
                <a:lnTo>
                  <a:pt x="32" y="16"/>
                </a:lnTo>
                <a:lnTo>
                  <a:pt x="25" y="10"/>
                </a:lnTo>
                <a:lnTo>
                  <a:pt x="19" y="4"/>
                </a:lnTo>
                <a:lnTo>
                  <a:pt x="12" y="1"/>
                </a:lnTo>
                <a:lnTo>
                  <a:pt x="9" y="0"/>
                </a:lnTo>
                <a:lnTo>
                  <a:pt x="6" y="0"/>
                </a:lnTo>
                <a:lnTo>
                  <a:pt x="3" y="2"/>
                </a:lnTo>
                <a:lnTo>
                  <a:pt x="0" y="5"/>
                </a:lnTo>
                <a:lnTo>
                  <a:pt x="8" y="8"/>
                </a:lnTo>
                <a:lnTo>
                  <a:pt x="7" y="10"/>
                </a:lnTo>
                <a:lnTo>
                  <a:pt x="8" y="10"/>
                </a:lnTo>
                <a:lnTo>
                  <a:pt x="9" y="10"/>
                </a:lnTo>
                <a:lnTo>
                  <a:pt x="13" y="12"/>
                </a:lnTo>
                <a:lnTo>
                  <a:pt x="20" y="16"/>
                </a:lnTo>
                <a:lnTo>
                  <a:pt x="26" y="23"/>
                </a:lnTo>
                <a:lnTo>
                  <a:pt x="33" y="29"/>
                </a:lnTo>
                <a:lnTo>
                  <a:pt x="40" y="37"/>
                </a:lnTo>
                <a:lnTo>
                  <a:pt x="45" y="46"/>
                </a:lnTo>
                <a:lnTo>
                  <a:pt x="53" y="4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83" name="CustomShape 775"/>
          <p:cNvSpPr/>
          <p:nvPr/>
        </p:nvSpPr>
        <p:spPr>
          <a:xfrm>
            <a:off x="471488" y="5965825"/>
            <a:ext cx="38100" cy="98425"/>
          </a:xfrm>
          <a:custGeom>
            <a:avLst/>
            <a:gdLst/>
            <a:ahLst/>
            <a:cxnLst/>
            <a:rect l="l" t="t" r="r" b="b"/>
            <a:pathLst>
              <a:path w="24" h="62">
                <a:moveTo>
                  <a:pt x="24" y="61"/>
                </a:moveTo>
                <a:lnTo>
                  <a:pt x="23" y="56"/>
                </a:lnTo>
                <a:lnTo>
                  <a:pt x="23" y="50"/>
                </a:lnTo>
                <a:lnTo>
                  <a:pt x="22" y="43"/>
                </a:lnTo>
                <a:lnTo>
                  <a:pt x="20" y="35"/>
                </a:lnTo>
                <a:lnTo>
                  <a:pt x="18" y="27"/>
                </a:lnTo>
                <a:lnTo>
                  <a:pt x="16" y="18"/>
                </a:lnTo>
                <a:lnTo>
                  <a:pt x="12" y="9"/>
                </a:lnTo>
                <a:lnTo>
                  <a:pt x="8" y="0"/>
                </a:lnTo>
                <a:lnTo>
                  <a:pt x="0" y="6"/>
                </a:lnTo>
                <a:lnTo>
                  <a:pt x="4" y="13"/>
                </a:lnTo>
                <a:lnTo>
                  <a:pt x="8" y="21"/>
                </a:lnTo>
                <a:lnTo>
                  <a:pt x="10" y="29"/>
                </a:lnTo>
                <a:lnTo>
                  <a:pt x="12" y="38"/>
                </a:lnTo>
                <a:lnTo>
                  <a:pt x="13" y="45"/>
                </a:lnTo>
                <a:lnTo>
                  <a:pt x="14" y="52"/>
                </a:lnTo>
                <a:lnTo>
                  <a:pt x="15" y="57"/>
                </a:lnTo>
                <a:lnTo>
                  <a:pt x="16" y="62"/>
                </a:lnTo>
                <a:lnTo>
                  <a:pt x="24" y="6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84" name="CustomShape 776"/>
          <p:cNvSpPr/>
          <p:nvPr/>
        </p:nvSpPr>
        <p:spPr>
          <a:xfrm>
            <a:off x="8564563" y="6070600"/>
            <a:ext cx="103187" cy="128588"/>
          </a:xfrm>
          <a:custGeom>
            <a:avLst/>
            <a:gdLst/>
            <a:ahLst/>
            <a:cxnLst/>
            <a:rect l="l" t="t" r="r" b="b"/>
            <a:pathLst>
              <a:path w="65" h="81">
                <a:moveTo>
                  <a:pt x="0" y="74"/>
                </a:moveTo>
                <a:lnTo>
                  <a:pt x="0" y="78"/>
                </a:lnTo>
                <a:lnTo>
                  <a:pt x="2" y="81"/>
                </a:lnTo>
                <a:lnTo>
                  <a:pt x="6" y="81"/>
                </a:lnTo>
                <a:lnTo>
                  <a:pt x="11" y="81"/>
                </a:lnTo>
                <a:lnTo>
                  <a:pt x="17" y="80"/>
                </a:lnTo>
                <a:lnTo>
                  <a:pt x="24" y="77"/>
                </a:lnTo>
                <a:lnTo>
                  <a:pt x="30" y="73"/>
                </a:lnTo>
                <a:lnTo>
                  <a:pt x="38" y="68"/>
                </a:lnTo>
                <a:lnTo>
                  <a:pt x="44" y="62"/>
                </a:lnTo>
                <a:lnTo>
                  <a:pt x="51" y="55"/>
                </a:lnTo>
                <a:lnTo>
                  <a:pt x="57" y="47"/>
                </a:lnTo>
                <a:lnTo>
                  <a:pt x="61" y="40"/>
                </a:lnTo>
                <a:lnTo>
                  <a:pt x="63" y="31"/>
                </a:lnTo>
                <a:lnTo>
                  <a:pt x="65" y="21"/>
                </a:lnTo>
                <a:lnTo>
                  <a:pt x="64" y="11"/>
                </a:lnTo>
                <a:lnTo>
                  <a:pt x="61" y="1"/>
                </a:lnTo>
                <a:lnTo>
                  <a:pt x="59" y="0"/>
                </a:lnTo>
                <a:lnTo>
                  <a:pt x="55" y="1"/>
                </a:lnTo>
                <a:lnTo>
                  <a:pt x="48" y="3"/>
                </a:lnTo>
                <a:lnTo>
                  <a:pt x="42" y="7"/>
                </a:lnTo>
                <a:lnTo>
                  <a:pt x="36" y="11"/>
                </a:lnTo>
                <a:lnTo>
                  <a:pt x="28" y="17"/>
                </a:lnTo>
                <a:lnTo>
                  <a:pt x="22" y="23"/>
                </a:lnTo>
                <a:lnTo>
                  <a:pt x="16" y="30"/>
                </a:lnTo>
                <a:lnTo>
                  <a:pt x="11" y="36"/>
                </a:lnTo>
                <a:lnTo>
                  <a:pt x="8" y="42"/>
                </a:lnTo>
                <a:lnTo>
                  <a:pt x="6" y="48"/>
                </a:lnTo>
                <a:lnTo>
                  <a:pt x="4" y="55"/>
                </a:lnTo>
                <a:lnTo>
                  <a:pt x="2" y="61"/>
                </a:lnTo>
                <a:lnTo>
                  <a:pt x="1" y="66"/>
                </a:lnTo>
                <a:lnTo>
                  <a:pt x="1" y="70"/>
                </a:lnTo>
                <a:lnTo>
                  <a:pt x="0" y="74"/>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385" name="CustomShape 777"/>
          <p:cNvSpPr/>
          <p:nvPr/>
        </p:nvSpPr>
        <p:spPr>
          <a:xfrm>
            <a:off x="8558213" y="6070600"/>
            <a:ext cx="117475" cy="138113"/>
          </a:xfrm>
          <a:custGeom>
            <a:avLst/>
            <a:gdLst/>
            <a:ahLst/>
            <a:cxnLst/>
            <a:rect l="l" t="t" r="r" b="b"/>
            <a:pathLst>
              <a:path w="74" h="87">
                <a:moveTo>
                  <a:pt x="61" y="3"/>
                </a:moveTo>
                <a:lnTo>
                  <a:pt x="64" y="12"/>
                </a:lnTo>
                <a:lnTo>
                  <a:pt x="64" y="21"/>
                </a:lnTo>
                <a:lnTo>
                  <a:pt x="63" y="30"/>
                </a:lnTo>
                <a:lnTo>
                  <a:pt x="61" y="37"/>
                </a:lnTo>
                <a:lnTo>
                  <a:pt x="57" y="45"/>
                </a:lnTo>
                <a:lnTo>
                  <a:pt x="51" y="52"/>
                </a:lnTo>
                <a:lnTo>
                  <a:pt x="46" y="58"/>
                </a:lnTo>
                <a:lnTo>
                  <a:pt x="39" y="64"/>
                </a:lnTo>
                <a:lnTo>
                  <a:pt x="32" y="69"/>
                </a:lnTo>
                <a:lnTo>
                  <a:pt x="26" y="73"/>
                </a:lnTo>
                <a:lnTo>
                  <a:pt x="20" y="76"/>
                </a:lnTo>
                <a:lnTo>
                  <a:pt x="14" y="77"/>
                </a:lnTo>
                <a:lnTo>
                  <a:pt x="10" y="77"/>
                </a:lnTo>
                <a:lnTo>
                  <a:pt x="9" y="77"/>
                </a:lnTo>
                <a:lnTo>
                  <a:pt x="8" y="77"/>
                </a:lnTo>
                <a:lnTo>
                  <a:pt x="8" y="75"/>
                </a:lnTo>
                <a:lnTo>
                  <a:pt x="0" y="74"/>
                </a:lnTo>
                <a:lnTo>
                  <a:pt x="1" y="80"/>
                </a:lnTo>
                <a:lnTo>
                  <a:pt x="4" y="85"/>
                </a:lnTo>
                <a:lnTo>
                  <a:pt x="10" y="87"/>
                </a:lnTo>
                <a:lnTo>
                  <a:pt x="15" y="86"/>
                </a:lnTo>
                <a:lnTo>
                  <a:pt x="23" y="85"/>
                </a:lnTo>
                <a:lnTo>
                  <a:pt x="29" y="81"/>
                </a:lnTo>
                <a:lnTo>
                  <a:pt x="37" y="77"/>
                </a:lnTo>
                <a:lnTo>
                  <a:pt x="44" y="72"/>
                </a:lnTo>
                <a:lnTo>
                  <a:pt x="51" y="65"/>
                </a:lnTo>
                <a:lnTo>
                  <a:pt x="59" y="58"/>
                </a:lnTo>
                <a:lnTo>
                  <a:pt x="64" y="50"/>
                </a:lnTo>
                <a:lnTo>
                  <a:pt x="69" y="41"/>
                </a:lnTo>
                <a:lnTo>
                  <a:pt x="73" y="31"/>
                </a:lnTo>
                <a:lnTo>
                  <a:pt x="74" y="21"/>
                </a:lnTo>
                <a:lnTo>
                  <a:pt x="73" y="11"/>
                </a:lnTo>
                <a:lnTo>
                  <a:pt x="68" y="0"/>
                </a:lnTo>
                <a:lnTo>
                  <a:pt x="61" y="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86" name="CustomShape 778"/>
          <p:cNvSpPr/>
          <p:nvPr/>
        </p:nvSpPr>
        <p:spPr>
          <a:xfrm>
            <a:off x="8583613" y="6064250"/>
            <a:ext cx="80962" cy="57150"/>
          </a:xfrm>
          <a:custGeom>
            <a:avLst/>
            <a:gdLst/>
            <a:ahLst/>
            <a:cxnLst/>
            <a:rect l="l" t="t" r="r" b="b"/>
            <a:pathLst>
              <a:path w="52" h="37">
                <a:moveTo>
                  <a:pt x="8" y="37"/>
                </a:moveTo>
                <a:lnTo>
                  <a:pt x="13" y="31"/>
                </a:lnTo>
                <a:lnTo>
                  <a:pt x="20" y="24"/>
                </a:lnTo>
                <a:lnTo>
                  <a:pt x="26" y="20"/>
                </a:lnTo>
                <a:lnTo>
                  <a:pt x="32" y="14"/>
                </a:lnTo>
                <a:lnTo>
                  <a:pt x="39" y="11"/>
                </a:lnTo>
                <a:lnTo>
                  <a:pt x="44" y="10"/>
                </a:lnTo>
                <a:lnTo>
                  <a:pt x="46" y="9"/>
                </a:lnTo>
                <a:lnTo>
                  <a:pt x="45" y="7"/>
                </a:lnTo>
                <a:lnTo>
                  <a:pt x="52" y="4"/>
                </a:lnTo>
                <a:lnTo>
                  <a:pt x="47" y="0"/>
                </a:lnTo>
                <a:lnTo>
                  <a:pt x="42" y="1"/>
                </a:lnTo>
                <a:lnTo>
                  <a:pt x="35" y="3"/>
                </a:lnTo>
                <a:lnTo>
                  <a:pt x="28" y="6"/>
                </a:lnTo>
                <a:lnTo>
                  <a:pt x="21" y="12"/>
                </a:lnTo>
                <a:lnTo>
                  <a:pt x="13" y="17"/>
                </a:lnTo>
                <a:lnTo>
                  <a:pt x="7" y="24"/>
                </a:lnTo>
                <a:lnTo>
                  <a:pt x="0" y="31"/>
                </a:lnTo>
                <a:lnTo>
                  <a:pt x="8" y="3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87" name="CustomShape 779"/>
          <p:cNvSpPr/>
          <p:nvPr/>
        </p:nvSpPr>
        <p:spPr>
          <a:xfrm>
            <a:off x="8558213" y="6113463"/>
            <a:ext cx="38100" cy="76200"/>
          </a:xfrm>
          <a:custGeom>
            <a:avLst/>
            <a:gdLst/>
            <a:ahLst/>
            <a:cxnLst/>
            <a:rect l="l" t="t" r="r" b="b"/>
            <a:pathLst>
              <a:path w="24" h="48">
                <a:moveTo>
                  <a:pt x="8" y="48"/>
                </a:moveTo>
                <a:lnTo>
                  <a:pt x="9" y="45"/>
                </a:lnTo>
                <a:lnTo>
                  <a:pt x="10" y="40"/>
                </a:lnTo>
                <a:lnTo>
                  <a:pt x="11" y="35"/>
                </a:lnTo>
                <a:lnTo>
                  <a:pt x="12" y="29"/>
                </a:lnTo>
                <a:lnTo>
                  <a:pt x="14" y="24"/>
                </a:lnTo>
                <a:lnTo>
                  <a:pt x="16" y="17"/>
                </a:lnTo>
                <a:lnTo>
                  <a:pt x="20" y="12"/>
                </a:lnTo>
                <a:lnTo>
                  <a:pt x="24" y="6"/>
                </a:lnTo>
                <a:lnTo>
                  <a:pt x="16" y="0"/>
                </a:lnTo>
                <a:lnTo>
                  <a:pt x="12" y="6"/>
                </a:lnTo>
                <a:lnTo>
                  <a:pt x="9" y="14"/>
                </a:lnTo>
                <a:lnTo>
                  <a:pt x="6" y="20"/>
                </a:lnTo>
                <a:lnTo>
                  <a:pt x="4" y="27"/>
                </a:lnTo>
                <a:lnTo>
                  <a:pt x="2" y="34"/>
                </a:lnTo>
                <a:lnTo>
                  <a:pt x="1" y="38"/>
                </a:lnTo>
                <a:lnTo>
                  <a:pt x="1" y="43"/>
                </a:lnTo>
                <a:lnTo>
                  <a:pt x="0" y="47"/>
                </a:lnTo>
                <a:lnTo>
                  <a:pt x="8" y="4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88" name="CustomShape 780"/>
          <p:cNvSpPr/>
          <p:nvPr/>
        </p:nvSpPr>
        <p:spPr>
          <a:xfrm>
            <a:off x="400050" y="6030913"/>
            <a:ext cx="103188" cy="171450"/>
          </a:xfrm>
          <a:custGeom>
            <a:avLst/>
            <a:gdLst/>
            <a:ahLst/>
            <a:cxnLst/>
            <a:rect l="l" t="t" r="r" b="b"/>
            <a:pathLst>
              <a:path w="65" h="108">
                <a:moveTo>
                  <a:pt x="65" y="97"/>
                </a:moveTo>
                <a:lnTo>
                  <a:pt x="65" y="100"/>
                </a:lnTo>
                <a:lnTo>
                  <a:pt x="65" y="102"/>
                </a:lnTo>
                <a:lnTo>
                  <a:pt x="64" y="104"/>
                </a:lnTo>
                <a:lnTo>
                  <a:pt x="63" y="105"/>
                </a:lnTo>
                <a:lnTo>
                  <a:pt x="59" y="108"/>
                </a:lnTo>
                <a:lnTo>
                  <a:pt x="54" y="106"/>
                </a:lnTo>
                <a:lnTo>
                  <a:pt x="48" y="104"/>
                </a:lnTo>
                <a:lnTo>
                  <a:pt x="41" y="101"/>
                </a:lnTo>
                <a:lnTo>
                  <a:pt x="35" y="95"/>
                </a:lnTo>
                <a:lnTo>
                  <a:pt x="27" y="89"/>
                </a:lnTo>
                <a:lnTo>
                  <a:pt x="21" y="81"/>
                </a:lnTo>
                <a:lnTo>
                  <a:pt x="14" y="72"/>
                </a:lnTo>
                <a:lnTo>
                  <a:pt x="8" y="61"/>
                </a:lnTo>
                <a:lnTo>
                  <a:pt x="4" y="52"/>
                </a:lnTo>
                <a:lnTo>
                  <a:pt x="2" y="39"/>
                </a:lnTo>
                <a:lnTo>
                  <a:pt x="0" y="27"/>
                </a:lnTo>
                <a:lnTo>
                  <a:pt x="1" y="15"/>
                </a:lnTo>
                <a:lnTo>
                  <a:pt x="4" y="2"/>
                </a:lnTo>
                <a:lnTo>
                  <a:pt x="5" y="1"/>
                </a:lnTo>
                <a:lnTo>
                  <a:pt x="6" y="0"/>
                </a:lnTo>
                <a:lnTo>
                  <a:pt x="8" y="0"/>
                </a:lnTo>
                <a:lnTo>
                  <a:pt x="10" y="1"/>
                </a:lnTo>
                <a:lnTo>
                  <a:pt x="17" y="4"/>
                </a:lnTo>
                <a:lnTo>
                  <a:pt x="23" y="9"/>
                </a:lnTo>
                <a:lnTo>
                  <a:pt x="29" y="15"/>
                </a:lnTo>
                <a:lnTo>
                  <a:pt x="37" y="22"/>
                </a:lnTo>
                <a:lnTo>
                  <a:pt x="43" y="31"/>
                </a:lnTo>
                <a:lnTo>
                  <a:pt x="49" y="39"/>
                </a:lnTo>
                <a:lnTo>
                  <a:pt x="54" y="47"/>
                </a:lnTo>
                <a:lnTo>
                  <a:pt x="57" y="56"/>
                </a:lnTo>
                <a:lnTo>
                  <a:pt x="59" y="64"/>
                </a:lnTo>
                <a:lnTo>
                  <a:pt x="61" y="72"/>
                </a:lnTo>
                <a:lnTo>
                  <a:pt x="63" y="80"/>
                </a:lnTo>
                <a:lnTo>
                  <a:pt x="64" y="87"/>
                </a:lnTo>
                <a:lnTo>
                  <a:pt x="64" y="92"/>
                </a:lnTo>
                <a:lnTo>
                  <a:pt x="65"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389" name="CustomShape 781"/>
          <p:cNvSpPr/>
          <p:nvPr/>
        </p:nvSpPr>
        <p:spPr>
          <a:xfrm>
            <a:off x="392113" y="6032500"/>
            <a:ext cx="115887" cy="174625"/>
          </a:xfrm>
          <a:custGeom>
            <a:avLst/>
            <a:gdLst/>
            <a:ahLst/>
            <a:cxnLst/>
            <a:rect l="l" t="t" r="r" b="b"/>
            <a:pathLst>
              <a:path w="74" h="111">
                <a:moveTo>
                  <a:pt x="5" y="0"/>
                </a:moveTo>
                <a:lnTo>
                  <a:pt x="1" y="13"/>
                </a:lnTo>
                <a:lnTo>
                  <a:pt x="0" y="26"/>
                </a:lnTo>
                <a:lnTo>
                  <a:pt x="1" y="40"/>
                </a:lnTo>
                <a:lnTo>
                  <a:pt x="5" y="52"/>
                </a:lnTo>
                <a:lnTo>
                  <a:pt x="10" y="63"/>
                </a:lnTo>
                <a:lnTo>
                  <a:pt x="15" y="74"/>
                </a:lnTo>
                <a:lnTo>
                  <a:pt x="22" y="82"/>
                </a:lnTo>
                <a:lnTo>
                  <a:pt x="29" y="91"/>
                </a:lnTo>
                <a:lnTo>
                  <a:pt x="36" y="98"/>
                </a:lnTo>
                <a:lnTo>
                  <a:pt x="44" y="103"/>
                </a:lnTo>
                <a:lnTo>
                  <a:pt x="51" y="108"/>
                </a:lnTo>
                <a:lnTo>
                  <a:pt x="58" y="110"/>
                </a:lnTo>
                <a:lnTo>
                  <a:pt x="64" y="111"/>
                </a:lnTo>
                <a:lnTo>
                  <a:pt x="70" y="109"/>
                </a:lnTo>
                <a:lnTo>
                  <a:pt x="72" y="105"/>
                </a:lnTo>
                <a:lnTo>
                  <a:pt x="74" y="102"/>
                </a:lnTo>
                <a:lnTo>
                  <a:pt x="74" y="99"/>
                </a:lnTo>
                <a:lnTo>
                  <a:pt x="74" y="96"/>
                </a:lnTo>
                <a:lnTo>
                  <a:pt x="66" y="97"/>
                </a:lnTo>
                <a:lnTo>
                  <a:pt x="66" y="99"/>
                </a:lnTo>
                <a:lnTo>
                  <a:pt x="66" y="100"/>
                </a:lnTo>
                <a:lnTo>
                  <a:pt x="65" y="101"/>
                </a:lnTo>
                <a:lnTo>
                  <a:pt x="66" y="101"/>
                </a:lnTo>
                <a:lnTo>
                  <a:pt x="64" y="101"/>
                </a:lnTo>
                <a:lnTo>
                  <a:pt x="60" y="101"/>
                </a:lnTo>
                <a:lnTo>
                  <a:pt x="54" y="99"/>
                </a:lnTo>
                <a:lnTo>
                  <a:pt x="49" y="96"/>
                </a:lnTo>
                <a:lnTo>
                  <a:pt x="42" y="91"/>
                </a:lnTo>
                <a:lnTo>
                  <a:pt x="35" y="85"/>
                </a:lnTo>
                <a:lnTo>
                  <a:pt x="29" y="77"/>
                </a:lnTo>
                <a:lnTo>
                  <a:pt x="23" y="68"/>
                </a:lnTo>
                <a:lnTo>
                  <a:pt x="17" y="59"/>
                </a:lnTo>
                <a:lnTo>
                  <a:pt x="13" y="48"/>
                </a:lnTo>
                <a:lnTo>
                  <a:pt x="11" y="38"/>
                </a:lnTo>
                <a:lnTo>
                  <a:pt x="10" y="26"/>
                </a:lnTo>
                <a:lnTo>
                  <a:pt x="10" y="15"/>
                </a:lnTo>
                <a:lnTo>
                  <a:pt x="13" y="3"/>
                </a:lnTo>
                <a:lnTo>
                  <a:pt x="5"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90" name="CustomShape 782"/>
          <p:cNvSpPr/>
          <p:nvPr/>
        </p:nvSpPr>
        <p:spPr>
          <a:xfrm>
            <a:off x="400050" y="6022975"/>
            <a:ext cx="84138" cy="73025"/>
          </a:xfrm>
          <a:custGeom>
            <a:avLst/>
            <a:gdLst/>
            <a:ahLst/>
            <a:cxnLst/>
            <a:rect l="l" t="t" r="r" b="b"/>
            <a:pathLst>
              <a:path w="53" h="47">
                <a:moveTo>
                  <a:pt x="53" y="41"/>
                </a:moveTo>
                <a:lnTo>
                  <a:pt x="47" y="32"/>
                </a:lnTo>
                <a:lnTo>
                  <a:pt x="40" y="24"/>
                </a:lnTo>
                <a:lnTo>
                  <a:pt x="32" y="16"/>
                </a:lnTo>
                <a:lnTo>
                  <a:pt x="25" y="10"/>
                </a:lnTo>
                <a:lnTo>
                  <a:pt x="19" y="5"/>
                </a:lnTo>
                <a:lnTo>
                  <a:pt x="12" y="2"/>
                </a:lnTo>
                <a:lnTo>
                  <a:pt x="9" y="0"/>
                </a:lnTo>
                <a:lnTo>
                  <a:pt x="6" y="0"/>
                </a:lnTo>
                <a:lnTo>
                  <a:pt x="3" y="3"/>
                </a:lnTo>
                <a:lnTo>
                  <a:pt x="0" y="6"/>
                </a:lnTo>
                <a:lnTo>
                  <a:pt x="8" y="9"/>
                </a:lnTo>
                <a:lnTo>
                  <a:pt x="7" y="10"/>
                </a:lnTo>
                <a:lnTo>
                  <a:pt x="8" y="10"/>
                </a:lnTo>
                <a:lnTo>
                  <a:pt x="9" y="10"/>
                </a:lnTo>
                <a:lnTo>
                  <a:pt x="13" y="13"/>
                </a:lnTo>
                <a:lnTo>
                  <a:pt x="20" y="17"/>
                </a:lnTo>
                <a:lnTo>
                  <a:pt x="26" y="24"/>
                </a:lnTo>
                <a:lnTo>
                  <a:pt x="33" y="30"/>
                </a:lnTo>
                <a:lnTo>
                  <a:pt x="40" y="38"/>
                </a:lnTo>
                <a:lnTo>
                  <a:pt x="45" y="47"/>
                </a:lnTo>
                <a:lnTo>
                  <a:pt x="53"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91" name="CustomShape 783"/>
          <p:cNvSpPr/>
          <p:nvPr/>
        </p:nvSpPr>
        <p:spPr>
          <a:xfrm>
            <a:off x="471488" y="6088063"/>
            <a:ext cx="38100" cy="96837"/>
          </a:xfrm>
          <a:custGeom>
            <a:avLst/>
            <a:gdLst/>
            <a:ahLst/>
            <a:cxnLst/>
            <a:rect l="l" t="t" r="r" b="b"/>
            <a:pathLst>
              <a:path w="24" h="62">
                <a:moveTo>
                  <a:pt x="24" y="61"/>
                </a:moveTo>
                <a:lnTo>
                  <a:pt x="23" y="56"/>
                </a:lnTo>
                <a:lnTo>
                  <a:pt x="23" y="50"/>
                </a:lnTo>
                <a:lnTo>
                  <a:pt x="22" y="43"/>
                </a:lnTo>
                <a:lnTo>
                  <a:pt x="20" y="35"/>
                </a:lnTo>
                <a:lnTo>
                  <a:pt x="18" y="26"/>
                </a:lnTo>
                <a:lnTo>
                  <a:pt x="16" y="18"/>
                </a:lnTo>
                <a:lnTo>
                  <a:pt x="12" y="9"/>
                </a:lnTo>
                <a:lnTo>
                  <a:pt x="8" y="0"/>
                </a:lnTo>
                <a:lnTo>
                  <a:pt x="0" y="6"/>
                </a:lnTo>
                <a:lnTo>
                  <a:pt x="4" y="13"/>
                </a:lnTo>
                <a:lnTo>
                  <a:pt x="8" y="21"/>
                </a:lnTo>
                <a:lnTo>
                  <a:pt x="10" y="29"/>
                </a:lnTo>
                <a:lnTo>
                  <a:pt x="12" y="37"/>
                </a:lnTo>
                <a:lnTo>
                  <a:pt x="13" y="44"/>
                </a:lnTo>
                <a:lnTo>
                  <a:pt x="14" y="52"/>
                </a:lnTo>
                <a:lnTo>
                  <a:pt x="15" y="57"/>
                </a:lnTo>
                <a:lnTo>
                  <a:pt x="16" y="62"/>
                </a:lnTo>
                <a:lnTo>
                  <a:pt x="24" y="6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92" name="CustomShape 784"/>
          <p:cNvSpPr/>
          <p:nvPr/>
        </p:nvSpPr>
        <p:spPr>
          <a:xfrm>
            <a:off x="403225" y="3309938"/>
            <a:ext cx="103188" cy="166687"/>
          </a:xfrm>
          <a:custGeom>
            <a:avLst/>
            <a:gdLst/>
            <a:ahLst/>
            <a:cxnLst/>
            <a:rect l="l" t="t" r="r" b="b"/>
            <a:pathLst>
              <a:path w="65" h="106">
                <a:moveTo>
                  <a:pt x="65" y="95"/>
                </a:moveTo>
                <a:lnTo>
                  <a:pt x="65" y="99"/>
                </a:lnTo>
                <a:lnTo>
                  <a:pt x="64" y="101"/>
                </a:lnTo>
                <a:lnTo>
                  <a:pt x="64" y="103"/>
                </a:lnTo>
                <a:lnTo>
                  <a:pt x="62" y="105"/>
                </a:lnTo>
                <a:lnTo>
                  <a:pt x="59" y="106"/>
                </a:lnTo>
                <a:lnTo>
                  <a:pt x="54" y="105"/>
                </a:lnTo>
                <a:lnTo>
                  <a:pt x="47" y="103"/>
                </a:lnTo>
                <a:lnTo>
                  <a:pt x="41" y="100"/>
                </a:lnTo>
                <a:lnTo>
                  <a:pt x="35" y="94"/>
                </a:lnTo>
                <a:lnTo>
                  <a:pt x="27" y="88"/>
                </a:lnTo>
                <a:lnTo>
                  <a:pt x="20" y="80"/>
                </a:lnTo>
                <a:lnTo>
                  <a:pt x="14" y="71"/>
                </a:lnTo>
                <a:lnTo>
                  <a:pt x="8" y="61"/>
                </a:lnTo>
                <a:lnTo>
                  <a:pt x="4" y="50"/>
                </a:lnTo>
                <a:lnTo>
                  <a:pt x="1" y="38"/>
                </a:lnTo>
                <a:lnTo>
                  <a:pt x="0" y="26"/>
                </a:lnTo>
                <a:lnTo>
                  <a:pt x="1" y="14"/>
                </a:lnTo>
                <a:lnTo>
                  <a:pt x="4" y="1"/>
                </a:lnTo>
                <a:lnTo>
                  <a:pt x="5" y="0"/>
                </a:lnTo>
                <a:lnTo>
                  <a:pt x="6" y="0"/>
                </a:lnTo>
                <a:lnTo>
                  <a:pt x="8" y="0"/>
                </a:lnTo>
                <a:lnTo>
                  <a:pt x="10" y="0"/>
                </a:lnTo>
                <a:lnTo>
                  <a:pt x="16" y="3"/>
                </a:lnTo>
                <a:lnTo>
                  <a:pt x="23" y="7"/>
                </a:lnTo>
                <a:lnTo>
                  <a:pt x="29" y="14"/>
                </a:lnTo>
                <a:lnTo>
                  <a:pt x="37" y="21"/>
                </a:lnTo>
                <a:lnTo>
                  <a:pt x="43" y="29"/>
                </a:lnTo>
                <a:lnTo>
                  <a:pt x="48" y="38"/>
                </a:lnTo>
                <a:lnTo>
                  <a:pt x="53" y="46"/>
                </a:lnTo>
                <a:lnTo>
                  <a:pt x="57" y="55"/>
                </a:lnTo>
                <a:lnTo>
                  <a:pt x="59" y="62"/>
                </a:lnTo>
                <a:lnTo>
                  <a:pt x="61" y="71"/>
                </a:lnTo>
                <a:lnTo>
                  <a:pt x="62" y="79"/>
                </a:lnTo>
                <a:lnTo>
                  <a:pt x="63" y="85"/>
                </a:lnTo>
                <a:lnTo>
                  <a:pt x="64" y="92"/>
                </a:lnTo>
                <a:lnTo>
                  <a:pt x="65" y="95"/>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393" name="CustomShape 785"/>
          <p:cNvSpPr/>
          <p:nvPr/>
        </p:nvSpPr>
        <p:spPr>
          <a:xfrm>
            <a:off x="396875" y="3309938"/>
            <a:ext cx="115888" cy="174625"/>
          </a:xfrm>
          <a:custGeom>
            <a:avLst/>
            <a:gdLst/>
            <a:ahLst/>
            <a:cxnLst/>
            <a:rect l="l" t="t" r="r" b="b"/>
            <a:pathLst>
              <a:path w="74" h="111">
                <a:moveTo>
                  <a:pt x="4" y="0"/>
                </a:moveTo>
                <a:lnTo>
                  <a:pt x="1" y="13"/>
                </a:lnTo>
                <a:lnTo>
                  <a:pt x="0" y="27"/>
                </a:lnTo>
                <a:lnTo>
                  <a:pt x="1" y="39"/>
                </a:lnTo>
                <a:lnTo>
                  <a:pt x="4" y="51"/>
                </a:lnTo>
                <a:lnTo>
                  <a:pt x="9" y="63"/>
                </a:lnTo>
                <a:lnTo>
                  <a:pt x="14" y="73"/>
                </a:lnTo>
                <a:lnTo>
                  <a:pt x="21" y="83"/>
                </a:lnTo>
                <a:lnTo>
                  <a:pt x="28" y="91"/>
                </a:lnTo>
                <a:lnTo>
                  <a:pt x="35" y="98"/>
                </a:lnTo>
                <a:lnTo>
                  <a:pt x="43" y="103"/>
                </a:lnTo>
                <a:lnTo>
                  <a:pt x="50" y="107"/>
                </a:lnTo>
                <a:lnTo>
                  <a:pt x="57" y="110"/>
                </a:lnTo>
                <a:lnTo>
                  <a:pt x="63" y="111"/>
                </a:lnTo>
                <a:lnTo>
                  <a:pt x="68" y="108"/>
                </a:lnTo>
                <a:lnTo>
                  <a:pt x="71" y="106"/>
                </a:lnTo>
                <a:lnTo>
                  <a:pt x="73" y="103"/>
                </a:lnTo>
                <a:lnTo>
                  <a:pt x="74" y="99"/>
                </a:lnTo>
                <a:lnTo>
                  <a:pt x="74" y="95"/>
                </a:lnTo>
                <a:lnTo>
                  <a:pt x="65" y="96"/>
                </a:lnTo>
                <a:lnTo>
                  <a:pt x="65" y="99"/>
                </a:lnTo>
                <a:lnTo>
                  <a:pt x="64" y="100"/>
                </a:lnTo>
                <a:lnTo>
                  <a:pt x="64" y="101"/>
                </a:lnTo>
                <a:lnTo>
                  <a:pt x="62" y="102"/>
                </a:lnTo>
                <a:lnTo>
                  <a:pt x="59" y="101"/>
                </a:lnTo>
                <a:lnTo>
                  <a:pt x="53" y="100"/>
                </a:lnTo>
                <a:lnTo>
                  <a:pt x="47" y="95"/>
                </a:lnTo>
                <a:lnTo>
                  <a:pt x="41" y="91"/>
                </a:lnTo>
                <a:lnTo>
                  <a:pt x="34" y="84"/>
                </a:lnTo>
                <a:lnTo>
                  <a:pt x="28" y="77"/>
                </a:lnTo>
                <a:lnTo>
                  <a:pt x="22" y="68"/>
                </a:lnTo>
                <a:lnTo>
                  <a:pt x="16" y="59"/>
                </a:lnTo>
                <a:lnTo>
                  <a:pt x="12" y="49"/>
                </a:lnTo>
                <a:lnTo>
                  <a:pt x="9" y="38"/>
                </a:lnTo>
                <a:lnTo>
                  <a:pt x="8" y="26"/>
                </a:lnTo>
                <a:lnTo>
                  <a:pt x="9" y="15"/>
                </a:lnTo>
                <a:lnTo>
                  <a:pt x="12" y="3"/>
                </a:lnTo>
                <a:lnTo>
                  <a:pt x="4"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94" name="CustomShape 786"/>
          <p:cNvSpPr/>
          <p:nvPr/>
        </p:nvSpPr>
        <p:spPr>
          <a:xfrm>
            <a:off x="403225" y="3302000"/>
            <a:ext cx="84138" cy="69850"/>
          </a:xfrm>
          <a:custGeom>
            <a:avLst/>
            <a:gdLst/>
            <a:ahLst/>
            <a:cxnLst/>
            <a:rect l="l" t="t" r="r" b="b"/>
            <a:pathLst>
              <a:path w="53" h="45">
                <a:moveTo>
                  <a:pt x="53" y="41"/>
                </a:moveTo>
                <a:lnTo>
                  <a:pt x="46" y="31"/>
                </a:lnTo>
                <a:lnTo>
                  <a:pt x="40" y="23"/>
                </a:lnTo>
                <a:lnTo>
                  <a:pt x="33" y="16"/>
                </a:lnTo>
                <a:lnTo>
                  <a:pt x="25" y="9"/>
                </a:lnTo>
                <a:lnTo>
                  <a:pt x="19" y="4"/>
                </a:lnTo>
                <a:lnTo>
                  <a:pt x="12" y="0"/>
                </a:lnTo>
                <a:lnTo>
                  <a:pt x="9" y="0"/>
                </a:lnTo>
                <a:lnTo>
                  <a:pt x="6" y="0"/>
                </a:lnTo>
                <a:lnTo>
                  <a:pt x="2" y="1"/>
                </a:lnTo>
                <a:lnTo>
                  <a:pt x="0" y="5"/>
                </a:lnTo>
                <a:lnTo>
                  <a:pt x="8" y="8"/>
                </a:lnTo>
                <a:lnTo>
                  <a:pt x="7" y="9"/>
                </a:lnTo>
                <a:lnTo>
                  <a:pt x="9" y="9"/>
                </a:lnTo>
                <a:lnTo>
                  <a:pt x="14" y="11"/>
                </a:lnTo>
                <a:lnTo>
                  <a:pt x="20" y="16"/>
                </a:lnTo>
                <a:lnTo>
                  <a:pt x="26" y="22"/>
                </a:lnTo>
                <a:lnTo>
                  <a:pt x="34" y="29"/>
                </a:lnTo>
                <a:lnTo>
                  <a:pt x="40" y="37"/>
                </a:lnTo>
                <a:lnTo>
                  <a:pt x="45" y="45"/>
                </a:lnTo>
                <a:lnTo>
                  <a:pt x="53"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95" name="CustomShape 787"/>
          <p:cNvSpPr/>
          <p:nvPr/>
        </p:nvSpPr>
        <p:spPr>
          <a:xfrm>
            <a:off x="474663" y="3367088"/>
            <a:ext cx="39687" cy="95250"/>
          </a:xfrm>
          <a:custGeom>
            <a:avLst/>
            <a:gdLst/>
            <a:ahLst/>
            <a:cxnLst/>
            <a:rect l="l" t="t" r="r" b="b"/>
            <a:pathLst>
              <a:path w="25" h="60">
                <a:moveTo>
                  <a:pt x="25" y="59"/>
                </a:moveTo>
                <a:lnTo>
                  <a:pt x="24" y="55"/>
                </a:lnTo>
                <a:lnTo>
                  <a:pt x="24" y="49"/>
                </a:lnTo>
                <a:lnTo>
                  <a:pt x="21" y="42"/>
                </a:lnTo>
                <a:lnTo>
                  <a:pt x="20" y="34"/>
                </a:lnTo>
                <a:lnTo>
                  <a:pt x="18" y="25"/>
                </a:lnTo>
                <a:lnTo>
                  <a:pt x="15" y="16"/>
                </a:lnTo>
                <a:lnTo>
                  <a:pt x="12" y="8"/>
                </a:lnTo>
                <a:lnTo>
                  <a:pt x="8" y="0"/>
                </a:lnTo>
                <a:lnTo>
                  <a:pt x="0" y="4"/>
                </a:lnTo>
                <a:lnTo>
                  <a:pt x="4" y="12"/>
                </a:lnTo>
                <a:lnTo>
                  <a:pt x="8" y="20"/>
                </a:lnTo>
                <a:lnTo>
                  <a:pt x="10" y="29"/>
                </a:lnTo>
                <a:lnTo>
                  <a:pt x="12" y="36"/>
                </a:lnTo>
                <a:lnTo>
                  <a:pt x="13" y="44"/>
                </a:lnTo>
                <a:lnTo>
                  <a:pt x="14" y="51"/>
                </a:lnTo>
                <a:lnTo>
                  <a:pt x="15" y="56"/>
                </a:lnTo>
                <a:lnTo>
                  <a:pt x="16" y="60"/>
                </a:lnTo>
                <a:lnTo>
                  <a:pt x="25"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96" name="CustomShape 788"/>
          <p:cNvSpPr/>
          <p:nvPr/>
        </p:nvSpPr>
        <p:spPr>
          <a:xfrm>
            <a:off x="8561388" y="3509963"/>
            <a:ext cx="103187" cy="169862"/>
          </a:xfrm>
          <a:custGeom>
            <a:avLst/>
            <a:gdLst/>
            <a:ahLst/>
            <a:cxnLst/>
            <a:rect l="l" t="t" r="r" b="b"/>
            <a:pathLst>
              <a:path w="65" h="107">
                <a:moveTo>
                  <a:pt x="0" y="97"/>
                </a:moveTo>
                <a:lnTo>
                  <a:pt x="0" y="100"/>
                </a:lnTo>
                <a:lnTo>
                  <a:pt x="1" y="102"/>
                </a:lnTo>
                <a:lnTo>
                  <a:pt x="1" y="104"/>
                </a:lnTo>
                <a:lnTo>
                  <a:pt x="3" y="105"/>
                </a:lnTo>
                <a:lnTo>
                  <a:pt x="6" y="107"/>
                </a:lnTo>
                <a:lnTo>
                  <a:pt x="11" y="107"/>
                </a:lnTo>
                <a:lnTo>
                  <a:pt x="18" y="104"/>
                </a:lnTo>
                <a:lnTo>
                  <a:pt x="24" y="100"/>
                </a:lnTo>
                <a:lnTo>
                  <a:pt x="30" y="94"/>
                </a:lnTo>
                <a:lnTo>
                  <a:pt x="38" y="88"/>
                </a:lnTo>
                <a:lnTo>
                  <a:pt x="45" y="80"/>
                </a:lnTo>
                <a:lnTo>
                  <a:pt x="51" y="71"/>
                </a:lnTo>
                <a:lnTo>
                  <a:pt x="57" y="62"/>
                </a:lnTo>
                <a:lnTo>
                  <a:pt x="61" y="51"/>
                </a:lnTo>
                <a:lnTo>
                  <a:pt x="64" y="40"/>
                </a:lnTo>
                <a:lnTo>
                  <a:pt x="65" y="28"/>
                </a:lnTo>
                <a:lnTo>
                  <a:pt x="64" y="14"/>
                </a:lnTo>
                <a:lnTo>
                  <a:pt x="61" y="2"/>
                </a:lnTo>
                <a:lnTo>
                  <a:pt x="60" y="1"/>
                </a:lnTo>
                <a:lnTo>
                  <a:pt x="59" y="0"/>
                </a:lnTo>
                <a:lnTo>
                  <a:pt x="57" y="0"/>
                </a:lnTo>
                <a:lnTo>
                  <a:pt x="55" y="1"/>
                </a:lnTo>
                <a:lnTo>
                  <a:pt x="49" y="3"/>
                </a:lnTo>
                <a:lnTo>
                  <a:pt x="42" y="8"/>
                </a:lnTo>
                <a:lnTo>
                  <a:pt x="36" y="14"/>
                </a:lnTo>
                <a:lnTo>
                  <a:pt x="28" y="22"/>
                </a:lnTo>
                <a:lnTo>
                  <a:pt x="22" y="30"/>
                </a:lnTo>
                <a:lnTo>
                  <a:pt x="17" y="38"/>
                </a:lnTo>
                <a:lnTo>
                  <a:pt x="12" y="46"/>
                </a:lnTo>
                <a:lnTo>
                  <a:pt x="8" y="55"/>
                </a:lnTo>
                <a:lnTo>
                  <a:pt x="6" y="64"/>
                </a:lnTo>
                <a:lnTo>
                  <a:pt x="4" y="71"/>
                </a:lnTo>
                <a:lnTo>
                  <a:pt x="3" y="79"/>
                </a:lnTo>
                <a:lnTo>
                  <a:pt x="2" y="87"/>
                </a:lnTo>
                <a:lnTo>
                  <a:pt x="1" y="92"/>
                </a:lnTo>
                <a:lnTo>
                  <a:pt x="0"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397" name="CustomShape 789"/>
          <p:cNvSpPr/>
          <p:nvPr/>
        </p:nvSpPr>
        <p:spPr>
          <a:xfrm>
            <a:off x="8553450" y="3509963"/>
            <a:ext cx="117475" cy="174625"/>
          </a:xfrm>
          <a:custGeom>
            <a:avLst/>
            <a:gdLst/>
            <a:ahLst/>
            <a:cxnLst/>
            <a:rect l="l" t="t" r="r" b="b"/>
            <a:pathLst>
              <a:path w="74" h="111">
                <a:moveTo>
                  <a:pt x="62" y="3"/>
                </a:moveTo>
                <a:lnTo>
                  <a:pt x="65" y="15"/>
                </a:lnTo>
                <a:lnTo>
                  <a:pt x="66" y="28"/>
                </a:lnTo>
                <a:lnTo>
                  <a:pt x="65" y="38"/>
                </a:lnTo>
                <a:lnTo>
                  <a:pt x="62" y="49"/>
                </a:lnTo>
                <a:lnTo>
                  <a:pt x="58" y="59"/>
                </a:lnTo>
                <a:lnTo>
                  <a:pt x="52" y="69"/>
                </a:lnTo>
                <a:lnTo>
                  <a:pt x="46" y="78"/>
                </a:lnTo>
                <a:lnTo>
                  <a:pt x="40" y="85"/>
                </a:lnTo>
                <a:lnTo>
                  <a:pt x="33" y="91"/>
                </a:lnTo>
                <a:lnTo>
                  <a:pt x="27" y="97"/>
                </a:lnTo>
                <a:lnTo>
                  <a:pt x="21" y="100"/>
                </a:lnTo>
                <a:lnTo>
                  <a:pt x="15" y="102"/>
                </a:lnTo>
                <a:lnTo>
                  <a:pt x="12" y="102"/>
                </a:lnTo>
                <a:lnTo>
                  <a:pt x="10" y="101"/>
                </a:lnTo>
                <a:lnTo>
                  <a:pt x="9" y="99"/>
                </a:lnTo>
                <a:lnTo>
                  <a:pt x="9" y="97"/>
                </a:lnTo>
                <a:lnTo>
                  <a:pt x="0" y="96"/>
                </a:lnTo>
                <a:lnTo>
                  <a:pt x="0" y="100"/>
                </a:lnTo>
                <a:lnTo>
                  <a:pt x="1" y="103"/>
                </a:lnTo>
                <a:lnTo>
                  <a:pt x="3" y="107"/>
                </a:lnTo>
                <a:lnTo>
                  <a:pt x="6" y="109"/>
                </a:lnTo>
                <a:lnTo>
                  <a:pt x="11" y="111"/>
                </a:lnTo>
                <a:lnTo>
                  <a:pt x="17" y="111"/>
                </a:lnTo>
                <a:lnTo>
                  <a:pt x="24" y="108"/>
                </a:lnTo>
                <a:lnTo>
                  <a:pt x="31" y="104"/>
                </a:lnTo>
                <a:lnTo>
                  <a:pt x="39" y="99"/>
                </a:lnTo>
                <a:lnTo>
                  <a:pt x="46" y="91"/>
                </a:lnTo>
                <a:lnTo>
                  <a:pt x="53" y="84"/>
                </a:lnTo>
                <a:lnTo>
                  <a:pt x="60" y="74"/>
                </a:lnTo>
                <a:lnTo>
                  <a:pt x="65" y="64"/>
                </a:lnTo>
                <a:lnTo>
                  <a:pt x="70" y="53"/>
                </a:lnTo>
                <a:lnTo>
                  <a:pt x="73" y="41"/>
                </a:lnTo>
                <a:lnTo>
                  <a:pt x="74" y="28"/>
                </a:lnTo>
                <a:lnTo>
                  <a:pt x="73" y="14"/>
                </a:lnTo>
                <a:lnTo>
                  <a:pt x="70" y="0"/>
                </a:lnTo>
                <a:lnTo>
                  <a:pt x="62" y="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98" name="CustomShape 790"/>
          <p:cNvSpPr/>
          <p:nvPr/>
        </p:nvSpPr>
        <p:spPr>
          <a:xfrm>
            <a:off x="8580438" y="3503613"/>
            <a:ext cx="84137" cy="69850"/>
          </a:xfrm>
          <a:custGeom>
            <a:avLst/>
            <a:gdLst/>
            <a:ahLst/>
            <a:cxnLst/>
            <a:rect l="l" t="t" r="r" b="b"/>
            <a:pathLst>
              <a:path w="53" h="45">
                <a:moveTo>
                  <a:pt x="8" y="45"/>
                </a:moveTo>
                <a:lnTo>
                  <a:pt x="13" y="37"/>
                </a:lnTo>
                <a:lnTo>
                  <a:pt x="19" y="29"/>
                </a:lnTo>
                <a:lnTo>
                  <a:pt x="27" y="22"/>
                </a:lnTo>
                <a:lnTo>
                  <a:pt x="33" y="16"/>
                </a:lnTo>
                <a:lnTo>
                  <a:pt x="39" y="12"/>
                </a:lnTo>
                <a:lnTo>
                  <a:pt x="44" y="8"/>
                </a:lnTo>
                <a:lnTo>
                  <a:pt x="46" y="8"/>
                </a:lnTo>
                <a:lnTo>
                  <a:pt x="45" y="8"/>
                </a:lnTo>
                <a:lnTo>
                  <a:pt x="45" y="7"/>
                </a:lnTo>
                <a:lnTo>
                  <a:pt x="53" y="4"/>
                </a:lnTo>
                <a:lnTo>
                  <a:pt x="51" y="1"/>
                </a:lnTo>
                <a:lnTo>
                  <a:pt x="47" y="0"/>
                </a:lnTo>
                <a:lnTo>
                  <a:pt x="44" y="0"/>
                </a:lnTo>
                <a:lnTo>
                  <a:pt x="41" y="1"/>
                </a:lnTo>
                <a:lnTo>
                  <a:pt x="34" y="4"/>
                </a:lnTo>
                <a:lnTo>
                  <a:pt x="28" y="8"/>
                </a:lnTo>
                <a:lnTo>
                  <a:pt x="20" y="15"/>
                </a:lnTo>
                <a:lnTo>
                  <a:pt x="13" y="23"/>
                </a:lnTo>
                <a:lnTo>
                  <a:pt x="7" y="32"/>
                </a:lnTo>
                <a:lnTo>
                  <a:pt x="0" y="40"/>
                </a:lnTo>
                <a:lnTo>
                  <a:pt x="8" y="4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399" name="CustomShape 791"/>
          <p:cNvSpPr/>
          <p:nvPr/>
        </p:nvSpPr>
        <p:spPr>
          <a:xfrm>
            <a:off x="8553450" y="3567113"/>
            <a:ext cx="39688" cy="96837"/>
          </a:xfrm>
          <a:custGeom>
            <a:avLst/>
            <a:gdLst/>
            <a:ahLst/>
            <a:cxnLst/>
            <a:rect l="l" t="t" r="r" b="b"/>
            <a:pathLst>
              <a:path w="25" h="61">
                <a:moveTo>
                  <a:pt x="9" y="61"/>
                </a:moveTo>
                <a:lnTo>
                  <a:pt x="10" y="56"/>
                </a:lnTo>
                <a:lnTo>
                  <a:pt x="11" y="51"/>
                </a:lnTo>
                <a:lnTo>
                  <a:pt x="12" y="44"/>
                </a:lnTo>
                <a:lnTo>
                  <a:pt x="13" y="37"/>
                </a:lnTo>
                <a:lnTo>
                  <a:pt x="15" y="29"/>
                </a:lnTo>
                <a:lnTo>
                  <a:pt x="17" y="20"/>
                </a:lnTo>
                <a:lnTo>
                  <a:pt x="21" y="12"/>
                </a:lnTo>
                <a:lnTo>
                  <a:pt x="25" y="5"/>
                </a:lnTo>
                <a:lnTo>
                  <a:pt x="17" y="0"/>
                </a:lnTo>
                <a:lnTo>
                  <a:pt x="13" y="9"/>
                </a:lnTo>
                <a:lnTo>
                  <a:pt x="10" y="18"/>
                </a:lnTo>
                <a:lnTo>
                  <a:pt x="7" y="27"/>
                </a:lnTo>
                <a:lnTo>
                  <a:pt x="5" y="34"/>
                </a:lnTo>
                <a:lnTo>
                  <a:pt x="4" y="43"/>
                </a:lnTo>
                <a:lnTo>
                  <a:pt x="1" y="50"/>
                </a:lnTo>
                <a:lnTo>
                  <a:pt x="1" y="55"/>
                </a:lnTo>
                <a:lnTo>
                  <a:pt x="0" y="60"/>
                </a:lnTo>
                <a:lnTo>
                  <a:pt x="9" y="6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00" name="CustomShape 792"/>
          <p:cNvSpPr/>
          <p:nvPr/>
        </p:nvSpPr>
        <p:spPr>
          <a:xfrm>
            <a:off x="403225" y="5041900"/>
            <a:ext cx="103188" cy="169863"/>
          </a:xfrm>
          <a:custGeom>
            <a:avLst/>
            <a:gdLst/>
            <a:ahLst/>
            <a:cxnLst/>
            <a:rect l="l" t="t" r="r" b="b"/>
            <a:pathLst>
              <a:path w="65" h="107">
                <a:moveTo>
                  <a:pt x="65" y="97"/>
                </a:moveTo>
                <a:lnTo>
                  <a:pt x="65" y="100"/>
                </a:lnTo>
                <a:lnTo>
                  <a:pt x="64" y="102"/>
                </a:lnTo>
                <a:lnTo>
                  <a:pt x="64" y="105"/>
                </a:lnTo>
                <a:lnTo>
                  <a:pt x="62" y="106"/>
                </a:lnTo>
                <a:lnTo>
                  <a:pt x="59" y="107"/>
                </a:lnTo>
                <a:lnTo>
                  <a:pt x="54" y="107"/>
                </a:lnTo>
                <a:lnTo>
                  <a:pt x="48" y="105"/>
                </a:lnTo>
                <a:lnTo>
                  <a:pt x="41" y="100"/>
                </a:lnTo>
                <a:lnTo>
                  <a:pt x="35" y="96"/>
                </a:lnTo>
                <a:lnTo>
                  <a:pt x="27" y="89"/>
                </a:lnTo>
                <a:lnTo>
                  <a:pt x="20" y="80"/>
                </a:lnTo>
                <a:lnTo>
                  <a:pt x="14" y="72"/>
                </a:lnTo>
                <a:lnTo>
                  <a:pt x="8" y="62"/>
                </a:lnTo>
                <a:lnTo>
                  <a:pt x="4" y="51"/>
                </a:lnTo>
                <a:lnTo>
                  <a:pt x="1" y="40"/>
                </a:lnTo>
                <a:lnTo>
                  <a:pt x="0" y="28"/>
                </a:lnTo>
                <a:lnTo>
                  <a:pt x="1" y="16"/>
                </a:lnTo>
                <a:lnTo>
                  <a:pt x="4" y="2"/>
                </a:lnTo>
                <a:lnTo>
                  <a:pt x="5" y="1"/>
                </a:lnTo>
                <a:lnTo>
                  <a:pt x="6" y="0"/>
                </a:lnTo>
                <a:lnTo>
                  <a:pt x="8" y="0"/>
                </a:lnTo>
                <a:lnTo>
                  <a:pt x="10" y="1"/>
                </a:lnTo>
                <a:lnTo>
                  <a:pt x="16" y="4"/>
                </a:lnTo>
                <a:lnTo>
                  <a:pt x="23" y="9"/>
                </a:lnTo>
                <a:lnTo>
                  <a:pt x="29" y="15"/>
                </a:lnTo>
                <a:lnTo>
                  <a:pt x="37" y="22"/>
                </a:lnTo>
                <a:lnTo>
                  <a:pt x="43" y="30"/>
                </a:lnTo>
                <a:lnTo>
                  <a:pt x="49" y="39"/>
                </a:lnTo>
                <a:lnTo>
                  <a:pt x="53" y="47"/>
                </a:lnTo>
                <a:lnTo>
                  <a:pt x="57" y="55"/>
                </a:lnTo>
                <a:lnTo>
                  <a:pt x="59" y="64"/>
                </a:lnTo>
                <a:lnTo>
                  <a:pt x="61" y="73"/>
                </a:lnTo>
                <a:lnTo>
                  <a:pt x="62" y="80"/>
                </a:lnTo>
                <a:lnTo>
                  <a:pt x="63" y="87"/>
                </a:lnTo>
                <a:lnTo>
                  <a:pt x="64" y="93"/>
                </a:lnTo>
                <a:lnTo>
                  <a:pt x="65"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401" name="CustomShape 793"/>
          <p:cNvSpPr/>
          <p:nvPr/>
        </p:nvSpPr>
        <p:spPr>
          <a:xfrm>
            <a:off x="396875" y="5043488"/>
            <a:ext cx="115888" cy="174625"/>
          </a:xfrm>
          <a:custGeom>
            <a:avLst/>
            <a:gdLst/>
            <a:ahLst/>
            <a:cxnLst/>
            <a:rect l="l" t="t" r="r" b="b"/>
            <a:pathLst>
              <a:path w="74" h="110">
                <a:moveTo>
                  <a:pt x="4" y="0"/>
                </a:moveTo>
                <a:lnTo>
                  <a:pt x="1" y="14"/>
                </a:lnTo>
                <a:lnTo>
                  <a:pt x="0" y="27"/>
                </a:lnTo>
                <a:lnTo>
                  <a:pt x="1" y="40"/>
                </a:lnTo>
                <a:lnTo>
                  <a:pt x="4" y="52"/>
                </a:lnTo>
                <a:lnTo>
                  <a:pt x="9" y="63"/>
                </a:lnTo>
                <a:lnTo>
                  <a:pt x="14" y="74"/>
                </a:lnTo>
                <a:lnTo>
                  <a:pt x="21" y="83"/>
                </a:lnTo>
                <a:lnTo>
                  <a:pt x="28" y="92"/>
                </a:lnTo>
                <a:lnTo>
                  <a:pt x="35" y="98"/>
                </a:lnTo>
                <a:lnTo>
                  <a:pt x="43" y="104"/>
                </a:lnTo>
                <a:lnTo>
                  <a:pt x="50" y="108"/>
                </a:lnTo>
                <a:lnTo>
                  <a:pt x="57" y="110"/>
                </a:lnTo>
                <a:lnTo>
                  <a:pt x="63" y="110"/>
                </a:lnTo>
                <a:lnTo>
                  <a:pt x="68" y="109"/>
                </a:lnTo>
                <a:lnTo>
                  <a:pt x="71" y="106"/>
                </a:lnTo>
                <a:lnTo>
                  <a:pt x="73" y="102"/>
                </a:lnTo>
                <a:lnTo>
                  <a:pt x="74" y="99"/>
                </a:lnTo>
                <a:lnTo>
                  <a:pt x="74" y="96"/>
                </a:lnTo>
                <a:lnTo>
                  <a:pt x="65" y="97"/>
                </a:lnTo>
                <a:lnTo>
                  <a:pt x="65" y="99"/>
                </a:lnTo>
                <a:lnTo>
                  <a:pt x="64" y="100"/>
                </a:lnTo>
                <a:lnTo>
                  <a:pt x="64" y="101"/>
                </a:lnTo>
                <a:lnTo>
                  <a:pt x="64" y="100"/>
                </a:lnTo>
                <a:lnTo>
                  <a:pt x="62" y="101"/>
                </a:lnTo>
                <a:lnTo>
                  <a:pt x="59" y="101"/>
                </a:lnTo>
                <a:lnTo>
                  <a:pt x="53" y="99"/>
                </a:lnTo>
                <a:lnTo>
                  <a:pt x="47" y="96"/>
                </a:lnTo>
                <a:lnTo>
                  <a:pt x="41" y="90"/>
                </a:lnTo>
                <a:lnTo>
                  <a:pt x="34" y="85"/>
                </a:lnTo>
                <a:lnTo>
                  <a:pt x="28" y="77"/>
                </a:lnTo>
                <a:lnTo>
                  <a:pt x="22" y="68"/>
                </a:lnTo>
                <a:lnTo>
                  <a:pt x="16" y="59"/>
                </a:lnTo>
                <a:lnTo>
                  <a:pt x="12" y="49"/>
                </a:lnTo>
                <a:lnTo>
                  <a:pt x="10" y="38"/>
                </a:lnTo>
                <a:lnTo>
                  <a:pt x="8" y="27"/>
                </a:lnTo>
                <a:lnTo>
                  <a:pt x="9" y="15"/>
                </a:lnTo>
                <a:lnTo>
                  <a:pt x="12" y="3"/>
                </a:lnTo>
                <a:lnTo>
                  <a:pt x="4"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02" name="CustomShape 794"/>
          <p:cNvSpPr/>
          <p:nvPr/>
        </p:nvSpPr>
        <p:spPr>
          <a:xfrm>
            <a:off x="403225" y="5035550"/>
            <a:ext cx="84138" cy="71438"/>
          </a:xfrm>
          <a:custGeom>
            <a:avLst/>
            <a:gdLst/>
            <a:ahLst/>
            <a:cxnLst/>
            <a:rect l="l" t="t" r="r" b="b"/>
            <a:pathLst>
              <a:path w="53" h="45">
                <a:moveTo>
                  <a:pt x="53" y="41"/>
                </a:moveTo>
                <a:lnTo>
                  <a:pt x="46" y="32"/>
                </a:lnTo>
                <a:lnTo>
                  <a:pt x="40" y="23"/>
                </a:lnTo>
                <a:lnTo>
                  <a:pt x="33" y="15"/>
                </a:lnTo>
                <a:lnTo>
                  <a:pt x="25" y="9"/>
                </a:lnTo>
                <a:lnTo>
                  <a:pt x="19" y="4"/>
                </a:lnTo>
                <a:lnTo>
                  <a:pt x="12" y="1"/>
                </a:lnTo>
                <a:lnTo>
                  <a:pt x="9" y="0"/>
                </a:lnTo>
                <a:lnTo>
                  <a:pt x="6" y="0"/>
                </a:lnTo>
                <a:lnTo>
                  <a:pt x="2" y="2"/>
                </a:lnTo>
                <a:lnTo>
                  <a:pt x="0" y="5"/>
                </a:lnTo>
                <a:lnTo>
                  <a:pt x="8" y="8"/>
                </a:lnTo>
                <a:lnTo>
                  <a:pt x="8" y="9"/>
                </a:lnTo>
                <a:lnTo>
                  <a:pt x="7" y="9"/>
                </a:lnTo>
                <a:lnTo>
                  <a:pt x="9" y="10"/>
                </a:lnTo>
                <a:lnTo>
                  <a:pt x="14" y="12"/>
                </a:lnTo>
                <a:lnTo>
                  <a:pt x="20" y="16"/>
                </a:lnTo>
                <a:lnTo>
                  <a:pt x="26" y="22"/>
                </a:lnTo>
                <a:lnTo>
                  <a:pt x="34" y="30"/>
                </a:lnTo>
                <a:lnTo>
                  <a:pt x="40" y="37"/>
                </a:lnTo>
                <a:lnTo>
                  <a:pt x="45" y="45"/>
                </a:lnTo>
                <a:lnTo>
                  <a:pt x="53"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03" name="CustomShape 795"/>
          <p:cNvSpPr/>
          <p:nvPr/>
        </p:nvSpPr>
        <p:spPr>
          <a:xfrm>
            <a:off x="474663" y="5100638"/>
            <a:ext cx="39687" cy="95250"/>
          </a:xfrm>
          <a:custGeom>
            <a:avLst/>
            <a:gdLst/>
            <a:ahLst/>
            <a:cxnLst/>
            <a:rect l="l" t="t" r="r" b="b"/>
            <a:pathLst>
              <a:path w="25" h="61">
                <a:moveTo>
                  <a:pt x="25" y="60"/>
                </a:moveTo>
                <a:lnTo>
                  <a:pt x="24" y="56"/>
                </a:lnTo>
                <a:lnTo>
                  <a:pt x="24" y="49"/>
                </a:lnTo>
                <a:lnTo>
                  <a:pt x="21" y="42"/>
                </a:lnTo>
                <a:lnTo>
                  <a:pt x="20" y="35"/>
                </a:lnTo>
                <a:lnTo>
                  <a:pt x="18" y="26"/>
                </a:lnTo>
                <a:lnTo>
                  <a:pt x="15" y="17"/>
                </a:lnTo>
                <a:lnTo>
                  <a:pt x="12" y="8"/>
                </a:lnTo>
                <a:lnTo>
                  <a:pt x="8" y="0"/>
                </a:lnTo>
                <a:lnTo>
                  <a:pt x="0" y="4"/>
                </a:lnTo>
                <a:lnTo>
                  <a:pt x="4" y="12"/>
                </a:lnTo>
                <a:lnTo>
                  <a:pt x="8" y="20"/>
                </a:lnTo>
                <a:lnTo>
                  <a:pt x="10" y="28"/>
                </a:lnTo>
                <a:lnTo>
                  <a:pt x="12" y="36"/>
                </a:lnTo>
                <a:lnTo>
                  <a:pt x="13" y="43"/>
                </a:lnTo>
                <a:lnTo>
                  <a:pt x="14" y="50"/>
                </a:lnTo>
                <a:lnTo>
                  <a:pt x="15" y="57"/>
                </a:lnTo>
                <a:lnTo>
                  <a:pt x="16" y="61"/>
                </a:lnTo>
                <a:lnTo>
                  <a:pt x="25" y="6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04" name="CustomShape 796"/>
          <p:cNvSpPr/>
          <p:nvPr/>
        </p:nvSpPr>
        <p:spPr>
          <a:xfrm>
            <a:off x="8561388" y="5245100"/>
            <a:ext cx="103187" cy="168275"/>
          </a:xfrm>
          <a:custGeom>
            <a:avLst/>
            <a:gdLst/>
            <a:ahLst/>
            <a:cxnLst/>
            <a:rect l="l" t="t" r="r" b="b"/>
            <a:pathLst>
              <a:path w="65" h="106">
                <a:moveTo>
                  <a:pt x="0" y="95"/>
                </a:moveTo>
                <a:lnTo>
                  <a:pt x="0" y="98"/>
                </a:lnTo>
                <a:lnTo>
                  <a:pt x="1" y="101"/>
                </a:lnTo>
                <a:lnTo>
                  <a:pt x="1" y="103"/>
                </a:lnTo>
                <a:lnTo>
                  <a:pt x="3" y="104"/>
                </a:lnTo>
                <a:lnTo>
                  <a:pt x="6" y="106"/>
                </a:lnTo>
                <a:lnTo>
                  <a:pt x="11" y="105"/>
                </a:lnTo>
                <a:lnTo>
                  <a:pt x="17" y="103"/>
                </a:lnTo>
                <a:lnTo>
                  <a:pt x="24" y="100"/>
                </a:lnTo>
                <a:lnTo>
                  <a:pt x="30" y="94"/>
                </a:lnTo>
                <a:lnTo>
                  <a:pt x="38" y="88"/>
                </a:lnTo>
                <a:lnTo>
                  <a:pt x="45" y="80"/>
                </a:lnTo>
                <a:lnTo>
                  <a:pt x="51" y="71"/>
                </a:lnTo>
                <a:lnTo>
                  <a:pt x="57" y="61"/>
                </a:lnTo>
                <a:lnTo>
                  <a:pt x="61" y="50"/>
                </a:lnTo>
                <a:lnTo>
                  <a:pt x="64" y="38"/>
                </a:lnTo>
                <a:lnTo>
                  <a:pt x="65" y="26"/>
                </a:lnTo>
                <a:lnTo>
                  <a:pt x="64" y="14"/>
                </a:lnTo>
                <a:lnTo>
                  <a:pt x="61" y="1"/>
                </a:lnTo>
                <a:lnTo>
                  <a:pt x="60" y="0"/>
                </a:lnTo>
                <a:lnTo>
                  <a:pt x="59" y="0"/>
                </a:lnTo>
                <a:lnTo>
                  <a:pt x="57" y="0"/>
                </a:lnTo>
                <a:lnTo>
                  <a:pt x="55" y="0"/>
                </a:lnTo>
                <a:lnTo>
                  <a:pt x="49" y="3"/>
                </a:lnTo>
                <a:lnTo>
                  <a:pt x="42" y="7"/>
                </a:lnTo>
                <a:lnTo>
                  <a:pt x="36" y="14"/>
                </a:lnTo>
                <a:lnTo>
                  <a:pt x="28" y="21"/>
                </a:lnTo>
                <a:lnTo>
                  <a:pt x="22" y="29"/>
                </a:lnTo>
                <a:lnTo>
                  <a:pt x="16" y="38"/>
                </a:lnTo>
                <a:lnTo>
                  <a:pt x="12" y="46"/>
                </a:lnTo>
                <a:lnTo>
                  <a:pt x="8" y="55"/>
                </a:lnTo>
                <a:lnTo>
                  <a:pt x="6" y="62"/>
                </a:lnTo>
                <a:lnTo>
                  <a:pt x="4" y="71"/>
                </a:lnTo>
                <a:lnTo>
                  <a:pt x="3" y="79"/>
                </a:lnTo>
                <a:lnTo>
                  <a:pt x="2" y="85"/>
                </a:lnTo>
                <a:lnTo>
                  <a:pt x="1" y="91"/>
                </a:lnTo>
                <a:lnTo>
                  <a:pt x="0" y="95"/>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405" name="CustomShape 797"/>
          <p:cNvSpPr/>
          <p:nvPr/>
        </p:nvSpPr>
        <p:spPr>
          <a:xfrm>
            <a:off x="8553450" y="5245100"/>
            <a:ext cx="117475" cy="176213"/>
          </a:xfrm>
          <a:custGeom>
            <a:avLst/>
            <a:gdLst/>
            <a:ahLst/>
            <a:cxnLst/>
            <a:rect l="l" t="t" r="r" b="b"/>
            <a:pathLst>
              <a:path w="74" h="111">
                <a:moveTo>
                  <a:pt x="62" y="3"/>
                </a:moveTo>
                <a:lnTo>
                  <a:pt x="65" y="15"/>
                </a:lnTo>
                <a:lnTo>
                  <a:pt x="66" y="26"/>
                </a:lnTo>
                <a:lnTo>
                  <a:pt x="64" y="38"/>
                </a:lnTo>
                <a:lnTo>
                  <a:pt x="62" y="48"/>
                </a:lnTo>
                <a:lnTo>
                  <a:pt x="58" y="59"/>
                </a:lnTo>
                <a:lnTo>
                  <a:pt x="52" y="68"/>
                </a:lnTo>
                <a:lnTo>
                  <a:pt x="46" y="77"/>
                </a:lnTo>
                <a:lnTo>
                  <a:pt x="40" y="84"/>
                </a:lnTo>
                <a:lnTo>
                  <a:pt x="33" y="91"/>
                </a:lnTo>
                <a:lnTo>
                  <a:pt x="26" y="95"/>
                </a:lnTo>
                <a:lnTo>
                  <a:pt x="21" y="98"/>
                </a:lnTo>
                <a:lnTo>
                  <a:pt x="15" y="101"/>
                </a:lnTo>
                <a:lnTo>
                  <a:pt x="12" y="102"/>
                </a:lnTo>
                <a:lnTo>
                  <a:pt x="10" y="101"/>
                </a:lnTo>
                <a:lnTo>
                  <a:pt x="10" y="100"/>
                </a:lnTo>
                <a:lnTo>
                  <a:pt x="9" y="98"/>
                </a:lnTo>
                <a:lnTo>
                  <a:pt x="9" y="96"/>
                </a:lnTo>
                <a:lnTo>
                  <a:pt x="0" y="95"/>
                </a:lnTo>
                <a:lnTo>
                  <a:pt x="0" y="98"/>
                </a:lnTo>
                <a:lnTo>
                  <a:pt x="1" y="103"/>
                </a:lnTo>
                <a:lnTo>
                  <a:pt x="3" y="105"/>
                </a:lnTo>
                <a:lnTo>
                  <a:pt x="6" y="108"/>
                </a:lnTo>
                <a:lnTo>
                  <a:pt x="11" y="111"/>
                </a:lnTo>
                <a:lnTo>
                  <a:pt x="17" y="109"/>
                </a:lnTo>
                <a:lnTo>
                  <a:pt x="24" y="107"/>
                </a:lnTo>
                <a:lnTo>
                  <a:pt x="31" y="103"/>
                </a:lnTo>
                <a:lnTo>
                  <a:pt x="39" y="97"/>
                </a:lnTo>
                <a:lnTo>
                  <a:pt x="46" y="91"/>
                </a:lnTo>
                <a:lnTo>
                  <a:pt x="53" y="82"/>
                </a:lnTo>
                <a:lnTo>
                  <a:pt x="60" y="73"/>
                </a:lnTo>
                <a:lnTo>
                  <a:pt x="65" y="62"/>
                </a:lnTo>
                <a:lnTo>
                  <a:pt x="70" y="51"/>
                </a:lnTo>
                <a:lnTo>
                  <a:pt x="73" y="39"/>
                </a:lnTo>
                <a:lnTo>
                  <a:pt x="74" y="26"/>
                </a:lnTo>
                <a:lnTo>
                  <a:pt x="73" y="13"/>
                </a:lnTo>
                <a:lnTo>
                  <a:pt x="70" y="0"/>
                </a:lnTo>
                <a:lnTo>
                  <a:pt x="62" y="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06" name="CustomShape 798"/>
          <p:cNvSpPr/>
          <p:nvPr/>
        </p:nvSpPr>
        <p:spPr>
          <a:xfrm>
            <a:off x="8580438" y="5235575"/>
            <a:ext cx="84137" cy="73025"/>
          </a:xfrm>
          <a:custGeom>
            <a:avLst/>
            <a:gdLst/>
            <a:ahLst/>
            <a:cxnLst/>
            <a:rect l="l" t="t" r="r" b="b"/>
            <a:pathLst>
              <a:path w="53" h="46">
                <a:moveTo>
                  <a:pt x="8" y="46"/>
                </a:moveTo>
                <a:lnTo>
                  <a:pt x="13" y="37"/>
                </a:lnTo>
                <a:lnTo>
                  <a:pt x="19" y="30"/>
                </a:lnTo>
                <a:lnTo>
                  <a:pt x="27" y="23"/>
                </a:lnTo>
                <a:lnTo>
                  <a:pt x="33" y="17"/>
                </a:lnTo>
                <a:lnTo>
                  <a:pt x="39" y="12"/>
                </a:lnTo>
                <a:lnTo>
                  <a:pt x="44" y="10"/>
                </a:lnTo>
                <a:lnTo>
                  <a:pt x="46" y="10"/>
                </a:lnTo>
                <a:lnTo>
                  <a:pt x="45" y="9"/>
                </a:lnTo>
                <a:lnTo>
                  <a:pt x="53" y="6"/>
                </a:lnTo>
                <a:lnTo>
                  <a:pt x="51" y="2"/>
                </a:lnTo>
                <a:lnTo>
                  <a:pt x="47" y="0"/>
                </a:lnTo>
                <a:lnTo>
                  <a:pt x="44" y="0"/>
                </a:lnTo>
                <a:lnTo>
                  <a:pt x="41" y="1"/>
                </a:lnTo>
                <a:lnTo>
                  <a:pt x="34" y="5"/>
                </a:lnTo>
                <a:lnTo>
                  <a:pt x="28" y="10"/>
                </a:lnTo>
                <a:lnTo>
                  <a:pt x="20" y="17"/>
                </a:lnTo>
                <a:lnTo>
                  <a:pt x="13" y="24"/>
                </a:lnTo>
                <a:lnTo>
                  <a:pt x="7" y="32"/>
                </a:lnTo>
                <a:lnTo>
                  <a:pt x="0" y="41"/>
                </a:lnTo>
                <a:lnTo>
                  <a:pt x="8" y="46"/>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07" name="CustomShape 799"/>
          <p:cNvSpPr/>
          <p:nvPr/>
        </p:nvSpPr>
        <p:spPr>
          <a:xfrm>
            <a:off x="8553450" y="5300663"/>
            <a:ext cx="39688" cy="96837"/>
          </a:xfrm>
          <a:custGeom>
            <a:avLst/>
            <a:gdLst/>
            <a:ahLst/>
            <a:cxnLst/>
            <a:rect l="l" t="t" r="r" b="b"/>
            <a:pathLst>
              <a:path w="25" h="61">
                <a:moveTo>
                  <a:pt x="9" y="61"/>
                </a:moveTo>
                <a:lnTo>
                  <a:pt x="10" y="57"/>
                </a:lnTo>
                <a:lnTo>
                  <a:pt x="11" y="51"/>
                </a:lnTo>
                <a:lnTo>
                  <a:pt x="12" y="45"/>
                </a:lnTo>
                <a:lnTo>
                  <a:pt x="13" y="37"/>
                </a:lnTo>
                <a:lnTo>
                  <a:pt x="15" y="28"/>
                </a:lnTo>
                <a:lnTo>
                  <a:pt x="17" y="21"/>
                </a:lnTo>
                <a:lnTo>
                  <a:pt x="21" y="13"/>
                </a:lnTo>
                <a:lnTo>
                  <a:pt x="25" y="5"/>
                </a:lnTo>
                <a:lnTo>
                  <a:pt x="17" y="0"/>
                </a:lnTo>
                <a:lnTo>
                  <a:pt x="13" y="9"/>
                </a:lnTo>
                <a:lnTo>
                  <a:pt x="10" y="17"/>
                </a:lnTo>
                <a:lnTo>
                  <a:pt x="7" y="26"/>
                </a:lnTo>
                <a:lnTo>
                  <a:pt x="5" y="35"/>
                </a:lnTo>
                <a:lnTo>
                  <a:pt x="3" y="43"/>
                </a:lnTo>
                <a:lnTo>
                  <a:pt x="1" y="50"/>
                </a:lnTo>
                <a:lnTo>
                  <a:pt x="1" y="56"/>
                </a:lnTo>
                <a:lnTo>
                  <a:pt x="0" y="60"/>
                </a:lnTo>
                <a:lnTo>
                  <a:pt x="9" y="6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08" name="CustomShape 800"/>
          <p:cNvSpPr/>
          <p:nvPr/>
        </p:nvSpPr>
        <p:spPr>
          <a:xfrm>
            <a:off x="401638" y="1565275"/>
            <a:ext cx="103187" cy="169863"/>
          </a:xfrm>
          <a:custGeom>
            <a:avLst/>
            <a:gdLst/>
            <a:ahLst/>
            <a:cxnLst/>
            <a:rect l="l" t="t" r="r" b="b"/>
            <a:pathLst>
              <a:path w="65" h="107">
                <a:moveTo>
                  <a:pt x="65" y="96"/>
                </a:moveTo>
                <a:lnTo>
                  <a:pt x="65" y="100"/>
                </a:lnTo>
                <a:lnTo>
                  <a:pt x="65" y="102"/>
                </a:lnTo>
                <a:lnTo>
                  <a:pt x="64" y="104"/>
                </a:lnTo>
                <a:lnTo>
                  <a:pt x="63" y="105"/>
                </a:lnTo>
                <a:lnTo>
                  <a:pt x="59" y="107"/>
                </a:lnTo>
                <a:lnTo>
                  <a:pt x="54" y="106"/>
                </a:lnTo>
                <a:lnTo>
                  <a:pt x="48" y="104"/>
                </a:lnTo>
                <a:lnTo>
                  <a:pt x="41" y="101"/>
                </a:lnTo>
                <a:lnTo>
                  <a:pt x="35" y="95"/>
                </a:lnTo>
                <a:lnTo>
                  <a:pt x="27" y="89"/>
                </a:lnTo>
                <a:lnTo>
                  <a:pt x="21" y="81"/>
                </a:lnTo>
                <a:lnTo>
                  <a:pt x="15" y="72"/>
                </a:lnTo>
                <a:lnTo>
                  <a:pt x="8" y="62"/>
                </a:lnTo>
                <a:lnTo>
                  <a:pt x="4" y="51"/>
                </a:lnTo>
                <a:lnTo>
                  <a:pt x="2" y="39"/>
                </a:lnTo>
                <a:lnTo>
                  <a:pt x="0" y="27"/>
                </a:lnTo>
                <a:lnTo>
                  <a:pt x="1" y="15"/>
                </a:lnTo>
                <a:lnTo>
                  <a:pt x="4" y="2"/>
                </a:lnTo>
                <a:lnTo>
                  <a:pt x="5" y="1"/>
                </a:lnTo>
                <a:lnTo>
                  <a:pt x="6" y="0"/>
                </a:lnTo>
                <a:lnTo>
                  <a:pt x="8" y="1"/>
                </a:lnTo>
                <a:lnTo>
                  <a:pt x="10" y="1"/>
                </a:lnTo>
                <a:lnTo>
                  <a:pt x="17" y="4"/>
                </a:lnTo>
                <a:lnTo>
                  <a:pt x="23" y="8"/>
                </a:lnTo>
                <a:lnTo>
                  <a:pt x="29" y="15"/>
                </a:lnTo>
                <a:lnTo>
                  <a:pt x="37" y="22"/>
                </a:lnTo>
                <a:lnTo>
                  <a:pt x="43" y="30"/>
                </a:lnTo>
                <a:lnTo>
                  <a:pt x="49" y="39"/>
                </a:lnTo>
                <a:lnTo>
                  <a:pt x="53" y="47"/>
                </a:lnTo>
                <a:lnTo>
                  <a:pt x="57" y="56"/>
                </a:lnTo>
                <a:lnTo>
                  <a:pt x="59" y="63"/>
                </a:lnTo>
                <a:lnTo>
                  <a:pt x="61" y="72"/>
                </a:lnTo>
                <a:lnTo>
                  <a:pt x="63" y="80"/>
                </a:lnTo>
                <a:lnTo>
                  <a:pt x="64" y="86"/>
                </a:lnTo>
                <a:lnTo>
                  <a:pt x="64" y="92"/>
                </a:lnTo>
                <a:lnTo>
                  <a:pt x="65"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409" name="CustomShape 801"/>
          <p:cNvSpPr/>
          <p:nvPr/>
        </p:nvSpPr>
        <p:spPr>
          <a:xfrm>
            <a:off x="395288" y="2690813"/>
            <a:ext cx="119062" cy="173037"/>
          </a:xfrm>
          <a:custGeom>
            <a:avLst/>
            <a:gdLst/>
            <a:ahLst/>
            <a:cxnLst/>
            <a:rect l="l" t="t" r="r" b="b"/>
            <a:pathLst>
              <a:path w="75" h="110">
                <a:moveTo>
                  <a:pt x="5" y="0"/>
                </a:moveTo>
                <a:lnTo>
                  <a:pt x="2" y="13"/>
                </a:lnTo>
                <a:lnTo>
                  <a:pt x="0" y="26"/>
                </a:lnTo>
                <a:lnTo>
                  <a:pt x="2" y="39"/>
                </a:lnTo>
                <a:lnTo>
                  <a:pt x="5" y="52"/>
                </a:lnTo>
                <a:lnTo>
                  <a:pt x="10" y="63"/>
                </a:lnTo>
                <a:lnTo>
                  <a:pt x="15" y="74"/>
                </a:lnTo>
                <a:lnTo>
                  <a:pt x="22" y="82"/>
                </a:lnTo>
                <a:lnTo>
                  <a:pt x="29" y="91"/>
                </a:lnTo>
                <a:lnTo>
                  <a:pt x="36" y="98"/>
                </a:lnTo>
                <a:lnTo>
                  <a:pt x="44" y="103"/>
                </a:lnTo>
                <a:lnTo>
                  <a:pt x="51" y="108"/>
                </a:lnTo>
                <a:lnTo>
                  <a:pt x="58" y="110"/>
                </a:lnTo>
                <a:lnTo>
                  <a:pt x="64" y="110"/>
                </a:lnTo>
                <a:lnTo>
                  <a:pt x="69" y="109"/>
                </a:lnTo>
                <a:lnTo>
                  <a:pt x="72" y="105"/>
                </a:lnTo>
                <a:lnTo>
                  <a:pt x="75" y="102"/>
                </a:lnTo>
                <a:lnTo>
                  <a:pt x="75" y="99"/>
                </a:lnTo>
                <a:lnTo>
                  <a:pt x="75" y="95"/>
                </a:lnTo>
                <a:lnTo>
                  <a:pt x="66" y="97"/>
                </a:lnTo>
                <a:lnTo>
                  <a:pt x="66" y="99"/>
                </a:lnTo>
                <a:lnTo>
                  <a:pt x="66" y="100"/>
                </a:lnTo>
                <a:lnTo>
                  <a:pt x="65" y="101"/>
                </a:lnTo>
                <a:lnTo>
                  <a:pt x="66" y="100"/>
                </a:lnTo>
                <a:lnTo>
                  <a:pt x="64" y="101"/>
                </a:lnTo>
                <a:lnTo>
                  <a:pt x="60" y="101"/>
                </a:lnTo>
                <a:lnTo>
                  <a:pt x="54" y="99"/>
                </a:lnTo>
                <a:lnTo>
                  <a:pt x="49" y="95"/>
                </a:lnTo>
                <a:lnTo>
                  <a:pt x="42" y="90"/>
                </a:lnTo>
                <a:lnTo>
                  <a:pt x="35" y="85"/>
                </a:lnTo>
                <a:lnTo>
                  <a:pt x="29" y="77"/>
                </a:lnTo>
                <a:lnTo>
                  <a:pt x="23" y="68"/>
                </a:lnTo>
                <a:lnTo>
                  <a:pt x="17" y="58"/>
                </a:lnTo>
                <a:lnTo>
                  <a:pt x="13" y="48"/>
                </a:lnTo>
                <a:lnTo>
                  <a:pt x="11" y="37"/>
                </a:lnTo>
                <a:lnTo>
                  <a:pt x="10" y="26"/>
                </a:lnTo>
                <a:lnTo>
                  <a:pt x="10" y="14"/>
                </a:lnTo>
                <a:lnTo>
                  <a:pt x="13" y="2"/>
                </a:lnTo>
                <a:lnTo>
                  <a:pt x="5"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10" name="CustomShape 802"/>
          <p:cNvSpPr/>
          <p:nvPr/>
        </p:nvSpPr>
        <p:spPr>
          <a:xfrm>
            <a:off x="403225" y="2681288"/>
            <a:ext cx="84138" cy="69850"/>
          </a:xfrm>
          <a:custGeom>
            <a:avLst/>
            <a:gdLst/>
            <a:ahLst/>
            <a:cxnLst/>
            <a:rect l="l" t="t" r="r" b="b"/>
            <a:pathLst>
              <a:path w="53" h="45">
                <a:moveTo>
                  <a:pt x="53" y="41"/>
                </a:moveTo>
                <a:lnTo>
                  <a:pt x="47" y="32"/>
                </a:lnTo>
                <a:lnTo>
                  <a:pt x="40" y="24"/>
                </a:lnTo>
                <a:lnTo>
                  <a:pt x="32" y="16"/>
                </a:lnTo>
                <a:lnTo>
                  <a:pt x="25" y="9"/>
                </a:lnTo>
                <a:lnTo>
                  <a:pt x="19" y="5"/>
                </a:lnTo>
                <a:lnTo>
                  <a:pt x="12" y="2"/>
                </a:lnTo>
                <a:lnTo>
                  <a:pt x="9" y="0"/>
                </a:lnTo>
                <a:lnTo>
                  <a:pt x="6" y="0"/>
                </a:lnTo>
                <a:lnTo>
                  <a:pt x="3" y="3"/>
                </a:lnTo>
                <a:lnTo>
                  <a:pt x="0" y="6"/>
                </a:lnTo>
                <a:lnTo>
                  <a:pt x="8" y="8"/>
                </a:lnTo>
                <a:lnTo>
                  <a:pt x="8" y="9"/>
                </a:lnTo>
                <a:lnTo>
                  <a:pt x="7" y="9"/>
                </a:lnTo>
                <a:lnTo>
                  <a:pt x="8" y="9"/>
                </a:lnTo>
                <a:lnTo>
                  <a:pt x="9" y="10"/>
                </a:lnTo>
                <a:lnTo>
                  <a:pt x="13" y="13"/>
                </a:lnTo>
                <a:lnTo>
                  <a:pt x="20" y="17"/>
                </a:lnTo>
                <a:lnTo>
                  <a:pt x="26" y="22"/>
                </a:lnTo>
                <a:lnTo>
                  <a:pt x="34" y="30"/>
                </a:lnTo>
                <a:lnTo>
                  <a:pt x="40" y="38"/>
                </a:lnTo>
                <a:lnTo>
                  <a:pt x="45" y="45"/>
                </a:lnTo>
                <a:lnTo>
                  <a:pt x="53"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11" name="CustomShape 803"/>
          <p:cNvSpPr/>
          <p:nvPr/>
        </p:nvSpPr>
        <p:spPr>
          <a:xfrm>
            <a:off x="474663" y="2746375"/>
            <a:ext cx="39687" cy="96838"/>
          </a:xfrm>
          <a:custGeom>
            <a:avLst/>
            <a:gdLst/>
            <a:ahLst/>
            <a:cxnLst/>
            <a:rect l="l" t="t" r="r" b="b"/>
            <a:pathLst>
              <a:path w="25" h="62">
                <a:moveTo>
                  <a:pt x="25" y="60"/>
                </a:moveTo>
                <a:lnTo>
                  <a:pt x="23" y="56"/>
                </a:lnTo>
                <a:lnTo>
                  <a:pt x="23" y="50"/>
                </a:lnTo>
                <a:lnTo>
                  <a:pt x="22" y="43"/>
                </a:lnTo>
                <a:lnTo>
                  <a:pt x="20" y="35"/>
                </a:lnTo>
                <a:lnTo>
                  <a:pt x="18" y="26"/>
                </a:lnTo>
                <a:lnTo>
                  <a:pt x="16" y="18"/>
                </a:lnTo>
                <a:lnTo>
                  <a:pt x="12" y="9"/>
                </a:lnTo>
                <a:lnTo>
                  <a:pt x="8" y="0"/>
                </a:lnTo>
                <a:lnTo>
                  <a:pt x="0" y="4"/>
                </a:lnTo>
                <a:lnTo>
                  <a:pt x="4" y="12"/>
                </a:lnTo>
                <a:lnTo>
                  <a:pt x="8" y="21"/>
                </a:lnTo>
                <a:lnTo>
                  <a:pt x="10" y="29"/>
                </a:lnTo>
                <a:lnTo>
                  <a:pt x="12" y="36"/>
                </a:lnTo>
                <a:lnTo>
                  <a:pt x="13" y="44"/>
                </a:lnTo>
                <a:lnTo>
                  <a:pt x="14" y="51"/>
                </a:lnTo>
                <a:lnTo>
                  <a:pt x="15" y="57"/>
                </a:lnTo>
                <a:lnTo>
                  <a:pt x="16" y="62"/>
                </a:lnTo>
                <a:lnTo>
                  <a:pt x="25" y="6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12" name="CustomShape 804"/>
          <p:cNvSpPr/>
          <p:nvPr/>
        </p:nvSpPr>
        <p:spPr>
          <a:xfrm>
            <a:off x="8564563" y="2890838"/>
            <a:ext cx="103187" cy="169862"/>
          </a:xfrm>
          <a:custGeom>
            <a:avLst/>
            <a:gdLst/>
            <a:ahLst/>
            <a:cxnLst/>
            <a:rect l="l" t="t" r="r" b="b"/>
            <a:pathLst>
              <a:path w="65" h="107">
                <a:moveTo>
                  <a:pt x="0" y="96"/>
                </a:moveTo>
                <a:lnTo>
                  <a:pt x="0" y="99"/>
                </a:lnTo>
                <a:lnTo>
                  <a:pt x="0" y="101"/>
                </a:lnTo>
                <a:lnTo>
                  <a:pt x="1" y="103"/>
                </a:lnTo>
                <a:lnTo>
                  <a:pt x="2" y="105"/>
                </a:lnTo>
                <a:lnTo>
                  <a:pt x="6" y="107"/>
                </a:lnTo>
                <a:lnTo>
                  <a:pt x="11" y="106"/>
                </a:lnTo>
                <a:lnTo>
                  <a:pt x="17" y="103"/>
                </a:lnTo>
                <a:lnTo>
                  <a:pt x="24" y="100"/>
                </a:lnTo>
                <a:lnTo>
                  <a:pt x="30" y="95"/>
                </a:lnTo>
                <a:lnTo>
                  <a:pt x="38" y="88"/>
                </a:lnTo>
                <a:lnTo>
                  <a:pt x="44" y="80"/>
                </a:lnTo>
                <a:lnTo>
                  <a:pt x="50" y="72"/>
                </a:lnTo>
                <a:lnTo>
                  <a:pt x="57" y="62"/>
                </a:lnTo>
                <a:lnTo>
                  <a:pt x="61" y="51"/>
                </a:lnTo>
                <a:lnTo>
                  <a:pt x="63" y="39"/>
                </a:lnTo>
                <a:lnTo>
                  <a:pt x="65" y="27"/>
                </a:lnTo>
                <a:lnTo>
                  <a:pt x="64" y="15"/>
                </a:lnTo>
                <a:lnTo>
                  <a:pt x="61" y="1"/>
                </a:lnTo>
                <a:lnTo>
                  <a:pt x="60" y="0"/>
                </a:lnTo>
                <a:lnTo>
                  <a:pt x="59" y="0"/>
                </a:lnTo>
                <a:lnTo>
                  <a:pt x="57" y="0"/>
                </a:lnTo>
                <a:lnTo>
                  <a:pt x="55" y="0"/>
                </a:lnTo>
                <a:lnTo>
                  <a:pt x="48" y="4"/>
                </a:lnTo>
                <a:lnTo>
                  <a:pt x="42" y="8"/>
                </a:lnTo>
                <a:lnTo>
                  <a:pt x="36" y="15"/>
                </a:lnTo>
                <a:lnTo>
                  <a:pt x="28" y="21"/>
                </a:lnTo>
                <a:lnTo>
                  <a:pt x="22" y="30"/>
                </a:lnTo>
                <a:lnTo>
                  <a:pt x="16" y="39"/>
                </a:lnTo>
                <a:lnTo>
                  <a:pt x="11" y="46"/>
                </a:lnTo>
                <a:lnTo>
                  <a:pt x="8" y="55"/>
                </a:lnTo>
                <a:lnTo>
                  <a:pt x="6" y="63"/>
                </a:lnTo>
                <a:lnTo>
                  <a:pt x="4" y="72"/>
                </a:lnTo>
                <a:lnTo>
                  <a:pt x="2" y="79"/>
                </a:lnTo>
                <a:lnTo>
                  <a:pt x="1" y="86"/>
                </a:lnTo>
                <a:lnTo>
                  <a:pt x="1" y="91"/>
                </a:lnTo>
                <a:lnTo>
                  <a:pt x="0"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413" name="CustomShape 805"/>
          <p:cNvSpPr/>
          <p:nvPr/>
        </p:nvSpPr>
        <p:spPr>
          <a:xfrm>
            <a:off x="8556625" y="2890838"/>
            <a:ext cx="119063" cy="174625"/>
          </a:xfrm>
          <a:custGeom>
            <a:avLst/>
            <a:gdLst/>
            <a:ahLst/>
            <a:cxnLst/>
            <a:rect l="l" t="t" r="r" b="b"/>
            <a:pathLst>
              <a:path w="75" h="111">
                <a:moveTo>
                  <a:pt x="62" y="4"/>
                </a:moveTo>
                <a:lnTo>
                  <a:pt x="65" y="16"/>
                </a:lnTo>
                <a:lnTo>
                  <a:pt x="65" y="27"/>
                </a:lnTo>
                <a:lnTo>
                  <a:pt x="64" y="39"/>
                </a:lnTo>
                <a:lnTo>
                  <a:pt x="62" y="49"/>
                </a:lnTo>
                <a:lnTo>
                  <a:pt x="58" y="60"/>
                </a:lnTo>
                <a:lnTo>
                  <a:pt x="52" y="68"/>
                </a:lnTo>
                <a:lnTo>
                  <a:pt x="46" y="77"/>
                </a:lnTo>
                <a:lnTo>
                  <a:pt x="40" y="85"/>
                </a:lnTo>
                <a:lnTo>
                  <a:pt x="33" y="91"/>
                </a:lnTo>
                <a:lnTo>
                  <a:pt x="26" y="96"/>
                </a:lnTo>
                <a:lnTo>
                  <a:pt x="21" y="99"/>
                </a:lnTo>
                <a:lnTo>
                  <a:pt x="15" y="101"/>
                </a:lnTo>
                <a:lnTo>
                  <a:pt x="11" y="102"/>
                </a:lnTo>
                <a:lnTo>
                  <a:pt x="9" y="101"/>
                </a:lnTo>
                <a:lnTo>
                  <a:pt x="10" y="101"/>
                </a:lnTo>
                <a:lnTo>
                  <a:pt x="9" y="100"/>
                </a:lnTo>
                <a:lnTo>
                  <a:pt x="9" y="99"/>
                </a:lnTo>
                <a:lnTo>
                  <a:pt x="9" y="97"/>
                </a:lnTo>
                <a:lnTo>
                  <a:pt x="0" y="96"/>
                </a:lnTo>
                <a:lnTo>
                  <a:pt x="0" y="99"/>
                </a:lnTo>
                <a:lnTo>
                  <a:pt x="0" y="103"/>
                </a:lnTo>
                <a:lnTo>
                  <a:pt x="3" y="106"/>
                </a:lnTo>
                <a:lnTo>
                  <a:pt x="6" y="109"/>
                </a:lnTo>
                <a:lnTo>
                  <a:pt x="11" y="111"/>
                </a:lnTo>
                <a:lnTo>
                  <a:pt x="17" y="110"/>
                </a:lnTo>
                <a:lnTo>
                  <a:pt x="24" y="108"/>
                </a:lnTo>
                <a:lnTo>
                  <a:pt x="31" y="103"/>
                </a:lnTo>
                <a:lnTo>
                  <a:pt x="39" y="98"/>
                </a:lnTo>
                <a:lnTo>
                  <a:pt x="46" y="91"/>
                </a:lnTo>
                <a:lnTo>
                  <a:pt x="53" y="83"/>
                </a:lnTo>
                <a:lnTo>
                  <a:pt x="60" y="74"/>
                </a:lnTo>
                <a:lnTo>
                  <a:pt x="65" y="63"/>
                </a:lnTo>
                <a:lnTo>
                  <a:pt x="70" y="52"/>
                </a:lnTo>
                <a:lnTo>
                  <a:pt x="73" y="40"/>
                </a:lnTo>
                <a:lnTo>
                  <a:pt x="75" y="27"/>
                </a:lnTo>
                <a:lnTo>
                  <a:pt x="73" y="13"/>
                </a:lnTo>
                <a:lnTo>
                  <a:pt x="70" y="0"/>
                </a:lnTo>
                <a:lnTo>
                  <a:pt x="62" y="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14" name="CustomShape 806"/>
          <p:cNvSpPr/>
          <p:nvPr/>
        </p:nvSpPr>
        <p:spPr>
          <a:xfrm>
            <a:off x="8583613" y="2882900"/>
            <a:ext cx="84137" cy="73025"/>
          </a:xfrm>
          <a:custGeom>
            <a:avLst/>
            <a:gdLst/>
            <a:ahLst/>
            <a:cxnLst/>
            <a:rect l="l" t="t" r="r" b="b"/>
            <a:pathLst>
              <a:path w="53" h="46">
                <a:moveTo>
                  <a:pt x="8" y="46"/>
                </a:moveTo>
                <a:lnTo>
                  <a:pt x="13" y="37"/>
                </a:lnTo>
                <a:lnTo>
                  <a:pt x="19" y="29"/>
                </a:lnTo>
                <a:lnTo>
                  <a:pt x="27" y="23"/>
                </a:lnTo>
                <a:lnTo>
                  <a:pt x="33" y="16"/>
                </a:lnTo>
                <a:lnTo>
                  <a:pt x="40" y="12"/>
                </a:lnTo>
                <a:lnTo>
                  <a:pt x="44" y="10"/>
                </a:lnTo>
                <a:lnTo>
                  <a:pt x="45" y="10"/>
                </a:lnTo>
                <a:lnTo>
                  <a:pt x="46" y="10"/>
                </a:lnTo>
                <a:lnTo>
                  <a:pt x="45" y="9"/>
                </a:lnTo>
                <a:lnTo>
                  <a:pt x="53" y="5"/>
                </a:lnTo>
                <a:lnTo>
                  <a:pt x="50" y="2"/>
                </a:lnTo>
                <a:lnTo>
                  <a:pt x="47" y="0"/>
                </a:lnTo>
                <a:lnTo>
                  <a:pt x="44" y="0"/>
                </a:lnTo>
                <a:lnTo>
                  <a:pt x="41" y="1"/>
                </a:lnTo>
                <a:lnTo>
                  <a:pt x="34" y="4"/>
                </a:lnTo>
                <a:lnTo>
                  <a:pt x="28" y="10"/>
                </a:lnTo>
                <a:lnTo>
                  <a:pt x="21" y="16"/>
                </a:lnTo>
                <a:lnTo>
                  <a:pt x="13" y="24"/>
                </a:lnTo>
                <a:lnTo>
                  <a:pt x="6" y="32"/>
                </a:lnTo>
                <a:lnTo>
                  <a:pt x="0" y="40"/>
                </a:lnTo>
                <a:lnTo>
                  <a:pt x="8" y="46"/>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15" name="CustomShape 807"/>
          <p:cNvSpPr/>
          <p:nvPr/>
        </p:nvSpPr>
        <p:spPr>
          <a:xfrm>
            <a:off x="8556625" y="2946400"/>
            <a:ext cx="38100" cy="96838"/>
          </a:xfrm>
          <a:custGeom>
            <a:avLst/>
            <a:gdLst/>
            <a:ahLst/>
            <a:cxnLst/>
            <a:rect l="l" t="t" r="r" b="b"/>
            <a:pathLst>
              <a:path w="25" h="62">
                <a:moveTo>
                  <a:pt x="9" y="62"/>
                </a:moveTo>
                <a:lnTo>
                  <a:pt x="10" y="57"/>
                </a:lnTo>
                <a:lnTo>
                  <a:pt x="11" y="52"/>
                </a:lnTo>
                <a:lnTo>
                  <a:pt x="12" y="45"/>
                </a:lnTo>
                <a:lnTo>
                  <a:pt x="13" y="38"/>
                </a:lnTo>
                <a:lnTo>
                  <a:pt x="15" y="29"/>
                </a:lnTo>
                <a:lnTo>
                  <a:pt x="17" y="21"/>
                </a:lnTo>
                <a:lnTo>
                  <a:pt x="21" y="14"/>
                </a:lnTo>
                <a:lnTo>
                  <a:pt x="25" y="6"/>
                </a:lnTo>
                <a:lnTo>
                  <a:pt x="17" y="0"/>
                </a:lnTo>
                <a:lnTo>
                  <a:pt x="13" y="9"/>
                </a:lnTo>
                <a:lnTo>
                  <a:pt x="9" y="18"/>
                </a:lnTo>
                <a:lnTo>
                  <a:pt x="7" y="27"/>
                </a:lnTo>
                <a:lnTo>
                  <a:pt x="5" y="36"/>
                </a:lnTo>
                <a:lnTo>
                  <a:pt x="3" y="43"/>
                </a:lnTo>
                <a:lnTo>
                  <a:pt x="2" y="51"/>
                </a:lnTo>
                <a:lnTo>
                  <a:pt x="2" y="56"/>
                </a:lnTo>
                <a:lnTo>
                  <a:pt x="0" y="61"/>
                </a:lnTo>
                <a:lnTo>
                  <a:pt x="9" y="6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16" name="CustomShape 808"/>
          <p:cNvSpPr/>
          <p:nvPr/>
        </p:nvSpPr>
        <p:spPr>
          <a:xfrm>
            <a:off x="403225" y="4422775"/>
            <a:ext cx="103188" cy="168275"/>
          </a:xfrm>
          <a:custGeom>
            <a:avLst/>
            <a:gdLst/>
            <a:ahLst/>
            <a:cxnLst/>
            <a:rect l="l" t="t" r="r" b="b"/>
            <a:pathLst>
              <a:path w="65" h="107">
                <a:moveTo>
                  <a:pt x="65" y="97"/>
                </a:moveTo>
                <a:lnTo>
                  <a:pt x="65" y="99"/>
                </a:lnTo>
                <a:lnTo>
                  <a:pt x="65" y="103"/>
                </a:lnTo>
                <a:lnTo>
                  <a:pt x="64" y="104"/>
                </a:lnTo>
                <a:lnTo>
                  <a:pt x="63" y="106"/>
                </a:lnTo>
                <a:lnTo>
                  <a:pt x="59" y="107"/>
                </a:lnTo>
                <a:lnTo>
                  <a:pt x="54" y="106"/>
                </a:lnTo>
                <a:lnTo>
                  <a:pt x="48" y="104"/>
                </a:lnTo>
                <a:lnTo>
                  <a:pt x="41" y="100"/>
                </a:lnTo>
                <a:lnTo>
                  <a:pt x="35" y="95"/>
                </a:lnTo>
                <a:lnTo>
                  <a:pt x="27" y="88"/>
                </a:lnTo>
                <a:lnTo>
                  <a:pt x="21" y="81"/>
                </a:lnTo>
                <a:lnTo>
                  <a:pt x="15" y="72"/>
                </a:lnTo>
                <a:lnTo>
                  <a:pt x="8" y="62"/>
                </a:lnTo>
                <a:lnTo>
                  <a:pt x="4" y="51"/>
                </a:lnTo>
                <a:lnTo>
                  <a:pt x="2" y="40"/>
                </a:lnTo>
                <a:lnTo>
                  <a:pt x="0" y="28"/>
                </a:lnTo>
                <a:lnTo>
                  <a:pt x="1" y="15"/>
                </a:lnTo>
                <a:lnTo>
                  <a:pt x="4" y="3"/>
                </a:lnTo>
                <a:lnTo>
                  <a:pt x="5" y="0"/>
                </a:lnTo>
                <a:lnTo>
                  <a:pt x="6" y="0"/>
                </a:lnTo>
                <a:lnTo>
                  <a:pt x="8" y="0"/>
                </a:lnTo>
                <a:lnTo>
                  <a:pt x="10" y="0"/>
                </a:lnTo>
                <a:lnTo>
                  <a:pt x="17" y="4"/>
                </a:lnTo>
                <a:lnTo>
                  <a:pt x="23" y="8"/>
                </a:lnTo>
                <a:lnTo>
                  <a:pt x="29" y="15"/>
                </a:lnTo>
                <a:lnTo>
                  <a:pt x="37" y="22"/>
                </a:lnTo>
                <a:lnTo>
                  <a:pt x="43" y="30"/>
                </a:lnTo>
                <a:lnTo>
                  <a:pt x="49" y="39"/>
                </a:lnTo>
                <a:lnTo>
                  <a:pt x="54" y="47"/>
                </a:lnTo>
                <a:lnTo>
                  <a:pt x="57" y="55"/>
                </a:lnTo>
                <a:lnTo>
                  <a:pt x="59" y="64"/>
                </a:lnTo>
                <a:lnTo>
                  <a:pt x="61" y="72"/>
                </a:lnTo>
                <a:lnTo>
                  <a:pt x="63" y="80"/>
                </a:lnTo>
                <a:lnTo>
                  <a:pt x="64" y="86"/>
                </a:lnTo>
                <a:lnTo>
                  <a:pt x="64" y="93"/>
                </a:lnTo>
                <a:lnTo>
                  <a:pt x="65"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417" name="CustomShape 809"/>
          <p:cNvSpPr/>
          <p:nvPr/>
        </p:nvSpPr>
        <p:spPr>
          <a:xfrm>
            <a:off x="395288" y="4422775"/>
            <a:ext cx="119062" cy="174625"/>
          </a:xfrm>
          <a:custGeom>
            <a:avLst/>
            <a:gdLst/>
            <a:ahLst/>
            <a:cxnLst/>
            <a:rect l="l" t="t" r="r" b="b"/>
            <a:pathLst>
              <a:path w="75" h="111">
                <a:moveTo>
                  <a:pt x="5" y="0"/>
                </a:moveTo>
                <a:lnTo>
                  <a:pt x="2" y="15"/>
                </a:lnTo>
                <a:lnTo>
                  <a:pt x="0" y="28"/>
                </a:lnTo>
                <a:lnTo>
                  <a:pt x="2" y="40"/>
                </a:lnTo>
                <a:lnTo>
                  <a:pt x="5" y="52"/>
                </a:lnTo>
                <a:lnTo>
                  <a:pt x="10" y="64"/>
                </a:lnTo>
                <a:lnTo>
                  <a:pt x="15" y="74"/>
                </a:lnTo>
                <a:lnTo>
                  <a:pt x="22" y="84"/>
                </a:lnTo>
                <a:lnTo>
                  <a:pt x="29" y="92"/>
                </a:lnTo>
                <a:lnTo>
                  <a:pt x="36" y="98"/>
                </a:lnTo>
                <a:lnTo>
                  <a:pt x="44" y="105"/>
                </a:lnTo>
                <a:lnTo>
                  <a:pt x="51" y="108"/>
                </a:lnTo>
                <a:lnTo>
                  <a:pt x="58" y="111"/>
                </a:lnTo>
                <a:lnTo>
                  <a:pt x="64" y="111"/>
                </a:lnTo>
                <a:lnTo>
                  <a:pt x="70" y="109"/>
                </a:lnTo>
                <a:lnTo>
                  <a:pt x="72" y="107"/>
                </a:lnTo>
                <a:lnTo>
                  <a:pt x="75" y="104"/>
                </a:lnTo>
                <a:lnTo>
                  <a:pt x="75" y="100"/>
                </a:lnTo>
                <a:lnTo>
                  <a:pt x="75" y="96"/>
                </a:lnTo>
                <a:lnTo>
                  <a:pt x="66" y="97"/>
                </a:lnTo>
                <a:lnTo>
                  <a:pt x="66" y="99"/>
                </a:lnTo>
                <a:lnTo>
                  <a:pt x="66" y="100"/>
                </a:lnTo>
                <a:lnTo>
                  <a:pt x="65" y="101"/>
                </a:lnTo>
                <a:lnTo>
                  <a:pt x="66" y="101"/>
                </a:lnTo>
                <a:lnTo>
                  <a:pt x="64" y="103"/>
                </a:lnTo>
                <a:lnTo>
                  <a:pt x="60" y="101"/>
                </a:lnTo>
                <a:lnTo>
                  <a:pt x="54" y="100"/>
                </a:lnTo>
                <a:lnTo>
                  <a:pt x="49" y="97"/>
                </a:lnTo>
                <a:lnTo>
                  <a:pt x="42" y="92"/>
                </a:lnTo>
                <a:lnTo>
                  <a:pt x="35" y="85"/>
                </a:lnTo>
                <a:lnTo>
                  <a:pt x="29" y="77"/>
                </a:lnTo>
                <a:lnTo>
                  <a:pt x="23" y="70"/>
                </a:lnTo>
                <a:lnTo>
                  <a:pt x="17" y="60"/>
                </a:lnTo>
                <a:lnTo>
                  <a:pt x="13" y="50"/>
                </a:lnTo>
                <a:lnTo>
                  <a:pt x="11" y="39"/>
                </a:lnTo>
                <a:lnTo>
                  <a:pt x="10" y="28"/>
                </a:lnTo>
                <a:lnTo>
                  <a:pt x="10" y="16"/>
                </a:lnTo>
                <a:lnTo>
                  <a:pt x="13" y="4"/>
                </a:lnTo>
                <a:lnTo>
                  <a:pt x="5"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18" name="CustomShape 810"/>
          <p:cNvSpPr/>
          <p:nvPr/>
        </p:nvSpPr>
        <p:spPr>
          <a:xfrm>
            <a:off x="403225" y="4416425"/>
            <a:ext cx="84138" cy="69850"/>
          </a:xfrm>
          <a:custGeom>
            <a:avLst/>
            <a:gdLst/>
            <a:ahLst/>
            <a:cxnLst/>
            <a:rect l="l" t="t" r="r" b="b"/>
            <a:pathLst>
              <a:path w="53" h="45">
                <a:moveTo>
                  <a:pt x="53" y="41"/>
                </a:moveTo>
                <a:lnTo>
                  <a:pt x="47" y="32"/>
                </a:lnTo>
                <a:lnTo>
                  <a:pt x="40" y="23"/>
                </a:lnTo>
                <a:lnTo>
                  <a:pt x="32" y="15"/>
                </a:lnTo>
                <a:lnTo>
                  <a:pt x="25" y="9"/>
                </a:lnTo>
                <a:lnTo>
                  <a:pt x="19" y="3"/>
                </a:lnTo>
                <a:lnTo>
                  <a:pt x="12" y="1"/>
                </a:lnTo>
                <a:lnTo>
                  <a:pt x="9" y="0"/>
                </a:lnTo>
                <a:lnTo>
                  <a:pt x="6" y="0"/>
                </a:lnTo>
                <a:lnTo>
                  <a:pt x="3" y="1"/>
                </a:lnTo>
                <a:lnTo>
                  <a:pt x="0" y="4"/>
                </a:lnTo>
                <a:lnTo>
                  <a:pt x="8" y="8"/>
                </a:lnTo>
                <a:lnTo>
                  <a:pt x="8" y="9"/>
                </a:lnTo>
                <a:lnTo>
                  <a:pt x="7" y="9"/>
                </a:lnTo>
                <a:lnTo>
                  <a:pt x="8" y="9"/>
                </a:lnTo>
                <a:lnTo>
                  <a:pt x="9" y="9"/>
                </a:lnTo>
                <a:lnTo>
                  <a:pt x="13" y="12"/>
                </a:lnTo>
                <a:lnTo>
                  <a:pt x="20" y="17"/>
                </a:lnTo>
                <a:lnTo>
                  <a:pt x="27" y="22"/>
                </a:lnTo>
                <a:lnTo>
                  <a:pt x="34" y="29"/>
                </a:lnTo>
                <a:lnTo>
                  <a:pt x="40" y="37"/>
                </a:lnTo>
                <a:lnTo>
                  <a:pt x="45" y="45"/>
                </a:lnTo>
                <a:lnTo>
                  <a:pt x="53"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19" name="CustomShape 811"/>
          <p:cNvSpPr/>
          <p:nvPr/>
        </p:nvSpPr>
        <p:spPr>
          <a:xfrm>
            <a:off x="474663" y="4481513"/>
            <a:ext cx="39687" cy="95250"/>
          </a:xfrm>
          <a:custGeom>
            <a:avLst/>
            <a:gdLst/>
            <a:ahLst/>
            <a:cxnLst/>
            <a:rect l="l" t="t" r="r" b="b"/>
            <a:pathLst>
              <a:path w="25" h="60">
                <a:moveTo>
                  <a:pt x="25" y="59"/>
                </a:moveTo>
                <a:lnTo>
                  <a:pt x="23" y="55"/>
                </a:lnTo>
                <a:lnTo>
                  <a:pt x="23" y="49"/>
                </a:lnTo>
                <a:lnTo>
                  <a:pt x="22" y="41"/>
                </a:lnTo>
                <a:lnTo>
                  <a:pt x="20" y="34"/>
                </a:lnTo>
                <a:lnTo>
                  <a:pt x="18" y="25"/>
                </a:lnTo>
                <a:lnTo>
                  <a:pt x="16" y="16"/>
                </a:lnTo>
                <a:lnTo>
                  <a:pt x="12" y="7"/>
                </a:lnTo>
                <a:lnTo>
                  <a:pt x="8" y="0"/>
                </a:lnTo>
                <a:lnTo>
                  <a:pt x="0" y="4"/>
                </a:lnTo>
                <a:lnTo>
                  <a:pt x="4" y="12"/>
                </a:lnTo>
                <a:lnTo>
                  <a:pt x="8" y="19"/>
                </a:lnTo>
                <a:lnTo>
                  <a:pt x="10" y="28"/>
                </a:lnTo>
                <a:lnTo>
                  <a:pt x="12" y="36"/>
                </a:lnTo>
                <a:lnTo>
                  <a:pt x="13" y="44"/>
                </a:lnTo>
                <a:lnTo>
                  <a:pt x="14" y="50"/>
                </a:lnTo>
                <a:lnTo>
                  <a:pt x="15" y="56"/>
                </a:lnTo>
                <a:lnTo>
                  <a:pt x="16" y="60"/>
                </a:lnTo>
                <a:lnTo>
                  <a:pt x="25"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20" name="CustomShape 812"/>
          <p:cNvSpPr/>
          <p:nvPr/>
        </p:nvSpPr>
        <p:spPr>
          <a:xfrm>
            <a:off x="8564563" y="4624388"/>
            <a:ext cx="103187" cy="168275"/>
          </a:xfrm>
          <a:custGeom>
            <a:avLst/>
            <a:gdLst/>
            <a:ahLst/>
            <a:cxnLst/>
            <a:rect l="l" t="t" r="r" b="b"/>
            <a:pathLst>
              <a:path w="65" h="106">
                <a:moveTo>
                  <a:pt x="0" y="96"/>
                </a:moveTo>
                <a:lnTo>
                  <a:pt x="0" y="100"/>
                </a:lnTo>
                <a:lnTo>
                  <a:pt x="0" y="102"/>
                </a:lnTo>
                <a:lnTo>
                  <a:pt x="1" y="104"/>
                </a:lnTo>
                <a:lnTo>
                  <a:pt x="2" y="105"/>
                </a:lnTo>
                <a:lnTo>
                  <a:pt x="6" y="106"/>
                </a:lnTo>
                <a:lnTo>
                  <a:pt x="11" y="106"/>
                </a:lnTo>
                <a:lnTo>
                  <a:pt x="17" y="104"/>
                </a:lnTo>
                <a:lnTo>
                  <a:pt x="24" y="100"/>
                </a:lnTo>
                <a:lnTo>
                  <a:pt x="30" y="95"/>
                </a:lnTo>
                <a:lnTo>
                  <a:pt x="38" y="88"/>
                </a:lnTo>
                <a:lnTo>
                  <a:pt x="44" y="80"/>
                </a:lnTo>
                <a:lnTo>
                  <a:pt x="50" y="71"/>
                </a:lnTo>
                <a:lnTo>
                  <a:pt x="57" y="61"/>
                </a:lnTo>
                <a:lnTo>
                  <a:pt x="61" y="50"/>
                </a:lnTo>
                <a:lnTo>
                  <a:pt x="63" y="39"/>
                </a:lnTo>
                <a:lnTo>
                  <a:pt x="65" y="27"/>
                </a:lnTo>
                <a:lnTo>
                  <a:pt x="64" y="15"/>
                </a:lnTo>
                <a:lnTo>
                  <a:pt x="61" y="2"/>
                </a:lnTo>
                <a:lnTo>
                  <a:pt x="60" y="1"/>
                </a:lnTo>
                <a:lnTo>
                  <a:pt x="59" y="0"/>
                </a:lnTo>
                <a:lnTo>
                  <a:pt x="57" y="0"/>
                </a:lnTo>
                <a:lnTo>
                  <a:pt x="55" y="1"/>
                </a:lnTo>
                <a:lnTo>
                  <a:pt x="48" y="3"/>
                </a:lnTo>
                <a:lnTo>
                  <a:pt x="42" y="9"/>
                </a:lnTo>
                <a:lnTo>
                  <a:pt x="36" y="14"/>
                </a:lnTo>
                <a:lnTo>
                  <a:pt x="28" y="22"/>
                </a:lnTo>
                <a:lnTo>
                  <a:pt x="22" y="29"/>
                </a:lnTo>
                <a:lnTo>
                  <a:pt x="16" y="38"/>
                </a:lnTo>
                <a:lnTo>
                  <a:pt x="11" y="47"/>
                </a:lnTo>
                <a:lnTo>
                  <a:pt x="8" y="55"/>
                </a:lnTo>
                <a:lnTo>
                  <a:pt x="6" y="63"/>
                </a:lnTo>
                <a:lnTo>
                  <a:pt x="4" y="71"/>
                </a:lnTo>
                <a:lnTo>
                  <a:pt x="2" y="79"/>
                </a:lnTo>
                <a:lnTo>
                  <a:pt x="1" y="86"/>
                </a:lnTo>
                <a:lnTo>
                  <a:pt x="1" y="92"/>
                </a:lnTo>
                <a:lnTo>
                  <a:pt x="0"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421" name="CustomShape 813"/>
          <p:cNvSpPr/>
          <p:nvPr/>
        </p:nvSpPr>
        <p:spPr>
          <a:xfrm>
            <a:off x="8556625" y="4624388"/>
            <a:ext cx="119063" cy="176212"/>
          </a:xfrm>
          <a:custGeom>
            <a:avLst/>
            <a:gdLst/>
            <a:ahLst/>
            <a:cxnLst/>
            <a:rect l="l" t="t" r="r" b="b"/>
            <a:pathLst>
              <a:path w="75" h="111">
                <a:moveTo>
                  <a:pt x="62" y="3"/>
                </a:moveTo>
                <a:lnTo>
                  <a:pt x="65" y="15"/>
                </a:lnTo>
                <a:lnTo>
                  <a:pt x="65" y="27"/>
                </a:lnTo>
                <a:lnTo>
                  <a:pt x="64" y="38"/>
                </a:lnTo>
                <a:lnTo>
                  <a:pt x="62" y="49"/>
                </a:lnTo>
                <a:lnTo>
                  <a:pt x="58" y="59"/>
                </a:lnTo>
                <a:lnTo>
                  <a:pt x="52" y="69"/>
                </a:lnTo>
                <a:lnTo>
                  <a:pt x="46" y="78"/>
                </a:lnTo>
                <a:lnTo>
                  <a:pt x="40" y="85"/>
                </a:lnTo>
                <a:lnTo>
                  <a:pt x="33" y="91"/>
                </a:lnTo>
                <a:lnTo>
                  <a:pt x="26" y="96"/>
                </a:lnTo>
                <a:lnTo>
                  <a:pt x="21" y="100"/>
                </a:lnTo>
                <a:lnTo>
                  <a:pt x="15" y="102"/>
                </a:lnTo>
                <a:lnTo>
                  <a:pt x="11" y="102"/>
                </a:lnTo>
                <a:lnTo>
                  <a:pt x="9" y="101"/>
                </a:lnTo>
                <a:lnTo>
                  <a:pt x="10" y="101"/>
                </a:lnTo>
                <a:lnTo>
                  <a:pt x="9" y="101"/>
                </a:lnTo>
                <a:lnTo>
                  <a:pt x="9" y="99"/>
                </a:lnTo>
                <a:lnTo>
                  <a:pt x="9" y="96"/>
                </a:lnTo>
                <a:lnTo>
                  <a:pt x="0" y="95"/>
                </a:lnTo>
                <a:lnTo>
                  <a:pt x="0" y="100"/>
                </a:lnTo>
                <a:lnTo>
                  <a:pt x="0" y="103"/>
                </a:lnTo>
                <a:lnTo>
                  <a:pt x="3" y="106"/>
                </a:lnTo>
                <a:lnTo>
                  <a:pt x="5" y="110"/>
                </a:lnTo>
                <a:lnTo>
                  <a:pt x="11" y="111"/>
                </a:lnTo>
                <a:lnTo>
                  <a:pt x="17" y="111"/>
                </a:lnTo>
                <a:lnTo>
                  <a:pt x="24" y="108"/>
                </a:lnTo>
                <a:lnTo>
                  <a:pt x="31" y="104"/>
                </a:lnTo>
                <a:lnTo>
                  <a:pt x="39" y="99"/>
                </a:lnTo>
                <a:lnTo>
                  <a:pt x="46" y="91"/>
                </a:lnTo>
                <a:lnTo>
                  <a:pt x="53" y="83"/>
                </a:lnTo>
                <a:lnTo>
                  <a:pt x="60" y="73"/>
                </a:lnTo>
                <a:lnTo>
                  <a:pt x="65" y="63"/>
                </a:lnTo>
                <a:lnTo>
                  <a:pt x="70" y="52"/>
                </a:lnTo>
                <a:lnTo>
                  <a:pt x="73" y="40"/>
                </a:lnTo>
                <a:lnTo>
                  <a:pt x="75" y="27"/>
                </a:lnTo>
                <a:lnTo>
                  <a:pt x="73" y="14"/>
                </a:lnTo>
                <a:lnTo>
                  <a:pt x="70" y="0"/>
                </a:lnTo>
                <a:lnTo>
                  <a:pt x="62" y="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22" name="CustomShape 814"/>
          <p:cNvSpPr/>
          <p:nvPr/>
        </p:nvSpPr>
        <p:spPr>
          <a:xfrm>
            <a:off x="8583613" y="4616450"/>
            <a:ext cx="84137" cy="69850"/>
          </a:xfrm>
          <a:custGeom>
            <a:avLst/>
            <a:gdLst/>
            <a:ahLst/>
            <a:cxnLst/>
            <a:rect l="l" t="t" r="r" b="b"/>
            <a:pathLst>
              <a:path w="53" h="45">
                <a:moveTo>
                  <a:pt x="8" y="45"/>
                </a:moveTo>
                <a:lnTo>
                  <a:pt x="13" y="38"/>
                </a:lnTo>
                <a:lnTo>
                  <a:pt x="19" y="30"/>
                </a:lnTo>
                <a:lnTo>
                  <a:pt x="26" y="22"/>
                </a:lnTo>
                <a:lnTo>
                  <a:pt x="33" y="17"/>
                </a:lnTo>
                <a:lnTo>
                  <a:pt x="40" y="12"/>
                </a:lnTo>
                <a:lnTo>
                  <a:pt x="44" y="10"/>
                </a:lnTo>
                <a:lnTo>
                  <a:pt x="45" y="9"/>
                </a:lnTo>
                <a:lnTo>
                  <a:pt x="46" y="9"/>
                </a:lnTo>
                <a:lnTo>
                  <a:pt x="45" y="9"/>
                </a:lnTo>
                <a:lnTo>
                  <a:pt x="45" y="8"/>
                </a:lnTo>
                <a:lnTo>
                  <a:pt x="53" y="5"/>
                </a:lnTo>
                <a:lnTo>
                  <a:pt x="50" y="1"/>
                </a:lnTo>
                <a:lnTo>
                  <a:pt x="47" y="0"/>
                </a:lnTo>
                <a:lnTo>
                  <a:pt x="44" y="0"/>
                </a:lnTo>
                <a:lnTo>
                  <a:pt x="41" y="1"/>
                </a:lnTo>
                <a:lnTo>
                  <a:pt x="34" y="5"/>
                </a:lnTo>
                <a:lnTo>
                  <a:pt x="28" y="9"/>
                </a:lnTo>
                <a:lnTo>
                  <a:pt x="21" y="16"/>
                </a:lnTo>
                <a:lnTo>
                  <a:pt x="13" y="23"/>
                </a:lnTo>
                <a:lnTo>
                  <a:pt x="6" y="32"/>
                </a:lnTo>
                <a:lnTo>
                  <a:pt x="0" y="41"/>
                </a:lnTo>
                <a:lnTo>
                  <a:pt x="8" y="4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23" name="CustomShape 815"/>
          <p:cNvSpPr/>
          <p:nvPr/>
        </p:nvSpPr>
        <p:spPr>
          <a:xfrm>
            <a:off x="8556625" y="4681538"/>
            <a:ext cx="38100" cy="95250"/>
          </a:xfrm>
          <a:custGeom>
            <a:avLst/>
            <a:gdLst/>
            <a:ahLst/>
            <a:cxnLst/>
            <a:rect l="l" t="t" r="r" b="b"/>
            <a:pathLst>
              <a:path w="25" h="60">
                <a:moveTo>
                  <a:pt x="9" y="60"/>
                </a:moveTo>
                <a:lnTo>
                  <a:pt x="10" y="57"/>
                </a:lnTo>
                <a:lnTo>
                  <a:pt x="11" y="50"/>
                </a:lnTo>
                <a:lnTo>
                  <a:pt x="12" y="44"/>
                </a:lnTo>
                <a:lnTo>
                  <a:pt x="13" y="36"/>
                </a:lnTo>
                <a:lnTo>
                  <a:pt x="15" y="29"/>
                </a:lnTo>
                <a:lnTo>
                  <a:pt x="17" y="21"/>
                </a:lnTo>
                <a:lnTo>
                  <a:pt x="21" y="12"/>
                </a:lnTo>
                <a:lnTo>
                  <a:pt x="25" y="4"/>
                </a:lnTo>
                <a:lnTo>
                  <a:pt x="17" y="0"/>
                </a:lnTo>
                <a:lnTo>
                  <a:pt x="13" y="9"/>
                </a:lnTo>
                <a:lnTo>
                  <a:pt x="9" y="18"/>
                </a:lnTo>
                <a:lnTo>
                  <a:pt x="7" y="26"/>
                </a:lnTo>
                <a:lnTo>
                  <a:pt x="5" y="34"/>
                </a:lnTo>
                <a:lnTo>
                  <a:pt x="3" y="43"/>
                </a:lnTo>
                <a:lnTo>
                  <a:pt x="2" y="49"/>
                </a:lnTo>
                <a:lnTo>
                  <a:pt x="2" y="55"/>
                </a:lnTo>
                <a:lnTo>
                  <a:pt x="0" y="59"/>
                </a:lnTo>
                <a:lnTo>
                  <a:pt x="9" y="6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24" name="CustomShape 816"/>
          <p:cNvSpPr/>
          <p:nvPr/>
        </p:nvSpPr>
        <p:spPr>
          <a:xfrm>
            <a:off x="401638" y="2565400"/>
            <a:ext cx="103187" cy="166688"/>
          </a:xfrm>
          <a:custGeom>
            <a:avLst/>
            <a:gdLst/>
            <a:ahLst/>
            <a:cxnLst/>
            <a:rect l="l" t="t" r="r" b="b"/>
            <a:pathLst>
              <a:path w="65" h="106">
                <a:moveTo>
                  <a:pt x="65" y="97"/>
                </a:moveTo>
                <a:lnTo>
                  <a:pt x="65" y="100"/>
                </a:lnTo>
                <a:lnTo>
                  <a:pt x="65" y="102"/>
                </a:lnTo>
                <a:lnTo>
                  <a:pt x="64" y="104"/>
                </a:lnTo>
                <a:lnTo>
                  <a:pt x="63" y="105"/>
                </a:lnTo>
                <a:lnTo>
                  <a:pt x="59" y="106"/>
                </a:lnTo>
                <a:lnTo>
                  <a:pt x="54" y="106"/>
                </a:lnTo>
                <a:lnTo>
                  <a:pt x="48" y="104"/>
                </a:lnTo>
                <a:lnTo>
                  <a:pt x="41" y="101"/>
                </a:lnTo>
                <a:lnTo>
                  <a:pt x="35" y="95"/>
                </a:lnTo>
                <a:lnTo>
                  <a:pt x="27" y="89"/>
                </a:lnTo>
                <a:lnTo>
                  <a:pt x="21" y="81"/>
                </a:lnTo>
                <a:lnTo>
                  <a:pt x="14" y="71"/>
                </a:lnTo>
                <a:lnTo>
                  <a:pt x="8" y="61"/>
                </a:lnTo>
                <a:lnTo>
                  <a:pt x="4" y="52"/>
                </a:lnTo>
                <a:lnTo>
                  <a:pt x="2" y="39"/>
                </a:lnTo>
                <a:lnTo>
                  <a:pt x="0" y="27"/>
                </a:lnTo>
                <a:lnTo>
                  <a:pt x="1" y="15"/>
                </a:lnTo>
                <a:lnTo>
                  <a:pt x="4" y="2"/>
                </a:lnTo>
                <a:lnTo>
                  <a:pt x="5" y="1"/>
                </a:lnTo>
                <a:lnTo>
                  <a:pt x="6" y="0"/>
                </a:lnTo>
                <a:lnTo>
                  <a:pt x="8" y="0"/>
                </a:lnTo>
                <a:lnTo>
                  <a:pt x="10" y="1"/>
                </a:lnTo>
                <a:lnTo>
                  <a:pt x="17" y="4"/>
                </a:lnTo>
                <a:lnTo>
                  <a:pt x="23" y="9"/>
                </a:lnTo>
                <a:lnTo>
                  <a:pt x="29" y="14"/>
                </a:lnTo>
                <a:lnTo>
                  <a:pt x="37" y="22"/>
                </a:lnTo>
                <a:lnTo>
                  <a:pt x="43" y="31"/>
                </a:lnTo>
                <a:lnTo>
                  <a:pt x="49" y="38"/>
                </a:lnTo>
                <a:lnTo>
                  <a:pt x="53" y="47"/>
                </a:lnTo>
                <a:lnTo>
                  <a:pt x="57" y="55"/>
                </a:lnTo>
                <a:lnTo>
                  <a:pt x="59" y="64"/>
                </a:lnTo>
                <a:lnTo>
                  <a:pt x="61" y="72"/>
                </a:lnTo>
                <a:lnTo>
                  <a:pt x="63" y="80"/>
                </a:lnTo>
                <a:lnTo>
                  <a:pt x="64" y="87"/>
                </a:lnTo>
                <a:lnTo>
                  <a:pt x="64" y="92"/>
                </a:lnTo>
                <a:lnTo>
                  <a:pt x="65"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425" name="CustomShape 817"/>
          <p:cNvSpPr/>
          <p:nvPr/>
        </p:nvSpPr>
        <p:spPr>
          <a:xfrm>
            <a:off x="393700" y="2566988"/>
            <a:ext cx="117475" cy="176212"/>
          </a:xfrm>
          <a:custGeom>
            <a:avLst/>
            <a:gdLst/>
            <a:ahLst/>
            <a:cxnLst/>
            <a:rect l="l" t="t" r="r" b="b"/>
            <a:pathLst>
              <a:path w="74" h="111">
                <a:moveTo>
                  <a:pt x="5" y="0"/>
                </a:moveTo>
                <a:lnTo>
                  <a:pt x="1" y="13"/>
                </a:lnTo>
                <a:lnTo>
                  <a:pt x="0" y="26"/>
                </a:lnTo>
                <a:lnTo>
                  <a:pt x="1" y="40"/>
                </a:lnTo>
                <a:lnTo>
                  <a:pt x="5" y="52"/>
                </a:lnTo>
                <a:lnTo>
                  <a:pt x="10" y="63"/>
                </a:lnTo>
                <a:lnTo>
                  <a:pt x="15" y="74"/>
                </a:lnTo>
                <a:lnTo>
                  <a:pt x="22" y="82"/>
                </a:lnTo>
                <a:lnTo>
                  <a:pt x="29" y="91"/>
                </a:lnTo>
                <a:lnTo>
                  <a:pt x="36" y="98"/>
                </a:lnTo>
                <a:lnTo>
                  <a:pt x="44" y="103"/>
                </a:lnTo>
                <a:lnTo>
                  <a:pt x="51" y="108"/>
                </a:lnTo>
                <a:lnTo>
                  <a:pt x="58" y="110"/>
                </a:lnTo>
                <a:lnTo>
                  <a:pt x="64" y="111"/>
                </a:lnTo>
                <a:lnTo>
                  <a:pt x="69" y="109"/>
                </a:lnTo>
                <a:lnTo>
                  <a:pt x="72" y="105"/>
                </a:lnTo>
                <a:lnTo>
                  <a:pt x="74" y="102"/>
                </a:lnTo>
                <a:lnTo>
                  <a:pt x="74" y="99"/>
                </a:lnTo>
                <a:lnTo>
                  <a:pt x="74" y="96"/>
                </a:lnTo>
                <a:lnTo>
                  <a:pt x="66" y="97"/>
                </a:lnTo>
                <a:lnTo>
                  <a:pt x="66" y="99"/>
                </a:lnTo>
                <a:lnTo>
                  <a:pt x="66" y="100"/>
                </a:lnTo>
                <a:lnTo>
                  <a:pt x="65" y="101"/>
                </a:lnTo>
                <a:lnTo>
                  <a:pt x="66" y="101"/>
                </a:lnTo>
                <a:lnTo>
                  <a:pt x="64" y="101"/>
                </a:lnTo>
                <a:lnTo>
                  <a:pt x="60" y="101"/>
                </a:lnTo>
                <a:lnTo>
                  <a:pt x="54" y="99"/>
                </a:lnTo>
                <a:lnTo>
                  <a:pt x="49" y="96"/>
                </a:lnTo>
                <a:lnTo>
                  <a:pt x="42" y="91"/>
                </a:lnTo>
                <a:lnTo>
                  <a:pt x="35" y="85"/>
                </a:lnTo>
                <a:lnTo>
                  <a:pt x="29" y="77"/>
                </a:lnTo>
                <a:lnTo>
                  <a:pt x="23" y="68"/>
                </a:lnTo>
                <a:lnTo>
                  <a:pt x="17" y="59"/>
                </a:lnTo>
                <a:lnTo>
                  <a:pt x="13" y="48"/>
                </a:lnTo>
                <a:lnTo>
                  <a:pt x="11" y="37"/>
                </a:lnTo>
                <a:lnTo>
                  <a:pt x="10" y="26"/>
                </a:lnTo>
                <a:lnTo>
                  <a:pt x="10" y="14"/>
                </a:lnTo>
                <a:lnTo>
                  <a:pt x="13" y="2"/>
                </a:lnTo>
                <a:lnTo>
                  <a:pt x="5"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26" name="CustomShape 818"/>
          <p:cNvSpPr/>
          <p:nvPr/>
        </p:nvSpPr>
        <p:spPr>
          <a:xfrm>
            <a:off x="401638" y="2559050"/>
            <a:ext cx="84137" cy="71438"/>
          </a:xfrm>
          <a:custGeom>
            <a:avLst/>
            <a:gdLst/>
            <a:ahLst/>
            <a:cxnLst/>
            <a:rect l="l" t="t" r="r" b="b"/>
            <a:pathLst>
              <a:path w="53" h="46">
                <a:moveTo>
                  <a:pt x="53" y="40"/>
                </a:moveTo>
                <a:lnTo>
                  <a:pt x="47" y="31"/>
                </a:lnTo>
                <a:lnTo>
                  <a:pt x="40" y="23"/>
                </a:lnTo>
                <a:lnTo>
                  <a:pt x="32" y="15"/>
                </a:lnTo>
                <a:lnTo>
                  <a:pt x="25" y="8"/>
                </a:lnTo>
                <a:lnTo>
                  <a:pt x="19" y="4"/>
                </a:lnTo>
                <a:lnTo>
                  <a:pt x="12" y="1"/>
                </a:lnTo>
                <a:lnTo>
                  <a:pt x="9" y="0"/>
                </a:lnTo>
                <a:lnTo>
                  <a:pt x="6" y="0"/>
                </a:lnTo>
                <a:lnTo>
                  <a:pt x="2" y="2"/>
                </a:lnTo>
                <a:lnTo>
                  <a:pt x="0" y="5"/>
                </a:lnTo>
                <a:lnTo>
                  <a:pt x="8" y="7"/>
                </a:lnTo>
                <a:lnTo>
                  <a:pt x="8" y="8"/>
                </a:lnTo>
                <a:lnTo>
                  <a:pt x="7" y="8"/>
                </a:lnTo>
                <a:lnTo>
                  <a:pt x="8" y="9"/>
                </a:lnTo>
                <a:lnTo>
                  <a:pt x="9" y="9"/>
                </a:lnTo>
                <a:lnTo>
                  <a:pt x="13" y="12"/>
                </a:lnTo>
                <a:lnTo>
                  <a:pt x="20" y="16"/>
                </a:lnTo>
                <a:lnTo>
                  <a:pt x="26" y="21"/>
                </a:lnTo>
                <a:lnTo>
                  <a:pt x="33" y="29"/>
                </a:lnTo>
                <a:lnTo>
                  <a:pt x="40" y="37"/>
                </a:lnTo>
                <a:lnTo>
                  <a:pt x="45" y="46"/>
                </a:lnTo>
                <a:lnTo>
                  <a:pt x="53" y="4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27" name="CustomShape 819"/>
          <p:cNvSpPr/>
          <p:nvPr/>
        </p:nvSpPr>
        <p:spPr>
          <a:xfrm>
            <a:off x="473075" y="2622550"/>
            <a:ext cx="38100" cy="96838"/>
          </a:xfrm>
          <a:custGeom>
            <a:avLst/>
            <a:gdLst/>
            <a:ahLst/>
            <a:cxnLst/>
            <a:rect l="l" t="t" r="r" b="b"/>
            <a:pathLst>
              <a:path w="24" h="62">
                <a:moveTo>
                  <a:pt x="24" y="61"/>
                </a:moveTo>
                <a:lnTo>
                  <a:pt x="23" y="56"/>
                </a:lnTo>
                <a:lnTo>
                  <a:pt x="23" y="50"/>
                </a:lnTo>
                <a:lnTo>
                  <a:pt x="22" y="43"/>
                </a:lnTo>
                <a:lnTo>
                  <a:pt x="20" y="35"/>
                </a:lnTo>
                <a:lnTo>
                  <a:pt x="18" y="26"/>
                </a:lnTo>
                <a:lnTo>
                  <a:pt x="16" y="18"/>
                </a:lnTo>
                <a:lnTo>
                  <a:pt x="12" y="9"/>
                </a:lnTo>
                <a:lnTo>
                  <a:pt x="8" y="0"/>
                </a:lnTo>
                <a:lnTo>
                  <a:pt x="0" y="6"/>
                </a:lnTo>
                <a:lnTo>
                  <a:pt x="4" y="13"/>
                </a:lnTo>
                <a:lnTo>
                  <a:pt x="8" y="21"/>
                </a:lnTo>
                <a:lnTo>
                  <a:pt x="10" y="29"/>
                </a:lnTo>
                <a:lnTo>
                  <a:pt x="12" y="37"/>
                </a:lnTo>
                <a:lnTo>
                  <a:pt x="13" y="44"/>
                </a:lnTo>
                <a:lnTo>
                  <a:pt x="14" y="52"/>
                </a:lnTo>
                <a:lnTo>
                  <a:pt x="15" y="57"/>
                </a:lnTo>
                <a:lnTo>
                  <a:pt x="16" y="62"/>
                </a:lnTo>
                <a:lnTo>
                  <a:pt x="24" y="6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28" name="CustomShape 820"/>
          <p:cNvSpPr/>
          <p:nvPr/>
        </p:nvSpPr>
        <p:spPr>
          <a:xfrm>
            <a:off x="8566150" y="2767013"/>
            <a:ext cx="103188" cy="169862"/>
          </a:xfrm>
          <a:custGeom>
            <a:avLst/>
            <a:gdLst/>
            <a:ahLst/>
            <a:cxnLst/>
            <a:rect l="l" t="t" r="r" b="b"/>
            <a:pathLst>
              <a:path w="65" h="107">
                <a:moveTo>
                  <a:pt x="0" y="96"/>
                </a:moveTo>
                <a:lnTo>
                  <a:pt x="0" y="99"/>
                </a:lnTo>
                <a:lnTo>
                  <a:pt x="0" y="101"/>
                </a:lnTo>
                <a:lnTo>
                  <a:pt x="1" y="103"/>
                </a:lnTo>
                <a:lnTo>
                  <a:pt x="2" y="106"/>
                </a:lnTo>
                <a:lnTo>
                  <a:pt x="6" y="107"/>
                </a:lnTo>
                <a:lnTo>
                  <a:pt x="11" y="106"/>
                </a:lnTo>
                <a:lnTo>
                  <a:pt x="17" y="103"/>
                </a:lnTo>
                <a:lnTo>
                  <a:pt x="24" y="100"/>
                </a:lnTo>
                <a:lnTo>
                  <a:pt x="30" y="95"/>
                </a:lnTo>
                <a:lnTo>
                  <a:pt x="38" y="88"/>
                </a:lnTo>
                <a:lnTo>
                  <a:pt x="44" y="80"/>
                </a:lnTo>
                <a:lnTo>
                  <a:pt x="51" y="72"/>
                </a:lnTo>
                <a:lnTo>
                  <a:pt x="57" y="62"/>
                </a:lnTo>
                <a:lnTo>
                  <a:pt x="61" y="51"/>
                </a:lnTo>
                <a:lnTo>
                  <a:pt x="63" y="39"/>
                </a:lnTo>
                <a:lnTo>
                  <a:pt x="65" y="27"/>
                </a:lnTo>
                <a:lnTo>
                  <a:pt x="64" y="15"/>
                </a:lnTo>
                <a:lnTo>
                  <a:pt x="61" y="1"/>
                </a:lnTo>
                <a:lnTo>
                  <a:pt x="60" y="0"/>
                </a:lnTo>
                <a:lnTo>
                  <a:pt x="59" y="0"/>
                </a:lnTo>
                <a:lnTo>
                  <a:pt x="57" y="0"/>
                </a:lnTo>
                <a:lnTo>
                  <a:pt x="55" y="0"/>
                </a:lnTo>
                <a:lnTo>
                  <a:pt x="48" y="4"/>
                </a:lnTo>
                <a:lnTo>
                  <a:pt x="42" y="8"/>
                </a:lnTo>
                <a:lnTo>
                  <a:pt x="36" y="15"/>
                </a:lnTo>
                <a:lnTo>
                  <a:pt x="28" y="21"/>
                </a:lnTo>
                <a:lnTo>
                  <a:pt x="22" y="30"/>
                </a:lnTo>
                <a:lnTo>
                  <a:pt x="16" y="39"/>
                </a:lnTo>
                <a:lnTo>
                  <a:pt x="12" y="46"/>
                </a:lnTo>
                <a:lnTo>
                  <a:pt x="8" y="55"/>
                </a:lnTo>
                <a:lnTo>
                  <a:pt x="6" y="63"/>
                </a:lnTo>
                <a:lnTo>
                  <a:pt x="4" y="72"/>
                </a:lnTo>
                <a:lnTo>
                  <a:pt x="2" y="79"/>
                </a:lnTo>
                <a:lnTo>
                  <a:pt x="1" y="86"/>
                </a:lnTo>
                <a:lnTo>
                  <a:pt x="1" y="91"/>
                </a:lnTo>
                <a:lnTo>
                  <a:pt x="0"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429" name="CustomShape 821"/>
          <p:cNvSpPr/>
          <p:nvPr/>
        </p:nvSpPr>
        <p:spPr>
          <a:xfrm>
            <a:off x="8559800" y="2767013"/>
            <a:ext cx="115888" cy="174625"/>
          </a:xfrm>
          <a:custGeom>
            <a:avLst/>
            <a:gdLst/>
            <a:ahLst/>
            <a:cxnLst/>
            <a:rect l="l" t="t" r="r" b="b"/>
            <a:pathLst>
              <a:path w="74" h="111">
                <a:moveTo>
                  <a:pt x="61" y="4"/>
                </a:moveTo>
                <a:lnTo>
                  <a:pt x="64" y="16"/>
                </a:lnTo>
                <a:lnTo>
                  <a:pt x="64" y="27"/>
                </a:lnTo>
                <a:lnTo>
                  <a:pt x="63" y="39"/>
                </a:lnTo>
                <a:lnTo>
                  <a:pt x="61" y="50"/>
                </a:lnTo>
                <a:lnTo>
                  <a:pt x="57" y="60"/>
                </a:lnTo>
                <a:lnTo>
                  <a:pt x="51" y="68"/>
                </a:lnTo>
                <a:lnTo>
                  <a:pt x="45" y="77"/>
                </a:lnTo>
                <a:lnTo>
                  <a:pt x="39" y="85"/>
                </a:lnTo>
                <a:lnTo>
                  <a:pt x="32" y="91"/>
                </a:lnTo>
                <a:lnTo>
                  <a:pt x="25" y="96"/>
                </a:lnTo>
                <a:lnTo>
                  <a:pt x="20" y="100"/>
                </a:lnTo>
                <a:lnTo>
                  <a:pt x="14" y="101"/>
                </a:lnTo>
                <a:lnTo>
                  <a:pt x="10" y="102"/>
                </a:lnTo>
                <a:lnTo>
                  <a:pt x="8" y="101"/>
                </a:lnTo>
                <a:lnTo>
                  <a:pt x="9" y="101"/>
                </a:lnTo>
                <a:lnTo>
                  <a:pt x="8" y="100"/>
                </a:lnTo>
                <a:lnTo>
                  <a:pt x="8" y="99"/>
                </a:lnTo>
                <a:lnTo>
                  <a:pt x="8" y="97"/>
                </a:lnTo>
                <a:lnTo>
                  <a:pt x="0" y="96"/>
                </a:lnTo>
                <a:lnTo>
                  <a:pt x="0" y="99"/>
                </a:lnTo>
                <a:lnTo>
                  <a:pt x="0" y="103"/>
                </a:lnTo>
                <a:lnTo>
                  <a:pt x="2" y="107"/>
                </a:lnTo>
                <a:lnTo>
                  <a:pt x="5" y="109"/>
                </a:lnTo>
                <a:lnTo>
                  <a:pt x="10" y="111"/>
                </a:lnTo>
                <a:lnTo>
                  <a:pt x="16" y="110"/>
                </a:lnTo>
                <a:lnTo>
                  <a:pt x="23" y="108"/>
                </a:lnTo>
                <a:lnTo>
                  <a:pt x="30" y="103"/>
                </a:lnTo>
                <a:lnTo>
                  <a:pt x="38" y="98"/>
                </a:lnTo>
                <a:lnTo>
                  <a:pt x="45" y="91"/>
                </a:lnTo>
                <a:lnTo>
                  <a:pt x="52" y="83"/>
                </a:lnTo>
                <a:lnTo>
                  <a:pt x="59" y="74"/>
                </a:lnTo>
                <a:lnTo>
                  <a:pt x="64" y="64"/>
                </a:lnTo>
                <a:lnTo>
                  <a:pt x="69" y="52"/>
                </a:lnTo>
                <a:lnTo>
                  <a:pt x="73" y="40"/>
                </a:lnTo>
                <a:lnTo>
                  <a:pt x="74" y="28"/>
                </a:lnTo>
                <a:lnTo>
                  <a:pt x="73" y="13"/>
                </a:lnTo>
                <a:lnTo>
                  <a:pt x="69" y="0"/>
                </a:lnTo>
                <a:lnTo>
                  <a:pt x="61" y="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30" name="CustomShape 822"/>
          <p:cNvSpPr/>
          <p:nvPr/>
        </p:nvSpPr>
        <p:spPr>
          <a:xfrm>
            <a:off x="8585200" y="2760663"/>
            <a:ext cx="84138" cy="71437"/>
          </a:xfrm>
          <a:custGeom>
            <a:avLst/>
            <a:gdLst/>
            <a:ahLst/>
            <a:cxnLst/>
            <a:rect l="l" t="t" r="r" b="b"/>
            <a:pathLst>
              <a:path w="53" h="45">
                <a:moveTo>
                  <a:pt x="8" y="45"/>
                </a:moveTo>
                <a:lnTo>
                  <a:pt x="13" y="36"/>
                </a:lnTo>
                <a:lnTo>
                  <a:pt x="20" y="28"/>
                </a:lnTo>
                <a:lnTo>
                  <a:pt x="27" y="22"/>
                </a:lnTo>
                <a:lnTo>
                  <a:pt x="33" y="15"/>
                </a:lnTo>
                <a:lnTo>
                  <a:pt x="40" y="11"/>
                </a:lnTo>
                <a:lnTo>
                  <a:pt x="44" y="9"/>
                </a:lnTo>
                <a:lnTo>
                  <a:pt x="45" y="9"/>
                </a:lnTo>
                <a:lnTo>
                  <a:pt x="46" y="9"/>
                </a:lnTo>
                <a:lnTo>
                  <a:pt x="45" y="8"/>
                </a:lnTo>
                <a:lnTo>
                  <a:pt x="53" y="4"/>
                </a:lnTo>
                <a:lnTo>
                  <a:pt x="51" y="1"/>
                </a:lnTo>
                <a:lnTo>
                  <a:pt x="47" y="0"/>
                </a:lnTo>
                <a:lnTo>
                  <a:pt x="44" y="0"/>
                </a:lnTo>
                <a:lnTo>
                  <a:pt x="41" y="0"/>
                </a:lnTo>
                <a:lnTo>
                  <a:pt x="34" y="3"/>
                </a:lnTo>
                <a:lnTo>
                  <a:pt x="28" y="9"/>
                </a:lnTo>
                <a:lnTo>
                  <a:pt x="21" y="15"/>
                </a:lnTo>
                <a:lnTo>
                  <a:pt x="13" y="23"/>
                </a:lnTo>
                <a:lnTo>
                  <a:pt x="6" y="31"/>
                </a:lnTo>
                <a:lnTo>
                  <a:pt x="0" y="41"/>
                </a:lnTo>
                <a:lnTo>
                  <a:pt x="8" y="4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31" name="CustomShape 823"/>
          <p:cNvSpPr/>
          <p:nvPr/>
        </p:nvSpPr>
        <p:spPr>
          <a:xfrm>
            <a:off x="8559800" y="2825750"/>
            <a:ext cx="38100" cy="95250"/>
          </a:xfrm>
          <a:custGeom>
            <a:avLst/>
            <a:gdLst/>
            <a:ahLst/>
            <a:cxnLst/>
            <a:rect l="l" t="t" r="r" b="b"/>
            <a:pathLst>
              <a:path w="24" h="60">
                <a:moveTo>
                  <a:pt x="8" y="60"/>
                </a:moveTo>
                <a:lnTo>
                  <a:pt x="9" y="56"/>
                </a:lnTo>
                <a:lnTo>
                  <a:pt x="10" y="50"/>
                </a:lnTo>
                <a:lnTo>
                  <a:pt x="11" y="43"/>
                </a:lnTo>
                <a:lnTo>
                  <a:pt x="12" y="36"/>
                </a:lnTo>
                <a:lnTo>
                  <a:pt x="14" y="28"/>
                </a:lnTo>
                <a:lnTo>
                  <a:pt x="16" y="19"/>
                </a:lnTo>
                <a:lnTo>
                  <a:pt x="20" y="12"/>
                </a:lnTo>
                <a:lnTo>
                  <a:pt x="24" y="4"/>
                </a:lnTo>
                <a:lnTo>
                  <a:pt x="16" y="0"/>
                </a:lnTo>
                <a:lnTo>
                  <a:pt x="12" y="7"/>
                </a:lnTo>
                <a:lnTo>
                  <a:pt x="8" y="16"/>
                </a:lnTo>
                <a:lnTo>
                  <a:pt x="6" y="25"/>
                </a:lnTo>
                <a:lnTo>
                  <a:pt x="4" y="34"/>
                </a:lnTo>
                <a:lnTo>
                  <a:pt x="2" y="41"/>
                </a:lnTo>
                <a:lnTo>
                  <a:pt x="1" y="49"/>
                </a:lnTo>
                <a:lnTo>
                  <a:pt x="1" y="54"/>
                </a:lnTo>
                <a:lnTo>
                  <a:pt x="0" y="59"/>
                </a:lnTo>
                <a:lnTo>
                  <a:pt x="8" y="6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32" name="CustomShape 824"/>
          <p:cNvSpPr/>
          <p:nvPr/>
        </p:nvSpPr>
        <p:spPr>
          <a:xfrm>
            <a:off x="401638" y="4298950"/>
            <a:ext cx="103187" cy="169863"/>
          </a:xfrm>
          <a:custGeom>
            <a:avLst/>
            <a:gdLst/>
            <a:ahLst/>
            <a:cxnLst/>
            <a:rect l="l" t="t" r="r" b="b"/>
            <a:pathLst>
              <a:path w="65" h="107">
                <a:moveTo>
                  <a:pt x="65" y="97"/>
                </a:moveTo>
                <a:lnTo>
                  <a:pt x="65" y="99"/>
                </a:lnTo>
                <a:lnTo>
                  <a:pt x="65" y="103"/>
                </a:lnTo>
                <a:lnTo>
                  <a:pt x="64" y="104"/>
                </a:lnTo>
                <a:lnTo>
                  <a:pt x="63" y="106"/>
                </a:lnTo>
                <a:lnTo>
                  <a:pt x="59" y="107"/>
                </a:lnTo>
                <a:lnTo>
                  <a:pt x="54" y="107"/>
                </a:lnTo>
                <a:lnTo>
                  <a:pt x="48" y="105"/>
                </a:lnTo>
                <a:lnTo>
                  <a:pt x="41" y="100"/>
                </a:lnTo>
                <a:lnTo>
                  <a:pt x="35" y="95"/>
                </a:lnTo>
                <a:lnTo>
                  <a:pt x="27" y="88"/>
                </a:lnTo>
                <a:lnTo>
                  <a:pt x="21" y="81"/>
                </a:lnTo>
                <a:lnTo>
                  <a:pt x="14" y="72"/>
                </a:lnTo>
                <a:lnTo>
                  <a:pt x="8" y="62"/>
                </a:lnTo>
                <a:lnTo>
                  <a:pt x="4" y="51"/>
                </a:lnTo>
                <a:lnTo>
                  <a:pt x="2" y="40"/>
                </a:lnTo>
                <a:lnTo>
                  <a:pt x="0" y="28"/>
                </a:lnTo>
                <a:lnTo>
                  <a:pt x="1" y="15"/>
                </a:lnTo>
                <a:lnTo>
                  <a:pt x="4" y="3"/>
                </a:lnTo>
                <a:lnTo>
                  <a:pt x="5" y="0"/>
                </a:lnTo>
                <a:lnTo>
                  <a:pt x="6" y="0"/>
                </a:lnTo>
                <a:lnTo>
                  <a:pt x="8" y="0"/>
                </a:lnTo>
                <a:lnTo>
                  <a:pt x="10" y="2"/>
                </a:lnTo>
                <a:lnTo>
                  <a:pt x="17" y="4"/>
                </a:lnTo>
                <a:lnTo>
                  <a:pt x="23" y="8"/>
                </a:lnTo>
                <a:lnTo>
                  <a:pt x="29" y="15"/>
                </a:lnTo>
                <a:lnTo>
                  <a:pt x="37" y="22"/>
                </a:lnTo>
                <a:lnTo>
                  <a:pt x="43" y="30"/>
                </a:lnTo>
                <a:lnTo>
                  <a:pt x="49" y="39"/>
                </a:lnTo>
                <a:lnTo>
                  <a:pt x="54" y="47"/>
                </a:lnTo>
                <a:lnTo>
                  <a:pt x="57" y="55"/>
                </a:lnTo>
                <a:lnTo>
                  <a:pt x="59" y="64"/>
                </a:lnTo>
                <a:lnTo>
                  <a:pt x="61" y="72"/>
                </a:lnTo>
                <a:lnTo>
                  <a:pt x="63" y="80"/>
                </a:lnTo>
                <a:lnTo>
                  <a:pt x="64" y="86"/>
                </a:lnTo>
                <a:lnTo>
                  <a:pt x="64" y="93"/>
                </a:lnTo>
                <a:lnTo>
                  <a:pt x="65"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433" name="CustomShape 825"/>
          <p:cNvSpPr/>
          <p:nvPr/>
        </p:nvSpPr>
        <p:spPr>
          <a:xfrm>
            <a:off x="393700" y="4298950"/>
            <a:ext cx="117475" cy="176213"/>
          </a:xfrm>
          <a:custGeom>
            <a:avLst/>
            <a:gdLst/>
            <a:ahLst/>
            <a:cxnLst/>
            <a:rect l="l" t="t" r="r" b="b"/>
            <a:pathLst>
              <a:path w="74" h="111">
                <a:moveTo>
                  <a:pt x="5" y="0"/>
                </a:moveTo>
                <a:lnTo>
                  <a:pt x="1" y="15"/>
                </a:lnTo>
                <a:lnTo>
                  <a:pt x="0" y="28"/>
                </a:lnTo>
                <a:lnTo>
                  <a:pt x="1" y="40"/>
                </a:lnTo>
                <a:lnTo>
                  <a:pt x="5" y="53"/>
                </a:lnTo>
                <a:lnTo>
                  <a:pt x="10" y="64"/>
                </a:lnTo>
                <a:lnTo>
                  <a:pt x="15" y="74"/>
                </a:lnTo>
                <a:lnTo>
                  <a:pt x="22" y="84"/>
                </a:lnTo>
                <a:lnTo>
                  <a:pt x="29" y="92"/>
                </a:lnTo>
                <a:lnTo>
                  <a:pt x="36" y="99"/>
                </a:lnTo>
                <a:lnTo>
                  <a:pt x="44" y="105"/>
                </a:lnTo>
                <a:lnTo>
                  <a:pt x="51" y="108"/>
                </a:lnTo>
                <a:lnTo>
                  <a:pt x="58" y="111"/>
                </a:lnTo>
                <a:lnTo>
                  <a:pt x="64" y="111"/>
                </a:lnTo>
                <a:lnTo>
                  <a:pt x="70" y="109"/>
                </a:lnTo>
                <a:lnTo>
                  <a:pt x="72" y="107"/>
                </a:lnTo>
                <a:lnTo>
                  <a:pt x="74" y="104"/>
                </a:lnTo>
                <a:lnTo>
                  <a:pt x="74" y="100"/>
                </a:lnTo>
                <a:lnTo>
                  <a:pt x="74" y="96"/>
                </a:lnTo>
                <a:lnTo>
                  <a:pt x="66" y="97"/>
                </a:lnTo>
                <a:lnTo>
                  <a:pt x="66" y="99"/>
                </a:lnTo>
                <a:lnTo>
                  <a:pt x="66" y="102"/>
                </a:lnTo>
                <a:lnTo>
                  <a:pt x="65" y="102"/>
                </a:lnTo>
                <a:lnTo>
                  <a:pt x="66" y="102"/>
                </a:lnTo>
                <a:lnTo>
                  <a:pt x="64" y="103"/>
                </a:lnTo>
                <a:lnTo>
                  <a:pt x="60" y="103"/>
                </a:lnTo>
                <a:lnTo>
                  <a:pt x="54" y="100"/>
                </a:lnTo>
                <a:lnTo>
                  <a:pt x="49" y="97"/>
                </a:lnTo>
                <a:lnTo>
                  <a:pt x="42" y="92"/>
                </a:lnTo>
                <a:lnTo>
                  <a:pt x="35" y="85"/>
                </a:lnTo>
                <a:lnTo>
                  <a:pt x="29" y="78"/>
                </a:lnTo>
                <a:lnTo>
                  <a:pt x="23" y="70"/>
                </a:lnTo>
                <a:lnTo>
                  <a:pt x="17" y="60"/>
                </a:lnTo>
                <a:lnTo>
                  <a:pt x="13" y="50"/>
                </a:lnTo>
                <a:lnTo>
                  <a:pt x="11" y="39"/>
                </a:lnTo>
                <a:lnTo>
                  <a:pt x="10" y="28"/>
                </a:lnTo>
                <a:lnTo>
                  <a:pt x="10" y="16"/>
                </a:lnTo>
                <a:lnTo>
                  <a:pt x="13" y="4"/>
                </a:lnTo>
                <a:lnTo>
                  <a:pt x="5"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34" name="CustomShape 826"/>
          <p:cNvSpPr/>
          <p:nvPr/>
        </p:nvSpPr>
        <p:spPr>
          <a:xfrm>
            <a:off x="401638" y="4292600"/>
            <a:ext cx="84137" cy="69850"/>
          </a:xfrm>
          <a:custGeom>
            <a:avLst/>
            <a:gdLst/>
            <a:ahLst/>
            <a:cxnLst/>
            <a:rect l="l" t="t" r="r" b="b"/>
            <a:pathLst>
              <a:path w="53" h="45">
                <a:moveTo>
                  <a:pt x="53" y="41"/>
                </a:moveTo>
                <a:lnTo>
                  <a:pt x="47" y="32"/>
                </a:lnTo>
                <a:lnTo>
                  <a:pt x="40" y="23"/>
                </a:lnTo>
                <a:lnTo>
                  <a:pt x="32" y="15"/>
                </a:lnTo>
                <a:lnTo>
                  <a:pt x="25" y="9"/>
                </a:lnTo>
                <a:lnTo>
                  <a:pt x="19" y="4"/>
                </a:lnTo>
                <a:lnTo>
                  <a:pt x="12" y="1"/>
                </a:lnTo>
                <a:lnTo>
                  <a:pt x="9" y="0"/>
                </a:lnTo>
                <a:lnTo>
                  <a:pt x="6" y="0"/>
                </a:lnTo>
                <a:lnTo>
                  <a:pt x="3" y="1"/>
                </a:lnTo>
                <a:lnTo>
                  <a:pt x="0" y="4"/>
                </a:lnTo>
                <a:lnTo>
                  <a:pt x="8" y="8"/>
                </a:lnTo>
                <a:lnTo>
                  <a:pt x="8" y="9"/>
                </a:lnTo>
                <a:lnTo>
                  <a:pt x="7" y="9"/>
                </a:lnTo>
                <a:lnTo>
                  <a:pt x="8" y="9"/>
                </a:lnTo>
                <a:lnTo>
                  <a:pt x="9" y="9"/>
                </a:lnTo>
                <a:lnTo>
                  <a:pt x="13" y="12"/>
                </a:lnTo>
                <a:lnTo>
                  <a:pt x="20" y="17"/>
                </a:lnTo>
                <a:lnTo>
                  <a:pt x="26" y="22"/>
                </a:lnTo>
                <a:lnTo>
                  <a:pt x="33" y="29"/>
                </a:lnTo>
                <a:lnTo>
                  <a:pt x="40" y="37"/>
                </a:lnTo>
                <a:lnTo>
                  <a:pt x="45" y="45"/>
                </a:lnTo>
                <a:lnTo>
                  <a:pt x="53"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35" name="CustomShape 827"/>
          <p:cNvSpPr/>
          <p:nvPr/>
        </p:nvSpPr>
        <p:spPr>
          <a:xfrm>
            <a:off x="473075" y="4357688"/>
            <a:ext cx="38100" cy="95250"/>
          </a:xfrm>
          <a:custGeom>
            <a:avLst/>
            <a:gdLst/>
            <a:ahLst/>
            <a:cxnLst/>
            <a:rect l="l" t="t" r="r" b="b"/>
            <a:pathLst>
              <a:path w="24" h="60">
                <a:moveTo>
                  <a:pt x="24" y="59"/>
                </a:moveTo>
                <a:lnTo>
                  <a:pt x="23" y="55"/>
                </a:lnTo>
                <a:lnTo>
                  <a:pt x="23" y="49"/>
                </a:lnTo>
                <a:lnTo>
                  <a:pt x="22" y="41"/>
                </a:lnTo>
                <a:lnTo>
                  <a:pt x="20" y="34"/>
                </a:lnTo>
                <a:lnTo>
                  <a:pt x="18" y="26"/>
                </a:lnTo>
                <a:lnTo>
                  <a:pt x="16" y="17"/>
                </a:lnTo>
                <a:lnTo>
                  <a:pt x="12" y="9"/>
                </a:lnTo>
                <a:lnTo>
                  <a:pt x="8" y="0"/>
                </a:lnTo>
                <a:lnTo>
                  <a:pt x="0" y="4"/>
                </a:lnTo>
                <a:lnTo>
                  <a:pt x="4" y="12"/>
                </a:lnTo>
                <a:lnTo>
                  <a:pt x="8" y="19"/>
                </a:lnTo>
                <a:lnTo>
                  <a:pt x="10" y="28"/>
                </a:lnTo>
                <a:lnTo>
                  <a:pt x="12" y="36"/>
                </a:lnTo>
                <a:lnTo>
                  <a:pt x="13" y="44"/>
                </a:lnTo>
                <a:lnTo>
                  <a:pt x="14" y="50"/>
                </a:lnTo>
                <a:lnTo>
                  <a:pt x="15" y="56"/>
                </a:lnTo>
                <a:lnTo>
                  <a:pt x="16" y="60"/>
                </a:lnTo>
                <a:lnTo>
                  <a:pt x="24"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36" name="CustomShape 828"/>
          <p:cNvSpPr/>
          <p:nvPr/>
        </p:nvSpPr>
        <p:spPr>
          <a:xfrm>
            <a:off x="8566150" y="4500563"/>
            <a:ext cx="103188" cy="168275"/>
          </a:xfrm>
          <a:custGeom>
            <a:avLst/>
            <a:gdLst/>
            <a:ahLst/>
            <a:cxnLst/>
            <a:rect l="l" t="t" r="r" b="b"/>
            <a:pathLst>
              <a:path w="65" h="106">
                <a:moveTo>
                  <a:pt x="0" y="96"/>
                </a:moveTo>
                <a:lnTo>
                  <a:pt x="0" y="100"/>
                </a:lnTo>
                <a:lnTo>
                  <a:pt x="0" y="102"/>
                </a:lnTo>
                <a:lnTo>
                  <a:pt x="1" y="104"/>
                </a:lnTo>
                <a:lnTo>
                  <a:pt x="2" y="105"/>
                </a:lnTo>
                <a:lnTo>
                  <a:pt x="6" y="106"/>
                </a:lnTo>
                <a:lnTo>
                  <a:pt x="11" y="106"/>
                </a:lnTo>
                <a:lnTo>
                  <a:pt x="17" y="104"/>
                </a:lnTo>
                <a:lnTo>
                  <a:pt x="24" y="100"/>
                </a:lnTo>
                <a:lnTo>
                  <a:pt x="30" y="95"/>
                </a:lnTo>
                <a:lnTo>
                  <a:pt x="38" y="89"/>
                </a:lnTo>
                <a:lnTo>
                  <a:pt x="44" y="80"/>
                </a:lnTo>
                <a:lnTo>
                  <a:pt x="51" y="71"/>
                </a:lnTo>
                <a:lnTo>
                  <a:pt x="57" y="61"/>
                </a:lnTo>
                <a:lnTo>
                  <a:pt x="61" y="50"/>
                </a:lnTo>
                <a:lnTo>
                  <a:pt x="63" y="39"/>
                </a:lnTo>
                <a:lnTo>
                  <a:pt x="65" y="27"/>
                </a:lnTo>
                <a:lnTo>
                  <a:pt x="64" y="15"/>
                </a:lnTo>
                <a:lnTo>
                  <a:pt x="61" y="2"/>
                </a:lnTo>
                <a:lnTo>
                  <a:pt x="60" y="1"/>
                </a:lnTo>
                <a:lnTo>
                  <a:pt x="59" y="0"/>
                </a:lnTo>
                <a:lnTo>
                  <a:pt x="57" y="0"/>
                </a:lnTo>
                <a:lnTo>
                  <a:pt x="55" y="1"/>
                </a:lnTo>
                <a:lnTo>
                  <a:pt x="48" y="3"/>
                </a:lnTo>
                <a:lnTo>
                  <a:pt x="42" y="9"/>
                </a:lnTo>
                <a:lnTo>
                  <a:pt x="36" y="14"/>
                </a:lnTo>
                <a:lnTo>
                  <a:pt x="28" y="22"/>
                </a:lnTo>
                <a:lnTo>
                  <a:pt x="22" y="29"/>
                </a:lnTo>
                <a:lnTo>
                  <a:pt x="16" y="38"/>
                </a:lnTo>
                <a:lnTo>
                  <a:pt x="11" y="47"/>
                </a:lnTo>
                <a:lnTo>
                  <a:pt x="8" y="55"/>
                </a:lnTo>
                <a:lnTo>
                  <a:pt x="6" y="63"/>
                </a:lnTo>
                <a:lnTo>
                  <a:pt x="4" y="72"/>
                </a:lnTo>
                <a:lnTo>
                  <a:pt x="2" y="80"/>
                </a:lnTo>
                <a:lnTo>
                  <a:pt x="1" y="87"/>
                </a:lnTo>
                <a:lnTo>
                  <a:pt x="1" y="92"/>
                </a:lnTo>
                <a:lnTo>
                  <a:pt x="0"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437" name="CustomShape 829"/>
          <p:cNvSpPr/>
          <p:nvPr/>
        </p:nvSpPr>
        <p:spPr>
          <a:xfrm>
            <a:off x="8559800" y="4502150"/>
            <a:ext cx="115888" cy="174625"/>
          </a:xfrm>
          <a:custGeom>
            <a:avLst/>
            <a:gdLst/>
            <a:ahLst/>
            <a:cxnLst/>
            <a:rect l="l" t="t" r="r" b="b"/>
            <a:pathLst>
              <a:path w="74" h="110">
                <a:moveTo>
                  <a:pt x="61" y="2"/>
                </a:moveTo>
                <a:lnTo>
                  <a:pt x="64" y="14"/>
                </a:lnTo>
                <a:lnTo>
                  <a:pt x="64" y="26"/>
                </a:lnTo>
                <a:lnTo>
                  <a:pt x="63" y="37"/>
                </a:lnTo>
                <a:lnTo>
                  <a:pt x="61" y="48"/>
                </a:lnTo>
                <a:lnTo>
                  <a:pt x="57" y="58"/>
                </a:lnTo>
                <a:lnTo>
                  <a:pt x="51" y="68"/>
                </a:lnTo>
                <a:lnTo>
                  <a:pt x="45" y="77"/>
                </a:lnTo>
                <a:lnTo>
                  <a:pt x="39" y="84"/>
                </a:lnTo>
                <a:lnTo>
                  <a:pt x="32" y="90"/>
                </a:lnTo>
                <a:lnTo>
                  <a:pt x="25" y="95"/>
                </a:lnTo>
                <a:lnTo>
                  <a:pt x="20" y="99"/>
                </a:lnTo>
                <a:lnTo>
                  <a:pt x="14" y="101"/>
                </a:lnTo>
                <a:lnTo>
                  <a:pt x="10" y="101"/>
                </a:lnTo>
                <a:lnTo>
                  <a:pt x="8" y="100"/>
                </a:lnTo>
                <a:lnTo>
                  <a:pt x="9" y="100"/>
                </a:lnTo>
                <a:lnTo>
                  <a:pt x="8" y="100"/>
                </a:lnTo>
                <a:lnTo>
                  <a:pt x="8" y="99"/>
                </a:lnTo>
                <a:lnTo>
                  <a:pt x="8" y="97"/>
                </a:lnTo>
                <a:lnTo>
                  <a:pt x="0" y="95"/>
                </a:lnTo>
                <a:lnTo>
                  <a:pt x="0" y="99"/>
                </a:lnTo>
                <a:lnTo>
                  <a:pt x="0" y="102"/>
                </a:lnTo>
                <a:lnTo>
                  <a:pt x="2" y="105"/>
                </a:lnTo>
                <a:lnTo>
                  <a:pt x="4" y="109"/>
                </a:lnTo>
                <a:lnTo>
                  <a:pt x="10" y="110"/>
                </a:lnTo>
                <a:lnTo>
                  <a:pt x="16" y="110"/>
                </a:lnTo>
                <a:lnTo>
                  <a:pt x="23" y="107"/>
                </a:lnTo>
                <a:lnTo>
                  <a:pt x="30" y="103"/>
                </a:lnTo>
                <a:lnTo>
                  <a:pt x="38" y="98"/>
                </a:lnTo>
                <a:lnTo>
                  <a:pt x="45" y="91"/>
                </a:lnTo>
                <a:lnTo>
                  <a:pt x="52" y="82"/>
                </a:lnTo>
                <a:lnTo>
                  <a:pt x="59" y="73"/>
                </a:lnTo>
                <a:lnTo>
                  <a:pt x="64" y="62"/>
                </a:lnTo>
                <a:lnTo>
                  <a:pt x="69" y="51"/>
                </a:lnTo>
                <a:lnTo>
                  <a:pt x="73" y="39"/>
                </a:lnTo>
                <a:lnTo>
                  <a:pt x="74" y="26"/>
                </a:lnTo>
                <a:lnTo>
                  <a:pt x="73" y="13"/>
                </a:lnTo>
                <a:lnTo>
                  <a:pt x="69" y="0"/>
                </a:lnTo>
                <a:lnTo>
                  <a:pt x="61" y="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38" name="CustomShape 830"/>
          <p:cNvSpPr/>
          <p:nvPr/>
        </p:nvSpPr>
        <p:spPr>
          <a:xfrm>
            <a:off x="8585200" y="4492625"/>
            <a:ext cx="84138" cy="71438"/>
          </a:xfrm>
          <a:custGeom>
            <a:avLst/>
            <a:gdLst/>
            <a:ahLst/>
            <a:cxnLst/>
            <a:rect l="l" t="t" r="r" b="b"/>
            <a:pathLst>
              <a:path w="53" h="45">
                <a:moveTo>
                  <a:pt x="8" y="45"/>
                </a:moveTo>
                <a:lnTo>
                  <a:pt x="13" y="38"/>
                </a:lnTo>
                <a:lnTo>
                  <a:pt x="20" y="30"/>
                </a:lnTo>
                <a:lnTo>
                  <a:pt x="26" y="22"/>
                </a:lnTo>
                <a:lnTo>
                  <a:pt x="33" y="17"/>
                </a:lnTo>
                <a:lnTo>
                  <a:pt x="40" y="12"/>
                </a:lnTo>
                <a:lnTo>
                  <a:pt x="44" y="10"/>
                </a:lnTo>
                <a:lnTo>
                  <a:pt x="45" y="9"/>
                </a:lnTo>
                <a:lnTo>
                  <a:pt x="46" y="9"/>
                </a:lnTo>
                <a:lnTo>
                  <a:pt x="45" y="9"/>
                </a:lnTo>
                <a:lnTo>
                  <a:pt x="45" y="8"/>
                </a:lnTo>
                <a:lnTo>
                  <a:pt x="53" y="6"/>
                </a:lnTo>
                <a:lnTo>
                  <a:pt x="50" y="3"/>
                </a:lnTo>
                <a:lnTo>
                  <a:pt x="47" y="0"/>
                </a:lnTo>
                <a:lnTo>
                  <a:pt x="44" y="0"/>
                </a:lnTo>
                <a:lnTo>
                  <a:pt x="41" y="1"/>
                </a:lnTo>
                <a:lnTo>
                  <a:pt x="34" y="5"/>
                </a:lnTo>
                <a:lnTo>
                  <a:pt x="28" y="9"/>
                </a:lnTo>
                <a:lnTo>
                  <a:pt x="21" y="16"/>
                </a:lnTo>
                <a:lnTo>
                  <a:pt x="13" y="23"/>
                </a:lnTo>
                <a:lnTo>
                  <a:pt x="6" y="32"/>
                </a:lnTo>
                <a:lnTo>
                  <a:pt x="0" y="41"/>
                </a:lnTo>
                <a:lnTo>
                  <a:pt x="8" y="4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39" name="CustomShape 831"/>
          <p:cNvSpPr/>
          <p:nvPr/>
        </p:nvSpPr>
        <p:spPr>
          <a:xfrm>
            <a:off x="8559800" y="4557713"/>
            <a:ext cx="38100" cy="96837"/>
          </a:xfrm>
          <a:custGeom>
            <a:avLst/>
            <a:gdLst/>
            <a:ahLst/>
            <a:cxnLst/>
            <a:rect l="l" t="t" r="r" b="b"/>
            <a:pathLst>
              <a:path w="24" h="62">
                <a:moveTo>
                  <a:pt x="8" y="62"/>
                </a:moveTo>
                <a:lnTo>
                  <a:pt x="9" y="57"/>
                </a:lnTo>
                <a:lnTo>
                  <a:pt x="10" y="51"/>
                </a:lnTo>
                <a:lnTo>
                  <a:pt x="11" y="44"/>
                </a:lnTo>
                <a:lnTo>
                  <a:pt x="12" y="36"/>
                </a:lnTo>
                <a:lnTo>
                  <a:pt x="14" y="29"/>
                </a:lnTo>
                <a:lnTo>
                  <a:pt x="16" y="21"/>
                </a:lnTo>
                <a:lnTo>
                  <a:pt x="20" y="12"/>
                </a:lnTo>
                <a:lnTo>
                  <a:pt x="24" y="4"/>
                </a:lnTo>
                <a:lnTo>
                  <a:pt x="16" y="0"/>
                </a:lnTo>
                <a:lnTo>
                  <a:pt x="12" y="9"/>
                </a:lnTo>
                <a:lnTo>
                  <a:pt x="8" y="18"/>
                </a:lnTo>
                <a:lnTo>
                  <a:pt x="6" y="26"/>
                </a:lnTo>
                <a:lnTo>
                  <a:pt x="4" y="35"/>
                </a:lnTo>
                <a:lnTo>
                  <a:pt x="2" y="43"/>
                </a:lnTo>
                <a:lnTo>
                  <a:pt x="1" y="49"/>
                </a:lnTo>
                <a:lnTo>
                  <a:pt x="1" y="56"/>
                </a:lnTo>
                <a:lnTo>
                  <a:pt x="0" y="60"/>
                </a:lnTo>
                <a:lnTo>
                  <a:pt x="8" y="6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40" name="CustomShape 832"/>
          <p:cNvSpPr/>
          <p:nvPr/>
        </p:nvSpPr>
        <p:spPr>
          <a:xfrm>
            <a:off x="403225" y="2316163"/>
            <a:ext cx="103188" cy="166687"/>
          </a:xfrm>
          <a:custGeom>
            <a:avLst/>
            <a:gdLst/>
            <a:ahLst/>
            <a:cxnLst/>
            <a:rect l="l" t="t" r="r" b="b"/>
            <a:pathLst>
              <a:path w="65" h="106">
                <a:moveTo>
                  <a:pt x="65" y="95"/>
                </a:moveTo>
                <a:lnTo>
                  <a:pt x="65" y="99"/>
                </a:lnTo>
                <a:lnTo>
                  <a:pt x="65" y="101"/>
                </a:lnTo>
                <a:lnTo>
                  <a:pt x="64" y="103"/>
                </a:lnTo>
                <a:lnTo>
                  <a:pt x="63" y="104"/>
                </a:lnTo>
                <a:lnTo>
                  <a:pt x="59" y="106"/>
                </a:lnTo>
                <a:lnTo>
                  <a:pt x="54" y="105"/>
                </a:lnTo>
                <a:lnTo>
                  <a:pt x="48" y="103"/>
                </a:lnTo>
                <a:lnTo>
                  <a:pt x="41" y="100"/>
                </a:lnTo>
                <a:lnTo>
                  <a:pt x="35" y="94"/>
                </a:lnTo>
                <a:lnTo>
                  <a:pt x="27" y="88"/>
                </a:lnTo>
                <a:lnTo>
                  <a:pt x="21" y="80"/>
                </a:lnTo>
                <a:lnTo>
                  <a:pt x="15" y="71"/>
                </a:lnTo>
                <a:lnTo>
                  <a:pt x="8" y="61"/>
                </a:lnTo>
                <a:lnTo>
                  <a:pt x="4" y="50"/>
                </a:lnTo>
                <a:lnTo>
                  <a:pt x="2" y="38"/>
                </a:lnTo>
                <a:lnTo>
                  <a:pt x="0" y="26"/>
                </a:lnTo>
                <a:lnTo>
                  <a:pt x="1" y="14"/>
                </a:lnTo>
                <a:lnTo>
                  <a:pt x="4" y="1"/>
                </a:lnTo>
                <a:lnTo>
                  <a:pt x="5" y="0"/>
                </a:lnTo>
                <a:lnTo>
                  <a:pt x="6" y="0"/>
                </a:lnTo>
                <a:lnTo>
                  <a:pt x="8" y="0"/>
                </a:lnTo>
                <a:lnTo>
                  <a:pt x="10" y="0"/>
                </a:lnTo>
                <a:lnTo>
                  <a:pt x="17" y="3"/>
                </a:lnTo>
                <a:lnTo>
                  <a:pt x="23" y="8"/>
                </a:lnTo>
                <a:lnTo>
                  <a:pt x="29" y="14"/>
                </a:lnTo>
                <a:lnTo>
                  <a:pt x="37" y="21"/>
                </a:lnTo>
                <a:lnTo>
                  <a:pt x="43" y="30"/>
                </a:lnTo>
                <a:lnTo>
                  <a:pt x="49" y="38"/>
                </a:lnTo>
                <a:lnTo>
                  <a:pt x="54" y="46"/>
                </a:lnTo>
                <a:lnTo>
                  <a:pt x="57" y="55"/>
                </a:lnTo>
                <a:lnTo>
                  <a:pt x="59" y="62"/>
                </a:lnTo>
                <a:lnTo>
                  <a:pt x="61" y="71"/>
                </a:lnTo>
                <a:lnTo>
                  <a:pt x="63" y="79"/>
                </a:lnTo>
                <a:lnTo>
                  <a:pt x="64" y="86"/>
                </a:lnTo>
                <a:lnTo>
                  <a:pt x="64" y="91"/>
                </a:lnTo>
                <a:lnTo>
                  <a:pt x="65" y="95"/>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441" name="CustomShape 833"/>
          <p:cNvSpPr/>
          <p:nvPr/>
        </p:nvSpPr>
        <p:spPr>
          <a:xfrm>
            <a:off x="395288" y="2316163"/>
            <a:ext cx="119062" cy="174625"/>
          </a:xfrm>
          <a:custGeom>
            <a:avLst/>
            <a:gdLst/>
            <a:ahLst/>
            <a:cxnLst/>
            <a:rect l="l" t="t" r="r" b="b"/>
            <a:pathLst>
              <a:path w="75" h="111">
                <a:moveTo>
                  <a:pt x="5" y="0"/>
                </a:moveTo>
                <a:lnTo>
                  <a:pt x="2" y="13"/>
                </a:lnTo>
                <a:lnTo>
                  <a:pt x="0" y="27"/>
                </a:lnTo>
                <a:lnTo>
                  <a:pt x="2" y="39"/>
                </a:lnTo>
                <a:lnTo>
                  <a:pt x="5" y="51"/>
                </a:lnTo>
                <a:lnTo>
                  <a:pt x="10" y="64"/>
                </a:lnTo>
                <a:lnTo>
                  <a:pt x="15" y="73"/>
                </a:lnTo>
                <a:lnTo>
                  <a:pt x="22" y="82"/>
                </a:lnTo>
                <a:lnTo>
                  <a:pt x="29" y="91"/>
                </a:lnTo>
                <a:lnTo>
                  <a:pt x="36" y="98"/>
                </a:lnTo>
                <a:lnTo>
                  <a:pt x="44" y="103"/>
                </a:lnTo>
                <a:lnTo>
                  <a:pt x="51" y="107"/>
                </a:lnTo>
                <a:lnTo>
                  <a:pt x="58" y="110"/>
                </a:lnTo>
                <a:lnTo>
                  <a:pt x="64" y="111"/>
                </a:lnTo>
                <a:lnTo>
                  <a:pt x="69" y="109"/>
                </a:lnTo>
                <a:lnTo>
                  <a:pt x="72" y="106"/>
                </a:lnTo>
                <a:lnTo>
                  <a:pt x="75" y="103"/>
                </a:lnTo>
                <a:lnTo>
                  <a:pt x="75" y="99"/>
                </a:lnTo>
                <a:lnTo>
                  <a:pt x="75" y="95"/>
                </a:lnTo>
                <a:lnTo>
                  <a:pt x="66" y="97"/>
                </a:lnTo>
                <a:lnTo>
                  <a:pt x="66" y="99"/>
                </a:lnTo>
                <a:lnTo>
                  <a:pt x="66" y="100"/>
                </a:lnTo>
                <a:lnTo>
                  <a:pt x="65" y="101"/>
                </a:lnTo>
                <a:lnTo>
                  <a:pt x="66" y="101"/>
                </a:lnTo>
                <a:lnTo>
                  <a:pt x="64" y="102"/>
                </a:lnTo>
                <a:lnTo>
                  <a:pt x="60" y="101"/>
                </a:lnTo>
                <a:lnTo>
                  <a:pt x="54" y="100"/>
                </a:lnTo>
                <a:lnTo>
                  <a:pt x="49" y="95"/>
                </a:lnTo>
                <a:lnTo>
                  <a:pt x="42" y="91"/>
                </a:lnTo>
                <a:lnTo>
                  <a:pt x="35" y="84"/>
                </a:lnTo>
                <a:lnTo>
                  <a:pt x="29" y="77"/>
                </a:lnTo>
                <a:lnTo>
                  <a:pt x="23" y="68"/>
                </a:lnTo>
                <a:lnTo>
                  <a:pt x="17" y="59"/>
                </a:lnTo>
                <a:lnTo>
                  <a:pt x="13" y="49"/>
                </a:lnTo>
                <a:lnTo>
                  <a:pt x="11" y="38"/>
                </a:lnTo>
                <a:lnTo>
                  <a:pt x="10" y="26"/>
                </a:lnTo>
                <a:lnTo>
                  <a:pt x="10" y="15"/>
                </a:lnTo>
                <a:lnTo>
                  <a:pt x="13" y="3"/>
                </a:lnTo>
                <a:lnTo>
                  <a:pt x="5"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42" name="CustomShape 834"/>
          <p:cNvSpPr/>
          <p:nvPr/>
        </p:nvSpPr>
        <p:spPr>
          <a:xfrm>
            <a:off x="403225" y="2308225"/>
            <a:ext cx="84138" cy="73025"/>
          </a:xfrm>
          <a:custGeom>
            <a:avLst/>
            <a:gdLst/>
            <a:ahLst/>
            <a:cxnLst/>
            <a:rect l="l" t="t" r="r" b="b"/>
            <a:pathLst>
              <a:path w="53" h="46">
                <a:moveTo>
                  <a:pt x="53" y="41"/>
                </a:moveTo>
                <a:lnTo>
                  <a:pt x="47" y="31"/>
                </a:lnTo>
                <a:lnTo>
                  <a:pt x="40" y="24"/>
                </a:lnTo>
                <a:lnTo>
                  <a:pt x="32" y="16"/>
                </a:lnTo>
                <a:lnTo>
                  <a:pt x="25" y="9"/>
                </a:lnTo>
                <a:lnTo>
                  <a:pt x="19" y="4"/>
                </a:lnTo>
                <a:lnTo>
                  <a:pt x="12" y="0"/>
                </a:lnTo>
                <a:lnTo>
                  <a:pt x="9" y="0"/>
                </a:lnTo>
                <a:lnTo>
                  <a:pt x="6" y="0"/>
                </a:lnTo>
                <a:lnTo>
                  <a:pt x="3" y="2"/>
                </a:lnTo>
                <a:lnTo>
                  <a:pt x="0" y="5"/>
                </a:lnTo>
                <a:lnTo>
                  <a:pt x="8" y="8"/>
                </a:lnTo>
                <a:lnTo>
                  <a:pt x="7" y="9"/>
                </a:lnTo>
                <a:lnTo>
                  <a:pt x="8" y="9"/>
                </a:lnTo>
                <a:lnTo>
                  <a:pt x="9" y="9"/>
                </a:lnTo>
                <a:lnTo>
                  <a:pt x="13" y="11"/>
                </a:lnTo>
                <a:lnTo>
                  <a:pt x="20" y="16"/>
                </a:lnTo>
                <a:lnTo>
                  <a:pt x="26" y="22"/>
                </a:lnTo>
                <a:lnTo>
                  <a:pt x="34" y="29"/>
                </a:lnTo>
                <a:lnTo>
                  <a:pt x="40" y="37"/>
                </a:lnTo>
                <a:lnTo>
                  <a:pt x="45" y="46"/>
                </a:lnTo>
                <a:lnTo>
                  <a:pt x="53"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43" name="CustomShape 835"/>
          <p:cNvSpPr/>
          <p:nvPr/>
        </p:nvSpPr>
        <p:spPr>
          <a:xfrm>
            <a:off x="474663" y="2373313"/>
            <a:ext cx="39687" cy="96837"/>
          </a:xfrm>
          <a:custGeom>
            <a:avLst/>
            <a:gdLst/>
            <a:ahLst/>
            <a:cxnLst/>
            <a:rect l="l" t="t" r="r" b="b"/>
            <a:pathLst>
              <a:path w="25" h="61">
                <a:moveTo>
                  <a:pt x="25" y="59"/>
                </a:moveTo>
                <a:lnTo>
                  <a:pt x="23" y="55"/>
                </a:lnTo>
                <a:lnTo>
                  <a:pt x="23" y="50"/>
                </a:lnTo>
                <a:lnTo>
                  <a:pt x="22" y="42"/>
                </a:lnTo>
                <a:lnTo>
                  <a:pt x="20" y="34"/>
                </a:lnTo>
                <a:lnTo>
                  <a:pt x="18" y="25"/>
                </a:lnTo>
                <a:lnTo>
                  <a:pt x="16" y="17"/>
                </a:lnTo>
                <a:lnTo>
                  <a:pt x="12" y="8"/>
                </a:lnTo>
                <a:lnTo>
                  <a:pt x="8" y="0"/>
                </a:lnTo>
                <a:lnTo>
                  <a:pt x="0" y="5"/>
                </a:lnTo>
                <a:lnTo>
                  <a:pt x="4" y="12"/>
                </a:lnTo>
                <a:lnTo>
                  <a:pt x="8" y="20"/>
                </a:lnTo>
                <a:lnTo>
                  <a:pt x="10" y="29"/>
                </a:lnTo>
                <a:lnTo>
                  <a:pt x="12" y="36"/>
                </a:lnTo>
                <a:lnTo>
                  <a:pt x="13" y="44"/>
                </a:lnTo>
                <a:lnTo>
                  <a:pt x="14" y="51"/>
                </a:lnTo>
                <a:lnTo>
                  <a:pt x="15" y="56"/>
                </a:lnTo>
                <a:lnTo>
                  <a:pt x="16" y="61"/>
                </a:lnTo>
                <a:lnTo>
                  <a:pt x="25"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44" name="CustomShape 836"/>
          <p:cNvSpPr/>
          <p:nvPr/>
        </p:nvSpPr>
        <p:spPr>
          <a:xfrm>
            <a:off x="8564563" y="2516188"/>
            <a:ext cx="103187" cy="168275"/>
          </a:xfrm>
          <a:custGeom>
            <a:avLst/>
            <a:gdLst/>
            <a:ahLst/>
            <a:cxnLst/>
            <a:rect l="l" t="t" r="r" b="b"/>
            <a:pathLst>
              <a:path w="65" h="107">
                <a:moveTo>
                  <a:pt x="0" y="97"/>
                </a:moveTo>
                <a:lnTo>
                  <a:pt x="0" y="100"/>
                </a:lnTo>
                <a:lnTo>
                  <a:pt x="0" y="102"/>
                </a:lnTo>
                <a:lnTo>
                  <a:pt x="1" y="104"/>
                </a:lnTo>
                <a:lnTo>
                  <a:pt x="2" y="106"/>
                </a:lnTo>
                <a:lnTo>
                  <a:pt x="6" y="107"/>
                </a:lnTo>
                <a:lnTo>
                  <a:pt x="11" y="107"/>
                </a:lnTo>
                <a:lnTo>
                  <a:pt x="17" y="104"/>
                </a:lnTo>
                <a:lnTo>
                  <a:pt x="24" y="100"/>
                </a:lnTo>
                <a:lnTo>
                  <a:pt x="30" y="95"/>
                </a:lnTo>
                <a:lnTo>
                  <a:pt x="38" y="88"/>
                </a:lnTo>
                <a:lnTo>
                  <a:pt x="44" y="80"/>
                </a:lnTo>
                <a:lnTo>
                  <a:pt x="50" y="72"/>
                </a:lnTo>
                <a:lnTo>
                  <a:pt x="57" y="62"/>
                </a:lnTo>
                <a:lnTo>
                  <a:pt x="61" y="51"/>
                </a:lnTo>
                <a:lnTo>
                  <a:pt x="63" y="40"/>
                </a:lnTo>
                <a:lnTo>
                  <a:pt x="65" y="28"/>
                </a:lnTo>
                <a:lnTo>
                  <a:pt x="64" y="14"/>
                </a:lnTo>
                <a:lnTo>
                  <a:pt x="61" y="2"/>
                </a:lnTo>
                <a:lnTo>
                  <a:pt x="60" y="1"/>
                </a:lnTo>
                <a:lnTo>
                  <a:pt x="59" y="0"/>
                </a:lnTo>
                <a:lnTo>
                  <a:pt x="57" y="0"/>
                </a:lnTo>
                <a:lnTo>
                  <a:pt x="55" y="1"/>
                </a:lnTo>
                <a:lnTo>
                  <a:pt x="48" y="3"/>
                </a:lnTo>
                <a:lnTo>
                  <a:pt x="42" y="8"/>
                </a:lnTo>
                <a:lnTo>
                  <a:pt x="36" y="14"/>
                </a:lnTo>
                <a:lnTo>
                  <a:pt x="28" y="22"/>
                </a:lnTo>
                <a:lnTo>
                  <a:pt x="22" y="30"/>
                </a:lnTo>
                <a:lnTo>
                  <a:pt x="16" y="39"/>
                </a:lnTo>
                <a:lnTo>
                  <a:pt x="11" y="46"/>
                </a:lnTo>
                <a:lnTo>
                  <a:pt x="8" y="55"/>
                </a:lnTo>
                <a:lnTo>
                  <a:pt x="6" y="64"/>
                </a:lnTo>
                <a:lnTo>
                  <a:pt x="4" y="72"/>
                </a:lnTo>
                <a:lnTo>
                  <a:pt x="2" y="79"/>
                </a:lnTo>
                <a:lnTo>
                  <a:pt x="1" y="87"/>
                </a:lnTo>
                <a:lnTo>
                  <a:pt x="1" y="92"/>
                </a:lnTo>
                <a:lnTo>
                  <a:pt x="0"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445" name="CustomShape 837"/>
          <p:cNvSpPr/>
          <p:nvPr/>
        </p:nvSpPr>
        <p:spPr>
          <a:xfrm>
            <a:off x="8556625" y="2516188"/>
            <a:ext cx="119063" cy="174625"/>
          </a:xfrm>
          <a:custGeom>
            <a:avLst/>
            <a:gdLst/>
            <a:ahLst/>
            <a:cxnLst/>
            <a:rect l="l" t="t" r="r" b="b"/>
            <a:pathLst>
              <a:path w="75" h="111">
                <a:moveTo>
                  <a:pt x="62" y="3"/>
                </a:moveTo>
                <a:lnTo>
                  <a:pt x="65" y="16"/>
                </a:lnTo>
                <a:lnTo>
                  <a:pt x="65" y="28"/>
                </a:lnTo>
                <a:lnTo>
                  <a:pt x="64" y="39"/>
                </a:lnTo>
                <a:lnTo>
                  <a:pt x="62" y="50"/>
                </a:lnTo>
                <a:lnTo>
                  <a:pt x="58" y="59"/>
                </a:lnTo>
                <a:lnTo>
                  <a:pt x="52" y="69"/>
                </a:lnTo>
                <a:lnTo>
                  <a:pt x="46" y="78"/>
                </a:lnTo>
                <a:lnTo>
                  <a:pt x="40" y="85"/>
                </a:lnTo>
                <a:lnTo>
                  <a:pt x="33" y="91"/>
                </a:lnTo>
                <a:lnTo>
                  <a:pt x="26" y="97"/>
                </a:lnTo>
                <a:lnTo>
                  <a:pt x="21" y="100"/>
                </a:lnTo>
                <a:lnTo>
                  <a:pt x="15" y="102"/>
                </a:lnTo>
                <a:lnTo>
                  <a:pt x="11" y="102"/>
                </a:lnTo>
                <a:lnTo>
                  <a:pt x="9" y="101"/>
                </a:lnTo>
                <a:lnTo>
                  <a:pt x="10" y="101"/>
                </a:lnTo>
                <a:lnTo>
                  <a:pt x="9" y="101"/>
                </a:lnTo>
                <a:lnTo>
                  <a:pt x="9" y="99"/>
                </a:lnTo>
                <a:lnTo>
                  <a:pt x="9" y="97"/>
                </a:lnTo>
                <a:lnTo>
                  <a:pt x="0" y="96"/>
                </a:lnTo>
                <a:lnTo>
                  <a:pt x="0" y="100"/>
                </a:lnTo>
                <a:lnTo>
                  <a:pt x="0" y="103"/>
                </a:lnTo>
                <a:lnTo>
                  <a:pt x="3" y="107"/>
                </a:lnTo>
                <a:lnTo>
                  <a:pt x="6" y="109"/>
                </a:lnTo>
                <a:lnTo>
                  <a:pt x="11" y="111"/>
                </a:lnTo>
                <a:lnTo>
                  <a:pt x="17" y="111"/>
                </a:lnTo>
                <a:lnTo>
                  <a:pt x="24" y="108"/>
                </a:lnTo>
                <a:lnTo>
                  <a:pt x="31" y="104"/>
                </a:lnTo>
                <a:lnTo>
                  <a:pt x="39" y="99"/>
                </a:lnTo>
                <a:lnTo>
                  <a:pt x="46" y="91"/>
                </a:lnTo>
                <a:lnTo>
                  <a:pt x="53" y="84"/>
                </a:lnTo>
                <a:lnTo>
                  <a:pt x="60" y="74"/>
                </a:lnTo>
                <a:lnTo>
                  <a:pt x="65" y="64"/>
                </a:lnTo>
                <a:lnTo>
                  <a:pt x="70" y="53"/>
                </a:lnTo>
                <a:lnTo>
                  <a:pt x="73" y="40"/>
                </a:lnTo>
                <a:lnTo>
                  <a:pt x="75" y="28"/>
                </a:lnTo>
                <a:lnTo>
                  <a:pt x="73" y="14"/>
                </a:lnTo>
                <a:lnTo>
                  <a:pt x="70" y="0"/>
                </a:lnTo>
                <a:lnTo>
                  <a:pt x="62" y="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46" name="CustomShape 838"/>
          <p:cNvSpPr/>
          <p:nvPr/>
        </p:nvSpPr>
        <p:spPr>
          <a:xfrm>
            <a:off x="8583613" y="2509838"/>
            <a:ext cx="84137" cy="69850"/>
          </a:xfrm>
          <a:custGeom>
            <a:avLst/>
            <a:gdLst/>
            <a:ahLst/>
            <a:cxnLst/>
            <a:rect l="l" t="t" r="r" b="b"/>
            <a:pathLst>
              <a:path w="53" h="45">
                <a:moveTo>
                  <a:pt x="8" y="45"/>
                </a:moveTo>
                <a:lnTo>
                  <a:pt x="13" y="37"/>
                </a:lnTo>
                <a:lnTo>
                  <a:pt x="19" y="29"/>
                </a:lnTo>
                <a:lnTo>
                  <a:pt x="27" y="22"/>
                </a:lnTo>
                <a:lnTo>
                  <a:pt x="33" y="16"/>
                </a:lnTo>
                <a:lnTo>
                  <a:pt x="40" y="12"/>
                </a:lnTo>
                <a:lnTo>
                  <a:pt x="44" y="9"/>
                </a:lnTo>
                <a:lnTo>
                  <a:pt x="45" y="9"/>
                </a:lnTo>
                <a:lnTo>
                  <a:pt x="46" y="9"/>
                </a:lnTo>
                <a:lnTo>
                  <a:pt x="45" y="9"/>
                </a:lnTo>
                <a:lnTo>
                  <a:pt x="45" y="7"/>
                </a:lnTo>
                <a:lnTo>
                  <a:pt x="53" y="4"/>
                </a:lnTo>
                <a:lnTo>
                  <a:pt x="50" y="1"/>
                </a:lnTo>
                <a:lnTo>
                  <a:pt x="47" y="0"/>
                </a:lnTo>
                <a:lnTo>
                  <a:pt x="44" y="0"/>
                </a:lnTo>
                <a:lnTo>
                  <a:pt x="41" y="1"/>
                </a:lnTo>
                <a:lnTo>
                  <a:pt x="34" y="4"/>
                </a:lnTo>
                <a:lnTo>
                  <a:pt x="28" y="9"/>
                </a:lnTo>
                <a:lnTo>
                  <a:pt x="21" y="15"/>
                </a:lnTo>
                <a:lnTo>
                  <a:pt x="13" y="23"/>
                </a:lnTo>
                <a:lnTo>
                  <a:pt x="6" y="32"/>
                </a:lnTo>
                <a:lnTo>
                  <a:pt x="0" y="40"/>
                </a:lnTo>
                <a:lnTo>
                  <a:pt x="8" y="4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47" name="CustomShape 839"/>
          <p:cNvSpPr/>
          <p:nvPr/>
        </p:nvSpPr>
        <p:spPr>
          <a:xfrm>
            <a:off x="8556625" y="2573338"/>
            <a:ext cx="38100" cy="96837"/>
          </a:xfrm>
          <a:custGeom>
            <a:avLst/>
            <a:gdLst/>
            <a:ahLst/>
            <a:cxnLst/>
            <a:rect l="l" t="t" r="r" b="b"/>
            <a:pathLst>
              <a:path w="25" h="61">
                <a:moveTo>
                  <a:pt x="9" y="61"/>
                </a:moveTo>
                <a:lnTo>
                  <a:pt x="10" y="56"/>
                </a:lnTo>
                <a:lnTo>
                  <a:pt x="11" y="51"/>
                </a:lnTo>
                <a:lnTo>
                  <a:pt x="12" y="44"/>
                </a:lnTo>
                <a:lnTo>
                  <a:pt x="13" y="37"/>
                </a:lnTo>
                <a:lnTo>
                  <a:pt x="15" y="29"/>
                </a:lnTo>
                <a:lnTo>
                  <a:pt x="17" y="20"/>
                </a:lnTo>
                <a:lnTo>
                  <a:pt x="21" y="12"/>
                </a:lnTo>
                <a:lnTo>
                  <a:pt x="25" y="5"/>
                </a:lnTo>
                <a:lnTo>
                  <a:pt x="17" y="0"/>
                </a:lnTo>
                <a:lnTo>
                  <a:pt x="13" y="9"/>
                </a:lnTo>
                <a:lnTo>
                  <a:pt x="9" y="18"/>
                </a:lnTo>
                <a:lnTo>
                  <a:pt x="7" y="27"/>
                </a:lnTo>
                <a:lnTo>
                  <a:pt x="5" y="34"/>
                </a:lnTo>
                <a:lnTo>
                  <a:pt x="3" y="42"/>
                </a:lnTo>
                <a:lnTo>
                  <a:pt x="2" y="50"/>
                </a:lnTo>
                <a:lnTo>
                  <a:pt x="2" y="55"/>
                </a:lnTo>
                <a:lnTo>
                  <a:pt x="0" y="60"/>
                </a:lnTo>
                <a:lnTo>
                  <a:pt x="9" y="6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48" name="CustomShape 840"/>
          <p:cNvSpPr/>
          <p:nvPr/>
        </p:nvSpPr>
        <p:spPr>
          <a:xfrm>
            <a:off x="403225" y="4048125"/>
            <a:ext cx="103188" cy="169863"/>
          </a:xfrm>
          <a:custGeom>
            <a:avLst/>
            <a:gdLst/>
            <a:ahLst/>
            <a:cxnLst/>
            <a:rect l="l" t="t" r="r" b="b"/>
            <a:pathLst>
              <a:path w="65" h="107">
                <a:moveTo>
                  <a:pt x="65" y="97"/>
                </a:moveTo>
                <a:lnTo>
                  <a:pt x="65" y="100"/>
                </a:lnTo>
                <a:lnTo>
                  <a:pt x="65" y="102"/>
                </a:lnTo>
                <a:lnTo>
                  <a:pt x="64" y="105"/>
                </a:lnTo>
                <a:lnTo>
                  <a:pt x="63" y="106"/>
                </a:lnTo>
                <a:lnTo>
                  <a:pt x="59" y="107"/>
                </a:lnTo>
                <a:lnTo>
                  <a:pt x="54" y="107"/>
                </a:lnTo>
                <a:lnTo>
                  <a:pt x="48" y="105"/>
                </a:lnTo>
                <a:lnTo>
                  <a:pt x="41" y="100"/>
                </a:lnTo>
                <a:lnTo>
                  <a:pt x="35" y="96"/>
                </a:lnTo>
                <a:lnTo>
                  <a:pt x="27" y="89"/>
                </a:lnTo>
                <a:lnTo>
                  <a:pt x="21" y="81"/>
                </a:lnTo>
                <a:lnTo>
                  <a:pt x="15" y="72"/>
                </a:lnTo>
                <a:lnTo>
                  <a:pt x="8" y="62"/>
                </a:lnTo>
                <a:lnTo>
                  <a:pt x="4" y="51"/>
                </a:lnTo>
                <a:lnTo>
                  <a:pt x="2" y="40"/>
                </a:lnTo>
                <a:lnTo>
                  <a:pt x="0" y="28"/>
                </a:lnTo>
                <a:lnTo>
                  <a:pt x="1" y="16"/>
                </a:lnTo>
                <a:lnTo>
                  <a:pt x="4" y="3"/>
                </a:lnTo>
                <a:lnTo>
                  <a:pt x="5" y="1"/>
                </a:lnTo>
                <a:lnTo>
                  <a:pt x="6" y="0"/>
                </a:lnTo>
                <a:lnTo>
                  <a:pt x="8" y="0"/>
                </a:lnTo>
                <a:lnTo>
                  <a:pt x="10" y="1"/>
                </a:lnTo>
                <a:lnTo>
                  <a:pt x="17" y="4"/>
                </a:lnTo>
                <a:lnTo>
                  <a:pt x="23" y="9"/>
                </a:lnTo>
                <a:lnTo>
                  <a:pt x="29" y="15"/>
                </a:lnTo>
                <a:lnTo>
                  <a:pt x="37" y="22"/>
                </a:lnTo>
                <a:lnTo>
                  <a:pt x="43" y="30"/>
                </a:lnTo>
                <a:lnTo>
                  <a:pt x="49" y="39"/>
                </a:lnTo>
                <a:lnTo>
                  <a:pt x="54" y="48"/>
                </a:lnTo>
                <a:lnTo>
                  <a:pt x="57" y="55"/>
                </a:lnTo>
                <a:lnTo>
                  <a:pt x="59" y="64"/>
                </a:lnTo>
                <a:lnTo>
                  <a:pt x="61" y="73"/>
                </a:lnTo>
                <a:lnTo>
                  <a:pt x="63" y="81"/>
                </a:lnTo>
                <a:lnTo>
                  <a:pt x="64" y="87"/>
                </a:lnTo>
                <a:lnTo>
                  <a:pt x="64" y="93"/>
                </a:lnTo>
                <a:lnTo>
                  <a:pt x="65"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449" name="CustomShape 841"/>
          <p:cNvSpPr/>
          <p:nvPr/>
        </p:nvSpPr>
        <p:spPr>
          <a:xfrm>
            <a:off x="395288" y="4049713"/>
            <a:ext cx="119062" cy="173037"/>
          </a:xfrm>
          <a:custGeom>
            <a:avLst/>
            <a:gdLst/>
            <a:ahLst/>
            <a:cxnLst/>
            <a:rect l="l" t="t" r="r" b="b"/>
            <a:pathLst>
              <a:path w="75" h="110">
                <a:moveTo>
                  <a:pt x="5" y="0"/>
                </a:moveTo>
                <a:lnTo>
                  <a:pt x="2" y="14"/>
                </a:lnTo>
                <a:lnTo>
                  <a:pt x="0" y="27"/>
                </a:lnTo>
                <a:lnTo>
                  <a:pt x="2" y="40"/>
                </a:lnTo>
                <a:lnTo>
                  <a:pt x="5" y="52"/>
                </a:lnTo>
                <a:lnTo>
                  <a:pt x="10" y="63"/>
                </a:lnTo>
                <a:lnTo>
                  <a:pt x="15" y="74"/>
                </a:lnTo>
                <a:lnTo>
                  <a:pt x="22" y="83"/>
                </a:lnTo>
                <a:lnTo>
                  <a:pt x="29" y="92"/>
                </a:lnTo>
                <a:lnTo>
                  <a:pt x="36" y="98"/>
                </a:lnTo>
                <a:lnTo>
                  <a:pt x="44" y="104"/>
                </a:lnTo>
                <a:lnTo>
                  <a:pt x="51" y="108"/>
                </a:lnTo>
                <a:lnTo>
                  <a:pt x="58" y="110"/>
                </a:lnTo>
                <a:lnTo>
                  <a:pt x="64" y="110"/>
                </a:lnTo>
                <a:lnTo>
                  <a:pt x="70" y="109"/>
                </a:lnTo>
                <a:lnTo>
                  <a:pt x="72" y="106"/>
                </a:lnTo>
                <a:lnTo>
                  <a:pt x="75" y="103"/>
                </a:lnTo>
                <a:lnTo>
                  <a:pt x="75" y="99"/>
                </a:lnTo>
                <a:lnTo>
                  <a:pt x="75" y="96"/>
                </a:lnTo>
                <a:lnTo>
                  <a:pt x="66" y="97"/>
                </a:lnTo>
                <a:lnTo>
                  <a:pt x="66" y="99"/>
                </a:lnTo>
                <a:lnTo>
                  <a:pt x="66" y="100"/>
                </a:lnTo>
                <a:lnTo>
                  <a:pt x="65" y="100"/>
                </a:lnTo>
                <a:lnTo>
                  <a:pt x="66" y="100"/>
                </a:lnTo>
                <a:lnTo>
                  <a:pt x="64" y="101"/>
                </a:lnTo>
                <a:lnTo>
                  <a:pt x="60" y="101"/>
                </a:lnTo>
                <a:lnTo>
                  <a:pt x="54" y="99"/>
                </a:lnTo>
                <a:lnTo>
                  <a:pt x="49" y="96"/>
                </a:lnTo>
                <a:lnTo>
                  <a:pt x="42" y="91"/>
                </a:lnTo>
                <a:lnTo>
                  <a:pt x="35" y="85"/>
                </a:lnTo>
                <a:lnTo>
                  <a:pt x="29" y="77"/>
                </a:lnTo>
                <a:lnTo>
                  <a:pt x="23" y="69"/>
                </a:lnTo>
                <a:lnTo>
                  <a:pt x="17" y="59"/>
                </a:lnTo>
                <a:lnTo>
                  <a:pt x="13" y="49"/>
                </a:lnTo>
                <a:lnTo>
                  <a:pt x="11" y="38"/>
                </a:lnTo>
                <a:lnTo>
                  <a:pt x="10" y="27"/>
                </a:lnTo>
                <a:lnTo>
                  <a:pt x="10" y="15"/>
                </a:lnTo>
                <a:lnTo>
                  <a:pt x="13" y="3"/>
                </a:lnTo>
                <a:lnTo>
                  <a:pt x="5"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50" name="CustomShape 842"/>
          <p:cNvSpPr/>
          <p:nvPr/>
        </p:nvSpPr>
        <p:spPr>
          <a:xfrm>
            <a:off x="403225" y="4041775"/>
            <a:ext cx="84138" cy="69850"/>
          </a:xfrm>
          <a:custGeom>
            <a:avLst/>
            <a:gdLst/>
            <a:ahLst/>
            <a:cxnLst/>
            <a:rect l="l" t="t" r="r" b="b"/>
            <a:pathLst>
              <a:path w="53" h="45">
                <a:moveTo>
                  <a:pt x="53" y="41"/>
                </a:moveTo>
                <a:lnTo>
                  <a:pt x="47" y="32"/>
                </a:lnTo>
                <a:lnTo>
                  <a:pt x="40" y="23"/>
                </a:lnTo>
                <a:lnTo>
                  <a:pt x="32" y="15"/>
                </a:lnTo>
                <a:lnTo>
                  <a:pt x="25" y="9"/>
                </a:lnTo>
                <a:lnTo>
                  <a:pt x="19" y="4"/>
                </a:lnTo>
                <a:lnTo>
                  <a:pt x="12" y="1"/>
                </a:lnTo>
                <a:lnTo>
                  <a:pt x="9" y="0"/>
                </a:lnTo>
                <a:lnTo>
                  <a:pt x="6" y="0"/>
                </a:lnTo>
                <a:lnTo>
                  <a:pt x="3" y="2"/>
                </a:lnTo>
                <a:lnTo>
                  <a:pt x="0" y="5"/>
                </a:lnTo>
                <a:lnTo>
                  <a:pt x="8" y="8"/>
                </a:lnTo>
                <a:lnTo>
                  <a:pt x="8" y="9"/>
                </a:lnTo>
                <a:lnTo>
                  <a:pt x="7" y="9"/>
                </a:lnTo>
                <a:lnTo>
                  <a:pt x="8" y="9"/>
                </a:lnTo>
                <a:lnTo>
                  <a:pt x="9" y="10"/>
                </a:lnTo>
                <a:lnTo>
                  <a:pt x="13" y="12"/>
                </a:lnTo>
                <a:lnTo>
                  <a:pt x="20" y="16"/>
                </a:lnTo>
                <a:lnTo>
                  <a:pt x="27" y="22"/>
                </a:lnTo>
                <a:lnTo>
                  <a:pt x="34" y="30"/>
                </a:lnTo>
                <a:lnTo>
                  <a:pt x="40" y="37"/>
                </a:lnTo>
                <a:lnTo>
                  <a:pt x="45" y="45"/>
                </a:lnTo>
                <a:lnTo>
                  <a:pt x="53"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51" name="CustomShape 843"/>
          <p:cNvSpPr/>
          <p:nvPr/>
        </p:nvSpPr>
        <p:spPr>
          <a:xfrm>
            <a:off x="474663" y="4106863"/>
            <a:ext cx="39687" cy="96837"/>
          </a:xfrm>
          <a:custGeom>
            <a:avLst/>
            <a:gdLst/>
            <a:ahLst/>
            <a:cxnLst/>
            <a:rect l="l" t="t" r="r" b="b"/>
            <a:pathLst>
              <a:path w="25" h="61">
                <a:moveTo>
                  <a:pt x="25" y="60"/>
                </a:moveTo>
                <a:lnTo>
                  <a:pt x="23" y="56"/>
                </a:lnTo>
                <a:lnTo>
                  <a:pt x="23" y="49"/>
                </a:lnTo>
                <a:lnTo>
                  <a:pt x="22" y="42"/>
                </a:lnTo>
                <a:lnTo>
                  <a:pt x="20" y="35"/>
                </a:lnTo>
                <a:lnTo>
                  <a:pt x="18" y="26"/>
                </a:lnTo>
                <a:lnTo>
                  <a:pt x="16" y="17"/>
                </a:lnTo>
                <a:lnTo>
                  <a:pt x="12" y="8"/>
                </a:lnTo>
                <a:lnTo>
                  <a:pt x="8" y="0"/>
                </a:lnTo>
                <a:lnTo>
                  <a:pt x="0" y="4"/>
                </a:lnTo>
                <a:lnTo>
                  <a:pt x="4" y="12"/>
                </a:lnTo>
                <a:lnTo>
                  <a:pt x="8" y="20"/>
                </a:lnTo>
                <a:lnTo>
                  <a:pt x="10" y="28"/>
                </a:lnTo>
                <a:lnTo>
                  <a:pt x="12" y="36"/>
                </a:lnTo>
                <a:lnTo>
                  <a:pt x="13" y="44"/>
                </a:lnTo>
                <a:lnTo>
                  <a:pt x="14" y="50"/>
                </a:lnTo>
                <a:lnTo>
                  <a:pt x="15" y="57"/>
                </a:lnTo>
                <a:lnTo>
                  <a:pt x="16" y="61"/>
                </a:lnTo>
                <a:lnTo>
                  <a:pt x="25" y="6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52" name="CustomShape 844"/>
          <p:cNvSpPr/>
          <p:nvPr/>
        </p:nvSpPr>
        <p:spPr>
          <a:xfrm>
            <a:off x="8564563" y="4251325"/>
            <a:ext cx="103187" cy="166688"/>
          </a:xfrm>
          <a:custGeom>
            <a:avLst/>
            <a:gdLst/>
            <a:ahLst/>
            <a:cxnLst/>
            <a:rect l="l" t="t" r="r" b="b"/>
            <a:pathLst>
              <a:path w="65" h="106">
                <a:moveTo>
                  <a:pt x="0" y="95"/>
                </a:moveTo>
                <a:lnTo>
                  <a:pt x="0" y="99"/>
                </a:lnTo>
                <a:lnTo>
                  <a:pt x="0" y="101"/>
                </a:lnTo>
                <a:lnTo>
                  <a:pt x="1" y="103"/>
                </a:lnTo>
                <a:lnTo>
                  <a:pt x="2" y="104"/>
                </a:lnTo>
                <a:lnTo>
                  <a:pt x="6" y="106"/>
                </a:lnTo>
                <a:lnTo>
                  <a:pt x="11" y="105"/>
                </a:lnTo>
                <a:lnTo>
                  <a:pt x="17" y="103"/>
                </a:lnTo>
                <a:lnTo>
                  <a:pt x="24" y="100"/>
                </a:lnTo>
                <a:lnTo>
                  <a:pt x="30" y="94"/>
                </a:lnTo>
                <a:lnTo>
                  <a:pt x="38" y="88"/>
                </a:lnTo>
                <a:lnTo>
                  <a:pt x="44" y="80"/>
                </a:lnTo>
                <a:lnTo>
                  <a:pt x="50" y="71"/>
                </a:lnTo>
                <a:lnTo>
                  <a:pt x="57" y="61"/>
                </a:lnTo>
                <a:lnTo>
                  <a:pt x="61" y="50"/>
                </a:lnTo>
                <a:lnTo>
                  <a:pt x="63" y="38"/>
                </a:lnTo>
                <a:lnTo>
                  <a:pt x="65" y="26"/>
                </a:lnTo>
                <a:lnTo>
                  <a:pt x="64" y="14"/>
                </a:lnTo>
                <a:lnTo>
                  <a:pt x="61" y="1"/>
                </a:lnTo>
                <a:lnTo>
                  <a:pt x="60" y="0"/>
                </a:lnTo>
                <a:lnTo>
                  <a:pt x="59" y="0"/>
                </a:lnTo>
                <a:lnTo>
                  <a:pt x="57" y="0"/>
                </a:lnTo>
                <a:lnTo>
                  <a:pt x="55" y="0"/>
                </a:lnTo>
                <a:lnTo>
                  <a:pt x="48" y="3"/>
                </a:lnTo>
                <a:lnTo>
                  <a:pt x="42" y="7"/>
                </a:lnTo>
                <a:lnTo>
                  <a:pt x="36" y="14"/>
                </a:lnTo>
                <a:lnTo>
                  <a:pt x="28" y="21"/>
                </a:lnTo>
                <a:lnTo>
                  <a:pt x="22" y="29"/>
                </a:lnTo>
                <a:lnTo>
                  <a:pt x="16" y="38"/>
                </a:lnTo>
                <a:lnTo>
                  <a:pt x="11" y="46"/>
                </a:lnTo>
                <a:lnTo>
                  <a:pt x="8" y="55"/>
                </a:lnTo>
                <a:lnTo>
                  <a:pt x="6" y="62"/>
                </a:lnTo>
                <a:lnTo>
                  <a:pt x="4" y="71"/>
                </a:lnTo>
                <a:lnTo>
                  <a:pt x="2" y="79"/>
                </a:lnTo>
                <a:lnTo>
                  <a:pt x="1" y="85"/>
                </a:lnTo>
                <a:lnTo>
                  <a:pt x="1" y="91"/>
                </a:lnTo>
                <a:lnTo>
                  <a:pt x="0" y="95"/>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453" name="CustomShape 845"/>
          <p:cNvSpPr/>
          <p:nvPr/>
        </p:nvSpPr>
        <p:spPr>
          <a:xfrm>
            <a:off x="8556625" y="4251325"/>
            <a:ext cx="119063" cy="174625"/>
          </a:xfrm>
          <a:custGeom>
            <a:avLst/>
            <a:gdLst/>
            <a:ahLst/>
            <a:cxnLst/>
            <a:rect l="l" t="t" r="r" b="b"/>
            <a:pathLst>
              <a:path w="75" h="111">
                <a:moveTo>
                  <a:pt x="62" y="3"/>
                </a:moveTo>
                <a:lnTo>
                  <a:pt x="65" y="15"/>
                </a:lnTo>
                <a:lnTo>
                  <a:pt x="65" y="26"/>
                </a:lnTo>
                <a:lnTo>
                  <a:pt x="64" y="38"/>
                </a:lnTo>
                <a:lnTo>
                  <a:pt x="62" y="48"/>
                </a:lnTo>
                <a:lnTo>
                  <a:pt x="58" y="59"/>
                </a:lnTo>
                <a:lnTo>
                  <a:pt x="52" y="68"/>
                </a:lnTo>
                <a:lnTo>
                  <a:pt x="46" y="77"/>
                </a:lnTo>
                <a:lnTo>
                  <a:pt x="40" y="84"/>
                </a:lnTo>
                <a:lnTo>
                  <a:pt x="33" y="91"/>
                </a:lnTo>
                <a:lnTo>
                  <a:pt x="26" y="95"/>
                </a:lnTo>
                <a:lnTo>
                  <a:pt x="21" y="99"/>
                </a:lnTo>
                <a:lnTo>
                  <a:pt x="15" y="101"/>
                </a:lnTo>
                <a:lnTo>
                  <a:pt x="11" y="102"/>
                </a:lnTo>
                <a:lnTo>
                  <a:pt x="9" y="101"/>
                </a:lnTo>
                <a:lnTo>
                  <a:pt x="10" y="101"/>
                </a:lnTo>
                <a:lnTo>
                  <a:pt x="9" y="100"/>
                </a:lnTo>
                <a:lnTo>
                  <a:pt x="9" y="99"/>
                </a:lnTo>
                <a:lnTo>
                  <a:pt x="9" y="96"/>
                </a:lnTo>
                <a:lnTo>
                  <a:pt x="0" y="95"/>
                </a:lnTo>
                <a:lnTo>
                  <a:pt x="0" y="99"/>
                </a:lnTo>
                <a:lnTo>
                  <a:pt x="0" y="102"/>
                </a:lnTo>
                <a:lnTo>
                  <a:pt x="3" y="105"/>
                </a:lnTo>
                <a:lnTo>
                  <a:pt x="5" y="108"/>
                </a:lnTo>
                <a:lnTo>
                  <a:pt x="11" y="111"/>
                </a:lnTo>
                <a:lnTo>
                  <a:pt x="17" y="110"/>
                </a:lnTo>
                <a:lnTo>
                  <a:pt x="24" y="107"/>
                </a:lnTo>
                <a:lnTo>
                  <a:pt x="31" y="103"/>
                </a:lnTo>
                <a:lnTo>
                  <a:pt x="39" y="97"/>
                </a:lnTo>
                <a:lnTo>
                  <a:pt x="46" y="91"/>
                </a:lnTo>
                <a:lnTo>
                  <a:pt x="53" y="82"/>
                </a:lnTo>
                <a:lnTo>
                  <a:pt x="60" y="73"/>
                </a:lnTo>
                <a:lnTo>
                  <a:pt x="65" y="62"/>
                </a:lnTo>
                <a:lnTo>
                  <a:pt x="70" y="51"/>
                </a:lnTo>
                <a:lnTo>
                  <a:pt x="73" y="39"/>
                </a:lnTo>
                <a:lnTo>
                  <a:pt x="75" y="26"/>
                </a:lnTo>
                <a:lnTo>
                  <a:pt x="73" y="13"/>
                </a:lnTo>
                <a:lnTo>
                  <a:pt x="70" y="0"/>
                </a:lnTo>
                <a:lnTo>
                  <a:pt x="62" y="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54" name="CustomShape 846"/>
          <p:cNvSpPr/>
          <p:nvPr/>
        </p:nvSpPr>
        <p:spPr>
          <a:xfrm>
            <a:off x="8583613" y="4241800"/>
            <a:ext cx="84137" cy="73025"/>
          </a:xfrm>
          <a:custGeom>
            <a:avLst/>
            <a:gdLst/>
            <a:ahLst/>
            <a:cxnLst/>
            <a:rect l="l" t="t" r="r" b="b"/>
            <a:pathLst>
              <a:path w="53" h="46">
                <a:moveTo>
                  <a:pt x="8" y="46"/>
                </a:moveTo>
                <a:lnTo>
                  <a:pt x="13" y="38"/>
                </a:lnTo>
                <a:lnTo>
                  <a:pt x="19" y="30"/>
                </a:lnTo>
                <a:lnTo>
                  <a:pt x="26" y="23"/>
                </a:lnTo>
                <a:lnTo>
                  <a:pt x="33" y="17"/>
                </a:lnTo>
                <a:lnTo>
                  <a:pt x="40" y="12"/>
                </a:lnTo>
                <a:lnTo>
                  <a:pt x="44" y="10"/>
                </a:lnTo>
                <a:lnTo>
                  <a:pt x="45" y="10"/>
                </a:lnTo>
                <a:lnTo>
                  <a:pt x="46" y="10"/>
                </a:lnTo>
                <a:lnTo>
                  <a:pt x="45" y="9"/>
                </a:lnTo>
                <a:lnTo>
                  <a:pt x="53" y="6"/>
                </a:lnTo>
                <a:lnTo>
                  <a:pt x="50" y="2"/>
                </a:lnTo>
                <a:lnTo>
                  <a:pt x="47" y="0"/>
                </a:lnTo>
                <a:lnTo>
                  <a:pt x="44" y="0"/>
                </a:lnTo>
                <a:lnTo>
                  <a:pt x="41" y="1"/>
                </a:lnTo>
                <a:lnTo>
                  <a:pt x="34" y="5"/>
                </a:lnTo>
                <a:lnTo>
                  <a:pt x="28" y="10"/>
                </a:lnTo>
                <a:lnTo>
                  <a:pt x="21" y="17"/>
                </a:lnTo>
                <a:lnTo>
                  <a:pt x="13" y="23"/>
                </a:lnTo>
                <a:lnTo>
                  <a:pt x="6" y="32"/>
                </a:lnTo>
                <a:lnTo>
                  <a:pt x="0" y="41"/>
                </a:lnTo>
                <a:lnTo>
                  <a:pt x="8" y="46"/>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55" name="CustomShape 847"/>
          <p:cNvSpPr/>
          <p:nvPr/>
        </p:nvSpPr>
        <p:spPr>
          <a:xfrm>
            <a:off x="8556625" y="4306888"/>
            <a:ext cx="38100" cy="96837"/>
          </a:xfrm>
          <a:custGeom>
            <a:avLst/>
            <a:gdLst/>
            <a:ahLst/>
            <a:cxnLst/>
            <a:rect l="l" t="t" r="r" b="b"/>
            <a:pathLst>
              <a:path w="25" h="61">
                <a:moveTo>
                  <a:pt x="9" y="61"/>
                </a:moveTo>
                <a:lnTo>
                  <a:pt x="10" y="57"/>
                </a:lnTo>
                <a:lnTo>
                  <a:pt x="11" y="51"/>
                </a:lnTo>
                <a:lnTo>
                  <a:pt x="12" y="45"/>
                </a:lnTo>
                <a:lnTo>
                  <a:pt x="13" y="37"/>
                </a:lnTo>
                <a:lnTo>
                  <a:pt x="15" y="28"/>
                </a:lnTo>
                <a:lnTo>
                  <a:pt x="17" y="21"/>
                </a:lnTo>
                <a:lnTo>
                  <a:pt x="21" y="13"/>
                </a:lnTo>
                <a:lnTo>
                  <a:pt x="25" y="5"/>
                </a:lnTo>
                <a:lnTo>
                  <a:pt x="17" y="0"/>
                </a:lnTo>
                <a:lnTo>
                  <a:pt x="13" y="9"/>
                </a:lnTo>
                <a:lnTo>
                  <a:pt x="9" y="17"/>
                </a:lnTo>
                <a:lnTo>
                  <a:pt x="7" y="26"/>
                </a:lnTo>
                <a:lnTo>
                  <a:pt x="5" y="35"/>
                </a:lnTo>
                <a:lnTo>
                  <a:pt x="3" y="43"/>
                </a:lnTo>
                <a:lnTo>
                  <a:pt x="2" y="49"/>
                </a:lnTo>
                <a:lnTo>
                  <a:pt x="2" y="56"/>
                </a:lnTo>
                <a:lnTo>
                  <a:pt x="0" y="60"/>
                </a:lnTo>
                <a:lnTo>
                  <a:pt x="9" y="6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56" name="CustomShape 848"/>
          <p:cNvSpPr/>
          <p:nvPr/>
        </p:nvSpPr>
        <p:spPr>
          <a:xfrm>
            <a:off x="401638" y="2809875"/>
            <a:ext cx="101600" cy="166688"/>
          </a:xfrm>
          <a:custGeom>
            <a:avLst/>
            <a:gdLst/>
            <a:ahLst/>
            <a:cxnLst/>
            <a:rect l="l" t="t" r="r" b="b"/>
            <a:pathLst>
              <a:path w="64" h="106">
                <a:moveTo>
                  <a:pt x="64" y="96"/>
                </a:moveTo>
                <a:lnTo>
                  <a:pt x="64" y="100"/>
                </a:lnTo>
                <a:lnTo>
                  <a:pt x="64" y="102"/>
                </a:lnTo>
                <a:lnTo>
                  <a:pt x="63" y="104"/>
                </a:lnTo>
                <a:lnTo>
                  <a:pt x="62" y="105"/>
                </a:lnTo>
                <a:lnTo>
                  <a:pt x="58" y="106"/>
                </a:lnTo>
                <a:lnTo>
                  <a:pt x="53" y="106"/>
                </a:lnTo>
                <a:lnTo>
                  <a:pt x="47" y="104"/>
                </a:lnTo>
                <a:lnTo>
                  <a:pt x="40" y="100"/>
                </a:lnTo>
                <a:lnTo>
                  <a:pt x="33" y="95"/>
                </a:lnTo>
                <a:lnTo>
                  <a:pt x="26" y="89"/>
                </a:lnTo>
                <a:lnTo>
                  <a:pt x="20" y="80"/>
                </a:lnTo>
                <a:lnTo>
                  <a:pt x="13" y="71"/>
                </a:lnTo>
                <a:lnTo>
                  <a:pt x="8" y="61"/>
                </a:lnTo>
                <a:lnTo>
                  <a:pt x="3" y="50"/>
                </a:lnTo>
                <a:lnTo>
                  <a:pt x="1" y="39"/>
                </a:lnTo>
                <a:lnTo>
                  <a:pt x="0" y="27"/>
                </a:lnTo>
                <a:lnTo>
                  <a:pt x="0" y="15"/>
                </a:lnTo>
                <a:lnTo>
                  <a:pt x="3" y="2"/>
                </a:lnTo>
                <a:lnTo>
                  <a:pt x="4" y="1"/>
                </a:lnTo>
                <a:lnTo>
                  <a:pt x="6" y="0"/>
                </a:lnTo>
                <a:lnTo>
                  <a:pt x="7" y="0"/>
                </a:lnTo>
                <a:lnTo>
                  <a:pt x="9" y="1"/>
                </a:lnTo>
                <a:lnTo>
                  <a:pt x="16" y="3"/>
                </a:lnTo>
                <a:lnTo>
                  <a:pt x="22" y="8"/>
                </a:lnTo>
                <a:lnTo>
                  <a:pt x="28" y="14"/>
                </a:lnTo>
                <a:lnTo>
                  <a:pt x="36" y="22"/>
                </a:lnTo>
                <a:lnTo>
                  <a:pt x="42" y="29"/>
                </a:lnTo>
                <a:lnTo>
                  <a:pt x="48" y="38"/>
                </a:lnTo>
                <a:lnTo>
                  <a:pt x="53" y="47"/>
                </a:lnTo>
                <a:lnTo>
                  <a:pt x="56" y="55"/>
                </a:lnTo>
                <a:lnTo>
                  <a:pt x="58" y="63"/>
                </a:lnTo>
                <a:lnTo>
                  <a:pt x="60" y="71"/>
                </a:lnTo>
                <a:lnTo>
                  <a:pt x="62" y="80"/>
                </a:lnTo>
                <a:lnTo>
                  <a:pt x="63" y="86"/>
                </a:lnTo>
                <a:lnTo>
                  <a:pt x="63" y="92"/>
                </a:lnTo>
                <a:lnTo>
                  <a:pt x="64"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457" name="CustomShape 849"/>
          <p:cNvSpPr/>
          <p:nvPr/>
        </p:nvSpPr>
        <p:spPr>
          <a:xfrm>
            <a:off x="392113" y="2809875"/>
            <a:ext cx="115887" cy="174625"/>
          </a:xfrm>
          <a:custGeom>
            <a:avLst/>
            <a:gdLst/>
            <a:ahLst/>
            <a:cxnLst/>
            <a:rect l="l" t="t" r="r" b="b"/>
            <a:pathLst>
              <a:path w="74" h="111">
                <a:moveTo>
                  <a:pt x="6" y="0"/>
                </a:moveTo>
                <a:lnTo>
                  <a:pt x="1" y="14"/>
                </a:lnTo>
                <a:lnTo>
                  <a:pt x="0" y="27"/>
                </a:lnTo>
                <a:lnTo>
                  <a:pt x="2" y="40"/>
                </a:lnTo>
                <a:lnTo>
                  <a:pt x="5" y="52"/>
                </a:lnTo>
                <a:lnTo>
                  <a:pt x="10" y="63"/>
                </a:lnTo>
                <a:lnTo>
                  <a:pt x="15" y="74"/>
                </a:lnTo>
                <a:lnTo>
                  <a:pt x="22" y="83"/>
                </a:lnTo>
                <a:lnTo>
                  <a:pt x="29" y="92"/>
                </a:lnTo>
                <a:lnTo>
                  <a:pt x="36" y="98"/>
                </a:lnTo>
                <a:lnTo>
                  <a:pt x="44" y="104"/>
                </a:lnTo>
                <a:lnTo>
                  <a:pt x="51" y="108"/>
                </a:lnTo>
                <a:lnTo>
                  <a:pt x="57" y="111"/>
                </a:lnTo>
                <a:lnTo>
                  <a:pt x="65" y="111"/>
                </a:lnTo>
                <a:lnTo>
                  <a:pt x="70" y="109"/>
                </a:lnTo>
                <a:lnTo>
                  <a:pt x="72" y="106"/>
                </a:lnTo>
                <a:lnTo>
                  <a:pt x="74" y="103"/>
                </a:lnTo>
                <a:lnTo>
                  <a:pt x="74" y="100"/>
                </a:lnTo>
                <a:lnTo>
                  <a:pt x="74" y="96"/>
                </a:lnTo>
                <a:lnTo>
                  <a:pt x="66" y="97"/>
                </a:lnTo>
                <a:lnTo>
                  <a:pt x="66" y="100"/>
                </a:lnTo>
                <a:lnTo>
                  <a:pt x="66" y="101"/>
                </a:lnTo>
                <a:lnTo>
                  <a:pt x="65" y="101"/>
                </a:lnTo>
                <a:lnTo>
                  <a:pt x="66" y="101"/>
                </a:lnTo>
                <a:lnTo>
                  <a:pt x="64" y="102"/>
                </a:lnTo>
                <a:lnTo>
                  <a:pt x="60" y="102"/>
                </a:lnTo>
                <a:lnTo>
                  <a:pt x="55" y="100"/>
                </a:lnTo>
                <a:lnTo>
                  <a:pt x="49" y="96"/>
                </a:lnTo>
                <a:lnTo>
                  <a:pt x="42" y="91"/>
                </a:lnTo>
                <a:lnTo>
                  <a:pt x="35" y="85"/>
                </a:lnTo>
                <a:lnTo>
                  <a:pt x="29" y="78"/>
                </a:lnTo>
                <a:lnTo>
                  <a:pt x="23" y="69"/>
                </a:lnTo>
                <a:lnTo>
                  <a:pt x="17" y="59"/>
                </a:lnTo>
                <a:lnTo>
                  <a:pt x="13" y="49"/>
                </a:lnTo>
                <a:lnTo>
                  <a:pt x="11" y="38"/>
                </a:lnTo>
                <a:lnTo>
                  <a:pt x="10" y="27"/>
                </a:lnTo>
                <a:lnTo>
                  <a:pt x="10" y="15"/>
                </a:lnTo>
                <a:lnTo>
                  <a:pt x="13" y="3"/>
                </a:lnTo>
                <a:lnTo>
                  <a:pt x="6"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58" name="CustomShape 850"/>
          <p:cNvSpPr/>
          <p:nvPr/>
        </p:nvSpPr>
        <p:spPr>
          <a:xfrm>
            <a:off x="401638" y="2801938"/>
            <a:ext cx="80962" cy="69850"/>
          </a:xfrm>
          <a:custGeom>
            <a:avLst/>
            <a:gdLst/>
            <a:ahLst/>
            <a:cxnLst/>
            <a:rect l="l" t="t" r="r" b="b"/>
            <a:pathLst>
              <a:path w="51" h="45">
                <a:moveTo>
                  <a:pt x="51" y="41"/>
                </a:moveTo>
                <a:lnTo>
                  <a:pt x="46" y="32"/>
                </a:lnTo>
                <a:lnTo>
                  <a:pt x="39" y="23"/>
                </a:lnTo>
                <a:lnTo>
                  <a:pt x="31" y="16"/>
                </a:lnTo>
                <a:lnTo>
                  <a:pt x="24" y="9"/>
                </a:lnTo>
                <a:lnTo>
                  <a:pt x="18" y="5"/>
                </a:lnTo>
                <a:lnTo>
                  <a:pt x="11" y="1"/>
                </a:lnTo>
                <a:lnTo>
                  <a:pt x="8" y="0"/>
                </a:lnTo>
                <a:lnTo>
                  <a:pt x="5" y="0"/>
                </a:lnTo>
                <a:lnTo>
                  <a:pt x="2" y="2"/>
                </a:lnTo>
                <a:lnTo>
                  <a:pt x="0" y="5"/>
                </a:lnTo>
                <a:lnTo>
                  <a:pt x="7" y="8"/>
                </a:lnTo>
                <a:lnTo>
                  <a:pt x="7" y="9"/>
                </a:lnTo>
                <a:lnTo>
                  <a:pt x="6" y="9"/>
                </a:lnTo>
                <a:lnTo>
                  <a:pt x="7" y="9"/>
                </a:lnTo>
                <a:lnTo>
                  <a:pt x="8" y="10"/>
                </a:lnTo>
                <a:lnTo>
                  <a:pt x="13" y="12"/>
                </a:lnTo>
                <a:lnTo>
                  <a:pt x="19" y="17"/>
                </a:lnTo>
                <a:lnTo>
                  <a:pt x="26" y="22"/>
                </a:lnTo>
                <a:lnTo>
                  <a:pt x="32" y="30"/>
                </a:lnTo>
                <a:lnTo>
                  <a:pt x="39" y="38"/>
                </a:lnTo>
                <a:lnTo>
                  <a:pt x="44" y="45"/>
                </a:lnTo>
                <a:lnTo>
                  <a:pt x="51"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59" name="CustomShape 851"/>
          <p:cNvSpPr/>
          <p:nvPr/>
        </p:nvSpPr>
        <p:spPr>
          <a:xfrm>
            <a:off x="471488" y="2867025"/>
            <a:ext cx="38100" cy="96838"/>
          </a:xfrm>
          <a:custGeom>
            <a:avLst/>
            <a:gdLst/>
            <a:ahLst/>
            <a:cxnLst/>
            <a:rect l="l" t="t" r="r" b="b"/>
            <a:pathLst>
              <a:path w="24" h="61">
                <a:moveTo>
                  <a:pt x="24" y="60"/>
                </a:moveTo>
                <a:lnTo>
                  <a:pt x="24" y="56"/>
                </a:lnTo>
                <a:lnTo>
                  <a:pt x="23" y="49"/>
                </a:lnTo>
                <a:lnTo>
                  <a:pt x="22" y="43"/>
                </a:lnTo>
                <a:lnTo>
                  <a:pt x="20" y="35"/>
                </a:lnTo>
                <a:lnTo>
                  <a:pt x="18" y="26"/>
                </a:lnTo>
                <a:lnTo>
                  <a:pt x="16" y="17"/>
                </a:lnTo>
                <a:lnTo>
                  <a:pt x="12" y="9"/>
                </a:lnTo>
                <a:lnTo>
                  <a:pt x="7" y="0"/>
                </a:lnTo>
                <a:lnTo>
                  <a:pt x="0" y="4"/>
                </a:lnTo>
                <a:lnTo>
                  <a:pt x="4" y="12"/>
                </a:lnTo>
                <a:lnTo>
                  <a:pt x="7" y="21"/>
                </a:lnTo>
                <a:lnTo>
                  <a:pt x="10" y="28"/>
                </a:lnTo>
                <a:lnTo>
                  <a:pt x="12" y="36"/>
                </a:lnTo>
                <a:lnTo>
                  <a:pt x="14" y="44"/>
                </a:lnTo>
                <a:lnTo>
                  <a:pt x="15" y="50"/>
                </a:lnTo>
                <a:lnTo>
                  <a:pt x="15" y="57"/>
                </a:lnTo>
                <a:lnTo>
                  <a:pt x="16" y="61"/>
                </a:lnTo>
                <a:lnTo>
                  <a:pt x="24" y="6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60" name="CustomShape 852"/>
          <p:cNvSpPr/>
          <p:nvPr/>
        </p:nvSpPr>
        <p:spPr>
          <a:xfrm>
            <a:off x="8567738" y="3011488"/>
            <a:ext cx="100012" cy="169862"/>
          </a:xfrm>
          <a:custGeom>
            <a:avLst/>
            <a:gdLst/>
            <a:ahLst/>
            <a:cxnLst/>
            <a:rect l="l" t="t" r="r" b="b"/>
            <a:pathLst>
              <a:path w="64" h="107">
                <a:moveTo>
                  <a:pt x="0" y="96"/>
                </a:moveTo>
                <a:lnTo>
                  <a:pt x="0" y="99"/>
                </a:lnTo>
                <a:lnTo>
                  <a:pt x="0" y="101"/>
                </a:lnTo>
                <a:lnTo>
                  <a:pt x="1" y="103"/>
                </a:lnTo>
                <a:lnTo>
                  <a:pt x="2" y="104"/>
                </a:lnTo>
                <a:lnTo>
                  <a:pt x="6" y="107"/>
                </a:lnTo>
                <a:lnTo>
                  <a:pt x="11" y="105"/>
                </a:lnTo>
                <a:lnTo>
                  <a:pt x="17" y="103"/>
                </a:lnTo>
                <a:lnTo>
                  <a:pt x="24" y="100"/>
                </a:lnTo>
                <a:lnTo>
                  <a:pt x="31" y="94"/>
                </a:lnTo>
                <a:lnTo>
                  <a:pt x="38" y="88"/>
                </a:lnTo>
                <a:lnTo>
                  <a:pt x="44" y="80"/>
                </a:lnTo>
                <a:lnTo>
                  <a:pt x="51" y="71"/>
                </a:lnTo>
                <a:lnTo>
                  <a:pt x="56" y="62"/>
                </a:lnTo>
                <a:lnTo>
                  <a:pt x="61" y="51"/>
                </a:lnTo>
                <a:lnTo>
                  <a:pt x="63" y="38"/>
                </a:lnTo>
                <a:lnTo>
                  <a:pt x="64" y="26"/>
                </a:lnTo>
                <a:lnTo>
                  <a:pt x="64" y="14"/>
                </a:lnTo>
                <a:lnTo>
                  <a:pt x="61" y="1"/>
                </a:lnTo>
                <a:lnTo>
                  <a:pt x="60" y="0"/>
                </a:lnTo>
                <a:lnTo>
                  <a:pt x="58" y="0"/>
                </a:lnTo>
                <a:lnTo>
                  <a:pt x="57" y="0"/>
                </a:lnTo>
                <a:lnTo>
                  <a:pt x="55" y="0"/>
                </a:lnTo>
                <a:lnTo>
                  <a:pt x="48" y="3"/>
                </a:lnTo>
                <a:lnTo>
                  <a:pt x="42" y="8"/>
                </a:lnTo>
                <a:lnTo>
                  <a:pt x="36" y="14"/>
                </a:lnTo>
                <a:lnTo>
                  <a:pt x="28" y="21"/>
                </a:lnTo>
                <a:lnTo>
                  <a:pt x="22" y="30"/>
                </a:lnTo>
                <a:lnTo>
                  <a:pt x="16" y="38"/>
                </a:lnTo>
                <a:lnTo>
                  <a:pt x="11" y="46"/>
                </a:lnTo>
                <a:lnTo>
                  <a:pt x="8" y="55"/>
                </a:lnTo>
                <a:lnTo>
                  <a:pt x="6" y="63"/>
                </a:lnTo>
                <a:lnTo>
                  <a:pt x="4" y="71"/>
                </a:lnTo>
                <a:lnTo>
                  <a:pt x="2" y="79"/>
                </a:lnTo>
                <a:lnTo>
                  <a:pt x="1" y="86"/>
                </a:lnTo>
                <a:lnTo>
                  <a:pt x="1" y="91"/>
                </a:lnTo>
                <a:lnTo>
                  <a:pt x="0"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461" name="CustomShape 853"/>
          <p:cNvSpPr/>
          <p:nvPr/>
        </p:nvSpPr>
        <p:spPr>
          <a:xfrm>
            <a:off x="8561388" y="3011488"/>
            <a:ext cx="117475" cy="174625"/>
          </a:xfrm>
          <a:custGeom>
            <a:avLst/>
            <a:gdLst/>
            <a:ahLst/>
            <a:cxnLst/>
            <a:rect l="l" t="t" r="r" b="b"/>
            <a:pathLst>
              <a:path w="74" h="111">
                <a:moveTo>
                  <a:pt x="61" y="3"/>
                </a:moveTo>
                <a:lnTo>
                  <a:pt x="63" y="15"/>
                </a:lnTo>
                <a:lnTo>
                  <a:pt x="64" y="26"/>
                </a:lnTo>
                <a:lnTo>
                  <a:pt x="63" y="38"/>
                </a:lnTo>
                <a:lnTo>
                  <a:pt x="61" y="48"/>
                </a:lnTo>
                <a:lnTo>
                  <a:pt x="57" y="59"/>
                </a:lnTo>
                <a:lnTo>
                  <a:pt x="51" y="68"/>
                </a:lnTo>
                <a:lnTo>
                  <a:pt x="45" y="77"/>
                </a:lnTo>
                <a:lnTo>
                  <a:pt x="39" y="85"/>
                </a:lnTo>
                <a:lnTo>
                  <a:pt x="32" y="91"/>
                </a:lnTo>
                <a:lnTo>
                  <a:pt x="25" y="96"/>
                </a:lnTo>
                <a:lnTo>
                  <a:pt x="19" y="99"/>
                </a:lnTo>
                <a:lnTo>
                  <a:pt x="14" y="101"/>
                </a:lnTo>
                <a:lnTo>
                  <a:pt x="10" y="101"/>
                </a:lnTo>
                <a:lnTo>
                  <a:pt x="8" y="101"/>
                </a:lnTo>
                <a:lnTo>
                  <a:pt x="9" y="101"/>
                </a:lnTo>
                <a:lnTo>
                  <a:pt x="8" y="100"/>
                </a:lnTo>
                <a:lnTo>
                  <a:pt x="8" y="99"/>
                </a:lnTo>
                <a:lnTo>
                  <a:pt x="8" y="97"/>
                </a:lnTo>
                <a:lnTo>
                  <a:pt x="0" y="96"/>
                </a:lnTo>
                <a:lnTo>
                  <a:pt x="0" y="99"/>
                </a:lnTo>
                <a:lnTo>
                  <a:pt x="0" y="102"/>
                </a:lnTo>
                <a:lnTo>
                  <a:pt x="2" y="105"/>
                </a:lnTo>
                <a:lnTo>
                  <a:pt x="4" y="109"/>
                </a:lnTo>
                <a:lnTo>
                  <a:pt x="9" y="111"/>
                </a:lnTo>
                <a:lnTo>
                  <a:pt x="17" y="110"/>
                </a:lnTo>
                <a:lnTo>
                  <a:pt x="23" y="108"/>
                </a:lnTo>
                <a:lnTo>
                  <a:pt x="30" y="103"/>
                </a:lnTo>
                <a:lnTo>
                  <a:pt x="38" y="98"/>
                </a:lnTo>
                <a:lnTo>
                  <a:pt x="45" y="91"/>
                </a:lnTo>
                <a:lnTo>
                  <a:pt x="52" y="82"/>
                </a:lnTo>
                <a:lnTo>
                  <a:pt x="59" y="74"/>
                </a:lnTo>
                <a:lnTo>
                  <a:pt x="64" y="63"/>
                </a:lnTo>
                <a:lnTo>
                  <a:pt x="69" y="52"/>
                </a:lnTo>
                <a:lnTo>
                  <a:pt x="72" y="40"/>
                </a:lnTo>
                <a:lnTo>
                  <a:pt x="74" y="26"/>
                </a:lnTo>
                <a:lnTo>
                  <a:pt x="73" y="13"/>
                </a:lnTo>
                <a:lnTo>
                  <a:pt x="68" y="0"/>
                </a:lnTo>
                <a:lnTo>
                  <a:pt x="61" y="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62" name="CustomShape 854"/>
          <p:cNvSpPr/>
          <p:nvPr/>
        </p:nvSpPr>
        <p:spPr>
          <a:xfrm>
            <a:off x="8588375" y="3003550"/>
            <a:ext cx="80963" cy="73025"/>
          </a:xfrm>
          <a:custGeom>
            <a:avLst/>
            <a:gdLst/>
            <a:ahLst/>
            <a:cxnLst/>
            <a:rect l="l" t="t" r="r" b="b"/>
            <a:pathLst>
              <a:path w="51" h="46">
                <a:moveTo>
                  <a:pt x="7" y="46"/>
                </a:moveTo>
                <a:lnTo>
                  <a:pt x="12" y="37"/>
                </a:lnTo>
                <a:lnTo>
                  <a:pt x="19" y="29"/>
                </a:lnTo>
                <a:lnTo>
                  <a:pt x="25" y="23"/>
                </a:lnTo>
                <a:lnTo>
                  <a:pt x="32" y="16"/>
                </a:lnTo>
                <a:lnTo>
                  <a:pt x="38" y="12"/>
                </a:lnTo>
                <a:lnTo>
                  <a:pt x="43" y="9"/>
                </a:lnTo>
                <a:lnTo>
                  <a:pt x="44" y="9"/>
                </a:lnTo>
                <a:lnTo>
                  <a:pt x="45" y="9"/>
                </a:lnTo>
                <a:lnTo>
                  <a:pt x="44" y="8"/>
                </a:lnTo>
                <a:lnTo>
                  <a:pt x="51" y="5"/>
                </a:lnTo>
                <a:lnTo>
                  <a:pt x="49" y="2"/>
                </a:lnTo>
                <a:lnTo>
                  <a:pt x="46" y="0"/>
                </a:lnTo>
                <a:lnTo>
                  <a:pt x="43" y="0"/>
                </a:lnTo>
                <a:lnTo>
                  <a:pt x="40" y="1"/>
                </a:lnTo>
                <a:lnTo>
                  <a:pt x="33" y="4"/>
                </a:lnTo>
                <a:lnTo>
                  <a:pt x="27" y="9"/>
                </a:lnTo>
                <a:lnTo>
                  <a:pt x="20" y="16"/>
                </a:lnTo>
                <a:lnTo>
                  <a:pt x="12" y="23"/>
                </a:lnTo>
                <a:lnTo>
                  <a:pt x="5" y="31"/>
                </a:lnTo>
                <a:lnTo>
                  <a:pt x="0" y="40"/>
                </a:lnTo>
                <a:lnTo>
                  <a:pt x="7" y="46"/>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63" name="CustomShape 855"/>
          <p:cNvSpPr/>
          <p:nvPr/>
        </p:nvSpPr>
        <p:spPr>
          <a:xfrm>
            <a:off x="8561388" y="3067050"/>
            <a:ext cx="38100" cy="98425"/>
          </a:xfrm>
          <a:custGeom>
            <a:avLst/>
            <a:gdLst/>
            <a:ahLst/>
            <a:cxnLst/>
            <a:rect l="l" t="t" r="r" b="b"/>
            <a:pathLst>
              <a:path w="24" h="62">
                <a:moveTo>
                  <a:pt x="8" y="62"/>
                </a:moveTo>
                <a:lnTo>
                  <a:pt x="9" y="57"/>
                </a:lnTo>
                <a:lnTo>
                  <a:pt x="9" y="52"/>
                </a:lnTo>
                <a:lnTo>
                  <a:pt x="10" y="45"/>
                </a:lnTo>
                <a:lnTo>
                  <a:pt x="12" y="37"/>
                </a:lnTo>
                <a:lnTo>
                  <a:pt x="14" y="29"/>
                </a:lnTo>
                <a:lnTo>
                  <a:pt x="17" y="21"/>
                </a:lnTo>
                <a:lnTo>
                  <a:pt x="20" y="13"/>
                </a:lnTo>
                <a:lnTo>
                  <a:pt x="24" y="6"/>
                </a:lnTo>
                <a:lnTo>
                  <a:pt x="17" y="0"/>
                </a:lnTo>
                <a:lnTo>
                  <a:pt x="12" y="9"/>
                </a:lnTo>
                <a:lnTo>
                  <a:pt x="8" y="18"/>
                </a:lnTo>
                <a:lnTo>
                  <a:pt x="6" y="27"/>
                </a:lnTo>
                <a:lnTo>
                  <a:pt x="4" y="35"/>
                </a:lnTo>
                <a:lnTo>
                  <a:pt x="2" y="43"/>
                </a:lnTo>
                <a:lnTo>
                  <a:pt x="1" y="50"/>
                </a:lnTo>
                <a:lnTo>
                  <a:pt x="0" y="56"/>
                </a:lnTo>
                <a:lnTo>
                  <a:pt x="0" y="61"/>
                </a:lnTo>
                <a:lnTo>
                  <a:pt x="8" y="6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64" name="CustomShape 856"/>
          <p:cNvSpPr/>
          <p:nvPr/>
        </p:nvSpPr>
        <p:spPr>
          <a:xfrm>
            <a:off x="401638" y="4543425"/>
            <a:ext cx="101600" cy="169863"/>
          </a:xfrm>
          <a:custGeom>
            <a:avLst/>
            <a:gdLst/>
            <a:ahLst/>
            <a:cxnLst/>
            <a:rect l="l" t="t" r="r" b="b"/>
            <a:pathLst>
              <a:path w="64" h="107">
                <a:moveTo>
                  <a:pt x="64" y="97"/>
                </a:moveTo>
                <a:lnTo>
                  <a:pt x="64" y="99"/>
                </a:lnTo>
                <a:lnTo>
                  <a:pt x="64" y="102"/>
                </a:lnTo>
                <a:lnTo>
                  <a:pt x="63" y="103"/>
                </a:lnTo>
                <a:lnTo>
                  <a:pt x="62" y="106"/>
                </a:lnTo>
                <a:lnTo>
                  <a:pt x="58" y="107"/>
                </a:lnTo>
                <a:lnTo>
                  <a:pt x="53" y="106"/>
                </a:lnTo>
                <a:lnTo>
                  <a:pt x="47" y="103"/>
                </a:lnTo>
                <a:lnTo>
                  <a:pt x="41" y="100"/>
                </a:lnTo>
                <a:lnTo>
                  <a:pt x="33" y="95"/>
                </a:lnTo>
                <a:lnTo>
                  <a:pt x="26" y="88"/>
                </a:lnTo>
                <a:lnTo>
                  <a:pt x="20" y="80"/>
                </a:lnTo>
                <a:lnTo>
                  <a:pt x="13" y="72"/>
                </a:lnTo>
                <a:lnTo>
                  <a:pt x="8" y="62"/>
                </a:lnTo>
                <a:lnTo>
                  <a:pt x="3" y="51"/>
                </a:lnTo>
                <a:lnTo>
                  <a:pt x="1" y="40"/>
                </a:lnTo>
                <a:lnTo>
                  <a:pt x="0" y="28"/>
                </a:lnTo>
                <a:lnTo>
                  <a:pt x="0" y="14"/>
                </a:lnTo>
                <a:lnTo>
                  <a:pt x="3" y="1"/>
                </a:lnTo>
                <a:lnTo>
                  <a:pt x="4" y="0"/>
                </a:lnTo>
                <a:lnTo>
                  <a:pt x="6" y="0"/>
                </a:lnTo>
                <a:lnTo>
                  <a:pt x="7" y="0"/>
                </a:lnTo>
                <a:lnTo>
                  <a:pt x="9" y="0"/>
                </a:lnTo>
                <a:lnTo>
                  <a:pt x="16" y="4"/>
                </a:lnTo>
                <a:lnTo>
                  <a:pt x="22" y="8"/>
                </a:lnTo>
                <a:lnTo>
                  <a:pt x="28" y="14"/>
                </a:lnTo>
                <a:lnTo>
                  <a:pt x="36" y="22"/>
                </a:lnTo>
                <a:lnTo>
                  <a:pt x="42" y="30"/>
                </a:lnTo>
                <a:lnTo>
                  <a:pt x="48" y="39"/>
                </a:lnTo>
                <a:lnTo>
                  <a:pt x="53" y="46"/>
                </a:lnTo>
                <a:lnTo>
                  <a:pt x="56" y="55"/>
                </a:lnTo>
                <a:lnTo>
                  <a:pt x="58" y="64"/>
                </a:lnTo>
                <a:lnTo>
                  <a:pt x="60" y="72"/>
                </a:lnTo>
                <a:lnTo>
                  <a:pt x="62" y="79"/>
                </a:lnTo>
                <a:lnTo>
                  <a:pt x="63" y="86"/>
                </a:lnTo>
                <a:lnTo>
                  <a:pt x="63" y="92"/>
                </a:lnTo>
                <a:lnTo>
                  <a:pt x="64"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465" name="CustomShape 857"/>
          <p:cNvSpPr/>
          <p:nvPr/>
        </p:nvSpPr>
        <p:spPr>
          <a:xfrm>
            <a:off x="392113" y="4543425"/>
            <a:ext cx="115887" cy="176213"/>
          </a:xfrm>
          <a:custGeom>
            <a:avLst/>
            <a:gdLst/>
            <a:ahLst/>
            <a:cxnLst/>
            <a:rect l="l" t="t" r="r" b="b"/>
            <a:pathLst>
              <a:path w="74" h="111">
                <a:moveTo>
                  <a:pt x="6" y="0"/>
                </a:moveTo>
                <a:lnTo>
                  <a:pt x="1" y="14"/>
                </a:lnTo>
                <a:lnTo>
                  <a:pt x="0" y="28"/>
                </a:lnTo>
                <a:lnTo>
                  <a:pt x="2" y="40"/>
                </a:lnTo>
                <a:lnTo>
                  <a:pt x="6" y="52"/>
                </a:lnTo>
                <a:lnTo>
                  <a:pt x="10" y="64"/>
                </a:lnTo>
                <a:lnTo>
                  <a:pt x="15" y="74"/>
                </a:lnTo>
                <a:lnTo>
                  <a:pt x="22" y="84"/>
                </a:lnTo>
                <a:lnTo>
                  <a:pt x="29" y="91"/>
                </a:lnTo>
                <a:lnTo>
                  <a:pt x="36" y="98"/>
                </a:lnTo>
                <a:lnTo>
                  <a:pt x="44" y="103"/>
                </a:lnTo>
                <a:lnTo>
                  <a:pt x="51" y="108"/>
                </a:lnTo>
                <a:lnTo>
                  <a:pt x="59" y="111"/>
                </a:lnTo>
                <a:lnTo>
                  <a:pt x="65" y="111"/>
                </a:lnTo>
                <a:lnTo>
                  <a:pt x="70" y="109"/>
                </a:lnTo>
                <a:lnTo>
                  <a:pt x="72" y="107"/>
                </a:lnTo>
                <a:lnTo>
                  <a:pt x="74" y="103"/>
                </a:lnTo>
                <a:lnTo>
                  <a:pt x="74" y="100"/>
                </a:lnTo>
                <a:lnTo>
                  <a:pt x="74" y="96"/>
                </a:lnTo>
                <a:lnTo>
                  <a:pt x="66" y="97"/>
                </a:lnTo>
                <a:lnTo>
                  <a:pt x="66" y="99"/>
                </a:lnTo>
                <a:lnTo>
                  <a:pt x="66" y="100"/>
                </a:lnTo>
                <a:lnTo>
                  <a:pt x="65" y="101"/>
                </a:lnTo>
                <a:lnTo>
                  <a:pt x="66" y="101"/>
                </a:lnTo>
                <a:lnTo>
                  <a:pt x="64" y="102"/>
                </a:lnTo>
                <a:lnTo>
                  <a:pt x="60" y="101"/>
                </a:lnTo>
                <a:lnTo>
                  <a:pt x="55" y="100"/>
                </a:lnTo>
                <a:lnTo>
                  <a:pt x="49" y="96"/>
                </a:lnTo>
                <a:lnTo>
                  <a:pt x="43" y="91"/>
                </a:lnTo>
                <a:lnTo>
                  <a:pt x="35" y="85"/>
                </a:lnTo>
                <a:lnTo>
                  <a:pt x="29" y="77"/>
                </a:lnTo>
                <a:lnTo>
                  <a:pt x="23" y="69"/>
                </a:lnTo>
                <a:lnTo>
                  <a:pt x="17" y="60"/>
                </a:lnTo>
                <a:lnTo>
                  <a:pt x="13" y="50"/>
                </a:lnTo>
                <a:lnTo>
                  <a:pt x="11" y="39"/>
                </a:lnTo>
                <a:lnTo>
                  <a:pt x="10" y="28"/>
                </a:lnTo>
                <a:lnTo>
                  <a:pt x="11" y="16"/>
                </a:lnTo>
                <a:lnTo>
                  <a:pt x="13" y="4"/>
                </a:lnTo>
                <a:lnTo>
                  <a:pt x="6"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66" name="CustomShape 858"/>
          <p:cNvSpPr/>
          <p:nvPr/>
        </p:nvSpPr>
        <p:spPr>
          <a:xfrm>
            <a:off x="401638" y="4537075"/>
            <a:ext cx="80962" cy="69850"/>
          </a:xfrm>
          <a:custGeom>
            <a:avLst/>
            <a:gdLst/>
            <a:ahLst/>
            <a:cxnLst/>
            <a:rect l="l" t="t" r="r" b="b"/>
            <a:pathLst>
              <a:path w="51" h="45">
                <a:moveTo>
                  <a:pt x="51" y="40"/>
                </a:moveTo>
                <a:lnTo>
                  <a:pt x="46" y="31"/>
                </a:lnTo>
                <a:lnTo>
                  <a:pt x="39" y="23"/>
                </a:lnTo>
                <a:lnTo>
                  <a:pt x="31" y="15"/>
                </a:lnTo>
                <a:lnTo>
                  <a:pt x="24" y="9"/>
                </a:lnTo>
                <a:lnTo>
                  <a:pt x="18" y="3"/>
                </a:lnTo>
                <a:lnTo>
                  <a:pt x="11" y="1"/>
                </a:lnTo>
                <a:lnTo>
                  <a:pt x="8" y="0"/>
                </a:lnTo>
                <a:lnTo>
                  <a:pt x="5" y="0"/>
                </a:lnTo>
                <a:lnTo>
                  <a:pt x="2" y="1"/>
                </a:lnTo>
                <a:lnTo>
                  <a:pt x="0" y="4"/>
                </a:lnTo>
                <a:lnTo>
                  <a:pt x="7" y="8"/>
                </a:lnTo>
                <a:lnTo>
                  <a:pt x="7" y="9"/>
                </a:lnTo>
                <a:lnTo>
                  <a:pt x="6" y="9"/>
                </a:lnTo>
                <a:lnTo>
                  <a:pt x="7" y="9"/>
                </a:lnTo>
                <a:lnTo>
                  <a:pt x="8" y="9"/>
                </a:lnTo>
                <a:lnTo>
                  <a:pt x="13" y="12"/>
                </a:lnTo>
                <a:lnTo>
                  <a:pt x="19" y="16"/>
                </a:lnTo>
                <a:lnTo>
                  <a:pt x="26" y="22"/>
                </a:lnTo>
                <a:lnTo>
                  <a:pt x="32" y="28"/>
                </a:lnTo>
                <a:lnTo>
                  <a:pt x="39" y="37"/>
                </a:lnTo>
                <a:lnTo>
                  <a:pt x="44" y="45"/>
                </a:lnTo>
                <a:lnTo>
                  <a:pt x="51" y="4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67" name="CustomShape 859"/>
          <p:cNvSpPr/>
          <p:nvPr/>
        </p:nvSpPr>
        <p:spPr>
          <a:xfrm>
            <a:off x="471488" y="4600575"/>
            <a:ext cx="38100" cy="95250"/>
          </a:xfrm>
          <a:custGeom>
            <a:avLst/>
            <a:gdLst/>
            <a:ahLst/>
            <a:cxnLst/>
            <a:rect l="l" t="t" r="r" b="b"/>
            <a:pathLst>
              <a:path w="24" h="61">
                <a:moveTo>
                  <a:pt x="24" y="60"/>
                </a:moveTo>
                <a:lnTo>
                  <a:pt x="24" y="55"/>
                </a:lnTo>
                <a:lnTo>
                  <a:pt x="23" y="50"/>
                </a:lnTo>
                <a:lnTo>
                  <a:pt x="22" y="42"/>
                </a:lnTo>
                <a:lnTo>
                  <a:pt x="20" y="35"/>
                </a:lnTo>
                <a:lnTo>
                  <a:pt x="18" y="26"/>
                </a:lnTo>
                <a:lnTo>
                  <a:pt x="16" y="17"/>
                </a:lnTo>
                <a:lnTo>
                  <a:pt x="12" y="8"/>
                </a:lnTo>
                <a:lnTo>
                  <a:pt x="7" y="0"/>
                </a:lnTo>
                <a:lnTo>
                  <a:pt x="0" y="5"/>
                </a:lnTo>
                <a:lnTo>
                  <a:pt x="4" y="13"/>
                </a:lnTo>
                <a:lnTo>
                  <a:pt x="7" y="20"/>
                </a:lnTo>
                <a:lnTo>
                  <a:pt x="10" y="29"/>
                </a:lnTo>
                <a:lnTo>
                  <a:pt x="12" y="37"/>
                </a:lnTo>
                <a:lnTo>
                  <a:pt x="14" y="44"/>
                </a:lnTo>
                <a:lnTo>
                  <a:pt x="15" y="51"/>
                </a:lnTo>
                <a:lnTo>
                  <a:pt x="15" y="56"/>
                </a:lnTo>
                <a:lnTo>
                  <a:pt x="16" y="61"/>
                </a:lnTo>
                <a:lnTo>
                  <a:pt x="24" y="6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68" name="CustomShape 860"/>
          <p:cNvSpPr/>
          <p:nvPr/>
        </p:nvSpPr>
        <p:spPr>
          <a:xfrm>
            <a:off x="8567738" y="4745038"/>
            <a:ext cx="100012" cy="168275"/>
          </a:xfrm>
          <a:custGeom>
            <a:avLst/>
            <a:gdLst/>
            <a:ahLst/>
            <a:cxnLst/>
            <a:rect l="l" t="t" r="r" b="b"/>
            <a:pathLst>
              <a:path w="64" h="106">
                <a:moveTo>
                  <a:pt x="0" y="96"/>
                </a:moveTo>
                <a:lnTo>
                  <a:pt x="0" y="99"/>
                </a:lnTo>
                <a:lnTo>
                  <a:pt x="0" y="102"/>
                </a:lnTo>
                <a:lnTo>
                  <a:pt x="1" y="104"/>
                </a:lnTo>
                <a:lnTo>
                  <a:pt x="2" y="105"/>
                </a:lnTo>
                <a:lnTo>
                  <a:pt x="6" y="106"/>
                </a:lnTo>
                <a:lnTo>
                  <a:pt x="11" y="106"/>
                </a:lnTo>
                <a:lnTo>
                  <a:pt x="17" y="104"/>
                </a:lnTo>
                <a:lnTo>
                  <a:pt x="23" y="99"/>
                </a:lnTo>
                <a:lnTo>
                  <a:pt x="31" y="94"/>
                </a:lnTo>
                <a:lnTo>
                  <a:pt x="38" y="87"/>
                </a:lnTo>
                <a:lnTo>
                  <a:pt x="44" y="80"/>
                </a:lnTo>
                <a:lnTo>
                  <a:pt x="51" y="71"/>
                </a:lnTo>
                <a:lnTo>
                  <a:pt x="56" y="61"/>
                </a:lnTo>
                <a:lnTo>
                  <a:pt x="61" y="50"/>
                </a:lnTo>
                <a:lnTo>
                  <a:pt x="63" y="39"/>
                </a:lnTo>
                <a:lnTo>
                  <a:pt x="64" y="27"/>
                </a:lnTo>
                <a:lnTo>
                  <a:pt x="64" y="15"/>
                </a:lnTo>
                <a:lnTo>
                  <a:pt x="61" y="2"/>
                </a:lnTo>
                <a:lnTo>
                  <a:pt x="60" y="1"/>
                </a:lnTo>
                <a:lnTo>
                  <a:pt x="58" y="0"/>
                </a:lnTo>
                <a:lnTo>
                  <a:pt x="57" y="0"/>
                </a:lnTo>
                <a:lnTo>
                  <a:pt x="55" y="1"/>
                </a:lnTo>
                <a:lnTo>
                  <a:pt x="48" y="3"/>
                </a:lnTo>
                <a:lnTo>
                  <a:pt x="42" y="8"/>
                </a:lnTo>
                <a:lnTo>
                  <a:pt x="36" y="14"/>
                </a:lnTo>
                <a:lnTo>
                  <a:pt x="28" y="21"/>
                </a:lnTo>
                <a:lnTo>
                  <a:pt x="22" y="29"/>
                </a:lnTo>
                <a:lnTo>
                  <a:pt x="16" y="38"/>
                </a:lnTo>
                <a:lnTo>
                  <a:pt x="11" y="47"/>
                </a:lnTo>
                <a:lnTo>
                  <a:pt x="8" y="54"/>
                </a:lnTo>
                <a:lnTo>
                  <a:pt x="6" y="63"/>
                </a:lnTo>
                <a:lnTo>
                  <a:pt x="4" y="71"/>
                </a:lnTo>
                <a:lnTo>
                  <a:pt x="2" y="79"/>
                </a:lnTo>
                <a:lnTo>
                  <a:pt x="1" y="86"/>
                </a:lnTo>
                <a:lnTo>
                  <a:pt x="1" y="92"/>
                </a:lnTo>
                <a:lnTo>
                  <a:pt x="0"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469" name="CustomShape 861"/>
          <p:cNvSpPr/>
          <p:nvPr/>
        </p:nvSpPr>
        <p:spPr>
          <a:xfrm>
            <a:off x="8561388" y="4745038"/>
            <a:ext cx="117475" cy="174625"/>
          </a:xfrm>
          <a:custGeom>
            <a:avLst/>
            <a:gdLst/>
            <a:ahLst/>
            <a:cxnLst/>
            <a:rect l="l" t="t" r="r" b="b"/>
            <a:pathLst>
              <a:path w="74" h="110">
                <a:moveTo>
                  <a:pt x="61" y="3"/>
                </a:moveTo>
                <a:lnTo>
                  <a:pt x="63" y="15"/>
                </a:lnTo>
                <a:lnTo>
                  <a:pt x="64" y="27"/>
                </a:lnTo>
                <a:lnTo>
                  <a:pt x="63" y="38"/>
                </a:lnTo>
                <a:lnTo>
                  <a:pt x="61" y="49"/>
                </a:lnTo>
                <a:lnTo>
                  <a:pt x="57" y="59"/>
                </a:lnTo>
                <a:lnTo>
                  <a:pt x="51" y="69"/>
                </a:lnTo>
                <a:lnTo>
                  <a:pt x="45" y="77"/>
                </a:lnTo>
                <a:lnTo>
                  <a:pt x="39" y="85"/>
                </a:lnTo>
                <a:lnTo>
                  <a:pt x="31" y="91"/>
                </a:lnTo>
                <a:lnTo>
                  <a:pt x="25" y="96"/>
                </a:lnTo>
                <a:lnTo>
                  <a:pt x="19" y="99"/>
                </a:lnTo>
                <a:lnTo>
                  <a:pt x="14" y="102"/>
                </a:lnTo>
                <a:lnTo>
                  <a:pt x="10" y="102"/>
                </a:lnTo>
                <a:lnTo>
                  <a:pt x="8" y="101"/>
                </a:lnTo>
                <a:lnTo>
                  <a:pt x="9" y="101"/>
                </a:lnTo>
                <a:lnTo>
                  <a:pt x="8" y="101"/>
                </a:lnTo>
                <a:lnTo>
                  <a:pt x="8" y="98"/>
                </a:lnTo>
                <a:lnTo>
                  <a:pt x="8" y="96"/>
                </a:lnTo>
                <a:lnTo>
                  <a:pt x="0" y="95"/>
                </a:lnTo>
                <a:lnTo>
                  <a:pt x="0" y="99"/>
                </a:lnTo>
                <a:lnTo>
                  <a:pt x="0" y="103"/>
                </a:lnTo>
                <a:lnTo>
                  <a:pt x="2" y="106"/>
                </a:lnTo>
                <a:lnTo>
                  <a:pt x="4" y="109"/>
                </a:lnTo>
                <a:lnTo>
                  <a:pt x="9" y="110"/>
                </a:lnTo>
                <a:lnTo>
                  <a:pt x="15" y="110"/>
                </a:lnTo>
                <a:lnTo>
                  <a:pt x="23" y="108"/>
                </a:lnTo>
                <a:lnTo>
                  <a:pt x="30" y="104"/>
                </a:lnTo>
                <a:lnTo>
                  <a:pt x="38" y="98"/>
                </a:lnTo>
                <a:lnTo>
                  <a:pt x="45" y="91"/>
                </a:lnTo>
                <a:lnTo>
                  <a:pt x="52" y="83"/>
                </a:lnTo>
                <a:lnTo>
                  <a:pt x="59" y="73"/>
                </a:lnTo>
                <a:lnTo>
                  <a:pt x="64" y="63"/>
                </a:lnTo>
                <a:lnTo>
                  <a:pt x="68" y="52"/>
                </a:lnTo>
                <a:lnTo>
                  <a:pt x="72" y="40"/>
                </a:lnTo>
                <a:lnTo>
                  <a:pt x="74" y="27"/>
                </a:lnTo>
                <a:lnTo>
                  <a:pt x="73" y="14"/>
                </a:lnTo>
                <a:lnTo>
                  <a:pt x="68" y="0"/>
                </a:lnTo>
                <a:lnTo>
                  <a:pt x="61" y="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70" name="CustomShape 862"/>
          <p:cNvSpPr/>
          <p:nvPr/>
        </p:nvSpPr>
        <p:spPr>
          <a:xfrm>
            <a:off x="8588375" y="4737100"/>
            <a:ext cx="80963" cy="71438"/>
          </a:xfrm>
          <a:custGeom>
            <a:avLst/>
            <a:gdLst/>
            <a:ahLst/>
            <a:cxnLst/>
            <a:rect l="l" t="t" r="r" b="b"/>
            <a:pathLst>
              <a:path w="51" h="45">
                <a:moveTo>
                  <a:pt x="7" y="45"/>
                </a:moveTo>
                <a:lnTo>
                  <a:pt x="12" y="37"/>
                </a:lnTo>
                <a:lnTo>
                  <a:pt x="19" y="30"/>
                </a:lnTo>
                <a:lnTo>
                  <a:pt x="25" y="22"/>
                </a:lnTo>
                <a:lnTo>
                  <a:pt x="32" y="17"/>
                </a:lnTo>
                <a:lnTo>
                  <a:pt x="38" y="12"/>
                </a:lnTo>
                <a:lnTo>
                  <a:pt x="43" y="10"/>
                </a:lnTo>
                <a:lnTo>
                  <a:pt x="44" y="9"/>
                </a:lnTo>
                <a:lnTo>
                  <a:pt x="45" y="9"/>
                </a:lnTo>
                <a:lnTo>
                  <a:pt x="44" y="9"/>
                </a:lnTo>
                <a:lnTo>
                  <a:pt x="44" y="8"/>
                </a:lnTo>
                <a:lnTo>
                  <a:pt x="51" y="5"/>
                </a:lnTo>
                <a:lnTo>
                  <a:pt x="49" y="1"/>
                </a:lnTo>
                <a:lnTo>
                  <a:pt x="46" y="0"/>
                </a:lnTo>
                <a:lnTo>
                  <a:pt x="43" y="0"/>
                </a:lnTo>
                <a:lnTo>
                  <a:pt x="40" y="1"/>
                </a:lnTo>
                <a:lnTo>
                  <a:pt x="33" y="5"/>
                </a:lnTo>
                <a:lnTo>
                  <a:pt x="27" y="9"/>
                </a:lnTo>
                <a:lnTo>
                  <a:pt x="20" y="15"/>
                </a:lnTo>
                <a:lnTo>
                  <a:pt x="12" y="23"/>
                </a:lnTo>
                <a:lnTo>
                  <a:pt x="5" y="32"/>
                </a:lnTo>
                <a:lnTo>
                  <a:pt x="0" y="41"/>
                </a:lnTo>
                <a:lnTo>
                  <a:pt x="7" y="4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71" name="CustomShape 863"/>
          <p:cNvSpPr/>
          <p:nvPr/>
        </p:nvSpPr>
        <p:spPr>
          <a:xfrm>
            <a:off x="8561388" y="4802188"/>
            <a:ext cx="38100" cy="95250"/>
          </a:xfrm>
          <a:custGeom>
            <a:avLst/>
            <a:gdLst/>
            <a:ahLst/>
            <a:cxnLst/>
            <a:rect l="l" t="t" r="r" b="b"/>
            <a:pathLst>
              <a:path w="24" h="60">
                <a:moveTo>
                  <a:pt x="8" y="60"/>
                </a:moveTo>
                <a:lnTo>
                  <a:pt x="9" y="56"/>
                </a:lnTo>
                <a:lnTo>
                  <a:pt x="9" y="50"/>
                </a:lnTo>
                <a:lnTo>
                  <a:pt x="10" y="44"/>
                </a:lnTo>
                <a:lnTo>
                  <a:pt x="12" y="36"/>
                </a:lnTo>
                <a:lnTo>
                  <a:pt x="14" y="28"/>
                </a:lnTo>
                <a:lnTo>
                  <a:pt x="17" y="21"/>
                </a:lnTo>
                <a:lnTo>
                  <a:pt x="20" y="12"/>
                </a:lnTo>
                <a:lnTo>
                  <a:pt x="24" y="4"/>
                </a:lnTo>
                <a:lnTo>
                  <a:pt x="17" y="0"/>
                </a:lnTo>
                <a:lnTo>
                  <a:pt x="12" y="9"/>
                </a:lnTo>
                <a:lnTo>
                  <a:pt x="8" y="17"/>
                </a:lnTo>
                <a:lnTo>
                  <a:pt x="6" y="26"/>
                </a:lnTo>
                <a:lnTo>
                  <a:pt x="4" y="34"/>
                </a:lnTo>
                <a:lnTo>
                  <a:pt x="2" y="43"/>
                </a:lnTo>
                <a:lnTo>
                  <a:pt x="1" y="49"/>
                </a:lnTo>
                <a:lnTo>
                  <a:pt x="0" y="55"/>
                </a:lnTo>
                <a:lnTo>
                  <a:pt x="0" y="59"/>
                </a:lnTo>
                <a:lnTo>
                  <a:pt x="8" y="6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72" name="CustomShape 864"/>
          <p:cNvSpPr/>
          <p:nvPr/>
        </p:nvSpPr>
        <p:spPr>
          <a:xfrm>
            <a:off x="8507413" y="6108700"/>
            <a:ext cx="69850" cy="73025"/>
          </a:xfrm>
          <a:custGeom>
            <a:avLst/>
            <a:gdLst/>
            <a:ahLst/>
            <a:cxnLst/>
            <a:rect l="l" t="t" r="r" b="b"/>
            <a:pathLst>
              <a:path w="44" h="46">
                <a:moveTo>
                  <a:pt x="44" y="11"/>
                </a:moveTo>
                <a:lnTo>
                  <a:pt x="39" y="7"/>
                </a:lnTo>
                <a:lnTo>
                  <a:pt x="33" y="5"/>
                </a:lnTo>
                <a:lnTo>
                  <a:pt x="27" y="3"/>
                </a:lnTo>
                <a:lnTo>
                  <a:pt x="22" y="0"/>
                </a:lnTo>
                <a:lnTo>
                  <a:pt x="16" y="0"/>
                </a:lnTo>
                <a:lnTo>
                  <a:pt x="10" y="3"/>
                </a:lnTo>
                <a:lnTo>
                  <a:pt x="5" y="5"/>
                </a:lnTo>
                <a:lnTo>
                  <a:pt x="0" y="9"/>
                </a:lnTo>
                <a:lnTo>
                  <a:pt x="34" y="46"/>
                </a:lnTo>
                <a:lnTo>
                  <a:pt x="44" y="11"/>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473" name="CustomShape 865"/>
          <p:cNvSpPr/>
          <p:nvPr/>
        </p:nvSpPr>
        <p:spPr>
          <a:xfrm>
            <a:off x="8496300" y="6102350"/>
            <a:ext cx="85725" cy="30163"/>
          </a:xfrm>
          <a:custGeom>
            <a:avLst/>
            <a:gdLst/>
            <a:ahLst/>
            <a:cxnLst/>
            <a:rect l="l" t="t" r="r" b="b"/>
            <a:pathLst>
              <a:path w="54" h="19">
                <a:moveTo>
                  <a:pt x="10" y="11"/>
                </a:moveTo>
                <a:lnTo>
                  <a:pt x="10" y="16"/>
                </a:lnTo>
                <a:lnTo>
                  <a:pt x="14" y="13"/>
                </a:lnTo>
                <a:lnTo>
                  <a:pt x="19" y="11"/>
                </a:lnTo>
                <a:lnTo>
                  <a:pt x="24" y="10"/>
                </a:lnTo>
                <a:lnTo>
                  <a:pt x="28" y="10"/>
                </a:lnTo>
                <a:lnTo>
                  <a:pt x="33" y="11"/>
                </a:lnTo>
                <a:lnTo>
                  <a:pt x="38" y="12"/>
                </a:lnTo>
                <a:lnTo>
                  <a:pt x="44" y="15"/>
                </a:lnTo>
                <a:lnTo>
                  <a:pt x="49" y="19"/>
                </a:lnTo>
                <a:lnTo>
                  <a:pt x="54" y="11"/>
                </a:lnTo>
                <a:lnTo>
                  <a:pt x="48" y="8"/>
                </a:lnTo>
                <a:lnTo>
                  <a:pt x="42" y="4"/>
                </a:lnTo>
                <a:lnTo>
                  <a:pt x="35" y="2"/>
                </a:lnTo>
                <a:lnTo>
                  <a:pt x="29" y="0"/>
                </a:lnTo>
                <a:lnTo>
                  <a:pt x="23" y="0"/>
                </a:lnTo>
                <a:lnTo>
                  <a:pt x="16" y="2"/>
                </a:lnTo>
                <a:lnTo>
                  <a:pt x="10" y="5"/>
                </a:lnTo>
                <a:lnTo>
                  <a:pt x="4" y="10"/>
                </a:lnTo>
                <a:lnTo>
                  <a:pt x="4" y="16"/>
                </a:lnTo>
                <a:lnTo>
                  <a:pt x="4" y="10"/>
                </a:lnTo>
                <a:lnTo>
                  <a:pt x="0" y="13"/>
                </a:lnTo>
                <a:lnTo>
                  <a:pt x="4" y="16"/>
                </a:lnTo>
                <a:lnTo>
                  <a:pt x="10" y="1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74" name="CustomShape 866"/>
          <p:cNvSpPr/>
          <p:nvPr/>
        </p:nvSpPr>
        <p:spPr>
          <a:xfrm>
            <a:off x="8502650" y="6119813"/>
            <a:ext cx="63500" cy="76200"/>
          </a:xfrm>
          <a:custGeom>
            <a:avLst/>
            <a:gdLst/>
            <a:ahLst/>
            <a:cxnLst/>
            <a:rect l="l" t="t" r="r" b="b"/>
            <a:pathLst>
              <a:path w="41" h="48">
                <a:moveTo>
                  <a:pt x="32" y="38"/>
                </a:moveTo>
                <a:lnTo>
                  <a:pt x="40" y="37"/>
                </a:lnTo>
                <a:lnTo>
                  <a:pt x="6" y="0"/>
                </a:lnTo>
                <a:lnTo>
                  <a:pt x="0" y="5"/>
                </a:lnTo>
                <a:lnTo>
                  <a:pt x="33" y="43"/>
                </a:lnTo>
                <a:lnTo>
                  <a:pt x="41" y="42"/>
                </a:lnTo>
                <a:lnTo>
                  <a:pt x="33" y="43"/>
                </a:lnTo>
                <a:lnTo>
                  <a:pt x="38" y="48"/>
                </a:lnTo>
                <a:lnTo>
                  <a:pt x="41" y="42"/>
                </a:lnTo>
                <a:lnTo>
                  <a:pt x="32" y="3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75" name="CustomShape 867"/>
          <p:cNvSpPr/>
          <p:nvPr/>
        </p:nvSpPr>
        <p:spPr>
          <a:xfrm>
            <a:off x="8553450" y="6119813"/>
            <a:ext cx="31750" cy="65087"/>
          </a:xfrm>
          <a:custGeom>
            <a:avLst/>
            <a:gdLst/>
            <a:ahLst/>
            <a:cxnLst/>
            <a:rect l="l" t="t" r="r" b="b"/>
            <a:pathLst>
              <a:path w="20" h="42">
                <a:moveTo>
                  <a:pt x="13" y="8"/>
                </a:moveTo>
                <a:lnTo>
                  <a:pt x="11" y="2"/>
                </a:lnTo>
                <a:lnTo>
                  <a:pt x="0" y="38"/>
                </a:lnTo>
                <a:lnTo>
                  <a:pt x="9" y="42"/>
                </a:lnTo>
                <a:lnTo>
                  <a:pt x="19" y="5"/>
                </a:lnTo>
                <a:lnTo>
                  <a:pt x="18" y="0"/>
                </a:lnTo>
                <a:lnTo>
                  <a:pt x="19" y="5"/>
                </a:lnTo>
                <a:lnTo>
                  <a:pt x="20" y="2"/>
                </a:lnTo>
                <a:lnTo>
                  <a:pt x="18" y="0"/>
                </a:lnTo>
                <a:lnTo>
                  <a:pt x="13"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76" name="CustomShape 868"/>
          <p:cNvSpPr/>
          <p:nvPr/>
        </p:nvSpPr>
        <p:spPr>
          <a:xfrm>
            <a:off x="4510088" y="6013450"/>
            <a:ext cx="34925" cy="19050"/>
          </a:xfrm>
          <a:custGeom>
            <a:avLst/>
            <a:gdLst/>
            <a:ahLst/>
            <a:cxnLst/>
            <a:rect l="l" t="t" r="r" b="b"/>
            <a:pathLst>
              <a:path w="22" h="13">
                <a:moveTo>
                  <a:pt x="22" y="5"/>
                </a:moveTo>
                <a:lnTo>
                  <a:pt x="19" y="3"/>
                </a:lnTo>
                <a:lnTo>
                  <a:pt x="17" y="3"/>
                </a:lnTo>
                <a:lnTo>
                  <a:pt x="15" y="3"/>
                </a:lnTo>
                <a:lnTo>
                  <a:pt x="13" y="2"/>
                </a:lnTo>
                <a:lnTo>
                  <a:pt x="11" y="2"/>
                </a:lnTo>
                <a:lnTo>
                  <a:pt x="9" y="1"/>
                </a:lnTo>
                <a:lnTo>
                  <a:pt x="5" y="0"/>
                </a:lnTo>
                <a:lnTo>
                  <a:pt x="3" y="0"/>
                </a:lnTo>
                <a:lnTo>
                  <a:pt x="0" y="0"/>
                </a:lnTo>
                <a:lnTo>
                  <a:pt x="0" y="9"/>
                </a:lnTo>
                <a:lnTo>
                  <a:pt x="2" y="9"/>
                </a:lnTo>
                <a:lnTo>
                  <a:pt x="3" y="9"/>
                </a:lnTo>
                <a:lnTo>
                  <a:pt x="5" y="10"/>
                </a:lnTo>
                <a:lnTo>
                  <a:pt x="9" y="11"/>
                </a:lnTo>
                <a:lnTo>
                  <a:pt x="11" y="11"/>
                </a:lnTo>
                <a:lnTo>
                  <a:pt x="14" y="12"/>
                </a:lnTo>
                <a:lnTo>
                  <a:pt x="16" y="12"/>
                </a:lnTo>
                <a:lnTo>
                  <a:pt x="19" y="13"/>
                </a:lnTo>
                <a:lnTo>
                  <a:pt x="16" y="11"/>
                </a:lnTo>
                <a:lnTo>
                  <a:pt x="22" y="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77" name="CustomShape 869"/>
          <p:cNvSpPr/>
          <p:nvPr/>
        </p:nvSpPr>
        <p:spPr>
          <a:xfrm>
            <a:off x="4535488" y="6021388"/>
            <a:ext cx="17462" cy="17462"/>
          </a:xfrm>
          <a:custGeom>
            <a:avLst/>
            <a:gdLst/>
            <a:ahLst/>
            <a:cxnLst/>
            <a:rect l="l" t="t" r="r" b="b"/>
            <a:pathLst>
              <a:path w="11" h="11">
                <a:moveTo>
                  <a:pt x="7" y="3"/>
                </a:moveTo>
                <a:lnTo>
                  <a:pt x="11" y="4"/>
                </a:lnTo>
                <a:lnTo>
                  <a:pt x="6" y="0"/>
                </a:lnTo>
                <a:lnTo>
                  <a:pt x="0" y="6"/>
                </a:lnTo>
                <a:lnTo>
                  <a:pt x="4" y="10"/>
                </a:lnTo>
                <a:lnTo>
                  <a:pt x="7" y="11"/>
                </a:lnTo>
                <a:lnTo>
                  <a:pt x="7" y="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78" name="CustomShape 870"/>
          <p:cNvSpPr/>
          <p:nvPr/>
        </p:nvSpPr>
        <p:spPr>
          <a:xfrm>
            <a:off x="4546600" y="6026150"/>
            <a:ext cx="0" cy="11113"/>
          </a:xfrm>
          <a:prstGeom prst="rect">
            <a:avLst/>
          </a:prstGeom>
          <a:solidFill>
            <a:srgbClr val="BF8D07"/>
          </a:solidFill>
          <a:ln>
            <a:noFill/>
          </a:ln>
        </p:spPr>
        <p:style>
          <a:lnRef idx="0">
            <a:scrgbClr r="0" g="0" b="0"/>
          </a:lnRef>
          <a:fillRef idx="0">
            <a:scrgbClr r="0" g="0" b="0"/>
          </a:fillRef>
          <a:effectRef idx="0">
            <a:scrgbClr r="0" g="0" b="0"/>
          </a:effectRef>
          <a:fontRef idx="minor"/>
        </p:style>
      </p:sp>
      <p:sp>
        <p:nvSpPr>
          <p:cNvPr id="1479" name="CustomShape 871"/>
          <p:cNvSpPr/>
          <p:nvPr/>
        </p:nvSpPr>
        <p:spPr>
          <a:xfrm>
            <a:off x="4541838" y="6026150"/>
            <a:ext cx="14287" cy="11113"/>
          </a:xfrm>
          <a:custGeom>
            <a:avLst/>
            <a:gdLst/>
            <a:ahLst/>
            <a:cxnLst/>
            <a:rect l="l" t="t" r="r" b="b"/>
            <a:pathLst>
              <a:path w="10" h="8">
                <a:moveTo>
                  <a:pt x="10" y="4"/>
                </a:moveTo>
                <a:lnTo>
                  <a:pt x="4" y="0"/>
                </a:lnTo>
                <a:lnTo>
                  <a:pt x="4" y="8"/>
                </a:lnTo>
                <a:lnTo>
                  <a:pt x="0" y="4"/>
                </a:lnTo>
                <a:lnTo>
                  <a:pt x="10" y="4"/>
                </a:lnTo>
                <a:lnTo>
                  <a:pt x="10" y="0"/>
                </a:lnTo>
                <a:lnTo>
                  <a:pt x="4" y="0"/>
                </a:lnTo>
                <a:lnTo>
                  <a:pt x="10" y="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80" name="CustomShape 872"/>
          <p:cNvSpPr/>
          <p:nvPr/>
        </p:nvSpPr>
        <p:spPr>
          <a:xfrm>
            <a:off x="4541838" y="6032500"/>
            <a:ext cx="19050" cy="31750"/>
          </a:xfrm>
          <a:custGeom>
            <a:avLst/>
            <a:gdLst/>
            <a:ahLst/>
            <a:cxnLst/>
            <a:rect l="l" t="t" r="r" b="b"/>
            <a:pathLst>
              <a:path w="12" h="20">
                <a:moveTo>
                  <a:pt x="6" y="20"/>
                </a:moveTo>
                <a:lnTo>
                  <a:pt x="11" y="16"/>
                </a:lnTo>
                <a:lnTo>
                  <a:pt x="12" y="13"/>
                </a:lnTo>
                <a:lnTo>
                  <a:pt x="11" y="10"/>
                </a:lnTo>
                <a:lnTo>
                  <a:pt x="11" y="7"/>
                </a:lnTo>
                <a:lnTo>
                  <a:pt x="11" y="4"/>
                </a:lnTo>
                <a:lnTo>
                  <a:pt x="10" y="2"/>
                </a:lnTo>
                <a:lnTo>
                  <a:pt x="10" y="0"/>
                </a:lnTo>
                <a:lnTo>
                  <a:pt x="0" y="0"/>
                </a:lnTo>
                <a:lnTo>
                  <a:pt x="1" y="2"/>
                </a:lnTo>
                <a:lnTo>
                  <a:pt x="1" y="4"/>
                </a:lnTo>
                <a:lnTo>
                  <a:pt x="1" y="7"/>
                </a:lnTo>
                <a:lnTo>
                  <a:pt x="2" y="9"/>
                </a:lnTo>
                <a:lnTo>
                  <a:pt x="2" y="11"/>
                </a:lnTo>
                <a:lnTo>
                  <a:pt x="2" y="12"/>
                </a:lnTo>
                <a:lnTo>
                  <a:pt x="6" y="10"/>
                </a:lnTo>
                <a:lnTo>
                  <a:pt x="6" y="2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81" name="CustomShape 873"/>
          <p:cNvSpPr/>
          <p:nvPr/>
        </p:nvSpPr>
        <p:spPr>
          <a:xfrm>
            <a:off x="4022725" y="6240463"/>
            <a:ext cx="80963" cy="88900"/>
          </a:xfrm>
          <a:custGeom>
            <a:avLst/>
            <a:gdLst/>
            <a:ahLst/>
            <a:cxnLst/>
            <a:rect l="l" t="t" r="r" b="b"/>
            <a:pathLst>
              <a:path w="51" h="56">
                <a:moveTo>
                  <a:pt x="42" y="36"/>
                </a:moveTo>
                <a:lnTo>
                  <a:pt x="40" y="35"/>
                </a:lnTo>
                <a:lnTo>
                  <a:pt x="36" y="32"/>
                </a:lnTo>
                <a:lnTo>
                  <a:pt x="35" y="28"/>
                </a:lnTo>
                <a:lnTo>
                  <a:pt x="33" y="24"/>
                </a:lnTo>
                <a:lnTo>
                  <a:pt x="31" y="19"/>
                </a:lnTo>
                <a:lnTo>
                  <a:pt x="30" y="15"/>
                </a:lnTo>
                <a:lnTo>
                  <a:pt x="30" y="12"/>
                </a:lnTo>
                <a:lnTo>
                  <a:pt x="30" y="11"/>
                </a:lnTo>
                <a:lnTo>
                  <a:pt x="31" y="8"/>
                </a:lnTo>
                <a:lnTo>
                  <a:pt x="31" y="6"/>
                </a:lnTo>
                <a:lnTo>
                  <a:pt x="30" y="4"/>
                </a:lnTo>
                <a:lnTo>
                  <a:pt x="29" y="3"/>
                </a:lnTo>
                <a:lnTo>
                  <a:pt x="25" y="1"/>
                </a:lnTo>
                <a:lnTo>
                  <a:pt x="20" y="0"/>
                </a:lnTo>
                <a:lnTo>
                  <a:pt x="15" y="0"/>
                </a:lnTo>
                <a:lnTo>
                  <a:pt x="9" y="0"/>
                </a:lnTo>
                <a:lnTo>
                  <a:pt x="5" y="2"/>
                </a:lnTo>
                <a:lnTo>
                  <a:pt x="1" y="5"/>
                </a:lnTo>
                <a:lnTo>
                  <a:pt x="0" y="6"/>
                </a:lnTo>
                <a:lnTo>
                  <a:pt x="1" y="8"/>
                </a:lnTo>
                <a:lnTo>
                  <a:pt x="2" y="12"/>
                </a:lnTo>
                <a:lnTo>
                  <a:pt x="6" y="15"/>
                </a:lnTo>
                <a:lnTo>
                  <a:pt x="9" y="18"/>
                </a:lnTo>
                <a:lnTo>
                  <a:pt x="13" y="22"/>
                </a:lnTo>
                <a:lnTo>
                  <a:pt x="17" y="26"/>
                </a:lnTo>
                <a:lnTo>
                  <a:pt x="22" y="30"/>
                </a:lnTo>
                <a:lnTo>
                  <a:pt x="24" y="33"/>
                </a:lnTo>
                <a:lnTo>
                  <a:pt x="26" y="36"/>
                </a:lnTo>
                <a:lnTo>
                  <a:pt x="27" y="39"/>
                </a:lnTo>
                <a:lnTo>
                  <a:pt x="27" y="42"/>
                </a:lnTo>
                <a:lnTo>
                  <a:pt x="28" y="46"/>
                </a:lnTo>
                <a:lnTo>
                  <a:pt x="29" y="49"/>
                </a:lnTo>
                <a:lnTo>
                  <a:pt x="31" y="51"/>
                </a:lnTo>
                <a:lnTo>
                  <a:pt x="33" y="53"/>
                </a:lnTo>
                <a:lnTo>
                  <a:pt x="40" y="56"/>
                </a:lnTo>
                <a:lnTo>
                  <a:pt x="45" y="56"/>
                </a:lnTo>
                <a:lnTo>
                  <a:pt x="49" y="55"/>
                </a:lnTo>
                <a:lnTo>
                  <a:pt x="50" y="51"/>
                </a:lnTo>
                <a:lnTo>
                  <a:pt x="51" y="47"/>
                </a:lnTo>
                <a:lnTo>
                  <a:pt x="50" y="42"/>
                </a:lnTo>
                <a:lnTo>
                  <a:pt x="47" y="39"/>
                </a:lnTo>
                <a:lnTo>
                  <a:pt x="42" y="3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482" name="CustomShape 874"/>
          <p:cNvSpPr/>
          <p:nvPr/>
        </p:nvSpPr>
        <p:spPr>
          <a:xfrm>
            <a:off x="4064000" y="6253163"/>
            <a:ext cx="26988" cy="50800"/>
          </a:xfrm>
          <a:custGeom>
            <a:avLst/>
            <a:gdLst/>
            <a:ahLst/>
            <a:cxnLst/>
            <a:rect l="l" t="t" r="r" b="b"/>
            <a:pathLst>
              <a:path w="17" h="32">
                <a:moveTo>
                  <a:pt x="0" y="0"/>
                </a:moveTo>
                <a:lnTo>
                  <a:pt x="0" y="5"/>
                </a:lnTo>
                <a:lnTo>
                  <a:pt x="0" y="8"/>
                </a:lnTo>
                <a:lnTo>
                  <a:pt x="1" y="13"/>
                </a:lnTo>
                <a:lnTo>
                  <a:pt x="3" y="17"/>
                </a:lnTo>
                <a:lnTo>
                  <a:pt x="5" y="21"/>
                </a:lnTo>
                <a:lnTo>
                  <a:pt x="7" y="26"/>
                </a:lnTo>
                <a:lnTo>
                  <a:pt x="10" y="30"/>
                </a:lnTo>
                <a:lnTo>
                  <a:pt x="14" y="32"/>
                </a:lnTo>
                <a:lnTo>
                  <a:pt x="17" y="24"/>
                </a:lnTo>
                <a:lnTo>
                  <a:pt x="16" y="24"/>
                </a:lnTo>
                <a:lnTo>
                  <a:pt x="15" y="21"/>
                </a:lnTo>
                <a:lnTo>
                  <a:pt x="12" y="18"/>
                </a:lnTo>
                <a:lnTo>
                  <a:pt x="11" y="14"/>
                </a:lnTo>
                <a:lnTo>
                  <a:pt x="9" y="10"/>
                </a:lnTo>
                <a:lnTo>
                  <a:pt x="9" y="6"/>
                </a:lnTo>
                <a:lnTo>
                  <a:pt x="8" y="4"/>
                </a:lnTo>
                <a:lnTo>
                  <a:pt x="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83" name="CustomShape 875"/>
          <p:cNvSpPr/>
          <p:nvPr/>
        </p:nvSpPr>
        <p:spPr>
          <a:xfrm>
            <a:off x="4017963" y="6230938"/>
            <a:ext cx="60325" cy="26987"/>
          </a:xfrm>
          <a:custGeom>
            <a:avLst/>
            <a:gdLst/>
            <a:ahLst/>
            <a:cxnLst/>
            <a:rect l="l" t="t" r="r" b="b"/>
            <a:pathLst>
              <a:path w="38" h="18">
                <a:moveTo>
                  <a:pt x="8" y="13"/>
                </a:moveTo>
                <a:lnTo>
                  <a:pt x="10" y="11"/>
                </a:lnTo>
                <a:lnTo>
                  <a:pt x="13" y="10"/>
                </a:lnTo>
                <a:lnTo>
                  <a:pt x="18" y="10"/>
                </a:lnTo>
                <a:lnTo>
                  <a:pt x="22" y="10"/>
                </a:lnTo>
                <a:lnTo>
                  <a:pt x="27" y="11"/>
                </a:lnTo>
                <a:lnTo>
                  <a:pt x="29" y="12"/>
                </a:lnTo>
                <a:lnTo>
                  <a:pt x="29" y="13"/>
                </a:lnTo>
                <a:lnTo>
                  <a:pt x="30" y="13"/>
                </a:lnTo>
                <a:lnTo>
                  <a:pt x="29" y="14"/>
                </a:lnTo>
                <a:lnTo>
                  <a:pt x="37" y="18"/>
                </a:lnTo>
                <a:lnTo>
                  <a:pt x="38" y="14"/>
                </a:lnTo>
                <a:lnTo>
                  <a:pt x="38" y="11"/>
                </a:lnTo>
                <a:lnTo>
                  <a:pt x="37" y="8"/>
                </a:lnTo>
                <a:lnTo>
                  <a:pt x="34" y="6"/>
                </a:lnTo>
                <a:lnTo>
                  <a:pt x="30" y="2"/>
                </a:lnTo>
                <a:lnTo>
                  <a:pt x="23" y="1"/>
                </a:lnTo>
                <a:lnTo>
                  <a:pt x="17" y="0"/>
                </a:lnTo>
                <a:lnTo>
                  <a:pt x="12" y="1"/>
                </a:lnTo>
                <a:lnTo>
                  <a:pt x="5" y="3"/>
                </a:lnTo>
                <a:lnTo>
                  <a:pt x="0" y="8"/>
                </a:lnTo>
                <a:lnTo>
                  <a:pt x="8" y="1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84" name="CustomShape 876"/>
          <p:cNvSpPr/>
          <p:nvPr/>
        </p:nvSpPr>
        <p:spPr>
          <a:xfrm>
            <a:off x="4016375" y="6243638"/>
            <a:ext cx="46038" cy="49212"/>
          </a:xfrm>
          <a:custGeom>
            <a:avLst/>
            <a:gdLst/>
            <a:ahLst/>
            <a:cxnLst/>
            <a:rect l="l" t="t" r="r" b="b"/>
            <a:pathLst>
              <a:path w="29" h="32">
                <a:moveTo>
                  <a:pt x="29" y="25"/>
                </a:moveTo>
                <a:lnTo>
                  <a:pt x="24" y="21"/>
                </a:lnTo>
                <a:lnTo>
                  <a:pt x="20" y="16"/>
                </a:lnTo>
                <a:lnTo>
                  <a:pt x="16" y="13"/>
                </a:lnTo>
                <a:lnTo>
                  <a:pt x="13" y="10"/>
                </a:lnTo>
                <a:lnTo>
                  <a:pt x="11" y="6"/>
                </a:lnTo>
                <a:lnTo>
                  <a:pt x="9" y="4"/>
                </a:lnTo>
                <a:lnTo>
                  <a:pt x="9" y="5"/>
                </a:lnTo>
                <a:lnTo>
                  <a:pt x="1" y="0"/>
                </a:lnTo>
                <a:lnTo>
                  <a:pt x="0" y="4"/>
                </a:lnTo>
                <a:lnTo>
                  <a:pt x="1" y="9"/>
                </a:lnTo>
                <a:lnTo>
                  <a:pt x="3" y="12"/>
                </a:lnTo>
                <a:lnTo>
                  <a:pt x="6" y="16"/>
                </a:lnTo>
                <a:lnTo>
                  <a:pt x="10" y="20"/>
                </a:lnTo>
                <a:lnTo>
                  <a:pt x="14" y="23"/>
                </a:lnTo>
                <a:lnTo>
                  <a:pt x="18" y="27"/>
                </a:lnTo>
                <a:lnTo>
                  <a:pt x="23" y="32"/>
                </a:lnTo>
                <a:lnTo>
                  <a:pt x="29" y="2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85" name="CustomShape 877"/>
          <p:cNvSpPr/>
          <p:nvPr/>
        </p:nvSpPr>
        <p:spPr>
          <a:xfrm>
            <a:off x="4052888" y="6283325"/>
            <a:ext cx="25400" cy="49213"/>
          </a:xfrm>
          <a:custGeom>
            <a:avLst/>
            <a:gdLst/>
            <a:ahLst/>
            <a:cxnLst/>
            <a:rect l="l" t="t" r="r" b="b"/>
            <a:pathLst>
              <a:path w="16" h="31">
                <a:moveTo>
                  <a:pt x="16" y="22"/>
                </a:moveTo>
                <a:lnTo>
                  <a:pt x="15" y="22"/>
                </a:lnTo>
                <a:lnTo>
                  <a:pt x="14" y="20"/>
                </a:lnTo>
                <a:lnTo>
                  <a:pt x="13" y="18"/>
                </a:lnTo>
                <a:lnTo>
                  <a:pt x="12" y="14"/>
                </a:lnTo>
                <a:lnTo>
                  <a:pt x="12" y="11"/>
                </a:lnTo>
                <a:lnTo>
                  <a:pt x="10" y="7"/>
                </a:lnTo>
                <a:lnTo>
                  <a:pt x="9" y="3"/>
                </a:lnTo>
                <a:lnTo>
                  <a:pt x="6" y="0"/>
                </a:lnTo>
                <a:lnTo>
                  <a:pt x="0" y="7"/>
                </a:lnTo>
                <a:lnTo>
                  <a:pt x="1" y="8"/>
                </a:lnTo>
                <a:lnTo>
                  <a:pt x="3" y="10"/>
                </a:lnTo>
                <a:lnTo>
                  <a:pt x="4" y="13"/>
                </a:lnTo>
                <a:lnTo>
                  <a:pt x="4" y="17"/>
                </a:lnTo>
                <a:lnTo>
                  <a:pt x="5" y="21"/>
                </a:lnTo>
                <a:lnTo>
                  <a:pt x="7" y="24"/>
                </a:lnTo>
                <a:lnTo>
                  <a:pt x="9" y="28"/>
                </a:lnTo>
                <a:lnTo>
                  <a:pt x="12" y="31"/>
                </a:lnTo>
                <a:lnTo>
                  <a:pt x="16" y="2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86" name="CustomShape 878"/>
          <p:cNvSpPr/>
          <p:nvPr/>
        </p:nvSpPr>
        <p:spPr>
          <a:xfrm>
            <a:off x="4071938" y="6291263"/>
            <a:ext cx="38100" cy="44450"/>
          </a:xfrm>
          <a:custGeom>
            <a:avLst/>
            <a:gdLst/>
            <a:ahLst/>
            <a:cxnLst/>
            <a:rect l="l" t="t" r="r" b="b"/>
            <a:pathLst>
              <a:path w="24" h="28">
                <a:moveTo>
                  <a:pt x="9" y="8"/>
                </a:moveTo>
                <a:lnTo>
                  <a:pt x="13" y="10"/>
                </a:lnTo>
                <a:lnTo>
                  <a:pt x="15" y="14"/>
                </a:lnTo>
                <a:lnTo>
                  <a:pt x="16" y="16"/>
                </a:lnTo>
                <a:lnTo>
                  <a:pt x="16" y="17"/>
                </a:lnTo>
                <a:lnTo>
                  <a:pt x="15" y="18"/>
                </a:lnTo>
                <a:lnTo>
                  <a:pt x="13" y="19"/>
                </a:lnTo>
                <a:lnTo>
                  <a:pt x="10" y="19"/>
                </a:lnTo>
                <a:lnTo>
                  <a:pt x="4" y="17"/>
                </a:lnTo>
                <a:lnTo>
                  <a:pt x="0" y="26"/>
                </a:lnTo>
                <a:lnTo>
                  <a:pt x="7" y="28"/>
                </a:lnTo>
                <a:lnTo>
                  <a:pt x="15" y="28"/>
                </a:lnTo>
                <a:lnTo>
                  <a:pt x="20" y="26"/>
                </a:lnTo>
                <a:lnTo>
                  <a:pt x="23" y="20"/>
                </a:lnTo>
                <a:lnTo>
                  <a:pt x="24" y="15"/>
                </a:lnTo>
                <a:lnTo>
                  <a:pt x="22" y="8"/>
                </a:lnTo>
                <a:lnTo>
                  <a:pt x="18" y="4"/>
                </a:lnTo>
                <a:lnTo>
                  <a:pt x="12" y="0"/>
                </a:lnTo>
                <a:lnTo>
                  <a:pt x="9"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87" name="CustomShape 879"/>
          <p:cNvSpPr/>
          <p:nvPr/>
        </p:nvSpPr>
        <p:spPr>
          <a:xfrm>
            <a:off x="4070350" y="6215063"/>
            <a:ext cx="150813" cy="100012"/>
          </a:xfrm>
          <a:custGeom>
            <a:avLst/>
            <a:gdLst/>
            <a:ahLst/>
            <a:cxnLst/>
            <a:rect l="l" t="t" r="r" b="b"/>
            <a:pathLst>
              <a:path w="95" h="63">
                <a:moveTo>
                  <a:pt x="95" y="51"/>
                </a:moveTo>
                <a:lnTo>
                  <a:pt x="95" y="51"/>
                </a:lnTo>
                <a:lnTo>
                  <a:pt x="93" y="49"/>
                </a:lnTo>
                <a:lnTo>
                  <a:pt x="88" y="45"/>
                </a:lnTo>
                <a:lnTo>
                  <a:pt x="81" y="40"/>
                </a:lnTo>
                <a:lnTo>
                  <a:pt x="75" y="33"/>
                </a:lnTo>
                <a:lnTo>
                  <a:pt x="69" y="27"/>
                </a:lnTo>
                <a:lnTo>
                  <a:pt x="67" y="22"/>
                </a:lnTo>
                <a:lnTo>
                  <a:pt x="65" y="18"/>
                </a:lnTo>
                <a:lnTo>
                  <a:pt x="63" y="13"/>
                </a:lnTo>
                <a:lnTo>
                  <a:pt x="62" y="9"/>
                </a:lnTo>
                <a:lnTo>
                  <a:pt x="62" y="6"/>
                </a:lnTo>
                <a:lnTo>
                  <a:pt x="61" y="2"/>
                </a:lnTo>
                <a:lnTo>
                  <a:pt x="60" y="0"/>
                </a:lnTo>
                <a:lnTo>
                  <a:pt x="58" y="0"/>
                </a:lnTo>
                <a:lnTo>
                  <a:pt x="53" y="1"/>
                </a:lnTo>
                <a:lnTo>
                  <a:pt x="47" y="5"/>
                </a:lnTo>
                <a:lnTo>
                  <a:pt x="37" y="10"/>
                </a:lnTo>
                <a:lnTo>
                  <a:pt x="27" y="16"/>
                </a:lnTo>
                <a:lnTo>
                  <a:pt x="16" y="20"/>
                </a:lnTo>
                <a:lnTo>
                  <a:pt x="3" y="22"/>
                </a:lnTo>
                <a:lnTo>
                  <a:pt x="1" y="23"/>
                </a:lnTo>
                <a:lnTo>
                  <a:pt x="0" y="28"/>
                </a:lnTo>
                <a:lnTo>
                  <a:pt x="1" y="32"/>
                </a:lnTo>
                <a:lnTo>
                  <a:pt x="4" y="39"/>
                </a:lnTo>
                <a:lnTo>
                  <a:pt x="7" y="45"/>
                </a:lnTo>
                <a:lnTo>
                  <a:pt x="13" y="52"/>
                </a:lnTo>
                <a:lnTo>
                  <a:pt x="20" y="57"/>
                </a:lnTo>
                <a:lnTo>
                  <a:pt x="27" y="61"/>
                </a:lnTo>
                <a:lnTo>
                  <a:pt x="36" y="63"/>
                </a:lnTo>
                <a:lnTo>
                  <a:pt x="45" y="62"/>
                </a:lnTo>
                <a:lnTo>
                  <a:pt x="56" y="61"/>
                </a:lnTo>
                <a:lnTo>
                  <a:pt x="66" y="57"/>
                </a:lnTo>
                <a:lnTo>
                  <a:pt x="75" y="55"/>
                </a:lnTo>
                <a:lnTo>
                  <a:pt x="84" y="52"/>
                </a:lnTo>
                <a:lnTo>
                  <a:pt x="91" y="51"/>
                </a:lnTo>
                <a:lnTo>
                  <a:pt x="95" y="51"/>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488" name="CustomShape 880"/>
          <p:cNvSpPr/>
          <p:nvPr/>
        </p:nvSpPr>
        <p:spPr>
          <a:xfrm>
            <a:off x="4162425" y="6229350"/>
            <a:ext cx="61913" cy="73025"/>
          </a:xfrm>
          <a:custGeom>
            <a:avLst/>
            <a:gdLst/>
            <a:ahLst/>
            <a:cxnLst/>
            <a:rect l="l" t="t" r="r" b="b"/>
            <a:pathLst>
              <a:path w="40" h="46">
                <a:moveTo>
                  <a:pt x="0" y="0"/>
                </a:moveTo>
                <a:lnTo>
                  <a:pt x="1" y="6"/>
                </a:lnTo>
                <a:lnTo>
                  <a:pt x="2" y="11"/>
                </a:lnTo>
                <a:lnTo>
                  <a:pt x="4" y="15"/>
                </a:lnTo>
                <a:lnTo>
                  <a:pt x="8" y="20"/>
                </a:lnTo>
                <a:lnTo>
                  <a:pt x="14" y="28"/>
                </a:lnTo>
                <a:lnTo>
                  <a:pt x="20" y="34"/>
                </a:lnTo>
                <a:lnTo>
                  <a:pt x="28" y="40"/>
                </a:lnTo>
                <a:lnTo>
                  <a:pt x="32" y="44"/>
                </a:lnTo>
                <a:lnTo>
                  <a:pt x="34" y="45"/>
                </a:lnTo>
                <a:lnTo>
                  <a:pt x="38" y="37"/>
                </a:lnTo>
                <a:lnTo>
                  <a:pt x="35" y="46"/>
                </a:lnTo>
                <a:lnTo>
                  <a:pt x="40" y="39"/>
                </a:lnTo>
                <a:lnTo>
                  <a:pt x="37" y="36"/>
                </a:lnTo>
                <a:lnTo>
                  <a:pt x="32" y="33"/>
                </a:lnTo>
                <a:lnTo>
                  <a:pt x="27" y="28"/>
                </a:lnTo>
                <a:lnTo>
                  <a:pt x="20" y="22"/>
                </a:lnTo>
                <a:lnTo>
                  <a:pt x="14" y="14"/>
                </a:lnTo>
                <a:lnTo>
                  <a:pt x="12" y="11"/>
                </a:lnTo>
                <a:lnTo>
                  <a:pt x="11" y="8"/>
                </a:lnTo>
                <a:lnTo>
                  <a:pt x="10" y="4"/>
                </a:lnTo>
                <a:lnTo>
                  <a:pt x="9" y="0"/>
                </a:lnTo>
                <a:lnTo>
                  <a:pt x="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89" name="CustomShape 881"/>
          <p:cNvSpPr/>
          <p:nvPr/>
        </p:nvSpPr>
        <p:spPr>
          <a:xfrm>
            <a:off x="4073525" y="6208713"/>
            <a:ext cx="103188" cy="49212"/>
          </a:xfrm>
          <a:custGeom>
            <a:avLst/>
            <a:gdLst/>
            <a:ahLst/>
            <a:cxnLst/>
            <a:rect l="l" t="t" r="r" b="b"/>
            <a:pathLst>
              <a:path w="65" h="31">
                <a:moveTo>
                  <a:pt x="1" y="31"/>
                </a:moveTo>
                <a:lnTo>
                  <a:pt x="15" y="28"/>
                </a:lnTo>
                <a:lnTo>
                  <a:pt x="27" y="23"/>
                </a:lnTo>
                <a:lnTo>
                  <a:pt x="37" y="17"/>
                </a:lnTo>
                <a:lnTo>
                  <a:pt x="47" y="13"/>
                </a:lnTo>
                <a:lnTo>
                  <a:pt x="53" y="10"/>
                </a:lnTo>
                <a:lnTo>
                  <a:pt x="57" y="9"/>
                </a:lnTo>
                <a:lnTo>
                  <a:pt x="56" y="9"/>
                </a:lnTo>
                <a:lnTo>
                  <a:pt x="56" y="10"/>
                </a:lnTo>
                <a:lnTo>
                  <a:pt x="56" y="13"/>
                </a:lnTo>
                <a:lnTo>
                  <a:pt x="65" y="13"/>
                </a:lnTo>
                <a:lnTo>
                  <a:pt x="65" y="9"/>
                </a:lnTo>
                <a:lnTo>
                  <a:pt x="64" y="4"/>
                </a:lnTo>
                <a:lnTo>
                  <a:pt x="60" y="1"/>
                </a:lnTo>
                <a:lnTo>
                  <a:pt x="56" y="0"/>
                </a:lnTo>
                <a:lnTo>
                  <a:pt x="50" y="1"/>
                </a:lnTo>
                <a:lnTo>
                  <a:pt x="42" y="4"/>
                </a:lnTo>
                <a:lnTo>
                  <a:pt x="33" y="10"/>
                </a:lnTo>
                <a:lnTo>
                  <a:pt x="23" y="15"/>
                </a:lnTo>
                <a:lnTo>
                  <a:pt x="13" y="20"/>
                </a:lnTo>
                <a:lnTo>
                  <a:pt x="0" y="22"/>
                </a:lnTo>
                <a:lnTo>
                  <a:pt x="1" y="3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90" name="CustomShape 882"/>
          <p:cNvSpPr/>
          <p:nvPr/>
        </p:nvSpPr>
        <p:spPr>
          <a:xfrm>
            <a:off x="4064000" y="6243638"/>
            <a:ext cx="53975" cy="73025"/>
          </a:xfrm>
          <a:custGeom>
            <a:avLst/>
            <a:gdLst/>
            <a:ahLst/>
            <a:cxnLst/>
            <a:rect l="l" t="t" r="r" b="b"/>
            <a:pathLst>
              <a:path w="34" h="47">
                <a:moveTo>
                  <a:pt x="34" y="38"/>
                </a:moveTo>
                <a:lnTo>
                  <a:pt x="26" y="35"/>
                </a:lnTo>
                <a:lnTo>
                  <a:pt x="20" y="31"/>
                </a:lnTo>
                <a:lnTo>
                  <a:pt x="16" y="24"/>
                </a:lnTo>
                <a:lnTo>
                  <a:pt x="11" y="19"/>
                </a:lnTo>
                <a:lnTo>
                  <a:pt x="9" y="13"/>
                </a:lnTo>
                <a:lnTo>
                  <a:pt x="8" y="9"/>
                </a:lnTo>
                <a:lnTo>
                  <a:pt x="8" y="8"/>
                </a:lnTo>
                <a:lnTo>
                  <a:pt x="7" y="9"/>
                </a:lnTo>
                <a:lnTo>
                  <a:pt x="6" y="0"/>
                </a:lnTo>
                <a:lnTo>
                  <a:pt x="1" y="4"/>
                </a:lnTo>
                <a:lnTo>
                  <a:pt x="0" y="10"/>
                </a:lnTo>
                <a:lnTo>
                  <a:pt x="1" y="16"/>
                </a:lnTo>
                <a:lnTo>
                  <a:pt x="4" y="23"/>
                </a:lnTo>
                <a:lnTo>
                  <a:pt x="8" y="30"/>
                </a:lnTo>
                <a:lnTo>
                  <a:pt x="15" y="37"/>
                </a:lnTo>
                <a:lnTo>
                  <a:pt x="22" y="43"/>
                </a:lnTo>
                <a:lnTo>
                  <a:pt x="30" y="47"/>
                </a:lnTo>
                <a:lnTo>
                  <a:pt x="34" y="3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91" name="CustomShape 883"/>
          <p:cNvSpPr/>
          <p:nvPr/>
        </p:nvSpPr>
        <p:spPr>
          <a:xfrm>
            <a:off x="4111625" y="6288088"/>
            <a:ext cx="111125" cy="33337"/>
          </a:xfrm>
          <a:custGeom>
            <a:avLst/>
            <a:gdLst/>
            <a:ahLst/>
            <a:cxnLst/>
            <a:rect l="l" t="t" r="r" b="b"/>
            <a:pathLst>
              <a:path w="70" h="21">
                <a:moveTo>
                  <a:pt x="70" y="0"/>
                </a:moveTo>
                <a:lnTo>
                  <a:pt x="64" y="0"/>
                </a:lnTo>
                <a:lnTo>
                  <a:pt x="56" y="2"/>
                </a:lnTo>
                <a:lnTo>
                  <a:pt x="48" y="5"/>
                </a:lnTo>
                <a:lnTo>
                  <a:pt x="39" y="7"/>
                </a:lnTo>
                <a:lnTo>
                  <a:pt x="29" y="10"/>
                </a:lnTo>
                <a:lnTo>
                  <a:pt x="19" y="11"/>
                </a:lnTo>
                <a:lnTo>
                  <a:pt x="10" y="12"/>
                </a:lnTo>
                <a:lnTo>
                  <a:pt x="4" y="10"/>
                </a:lnTo>
                <a:lnTo>
                  <a:pt x="0" y="19"/>
                </a:lnTo>
                <a:lnTo>
                  <a:pt x="10" y="21"/>
                </a:lnTo>
                <a:lnTo>
                  <a:pt x="19" y="20"/>
                </a:lnTo>
                <a:lnTo>
                  <a:pt x="30" y="19"/>
                </a:lnTo>
                <a:lnTo>
                  <a:pt x="41" y="16"/>
                </a:lnTo>
                <a:lnTo>
                  <a:pt x="50" y="14"/>
                </a:lnTo>
                <a:lnTo>
                  <a:pt x="59" y="10"/>
                </a:lnTo>
                <a:lnTo>
                  <a:pt x="65" y="9"/>
                </a:lnTo>
                <a:lnTo>
                  <a:pt x="67" y="9"/>
                </a:lnTo>
                <a:lnTo>
                  <a:pt x="7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92" name="CustomShape 884"/>
          <p:cNvSpPr/>
          <p:nvPr/>
        </p:nvSpPr>
        <p:spPr>
          <a:xfrm>
            <a:off x="4849813" y="6243638"/>
            <a:ext cx="149225" cy="69850"/>
          </a:xfrm>
          <a:custGeom>
            <a:avLst/>
            <a:gdLst/>
            <a:ahLst/>
            <a:cxnLst/>
            <a:rect l="l" t="t" r="r" b="b"/>
            <a:pathLst>
              <a:path w="94" h="45">
                <a:moveTo>
                  <a:pt x="6" y="43"/>
                </a:moveTo>
                <a:lnTo>
                  <a:pt x="4" y="44"/>
                </a:lnTo>
                <a:lnTo>
                  <a:pt x="2" y="43"/>
                </a:lnTo>
                <a:lnTo>
                  <a:pt x="1" y="42"/>
                </a:lnTo>
                <a:lnTo>
                  <a:pt x="0" y="40"/>
                </a:lnTo>
                <a:lnTo>
                  <a:pt x="0" y="35"/>
                </a:lnTo>
                <a:lnTo>
                  <a:pt x="2" y="30"/>
                </a:lnTo>
                <a:lnTo>
                  <a:pt x="5" y="23"/>
                </a:lnTo>
                <a:lnTo>
                  <a:pt x="9" y="16"/>
                </a:lnTo>
                <a:lnTo>
                  <a:pt x="17" y="11"/>
                </a:lnTo>
                <a:lnTo>
                  <a:pt x="24" y="8"/>
                </a:lnTo>
                <a:lnTo>
                  <a:pt x="32" y="6"/>
                </a:lnTo>
                <a:lnTo>
                  <a:pt x="39" y="4"/>
                </a:lnTo>
                <a:lnTo>
                  <a:pt x="46" y="3"/>
                </a:lnTo>
                <a:lnTo>
                  <a:pt x="54" y="2"/>
                </a:lnTo>
                <a:lnTo>
                  <a:pt x="62" y="1"/>
                </a:lnTo>
                <a:lnTo>
                  <a:pt x="70" y="0"/>
                </a:lnTo>
                <a:lnTo>
                  <a:pt x="78" y="0"/>
                </a:lnTo>
                <a:lnTo>
                  <a:pt x="87" y="0"/>
                </a:lnTo>
                <a:lnTo>
                  <a:pt x="90" y="1"/>
                </a:lnTo>
                <a:lnTo>
                  <a:pt x="91" y="2"/>
                </a:lnTo>
                <a:lnTo>
                  <a:pt x="93" y="3"/>
                </a:lnTo>
                <a:lnTo>
                  <a:pt x="94" y="6"/>
                </a:lnTo>
                <a:lnTo>
                  <a:pt x="94" y="12"/>
                </a:lnTo>
                <a:lnTo>
                  <a:pt x="93" y="19"/>
                </a:lnTo>
                <a:lnTo>
                  <a:pt x="90" y="26"/>
                </a:lnTo>
                <a:lnTo>
                  <a:pt x="84" y="33"/>
                </a:lnTo>
                <a:lnTo>
                  <a:pt x="80" y="36"/>
                </a:lnTo>
                <a:lnTo>
                  <a:pt x="76" y="38"/>
                </a:lnTo>
                <a:lnTo>
                  <a:pt x="71" y="42"/>
                </a:lnTo>
                <a:lnTo>
                  <a:pt x="65" y="43"/>
                </a:lnTo>
                <a:lnTo>
                  <a:pt x="57" y="44"/>
                </a:lnTo>
                <a:lnTo>
                  <a:pt x="48" y="45"/>
                </a:lnTo>
                <a:lnTo>
                  <a:pt x="39" y="45"/>
                </a:lnTo>
                <a:lnTo>
                  <a:pt x="30" y="44"/>
                </a:lnTo>
                <a:lnTo>
                  <a:pt x="23" y="44"/>
                </a:lnTo>
                <a:lnTo>
                  <a:pt x="16" y="43"/>
                </a:lnTo>
                <a:lnTo>
                  <a:pt x="9" y="43"/>
                </a:lnTo>
                <a:lnTo>
                  <a:pt x="6" y="43"/>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493" name="CustomShape 885"/>
          <p:cNvSpPr/>
          <p:nvPr/>
        </p:nvSpPr>
        <p:spPr>
          <a:xfrm>
            <a:off x="4843463" y="6248400"/>
            <a:ext cx="46037" cy="71438"/>
          </a:xfrm>
          <a:custGeom>
            <a:avLst/>
            <a:gdLst/>
            <a:ahLst/>
            <a:cxnLst/>
            <a:rect l="l" t="t" r="r" b="b"/>
            <a:pathLst>
              <a:path w="29" h="45">
                <a:moveTo>
                  <a:pt x="27" y="0"/>
                </a:moveTo>
                <a:lnTo>
                  <a:pt x="19" y="5"/>
                </a:lnTo>
                <a:lnTo>
                  <a:pt x="11" y="10"/>
                </a:lnTo>
                <a:lnTo>
                  <a:pt x="5" y="17"/>
                </a:lnTo>
                <a:lnTo>
                  <a:pt x="2" y="24"/>
                </a:lnTo>
                <a:lnTo>
                  <a:pt x="0" y="32"/>
                </a:lnTo>
                <a:lnTo>
                  <a:pt x="0" y="37"/>
                </a:lnTo>
                <a:lnTo>
                  <a:pt x="1" y="42"/>
                </a:lnTo>
                <a:lnTo>
                  <a:pt x="4" y="44"/>
                </a:lnTo>
                <a:lnTo>
                  <a:pt x="7" y="45"/>
                </a:lnTo>
                <a:lnTo>
                  <a:pt x="11" y="45"/>
                </a:lnTo>
                <a:lnTo>
                  <a:pt x="8" y="35"/>
                </a:lnTo>
                <a:lnTo>
                  <a:pt x="8" y="36"/>
                </a:lnTo>
                <a:lnTo>
                  <a:pt x="8" y="33"/>
                </a:lnTo>
                <a:lnTo>
                  <a:pt x="9" y="28"/>
                </a:lnTo>
                <a:lnTo>
                  <a:pt x="12" y="22"/>
                </a:lnTo>
                <a:lnTo>
                  <a:pt x="17" y="17"/>
                </a:lnTo>
                <a:lnTo>
                  <a:pt x="23" y="12"/>
                </a:lnTo>
                <a:lnTo>
                  <a:pt x="29" y="9"/>
                </a:lnTo>
                <a:lnTo>
                  <a:pt x="27"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94" name="CustomShape 886"/>
          <p:cNvSpPr/>
          <p:nvPr/>
        </p:nvSpPr>
        <p:spPr>
          <a:xfrm>
            <a:off x="4886325" y="6235700"/>
            <a:ext cx="103188" cy="25400"/>
          </a:xfrm>
          <a:custGeom>
            <a:avLst/>
            <a:gdLst/>
            <a:ahLst/>
            <a:cxnLst/>
            <a:rect l="l" t="t" r="r" b="b"/>
            <a:pathLst>
              <a:path w="65" h="17">
                <a:moveTo>
                  <a:pt x="65" y="0"/>
                </a:moveTo>
                <a:lnTo>
                  <a:pt x="55" y="0"/>
                </a:lnTo>
                <a:lnTo>
                  <a:pt x="47" y="0"/>
                </a:lnTo>
                <a:lnTo>
                  <a:pt x="38" y="2"/>
                </a:lnTo>
                <a:lnTo>
                  <a:pt x="31" y="3"/>
                </a:lnTo>
                <a:lnTo>
                  <a:pt x="22" y="4"/>
                </a:lnTo>
                <a:lnTo>
                  <a:pt x="15" y="5"/>
                </a:lnTo>
                <a:lnTo>
                  <a:pt x="7" y="7"/>
                </a:lnTo>
                <a:lnTo>
                  <a:pt x="0" y="8"/>
                </a:lnTo>
                <a:lnTo>
                  <a:pt x="2" y="17"/>
                </a:lnTo>
                <a:lnTo>
                  <a:pt x="10" y="16"/>
                </a:lnTo>
                <a:lnTo>
                  <a:pt x="17" y="14"/>
                </a:lnTo>
                <a:lnTo>
                  <a:pt x="24" y="13"/>
                </a:lnTo>
                <a:lnTo>
                  <a:pt x="32" y="11"/>
                </a:lnTo>
                <a:lnTo>
                  <a:pt x="39" y="10"/>
                </a:lnTo>
                <a:lnTo>
                  <a:pt x="47" y="10"/>
                </a:lnTo>
                <a:lnTo>
                  <a:pt x="55" y="9"/>
                </a:lnTo>
                <a:lnTo>
                  <a:pt x="64" y="9"/>
                </a:lnTo>
                <a:lnTo>
                  <a:pt x="65"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95" name="CustomShape 887"/>
          <p:cNvSpPr/>
          <p:nvPr/>
        </p:nvSpPr>
        <p:spPr>
          <a:xfrm>
            <a:off x="4951413" y="6235700"/>
            <a:ext cx="53975" cy="80963"/>
          </a:xfrm>
          <a:custGeom>
            <a:avLst/>
            <a:gdLst/>
            <a:ahLst/>
            <a:cxnLst/>
            <a:rect l="l" t="t" r="r" b="b"/>
            <a:pathLst>
              <a:path w="35" h="52">
                <a:moveTo>
                  <a:pt x="2" y="52"/>
                </a:moveTo>
                <a:lnTo>
                  <a:pt x="9" y="51"/>
                </a:lnTo>
                <a:lnTo>
                  <a:pt x="14" y="48"/>
                </a:lnTo>
                <a:lnTo>
                  <a:pt x="19" y="44"/>
                </a:lnTo>
                <a:lnTo>
                  <a:pt x="24" y="41"/>
                </a:lnTo>
                <a:lnTo>
                  <a:pt x="30" y="33"/>
                </a:lnTo>
                <a:lnTo>
                  <a:pt x="33" y="25"/>
                </a:lnTo>
                <a:lnTo>
                  <a:pt x="35" y="17"/>
                </a:lnTo>
                <a:lnTo>
                  <a:pt x="34" y="10"/>
                </a:lnTo>
                <a:lnTo>
                  <a:pt x="32" y="6"/>
                </a:lnTo>
                <a:lnTo>
                  <a:pt x="30" y="4"/>
                </a:lnTo>
                <a:lnTo>
                  <a:pt x="27" y="2"/>
                </a:lnTo>
                <a:lnTo>
                  <a:pt x="24" y="0"/>
                </a:lnTo>
                <a:lnTo>
                  <a:pt x="23" y="9"/>
                </a:lnTo>
                <a:lnTo>
                  <a:pt x="24" y="10"/>
                </a:lnTo>
                <a:lnTo>
                  <a:pt x="25" y="10"/>
                </a:lnTo>
                <a:lnTo>
                  <a:pt x="25" y="11"/>
                </a:lnTo>
                <a:lnTo>
                  <a:pt x="26" y="13"/>
                </a:lnTo>
                <a:lnTo>
                  <a:pt x="26" y="17"/>
                </a:lnTo>
                <a:lnTo>
                  <a:pt x="25" y="22"/>
                </a:lnTo>
                <a:lnTo>
                  <a:pt x="23" y="28"/>
                </a:lnTo>
                <a:lnTo>
                  <a:pt x="17" y="35"/>
                </a:lnTo>
                <a:lnTo>
                  <a:pt x="14" y="38"/>
                </a:lnTo>
                <a:lnTo>
                  <a:pt x="10" y="40"/>
                </a:lnTo>
                <a:lnTo>
                  <a:pt x="6" y="42"/>
                </a:lnTo>
                <a:lnTo>
                  <a:pt x="0" y="43"/>
                </a:lnTo>
                <a:lnTo>
                  <a:pt x="2" y="5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96" name="CustomShape 888"/>
          <p:cNvSpPr/>
          <p:nvPr/>
        </p:nvSpPr>
        <p:spPr>
          <a:xfrm>
            <a:off x="4856163" y="6303963"/>
            <a:ext cx="96837" cy="17462"/>
          </a:xfrm>
          <a:custGeom>
            <a:avLst/>
            <a:gdLst/>
            <a:ahLst/>
            <a:cxnLst/>
            <a:rect l="l" t="t" r="r" b="b"/>
            <a:pathLst>
              <a:path w="62" h="11">
                <a:moveTo>
                  <a:pt x="3" y="10"/>
                </a:moveTo>
                <a:lnTo>
                  <a:pt x="6" y="9"/>
                </a:lnTo>
                <a:lnTo>
                  <a:pt x="12" y="9"/>
                </a:lnTo>
                <a:lnTo>
                  <a:pt x="18" y="10"/>
                </a:lnTo>
                <a:lnTo>
                  <a:pt x="26" y="10"/>
                </a:lnTo>
                <a:lnTo>
                  <a:pt x="35" y="11"/>
                </a:lnTo>
                <a:lnTo>
                  <a:pt x="44" y="11"/>
                </a:lnTo>
                <a:lnTo>
                  <a:pt x="53" y="11"/>
                </a:lnTo>
                <a:lnTo>
                  <a:pt x="62" y="9"/>
                </a:lnTo>
                <a:lnTo>
                  <a:pt x="60" y="0"/>
                </a:lnTo>
                <a:lnTo>
                  <a:pt x="53" y="1"/>
                </a:lnTo>
                <a:lnTo>
                  <a:pt x="44" y="2"/>
                </a:lnTo>
                <a:lnTo>
                  <a:pt x="36" y="2"/>
                </a:lnTo>
                <a:lnTo>
                  <a:pt x="28" y="1"/>
                </a:lnTo>
                <a:lnTo>
                  <a:pt x="19" y="1"/>
                </a:lnTo>
                <a:lnTo>
                  <a:pt x="12" y="0"/>
                </a:lnTo>
                <a:lnTo>
                  <a:pt x="5" y="0"/>
                </a:lnTo>
                <a:lnTo>
                  <a:pt x="0" y="0"/>
                </a:lnTo>
                <a:lnTo>
                  <a:pt x="3"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97" name="CustomShape 889"/>
          <p:cNvSpPr/>
          <p:nvPr/>
        </p:nvSpPr>
        <p:spPr>
          <a:xfrm>
            <a:off x="4102100" y="6300788"/>
            <a:ext cx="163513" cy="87312"/>
          </a:xfrm>
          <a:custGeom>
            <a:avLst/>
            <a:gdLst/>
            <a:ahLst/>
            <a:cxnLst/>
            <a:rect l="l" t="t" r="r" b="b"/>
            <a:pathLst>
              <a:path w="103" h="55">
                <a:moveTo>
                  <a:pt x="102" y="41"/>
                </a:moveTo>
                <a:lnTo>
                  <a:pt x="103" y="40"/>
                </a:lnTo>
                <a:lnTo>
                  <a:pt x="102" y="34"/>
                </a:lnTo>
                <a:lnTo>
                  <a:pt x="100" y="29"/>
                </a:lnTo>
                <a:lnTo>
                  <a:pt x="96" y="21"/>
                </a:lnTo>
                <a:lnTo>
                  <a:pt x="91" y="14"/>
                </a:lnTo>
                <a:lnTo>
                  <a:pt x="86" y="8"/>
                </a:lnTo>
                <a:lnTo>
                  <a:pt x="80" y="2"/>
                </a:lnTo>
                <a:lnTo>
                  <a:pt x="74" y="0"/>
                </a:lnTo>
                <a:lnTo>
                  <a:pt x="67" y="0"/>
                </a:lnTo>
                <a:lnTo>
                  <a:pt x="59" y="1"/>
                </a:lnTo>
                <a:lnTo>
                  <a:pt x="51" y="2"/>
                </a:lnTo>
                <a:lnTo>
                  <a:pt x="43" y="4"/>
                </a:lnTo>
                <a:lnTo>
                  <a:pt x="35" y="7"/>
                </a:lnTo>
                <a:lnTo>
                  <a:pt x="28" y="9"/>
                </a:lnTo>
                <a:lnTo>
                  <a:pt x="20" y="10"/>
                </a:lnTo>
                <a:lnTo>
                  <a:pt x="14" y="11"/>
                </a:lnTo>
                <a:lnTo>
                  <a:pt x="10" y="11"/>
                </a:lnTo>
                <a:lnTo>
                  <a:pt x="6" y="13"/>
                </a:lnTo>
                <a:lnTo>
                  <a:pt x="4" y="15"/>
                </a:lnTo>
                <a:lnTo>
                  <a:pt x="2" y="19"/>
                </a:lnTo>
                <a:lnTo>
                  <a:pt x="0" y="22"/>
                </a:lnTo>
                <a:lnTo>
                  <a:pt x="0" y="25"/>
                </a:lnTo>
                <a:lnTo>
                  <a:pt x="1" y="29"/>
                </a:lnTo>
                <a:lnTo>
                  <a:pt x="2" y="32"/>
                </a:lnTo>
                <a:lnTo>
                  <a:pt x="5" y="35"/>
                </a:lnTo>
                <a:lnTo>
                  <a:pt x="10" y="40"/>
                </a:lnTo>
                <a:lnTo>
                  <a:pt x="14" y="43"/>
                </a:lnTo>
                <a:lnTo>
                  <a:pt x="20" y="46"/>
                </a:lnTo>
                <a:lnTo>
                  <a:pt x="28" y="50"/>
                </a:lnTo>
                <a:lnTo>
                  <a:pt x="35" y="52"/>
                </a:lnTo>
                <a:lnTo>
                  <a:pt x="43" y="54"/>
                </a:lnTo>
                <a:lnTo>
                  <a:pt x="52" y="55"/>
                </a:lnTo>
                <a:lnTo>
                  <a:pt x="59" y="54"/>
                </a:lnTo>
                <a:lnTo>
                  <a:pt x="68" y="53"/>
                </a:lnTo>
                <a:lnTo>
                  <a:pt x="75" y="52"/>
                </a:lnTo>
                <a:lnTo>
                  <a:pt x="82" y="50"/>
                </a:lnTo>
                <a:lnTo>
                  <a:pt x="88" y="46"/>
                </a:lnTo>
                <a:lnTo>
                  <a:pt x="93" y="44"/>
                </a:lnTo>
                <a:lnTo>
                  <a:pt x="98" y="42"/>
                </a:lnTo>
                <a:lnTo>
                  <a:pt x="102" y="41"/>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498" name="CustomShape 890"/>
          <p:cNvSpPr/>
          <p:nvPr/>
        </p:nvSpPr>
        <p:spPr>
          <a:xfrm>
            <a:off x="4217988" y="6294438"/>
            <a:ext cx="53975" cy="77787"/>
          </a:xfrm>
          <a:custGeom>
            <a:avLst/>
            <a:gdLst/>
            <a:ahLst/>
            <a:cxnLst/>
            <a:rect l="l" t="t" r="r" b="b"/>
            <a:pathLst>
              <a:path w="34" h="49">
                <a:moveTo>
                  <a:pt x="0" y="8"/>
                </a:moveTo>
                <a:lnTo>
                  <a:pt x="5" y="11"/>
                </a:lnTo>
                <a:lnTo>
                  <a:pt x="10" y="15"/>
                </a:lnTo>
                <a:lnTo>
                  <a:pt x="15" y="21"/>
                </a:lnTo>
                <a:lnTo>
                  <a:pt x="19" y="27"/>
                </a:lnTo>
                <a:lnTo>
                  <a:pt x="22" y="34"/>
                </a:lnTo>
                <a:lnTo>
                  <a:pt x="24" y="39"/>
                </a:lnTo>
                <a:lnTo>
                  <a:pt x="25" y="43"/>
                </a:lnTo>
                <a:lnTo>
                  <a:pt x="28" y="40"/>
                </a:lnTo>
                <a:lnTo>
                  <a:pt x="30" y="49"/>
                </a:lnTo>
                <a:lnTo>
                  <a:pt x="34" y="44"/>
                </a:lnTo>
                <a:lnTo>
                  <a:pt x="33" y="37"/>
                </a:lnTo>
                <a:lnTo>
                  <a:pt x="31" y="30"/>
                </a:lnTo>
                <a:lnTo>
                  <a:pt x="27" y="23"/>
                </a:lnTo>
                <a:lnTo>
                  <a:pt x="22" y="15"/>
                </a:lnTo>
                <a:lnTo>
                  <a:pt x="16" y="8"/>
                </a:lnTo>
                <a:lnTo>
                  <a:pt x="10" y="3"/>
                </a:lnTo>
                <a:lnTo>
                  <a:pt x="1" y="0"/>
                </a:lnTo>
                <a:lnTo>
                  <a:pt x="0"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499" name="CustomShape 891"/>
          <p:cNvSpPr/>
          <p:nvPr/>
        </p:nvSpPr>
        <p:spPr>
          <a:xfrm>
            <a:off x="4124325" y="6294438"/>
            <a:ext cx="95250" cy="30162"/>
          </a:xfrm>
          <a:custGeom>
            <a:avLst/>
            <a:gdLst/>
            <a:ahLst/>
            <a:cxnLst/>
            <a:rect l="l" t="t" r="r" b="b"/>
            <a:pathLst>
              <a:path w="60" h="19">
                <a:moveTo>
                  <a:pt x="0" y="19"/>
                </a:moveTo>
                <a:lnTo>
                  <a:pt x="7" y="18"/>
                </a:lnTo>
                <a:lnTo>
                  <a:pt x="15" y="17"/>
                </a:lnTo>
                <a:lnTo>
                  <a:pt x="22" y="15"/>
                </a:lnTo>
                <a:lnTo>
                  <a:pt x="31" y="13"/>
                </a:lnTo>
                <a:lnTo>
                  <a:pt x="38" y="11"/>
                </a:lnTo>
                <a:lnTo>
                  <a:pt x="45" y="10"/>
                </a:lnTo>
                <a:lnTo>
                  <a:pt x="53" y="8"/>
                </a:lnTo>
                <a:lnTo>
                  <a:pt x="59" y="8"/>
                </a:lnTo>
                <a:lnTo>
                  <a:pt x="60" y="0"/>
                </a:lnTo>
                <a:lnTo>
                  <a:pt x="53" y="0"/>
                </a:lnTo>
                <a:lnTo>
                  <a:pt x="44" y="1"/>
                </a:lnTo>
                <a:lnTo>
                  <a:pt x="36" y="2"/>
                </a:lnTo>
                <a:lnTo>
                  <a:pt x="28" y="4"/>
                </a:lnTo>
                <a:lnTo>
                  <a:pt x="20" y="6"/>
                </a:lnTo>
                <a:lnTo>
                  <a:pt x="13" y="8"/>
                </a:lnTo>
                <a:lnTo>
                  <a:pt x="6" y="10"/>
                </a:lnTo>
                <a:lnTo>
                  <a:pt x="0" y="11"/>
                </a:lnTo>
                <a:lnTo>
                  <a:pt x="0" y="1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00" name="CustomShape 892"/>
          <p:cNvSpPr/>
          <p:nvPr/>
        </p:nvSpPr>
        <p:spPr>
          <a:xfrm>
            <a:off x="4095750" y="6311900"/>
            <a:ext cx="26988" cy="42863"/>
          </a:xfrm>
          <a:custGeom>
            <a:avLst/>
            <a:gdLst/>
            <a:ahLst/>
            <a:cxnLst/>
            <a:rect l="l" t="t" r="r" b="b"/>
            <a:pathLst>
              <a:path w="18" h="28">
                <a:moveTo>
                  <a:pt x="10" y="23"/>
                </a:moveTo>
                <a:lnTo>
                  <a:pt x="9" y="21"/>
                </a:lnTo>
                <a:lnTo>
                  <a:pt x="8" y="18"/>
                </a:lnTo>
                <a:lnTo>
                  <a:pt x="9" y="16"/>
                </a:lnTo>
                <a:lnTo>
                  <a:pt x="9" y="14"/>
                </a:lnTo>
                <a:lnTo>
                  <a:pt x="11" y="12"/>
                </a:lnTo>
                <a:lnTo>
                  <a:pt x="13" y="10"/>
                </a:lnTo>
                <a:lnTo>
                  <a:pt x="15" y="8"/>
                </a:lnTo>
                <a:lnTo>
                  <a:pt x="18" y="8"/>
                </a:lnTo>
                <a:lnTo>
                  <a:pt x="18" y="0"/>
                </a:lnTo>
                <a:lnTo>
                  <a:pt x="13" y="1"/>
                </a:lnTo>
                <a:lnTo>
                  <a:pt x="8" y="2"/>
                </a:lnTo>
                <a:lnTo>
                  <a:pt x="5" y="5"/>
                </a:lnTo>
                <a:lnTo>
                  <a:pt x="2" y="10"/>
                </a:lnTo>
                <a:lnTo>
                  <a:pt x="0" y="14"/>
                </a:lnTo>
                <a:lnTo>
                  <a:pt x="0" y="18"/>
                </a:lnTo>
                <a:lnTo>
                  <a:pt x="1" y="24"/>
                </a:lnTo>
                <a:lnTo>
                  <a:pt x="3" y="28"/>
                </a:lnTo>
                <a:lnTo>
                  <a:pt x="10" y="2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01" name="CustomShape 893"/>
          <p:cNvSpPr/>
          <p:nvPr/>
        </p:nvSpPr>
        <p:spPr>
          <a:xfrm>
            <a:off x="4100513" y="6348413"/>
            <a:ext cx="84137" cy="44450"/>
          </a:xfrm>
          <a:custGeom>
            <a:avLst/>
            <a:gdLst/>
            <a:ahLst/>
            <a:cxnLst/>
            <a:rect l="l" t="t" r="r" b="b"/>
            <a:pathLst>
              <a:path w="53" h="29">
                <a:moveTo>
                  <a:pt x="53" y="21"/>
                </a:moveTo>
                <a:lnTo>
                  <a:pt x="44" y="20"/>
                </a:lnTo>
                <a:lnTo>
                  <a:pt x="37" y="17"/>
                </a:lnTo>
                <a:lnTo>
                  <a:pt x="30" y="15"/>
                </a:lnTo>
                <a:lnTo>
                  <a:pt x="23" y="12"/>
                </a:lnTo>
                <a:lnTo>
                  <a:pt x="18" y="9"/>
                </a:lnTo>
                <a:lnTo>
                  <a:pt x="13" y="5"/>
                </a:lnTo>
                <a:lnTo>
                  <a:pt x="10" y="2"/>
                </a:lnTo>
                <a:lnTo>
                  <a:pt x="7" y="0"/>
                </a:lnTo>
                <a:lnTo>
                  <a:pt x="0" y="5"/>
                </a:lnTo>
                <a:lnTo>
                  <a:pt x="3" y="9"/>
                </a:lnTo>
                <a:lnTo>
                  <a:pt x="7" y="13"/>
                </a:lnTo>
                <a:lnTo>
                  <a:pt x="13" y="16"/>
                </a:lnTo>
                <a:lnTo>
                  <a:pt x="19" y="21"/>
                </a:lnTo>
                <a:lnTo>
                  <a:pt x="26" y="24"/>
                </a:lnTo>
                <a:lnTo>
                  <a:pt x="35" y="26"/>
                </a:lnTo>
                <a:lnTo>
                  <a:pt x="43" y="28"/>
                </a:lnTo>
                <a:lnTo>
                  <a:pt x="53" y="29"/>
                </a:lnTo>
                <a:lnTo>
                  <a:pt x="53" y="2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02" name="CustomShape 894"/>
          <p:cNvSpPr/>
          <p:nvPr/>
        </p:nvSpPr>
        <p:spPr>
          <a:xfrm>
            <a:off x="4184650" y="6357938"/>
            <a:ext cx="80963" cy="34925"/>
          </a:xfrm>
          <a:custGeom>
            <a:avLst/>
            <a:gdLst/>
            <a:ahLst/>
            <a:cxnLst/>
            <a:rect l="l" t="t" r="r" b="b"/>
            <a:pathLst>
              <a:path w="51" h="23">
                <a:moveTo>
                  <a:pt x="49" y="0"/>
                </a:moveTo>
                <a:lnTo>
                  <a:pt x="44" y="3"/>
                </a:lnTo>
                <a:lnTo>
                  <a:pt x="40" y="4"/>
                </a:lnTo>
                <a:lnTo>
                  <a:pt x="34" y="6"/>
                </a:lnTo>
                <a:lnTo>
                  <a:pt x="28" y="9"/>
                </a:lnTo>
                <a:lnTo>
                  <a:pt x="21" y="11"/>
                </a:lnTo>
                <a:lnTo>
                  <a:pt x="15" y="12"/>
                </a:lnTo>
                <a:lnTo>
                  <a:pt x="7" y="14"/>
                </a:lnTo>
                <a:lnTo>
                  <a:pt x="0" y="15"/>
                </a:lnTo>
                <a:lnTo>
                  <a:pt x="0" y="23"/>
                </a:lnTo>
                <a:lnTo>
                  <a:pt x="8" y="23"/>
                </a:lnTo>
                <a:lnTo>
                  <a:pt x="16" y="21"/>
                </a:lnTo>
                <a:lnTo>
                  <a:pt x="24" y="20"/>
                </a:lnTo>
                <a:lnTo>
                  <a:pt x="31" y="17"/>
                </a:lnTo>
                <a:lnTo>
                  <a:pt x="37" y="15"/>
                </a:lnTo>
                <a:lnTo>
                  <a:pt x="43" y="12"/>
                </a:lnTo>
                <a:lnTo>
                  <a:pt x="48" y="10"/>
                </a:lnTo>
                <a:lnTo>
                  <a:pt x="51" y="9"/>
                </a:lnTo>
                <a:lnTo>
                  <a:pt x="49"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03" name="CustomShape 895"/>
          <p:cNvSpPr/>
          <p:nvPr/>
        </p:nvSpPr>
        <p:spPr>
          <a:xfrm>
            <a:off x="4806950" y="6315075"/>
            <a:ext cx="161925" cy="73025"/>
          </a:xfrm>
          <a:custGeom>
            <a:avLst/>
            <a:gdLst/>
            <a:ahLst/>
            <a:cxnLst/>
            <a:rect l="l" t="t" r="r" b="b"/>
            <a:pathLst>
              <a:path w="102" h="46">
                <a:moveTo>
                  <a:pt x="1" y="32"/>
                </a:moveTo>
                <a:lnTo>
                  <a:pt x="0" y="31"/>
                </a:lnTo>
                <a:lnTo>
                  <a:pt x="0" y="27"/>
                </a:lnTo>
                <a:lnTo>
                  <a:pt x="2" y="22"/>
                </a:lnTo>
                <a:lnTo>
                  <a:pt x="6" y="16"/>
                </a:lnTo>
                <a:lnTo>
                  <a:pt x="10" y="11"/>
                </a:lnTo>
                <a:lnTo>
                  <a:pt x="15" y="6"/>
                </a:lnTo>
                <a:lnTo>
                  <a:pt x="20" y="2"/>
                </a:lnTo>
                <a:lnTo>
                  <a:pt x="27" y="1"/>
                </a:lnTo>
                <a:lnTo>
                  <a:pt x="34" y="0"/>
                </a:lnTo>
                <a:lnTo>
                  <a:pt x="42" y="0"/>
                </a:lnTo>
                <a:lnTo>
                  <a:pt x="50" y="0"/>
                </a:lnTo>
                <a:lnTo>
                  <a:pt x="59" y="0"/>
                </a:lnTo>
                <a:lnTo>
                  <a:pt x="67" y="1"/>
                </a:lnTo>
                <a:lnTo>
                  <a:pt x="74" y="1"/>
                </a:lnTo>
                <a:lnTo>
                  <a:pt x="82" y="2"/>
                </a:lnTo>
                <a:lnTo>
                  <a:pt x="89" y="2"/>
                </a:lnTo>
                <a:lnTo>
                  <a:pt x="92" y="2"/>
                </a:lnTo>
                <a:lnTo>
                  <a:pt x="97" y="4"/>
                </a:lnTo>
                <a:lnTo>
                  <a:pt x="99" y="6"/>
                </a:lnTo>
                <a:lnTo>
                  <a:pt x="101" y="10"/>
                </a:lnTo>
                <a:lnTo>
                  <a:pt x="102" y="13"/>
                </a:lnTo>
                <a:lnTo>
                  <a:pt x="102" y="16"/>
                </a:lnTo>
                <a:lnTo>
                  <a:pt x="102" y="20"/>
                </a:lnTo>
                <a:lnTo>
                  <a:pt x="100" y="23"/>
                </a:lnTo>
                <a:lnTo>
                  <a:pt x="98" y="26"/>
                </a:lnTo>
                <a:lnTo>
                  <a:pt x="93" y="31"/>
                </a:lnTo>
                <a:lnTo>
                  <a:pt x="88" y="34"/>
                </a:lnTo>
                <a:lnTo>
                  <a:pt x="82" y="37"/>
                </a:lnTo>
                <a:lnTo>
                  <a:pt x="75" y="41"/>
                </a:lnTo>
                <a:lnTo>
                  <a:pt x="68" y="43"/>
                </a:lnTo>
                <a:lnTo>
                  <a:pt x="60" y="45"/>
                </a:lnTo>
                <a:lnTo>
                  <a:pt x="51" y="46"/>
                </a:lnTo>
                <a:lnTo>
                  <a:pt x="43" y="45"/>
                </a:lnTo>
                <a:lnTo>
                  <a:pt x="35" y="44"/>
                </a:lnTo>
                <a:lnTo>
                  <a:pt x="28" y="43"/>
                </a:lnTo>
                <a:lnTo>
                  <a:pt x="22" y="41"/>
                </a:lnTo>
                <a:lnTo>
                  <a:pt x="15" y="37"/>
                </a:lnTo>
                <a:lnTo>
                  <a:pt x="9" y="35"/>
                </a:lnTo>
                <a:lnTo>
                  <a:pt x="5" y="33"/>
                </a:lnTo>
                <a:lnTo>
                  <a:pt x="1" y="32"/>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504" name="CustomShape 896"/>
          <p:cNvSpPr/>
          <p:nvPr/>
        </p:nvSpPr>
        <p:spPr>
          <a:xfrm>
            <a:off x="4799013" y="6310313"/>
            <a:ext cx="50800" cy="61912"/>
          </a:xfrm>
          <a:custGeom>
            <a:avLst/>
            <a:gdLst/>
            <a:ahLst/>
            <a:cxnLst/>
            <a:rect l="l" t="t" r="r" b="b"/>
            <a:pathLst>
              <a:path w="32" h="39">
                <a:moveTo>
                  <a:pt x="31" y="0"/>
                </a:moveTo>
                <a:lnTo>
                  <a:pt x="23" y="2"/>
                </a:lnTo>
                <a:lnTo>
                  <a:pt x="17" y="6"/>
                </a:lnTo>
                <a:lnTo>
                  <a:pt x="12" y="11"/>
                </a:lnTo>
                <a:lnTo>
                  <a:pt x="7" y="17"/>
                </a:lnTo>
                <a:lnTo>
                  <a:pt x="3" y="23"/>
                </a:lnTo>
                <a:lnTo>
                  <a:pt x="1" y="28"/>
                </a:lnTo>
                <a:lnTo>
                  <a:pt x="0" y="34"/>
                </a:lnTo>
                <a:lnTo>
                  <a:pt x="5" y="39"/>
                </a:lnTo>
                <a:lnTo>
                  <a:pt x="7" y="30"/>
                </a:lnTo>
                <a:lnTo>
                  <a:pt x="10" y="33"/>
                </a:lnTo>
                <a:lnTo>
                  <a:pt x="10" y="31"/>
                </a:lnTo>
                <a:lnTo>
                  <a:pt x="12" y="27"/>
                </a:lnTo>
                <a:lnTo>
                  <a:pt x="14" y="23"/>
                </a:lnTo>
                <a:lnTo>
                  <a:pt x="18" y="17"/>
                </a:lnTo>
                <a:lnTo>
                  <a:pt x="22" y="13"/>
                </a:lnTo>
                <a:lnTo>
                  <a:pt x="28" y="9"/>
                </a:lnTo>
                <a:lnTo>
                  <a:pt x="32" y="8"/>
                </a:lnTo>
                <a:lnTo>
                  <a:pt x="31"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05" name="CustomShape 897"/>
          <p:cNvSpPr/>
          <p:nvPr/>
        </p:nvSpPr>
        <p:spPr>
          <a:xfrm>
            <a:off x="4848225" y="6307138"/>
            <a:ext cx="100013" cy="17462"/>
          </a:xfrm>
          <a:custGeom>
            <a:avLst/>
            <a:gdLst/>
            <a:ahLst/>
            <a:cxnLst/>
            <a:rect l="l" t="t" r="r" b="b"/>
            <a:pathLst>
              <a:path w="63" h="11">
                <a:moveTo>
                  <a:pt x="63" y="3"/>
                </a:moveTo>
                <a:lnTo>
                  <a:pt x="57" y="3"/>
                </a:lnTo>
                <a:lnTo>
                  <a:pt x="48" y="2"/>
                </a:lnTo>
                <a:lnTo>
                  <a:pt x="41" y="2"/>
                </a:lnTo>
                <a:lnTo>
                  <a:pt x="33" y="0"/>
                </a:lnTo>
                <a:lnTo>
                  <a:pt x="24" y="0"/>
                </a:lnTo>
                <a:lnTo>
                  <a:pt x="16" y="0"/>
                </a:lnTo>
                <a:lnTo>
                  <a:pt x="8" y="0"/>
                </a:lnTo>
                <a:lnTo>
                  <a:pt x="0" y="2"/>
                </a:lnTo>
                <a:lnTo>
                  <a:pt x="1" y="10"/>
                </a:lnTo>
                <a:lnTo>
                  <a:pt x="8" y="9"/>
                </a:lnTo>
                <a:lnTo>
                  <a:pt x="16" y="9"/>
                </a:lnTo>
                <a:lnTo>
                  <a:pt x="24" y="9"/>
                </a:lnTo>
                <a:lnTo>
                  <a:pt x="33" y="10"/>
                </a:lnTo>
                <a:lnTo>
                  <a:pt x="40" y="10"/>
                </a:lnTo>
                <a:lnTo>
                  <a:pt x="48" y="10"/>
                </a:lnTo>
                <a:lnTo>
                  <a:pt x="56" y="11"/>
                </a:lnTo>
                <a:lnTo>
                  <a:pt x="63" y="11"/>
                </a:lnTo>
                <a:lnTo>
                  <a:pt x="63" y="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06" name="CustomShape 898"/>
          <p:cNvSpPr/>
          <p:nvPr/>
        </p:nvSpPr>
        <p:spPr>
          <a:xfrm>
            <a:off x="4948238" y="6311900"/>
            <a:ext cx="26987" cy="42863"/>
          </a:xfrm>
          <a:custGeom>
            <a:avLst/>
            <a:gdLst/>
            <a:ahLst/>
            <a:cxnLst/>
            <a:rect l="l" t="t" r="r" b="b"/>
            <a:pathLst>
              <a:path w="18" h="28">
                <a:moveTo>
                  <a:pt x="15" y="28"/>
                </a:moveTo>
                <a:lnTo>
                  <a:pt x="17" y="24"/>
                </a:lnTo>
                <a:lnTo>
                  <a:pt x="18" y="18"/>
                </a:lnTo>
                <a:lnTo>
                  <a:pt x="17" y="14"/>
                </a:lnTo>
                <a:lnTo>
                  <a:pt x="16" y="10"/>
                </a:lnTo>
                <a:lnTo>
                  <a:pt x="13" y="5"/>
                </a:lnTo>
                <a:lnTo>
                  <a:pt x="10" y="2"/>
                </a:lnTo>
                <a:lnTo>
                  <a:pt x="6" y="1"/>
                </a:lnTo>
                <a:lnTo>
                  <a:pt x="0" y="0"/>
                </a:lnTo>
                <a:lnTo>
                  <a:pt x="0" y="8"/>
                </a:lnTo>
                <a:lnTo>
                  <a:pt x="2" y="8"/>
                </a:lnTo>
                <a:lnTo>
                  <a:pt x="4" y="10"/>
                </a:lnTo>
                <a:lnTo>
                  <a:pt x="7" y="12"/>
                </a:lnTo>
                <a:lnTo>
                  <a:pt x="8" y="14"/>
                </a:lnTo>
                <a:lnTo>
                  <a:pt x="9" y="16"/>
                </a:lnTo>
                <a:lnTo>
                  <a:pt x="9" y="18"/>
                </a:lnTo>
                <a:lnTo>
                  <a:pt x="9" y="21"/>
                </a:lnTo>
                <a:lnTo>
                  <a:pt x="8" y="23"/>
                </a:lnTo>
                <a:lnTo>
                  <a:pt x="15" y="2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07" name="CustomShape 899"/>
          <p:cNvSpPr/>
          <p:nvPr/>
        </p:nvSpPr>
        <p:spPr>
          <a:xfrm>
            <a:off x="4887913" y="6348413"/>
            <a:ext cx="84137" cy="44450"/>
          </a:xfrm>
          <a:custGeom>
            <a:avLst/>
            <a:gdLst/>
            <a:ahLst/>
            <a:cxnLst/>
            <a:rect l="l" t="t" r="r" b="b"/>
            <a:pathLst>
              <a:path w="53" h="29">
                <a:moveTo>
                  <a:pt x="0" y="29"/>
                </a:moveTo>
                <a:lnTo>
                  <a:pt x="10" y="28"/>
                </a:lnTo>
                <a:lnTo>
                  <a:pt x="18" y="26"/>
                </a:lnTo>
                <a:lnTo>
                  <a:pt x="26" y="24"/>
                </a:lnTo>
                <a:lnTo>
                  <a:pt x="33" y="21"/>
                </a:lnTo>
                <a:lnTo>
                  <a:pt x="39" y="16"/>
                </a:lnTo>
                <a:lnTo>
                  <a:pt x="46" y="13"/>
                </a:lnTo>
                <a:lnTo>
                  <a:pt x="50" y="9"/>
                </a:lnTo>
                <a:lnTo>
                  <a:pt x="53" y="5"/>
                </a:lnTo>
                <a:lnTo>
                  <a:pt x="46" y="0"/>
                </a:lnTo>
                <a:lnTo>
                  <a:pt x="44" y="2"/>
                </a:lnTo>
                <a:lnTo>
                  <a:pt x="39" y="5"/>
                </a:lnTo>
                <a:lnTo>
                  <a:pt x="35" y="9"/>
                </a:lnTo>
                <a:lnTo>
                  <a:pt x="30" y="12"/>
                </a:lnTo>
                <a:lnTo>
                  <a:pt x="22" y="15"/>
                </a:lnTo>
                <a:lnTo>
                  <a:pt x="16" y="17"/>
                </a:lnTo>
                <a:lnTo>
                  <a:pt x="8" y="20"/>
                </a:lnTo>
                <a:lnTo>
                  <a:pt x="0" y="21"/>
                </a:lnTo>
                <a:lnTo>
                  <a:pt x="0" y="2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08" name="CustomShape 900"/>
          <p:cNvSpPr/>
          <p:nvPr/>
        </p:nvSpPr>
        <p:spPr>
          <a:xfrm>
            <a:off x="4806950" y="6357938"/>
            <a:ext cx="80963" cy="34925"/>
          </a:xfrm>
          <a:custGeom>
            <a:avLst/>
            <a:gdLst/>
            <a:ahLst/>
            <a:cxnLst/>
            <a:rect l="l" t="t" r="r" b="b"/>
            <a:pathLst>
              <a:path w="51" h="23">
                <a:moveTo>
                  <a:pt x="0" y="9"/>
                </a:moveTo>
                <a:lnTo>
                  <a:pt x="4" y="10"/>
                </a:lnTo>
                <a:lnTo>
                  <a:pt x="8" y="12"/>
                </a:lnTo>
                <a:lnTo>
                  <a:pt x="13" y="15"/>
                </a:lnTo>
                <a:lnTo>
                  <a:pt x="19" y="17"/>
                </a:lnTo>
                <a:lnTo>
                  <a:pt x="27" y="20"/>
                </a:lnTo>
                <a:lnTo>
                  <a:pt x="34" y="21"/>
                </a:lnTo>
                <a:lnTo>
                  <a:pt x="43" y="23"/>
                </a:lnTo>
                <a:lnTo>
                  <a:pt x="51" y="23"/>
                </a:lnTo>
                <a:lnTo>
                  <a:pt x="51" y="15"/>
                </a:lnTo>
                <a:lnTo>
                  <a:pt x="44" y="14"/>
                </a:lnTo>
                <a:lnTo>
                  <a:pt x="36" y="12"/>
                </a:lnTo>
                <a:lnTo>
                  <a:pt x="29" y="11"/>
                </a:lnTo>
                <a:lnTo>
                  <a:pt x="23" y="9"/>
                </a:lnTo>
                <a:lnTo>
                  <a:pt x="16" y="6"/>
                </a:lnTo>
                <a:lnTo>
                  <a:pt x="11" y="4"/>
                </a:lnTo>
                <a:lnTo>
                  <a:pt x="7" y="3"/>
                </a:lnTo>
                <a:lnTo>
                  <a:pt x="2"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09" name="CustomShape 901"/>
          <p:cNvSpPr/>
          <p:nvPr/>
        </p:nvSpPr>
        <p:spPr>
          <a:xfrm>
            <a:off x="4160838" y="6365875"/>
            <a:ext cx="171450" cy="61913"/>
          </a:xfrm>
          <a:custGeom>
            <a:avLst/>
            <a:gdLst/>
            <a:ahLst/>
            <a:cxnLst/>
            <a:rect l="l" t="t" r="r" b="b"/>
            <a:pathLst>
              <a:path w="108" h="40">
                <a:moveTo>
                  <a:pt x="3" y="19"/>
                </a:moveTo>
                <a:lnTo>
                  <a:pt x="1" y="21"/>
                </a:lnTo>
                <a:lnTo>
                  <a:pt x="1" y="22"/>
                </a:lnTo>
                <a:lnTo>
                  <a:pt x="0" y="23"/>
                </a:lnTo>
                <a:lnTo>
                  <a:pt x="1" y="24"/>
                </a:lnTo>
                <a:lnTo>
                  <a:pt x="3" y="27"/>
                </a:lnTo>
                <a:lnTo>
                  <a:pt x="8" y="30"/>
                </a:lnTo>
                <a:lnTo>
                  <a:pt x="14" y="34"/>
                </a:lnTo>
                <a:lnTo>
                  <a:pt x="21" y="36"/>
                </a:lnTo>
                <a:lnTo>
                  <a:pt x="31" y="38"/>
                </a:lnTo>
                <a:lnTo>
                  <a:pt x="40" y="40"/>
                </a:lnTo>
                <a:lnTo>
                  <a:pt x="50" y="40"/>
                </a:lnTo>
                <a:lnTo>
                  <a:pt x="60" y="40"/>
                </a:lnTo>
                <a:lnTo>
                  <a:pt x="70" y="39"/>
                </a:lnTo>
                <a:lnTo>
                  <a:pt x="79" y="37"/>
                </a:lnTo>
                <a:lnTo>
                  <a:pt x="89" y="34"/>
                </a:lnTo>
                <a:lnTo>
                  <a:pt x="96" y="28"/>
                </a:lnTo>
                <a:lnTo>
                  <a:pt x="100" y="25"/>
                </a:lnTo>
                <a:lnTo>
                  <a:pt x="103" y="21"/>
                </a:lnTo>
                <a:lnTo>
                  <a:pt x="106" y="16"/>
                </a:lnTo>
                <a:lnTo>
                  <a:pt x="108" y="12"/>
                </a:lnTo>
                <a:lnTo>
                  <a:pt x="108" y="9"/>
                </a:lnTo>
                <a:lnTo>
                  <a:pt x="104" y="6"/>
                </a:lnTo>
                <a:lnTo>
                  <a:pt x="98" y="4"/>
                </a:lnTo>
                <a:lnTo>
                  <a:pt x="92" y="2"/>
                </a:lnTo>
                <a:lnTo>
                  <a:pt x="84" y="0"/>
                </a:lnTo>
                <a:lnTo>
                  <a:pt x="74" y="0"/>
                </a:lnTo>
                <a:lnTo>
                  <a:pt x="66" y="0"/>
                </a:lnTo>
                <a:lnTo>
                  <a:pt x="57" y="2"/>
                </a:lnTo>
                <a:lnTo>
                  <a:pt x="50" y="5"/>
                </a:lnTo>
                <a:lnTo>
                  <a:pt x="41" y="7"/>
                </a:lnTo>
                <a:lnTo>
                  <a:pt x="33" y="10"/>
                </a:lnTo>
                <a:lnTo>
                  <a:pt x="25" y="12"/>
                </a:lnTo>
                <a:lnTo>
                  <a:pt x="18" y="14"/>
                </a:lnTo>
                <a:lnTo>
                  <a:pt x="12" y="16"/>
                </a:lnTo>
                <a:lnTo>
                  <a:pt x="6" y="17"/>
                </a:lnTo>
                <a:lnTo>
                  <a:pt x="3" y="19"/>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510" name="CustomShape 902"/>
          <p:cNvSpPr/>
          <p:nvPr/>
        </p:nvSpPr>
        <p:spPr>
          <a:xfrm>
            <a:off x="4154488" y="6381750"/>
            <a:ext cx="184150" cy="57150"/>
          </a:xfrm>
          <a:custGeom>
            <a:avLst/>
            <a:gdLst/>
            <a:ahLst/>
            <a:cxnLst/>
            <a:rect l="l" t="t" r="r" b="b"/>
            <a:pathLst>
              <a:path w="116" h="36">
                <a:moveTo>
                  <a:pt x="108" y="0"/>
                </a:moveTo>
                <a:lnTo>
                  <a:pt x="106" y="4"/>
                </a:lnTo>
                <a:lnTo>
                  <a:pt x="104" y="8"/>
                </a:lnTo>
                <a:lnTo>
                  <a:pt x="100" y="12"/>
                </a:lnTo>
                <a:lnTo>
                  <a:pt x="98" y="14"/>
                </a:lnTo>
                <a:lnTo>
                  <a:pt x="91" y="19"/>
                </a:lnTo>
                <a:lnTo>
                  <a:pt x="82" y="23"/>
                </a:lnTo>
                <a:lnTo>
                  <a:pt x="73" y="25"/>
                </a:lnTo>
                <a:lnTo>
                  <a:pt x="63" y="26"/>
                </a:lnTo>
                <a:lnTo>
                  <a:pt x="54" y="26"/>
                </a:lnTo>
                <a:lnTo>
                  <a:pt x="44" y="26"/>
                </a:lnTo>
                <a:lnTo>
                  <a:pt x="35" y="24"/>
                </a:lnTo>
                <a:lnTo>
                  <a:pt x="26" y="22"/>
                </a:lnTo>
                <a:lnTo>
                  <a:pt x="20" y="19"/>
                </a:lnTo>
                <a:lnTo>
                  <a:pt x="14" y="16"/>
                </a:lnTo>
                <a:lnTo>
                  <a:pt x="10" y="14"/>
                </a:lnTo>
                <a:lnTo>
                  <a:pt x="8" y="12"/>
                </a:lnTo>
                <a:lnTo>
                  <a:pt x="8" y="13"/>
                </a:lnTo>
                <a:lnTo>
                  <a:pt x="8" y="14"/>
                </a:lnTo>
                <a:lnTo>
                  <a:pt x="9" y="13"/>
                </a:lnTo>
                <a:lnTo>
                  <a:pt x="5" y="5"/>
                </a:lnTo>
                <a:lnTo>
                  <a:pt x="3" y="7"/>
                </a:lnTo>
                <a:lnTo>
                  <a:pt x="1" y="9"/>
                </a:lnTo>
                <a:lnTo>
                  <a:pt x="0" y="13"/>
                </a:lnTo>
                <a:lnTo>
                  <a:pt x="1" y="17"/>
                </a:lnTo>
                <a:lnTo>
                  <a:pt x="4" y="20"/>
                </a:lnTo>
                <a:lnTo>
                  <a:pt x="9" y="25"/>
                </a:lnTo>
                <a:lnTo>
                  <a:pt x="17" y="28"/>
                </a:lnTo>
                <a:lnTo>
                  <a:pt x="24" y="30"/>
                </a:lnTo>
                <a:lnTo>
                  <a:pt x="34" y="33"/>
                </a:lnTo>
                <a:lnTo>
                  <a:pt x="43" y="35"/>
                </a:lnTo>
                <a:lnTo>
                  <a:pt x="54" y="36"/>
                </a:lnTo>
                <a:lnTo>
                  <a:pt x="64" y="36"/>
                </a:lnTo>
                <a:lnTo>
                  <a:pt x="75" y="34"/>
                </a:lnTo>
                <a:lnTo>
                  <a:pt x="86" y="31"/>
                </a:lnTo>
                <a:lnTo>
                  <a:pt x="95" y="27"/>
                </a:lnTo>
                <a:lnTo>
                  <a:pt x="104" y="22"/>
                </a:lnTo>
                <a:lnTo>
                  <a:pt x="107" y="18"/>
                </a:lnTo>
                <a:lnTo>
                  <a:pt x="111" y="14"/>
                </a:lnTo>
                <a:lnTo>
                  <a:pt x="114" y="8"/>
                </a:lnTo>
                <a:lnTo>
                  <a:pt x="116" y="4"/>
                </a:lnTo>
                <a:lnTo>
                  <a:pt x="108"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11" name="CustomShape 903"/>
          <p:cNvSpPr/>
          <p:nvPr/>
        </p:nvSpPr>
        <p:spPr>
          <a:xfrm>
            <a:off x="4249738" y="6357938"/>
            <a:ext cx="88900" cy="30162"/>
          </a:xfrm>
          <a:custGeom>
            <a:avLst/>
            <a:gdLst/>
            <a:ahLst/>
            <a:cxnLst/>
            <a:rect l="l" t="t" r="r" b="b"/>
            <a:pathLst>
              <a:path w="56" h="19">
                <a:moveTo>
                  <a:pt x="2" y="11"/>
                </a:moveTo>
                <a:lnTo>
                  <a:pt x="10" y="9"/>
                </a:lnTo>
                <a:lnTo>
                  <a:pt x="18" y="9"/>
                </a:lnTo>
                <a:lnTo>
                  <a:pt x="27" y="9"/>
                </a:lnTo>
                <a:lnTo>
                  <a:pt x="35" y="11"/>
                </a:lnTo>
                <a:lnTo>
                  <a:pt x="41" y="12"/>
                </a:lnTo>
                <a:lnTo>
                  <a:pt x="46" y="15"/>
                </a:lnTo>
                <a:lnTo>
                  <a:pt x="48" y="17"/>
                </a:lnTo>
                <a:lnTo>
                  <a:pt x="48" y="15"/>
                </a:lnTo>
                <a:lnTo>
                  <a:pt x="56" y="19"/>
                </a:lnTo>
                <a:lnTo>
                  <a:pt x="55" y="11"/>
                </a:lnTo>
                <a:lnTo>
                  <a:pt x="51" y="7"/>
                </a:lnTo>
                <a:lnTo>
                  <a:pt x="45" y="5"/>
                </a:lnTo>
                <a:lnTo>
                  <a:pt x="36" y="3"/>
                </a:lnTo>
                <a:lnTo>
                  <a:pt x="28" y="0"/>
                </a:lnTo>
                <a:lnTo>
                  <a:pt x="18" y="0"/>
                </a:lnTo>
                <a:lnTo>
                  <a:pt x="9" y="0"/>
                </a:lnTo>
                <a:lnTo>
                  <a:pt x="0" y="3"/>
                </a:lnTo>
                <a:lnTo>
                  <a:pt x="2" y="1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12" name="CustomShape 904"/>
          <p:cNvSpPr/>
          <p:nvPr/>
        </p:nvSpPr>
        <p:spPr>
          <a:xfrm>
            <a:off x="4162425" y="6362700"/>
            <a:ext cx="88900" cy="38100"/>
          </a:xfrm>
          <a:custGeom>
            <a:avLst/>
            <a:gdLst/>
            <a:ahLst/>
            <a:cxnLst/>
            <a:rect l="l" t="t" r="r" b="b"/>
            <a:pathLst>
              <a:path w="57" h="25">
                <a:moveTo>
                  <a:pt x="4" y="25"/>
                </a:moveTo>
                <a:lnTo>
                  <a:pt x="8" y="24"/>
                </a:lnTo>
                <a:lnTo>
                  <a:pt x="12" y="23"/>
                </a:lnTo>
                <a:lnTo>
                  <a:pt x="18" y="20"/>
                </a:lnTo>
                <a:lnTo>
                  <a:pt x="26" y="18"/>
                </a:lnTo>
                <a:lnTo>
                  <a:pt x="33" y="16"/>
                </a:lnTo>
                <a:lnTo>
                  <a:pt x="41" y="14"/>
                </a:lnTo>
                <a:lnTo>
                  <a:pt x="50" y="12"/>
                </a:lnTo>
                <a:lnTo>
                  <a:pt x="57" y="8"/>
                </a:lnTo>
                <a:lnTo>
                  <a:pt x="55" y="0"/>
                </a:lnTo>
                <a:lnTo>
                  <a:pt x="47" y="3"/>
                </a:lnTo>
                <a:lnTo>
                  <a:pt x="39" y="5"/>
                </a:lnTo>
                <a:lnTo>
                  <a:pt x="31" y="7"/>
                </a:lnTo>
                <a:lnTo>
                  <a:pt x="23" y="9"/>
                </a:lnTo>
                <a:lnTo>
                  <a:pt x="16" y="12"/>
                </a:lnTo>
                <a:lnTo>
                  <a:pt x="10" y="14"/>
                </a:lnTo>
                <a:lnTo>
                  <a:pt x="4" y="15"/>
                </a:lnTo>
                <a:lnTo>
                  <a:pt x="0" y="17"/>
                </a:lnTo>
                <a:lnTo>
                  <a:pt x="4" y="2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13" name="CustomShape 905"/>
          <p:cNvSpPr/>
          <p:nvPr/>
        </p:nvSpPr>
        <p:spPr>
          <a:xfrm>
            <a:off x="4740275" y="6365875"/>
            <a:ext cx="168275" cy="61913"/>
          </a:xfrm>
          <a:custGeom>
            <a:avLst/>
            <a:gdLst/>
            <a:ahLst/>
            <a:cxnLst/>
            <a:rect l="l" t="t" r="r" b="b"/>
            <a:pathLst>
              <a:path w="107" h="40">
                <a:moveTo>
                  <a:pt x="105" y="19"/>
                </a:moveTo>
                <a:lnTo>
                  <a:pt x="106" y="21"/>
                </a:lnTo>
                <a:lnTo>
                  <a:pt x="107" y="22"/>
                </a:lnTo>
                <a:lnTo>
                  <a:pt x="107" y="23"/>
                </a:lnTo>
                <a:lnTo>
                  <a:pt x="107" y="24"/>
                </a:lnTo>
                <a:lnTo>
                  <a:pt x="105" y="27"/>
                </a:lnTo>
                <a:lnTo>
                  <a:pt x="99" y="30"/>
                </a:lnTo>
                <a:lnTo>
                  <a:pt x="93" y="34"/>
                </a:lnTo>
                <a:lnTo>
                  <a:pt x="86" y="36"/>
                </a:lnTo>
                <a:lnTo>
                  <a:pt x="77" y="38"/>
                </a:lnTo>
                <a:lnTo>
                  <a:pt x="68" y="40"/>
                </a:lnTo>
                <a:lnTo>
                  <a:pt x="58" y="40"/>
                </a:lnTo>
                <a:lnTo>
                  <a:pt x="48" y="40"/>
                </a:lnTo>
                <a:lnTo>
                  <a:pt x="37" y="39"/>
                </a:lnTo>
                <a:lnTo>
                  <a:pt x="28" y="37"/>
                </a:lnTo>
                <a:lnTo>
                  <a:pt x="19" y="34"/>
                </a:lnTo>
                <a:lnTo>
                  <a:pt x="11" y="28"/>
                </a:lnTo>
                <a:lnTo>
                  <a:pt x="7" y="25"/>
                </a:lnTo>
                <a:lnTo>
                  <a:pt x="4" y="21"/>
                </a:lnTo>
                <a:lnTo>
                  <a:pt x="2" y="16"/>
                </a:lnTo>
                <a:lnTo>
                  <a:pt x="0" y="12"/>
                </a:lnTo>
                <a:lnTo>
                  <a:pt x="0" y="9"/>
                </a:lnTo>
                <a:lnTo>
                  <a:pt x="3" y="6"/>
                </a:lnTo>
                <a:lnTo>
                  <a:pt x="9" y="4"/>
                </a:lnTo>
                <a:lnTo>
                  <a:pt x="16" y="2"/>
                </a:lnTo>
                <a:lnTo>
                  <a:pt x="24" y="0"/>
                </a:lnTo>
                <a:lnTo>
                  <a:pt x="33" y="0"/>
                </a:lnTo>
                <a:lnTo>
                  <a:pt x="42" y="0"/>
                </a:lnTo>
                <a:lnTo>
                  <a:pt x="51" y="2"/>
                </a:lnTo>
                <a:lnTo>
                  <a:pt x="58" y="5"/>
                </a:lnTo>
                <a:lnTo>
                  <a:pt x="67" y="7"/>
                </a:lnTo>
                <a:lnTo>
                  <a:pt x="74" y="10"/>
                </a:lnTo>
                <a:lnTo>
                  <a:pt x="83" y="12"/>
                </a:lnTo>
                <a:lnTo>
                  <a:pt x="90" y="14"/>
                </a:lnTo>
                <a:lnTo>
                  <a:pt x="96" y="16"/>
                </a:lnTo>
                <a:lnTo>
                  <a:pt x="101" y="17"/>
                </a:lnTo>
                <a:lnTo>
                  <a:pt x="105" y="19"/>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514" name="CustomShape 906"/>
          <p:cNvSpPr/>
          <p:nvPr/>
        </p:nvSpPr>
        <p:spPr>
          <a:xfrm>
            <a:off x="4733925" y="6381750"/>
            <a:ext cx="182563" cy="57150"/>
          </a:xfrm>
          <a:custGeom>
            <a:avLst/>
            <a:gdLst/>
            <a:ahLst/>
            <a:cxnLst/>
            <a:rect l="l" t="t" r="r" b="b"/>
            <a:pathLst>
              <a:path w="115" h="36">
                <a:moveTo>
                  <a:pt x="0" y="4"/>
                </a:moveTo>
                <a:lnTo>
                  <a:pt x="2" y="8"/>
                </a:lnTo>
                <a:lnTo>
                  <a:pt x="5" y="14"/>
                </a:lnTo>
                <a:lnTo>
                  <a:pt x="8" y="18"/>
                </a:lnTo>
                <a:lnTo>
                  <a:pt x="13" y="22"/>
                </a:lnTo>
                <a:lnTo>
                  <a:pt x="21" y="27"/>
                </a:lnTo>
                <a:lnTo>
                  <a:pt x="31" y="31"/>
                </a:lnTo>
                <a:lnTo>
                  <a:pt x="41" y="34"/>
                </a:lnTo>
                <a:lnTo>
                  <a:pt x="52" y="36"/>
                </a:lnTo>
                <a:lnTo>
                  <a:pt x="62" y="36"/>
                </a:lnTo>
                <a:lnTo>
                  <a:pt x="73" y="35"/>
                </a:lnTo>
                <a:lnTo>
                  <a:pt x="82" y="33"/>
                </a:lnTo>
                <a:lnTo>
                  <a:pt x="91" y="30"/>
                </a:lnTo>
                <a:lnTo>
                  <a:pt x="99" y="28"/>
                </a:lnTo>
                <a:lnTo>
                  <a:pt x="106" y="25"/>
                </a:lnTo>
                <a:lnTo>
                  <a:pt x="111" y="20"/>
                </a:lnTo>
                <a:lnTo>
                  <a:pt x="114" y="17"/>
                </a:lnTo>
                <a:lnTo>
                  <a:pt x="115" y="13"/>
                </a:lnTo>
                <a:lnTo>
                  <a:pt x="115" y="9"/>
                </a:lnTo>
                <a:lnTo>
                  <a:pt x="113" y="7"/>
                </a:lnTo>
                <a:lnTo>
                  <a:pt x="111" y="5"/>
                </a:lnTo>
                <a:lnTo>
                  <a:pt x="107" y="13"/>
                </a:lnTo>
                <a:lnTo>
                  <a:pt x="107" y="14"/>
                </a:lnTo>
                <a:lnTo>
                  <a:pt x="107" y="13"/>
                </a:lnTo>
                <a:lnTo>
                  <a:pt x="107" y="12"/>
                </a:lnTo>
                <a:lnTo>
                  <a:pt x="106" y="14"/>
                </a:lnTo>
                <a:lnTo>
                  <a:pt x="101" y="16"/>
                </a:lnTo>
                <a:lnTo>
                  <a:pt x="96" y="19"/>
                </a:lnTo>
                <a:lnTo>
                  <a:pt x="89" y="22"/>
                </a:lnTo>
                <a:lnTo>
                  <a:pt x="80" y="24"/>
                </a:lnTo>
                <a:lnTo>
                  <a:pt x="72" y="26"/>
                </a:lnTo>
                <a:lnTo>
                  <a:pt x="61" y="26"/>
                </a:lnTo>
                <a:lnTo>
                  <a:pt x="52" y="26"/>
                </a:lnTo>
                <a:lnTo>
                  <a:pt x="42" y="25"/>
                </a:lnTo>
                <a:lnTo>
                  <a:pt x="34" y="23"/>
                </a:lnTo>
                <a:lnTo>
                  <a:pt x="25" y="19"/>
                </a:lnTo>
                <a:lnTo>
                  <a:pt x="18" y="14"/>
                </a:lnTo>
                <a:lnTo>
                  <a:pt x="15" y="12"/>
                </a:lnTo>
                <a:lnTo>
                  <a:pt x="13" y="8"/>
                </a:lnTo>
                <a:lnTo>
                  <a:pt x="9" y="4"/>
                </a:lnTo>
                <a:lnTo>
                  <a:pt x="7" y="0"/>
                </a:lnTo>
                <a:lnTo>
                  <a:pt x="0" y="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15" name="CustomShape 907"/>
          <p:cNvSpPr/>
          <p:nvPr/>
        </p:nvSpPr>
        <p:spPr>
          <a:xfrm>
            <a:off x="4733925" y="6357938"/>
            <a:ext cx="88900" cy="30162"/>
          </a:xfrm>
          <a:custGeom>
            <a:avLst/>
            <a:gdLst/>
            <a:ahLst/>
            <a:cxnLst/>
            <a:rect l="l" t="t" r="r" b="b"/>
            <a:pathLst>
              <a:path w="56" h="19">
                <a:moveTo>
                  <a:pt x="56" y="3"/>
                </a:moveTo>
                <a:lnTo>
                  <a:pt x="46" y="0"/>
                </a:lnTo>
                <a:lnTo>
                  <a:pt x="37" y="0"/>
                </a:lnTo>
                <a:lnTo>
                  <a:pt x="27" y="0"/>
                </a:lnTo>
                <a:lnTo>
                  <a:pt x="19" y="3"/>
                </a:lnTo>
                <a:lnTo>
                  <a:pt x="11" y="5"/>
                </a:lnTo>
                <a:lnTo>
                  <a:pt x="5" y="7"/>
                </a:lnTo>
                <a:lnTo>
                  <a:pt x="1" y="11"/>
                </a:lnTo>
                <a:lnTo>
                  <a:pt x="0" y="19"/>
                </a:lnTo>
                <a:lnTo>
                  <a:pt x="7" y="15"/>
                </a:lnTo>
                <a:lnTo>
                  <a:pt x="7" y="17"/>
                </a:lnTo>
                <a:lnTo>
                  <a:pt x="9" y="15"/>
                </a:lnTo>
                <a:lnTo>
                  <a:pt x="15" y="12"/>
                </a:lnTo>
                <a:lnTo>
                  <a:pt x="21" y="11"/>
                </a:lnTo>
                <a:lnTo>
                  <a:pt x="28" y="9"/>
                </a:lnTo>
                <a:lnTo>
                  <a:pt x="37" y="9"/>
                </a:lnTo>
                <a:lnTo>
                  <a:pt x="45" y="9"/>
                </a:lnTo>
                <a:lnTo>
                  <a:pt x="53" y="11"/>
                </a:lnTo>
                <a:lnTo>
                  <a:pt x="56" y="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16" name="CustomShape 908"/>
          <p:cNvSpPr/>
          <p:nvPr/>
        </p:nvSpPr>
        <p:spPr>
          <a:xfrm>
            <a:off x="4818063" y="6362700"/>
            <a:ext cx="92075" cy="38100"/>
          </a:xfrm>
          <a:custGeom>
            <a:avLst/>
            <a:gdLst/>
            <a:ahLst/>
            <a:cxnLst/>
            <a:rect l="l" t="t" r="r" b="b"/>
            <a:pathLst>
              <a:path w="58" h="25">
                <a:moveTo>
                  <a:pt x="58" y="17"/>
                </a:moveTo>
                <a:lnTo>
                  <a:pt x="54" y="15"/>
                </a:lnTo>
                <a:lnTo>
                  <a:pt x="48" y="14"/>
                </a:lnTo>
                <a:lnTo>
                  <a:pt x="42" y="12"/>
                </a:lnTo>
                <a:lnTo>
                  <a:pt x="35" y="9"/>
                </a:lnTo>
                <a:lnTo>
                  <a:pt x="26" y="7"/>
                </a:lnTo>
                <a:lnTo>
                  <a:pt x="19" y="5"/>
                </a:lnTo>
                <a:lnTo>
                  <a:pt x="10" y="3"/>
                </a:lnTo>
                <a:lnTo>
                  <a:pt x="3" y="0"/>
                </a:lnTo>
                <a:lnTo>
                  <a:pt x="0" y="8"/>
                </a:lnTo>
                <a:lnTo>
                  <a:pt x="8" y="12"/>
                </a:lnTo>
                <a:lnTo>
                  <a:pt x="17" y="14"/>
                </a:lnTo>
                <a:lnTo>
                  <a:pt x="24" y="16"/>
                </a:lnTo>
                <a:lnTo>
                  <a:pt x="33" y="18"/>
                </a:lnTo>
                <a:lnTo>
                  <a:pt x="40" y="20"/>
                </a:lnTo>
                <a:lnTo>
                  <a:pt x="45" y="23"/>
                </a:lnTo>
                <a:lnTo>
                  <a:pt x="50" y="24"/>
                </a:lnTo>
                <a:lnTo>
                  <a:pt x="54" y="25"/>
                </a:lnTo>
                <a:lnTo>
                  <a:pt x="58" y="1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17" name="CustomShape 909"/>
          <p:cNvSpPr/>
          <p:nvPr/>
        </p:nvSpPr>
        <p:spPr>
          <a:xfrm>
            <a:off x="4251325" y="6375400"/>
            <a:ext cx="153988" cy="80963"/>
          </a:xfrm>
          <a:custGeom>
            <a:avLst/>
            <a:gdLst/>
            <a:ahLst/>
            <a:cxnLst/>
            <a:rect l="l" t="t" r="r" b="b"/>
            <a:pathLst>
              <a:path w="98" h="52">
                <a:moveTo>
                  <a:pt x="2" y="40"/>
                </a:moveTo>
                <a:lnTo>
                  <a:pt x="1" y="41"/>
                </a:lnTo>
                <a:lnTo>
                  <a:pt x="0" y="42"/>
                </a:lnTo>
                <a:lnTo>
                  <a:pt x="0" y="43"/>
                </a:lnTo>
                <a:lnTo>
                  <a:pt x="0" y="44"/>
                </a:lnTo>
                <a:lnTo>
                  <a:pt x="2" y="46"/>
                </a:lnTo>
                <a:lnTo>
                  <a:pt x="8" y="48"/>
                </a:lnTo>
                <a:lnTo>
                  <a:pt x="14" y="50"/>
                </a:lnTo>
                <a:lnTo>
                  <a:pt x="22" y="51"/>
                </a:lnTo>
                <a:lnTo>
                  <a:pt x="32" y="52"/>
                </a:lnTo>
                <a:lnTo>
                  <a:pt x="41" y="52"/>
                </a:lnTo>
                <a:lnTo>
                  <a:pt x="52" y="51"/>
                </a:lnTo>
                <a:lnTo>
                  <a:pt x="62" y="50"/>
                </a:lnTo>
                <a:lnTo>
                  <a:pt x="71" y="46"/>
                </a:lnTo>
                <a:lnTo>
                  <a:pt x="80" y="43"/>
                </a:lnTo>
                <a:lnTo>
                  <a:pt x="87" y="38"/>
                </a:lnTo>
                <a:lnTo>
                  <a:pt x="92" y="31"/>
                </a:lnTo>
                <a:lnTo>
                  <a:pt x="94" y="27"/>
                </a:lnTo>
                <a:lnTo>
                  <a:pt x="96" y="22"/>
                </a:lnTo>
                <a:lnTo>
                  <a:pt x="96" y="18"/>
                </a:lnTo>
                <a:lnTo>
                  <a:pt x="98" y="12"/>
                </a:lnTo>
                <a:lnTo>
                  <a:pt x="95" y="9"/>
                </a:lnTo>
                <a:lnTo>
                  <a:pt x="92" y="7"/>
                </a:lnTo>
                <a:lnTo>
                  <a:pt x="87" y="4"/>
                </a:lnTo>
                <a:lnTo>
                  <a:pt x="80" y="1"/>
                </a:lnTo>
                <a:lnTo>
                  <a:pt x="73" y="0"/>
                </a:lnTo>
                <a:lnTo>
                  <a:pt x="66" y="0"/>
                </a:lnTo>
                <a:lnTo>
                  <a:pt x="63" y="1"/>
                </a:lnTo>
                <a:lnTo>
                  <a:pt x="59" y="3"/>
                </a:lnTo>
                <a:lnTo>
                  <a:pt x="56" y="5"/>
                </a:lnTo>
                <a:lnTo>
                  <a:pt x="54" y="7"/>
                </a:lnTo>
                <a:lnTo>
                  <a:pt x="48" y="13"/>
                </a:lnTo>
                <a:lnTo>
                  <a:pt x="40" y="20"/>
                </a:lnTo>
                <a:lnTo>
                  <a:pt x="33" y="26"/>
                </a:lnTo>
                <a:lnTo>
                  <a:pt x="25" y="30"/>
                </a:lnTo>
                <a:lnTo>
                  <a:pt x="17" y="33"/>
                </a:lnTo>
                <a:lnTo>
                  <a:pt x="11" y="37"/>
                </a:lnTo>
                <a:lnTo>
                  <a:pt x="7" y="39"/>
                </a:lnTo>
                <a:lnTo>
                  <a:pt x="2" y="4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518" name="CustomShape 910"/>
          <p:cNvSpPr/>
          <p:nvPr/>
        </p:nvSpPr>
        <p:spPr>
          <a:xfrm>
            <a:off x="4243388" y="6394450"/>
            <a:ext cx="169862" cy="68263"/>
          </a:xfrm>
          <a:custGeom>
            <a:avLst/>
            <a:gdLst/>
            <a:ahLst/>
            <a:cxnLst/>
            <a:rect l="l" t="t" r="r" b="b"/>
            <a:pathLst>
              <a:path w="107" h="44">
                <a:moveTo>
                  <a:pt x="98" y="0"/>
                </a:moveTo>
                <a:lnTo>
                  <a:pt x="97" y="5"/>
                </a:lnTo>
                <a:lnTo>
                  <a:pt x="97" y="9"/>
                </a:lnTo>
                <a:lnTo>
                  <a:pt x="95" y="14"/>
                </a:lnTo>
                <a:lnTo>
                  <a:pt x="94" y="16"/>
                </a:lnTo>
                <a:lnTo>
                  <a:pt x="89" y="22"/>
                </a:lnTo>
                <a:lnTo>
                  <a:pt x="82" y="27"/>
                </a:lnTo>
                <a:lnTo>
                  <a:pt x="75" y="31"/>
                </a:lnTo>
                <a:lnTo>
                  <a:pt x="66" y="33"/>
                </a:lnTo>
                <a:lnTo>
                  <a:pt x="56" y="34"/>
                </a:lnTo>
                <a:lnTo>
                  <a:pt x="46" y="36"/>
                </a:lnTo>
                <a:lnTo>
                  <a:pt x="37" y="36"/>
                </a:lnTo>
                <a:lnTo>
                  <a:pt x="28" y="34"/>
                </a:lnTo>
                <a:lnTo>
                  <a:pt x="20" y="33"/>
                </a:lnTo>
                <a:lnTo>
                  <a:pt x="14" y="31"/>
                </a:lnTo>
                <a:lnTo>
                  <a:pt x="9" y="30"/>
                </a:lnTo>
                <a:lnTo>
                  <a:pt x="8" y="29"/>
                </a:lnTo>
                <a:lnTo>
                  <a:pt x="9" y="30"/>
                </a:lnTo>
                <a:lnTo>
                  <a:pt x="8" y="32"/>
                </a:lnTo>
                <a:lnTo>
                  <a:pt x="9" y="32"/>
                </a:lnTo>
                <a:lnTo>
                  <a:pt x="6" y="23"/>
                </a:lnTo>
                <a:lnTo>
                  <a:pt x="3" y="25"/>
                </a:lnTo>
                <a:lnTo>
                  <a:pt x="1" y="27"/>
                </a:lnTo>
                <a:lnTo>
                  <a:pt x="0" y="31"/>
                </a:lnTo>
                <a:lnTo>
                  <a:pt x="2" y="34"/>
                </a:lnTo>
                <a:lnTo>
                  <a:pt x="6" y="38"/>
                </a:lnTo>
                <a:lnTo>
                  <a:pt x="12" y="40"/>
                </a:lnTo>
                <a:lnTo>
                  <a:pt x="19" y="42"/>
                </a:lnTo>
                <a:lnTo>
                  <a:pt x="27" y="43"/>
                </a:lnTo>
                <a:lnTo>
                  <a:pt x="37" y="44"/>
                </a:lnTo>
                <a:lnTo>
                  <a:pt x="46" y="44"/>
                </a:lnTo>
                <a:lnTo>
                  <a:pt x="57" y="44"/>
                </a:lnTo>
                <a:lnTo>
                  <a:pt x="68" y="42"/>
                </a:lnTo>
                <a:lnTo>
                  <a:pt x="77" y="39"/>
                </a:lnTo>
                <a:lnTo>
                  <a:pt x="87" y="36"/>
                </a:lnTo>
                <a:lnTo>
                  <a:pt x="95" y="29"/>
                </a:lnTo>
                <a:lnTo>
                  <a:pt x="101" y="21"/>
                </a:lnTo>
                <a:lnTo>
                  <a:pt x="104" y="17"/>
                </a:lnTo>
                <a:lnTo>
                  <a:pt x="106" y="11"/>
                </a:lnTo>
                <a:lnTo>
                  <a:pt x="107" y="6"/>
                </a:lnTo>
                <a:lnTo>
                  <a:pt x="107" y="0"/>
                </a:lnTo>
                <a:lnTo>
                  <a:pt x="98"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19" name="CustomShape 911"/>
          <p:cNvSpPr/>
          <p:nvPr/>
        </p:nvSpPr>
        <p:spPr>
          <a:xfrm>
            <a:off x="4330700" y="6369050"/>
            <a:ext cx="82550" cy="25400"/>
          </a:xfrm>
          <a:custGeom>
            <a:avLst/>
            <a:gdLst/>
            <a:ahLst/>
            <a:cxnLst/>
            <a:rect l="l" t="t" r="r" b="b"/>
            <a:pathLst>
              <a:path w="52" h="16">
                <a:moveTo>
                  <a:pt x="7" y="14"/>
                </a:moveTo>
                <a:lnTo>
                  <a:pt x="9" y="12"/>
                </a:lnTo>
                <a:lnTo>
                  <a:pt x="12" y="10"/>
                </a:lnTo>
                <a:lnTo>
                  <a:pt x="14" y="10"/>
                </a:lnTo>
                <a:lnTo>
                  <a:pt x="16" y="9"/>
                </a:lnTo>
                <a:lnTo>
                  <a:pt x="22" y="9"/>
                </a:lnTo>
                <a:lnTo>
                  <a:pt x="29" y="10"/>
                </a:lnTo>
                <a:lnTo>
                  <a:pt x="35" y="12"/>
                </a:lnTo>
                <a:lnTo>
                  <a:pt x="40" y="14"/>
                </a:lnTo>
                <a:lnTo>
                  <a:pt x="42" y="16"/>
                </a:lnTo>
                <a:lnTo>
                  <a:pt x="43" y="16"/>
                </a:lnTo>
                <a:lnTo>
                  <a:pt x="52" y="16"/>
                </a:lnTo>
                <a:lnTo>
                  <a:pt x="49" y="11"/>
                </a:lnTo>
                <a:lnTo>
                  <a:pt x="44" y="7"/>
                </a:lnTo>
                <a:lnTo>
                  <a:pt x="38" y="3"/>
                </a:lnTo>
                <a:lnTo>
                  <a:pt x="31" y="1"/>
                </a:lnTo>
                <a:lnTo>
                  <a:pt x="23" y="0"/>
                </a:lnTo>
                <a:lnTo>
                  <a:pt x="15" y="0"/>
                </a:lnTo>
                <a:lnTo>
                  <a:pt x="11" y="1"/>
                </a:lnTo>
                <a:lnTo>
                  <a:pt x="7" y="2"/>
                </a:lnTo>
                <a:lnTo>
                  <a:pt x="3" y="4"/>
                </a:lnTo>
                <a:lnTo>
                  <a:pt x="0" y="8"/>
                </a:lnTo>
                <a:lnTo>
                  <a:pt x="7"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20" name="CustomShape 912"/>
          <p:cNvSpPr/>
          <p:nvPr/>
        </p:nvSpPr>
        <p:spPr>
          <a:xfrm>
            <a:off x="4252913" y="6381750"/>
            <a:ext cx="88900" cy="61913"/>
          </a:xfrm>
          <a:custGeom>
            <a:avLst/>
            <a:gdLst/>
            <a:ahLst/>
            <a:cxnLst/>
            <a:rect l="l" t="t" r="r" b="b"/>
            <a:pathLst>
              <a:path w="56" h="40">
                <a:moveTo>
                  <a:pt x="3" y="40"/>
                </a:moveTo>
                <a:lnTo>
                  <a:pt x="7" y="38"/>
                </a:lnTo>
                <a:lnTo>
                  <a:pt x="12" y="37"/>
                </a:lnTo>
                <a:lnTo>
                  <a:pt x="18" y="34"/>
                </a:lnTo>
                <a:lnTo>
                  <a:pt x="26" y="30"/>
                </a:lnTo>
                <a:lnTo>
                  <a:pt x="34" y="25"/>
                </a:lnTo>
                <a:lnTo>
                  <a:pt x="42" y="19"/>
                </a:lnTo>
                <a:lnTo>
                  <a:pt x="49" y="13"/>
                </a:lnTo>
                <a:lnTo>
                  <a:pt x="56" y="6"/>
                </a:lnTo>
                <a:lnTo>
                  <a:pt x="49" y="0"/>
                </a:lnTo>
                <a:lnTo>
                  <a:pt x="44" y="6"/>
                </a:lnTo>
                <a:lnTo>
                  <a:pt x="36" y="13"/>
                </a:lnTo>
                <a:lnTo>
                  <a:pt x="29" y="17"/>
                </a:lnTo>
                <a:lnTo>
                  <a:pt x="21" y="22"/>
                </a:lnTo>
                <a:lnTo>
                  <a:pt x="15" y="25"/>
                </a:lnTo>
                <a:lnTo>
                  <a:pt x="9" y="28"/>
                </a:lnTo>
                <a:lnTo>
                  <a:pt x="3" y="30"/>
                </a:lnTo>
                <a:lnTo>
                  <a:pt x="0" y="31"/>
                </a:lnTo>
                <a:lnTo>
                  <a:pt x="3" y="4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21" name="CustomShape 913"/>
          <p:cNvSpPr/>
          <p:nvPr/>
        </p:nvSpPr>
        <p:spPr>
          <a:xfrm>
            <a:off x="4667250" y="6375400"/>
            <a:ext cx="153988" cy="80963"/>
          </a:xfrm>
          <a:custGeom>
            <a:avLst/>
            <a:gdLst/>
            <a:ahLst/>
            <a:cxnLst/>
            <a:rect l="l" t="t" r="r" b="b"/>
            <a:pathLst>
              <a:path w="97" h="52">
                <a:moveTo>
                  <a:pt x="94" y="40"/>
                </a:moveTo>
                <a:lnTo>
                  <a:pt x="96" y="41"/>
                </a:lnTo>
                <a:lnTo>
                  <a:pt x="97" y="42"/>
                </a:lnTo>
                <a:lnTo>
                  <a:pt x="97" y="43"/>
                </a:lnTo>
                <a:lnTo>
                  <a:pt x="97" y="44"/>
                </a:lnTo>
                <a:lnTo>
                  <a:pt x="94" y="46"/>
                </a:lnTo>
                <a:lnTo>
                  <a:pt x="89" y="48"/>
                </a:lnTo>
                <a:lnTo>
                  <a:pt x="82" y="50"/>
                </a:lnTo>
                <a:lnTo>
                  <a:pt x="74" y="51"/>
                </a:lnTo>
                <a:lnTo>
                  <a:pt x="65" y="52"/>
                </a:lnTo>
                <a:lnTo>
                  <a:pt x="55" y="52"/>
                </a:lnTo>
                <a:lnTo>
                  <a:pt x="45" y="51"/>
                </a:lnTo>
                <a:lnTo>
                  <a:pt x="35" y="50"/>
                </a:lnTo>
                <a:lnTo>
                  <a:pt x="26" y="46"/>
                </a:lnTo>
                <a:lnTo>
                  <a:pt x="16" y="43"/>
                </a:lnTo>
                <a:lnTo>
                  <a:pt x="10" y="38"/>
                </a:lnTo>
                <a:lnTo>
                  <a:pt x="4" y="31"/>
                </a:lnTo>
                <a:lnTo>
                  <a:pt x="2" y="27"/>
                </a:lnTo>
                <a:lnTo>
                  <a:pt x="1" y="22"/>
                </a:lnTo>
                <a:lnTo>
                  <a:pt x="0" y="18"/>
                </a:lnTo>
                <a:lnTo>
                  <a:pt x="0" y="12"/>
                </a:lnTo>
                <a:lnTo>
                  <a:pt x="1" y="9"/>
                </a:lnTo>
                <a:lnTo>
                  <a:pt x="5" y="7"/>
                </a:lnTo>
                <a:lnTo>
                  <a:pt x="10" y="4"/>
                </a:lnTo>
                <a:lnTo>
                  <a:pt x="16" y="1"/>
                </a:lnTo>
                <a:lnTo>
                  <a:pt x="24" y="0"/>
                </a:lnTo>
                <a:lnTo>
                  <a:pt x="31" y="0"/>
                </a:lnTo>
                <a:lnTo>
                  <a:pt x="34" y="1"/>
                </a:lnTo>
                <a:lnTo>
                  <a:pt x="38" y="3"/>
                </a:lnTo>
                <a:lnTo>
                  <a:pt x="41" y="5"/>
                </a:lnTo>
                <a:lnTo>
                  <a:pt x="43" y="7"/>
                </a:lnTo>
                <a:lnTo>
                  <a:pt x="49" y="13"/>
                </a:lnTo>
                <a:lnTo>
                  <a:pt x="57" y="20"/>
                </a:lnTo>
                <a:lnTo>
                  <a:pt x="64" y="26"/>
                </a:lnTo>
                <a:lnTo>
                  <a:pt x="71" y="30"/>
                </a:lnTo>
                <a:lnTo>
                  <a:pt x="79" y="33"/>
                </a:lnTo>
                <a:lnTo>
                  <a:pt x="85" y="37"/>
                </a:lnTo>
                <a:lnTo>
                  <a:pt x="90" y="39"/>
                </a:lnTo>
                <a:lnTo>
                  <a:pt x="94" y="4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522" name="CustomShape 914"/>
          <p:cNvSpPr/>
          <p:nvPr/>
        </p:nvSpPr>
        <p:spPr>
          <a:xfrm>
            <a:off x="4659313" y="6394450"/>
            <a:ext cx="168275" cy="68263"/>
          </a:xfrm>
          <a:custGeom>
            <a:avLst/>
            <a:gdLst/>
            <a:ahLst/>
            <a:cxnLst/>
            <a:rect l="l" t="t" r="r" b="b"/>
            <a:pathLst>
              <a:path w="106" h="44">
                <a:moveTo>
                  <a:pt x="0" y="0"/>
                </a:moveTo>
                <a:lnTo>
                  <a:pt x="0" y="6"/>
                </a:lnTo>
                <a:lnTo>
                  <a:pt x="1" y="11"/>
                </a:lnTo>
                <a:lnTo>
                  <a:pt x="3" y="17"/>
                </a:lnTo>
                <a:lnTo>
                  <a:pt x="6" y="21"/>
                </a:lnTo>
                <a:lnTo>
                  <a:pt x="12" y="29"/>
                </a:lnTo>
                <a:lnTo>
                  <a:pt x="19" y="36"/>
                </a:lnTo>
                <a:lnTo>
                  <a:pt x="29" y="39"/>
                </a:lnTo>
                <a:lnTo>
                  <a:pt x="39" y="42"/>
                </a:lnTo>
                <a:lnTo>
                  <a:pt x="49" y="44"/>
                </a:lnTo>
                <a:lnTo>
                  <a:pt x="60" y="44"/>
                </a:lnTo>
                <a:lnTo>
                  <a:pt x="70" y="44"/>
                </a:lnTo>
                <a:lnTo>
                  <a:pt x="80" y="43"/>
                </a:lnTo>
                <a:lnTo>
                  <a:pt x="88" y="42"/>
                </a:lnTo>
                <a:lnTo>
                  <a:pt x="95" y="40"/>
                </a:lnTo>
                <a:lnTo>
                  <a:pt x="101" y="38"/>
                </a:lnTo>
                <a:lnTo>
                  <a:pt x="105" y="34"/>
                </a:lnTo>
                <a:lnTo>
                  <a:pt x="106" y="31"/>
                </a:lnTo>
                <a:lnTo>
                  <a:pt x="105" y="27"/>
                </a:lnTo>
                <a:lnTo>
                  <a:pt x="103" y="25"/>
                </a:lnTo>
                <a:lnTo>
                  <a:pt x="101" y="23"/>
                </a:lnTo>
                <a:lnTo>
                  <a:pt x="98" y="32"/>
                </a:lnTo>
                <a:lnTo>
                  <a:pt x="99" y="32"/>
                </a:lnTo>
                <a:lnTo>
                  <a:pt x="98" y="32"/>
                </a:lnTo>
                <a:lnTo>
                  <a:pt x="98" y="30"/>
                </a:lnTo>
                <a:lnTo>
                  <a:pt x="99" y="29"/>
                </a:lnTo>
                <a:lnTo>
                  <a:pt x="97" y="30"/>
                </a:lnTo>
                <a:lnTo>
                  <a:pt x="92" y="31"/>
                </a:lnTo>
                <a:lnTo>
                  <a:pt x="86" y="33"/>
                </a:lnTo>
                <a:lnTo>
                  <a:pt x="79" y="34"/>
                </a:lnTo>
                <a:lnTo>
                  <a:pt x="70" y="36"/>
                </a:lnTo>
                <a:lnTo>
                  <a:pt x="61" y="36"/>
                </a:lnTo>
                <a:lnTo>
                  <a:pt x="50" y="34"/>
                </a:lnTo>
                <a:lnTo>
                  <a:pt x="40" y="33"/>
                </a:lnTo>
                <a:lnTo>
                  <a:pt x="32" y="31"/>
                </a:lnTo>
                <a:lnTo>
                  <a:pt x="24" y="27"/>
                </a:lnTo>
                <a:lnTo>
                  <a:pt x="17" y="22"/>
                </a:lnTo>
                <a:lnTo>
                  <a:pt x="13" y="16"/>
                </a:lnTo>
                <a:lnTo>
                  <a:pt x="11" y="14"/>
                </a:lnTo>
                <a:lnTo>
                  <a:pt x="10" y="9"/>
                </a:lnTo>
                <a:lnTo>
                  <a:pt x="9" y="5"/>
                </a:lnTo>
                <a:lnTo>
                  <a:pt x="9" y="0"/>
                </a:lnTo>
                <a:lnTo>
                  <a:pt x="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23" name="CustomShape 915"/>
          <p:cNvSpPr/>
          <p:nvPr/>
        </p:nvSpPr>
        <p:spPr>
          <a:xfrm>
            <a:off x="4659313" y="6369050"/>
            <a:ext cx="80962" cy="25400"/>
          </a:xfrm>
          <a:custGeom>
            <a:avLst/>
            <a:gdLst/>
            <a:ahLst/>
            <a:cxnLst/>
            <a:rect l="l" t="t" r="r" b="b"/>
            <a:pathLst>
              <a:path w="51" h="16">
                <a:moveTo>
                  <a:pt x="51" y="8"/>
                </a:moveTo>
                <a:lnTo>
                  <a:pt x="48" y="4"/>
                </a:lnTo>
                <a:lnTo>
                  <a:pt x="45" y="2"/>
                </a:lnTo>
                <a:lnTo>
                  <a:pt x="40" y="1"/>
                </a:lnTo>
                <a:lnTo>
                  <a:pt x="36" y="0"/>
                </a:lnTo>
                <a:lnTo>
                  <a:pt x="29" y="0"/>
                </a:lnTo>
                <a:lnTo>
                  <a:pt x="20" y="1"/>
                </a:lnTo>
                <a:lnTo>
                  <a:pt x="13" y="3"/>
                </a:lnTo>
                <a:lnTo>
                  <a:pt x="8" y="7"/>
                </a:lnTo>
                <a:lnTo>
                  <a:pt x="2" y="11"/>
                </a:lnTo>
                <a:lnTo>
                  <a:pt x="0" y="16"/>
                </a:lnTo>
                <a:lnTo>
                  <a:pt x="9" y="16"/>
                </a:lnTo>
                <a:lnTo>
                  <a:pt x="12" y="14"/>
                </a:lnTo>
                <a:lnTo>
                  <a:pt x="17" y="12"/>
                </a:lnTo>
                <a:lnTo>
                  <a:pt x="22" y="10"/>
                </a:lnTo>
                <a:lnTo>
                  <a:pt x="29" y="9"/>
                </a:lnTo>
                <a:lnTo>
                  <a:pt x="35" y="9"/>
                </a:lnTo>
                <a:lnTo>
                  <a:pt x="38" y="10"/>
                </a:lnTo>
                <a:lnTo>
                  <a:pt x="40" y="10"/>
                </a:lnTo>
                <a:lnTo>
                  <a:pt x="43" y="12"/>
                </a:lnTo>
                <a:lnTo>
                  <a:pt x="45" y="14"/>
                </a:lnTo>
                <a:lnTo>
                  <a:pt x="51" y="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24" name="CustomShape 916"/>
          <p:cNvSpPr/>
          <p:nvPr/>
        </p:nvSpPr>
        <p:spPr>
          <a:xfrm>
            <a:off x="4730750" y="6381750"/>
            <a:ext cx="88900" cy="61913"/>
          </a:xfrm>
          <a:custGeom>
            <a:avLst/>
            <a:gdLst/>
            <a:ahLst/>
            <a:cxnLst/>
            <a:rect l="l" t="t" r="r" b="b"/>
            <a:pathLst>
              <a:path w="56" h="40">
                <a:moveTo>
                  <a:pt x="56" y="31"/>
                </a:moveTo>
                <a:lnTo>
                  <a:pt x="52" y="30"/>
                </a:lnTo>
                <a:lnTo>
                  <a:pt x="47" y="28"/>
                </a:lnTo>
                <a:lnTo>
                  <a:pt x="41" y="25"/>
                </a:lnTo>
                <a:lnTo>
                  <a:pt x="34" y="22"/>
                </a:lnTo>
                <a:lnTo>
                  <a:pt x="26" y="17"/>
                </a:lnTo>
                <a:lnTo>
                  <a:pt x="19" y="13"/>
                </a:lnTo>
                <a:lnTo>
                  <a:pt x="12" y="6"/>
                </a:lnTo>
                <a:lnTo>
                  <a:pt x="6" y="0"/>
                </a:lnTo>
                <a:lnTo>
                  <a:pt x="0" y="6"/>
                </a:lnTo>
                <a:lnTo>
                  <a:pt x="6" y="13"/>
                </a:lnTo>
                <a:lnTo>
                  <a:pt x="13" y="19"/>
                </a:lnTo>
                <a:lnTo>
                  <a:pt x="22" y="25"/>
                </a:lnTo>
                <a:lnTo>
                  <a:pt x="29" y="30"/>
                </a:lnTo>
                <a:lnTo>
                  <a:pt x="37" y="34"/>
                </a:lnTo>
                <a:lnTo>
                  <a:pt x="44" y="37"/>
                </a:lnTo>
                <a:lnTo>
                  <a:pt x="48" y="38"/>
                </a:lnTo>
                <a:lnTo>
                  <a:pt x="53" y="40"/>
                </a:lnTo>
                <a:lnTo>
                  <a:pt x="56" y="3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25" name="CustomShape 917"/>
          <p:cNvSpPr/>
          <p:nvPr/>
        </p:nvSpPr>
        <p:spPr>
          <a:xfrm>
            <a:off x="4360863" y="6372225"/>
            <a:ext cx="109537" cy="88900"/>
          </a:xfrm>
          <a:custGeom>
            <a:avLst/>
            <a:gdLst/>
            <a:ahLst/>
            <a:cxnLst/>
            <a:rect l="l" t="t" r="r" b="b"/>
            <a:pathLst>
              <a:path w="69" h="56">
                <a:moveTo>
                  <a:pt x="3" y="46"/>
                </a:moveTo>
                <a:lnTo>
                  <a:pt x="0" y="48"/>
                </a:lnTo>
                <a:lnTo>
                  <a:pt x="0" y="51"/>
                </a:lnTo>
                <a:lnTo>
                  <a:pt x="1" y="53"/>
                </a:lnTo>
                <a:lnTo>
                  <a:pt x="5" y="54"/>
                </a:lnTo>
                <a:lnTo>
                  <a:pt x="10" y="55"/>
                </a:lnTo>
                <a:lnTo>
                  <a:pt x="16" y="56"/>
                </a:lnTo>
                <a:lnTo>
                  <a:pt x="23" y="56"/>
                </a:lnTo>
                <a:lnTo>
                  <a:pt x="31" y="56"/>
                </a:lnTo>
                <a:lnTo>
                  <a:pt x="38" y="54"/>
                </a:lnTo>
                <a:lnTo>
                  <a:pt x="45" y="52"/>
                </a:lnTo>
                <a:lnTo>
                  <a:pt x="53" y="48"/>
                </a:lnTo>
                <a:lnTo>
                  <a:pt x="59" y="44"/>
                </a:lnTo>
                <a:lnTo>
                  <a:pt x="63" y="39"/>
                </a:lnTo>
                <a:lnTo>
                  <a:pt x="68" y="31"/>
                </a:lnTo>
                <a:lnTo>
                  <a:pt x="68" y="28"/>
                </a:lnTo>
                <a:lnTo>
                  <a:pt x="69" y="22"/>
                </a:lnTo>
                <a:lnTo>
                  <a:pt x="69" y="18"/>
                </a:lnTo>
                <a:lnTo>
                  <a:pt x="68" y="12"/>
                </a:lnTo>
                <a:lnTo>
                  <a:pt x="66" y="7"/>
                </a:lnTo>
                <a:lnTo>
                  <a:pt x="62" y="3"/>
                </a:lnTo>
                <a:lnTo>
                  <a:pt x="57" y="1"/>
                </a:lnTo>
                <a:lnTo>
                  <a:pt x="52" y="0"/>
                </a:lnTo>
                <a:lnTo>
                  <a:pt x="45" y="1"/>
                </a:lnTo>
                <a:lnTo>
                  <a:pt x="40" y="6"/>
                </a:lnTo>
                <a:lnTo>
                  <a:pt x="35" y="11"/>
                </a:lnTo>
                <a:lnTo>
                  <a:pt x="31" y="19"/>
                </a:lnTo>
                <a:lnTo>
                  <a:pt x="27" y="28"/>
                </a:lnTo>
                <a:lnTo>
                  <a:pt x="23" y="33"/>
                </a:lnTo>
                <a:lnTo>
                  <a:pt x="20" y="37"/>
                </a:lnTo>
                <a:lnTo>
                  <a:pt x="16" y="41"/>
                </a:lnTo>
                <a:lnTo>
                  <a:pt x="13" y="43"/>
                </a:lnTo>
                <a:lnTo>
                  <a:pt x="8" y="45"/>
                </a:lnTo>
                <a:lnTo>
                  <a:pt x="6" y="46"/>
                </a:lnTo>
                <a:lnTo>
                  <a:pt x="3" y="4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526" name="CustomShape 918"/>
          <p:cNvSpPr/>
          <p:nvPr/>
        </p:nvSpPr>
        <p:spPr>
          <a:xfrm>
            <a:off x="4354513" y="6389688"/>
            <a:ext cx="122237" cy="77787"/>
          </a:xfrm>
          <a:custGeom>
            <a:avLst/>
            <a:gdLst/>
            <a:ahLst/>
            <a:cxnLst/>
            <a:rect l="l" t="t" r="r" b="b"/>
            <a:pathLst>
              <a:path w="77" h="50">
                <a:moveTo>
                  <a:pt x="67" y="2"/>
                </a:moveTo>
                <a:lnTo>
                  <a:pt x="69" y="7"/>
                </a:lnTo>
                <a:lnTo>
                  <a:pt x="69" y="11"/>
                </a:lnTo>
                <a:lnTo>
                  <a:pt x="67" y="15"/>
                </a:lnTo>
                <a:lnTo>
                  <a:pt x="67" y="19"/>
                </a:lnTo>
                <a:lnTo>
                  <a:pt x="64" y="25"/>
                </a:lnTo>
                <a:lnTo>
                  <a:pt x="60" y="30"/>
                </a:lnTo>
                <a:lnTo>
                  <a:pt x="55" y="34"/>
                </a:lnTo>
                <a:lnTo>
                  <a:pt x="48" y="37"/>
                </a:lnTo>
                <a:lnTo>
                  <a:pt x="41" y="39"/>
                </a:lnTo>
                <a:lnTo>
                  <a:pt x="35" y="41"/>
                </a:lnTo>
                <a:lnTo>
                  <a:pt x="27" y="41"/>
                </a:lnTo>
                <a:lnTo>
                  <a:pt x="21" y="41"/>
                </a:lnTo>
                <a:lnTo>
                  <a:pt x="15" y="40"/>
                </a:lnTo>
                <a:lnTo>
                  <a:pt x="10" y="39"/>
                </a:lnTo>
                <a:lnTo>
                  <a:pt x="8" y="37"/>
                </a:lnTo>
                <a:lnTo>
                  <a:pt x="8" y="39"/>
                </a:lnTo>
                <a:lnTo>
                  <a:pt x="7" y="41"/>
                </a:lnTo>
                <a:lnTo>
                  <a:pt x="9" y="40"/>
                </a:lnTo>
                <a:lnTo>
                  <a:pt x="6" y="32"/>
                </a:lnTo>
                <a:lnTo>
                  <a:pt x="1" y="34"/>
                </a:lnTo>
                <a:lnTo>
                  <a:pt x="0" y="41"/>
                </a:lnTo>
                <a:lnTo>
                  <a:pt x="3" y="45"/>
                </a:lnTo>
                <a:lnTo>
                  <a:pt x="7" y="47"/>
                </a:lnTo>
                <a:lnTo>
                  <a:pt x="14" y="48"/>
                </a:lnTo>
                <a:lnTo>
                  <a:pt x="20" y="50"/>
                </a:lnTo>
                <a:lnTo>
                  <a:pt x="27" y="50"/>
                </a:lnTo>
                <a:lnTo>
                  <a:pt x="35" y="50"/>
                </a:lnTo>
                <a:lnTo>
                  <a:pt x="43" y="48"/>
                </a:lnTo>
                <a:lnTo>
                  <a:pt x="52" y="45"/>
                </a:lnTo>
                <a:lnTo>
                  <a:pt x="59" y="42"/>
                </a:lnTo>
                <a:lnTo>
                  <a:pt x="66" y="36"/>
                </a:lnTo>
                <a:lnTo>
                  <a:pt x="72" y="30"/>
                </a:lnTo>
                <a:lnTo>
                  <a:pt x="75" y="22"/>
                </a:lnTo>
                <a:lnTo>
                  <a:pt x="77" y="17"/>
                </a:lnTo>
                <a:lnTo>
                  <a:pt x="77" y="12"/>
                </a:lnTo>
                <a:lnTo>
                  <a:pt x="77" y="7"/>
                </a:lnTo>
                <a:lnTo>
                  <a:pt x="76" y="0"/>
                </a:lnTo>
                <a:lnTo>
                  <a:pt x="67" y="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27" name="CustomShape 919"/>
          <p:cNvSpPr/>
          <p:nvPr/>
        </p:nvSpPr>
        <p:spPr>
          <a:xfrm>
            <a:off x="4402138" y="6365875"/>
            <a:ext cx="73025" cy="38100"/>
          </a:xfrm>
          <a:custGeom>
            <a:avLst/>
            <a:gdLst/>
            <a:ahLst/>
            <a:cxnLst/>
            <a:rect l="l" t="t" r="r" b="b"/>
            <a:pathLst>
              <a:path w="46" h="25">
                <a:moveTo>
                  <a:pt x="9" y="25"/>
                </a:moveTo>
                <a:lnTo>
                  <a:pt x="12" y="17"/>
                </a:lnTo>
                <a:lnTo>
                  <a:pt x="16" y="13"/>
                </a:lnTo>
                <a:lnTo>
                  <a:pt x="22" y="10"/>
                </a:lnTo>
                <a:lnTo>
                  <a:pt x="26" y="9"/>
                </a:lnTo>
                <a:lnTo>
                  <a:pt x="30" y="10"/>
                </a:lnTo>
                <a:lnTo>
                  <a:pt x="33" y="11"/>
                </a:lnTo>
                <a:lnTo>
                  <a:pt x="36" y="13"/>
                </a:lnTo>
                <a:lnTo>
                  <a:pt x="37" y="17"/>
                </a:lnTo>
                <a:lnTo>
                  <a:pt x="46" y="15"/>
                </a:lnTo>
                <a:lnTo>
                  <a:pt x="44" y="9"/>
                </a:lnTo>
                <a:lnTo>
                  <a:pt x="39" y="3"/>
                </a:lnTo>
                <a:lnTo>
                  <a:pt x="32" y="1"/>
                </a:lnTo>
                <a:lnTo>
                  <a:pt x="26" y="0"/>
                </a:lnTo>
                <a:lnTo>
                  <a:pt x="18" y="2"/>
                </a:lnTo>
                <a:lnTo>
                  <a:pt x="11" y="5"/>
                </a:lnTo>
                <a:lnTo>
                  <a:pt x="5" y="12"/>
                </a:lnTo>
                <a:lnTo>
                  <a:pt x="0" y="22"/>
                </a:lnTo>
                <a:lnTo>
                  <a:pt x="9" y="2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28" name="CustomShape 920"/>
          <p:cNvSpPr/>
          <p:nvPr/>
        </p:nvSpPr>
        <p:spPr>
          <a:xfrm>
            <a:off x="4364038" y="6400800"/>
            <a:ext cx="52387" cy="52388"/>
          </a:xfrm>
          <a:custGeom>
            <a:avLst/>
            <a:gdLst/>
            <a:ahLst/>
            <a:cxnLst/>
            <a:rect l="l" t="t" r="r" b="b"/>
            <a:pathLst>
              <a:path w="33" h="33">
                <a:moveTo>
                  <a:pt x="3" y="33"/>
                </a:moveTo>
                <a:lnTo>
                  <a:pt x="5" y="33"/>
                </a:lnTo>
                <a:lnTo>
                  <a:pt x="9" y="30"/>
                </a:lnTo>
                <a:lnTo>
                  <a:pt x="13" y="29"/>
                </a:lnTo>
                <a:lnTo>
                  <a:pt x="16" y="27"/>
                </a:lnTo>
                <a:lnTo>
                  <a:pt x="20" y="23"/>
                </a:lnTo>
                <a:lnTo>
                  <a:pt x="24" y="18"/>
                </a:lnTo>
                <a:lnTo>
                  <a:pt x="29" y="11"/>
                </a:lnTo>
                <a:lnTo>
                  <a:pt x="33" y="3"/>
                </a:lnTo>
                <a:lnTo>
                  <a:pt x="24" y="0"/>
                </a:lnTo>
                <a:lnTo>
                  <a:pt x="21" y="7"/>
                </a:lnTo>
                <a:lnTo>
                  <a:pt x="18" y="13"/>
                </a:lnTo>
                <a:lnTo>
                  <a:pt x="15" y="16"/>
                </a:lnTo>
                <a:lnTo>
                  <a:pt x="12" y="19"/>
                </a:lnTo>
                <a:lnTo>
                  <a:pt x="9" y="22"/>
                </a:lnTo>
                <a:lnTo>
                  <a:pt x="5" y="23"/>
                </a:lnTo>
                <a:lnTo>
                  <a:pt x="2" y="24"/>
                </a:lnTo>
                <a:lnTo>
                  <a:pt x="0" y="25"/>
                </a:lnTo>
                <a:lnTo>
                  <a:pt x="3" y="3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29" name="CustomShape 921"/>
          <p:cNvSpPr/>
          <p:nvPr/>
        </p:nvSpPr>
        <p:spPr>
          <a:xfrm>
            <a:off x="4606925" y="6372225"/>
            <a:ext cx="104775" cy="88900"/>
          </a:xfrm>
          <a:custGeom>
            <a:avLst/>
            <a:gdLst/>
            <a:ahLst/>
            <a:cxnLst/>
            <a:rect l="l" t="t" r="r" b="b"/>
            <a:pathLst>
              <a:path w="66" h="56">
                <a:moveTo>
                  <a:pt x="62" y="46"/>
                </a:moveTo>
                <a:lnTo>
                  <a:pt x="65" y="48"/>
                </a:lnTo>
                <a:lnTo>
                  <a:pt x="66" y="51"/>
                </a:lnTo>
                <a:lnTo>
                  <a:pt x="65" y="53"/>
                </a:lnTo>
                <a:lnTo>
                  <a:pt x="62" y="54"/>
                </a:lnTo>
                <a:lnTo>
                  <a:pt x="57" y="55"/>
                </a:lnTo>
                <a:lnTo>
                  <a:pt x="51" y="56"/>
                </a:lnTo>
                <a:lnTo>
                  <a:pt x="44" y="56"/>
                </a:lnTo>
                <a:lnTo>
                  <a:pt x="36" y="56"/>
                </a:lnTo>
                <a:lnTo>
                  <a:pt x="30" y="55"/>
                </a:lnTo>
                <a:lnTo>
                  <a:pt x="23" y="53"/>
                </a:lnTo>
                <a:lnTo>
                  <a:pt x="16" y="50"/>
                </a:lnTo>
                <a:lnTo>
                  <a:pt x="10" y="45"/>
                </a:lnTo>
                <a:lnTo>
                  <a:pt x="6" y="39"/>
                </a:lnTo>
                <a:lnTo>
                  <a:pt x="3" y="32"/>
                </a:lnTo>
                <a:lnTo>
                  <a:pt x="2" y="28"/>
                </a:lnTo>
                <a:lnTo>
                  <a:pt x="0" y="23"/>
                </a:lnTo>
                <a:lnTo>
                  <a:pt x="0" y="18"/>
                </a:lnTo>
                <a:lnTo>
                  <a:pt x="2" y="12"/>
                </a:lnTo>
                <a:lnTo>
                  <a:pt x="4" y="8"/>
                </a:lnTo>
                <a:lnTo>
                  <a:pt x="7" y="3"/>
                </a:lnTo>
                <a:lnTo>
                  <a:pt x="11" y="1"/>
                </a:lnTo>
                <a:lnTo>
                  <a:pt x="16" y="0"/>
                </a:lnTo>
                <a:lnTo>
                  <a:pt x="22" y="2"/>
                </a:lnTo>
                <a:lnTo>
                  <a:pt x="27" y="6"/>
                </a:lnTo>
                <a:lnTo>
                  <a:pt x="31" y="11"/>
                </a:lnTo>
                <a:lnTo>
                  <a:pt x="35" y="19"/>
                </a:lnTo>
                <a:lnTo>
                  <a:pt x="39" y="28"/>
                </a:lnTo>
                <a:lnTo>
                  <a:pt x="43" y="33"/>
                </a:lnTo>
                <a:lnTo>
                  <a:pt x="46" y="37"/>
                </a:lnTo>
                <a:lnTo>
                  <a:pt x="50" y="41"/>
                </a:lnTo>
                <a:lnTo>
                  <a:pt x="53" y="43"/>
                </a:lnTo>
                <a:lnTo>
                  <a:pt x="57" y="45"/>
                </a:lnTo>
                <a:lnTo>
                  <a:pt x="60" y="46"/>
                </a:lnTo>
                <a:lnTo>
                  <a:pt x="62" y="4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530" name="CustomShape 922"/>
          <p:cNvSpPr/>
          <p:nvPr/>
        </p:nvSpPr>
        <p:spPr>
          <a:xfrm>
            <a:off x="4600575" y="6391275"/>
            <a:ext cx="115888" cy="77788"/>
          </a:xfrm>
          <a:custGeom>
            <a:avLst/>
            <a:gdLst/>
            <a:ahLst/>
            <a:cxnLst/>
            <a:rect l="l" t="t" r="r" b="b"/>
            <a:pathLst>
              <a:path w="74" h="49">
                <a:moveTo>
                  <a:pt x="1" y="0"/>
                </a:moveTo>
                <a:lnTo>
                  <a:pt x="0" y="6"/>
                </a:lnTo>
                <a:lnTo>
                  <a:pt x="0" y="11"/>
                </a:lnTo>
                <a:lnTo>
                  <a:pt x="1" y="17"/>
                </a:lnTo>
                <a:lnTo>
                  <a:pt x="2" y="21"/>
                </a:lnTo>
                <a:lnTo>
                  <a:pt x="6" y="30"/>
                </a:lnTo>
                <a:lnTo>
                  <a:pt x="11" y="36"/>
                </a:lnTo>
                <a:lnTo>
                  <a:pt x="17" y="41"/>
                </a:lnTo>
                <a:lnTo>
                  <a:pt x="25" y="45"/>
                </a:lnTo>
                <a:lnTo>
                  <a:pt x="33" y="47"/>
                </a:lnTo>
                <a:lnTo>
                  <a:pt x="40" y="49"/>
                </a:lnTo>
                <a:lnTo>
                  <a:pt x="48" y="49"/>
                </a:lnTo>
                <a:lnTo>
                  <a:pt x="55" y="49"/>
                </a:lnTo>
                <a:lnTo>
                  <a:pt x="62" y="47"/>
                </a:lnTo>
                <a:lnTo>
                  <a:pt x="67" y="46"/>
                </a:lnTo>
                <a:lnTo>
                  <a:pt x="71" y="44"/>
                </a:lnTo>
                <a:lnTo>
                  <a:pt x="74" y="40"/>
                </a:lnTo>
                <a:lnTo>
                  <a:pt x="72" y="33"/>
                </a:lnTo>
                <a:lnTo>
                  <a:pt x="68" y="31"/>
                </a:lnTo>
                <a:lnTo>
                  <a:pt x="65" y="39"/>
                </a:lnTo>
                <a:lnTo>
                  <a:pt x="66" y="40"/>
                </a:lnTo>
                <a:lnTo>
                  <a:pt x="66" y="38"/>
                </a:lnTo>
                <a:lnTo>
                  <a:pt x="66" y="36"/>
                </a:lnTo>
                <a:lnTo>
                  <a:pt x="64" y="38"/>
                </a:lnTo>
                <a:lnTo>
                  <a:pt x="59" y="39"/>
                </a:lnTo>
                <a:lnTo>
                  <a:pt x="54" y="40"/>
                </a:lnTo>
                <a:lnTo>
                  <a:pt x="48" y="40"/>
                </a:lnTo>
                <a:lnTo>
                  <a:pt x="42" y="40"/>
                </a:lnTo>
                <a:lnTo>
                  <a:pt x="34" y="39"/>
                </a:lnTo>
                <a:lnTo>
                  <a:pt x="28" y="36"/>
                </a:lnTo>
                <a:lnTo>
                  <a:pt x="22" y="33"/>
                </a:lnTo>
                <a:lnTo>
                  <a:pt x="17" y="30"/>
                </a:lnTo>
                <a:lnTo>
                  <a:pt x="13" y="24"/>
                </a:lnTo>
                <a:lnTo>
                  <a:pt x="11" y="18"/>
                </a:lnTo>
                <a:lnTo>
                  <a:pt x="10" y="14"/>
                </a:lnTo>
                <a:lnTo>
                  <a:pt x="10" y="11"/>
                </a:lnTo>
                <a:lnTo>
                  <a:pt x="10" y="7"/>
                </a:lnTo>
                <a:lnTo>
                  <a:pt x="10" y="1"/>
                </a:lnTo>
                <a:lnTo>
                  <a:pt x="1"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31" name="CustomShape 923"/>
          <p:cNvSpPr/>
          <p:nvPr/>
        </p:nvSpPr>
        <p:spPr>
          <a:xfrm>
            <a:off x="4602163" y="6365875"/>
            <a:ext cx="68262" cy="38100"/>
          </a:xfrm>
          <a:custGeom>
            <a:avLst/>
            <a:gdLst/>
            <a:ahLst/>
            <a:cxnLst/>
            <a:rect l="l" t="t" r="r" b="b"/>
            <a:pathLst>
              <a:path w="43" h="25">
                <a:moveTo>
                  <a:pt x="43" y="22"/>
                </a:moveTo>
                <a:lnTo>
                  <a:pt x="38" y="13"/>
                </a:lnTo>
                <a:lnTo>
                  <a:pt x="32" y="6"/>
                </a:lnTo>
                <a:lnTo>
                  <a:pt x="26" y="2"/>
                </a:lnTo>
                <a:lnTo>
                  <a:pt x="19" y="0"/>
                </a:lnTo>
                <a:lnTo>
                  <a:pt x="13" y="1"/>
                </a:lnTo>
                <a:lnTo>
                  <a:pt x="7" y="4"/>
                </a:lnTo>
                <a:lnTo>
                  <a:pt x="2" y="10"/>
                </a:lnTo>
                <a:lnTo>
                  <a:pt x="0" y="16"/>
                </a:lnTo>
                <a:lnTo>
                  <a:pt x="9" y="17"/>
                </a:lnTo>
                <a:lnTo>
                  <a:pt x="10" y="14"/>
                </a:lnTo>
                <a:lnTo>
                  <a:pt x="13" y="11"/>
                </a:lnTo>
                <a:lnTo>
                  <a:pt x="15" y="10"/>
                </a:lnTo>
                <a:lnTo>
                  <a:pt x="18" y="9"/>
                </a:lnTo>
                <a:lnTo>
                  <a:pt x="23" y="10"/>
                </a:lnTo>
                <a:lnTo>
                  <a:pt x="27" y="13"/>
                </a:lnTo>
                <a:lnTo>
                  <a:pt x="31" y="17"/>
                </a:lnTo>
                <a:lnTo>
                  <a:pt x="34" y="25"/>
                </a:lnTo>
                <a:lnTo>
                  <a:pt x="43" y="2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32" name="CustomShape 924"/>
          <p:cNvSpPr/>
          <p:nvPr/>
        </p:nvSpPr>
        <p:spPr>
          <a:xfrm>
            <a:off x="4656138" y="6400800"/>
            <a:ext cx="52387" cy="52388"/>
          </a:xfrm>
          <a:custGeom>
            <a:avLst/>
            <a:gdLst/>
            <a:ahLst/>
            <a:cxnLst/>
            <a:rect l="l" t="t" r="r" b="b"/>
            <a:pathLst>
              <a:path w="33" h="33">
                <a:moveTo>
                  <a:pt x="33" y="25"/>
                </a:moveTo>
                <a:lnTo>
                  <a:pt x="30" y="24"/>
                </a:lnTo>
                <a:lnTo>
                  <a:pt x="28" y="23"/>
                </a:lnTo>
                <a:lnTo>
                  <a:pt x="24" y="22"/>
                </a:lnTo>
                <a:lnTo>
                  <a:pt x="21" y="19"/>
                </a:lnTo>
                <a:lnTo>
                  <a:pt x="18" y="16"/>
                </a:lnTo>
                <a:lnTo>
                  <a:pt x="15" y="13"/>
                </a:lnTo>
                <a:lnTo>
                  <a:pt x="12" y="7"/>
                </a:lnTo>
                <a:lnTo>
                  <a:pt x="9" y="0"/>
                </a:lnTo>
                <a:lnTo>
                  <a:pt x="0" y="3"/>
                </a:lnTo>
                <a:lnTo>
                  <a:pt x="3" y="11"/>
                </a:lnTo>
                <a:lnTo>
                  <a:pt x="8" y="18"/>
                </a:lnTo>
                <a:lnTo>
                  <a:pt x="12" y="23"/>
                </a:lnTo>
                <a:lnTo>
                  <a:pt x="16" y="27"/>
                </a:lnTo>
                <a:lnTo>
                  <a:pt x="20" y="29"/>
                </a:lnTo>
                <a:lnTo>
                  <a:pt x="24" y="30"/>
                </a:lnTo>
                <a:lnTo>
                  <a:pt x="28" y="33"/>
                </a:lnTo>
                <a:lnTo>
                  <a:pt x="30" y="33"/>
                </a:lnTo>
                <a:lnTo>
                  <a:pt x="33" y="2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33" name="CustomShape 925"/>
          <p:cNvSpPr/>
          <p:nvPr/>
        </p:nvSpPr>
        <p:spPr>
          <a:xfrm>
            <a:off x="4556125" y="6316663"/>
            <a:ext cx="95250" cy="119062"/>
          </a:xfrm>
          <a:custGeom>
            <a:avLst/>
            <a:gdLst/>
            <a:ahLst/>
            <a:cxnLst/>
            <a:rect l="l" t="t" r="r" b="b"/>
            <a:pathLst>
              <a:path w="60" h="76">
                <a:moveTo>
                  <a:pt x="35" y="70"/>
                </a:moveTo>
                <a:lnTo>
                  <a:pt x="37" y="74"/>
                </a:lnTo>
                <a:lnTo>
                  <a:pt x="37" y="75"/>
                </a:lnTo>
                <a:lnTo>
                  <a:pt x="36" y="76"/>
                </a:lnTo>
                <a:lnTo>
                  <a:pt x="32" y="76"/>
                </a:lnTo>
                <a:lnTo>
                  <a:pt x="24" y="72"/>
                </a:lnTo>
                <a:lnTo>
                  <a:pt x="15" y="65"/>
                </a:lnTo>
                <a:lnTo>
                  <a:pt x="10" y="60"/>
                </a:lnTo>
                <a:lnTo>
                  <a:pt x="6" y="55"/>
                </a:lnTo>
                <a:lnTo>
                  <a:pt x="3" y="48"/>
                </a:lnTo>
                <a:lnTo>
                  <a:pt x="1" y="42"/>
                </a:lnTo>
                <a:lnTo>
                  <a:pt x="0" y="34"/>
                </a:lnTo>
                <a:lnTo>
                  <a:pt x="0" y="25"/>
                </a:lnTo>
                <a:lnTo>
                  <a:pt x="3" y="16"/>
                </a:lnTo>
                <a:lnTo>
                  <a:pt x="8" y="8"/>
                </a:lnTo>
                <a:lnTo>
                  <a:pt x="11" y="3"/>
                </a:lnTo>
                <a:lnTo>
                  <a:pt x="17" y="1"/>
                </a:lnTo>
                <a:lnTo>
                  <a:pt x="22" y="0"/>
                </a:lnTo>
                <a:lnTo>
                  <a:pt x="27" y="0"/>
                </a:lnTo>
                <a:lnTo>
                  <a:pt x="32" y="1"/>
                </a:lnTo>
                <a:lnTo>
                  <a:pt x="39" y="3"/>
                </a:lnTo>
                <a:lnTo>
                  <a:pt x="44" y="7"/>
                </a:lnTo>
                <a:lnTo>
                  <a:pt x="49" y="10"/>
                </a:lnTo>
                <a:lnTo>
                  <a:pt x="54" y="13"/>
                </a:lnTo>
                <a:lnTo>
                  <a:pt x="57" y="18"/>
                </a:lnTo>
                <a:lnTo>
                  <a:pt x="59" y="22"/>
                </a:lnTo>
                <a:lnTo>
                  <a:pt x="60" y="25"/>
                </a:lnTo>
                <a:lnTo>
                  <a:pt x="59" y="30"/>
                </a:lnTo>
                <a:lnTo>
                  <a:pt x="56" y="33"/>
                </a:lnTo>
                <a:lnTo>
                  <a:pt x="52" y="35"/>
                </a:lnTo>
                <a:lnTo>
                  <a:pt x="44" y="37"/>
                </a:lnTo>
                <a:lnTo>
                  <a:pt x="38" y="40"/>
                </a:lnTo>
                <a:lnTo>
                  <a:pt x="34" y="43"/>
                </a:lnTo>
                <a:lnTo>
                  <a:pt x="30" y="47"/>
                </a:lnTo>
                <a:lnTo>
                  <a:pt x="29" y="52"/>
                </a:lnTo>
                <a:lnTo>
                  <a:pt x="29" y="57"/>
                </a:lnTo>
                <a:lnTo>
                  <a:pt x="30" y="63"/>
                </a:lnTo>
                <a:lnTo>
                  <a:pt x="32" y="67"/>
                </a:lnTo>
                <a:lnTo>
                  <a:pt x="35" y="7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534" name="CustomShape 926"/>
          <p:cNvSpPr/>
          <p:nvPr/>
        </p:nvSpPr>
        <p:spPr>
          <a:xfrm>
            <a:off x="4548188" y="6323013"/>
            <a:ext cx="73025" cy="120650"/>
          </a:xfrm>
          <a:custGeom>
            <a:avLst/>
            <a:gdLst/>
            <a:ahLst/>
            <a:cxnLst/>
            <a:rect l="l" t="t" r="r" b="b"/>
            <a:pathLst>
              <a:path w="46" h="76">
                <a:moveTo>
                  <a:pt x="9" y="0"/>
                </a:moveTo>
                <a:lnTo>
                  <a:pt x="4" y="11"/>
                </a:lnTo>
                <a:lnTo>
                  <a:pt x="0" y="20"/>
                </a:lnTo>
                <a:lnTo>
                  <a:pt x="0" y="30"/>
                </a:lnTo>
                <a:lnTo>
                  <a:pt x="2" y="39"/>
                </a:lnTo>
                <a:lnTo>
                  <a:pt x="4" y="46"/>
                </a:lnTo>
                <a:lnTo>
                  <a:pt x="7" y="53"/>
                </a:lnTo>
                <a:lnTo>
                  <a:pt x="12" y="60"/>
                </a:lnTo>
                <a:lnTo>
                  <a:pt x="17" y="65"/>
                </a:lnTo>
                <a:lnTo>
                  <a:pt x="27" y="72"/>
                </a:lnTo>
                <a:lnTo>
                  <a:pt x="36" y="76"/>
                </a:lnTo>
                <a:lnTo>
                  <a:pt x="41" y="76"/>
                </a:lnTo>
                <a:lnTo>
                  <a:pt x="46" y="73"/>
                </a:lnTo>
                <a:lnTo>
                  <a:pt x="46" y="67"/>
                </a:lnTo>
                <a:lnTo>
                  <a:pt x="44" y="63"/>
                </a:lnTo>
                <a:lnTo>
                  <a:pt x="36" y="70"/>
                </a:lnTo>
                <a:lnTo>
                  <a:pt x="37" y="71"/>
                </a:lnTo>
                <a:lnTo>
                  <a:pt x="39" y="68"/>
                </a:lnTo>
                <a:lnTo>
                  <a:pt x="40" y="67"/>
                </a:lnTo>
                <a:lnTo>
                  <a:pt x="39" y="67"/>
                </a:lnTo>
                <a:lnTo>
                  <a:pt x="32" y="64"/>
                </a:lnTo>
                <a:lnTo>
                  <a:pt x="23" y="57"/>
                </a:lnTo>
                <a:lnTo>
                  <a:pt x="18" y="53"/>
                </a:lnTo>
                <a:lnTo>
                  <a:pt x="14" y="49"/>
                </a:lnTo>
                <a:lnTo>
                  <a:pt x="12" y="42"/>
                </a:lnTo>
                <a:lnTo>
                  <a:pt x="10" y="37"/>
                </a:lnTo>
                <a:lnTo>
                  <a:pt x="9" y="30"/>
                </a:lnTo>
                <a:lnTo>
                  <a:pt x="10" y="22"/>
                </a:lnTo>
                <a:lnTo>
                  <a:pt x="12" y="15"/>
                </a:lnTo>
                <a:lnTo>
                  <a:pt x="16" y="6"/>
                </a:lnTo>
                <a:lnTo>
                  <a:pt x="9"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35" name="CustomShape 927"/>
          <p:cNvSpPr/>
          <p:nvPr/>
        </p:nvSpPr>
        <p:spPr>
          <a:xfrm>
            <a:off x="4562475" y="6310313"/>
            <a:ext cx="95250" cy="73025"/>
          </a:xfrm>
          <a:custGeom>
            <a:avLst/>
            <a:gdLst/>
            <a:ahLst/>
            <a:cxnLst/>
            <a:rect l="l" t="t" r="r" b="b"/>
            <a:pathLst>
              <a:path w="60" h="46">
                <a:moveTo>
                  <a:pt x="41" y="46"/>
                </a:moveTo>
                <a:lnTo>
                  <a:pt x="49" y="44"/>
                </a:lnTo>
                <a:lnTo>
                  <a:pt x="55" y="40"/>
                </a:lnTo>
                <a:lnTo>
                  <a:pt x="59" y="36"/>
                </a:lnTo>
                <a:lnTo>
                  <a:pt x="60" y="29"/>
                </a:lnTo>
                <a:lnTo>
                  <a:pt x="59" y="24"/>
                </a:lnTo>
                <a:lnTo>
                  <a:pt x="56" y="19"/>
                </a:lnTo>
                <a:lnTo>
                  <a:pt x="53" y="14"/>
                </a:lnTo>
                <a:lnTo>
                  <a:pt x="48" y="9"/>
                </a:lnTo>
                <a:lnTo>
                  <a:pt x="42" y="6"/>
                </a:lnTo>
                <a:lnTo>
                  <a:pt x="36" y="3"/>
                </a:lnTo>
                <a:lnTo>
                  <a:pt x="30" y="1"/>
                </a:lnTo>
                <a:lnTo>
                  <a:pt x="23" y="0"/>
                </a:lnTo>
                <a:lnTo>
                  <a:pt x="17" y="0"/>
                </a:lnTo>
                <a:lnTo>
                  <a:pt x="11" y="1"/>
                </a:lnTo>
                <a:lnTo>
                  <a:pt x="5" y="4"/>
                </a:lnTo>
                <a:lnTo>
                  <a:pt x="0" y="8"/>
                </a:lnTo>
                <a:lnTo>
                  <a:pt x="7" y="14"/>
                </a:lnTo>
                <a:lnTo>
                  <a:pt x="11" y="11"/>
                </a:lnTo>
                <a:lnTo>
                  <a:pt x="14" y="9"/>
                </a:lnTo>
                <a:lnTo>
                  <a:pt x="18" y="8"/>
                </a:lnTo>
                <a:lnTo>
                  <a:pt x="22" y="8"/>
                </a:lnTo>
                <a:lnTo>
                  <a:pt x="27" y="9"/>
                </a:lnTo>
                <a:lnTo>
                  <a:pt x="33" y="12"/>
                </a:lnTo>
                <a:lnTo>
                  <a:pt x="38" y="14"/>
                </a:lnTo>
                <a:lnTo>
                  <a:pt x="42" y="17"/>
                </a:lnTo>
                <a:lnTo>
                  <a:pt x="46" y="20"/>
                </a:lnTo>
                <a:lnTo>
                  <a:pt x="50" y="24"/>
                </a:lnTo>
                <a:lnTo>
                  <a:pt x="51" y="27"/>
                </a:lnTo>
                <a:lnTo>
                  <a:pt x="52" y="29"/>
                </a:lnTo>
                <a:lnTo>
                  <a:pt x="51" y="31"/>
                </a:lnTo>
                <a:lnTo>
                  <a:pt x="50" y="33"/>
                </a:lnTo>
                <a:lnTo>
                  <a:pt x="45" y="35"/>
                </a:lnTo>
                <a:lnTo>
                  <a:pt x="40" y="37"/>
                </a:lnTo>
                <a:lnTo>
                  <a:pt x="41" y="46"/>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36" name="CustomShape 928"/>
          <p:cNvSpPr/>
          <p:nvPr/>
        </p:nvSpPr>
        <p:spPr>
          <a:xfrm>
            <a:off x="4595813" y="6369050"/>
            <a:ext cx="30162" cy="65088"/>
          </a:xfrm>
          <a:custGeom>
            <a:avLst/>
            <a:gdLst/>
            <a:ahLst/>
            <a:cxnLst/>
            <a:rect l="l" t="t" r="r" b="b"/>
            <a:pathLst>
              <a:path w="20" h="41">
                <a:moveTo>
                  <a:pt x="14" y="34"/>
                </a:moveTo>
                <a:lnTo>
                  <a:pt x="12" y="32"/>
                </a:lnTo>
                <a:lnTo>
                  <a:pt x="10" y="27"/>
                </a:lnTo>
                <a:lnTo>
                  <a:pt x="9" y="24"/>
                </a:lnTo>
                <a:lnTo>
                  <a:pt x="9" y="20"/>
                </a:lnTo>
                <a:lnTo>
                  <a:pt x="10" y="16"/>
                </a:lnTo>
                <a:lnTo>
                  <a:pt x="12" y="13"/>
                </a:lnTo>
                <a:lnTo>
                  <a:pt x="15" y="11"/>
                </a:lnTo>
                <a:lnTo>
                  <a:pt x="20" y="9"/>
                </a:lnTo>
                <a:lnTo>
                  <a:pt x="19" y="0"/>
                </a:lnTo>
                <a:lnTo>
                  <a:pt x="11" y="2"/>
                </a:lnTo>
                <a:lnTo>
                  <a:pt x="5" y="7"/>
                </a:lnTo>
                <a:lnTo>
                  <a:pt x="1" y="12"/>
                </a:lnTo>
                <a:lnTo>
                  <a:pt x="0" y="19"/>
                </a:lnTo>
                <a:lnTo>
                  <a:pt x="0" y="25"/>
                </a:lnTo>
                <a:lnTo>
                  <a:pt x="1" y="31"/>
                </a:lnTo>
                <a:lnTo>
                  <a:pt x="3" y="36"/>
                </a:lnTo>
                <a:lnTo>
                  <a:pt x="6" y="41"/>
                </a:lnTo>
                <a:lnTo>
                  <a:pt x="14" y="3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37" name="CustomShape 929"/>
          <p:cNvSpPr/>
          <p:nvPr/>
        </p:nvSpPr>
        <p:spPr>
          <a:xfrm>
            <a:off x="4510088" y="6291263"/>
            <a:ext cx="60325" cy="103187"/>
          </a:xfrm>
          <a:custGeom>
            <a:avLst/>
            <a:gdLst/>
            <a:ahLst/>
            <a:cxnLst/>
            <a:rect l="l" t="t" r="r" b="b"/>
            <a:pathLst>
              <a:path w="38" h="65">
                <a:moveTo>
                  <a:pt x="31" y="61"/>
                </a:moveTo>
                <a:lnTo>
                  <a:pt x="31" y="63"/>
                </a:lnTo>
                <a:lnTo>
                  <a:pt x="30" y="64"/>
                </a:lnTo>
                <a:lnTo>
                  <a:pt x="29" y="65"/>
                </a:lnTo>
                <a:lnTo>
                  <a:pt x="28" y="65"/>
                </a:lnTo>
                <a:lnTo>
                  <a:pt x="22" y="64"/>
                </a:lnTo>
                <a:lnTo>
                  <a:pt x="17" y="61"/>
                </a:lnTo>
                <a:lnTo>
                  <a:pt x="12" y="56"/>
                </a:lnTo>
                <a:lnTo>
                  <a:pt x="6" y="47"/>
                </a:lnTo>
                <a:lnTo>
                  <a:pt x="4" y="41"/>
                </a:lnTo>
                <a:lnTo>
                  <a:pt x="2" y="36"/>
                </a:lnTo>
                <a:lnTo>
                  <a:pt x="1" y="29"/>
                </a:lnTo>
                <a:lnTo>
                  <a:pt x="0" y="21"/>
                </a:lnTo>
                <a:lnTo>
                  <a:pt x="0" y="16"/>
                </a:lnTo>
                <a:lnTo>
                  <a:pt x="2" y="12"/>
                </a:lnTo>
                <a:lnTo>
                  <a:pt x="4" y="7"/>
                </a:lnTo>
                <a:lnTo>
                  <a:pt x="8" y="4"/>
                </a:lnTo>
                <a:lnTo>
                  <a:pt x="11" y="2"/>
                </a:lnTo>
                <a:lnTo>
                  <a:pt x="15" y="1"/>
                </a:lnTo>
                <a:lnTo>
                  <a:pt x="18" y="0"/>
                </a:lnTo>
                <a:lnTo>
                  <a:pt x="22" y="0"/>
                </a:lnTo>
                <a:lnTo>
                  <a:pt x="27" y="0"/>
                </a:lnTo>
                <a:lnTo>
                  <a:pt x="30" y="2"/>
                </a:lnTo>
                <a:lnTo>
                  <a:pt x="33" y="4"/>
                </a:lnTo>
                <a:lnTo>
                  <a:pt x="36" y="7"/>
                </a:lnTo>
                <a:lnTo>
                  <a:pt x="37" y="10"/>
                </a:lnTo>
                <a:lnTo>
                  <a:pt x="38" y="15"/>
                </a:lnTo>
                <a:lnTo>
                  <a:pt x="37" y="21"/>
                </a:lnTo>
                <a:lnTo>
                  <a:pt x="36" y="28"/>
                </a:lnTo>
                <a:lnTo>
                  <a:pt x="34" y="31"/>
                </a:lnTo>
                <a:lnTo>
                  <a:pt x="33" y="35"/>
                </a:lnTo>
                <a:lnTo>
                  <a:pt x="32" y="39"/>
                </a:lnTo>
                <a:lnTo>
                  <a:pt x="31" y="42"/>
                </a:lnTo>
                <a:lnTo>
                  <a:pt x="30" y="47"/>
                </a:lnTo>
                <a:lnTo>
                  <a:pt x="30" y="51"/>
                </a:lnTo>
                <a:lnTo>
                  <a:pt x="30" y="56"/>
                </a:lnTo>
                <a:lnTo>
                  <a:pt x="31" y="61"/>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538" name="CustomShape 930"/>
          <p:cNvSpPr/>
          <p:nvPr/>
        </p:nvSpPr>
        <p:spPr>
          <a:xfrm>
            <a:off x="4503738" y="6324600"/>
            <a:ext cx="60325" cy="76200"/>
          </a:xfrm>
          <a:custGeom>
            <a:avLst/>
            <a:gdLst/>
            <a:ahLst/>
            <a:cxnLst/>
            <a:rect l="l" t="t" r="r" b="b"/>
            <a:pathLst>
              <a:path w="39" h="49">
                <a:moveTo>
                  <a:pt x="0" y="0"/>
                </a:moveTo>
                <a:lnTo>
                  <a:pt x="1" y="8"/>
                </a:lnTo>
                <a:lnTo>
                  <a:pt x="2" y="16"/>
                </a:lnTo>
                <a:lnTo>
                  <a:pt x="4" y="22"/>
                </a:lnTo>
                <a:lnTo>
                  <a:pt x="6" y="28"/>
                </a:lnTo>
                <a:lnTo>
                  <a:pt x="13" y="37"/>
                </a:lnTo>
                <a:lnTo>
                  <a:pt x="19" y="43"/>
                </a:lnTo>
                <a:lnTo>
                  <a:pt x="25" y="48"/>
                </a:lnTo>
                <a:lnTo>
                  <a:pt x="31" y="49"/>
                </a:lnTo>
                <a:lnTo>
                  <a:pt x="35" y="49"/>
                </a:lnTo>
                <a:lnTo>
                  <a:pt x="38" y="47"/>
                </a:lnTo>
                <a:lnTo>
                  <a:pt x="39" y="42"/>
                </a:lnTo>
                <a:lnTo>
                  <a:pt x="39" y="39"/>
                </a:lnTo>
                <a:lnTo>
                  <a:pt x="31" y="41"/>
                </a:lnTo>
                <a:lnTo>
                  <a:pt x="31" y="40"/>
                </a:lnTo>
                <a:lnTo>
                  <a:pt x="32" y="40"/>
                </a:lnTo>
                <a:lnTo>
                  <a:pt x="28" y="39"/>
                </a:lnTo>
                <a:lnTo>
                  <a:pt x="24" y="37"/>
                </a:lnTo>
                <a:lnTo>
                  <a:pt x="19" y="31"/>
                </a:lnTo>
                <a:lnTo>
                  <a:pt x="15" y="24"/>
                </a:lnTo>
                <a:lnTo>
                  <a:pt x="13" y="19"/>
                </a:lnTo>
                <a:lnTo>
                  <a:pt x="10" y="14"/>
                </a:lnTo>
                <a:lnTo>
                  <a:pt x="9" y="7"/>
                </a:lnTo>
                <a:lnTo>
                  <a:pt x="8" y="0"/>
                </a:lnTo>
                <a:lnTo>
                  <a:pt x="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39" name="CustomShape 931"/>
          <p:cNvSpPr/>
          <p:nvPr/>
        </p:nvSpPr>
        <p:spPr>
          <a:xfrm>
            <a:off x="4503738" y="6281738"/>
            <a:ext cx="71437" cy="53975"/>
          </a:xfrm>
          <a:custGeom>
            <a:avLst/>
            <a:gdLst/>
            <a:ahLst/>
            <a:cxnLst/>
            <a:rect l="l" t="t" r="r" b="b"/>
            <a:pathLst>
              <a:path w="46" h="35">
                <a:moveTo>
                  <a:pt x="43" y="35"/>
                </a:moveTo>
                <a:lnTo>
                  <a:pt x="46" y="29"/>
                </a:lnTo>
                <a:lnTo>
                  <a:pt x="46" y="21"/>
                </a:lnTo>
                <a:lnTo>
                  <a:pt x="45" y="15"/>
                </a:lnTo>
                <a:lnTo>
                  <a:pt x="43" y="10"/>
                </a:lnTo>
                <a:lnTo>
                  <a:pt x="40" y="7"/>
                </a:lnTo>
                <a:lnTo>
                  <a:pt x="36" y="3"/>
                </a:lnTo>
                <a:lnTo>
                  <a:pt x="32" y="1"/>
                </a:lnTo>
                <a:lnTo>
                  <a:pt x="27" y="0"/>
                </a:lnTo>
                <a:lnTo>
                  <a:pt x="22" y="1"/>
                </a:lnTo>
                <a:lnTo>
                  <a:pt x="17" y="2"/>
                </a:lnTo>
                <a:lnTo>
                  <a:pt x="13" y="3"/>
                </a:lnTo>
                <a:lnTo>
                  <a:pt x="8" y="7"/>
                </a:lnTo>
                <a:lnTo>
                  <a:pt x="4" y="11"/>
                </a:lnTo>
                <a:lnTo>
                  <a:pt x="2" y="15"/>
                </a:lnTo>
                <a:lnTo>
                  <a:pt x="0" y="21"/>
                </a:lnTo>
                <a:lnTo>
                  <a:pt x="0" y="27"/>
                </a:lnTo>
                <a:lnTo>
                  <a:pt x="8" y="27"/>
                </a:lnTo>
                <a:lnTo>
                  <a:pt x="8" y="23"/>
                </a:lnTo>
                <a:lnTo>
                  <a:pt x="9" y="19"/>
                </a:lnTo>
                <a:lnTo>
                  <a:pt x="12" y="16"/>
                </a:lnTo>
                <a:lnTo>
                  <a:pt x="14" y="13"/>
                </a:lnTo>
                <a:lnTo>
                  <a:pt x="17" y="12"/>
                </a:lnTo>
                <a:lnTo>
                  <a:pt x="20" y="11"/>
                </a:lnTo>
                <a:lnTo>
                  <a:pt x="23" y="10"/>
                </a:lnTo>
                <a:lnTo>
                  <a:pt x="26" y="10"/>
                </a:lnTo>
                <a:lnTo>
                  <a:pt x="30" y="10"/>
                </a:lnTo>
                <a:lnTo>
                  <a:pt x="33" y="11"/>
                </a:lnTo>
                <a:lnTo>
                  <a:pt x="35" y="13"/>
                </a:lnTo>
                <a:lnTo>
                  <a:pt x="36" y="15"/>
                </a:lnTo>
                <a:lnTo>
                  <a:pt x="37" y="18"/>
                </a:lnTo>
                <a:lnTo>
                  <a:pt x="38" y="22"/>
                </a:lnTo>
                <a:lnTo>
                  <a:pt x="37" y="26"/>
                </a:lnTo>
                <a:lnTo>
                  <a:pt x="36" y="32"/>
                </a:lnTo>
                <a:lnTo>
                  <a:pt x="43" y="3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40" name="CustomShape 932"/>
          <p:cNvSpPr/>
          <p:nvPr/>
        </p:nvSpPr>
        <p:spPr>
          <a:xfrm>
            <a:off x="4551363" y="6332538"/>
            <a:ext cx="20637" cy="57150"/>
          </a:xfrm>
          <a:custGeom>
            <a:avLst/>
            <a:gdLst/>
            <a:ahLst/>
            <a:cxnLst/>
            <a:rect l="l" t="t" r="r" b="b"/>
            <a:pathLst>
              <a:path w="13" h="36">
                <a:moveTo>
                  <a:pt x="9" y="34"/>
                </a:moveTo>
                <a:lnTo>
                  <a:pt x="8" y="30"/>
                </a:lnTo>
                <a:lnTo>
                  <a:pt x="8" y="25"/>
                </a:lnTo>
                <a:lnTo>
                  <a:pt x="8" y="21"/>
                </a:lnTo>
                <a:lnTo>
                  <a:pt x="9" y="17"/>
                </a:lnTo>
                <a:lnTo>
                  <a:pt x="10" y="14"/>
                </a:lnTo>
                <a:lnTo>
                  <a:pt x="11" y="11"/>
                </a:lnTo>
                <a:lnTo>
                  <a:pt x="12" y="6"/>
                </a:lnTo>
                <a:lnTo>
                  <a:pt x="13" y="3"/>
                </a:lnTo>
                <a:lnTo>
                  <a:pt x="6" y="0"/>
                </a:lnTo>
                <a:lnTo>
                  <a:pt x="4" y="3"/>
                </a:lnTo>
                <a:lnTo>
                  <a:pt x="3" y="8"/>
                </a:lnTo>
                <a:lnTo>
                  <a:pt x="2" y="12"/>
                </a:lnTo>
                <a:lnTo>
                  <a:pt x="1" y="15"/>
                </a:lnTo>
                <a:lnTo>
                  <a:pt x="0" y="20"/>
                </a:lnTo>
                <a:lnTo>
                  <a:pt x="0" y="25"/>
                </a:lnTo>
                <a:lnTo>
                  <a:pt x="0" y="31"/>
                </a:lnTo>
                <a:lnTo>
                  <a:pt x="1" y="36"/>
                </a:lnTo>
                <a:lnTo>
                  <a:pt x="9" y="3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41" name="CustomShape 933"/>
          <p:cNvSpPr/>
          <p:nvPr/>
        </p:nvSpPr>
        <p:spPr>
          <a:xfrm>
            <a:off x="4456113" y="6275388"/>
            <a:ext cx="65087" cy="96837"/>
          </a:xfrm>
          <a:custGeom>
            <a:avLst/>
            <a:gdLst/>
            <a:ahLst/>
            <a:cxnLst/>
            <a:rect l="l" t="t" r="r" b="b"/>
            <a:pathLst>
              <a:path w="42" h="61">
                <a:moveTo>
                  <a:pt x="39" y="57"/>
                </a:moveTo>
                <a:lnTo>
                  <a:pt x="40" y="59"/>
                </a:lnTo>
                <a:lnTo>
                  <a:pt x="42" y="60"/>
                </a:lnTo>
                <a:lnTo>
                  <a:pt x="40" y="61"/>
                </a:lnTo>
                <a:lnTo>
                  <a:pt x="39" y="61"/>
                </a:lnTo>
                <a:lnTo>
                  <a:pt x="33" y="61"/>
                </a:lnTo>
                <a:lnTo>
                  <a:pt x="25" y="59"/>
                </a:lnTo>
                <a:lnTo>
                  <a:pt x="20" y="56"/>
                </a:lnTo>
                <a:lnTo>
                  <a:pt x="16" y="52"/>
                </a:lnTo>
                <a:lnTo>
                  <a:pt x="12" y="49"/>
                </a:lnTo>
                <a:lnTo>
                  <a:pt x="9" y="45"/>
                </a:lnTo>
                <a:lnTo>
                  <a:pt x="6" y="39"/>
                </a:lnTo>
                <a:lnTo>
                  <a:pt x="2" y="33"/>
                </a:lnTo>
                <a:lnTo>
                  <a:pt x="0" y="25"/>
                </a:lnTo>
                <a:lnTo>
                  <a:pt x="0" y="17"/>
                </a:lnTo>
                <a:lnTo>
                  <a:pt x="0" y="14"/>
                </a:lnTo>
                <a:lnTo>
                  <a:pt x="2" y="11"/>
                </a:lnTo>
                <a:lnTo>
                  <a:pt x="5" y="8"/>
                </a:lnTo>
                <a:lnTo>
                  <a:pt x="7" y="5"/>
                </a:lnTo>
                <a:lnTo>
                  <a:pt x="14" y="2"/>
                </a:lnTo>
                <a:lnTo>
                  <a:pt x="21" y="0"/>
                </a:lnTo>
                <a:lnTo>
                  <a:pt x="25" y="0"/>
                </a:lnTo>
                <a:lnTo>
                  <a:pt x="29" y="0"/>
                </a:lnTo>
                <a:lnTo>
                  <a:pt x="31" y="1"/>
                </a:lnTo>
                <a:lnTo>
                  <a:pt x="34" y="2"/>
                </a:lnTo>
                <a:lnTo>
                  <a:pt x="36" y="3"/>
                </a:lnTo>
                <a:lnTo>
                  <a:pt x="37" y="6"/>
                </a:lnTo>
                <a:lnTo>
                  <a:pt x="37" y="10"/>
                </a:lnTo>
                <a:lnTo>
                  <a:pt x="36" y="14"/>
                </a:lnTo>
                <a:lnTo>
                  <a:pt x="34" y="19"/>
                </a:lnTo>
                <a:lnTo>
                  <a:pt x="33" y="26"/>
                </a:lnTo>
                <a:lnTo>
                  <a:pt x="32" y="33"/>
                </a:lnTo>
                <a:lnTo>
                  <a:pt x="32" y="39"/>
                </a:lnTo>
                <a:lnTo>
                  <a:pt x="33" y="45"/>
                </a:lnTo>
                <a:lnTo>
                  <a:pt x="34" y="49"/>
                </a:lnTo>
                <a:lnTo>
                  <a:pt x="36" y="53"/>
                </a:lnTo>
                <a:lnTo>
                  <a:pt x="39" y="5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542" name="CustomShape 934"/>
          <p:cNvSpPr/>
          <p:nvPr/>
        </p:nvSpPr>
        <p:spPr>
          <a:xfrm>
            <a:off x="4449763" y="6302375"/>
            <a:ext cx="77787" cy="79375"/>
          </a:xfrm>
          <a:custGeom>
            <a:avLst/>
            <a:gdLst/>
            <a:ahLst/>
            <a:cxnLst/>
            <a:rect l="l" t="t" r="r" b="b"/>
            <a:pathLst>
              <a:path w="50" h="50">
                <a:moveTo>
                  <a:pt x="0" y="0"/>
                </a:moveTo>
                <a:lnTo>
                  <a:pt x="0" y="9"/>
                </a:lnTo>
                <a:lnTo>
                  <a:pt x="2" y="17"/>
                </a:lnTo>
                <a:lnTo>
                  <a:pt x="5" y="24"/>
                </a:lnTo>
                <a:lnTo>
                  <a:pt x="9" y="30"/>
                </a:lnTo>
                <a:lnTo>
                  <a:pt x="13" y="35"/>
                </a:lnTo>
                <a:lnTo>
                  <a:pt x="18" y="40"/>
                </a:lnTo>
                <a:lnTo>
                  <a:pt x="22" y="43"/>
                </a:lnTo>
                <a:lnTo>
                  <a:pt x="28" y="45"/>
                </a:lnTo>
                <a:lnTo>
                  <a:pt x="36" y="49"/>
                </a:lnTo>
                <a:lnTo>
                  <a:pt x="43" y="50"/>
                </a:lnTo>
                <a:lnTo>
                  <a:pt x="48" y="47"/>
                </a:lnTo>
                <a:lnTo>
                  <a:pt x="50" y="43"/>
                </a:lnTo>
                <a:lnTo>
                  <a:pt x="49" y="39"/>
                </a:lnTo>
                <a:lnTo>
                  <a:pt x="46" y="35"/>
                </a:lnTo>
                <a:lnTo>
                  <a:pt x="40" y="43"/>
                </a:lnTo>
                <a:lnTo>
                  <a:pt x="41" y="44"/>
                </a:lnTo>
                <a:lnTo>
                  <a:pt x="41" y="43"/>
                </a:lnTo>
                <a:lnTo>
                  <a:pt x="42" y="40"/>
                </a:lnTo>
                <a:lnTo>
                  <a:pt x="43" y="40"/>
                </a:lnTo>
                <a:lnTo>
                  <a:pt x="38" y="40"/>
                </a:lnTo>
                <a:lnTo>
                  <a:pt x="31" y="38"/>
                </a:lnTo>
                <a:lnTo>
                  <a:pt x="28" y="35"/>
                </a:lnTo>
                <a:lnTo>
                  <a:pt x="23" y="32"/>
                </a:lnTo>
                <a:lnTo>
                  <a:pt x="19" y="29"/>
                </a:lnTo>
                <a:lnTo>
                  <a:pt x="16" y="24"/>
                </a:lnTo>
                <a:lnTo>
                  <a:pt x="13" y="20"/>
                </a:lnTo>
                <a:lnTo>
                  <a:pt x="11" y="14"/>
                </a:lnTo>
                <a:lnTo>
                  <a:pt x="10" y="8"/>
                </a:lnTo>
                <a:lnTo>
                  <a:pt x="9" y="0"/>
                </a:lnTo>
                <a:lnTo>
                  <a:pt x="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43" name="CustomShape 935"/>
          <p:cNvSpPr/>
          <p:nvPr/>
        </p:nvSpPr>
        <p:spPr>
          <a:xfrm>
            <a:off x="4449763" y="6267450"/>
            <a:ext cx="71437" cy="34925"/>
          </a:xfrm>
          <a:custGeom>
            <a:avLst/>
            <a:gdLst/>
            <a:ahLst/>
            <a:cxnLst/>
            <a:rect l="l" t="t" r="r" b="b"/>
            <a:pathLst>
              <a:path w="46" h="22">
                <a:moveTo>
                  <a:pt x="44" y="20"/>
                </a:moveTo>
                <a:lnTo>
                  <a:pt x="46" y="15"/>
                </a:lnTo>
                <a:lnTo>
                  <a:pt x="46" y="10"/>
                </a:lnTo>
                <a:lnTo>
                  <a:pt x="43" y="6"/>
                </a:lnTo>
                <a:lnTo>
                  <a:pt x="40" y="2"/>
                </a:lnTo>
                <a:lnTo>
                  <a:pt x="37" y="1"/>
                </a:lnTo>
                <a:lnTo>
                  <a:pt x="33" y="0"/>
                </a:lnTo>
                <a:lnTo>
                  <a:pt x="29" y="0"/>
                </a:lnTo>
                <a:lnTo>
                  <a:pt x="24" y="0"/>
                </a:lnTo>
                <a:lnTo>
                  <a:pt x="16" y="2"/>
                </a:lnTo>
                <a:lnTo>
                  <a:pt x="9" y="7"/>
                </a:lnTo>
                <a:lnTo>
                  <a:pt x="5" y="10"/>
                </a:lnTo>
                <a:lnTo>
                  <a:pt x="2" y="13"/>
                </a:lnTo>
                <a:lnTo>
                  <a:pt x="0" y="18"/>
                </a:lnTo>
                <a:lnTo>
                  <a:pt x="0" y="22"/>
                </a:lnTo>
                <a:lnTo>
                  <a:pt x="9" y="22"/>
                </a:lnTo>
                <a:lnTo>
                  <a:pt x="9" y="20"/>
                </a:lnTo>
                <a:lnTo>
                  <a:pt x="10" y="18"/>
                </a:lnTo>
                <a:lnTo>
                  <a:pt x="11" y="17"/>
                </a:lnTo>
                <a:lnTo>
                  <a:pt x="13" y="15"/>
                </a:lnTo>
                <a:lnTo>
                  <a:pt x="19" y="11"/>
                </a:lnTo>
                <a:lnTo>
                  <a:pt x="26" y="9"/>
                </a:lnTo>
                <a:lnTo>
                  <a:pt x="29" y="9"/>
                </a:lnTo>
                <a:lnTo>
                  <a:pt x="32" y="9"/>
                </a:lnTo>
                <a:lnTo>
                  <a:pt x="34" y="9"/>
                </a:lnTo>
                <a:lnTo>
                  <a:pt x="35" y="10"/>
                </a:lnTo>
                <a:lnTo>
                  <a:pt x="36" y="11"/>
                </a:lnTo>
                <a:lnTo>
                  <a:pt x="37" y="12"/>
                </a:lnTo>
                <a:lnTo>
                  <a:pt x="37" y="13"/>
                </a:lnTo>
                <a:lnTo>
                  <a:pt x="36" y="17"/>
                </a:lnTo>
                <a:lnTo>
                  <a:pt x="44" y="2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44" name="CustomShape 936"/>
          <p:cNvSpPr/>
          <p:nvPr/>
        </p:nvSpPr>
        <p:spPr>
          <a:xfrm>
            <a:off x="4500563" y="6294438"/>
            <a:ext cx="22225" cy="76200"/>
          </a:xfrm>
          <a:custGeom>
            <a:avLst/>
            <a:gdLst/>
            <a:ahLst/>
            <a:cxnLst/>
            <a:rect l="l" t="t" r="r" b="b"/>
            <a:pathLst>
              <a:path w="14" h="48">
                <a:moveTo>
                  <a:pt x="14" y="40"/>
                </a:moveTo>
                <a:lnTo>
                  <a:pt x="11" y="39"/>
                </a:lnTo>
                <a:lnTo>
                  <a:pt x="10" y="36"/>
                </a:lnTo>
                <a:lnTo>
                  <a:pt x="9" y="32"/>
                </a:lnTo>
                <a:lnTo>
                  <a:pt x="8" y="27"/>
                </a:lnTo>
                <a:lnTo>
                  <a:pt x="8" y="21"/>
                </a:lnTo>
                <a:lnTo>
                  <a:pt x="9" y="15"/>
                </a:lnTo>
                <a:lnTo>
                  <a:pt x="10" y="10"/>
                </a:lnTo>
                <a:lnTo>
                  <a:pt x="12" y="3"/>
                </a:lnTo>
                <a:lnTo>
                  <a:pt x="4" y="0"/>
                </a:lnTo>
                <a:lnTo>
                  <a:pt x="2" y="6"/>
                </a:lnTo>
                <a:lnTo>
                  <a:pt x="0" y="14"/>
                </a:lnTo>
                <a:lnTo>
                  <a:pt x="0" y="21"/>
                </a:lnTo>
                <a:lnTo>
                  <a:pt x="0" y="27"/>
                </a:lnTo>
                <a:lnTo>
                  <a:pt x="1" y="34"/>
                </a:lnTo>
                <a:lnTo>
                  <a:pt x="2" y="39"/>
                </a:lnTo>
                <a:lnTo>
                  <a:pt x="5" y="44"/>
                </a:lnTo>
                <a:lnTo>
                  <a:pt x="8" y="48"/>
                </a:lnTo>
                <a:lnTo>
                  <a:pt x="14" y="4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45" name="CustomShape 937"/>
          <p:cNvSpPr/>
          <p:nvPr/>
        </p:nvSpPr>
        <p:spPr>
          <a:xfrm>
            <a:off x="4410075" y="6257925"/>
            <a:ext cx="60325" cy="92075"/>
          </a:xfrm>
          <a:custGeom>
            <a:avLst/>
            <a:gdLst/>
            <a:ahLst/>
            <a:cxnLst/>
            <a:rect l="l" t="t" r="r" b="b"/>
            <a:pathLst>
              <a:path w="38" h="59">
                <a:moveTo>
                  <a:pt x="36" y="52"/>
                </a:moveTo>
                <a:lnTo>
                  <a:pt x="38" y="55"/>
                </a:lnTo>
                <a:lnTo>
                  <a:pt x="38" y="57"/>
                </a:lnTo>
                <a:lnTo>
                  <a:pt x="37" y="58"/>
                </a:lnTo>
                <a:lnTo>
                  <a:pt x="36" y="59"/>
                </a:lnTo>
                <a:lnTo>
                  <a:pt x="29" y="59"/>
                </a:lnTo>
                <a:lnTo>
                  <a:pt x="22" y="56"/>
                </a:lnTo>
                <a:lnTo>
                  <a:pt x="18" y="53"/>
                </a:lnTo>
                <a:lnTo>
                  <a:pt x="13" y="51"/>
                </a:lnTo>
                <a:lnTo>
                  <a:pt x="9" y="47"/>
                </a:lnTo>
                <a:lnTo>
                  <a:pt x="6" y="42"/>
                </a:lnTo>
                <a:lnTo>
                  <a:pt x="3" y="37"/>
                </a:lnTo>
                <a:lnTo>
                  <a:pt x="1" y="31"/>
                </a:lnTo>
                <a:lnTo>
                  <a:pt x="0" y="24"/>
                </a:lnTo>
                <a:lnTo>
                  <a:pt x="0" y="15"/>
                </a:lnTo>
                <a:lnTo>
                  <a:pt x="0" y="12"/>
                </a:lnTo>
                <a:lnTo>
                  <a:pt x="1" y="8"/>
                </a:lnTo>
                <a:lnTo>
                  <a:pt x="3" y="6"/>
                </a:lnTo>
                <a:lnTo>
                  <a:pt x="6" y="4"/>
                </a:lnTo>
                <a:lnTo>
                  <a:pt x="11" y="1"/>
                </a:lnTo>
                <a:lnTo>
                  <a:pt x="19" y="0"/>
                </a:lnTo>
                <a:lnTo>
                  <a:pt x="22" y="0"/>
                </a:lnTo>
                <a:lnTo>
                  <a:pt x="25" y="1"/>
                </a:lnTo>
                <a:lnTo>
                  <a:pt x="28" y="2"/>
                </a:lnTo>
                <a:lnTo>
                  <a:pt x="30" y="4"/>
                </a:lnTo>
                <a:lnTo>
                  <a:pt x="31" y="6"/>
                </a:lnTo>
                <a:lnTo>
                  <a:pt x="34" y="10"/>
                </a:lnTo>
                <a:lnTo>
                  <a:pt x="34" y="13"/>
                </a:lnTo>
                <a:lnTo>
                  <a:pt x="32" y="17"/>
                </a:lnTo>
                <a:lnTo>
                  <a:pt x="31" y="24"/>
                </a:lnTo>
                <a:lnTo>
                  <a:pt x="30" y="30"/>
                </a:lnTo>
                <a:lnTo>
                  <a:pt x="30" y="35"/>
                </a:lnTo>
                <a:lnTo>
                  <a:pt x="31" y="40"/>
                </a:lnTo>
                <a:lnTo>
                  <a:pt x="31" y="44"/>
                </a:lnTo>
                <a:lnTo>
                  <a:pt x="32" y="48"/>
                </a:lnTo>
                <a:lnTo>
                  <a:pt x="35" y="50"/>
                </a:lnTo>
                <a:lnTo>
                  <a:pt x="36" y="52"/>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546" name="CustomShape 938"/>
          <p:cNvSpPr/>
          <p:nvPr/>
        </p:nvSpPr>
        <p:spPr>
          <a:xfrm>
            <a:off x="4400550" y="6281738"/>
            <a:ext cx="76200" cy="76200"/>
          </a:xfrm>
          <a:custGeom>
            <a:avLst/>
            <a:gdLst/>
            <a:ahLst/>
            <a:cxnLst/>
            <a:rect l="l" t="t" r="r" b="b"/>
            <a:pathLst>
              <a:path w="48" h="48">
                <a:moveTo>
                  <a:pt x="0" y="0"/>
                </a:moveTo>
                <a:lnTo>
                  <a:pt x="1" y="9"/>
                </a:lnTo>
                <a:lnTo>
                  <a:pt x="2" y="18"/>
                </a:lnTo>
                <a:lnTo>
                  <a:pt x="6" y="24"/>
                </a:lnTo>
                <a:lnTo>
                  <a:pt x="9" y="31"/>
                </a:lnTo>
                <a:lnTo>
                  <a:pt x="12" y="35"/>
                </a:lnTo>
                <a:lnTo>
                  <a:pt x="16" y="40"/>
                </a:lnTo>
                <a:lnTo>
                  <a:pt x="22" y="43"/>
                </a:lnTo>
                <a:lnTo>
                  <a:pt x="26" y="45"/>
                </a:lnTo>
                <a:lnTo>
                  <a:pt x="34" y="48"/>
                </a:lnTo>
                <a:lnTo>
                  <a:pt x="42" y="48"/>
                </a:lnTo>
                <a:lnTo>
                  <a:pt x="46" y="46"/>
                </a:lnTo>
                <a:lnTo>
                  <a:pt x="48" y="42"/>
                </a:lnTo>
                <a:lnTo>
                  <a:pt x="48" y="37"/>
                </a:lnTo>
                <a:lnTo>
                  <a:pt x="45" y="34"/>
                </a:lnTo>
                <a:lnTo>
                  <a:pt x="40" y="41"/>
                </a:lnTo>
                <a:lnTo>
                  <a:pt x="40" y="42"/>
                </a:lnTo>
                <a:lnTo>
                  <a:pt x="40" y="41"/>
                </a:lnTo>
                <a:lnTo>
                  <a:pt x="41" y="38"/>
                </a:lnTo>
                <a:lnTo>
                  <a:pt x="36" y="38"/>
                </a:lnTo>
                <a:lnTo>
                  <a:pt x="29" y="36"/>
                </a:lnTo>
                <a:lnTo>
                  <a:pt x="26" y="35"/>
                </a:lnTo>
                <a:lnTo>
                  <a:pt x="23" y="32"/>
                </a:lnTo>
                <a:lnTo>
                  <a:pt x="18" y="29"/>
                </a:lnTo>
                <a:lnTo>
                  <a:pt x="16" y="25"/>
                </a:lnTo>
                <a:lnTo>
                  <a:pt x="13" y="21"/>
                </a:lnTo>
                <a:lnTo>
                  <a:pt x="11" y="14"/>
                </a:lnTo>
                <a:lnTo>
                  <a:pt x="10" y="8"/>
                </a:lnTo>
                <a:lnTo>
                  <a:pt x="10" y="1"/>
                </a:lnTo>
                <a:lnTo>
                  <a:pt x="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47" name="CustomShape 939"/>
          <p:cNvSpPr/>
          <p:nvPr/>
        </p:nvSpPr>
        <p:spPr>
          <a:xfrm>
            <a:off x="4400550" y="6249988"/>
            <a:ext cx="69850" cy="34925"/>
          </a:xfrm>
          <a:custGeom>
            <a:avLst/>
            <a:gdLst/>
            <a:ahLst/>
            <a:cxnLst/>
            <a:rect l="l" t="t" r="r" b="b"/>
            <a:pathLst>
              <a:path w="44" h="23">
                <a:moveTo>
                  <a:pt x="43" y="23"/>
                </a:moveTo>
                <a:lnTo>
                  <a:pt x="44" y="19"/>
                </a:lnTo>
                <a:lnTo>
                  <a:pt x="44" y="13"/>
                </a:lnTo>
                <a:lnTo>
                  <a:pt x="42" y="9"/>
                </a:lnTo>
                <a:lnTo>
                  <a:pt x="40" y="6"/>
                </a:lnTo>
                <a:lnTo>
                  <a:pt x="36" y="4"/>
                </a:lnTo>
                <a:lnTo>
                  <a:pt x="32" y="1"/>
                </a:lnTo>
                <a:lnTo>
                  <a:pt x="29" y="0"/>
                </a:lnTo>
                <a:lnTo>
                  <a:pt x="24" y="0"/>
                </a:lnTo>
                <a:lnTo>
                  <a:pt x="16" y="1"/>
                </a:lnTo>
                <a:lnTo>
                  <a:pt x="9" y="5"/>
                </a:lnTo>
                <a:lnTo>
                  <a:pt x="6" y="8"/>
                </a:lnTo>
                <a:lnTo>
                  <a:pt x="4" y="11"/>
                </a:lnTo>
                <a:lnTo>
                  <a:pt x="1" y="16"/>
                </a:lnTo>
                <a:lnTo>
                  <a:pt x="0" y="20"/>
                </a:lnTo>
                <a:lnTo>
                  <a:pt x="10" y="21"/>
                </a:lnTo>
                <a:lnTo>
                  <a:pt x="10" y="18"/>
                </a:lnTo>
                <a:lnTo>
                  <a:pt x="11" y="16"/>
                </a:lnTo>
                <a:lnTo>
                  <a:pt x="12" y="13"/>
                </a:lnTo>
                <a:lnTo>
                  <a:pt x="14" y="12"/>
                </a:lnTo>
                <a:lnTo>
                  <a:pt x="19" y="10"/>
                </a:lnTo>
                <a:lnTo>
                  <a:pt x="25" y="9"/>
                </a:lnTo>
                <a:lnTo>
                  <a:pt x="27" y="9"/>
                </a:lnTo>
                <a:lnTo>
                  <a:pt x="29" y="10"/>
                </a:lnTo>
                <a:lnTo>
                  <a:pt x="31" y="11"/>
                </a:lnTo>
                <a:lnTo>
                  <a:pt x="33" y="12"/>
                </a:lnTo>
                <a:lnTo>
                  <a:pt x="34" y="13"/>
                </a:lnTo>
                <a:lnTo>
                  <a:pt x="34" y="16"/>
                </a:lnTo>
                <a:lnTo>
                  <a:pt x="35" y="18"/>
                </a:lnTo>
                <a:lnTo>
                  <a:pt x="34" y="21"/>
                </a:lnTo>
                <a:lnTo>
                  <a:pt x="43" y="2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48" name="CustomShape 940"/>
          <p:cNvSpPr/>
          <p:nvPr/>
        </p:nvSpPr>
        <p:spPr>
          <a:xfrm>
            <a:off x="4451350" y="6283325"/>
            <a:ext cx="20638" cy="63500"/>
          </a:xfrm>
          <a:custGeom>
            <a:avLst/>
            <a:gdLst/>
            <a:ahLst/>
            <a:cxnLst/>
            <a:rect l="l" t="t" r="r" b="b"/>
            <a:pathLst>
              <a:path w="13" h="40">
                <a:moveTo>
                  <a:pt x="13" y="33"/>
                </a:moveTo>
                <a:lnTo>
                  <a:pt x="12" y="32"/>
                </a:lnTo>
                <a:lnTo>
                  <a:pt x="11" y="30"/>
                </a:lnTo>
                <a:lnTo>
                  <a:pt x="10" y="26"/>
                </a:lnTo>
                <a:lnTo>
                  <a:pt x="10" y="23"/>
                </a:lnTo>
                <a:lnTo>
                  <a:pt x="9" y="19"/>
                </a:lnTo>
                <a:lnTo>
                  <a:pt x="10" y="14"/>
                </a:lnTo>
                <a:lnTo>
                  <a:pt x="10" y="9"/>
                </a:lnTo>
                <a:lnTo>
                  <a:pt x="11" y="2"/>
                </a:lnTo>
                <a:lnTo>
                  <a:pt x="2" y="0"/>
                </a:lnTo>
                <a:lnTo>
                  <a:pt x="1" y="8"/>
                </a:lnTo>
                <a:lnTo>
                  <a:pt x="0" y="13"/>
                </a:lnTo>
                <a:lnTo>
                  <a:pt x="0" y="20"/>
                </a:lnTo>
                <a:lnTo>
                  <a:pt x="0" y="24"/>
                </a:lnTo>
                <a:lnTo>
                  <a:pt x="1" y="29"/>
                </a:lnTo>
                <a:lnTo>
                  <a:pt x="3" y="33"/>
                </a:lnTo>
                <a:lnTo>
                  <a:pt x="4" y="36"/>
                </a:lnTo>
                <a:lnTo>
                  <a:pt x="8" y="40"/>
                </a:lnTo>
                <a:lnTo>
                  <a:pt x="13" y="3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49" name="CustomShape 941"/>
          <p:cNvSpPr/>
          <p:nvPr/>
        </p:nvSpPr>
        <p:spPr>
          <a:xfrm>
            <a:off x="4351338" y="6246813"/>
            <a:ext cx="85725" cy="107950"/>
          </a:xfrm>
          <a:custGeom>
            <a:avLst/>
            <a:gdLst/>
            <a:ahLst/>
            <a:cxnLst/>
            <a:rect l="l" t="t" r="r" b="b"/>
            <a:pathLst>
              <a:path w="54" h="68">
                <a:moveTo>
                  <a:pt x="53" y="59"/>
                </a:moveTo>
                <a:lnTo>
                  <a:pt x="54" y="62"/>
                </a:lnTo>
                <a:lnTo>
                  <a:pt x="54" y="64"/>
                </a:lnTo>
                <a:lnTo>
                  <a:pt x="53" y="66"/>
                </a:lnTo>
                <a:lnTo>
                  <a:pt x="49" y="67"/>
                </a:lnTo>
                <a:lnTo>
                  <a:pt x="46" y="68"/>
                </a:lnTo>
                <a:lnTo>
                  <a:pt x="42" y="68"/>
                </a:lnTo>
                <a:lnTo>
                  <a:pt x="37" y="68"/>
                </a:lnTo>
                <a:lnTo>
                  <a:pt x="31" y="67"/>
                </a:lnTo>
                <a:lnTo>
                  <a:pt x="26" y="65"/>
                </a:lnTo>
                <a:lnTo>
                  <a:pt x="21" y="63"/>
                </a:lnTo>
                <a:lnTo>
                  <a:pt x="16" y="59"/>
                </a:lnTo>
                <a:lnTo>
                  <a:pt x="11" y="55"/>
                </a:lnTo>
                <a:lnTo>
                  <a:pt x="7" y="49"/>
                </a:lnTo>
                <a:lnTo>
                  <a:pt x="4" y="43"/>
                </a:lnTo>
                <a:lnTo>
                  <a:pt x="1" y="35"/>
                </a:lnTo>
                <a:lnTo>
                  <a:pt x="0" y="26"/>
                </a:lnTo>
                <a:lnTo>
                  <a:pt x="1" y="21"/>
                </a:lnTo>
                <a:lnTo>
                  <a:pt x="2" y="17"/>
                </a:lnTo>
                <a:lnTo>
                  <a:pt x="4" y="13"/>
                </a:lnTo>
                <a:lnTo>
                  <a:pt x="6" y="10"/>
                </a:lnTo>
                <a:lnTo>
                  <a:pt x="12" y="4"/>
                </a:lnTo>
                <a:lnTo>
                  <a:pt x="20" y="1"/>
                </a:lnTo>
                <a:lnTo>
                  <a:pt x="23" y="0"/>
                </a:lnTo>
                <a:lnTo>
                  <a:pt x="27" y="0"/>
                </a:lnTo>
                <a:lnTo>
                  <a:pt x="29" y="1"/>
                </a:lnTo>
                <a:lnTo>
                  <a:pt x="32" y="3"/>
                </a:lnTo>
                <a:lnTo>
                  <a:pt x="35" y="6"/>
                </a:lnTo>
                <a:lnTo>
                  <a:pt x="36" y="9"/>
                </a:lnTo>
                <a:lnTo>
                  <a:pt x="36" y="14"/>
                </a:lnTo>
                <a:lnTo>
                  <a:pt x="36" y="20"/>
                </a:lnTo>
                <a:lnTo>
                  <a:pt x="35" y="26"/>
                </a:lnTo>
                <a:lnTo>
                  <a:pt x="36" y="33"/>
                </a:lnTo>
                <a:lnTo>
                  <a:pt x="38" y="40"/>
                </a:lnTo>
                <a:lnTo>
                  <a:pt x="41" y="45"/>
                </a:lnTo>
                <a:lnTo>
                  <a:pt x="44" y="49"/>
                </a:lnTo>
                <a:lnTo>
                  <a:pt x="47" y="54"/>
                </a:lnTo>
                <a:lnTo>
                  <a:pt x="50" y="57"/>
                </a:lnTo>
                <a:lnTo>
                  <a:pt x="53" y="59"/>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550" name="CustomShape 942"/>
          <p:cNvSpPr/>
          <p:nvPr/>
        </p:nvSpPr>
        <p:spPr>
          <a:xfrm>
            <a:off x="4343400" y="6286500"/>
            <a:ext cx="100013" cy="76200"/>
          </a:xfrm>
          <a:custGeom>
            <a:avLst/>
            <a:gdLst/>
            <a:ahLst/>
            <a:cxnLst/>
            <a:rect l="l" t="t" r="r" b="b"/>
            <a:pathLst>
              <a:path w="63" h="48">
                <a:moveTo>
                  <a:pt x="0" y="1"/>
                </a:moveTo>
                <a:lnTo>
                  <a:pt x="1" y="11"/>
                </a:lnTo>
                <a:lnTo>
                  <a:pt x="5" y="19"/>
                </a:lnTo>
                <a:lnTo>
                  <a:pt x="8" y="27"/>
                </a:lnTo>
                <a:lnTo>
                  <a:pt x="12" y="33"/>
                </a:lnTo>
                <a:lnTo>
                  <a:pt x="17" y="38"/>
                </a:lnTo>
                <a:lnTo>
                  <a:pt x="24" y="42"/>
                </a:lnTo>
                <a:lnTo>
                  <a:pt x="29" y="44"/>
                </a:lnTo>
                <a:lnTo>
                  <a:pt x="35" y="46"/>
                </a:lnTo>
                <a:lnTo>
                  <a:pt x="42" y="48"/>
                </a:lnTo>
                <a:lnTo>
                  <a:pt x="47" y="48"/>
                </a:lnTo>
                <a:lnTo>
                  <a:pt x="51" y="48"/>
                </a:lnTo>
                <a:lnTo>
                  <a:pt x="55" y="46"/>
                </a:lnTo>
                <a:lnTo>
                  <a:pt x="60" y="44"/>
                </a:lnTo>
                <a:lnTo>
                  <a:pt x="63" y="41"/>
                </a:lnTo>
                <a:lnTo>
                  <a:pt x="63" y="35"/>
                </a:lnTo>
                <a:lnTo>
                  <a:pt x="61" y="31"/>
                </a:lnTo>
                <a:lnTo>
                  <a:pt x="54" y="38"/>
                </a:lnTo>
                <a:lnTo>
                  <a:pt x="54" y="37"/>
                </a:lnTo>
                <a:lnTo>
                  <a:pt x="53" y="38"/>
                </a:lnTo>
                <a:lnTo>
                  <a:pt x="50" y="39"/>
                </a:lnTo>
                <a:lnTo>
                  <a:pt x="47" y="39"/>
                </a:lnTo>
                <a:lnTo>
                  <a:pt x="43" y="39"/>
                </a:lnTo>
                <a:lnTo>
                  <a:pt x="37" y="38"/>
                </a:lnTo>
                <a:lnTo>
                  <a:pt x="32" y="35"/>
                </a:lnTo>
                <a:lnTo>
                  <a:pt x="28" y="33"/>
                </a:lnTo>
                <a:lnTo>
                  <a:pt x="24" y="30"/>
                </a:lnTo>
                <a:lnTo>
                  <a:pt x="19" y="27"/>
                </a:lnTo>
                <a:lnTo>
                  <a:pt x="15" y="22"/>
                </a:lnTo>
                <a:lnTo>
                  <a:pt x="12" y="16"/>
                </a:lnTo>
                <a:lnTo>
                  <a:pt x="10" y="9"/>
                </a:lnTo>
                <a:lnTo>
                  <a:pt x="10" y="0"/>
                </a:lnTo>
                <a:lnTo>
                  <a:pt x="0" y="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51" name="CustomShape 943"/>
          <p:cNvSpPr/>
          <p:nvPr/>
        </p:nvSpPr>
        <p:spPr>
          <a:xfrm>
            <a:off x="4343400" y="6240463"/>
            <a:ext cx="73025" cy="47625"/>
          </a:xfrm>
          <a:custGeom>
            <a:avLst/>
            <a:gdLst/>
            <a:ahLst/>
            <a:cxnLst/>
            <a:rect l="l" t="t" r="r" b="b"/>
            <a:pathLst>
              <a:path w="46" h="30">
                <a:moveTo>
                  <a:pt x="45" y="25"/>
                </a:moveTo>
                <a:lnTo>
                  <a:pt x="46" y="18"/>
                </a:lnTo>
                <a:lnTo>
                  <a:pt x="45" y="13"/>
                </a:lnTo>
                <a:lnTo>
                  <a:pt x="43" y="7"/>
                </a:lnTo>
                <a:lnTo>
                  <a:pt x="41" y="4"/>
                </a:lnTo>
                <a:lnTo>
                  <a:pt x="36" y="1"/>
                </a:lnTo>
                <a:lnTo>
                  <a:pt x="32" y="0"/>
                </a:lnTo>
                <a:lnTo>
                  <a:pt x="28" y="0"/>
                </a:lnTo>
                <a:lnTo>
                  <a:pt x="24" y="1"/>
                </a:lnTo>
                <a:lnTo>
                  <a:pt x="15" y="4"/>
                </a:lnTo>
                <a:lnTo>
                  <a:pt x="8" y="11"/>
                </a:lnTo>
                <a:lnTo>
                  <a:pt x="5" y="15"/>
                </a:lnTo>
                <a:lnTo>
                  <a:pt x="3" y="19"/>
                </a:lnTo>
                <a:lnTo>
                  <a:pt x="1" y="25"/>
                </a:lnTo>
                <a:lnTo>
                  <a:pt x="0" y="30"/>
                </a:lnTo>
                <a:lnTo>
                  <a:pt x="10" y="29"/>
                </a:lnTo>
                <a:lnTo>
                  <a:pt x="10" y="26"/>
                </a:lnTo>
                <a:lnTo>
                  <a:pt x="11" y="23"/>
                </a:lnTo>
                <a:lnTo>
                  <a:pt x="12" y="19"/>
                </a:lnTo>
                <a:lnTo>
                  <a:pt x="14" y="17"/>
                </a:lnTo>
                <a:lnTo>
                  <a:pt x="19" y="12"/>
                </a:lnTo>
                <a:lnTo>
                  <a:pt x="26" y="10"/>
                </a:lnTo>
                <a:lnTo>
                  <a:pt x="29" y="8"/>
                </a:lnTo>
                <a:lnTo>
                  <a:pt x="31" y="8"/>
                </a:lnTo>
                <a:lnTo>
                  <a:pt x="33" y="10"/>
                </a:lnTo>
                <a:lnTo>
                  <a:pt x="34" y="11"/>
                </a:lnTo>
                <a:lnTo>
                  <a:pt x="35" y="12"/>
                </a:lnTo>
                <a:lnTo>
                  <a:pt x="36" y="14"/>
                </a:lnTo>
                <a:lnTo>
                  <a:pt x="36" y="18"/>
                </a:lnTo>
                <a:lnTo>
                  <a:pt x="36" y="23"/>
                </a:lnTo>
                <a:lnTo>
                  <a:pt x="45" y="2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52" name="CustomShape 944"/>
          <p:cNvSpPr/>
          <p:nvPr/>
        </p:nvSpPr>
        <p:spPr>
          <a:xfrm>
            <a:off x="4398963" y="6276975"/>
            <a:ext cx="41275" cy="69850"/>
          </a:xfrm>
          <a:custGeom>
            <a:avLst/>
            <a:gdLst/>
            <a:ahLst/>
            <a:cxnLst/>
            <a:rect l="l" t="t" r="r" b="b"/>
            <a:pathLst>
              <a:path w="26" h="44">
                <a:moveTo>
                  <a:pt x="26" y="37"/>
                </a:moveTo>
                <a:lnTo>
                  <a:pt x="24" y="35"/>
                </a:lnTo>
                <a:lnTo>
                  <a:pt x="20" y="32"/>
                </a:lnTo>
                <a:lnTo>
                  <a:pt x="17" y="28"/>
                </a:lnTo>
                <a:lnTo>
                  <a:pt x="14" y="24"/>
                </a:lnTo>
                <a:lnTo>
                  <a:pt x="12" y="18"/>
                </a:lnTo>
                <a:lnTo>
                  <a:pt x="10" y="14"/>
                </a:lnTo>
                <a:lnTo>
                  <a:pt x="10" y="7"/>
                </a:lnTo>
                <a:lnTo>
                  <a:pt x="10" y="2"/>
                </a:lnTo>
                <a:lnTo>
                  <a:pt x="1" y="0"/>
                </a:lnTo>
                <a:lnTo>
                  <a:pt x="0" y="9"/>
                </a:lnTo>
                <a:lnTo>
                  <a:pt x="1" y="15"/>
                </a:lnTo>
                <a:lnTo>
                  <a:pt x="3" y="23"/>
                </a:lnTo>
                <a:lnTo>
                  <a:pt x="7" y="28"/>
                </a:lnTo>
                <a:lnTo>
                  <a:pt x="10" y="34"/>
                </a:lnTo>
                <a:lnTo>
                  <a:pt x="14" y="38"/>
                </a:lnTo>
                <a:lnTo>
                  <a:pt x="17" y="41"/>
                </a:lnTo>
                <a:lnTo>
                  <a:pt x="19" y="44"/>
                </a:lnTo>
                <a:lnTo>
                  <a:pt x="26" y="3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53" name="CustomShape 945"/>
          <p:cNvSpPr/>
          <p:nvPr/>
        </p:nvSpPr>
        <p:spPr>
          <a:xfrm>
            <a:off x="4286250" y="6243638"/>
            <a:ext cx="77788" cy="103187"/>
          </a:xfrm>
          <a:custGeom>
            <a:avLst/>
            <a:gdLst/>
            <a:ahLst/>
            <a:cxnLst/>
            <a:rect l="l" t="t" r="r" b="b"/>
            <a:pathLst>
              <a:path w="50" h="66">
                <a:moveTo>
                  <a:pt x="48" y="49"/>
                </a:moveTo>
                <a:lnTo>
                  <a:pt x="49" y="53"/>
                </a:lnTo>
                <a:lnTo>
                  <a:pt x="50" y="55"/>
                </a:lnTo>
                <a:lnTo>
                  <a:pt x="49" y="58"/>
                </a:lnTo>
                <a:lnTo>
                  <a:pt x="48" y="60"/>
                </a:lnTo>
                <a:lnTo>
                  <a:pt x="45" y="62"/>
                </a:lnTo>
                <a:lnTo>
                  <a:pt x="42" y="64"/>
                </a:lnTo>
                <a:lnTo>
                  <a:pt x="39" y="65"/>
                </a:lnTo>
                <a:lnTo>
                  <a:pt x="34" y="66"/>
                </a:lnTo>
                <a:lnTo>
                  <a:pt x="30" y="66"/>
                </a:lnTo>
                <a:lnTo>
                  <a:pt x="26" y="65"/>
                </a:lnTo>
                <a:lnTo>
                  <a:pt x="21" y="62"/>
                </a:lnTo>
                <a:lnTo>
                  <a:pt x="16" y="59"/>
                </a:lnTo>
                <a:lnTo>
                  <a:pt x="12" y="55"/>
                </a:lnTo>
                <a:lnTo>
                  <a:pt x="8" y="49"/>
                </a:lnTo>
                <a:lnTo>
                  <a:pt x="5" y="43"/>
                </a:lnTo>
                <a:lnTo>
                  <a:pt x="1" y="34"/>
                </a:lnTo>
                <a:lnTo>
                  <a:pt x="0" y="27"/>
                </a:lnTo>
                <a:lnTo>
                  <a:pt x="0" y="23"/>
                </a:lnTo>
                <a:lnTo>
                  <a:pt x="1" y="17"/>
                </a:lnTo>
                <a:lnTo>
                  <a:pt x="5" y="13"/>
                </a:lnTo>
                <a:lnTo>
                  <a:pt x="7" y="10"/>
                </a:lnTo>
                <a:lnTo>
                  <a:pt x="11" y="6"/>
                </a:lnTo>
                <a:lnTo>
                  <a:pt x="15" y="3"/>
                </a:lnTo>
                <a:lnTo>
                  <a:pt x="19" y="2"/>
                </a:lnTo>
                <a:lnTo>
                  <a:pt x="24" y="1"/>
                </a:lnTo>
                <a:lnTo>
                  <a:pt x="28" y="0"/>
                </a:lnTo>
                <a:lnTo>
                  <a:pt x="32" y="1"/>
                </a:lnTo>
                <a:lnTo>
                  <a:pt x="35" y="2"/>
                </a:lnTo>
                <a:lnTo>
                  <a:pt x="39" y="4"/>
                </a:lnTo>
                <a:lnTo>
                  <a:pt x="41" y="8"/>
                </a:lnTo>
                <a:lnTo>
                  <a:pt x="42" y="12"/>
                </a:lnTo>
                <a:lnTo>
                  <a:pt x="42" y="17"/>
                </a:lnTo>
                <a:lnTo>
                  <a:pt x="41" y="24"/>
                </a:lnTo>
                <a:lnTo>
                  <a:pt x="41" y="30"/>
                </a:lnTo>
                <a:lnTo>
                  <a:pt x="41" y="35"/>
                </a:lnTo>
                <a:lnTo>
                  <a:pt x="42" y="38"/>
                </a:lnTo>
                <a:lnTo>
                  <a:pt x="43" y="43"/>
                </a:lnTo>
                <a:lnTo>
                  <a:pt x="44" y="45"/>
                </a:lnTo>
                <a:lnTo>
                  <a:pt x="46" y="47"/>
                </a:lnTo>
                <a:lnTo>
                  <a:pt x="48" y="49"/>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554" name="CustomShape 946"/>
          <p:cNvSpPr/>
          <p:nvPr/>
        </p:nvSpPr>
        <p:spPr>
          <a:xfrm>
            <a:off x="4281488" y="6296025"/>
            <a:ext cx="88900" cy="58738"/>
          </a:xfrm>
          <a:custGeom>
            <a:avLst/>
            <a:gdLst/>
            <a:ahLst/>
            <a:cxnLst/>
            <a:rect l="l" t="t" r="r" b="b"/>
            <a:pathLst>
              <a:path w="57" h="37">
                <a:moveTo>
                  <a:pt x="0" y="2"/>
                </a:moveTo>
                <a:lnTo>
                  <a:pt x="3" y="11"/>
                </a:lnTo>
                <a:lnTo>
                  <a:pt x="8" y="18"/>
                </a:lnTo>
                <a:lnTo>
                  <a:pt x="12" y="25"/>
                </a:lnTo>
                <a:lnTo>
                  <a:pt x="17" y="29"/>
                </a:lnTo>
                <a:lnTo>
                  <a:pt x="22" y="34"/>
                </a:lnTo>
                <a:lnTo>
                  <a:pt x="28" y="36"/>
                </a:lnTo>
                <a:lnTo>
                  <a:pt x="33" y="37"/>
                </a:lnTo>
                <a:lnTo>
                  <a:pt x="37" y="37"/>
                </a:lnTo>
                <a:lnTo>
                  <a:pt x="43" y="36"/>
                </a:lnTo>
                <a:lnTo>
                  <a:pt x="47" y="35"/>
                </a:lnTo>
                <a:lnTo>
                  <a:pt x="51" y="33"/>
                </a:lnTo>
                <a:lnTo>
                  <a:pt x="54" y="29"/>
                </a:lnTo>
                <a:lnTo>
                  <a:pt x="56" y="26"/>
                </a:lnTo>
                <a:lnTo>
                  <a:pt x="57" y="22"/>
                </a:lnTo>
                <a:lnTo>
                  <a:pt x="56" y="17"/>
                </a:lnTo>
                <a:lnTo>
                  <a:pt x="54" y="14"/>
                </a:lnTo>
                <a:lnTo>
                  <a:pt x="48" y="20"/>
                </a:lnTo>
                <a:lnTo>
                  <a:pt x="48" y="21"/>
                </a:lnTo>
                <a:lnTo>
                  <a:pt x="48" y="22"/>
                </a:lnTo>
                <a:lnTo>
                  <a:pt x="48" y="23"/>
                </a:lnTo>
                <a:lnTo>
                  <a:pt x="47" y="24"/>
                </a:lnTo>
                <a:lnTo>
                  <a:pt x="46" y="25"/>
                </a:lnTo>
                <a:lnTo>
                  <a:pt x="44" y="26"/>
                </a:lnTo>
                <a:lnTo>
                  <a:pt x="40" y="27"/>
                </a:lnTo>
                <a:lnTo>
                  <a:pt x="37" y="28"/>
                </a:lnTo>
                <a:lnTo>
                  <a:pt x="34" y="28"/>
                </a:lnTo>
                <a:lnTo>
                  <a:pt x="30" y="27"/>
                </a:lnTo>
                <a:lnTo>
                  <a:pt x="26" y="25"/>
                </a:lnTo>
                <a:lnTo>
                  <a:pt x="22" y="23"/>
                </a:lnTo>
                <a:lnTo>
                  <a:pt x="18" y="20"/>
                </a:lnTo>
                <a:lnTo>
                  <a:pt x="15" y="14"/>
                </a:lnTo>
                <a:lnTo>
                  <a:pt x="12" y="7"/>
                </a:lnTo>
                <a:lnTo>
                  <a:pt x="9" y="0"/>
                </a:lnTo>
                <a:lnTo>
                  <a:pt x="0" y="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55" name="CustomShape 947"/>
          <p:cNvSpPr/>
          <p:nvPr/>
        </p:nvSpPr>
        <p:spPr>
          <a:xfrm>
            <a:off x="4279900" y="6235700"/>
            <a:ext cx="79375" cy="61913"/>
          </a:xfrm>
          <a:custGeom>
            <a:avLst/>
            <a:gdLst/>
            <a:ahLst/>
            <a:cxnLst/>
            <a:rect l="l" t="t" r="r" b="b"/>
            <a:pathLst>
              <a:path w="50" h="40">
                <a:moveTo>
                  <a:pt x="50" y="22"/>
                </a:moveTo>
                <a:lnTo>
                  <a:pt x="50" y="16"/>
                </a:lnTo>
                <a:lnTo>
                  <a:pt x="49" y="10"/>
                </a:lnTo>
                <a:lnTo>
                  <a:pt x="46" y="6"/>
                </a:lnTo>
                <a:lnTo>
                  <a:pt x="41" y="3"/>
                </a:lnTo>
                <a:lnTo>
                  <a:pt x="37" y="2"/>
                </a:lnTo>
                <a:lnTo>
                  <a:pt x="32" y="0"/>
                </a:lnTo>
                <a:lnTo>
                  <a:pt x="27" y="0"/>
                </a:lnTo>
                <a:lnTo>
                  <a:pt x="22" y="3"/>
                </a:lnTo>
                <a:lnTo>
                  <a:pt x="17" y="5"/>
                </a:lnTo>
                <a:lnTo>
                  <a:pt x="12" y="7"/>
                </a:lnTo>
                <a:lnTo>
                  <a:pt x="8" y="11"/>
                </a:lnTo>
                <a:lnTo>
                  <a:pt x="4" y="16"/>
                </a:lnTo>
                <a:lnTo>
                  <a:pt x="1" y="21"/>
                </a:lnTo>
                <a:lnTo>
                  <a:pt x="0" y="27"/>
                </a:lnTo>
                <a:lnTo>
                  <a:pt x="0" y="33"/>
                </a:lnTo>
                <a:lnTo>
                  <a:pt x="1" y="40"/>
                </a:lnTo>
                <a:lnTo>
                  <a:pt x="10" y="38"/>
                </a:lnTo>
                <a:lnTo>
                  <a:pt x="9" y="32"/>
                </a:lnTo>
                <a:lnTo>
                  <a:pt x="9" y="28"/>
                </a:lnTo>
                <a:lnTo>
                  <a:pt x="10" y="25"/>
                </a:lnTo>
                <a:lnTo>
                  <a:pt x="12" y="20"/>
                </a:lnTo>
                <a:lnTo>
                  <a:pt x="14" y="18"/>
                </a:lnTo>
                <a:lnTo>
                  <a:pt x="17" y="15"/>
                </a:lnTo>
                <a:lnTo>
                  <a:pt x="21" y="13"/>
                </a:lnTo>
                <a:lnTo>
                  <a:pt x="25" y="11"/>
                </a:lnTo>
                <a:lnTo>
                  <a:pt x="29" y="10"/>
                </a:lnTo>
                <a:lnTo>
                  <a:pt x="32" y="9"/>
                </a:lnTo>
                <a:lnTo>
                  <a:pt x="35" y="10"/>
                </a:lnTo>
                <a:lnTo>
                  <a:pt x="37" y="11"/>
                </a:lnTo>
                <a:lnTo>
                  <a:pt x="39" y="13"/>
                </a:lnTo>
                <a:lnTo>
                  <a:pt x="40" y="15"/>
                </a:lnTo>
                <a:lnTo>
                  <a:pt x="41" y="17"/>
                </a:lnTo>
                <a:lnTo>
                  <a:pt x="40" y="21"/>
                </a:lnTo>
                <a:lnTo>
                  <a:pt x="50" y="2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56" name="CustomShape 948"/>
          <p:cNvSpPr/>
          <p:nvPr/>
        </p:nvSpPr>
        <p:spPr>
          <a:xfrm>
            <a:off x="4343400" y="6269038"/>
            <a:ext cx="23813" cy="58737"/>
          </a:xfrm>
          <a:custGeom>
            <a:avLst/>
            <a:gdLst/>
            <a:ahLst/>
            <a:cxnLst/>
            <a:rect l="l" t="t" r="r" b="b"/>
            <a:pathLst>
              <a:path w="15" h="37">
                <a:moveTo>
                  <a:pt x="15" y="31"/>
                </a:moveTo>
                <a:lnTo>
                  <a:pt x="13" y="29"/>
                </a:lnTo>
                <a:lnTo>
                  <a:pt x="12" y="27"/>
                </a:lnTo>
                <a:lnTo>
                  <a:pt x="11" y="24"/>
                </a:lnTo>
                <a:lnTo>
                  <a:pt x="10" y="21"/>
                </a:lnTo>
                <a:lnTo>
                  <a:pt x="9" y="18"/>
                </a:lnTo>
                <a:lnTo>
                  <a:pt x="9" y="14"/>
                </a:lnTo>
                <a:lnTo>
                  <a:pt x="9" y="8"/>
                </a:lnTo>
                <a:lnTo>
                  <a:pt x="10" y="1"/>
                </a:lnTo>
                <a:lnTo>
                  <a:pt x="0" y="0"/>
                </a:lnTo>
                <a:lnTo>
                  <a:pt x="0" y="8"/>
                </a:lnTo>
                <a:lnTo>
                  <a:pt x="0" y="14"/>
                </a:lnTo>
                <a:lnTo>
                  <a:pt x="0" y="19"/>
                </a:lnTo>
                <a:lnTo>
                  <a:pt x="1" y="24"/>
                </a:lnTo>
                <a:lnTo>
                  <a:pt x="3" y="28"/>
                </a:lnTo>
                <a:lnTo>
                  <a:pt x="5" y="31"/>
                </a:lnTo>
                <a:lnTo>
                  <a:pt x="7" y="34"/>
                </a:lnTo>
                <a:lnTo>
                  <a:pt x="9" y="37"/>
                </a:lnTo>
                <a:lnTo>
                  <a:pt x="15" y="3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57" name="CustomShape 949"/>
          <p:cNvSpPr/>
          <p:nvPr/>
        </p:nvSpPr>
        <p:spPr>
          <a:xfrm>
            <a:off x="4232275" y="6243638"/>
            <a:ext cx="73025" cy="92075"/>
          </a:xfrm>
          <a:custGeom>
            <a:avLst/>
            <a:gdLst/>
            <a:ahLst/>
            <a:cxnLst/>
            <a:rect l="l" t="t" r="r" b="b"/>
            <a:pathLst>
              <a:path w="46" h="59">
                <a:moveTo>
                  <a:pt x="45" y="54"/>
                </a:moveTo>
                <a:lnTo>
                  <a:pt x="46" y="54"/>
                </a:lnTo>
                <a:lnTo>
                  <a:pt x="46" y="55"/>
                </a:lnTo>
                <a:lnTo>
                  <a:pt x="46" y="56"/>
                </a:lnTo>
                <a:lnTo>
                  <a:pt x="44" y="57"/>
                </a:lnTo>
                <a:lnTo>
                  <a:pt x="40" y="58"/>
                </a:lnTo>
                <a:lnTo>
                  <a:pt x="33" y="59"/>
                </a:lnTo>
                <a:lnTo>
                  <a:pt x="29" y="59"/>
                </a:lnTo>
                <a:lnTo>
                  <a:pt x="25" y="58"/>
                </a:lnTo>
                <a:lnTo>
                  <a:pt x="21" y="56"/>
                </a:lnTo>
                <a:lnTo>
                  <a:pt x="16" y="54"/>
                </a:lnTo>
                <a:lnTo>
                  <a:pt x="12" y="50"/>
                </a:lnTo>
                <a:lnTo>
                  <a:pt x="9" y="46"/>
                </a:lnTo>
                <a:lnTo>
                  <a:pt x="5" y="40"/>
                </a:lnTo>
                <a:lnTo>
                  <a:pt x="2" y="34"/>
                </a:lnTo>
                <a:lnTo>
                  <a:pt x="0" y="28"/>
                </a:lnTo>
                <a:lnTo>
                  <a:pt x="1" y="23"/>
                </a:lnTo>
                <a:lnTo>
                  <a:pt x="2" y="19"/>
                </a:lnTo>
                <a:lnTo>
                  <a:pt x="5" y="14"/>
                </a:lnTo>
                <a:lnTo>
                  <a:pt x="8" y="11"/>
                </a:lnTo>
                <a:lnTo>
                  <a:pt x="13" y="6"/>
                </a:lnTo>
                <a:lnTo>
                  <a:pt x="18" y="4"/>
                </a:lnTo>
                <a:lnTo>
                  <a:pt x="23" y="2"/>
                </a:lnTo>
                <a:lnTo>
                  <a:pt x="28" y="1"/>
                </a:lnTo>
                <a:lnTo>
                  <a:pt x="32" y="0"/>
                </a:lnTo>
                <a:lnTo>
                  <a:pt x="37" y="0"/>
                </a:lnTo>
                <a:lnTo>
                  <a:pt x="40" y="1"/>
                </a:lnTo>
                <a:lnTo>
                  <a:pt x="42" y="3"/>
                </a:lnTo>
                <a:lnTo>
                  <a:pt x="42" y="6"/>
                </a:lnTo>
                <a:lnTo>
                  <a:pt x="41" y="10"/>
                </a:lnTo>
                <a:lnTo>
                  <a:pt x="39" y="15"/>
                </a:lnTo>
                <a:lnTo>
                  <a:pt x="34" y="22"/>
                </a:lnTo>
                <a:lnTo>
                  <a:pt x="33" y="28"/>
                </a:lnTo>
                <a:lnTo>
                  <a:pt x="32" y="35"/>
                </a:lnTo>
                <a:lnTo>
                  <a:pt x="33" y="40"/>
                </a:lnTo>
                <a:lnTo>
                  <a:pt x="35" y="45"/>
                </a:lnTo>
                <a:lnTo>
                  <a:pt x="39" y="49"/>
                </a:lnTo>
                <a:lnTo>
                  <a:pt x="42" y="53"/>
                </a:lnTo>
                <a:lnTo>
                  <a:pt x="45" y="54"/>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558" name="CustomShape 950"/>
          <p:cNvSpPr/>
          <p:nvPr/>
        </p:nvSpPr>
        <p:spPr>
          <a:xfrm>
            <a:off x="4227513" y="6294438"/>
            <a:ext cx="84137" cy="50800"/>
          </a:xfrm>
          <a:custGeom>
            <a:avLst/>
            <a:gdLst/>
            <a:ahLst/>
            <a:cxnLst/>
            <a:rect l="l" t="t" r="r" b="b"/>
            <a:pathLst>
              <a:path w="53" h="32">
                <a:moveTo>
                  <a:pt x="0" y="4"/>
                </a:moveTo>
                <a:lnTo>
                  <a:pt x="5" y="11"/>
                </a:lnTo>
                <a:lnTo>
                  <a:pt x="8" y="17"/>
                </a:lnTo>
                <a:lnTo>
                  <a:pt x="13" y="22"/>
                </a:lnTo>
                <a:lnTo>
                  <a:pt x="17" y="26"/>
                </a:lnTo>
                <a:lnTo>
                  <a:pt x="23" y="28"/>
                </a:lnTo>
                <a:lnTo>
                  <a:pt x="27" y="30"/>
                </a:lnTo>
                <a:lnTo>
                  <a:pt x="31" y="32"/>
                </a:lnTo>
                <a:lnTo>
                  <a:pt x="36" y="32"/>
                </a:lnTo>
                <a:lnTo>
                  <a:pt x="44" y="30"/>
                </a:lnTo>
                <a:lnTo>
                  <a:pt x="49" y="29"/>
                </a:lnTo>
                <a:lnTo>
                  <a:pt x="52" y="27"/>
                </a:lnTo>
                <a:lnTo>
                  <a:pt x="53" y="24"/>
                </a:lnTo>
                <a:lnTo>
                  <a:pt x="52" y="18"/>
                </a:lnTo>
                <a:lnTo>
                  <a:pt x="49" y="17"/>
                </a:lnTo>
                <a:lnTo>
                  <a:pt x="47" y="26"/>
                </a:lnTo>
                <a:lnTo>
                  <a:pt x="46" y="26"/>
                </a:lnTo>
                <a:lnTo>
                  <a:pt x="45" y="22"/>
                </a:lnTo>
                <a:lnTo>
                  <a:pt x="46" y="21"/>
                </a:lnTo>
                <a:lnTo>
                  <a:pt x="42" y="22"/>
                </a:lnTo>
                <a:lnTo>
                  <a:pt x="36" y="23"/>
                </a:lnTo>
                <a:lnTo>
                  <a:pt x="33" y="23"/>
                </a:lnTo>
                <a:lnTo>
                  <a:pt x="29" y="22"/>
                </a:lnTo>
                <a:lnTo>
                  <a:pt x="26" y="21"/>
                </a:lnTo>
                <a:lnTo>
                  <a:pt x="23" y="18"/>
                </a:lnTo>
                <a:lnTo>
                  <a:pt x="18" y="15"/>
                </a:lnTo>
                <a:lnTo>
                  <a:pt x="15" y="12"/>
                </a:lnTo>
                <a:lnTo>
                  <a:pt x="12" y="6"/>
                </a:lnTo>
                <a:lnTo>
                  <a:pt x="9" y="0"/>
                </a:lnTo>
                <a:lnTo>
                  <a:pt x="0" y="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59" name="CustomShape 951"/>
          <p:cNvSpPr/>
          <p:nvPr/>
        </p:nvSpPr>
        <p:spPr>
          <a:xfrm>
            <a:off x="4224338" y="6235700"/>
            <a:ext cx="80962" cy="65088"/>
          </a:xfrm>
          <a:custGeom>
            <a:avLst/>
            <a:gdLst/>
            <a:ahLst/>
            <a:cxnLst/>
            <a:rect l="l" t="t" r="r" b="b"/>
            <a:pathLst>
              <a:path w="52" h="41">
                <a:moveTo>
                  <a:pt x="47" y="22"/>
                </a:moveTo>
                <a:lnTo>
                  <a:pt x="50" y="17"/>
                </a:lnTo>
                <a:lnTo>
                  <a:pt x="52" y="11"/>
                </a:lnTo>
                <a:lnTo>
                  <a:pt x="50" y="6"/>
                </a:lnTo>
                <a:lnTo>
                  <a:pt x="47" y="3"/>
                </a:lnTo>
                <a:lnTo>
                  <a:pt x="42" y="0"/>
                </a:lnTo>
                <a:lnTo>
                  <a:pt x="37" y="0"/>
                </a:lnTo>
                <a:lnTo>
                  <a:pt x="32" y="2"/>
                </a:lnTo>
                <a:lnTo>
                  <a:pt x="27" y="3"/>
                </a:lnTo>
                <a:lnTo>
                  <a:pt x="20" y="5"/>
                </a:lnTo>
                <a:lnTo>
                  <a:pt x="15" y="8"/>
                </a:lnTo>
                <a:lnTo>
                  <a:pt x="11" y="11"/>
                </a:lnTo>
                <a:lnTo>
                  <a:pt x="7" y="16"/>
                </a:lnTo>
                <a:lnTo>
                  <a:pt x="2" y="21"/>
                </a:lnTo>
                <a:lnTo>
                  <a:pt x="1" y="28"/>
                </a:lnTo>
                <a:lnTo>
                  <a:pt x="0" y="35"/>
                </a:lnTo>
                <a:lnTo>
                  <a:pt x="2" y="41"/>
                </a:lnTo>
                <a:lnTo>
                  <a:pt x="11" y="37"/>
                </a:lnTo>
                <a:lnTo>
                  <a:pt x="10" y="33"/>
                </a:lnTo>
                <a:lnTo>
                  <a:pt x="10" y="29"/>
                </a:lnTo>
                <a:lnTo>
                  <a:pt x="11" y="26"/>
                </a:lnTo>
                <a:lnTo>
                  <a:pt x="13" y="22"/>
                </a:lnTo>
                <a:lnTo>
                  <a:pt x="16" y="19"/>
                </a:lnTo>
                <a:lnTo>
                  <a:pt x="20" y="16"/>
                </a:lnTo>
                <a:lnTo>
                  <a:pt x="25" y="14"/>
                </a:lnTo>
                <a:lnTo>
                  <a:pt x="29" y="11"/>
                </a:lnTo>
                <a:lnTo>
                  <a:pt x="33" y="10"/>
                </a:lnTo>
                <a:lnTo>
                  <a:pt x="37" y="9"/>
                </a:lnTo>
                <a:lnTo>
                  <a:pt x="40" y="9"/>
                </a:lnTo>
                <a:lnTo>
                  <a:pt x="43" y="10"/>
                </a:lnTo>
                <a:lnTo>
                  <a:pt x="43" y="14"/>
                </a:lnTo>
                <a:lnTo>
                  <a:pt x="39" y="17"/>
                </a:lnTo>
                <a:lnTo>
                  <a:pt x="47" y="2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60" name="CustomShape 952"/>
          <p:cNvSpPr/>
          <p:nvPr/>
        </p:nvSpPr>
        <p:spPr>
          <a:xfrm>
            <a:off x="4276725" y="6262688"/>
            <a:ext cx="28575" cy="73025"/>
          </a:xfrm>
          <a:custGeom>
            <a:avLst/>
            <a:gdLst/>
            <a:ahLst/>
            <a:cxnLst/>
            <a:rect l="l" t="t" r="r" b="b"/>
            <a:pathLst>
              <a:path w="18" h="46">
                <a:moveTo>
                  <a:pt x="18" y="37"/>
                </a:moveTo>
                <a:lnTo>
                  <a:pt x="16" y="36"/>
                </a:lnTo>
                <a:lnTo>
                  <a:pt x="14" y="34"/>
                </a:lnTo>
                <a:lnTo>
                  <a:pt x="12" y="31"/>
                </a:lnTo>
                <a:lnTo>
                  <a:pt x="10" y="27"/>
                </a:lnTo>
                <a:lnTo>
                  <a:pt x="9" y="22"/>
                </a:lnTo>
                <a:lnTo>
                  <a:pt x="10" y="18"/>
                </a:lnTo>
                <a:lnTo>
                  <a:pt x="11" y="12"/>
                </a:lnTo>
                <a:lnTo>
                  <a:pt x="14" y="5"/>
                </a:lnTo>
                <a:lnTo>
                  <a:pt x="6" y="0"/>
                </a:lnTo>
                <a:lnTo>
                  <a:pt x="2" y="8"/>
                </a:lnTo>
                <a:lnTo>
                  <a:pt x="0" y="15"/>
                </a:lnTo>
                <a:lnTo>
                  <a:pt x="0" y="23"/>
                </a:lnTo>
                <a:lnTo>
                  <a:pt x="1" y="30"/>
                </a:lnTo>
                <a:lnTo>
                  <a:pt x="3" y="35"/>
                </a:lnTo>
                <a:lnTo>
                  <a:pt x="6" y="41"/>
                </a:lnTo>
                <a:lnTo>
                  <a:pt x="11" y="44"/>
                </a:lnTo>
                <a:lnTo>
                  <a:pt x="16" y="46"/>
                </a:lnTo>
                <a:lnTo>
                  <a:pt x="18" y="3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61" name="CustomShape 953"/>
          <p:cNvSpPr/>
          <p:nvPr/>
        </p:nvSpPr>
        <p:spPr>
          <a:xfrm>
            <a:off x="4948238" y="6242050"/>
            <a:ext cx="107950" cy="96838"/>
          </a:xfrm>
          <a:custGeom>
            <a:avLst/>
            <a:gdLst/>
            <a:ahLst/>
            <a:cxnLst/>
            <a:rect l="l" t="t" r="r" b="b"/>
            <a:pathLst>
              <a:path w="69" h="61">
                <a:moveTo>
                  <a:pt x="11" y="51"/>
                </a:moveTo>
                <a:lnTo>
                  <a:pt x="10" y="50"/>
                </a:lnTo>
                <a:lnTo>
                  <a:pt x="9" y="50"/>
                </a:lnTo>
                <a:lnTo>
                  <a:pt x="6" y="49"/>
                </a:lnTo>
                <a:lnTo>
                  <a:pt x="3" y="48"/>
                </a:lnTo>
                <a:lnTo>
                  <a:pt x="1" y="47"/>
                </a:lnTo>
                <a:lnTo>
                  <a:pt x="0" y="46"/>
                </a:lnTo>
                <a:lnTo>
                  <a:pt x="1" y="45"/>
                </a:lnTo>
                <a:lnTo>
                  <a:pt x="4" y="44"/>
                </a:lnTo>
                <a:lnTo>
                  <a:pt x="9" y="43"/>
                </a:lnTo>
                <a:lnTo>
                  <a:pt x="14" y="41"/>
                </a:lnTo>
                <a:lnTo>
                  <a:pt x="19" y="38"/>
                </a:lnTo>
                <a:lnTo>
                  <a:pt x="23" y="34"/>
                </a:lnTo>
                <a:lnTo>
                  <a:pt x="28" y="29"/>
                </a:lnTo>
                <a:lnTo>
                  <a:pt x="30" y="24"/>
                </a:lnTo>
                <a:lnTo>
                  <a:pt x="32" y="17"/>
                </a:lnTo>
                <a:lnTo>
                  <a:pt x="32" y="10"/>
                </a:lnTo>
                <a:lnTo>
                  <a:pt x="31" y="9"/>
                </a:lnTo>
                <a:lnTo>
                  <a:pt x="30" y="7"/>
                </a:lnTo>
                <a:lnTo>
                  <a:pt x="28" y="5"/>
                </a:lnTo>
                <a:lnTo>
                  <a:pt x="26" y="4"/>
                </a:lnTo>
                <a:lnTo>
                  <a:pt x="23" y="3"/>
                </a:lnTo>
                <a:lnTo>
                  <a:pt x="22" y="2"/>
                </a:lnTo>
                <a:lnTo>
                  <a:pt x="22" y="1"/>
                </a:lnTo>
                <a:lnTo>
                  <a:pt x="23" y="1"/>
                </a:lnTo>
                <a:lnTo>
                  <a:pt x="33" y="0"/>
                </a:lnTo>
                <a:lnTo>
                  <a:pt x="43" y="1"/>
                </a:lnTo>
                <a:lnTo>
                  <a:pt x="52" y="3"/>
                </a:lnTo>
                <a:lnTo>
                  <a:pt x="61" y="5"/>
                </a:lnTo>
                <a:lnTo>
                  <a:pt x="67" y="9"/>
                </a:lnTo>
                <a:lnTo>
                  <a:pt x="69" y="12"/>
                </a:lnTo>
                <a:lnTo>
                  <a:pt x="69" y="13"/>
                </a:lnTo>
                <a:lnTo>
                  <a:pt x="68" y="14"/>
                </a:lnTo>
                <a:lnTo>
                  <a:pt x="65" y="15"/>
                </a:lnTo>
                <a:lnTo>
                  <a:pt x="61" y="15"/>
                </a:lnTo>
                <a:lnTo>
                  <a:pt x="57" y="16"/>
                </a:lnTo>
                <a:lnTo>
                  <a:pt x="53" y="20"/>
                </a:lnTo>
                <a:lnTo>
                  <a:pt x="48" y="23"/>
                </a:lnTo>
                <a:lnTo>
                  <a:pt x="44" y="28"/>
                </a:lnTo>
                <a:lnTo>
                  <a:pt x="39" y="34"/>
                </a:lnTo>
                <a:lnTo>
                  <a:pt x="35" y="39"/>
                </a:lnTo>
                <a:lnTo>
                  <a:pt x="33" y="45"/>
                </a:lnTo>
                <a:lnTo>
                  <a:pt x="32" y="49"/>
                </a:lnTo>
                <a:lnTo>
                  <a:pt x="31" y="52"/>
                </a:lnTo>
                <a:lnTo>
                  <a:pt x="30" y="55"/>
                </a:lnTo>
                <a:lnTo>
                  <a:pt x="29" y="57"/>
                </a:lnTo>
                <a:lnTo>
                  <a:pt x="27" y="58"/>
                </a:lnTo>
                <a:lnTo>
                  <a:pt x="25" y="59"/>
                </a:lnTo>
                <a:lnTo>
                  <a:pt x="21" y="60"/>
                </a:lnTo>
                <a:lnTo>
                  <a:pt x="18" y="60"/>
                </a:lnTo>
                <a:lnTo>
                  <a:pt x="15" y="61"/>
                </a:lnTo>
                <a:lnTo>
                  <a:pt x="14" y="60"/>
                </a:lnTo>
                <a:lnTo>
                  <a:pt x="13" y="59"/>
                </a:lnTo>
                <a:lnTo>
                  <a:pt x="13" y="58"/>
                </a:lnTo>
                <a:lnTo>
                  <a:pt x="12" y="57"/>
                </a:lnTo>
                <a:lnTo>
                  <a:pt x="12" y="55"/>
                </a:lnTo>
                <a:lnTo>
                  <a:pt x="12" y="54"/>
                </a:lnTo>
                <a:lnTo>
                  <a:pt x="12" y="52"/>
                </a:lnTo>
                <a:lnTo>
                  <a:pt x="11" y="51"/>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562" name="CustomShape 954"/>
          <p:cNvSpPr/>
          <p:nvPr/>
        </p:nvSpPr>
        <p:spPr>
          <a:xfrm>
            <a:off x="4941888" y="6303963"/>
            <a:ext cx="26987" cy="25400"/>
          </a:xfrm>
          <a:custGeom>
            <a:avLst/>
            <a:gdLst/>
            <a:ahLst/>
            <a:cxnLst/>
            <a:rect l="l" t="t" r="r" b="b"/>
            <a:pathLst>
              <a:path w="18" h="16">
                <a:moveTo>
                  <a:pt x="7" y="0"/>
                </a:moveTo>
                <a:lnTo>
                  <a:pt x="4" y="1"/>
                </a:lnTo>
                <a:lnTo>
                  <a:pt x="0" y="7"/>
                </a:lnTo>
                <a:lnTo>
                  <a:pt x="3" y="11"/>
                </a:lnTo>
                <a:lnTo>
                  <a:pt x="5" y="12"/>
                </a:lnTo>
                <a:lnTo>
                  <a:pt x="8" y="13"/>
                </a:lnTo>
                <a:lnTo>
                  <a:pt x="11" y="16"/>
                </a:lnTo>
                <a:lnTo>
                  <a:pt x="13" y="16"/>
                </a:lnTo>
                <a:lnTo>
                  <a:pt x="12" y="16"/>
                </a:lnTo>
                <a:lnTo>
                  <a:pt x="18" y="9"/>
                </a:lnTo>
                <a:lnTo>
                  <a:pt x="16" y="8"/>
                </a:lnTo>
                <a:lnTo>
                  <a:pt x="14" y="7"/>
                </a:lnTo>
                <a:lnTo>
                  <a:pt x="12" y="6"/>
                </a:lnTo>
                <a:lnTo>
                  <a:pt x="10" y="5"/>
                </a:lnTo>
                <a:lnTo>
                  <a:pt x="8" y="4"/>
                </a:lnTo>
                <a:lnTo>
                  <a:pt x="10" y="6"/>
                </a:lnTo>
                <a:lnTo>
                  <a:pt x="7" y="10"/>
                </a:lnTo>
                <a:lnTo>
                  <a:pt x="8" y="9"/>
                </a:lnTo>
                <a:lnTo>
                  <a:pt x="7"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63" name="CustomShape 955"/>
          <p:cNvSpPr/>
          <p:nvPr/>
        </p:nvSpPr>
        <p:spPr>
          <a:xfrm>
            <a:off x="4953000" y="6257925"/>
            <a:ext cx="52388" cy="60325"/>
          </a:xfrm>
          <a:custGeom>
            <a:avLst/>
            <a:gdLst/>
            <a:ahLst/>
            <a:cxnLst/>
            <a:rect l="l" t="t" r="r" b="b"/>
            <a:pathLst>
              <a:path w="33" h="38">
                <a:moveTo>
                  <a:pt x="25" y="1"/>
                </a:moveTo>
                <a:lnTo>
                  <a:pt x="25" y="7"/>
                </a:lnTo>
                <a:lnTo>
                  <a:pt x="23" y="12"/>
                </a:lnTo>
                <a:lnTo>
                  <a:pt x="20" y="17"/>
                </a:lnTo>
                <a:lnTo>
                  <a:pt x="17" y="21"/>
                </a:lnTo>
                <a:lnTo>
                  <a:pt x="13" y="25"/>
                </a:lnTo>
                <a:lnTo>
                  <a:pt x="9" y="27"/>
                </a:lnTo>
                <a:lnTo>
                  <a:pt x="5" y="28"/>
                </a:lnTo>
                <a:lnTo>
                  <a:pt x="0" y="29"/>
                </a:lnTo>
                <a:lnTo>
                  <a:pt x="1" y="38"/>
                </a:lnTo>
                <a:lnTo>
                  <a:pt x="7" y="37"/>
                </a:lnTo>
                <a:lnTo>
                  <a:pt x="13" y="35"/>
                </a:lnTo>
                <a:lnTo>
                  <a:pt x="18" y="31"/>
                </a:lnTo>
                <a:lnTo>
                  <a:pt x="24" y="27"/>
                </a:lnTo>
                <a:lnTo>
                  <a:pt x="28" y="22"/>
                </a:lnTo>
                <a:lnTo>
                  <a:pt x="31" y="15"/>
                </a:lnTo>
                <a:lnTo>
                  <a:pt x="33" y="8"/>
                </a:lnTo>
                <a:lnTo>
                  <a:pt x="33" y="0"/>
                </a:lnTo>
                <a:lnTo>
                  <a:pt x="25" y="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64" name="CustomShape 956"/>
          <p:cNvSpPr/>
          <p:nvPr/>
        </p:nvSpPr>
        <p:spPr>
          <a:xfrm>
            <a:off x="4976813" y="6235700"/>
            <a:ext cx="26987" cy="25400"/>
          </a:xfrm>
          <a:custGeom>
            <a:avLst/>
            <a:gdLst/>
            <a:ahLst/>
            <a:cxnLst/>
            <a:rect l="l" t="t" r="r" b="b"/>
            <a:pathLst>
              <a:path w="18" h="16">
                <a:moveTo>
                  <a:pt x="4" y="0"/>
                </a:moveTo>
                <a:lnTo>
                  <a:pt x="0" y="3"/>
                </a:lnTo>
                <a:lnTo>
                  <a:pt x="0" y="8"/>
                </a:lnTo>
                <a:lnTo>
                  <a:pt x="2" y="10"/>
                </a:lnTo>
                <a:lnTo>
                  <a:pt x="4" y="11"/>
                </a:lnTo>
                <a:lnTo>
                  <a:pt x="7" y="14"/>
                </a:lnTo>
                <a:lnTo>
                  <a:pt x="9" y="15"/>
                </a:lnTo>
                <a:lnTo>
                  <a:pt x="10" y="16"/>
                </a:lnTo>
                <a:lnTo>
                  <a:pt x="10" y="15"/>
                </a:lnTo>
                <a:lnTo>
                  <a:pt x="18" y="14"/>
                </a:lnTo>
                <a:lnTo>
                  <a:pt x="16" y="10"/>
                </a:lnTo>
                <a:lnTo>
                  <a:pt x="14" y="7"/>
                </a:lnTo>
                <a:lnTo>
                  <a:pt x="12" y="6"/>
                </a:lnTo>
                <a:lnTo>
                  <a:pt x="10" y="5"/>
                </a:lnTo>
                <a:lnTo>
                  <a:pt x="8" y="4"/>
                </a:lnTo>
                <a:lnTo>
                  <a:pt x="8" y="3"/>
                </a:lnTo>
                <a:lnTo>
                  <a:pt x="8" y="8"/>
                </a:lnTo>
                <a:lnTo>
                  <a:pt x="7" y="9"/>
                </a:lnTo>
                <a:lnTo>
                  <a:pt x="4"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65" name="CustomShape 957"/>
          <p:cNvSpPr/>
          <p:nvPr/>
        </p:nvSpPr>
        <p:spPr>
          <a:xfrm>
            <a:off x="4983163" y="6234113"/>
            <a:ext cx="80962" cy="38100"/>
          </a:xfrm>
          <a:custGeom>
            <a:avLst/>
            <a:gdLst/>
            <a:ahLst/>
            <a:cxnLst/>
            <a:rect l="l" t="t" r="r" b="b"/>
            <a:pathLst>
              <a:path w="51" h="25">
                <a:moveTo>
                  <a:pt x="40" y="25"/>
                </a:moveTo>
                <a:lnTo>
                  <a:pt x="44" y="25"/>
                </a:lnTo>
                <a:lnTo>
                  <a:pt x="47" y="23"/>
                </a:lnTo>
                <a:lnTo>
                  <a:pt x="50" y="20"/>
                </a:lnTo>
                <a:lnTo>
                  <a:pt x="51" y="14"/>
                </a:lnTo>
                <a:lnTo>
                  <a:pt x="47" y="9"/>
                </a:lnTo>
                <a:lnTo>
                  <a:pt x="41" y="6"/>
                </a:lnTo>
                <a:lnTo>
                  <a:pt x="31" y="3"/>
                </a:lnTo>
                <a:lnTo>
                  <a:pt x="22" y="1"/>
                </a:lnTo>
                <a:lnTo>
                  <a:pt x="11" y="0"/>
                </a:lnTo>
                <a:lnTo>
                  <a:pt x="0" y="1"/>
                </a:lnTo>
                <a:lnTo>
                  <a:pt x="3" y="10"/>
                </a:lnTo>
                <a:lnTo>
                  <a:pt x="11" y="9"/>
                </a:lnTo>
                <a:lnTo>
                  <a:pt x="21" y="10"/>
                </a:lnTo>
                <a:lnTo>
                  <a:pt x="29" y="12"/>
                </a:lnTo>
                <a:lnTo>
                  <a:pt x="37" y="15"/>
                </a:lnTo>
                <a:lnTo>
                  <a:pt x="42" y="17"/>
                </a:lnTo>
                <a:lnTo>
                  <a:pt x="44" y="19"/>
                </a:lnTo>
                <a:lnTo>
                  <a:pt x="44" y="15"/>
                </a:lnTo>
                <a:lnTo>
                  <a:pt x="42" y="16"/>
                </a:lnTo>
                <a:lnTo>
                  <a:pt x="39" y="16"/>
                </a:lnTo>
                <a:lnTo>
                  <a:pt x="40" y="2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66" name="CustomShape 958"/>
          <p:cNvSpPr/>
          <p:nvPr/>
        </p:nvSpPr>
        <p:spPr>
          <a:xfrm>
            <a:off x="4992688" y="6259513"/>
            <a:ext cx="53975" cy="60325"/>
          </a:xfrm>
          <a:custGeom>
            <a:avLst/>
            <a:gdLst/>
            <a:ahLst/>
            <a:cxnLst/>
            <a:rect l="l" t="t" r="r" b="b"/>
            <a:pathLst>
              <a:path w="34" h="38">
                <a:moveTo>
                  <a:pt x="8" y="38"/>
                </a:moveTo>
                <a:lnTo>
                  <a:pt x="9" y="35"/>
                </a:lnTo>
                <a:lnTo>
                  <a:pt x="11" y="30"/>
                </a:lnTo>
                <a:lnTo>
                  <a:pt x="15" y="25"/>
                </a:lnTo>
                <a:lnTo>
                  <a:pt x="19" y="21"/>
                </a:lnTo>
                <a:lnTo>
                  <a:pt x="23" y="15"/>
                </a:lnTo>
                <a:lnTo>
                  <a:pt x="27" y="12"/>
                </a:lnTo>
                <a:lnTo>
                  <a:pt x="31" y="10"/>
                </a:lnTo>
                <a:lnTo>
                  <a:pt x="34" y="9"/>
                </a:lnTo>
                <a:lnTo>
                  <a:pt x="33" y="0"/>
                </a:lnTo>
                <a:lnTo>
                  <a:pt x="27" y="1"/>
                </a:lnTo>
                <a:lnTo>
                  <a:pt x="23" y="4"/>
                </a:lnTo>
                <a:lnTo>
                  <a:pt x="18" y="9"/>
                </a:lnTo>
                <a:lnTo>
                  <a:pt x="12" y="14"/>
                </a:lnTo>
                <a:lnTo>
                  <a:pt x="7" y="20"/>
                </a:lnTo>
                <a:lnTo>
                  <a:pt x="3" y="25"/>
                </a:lnTo>
                <a:lnTo>
                  <a:pt x="1" y="32"/>
                </a:lnTo>
                <a:lnTo>
                  <a:pt x="0" y="38"/>
                </a:lnTo>
                <a:lnTo>
                  <a:pt x="8" y="3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67" name="CustomShape 959"/>
          <p:cNvSpPr/>
          <p:nvPr/>
        </p:nvSpPr>
        <p:spPr>
          <a:xfrm>
            <a:off x="4972050" y="6319838"/>
            <a:ext cx="33338" cy="26987"/>
          </a:xfrm>
          <a:custGeom>
            <a:avLst/>
            <a:gdLst/>
            <a:ahLst/>
            <a:cxnLst/>
            <a:rect l="l" t="t" r="r" b="b"/>
            <a:pathLst>
              <a:path w="21" h="17">
                <a:moveTo>
                  <a:pt x="0" y="17"/>
                </a:moveTo>
                <a:lnTo>
                  <a:pt x="4" y="17"/>
                </a:lnTo>
                <a:lnTo>
                  <a:pt x="7" y="16"/>
                </a:lnTo>
                <a:lnTo>
                  <a:pt x="11" y="14"/>
                </a:lnTo>
                <a:lnTo>
                  <a:pt x="14" y="13"/>
                </a:lnTo>
                <a:lnTo>
                  <a:pt x="17" y="11"/>
                </a:lnTo>
                <a:lnTo>
                  <a:pt x="19" y="8"/>
                </a:lnTo>
                <a:lnTo>
                  <a:pt x="20" y="5"/>
                </a:lnTo>
                <a:lnTo>
                  <a:pt x="21" y="0"/>
                </a:lnTo>
                <a:lnTo>
                  <a:pt x="13" y="0"/>
                </a:lnTo>
                <a:lnTo>
                  <a:pt x="12" y="2"/>
                </a:lnTo>
                <a:lnTo>
                  <a:pt x="12" y="3"/>
                </a:lnTo>
                <a:lnTo>
                  <a:pt x="11" y="5"/>
                </a:lnTo>
                <a:lnTo>
                  <a:pt x="10" y="6"/>
                </a:lnTo>
                <a:lnTo>
                  <a:pt x="7" y="6"/>
                </a:lnTo>
                <a:lnTo>
                  <a:pt x="5" y="7"/>
                </a:lnTo>
                <a:lnTo>
                  <a:pt x="3" y="7"/>
                </a:lnTo>
                <a:lnTo>
                  <a:pt x="0" y="7"/>
                </a:lnTo>
                <a:lnTo>
                  <a:pt x="0" y="1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68" name="CustomShape 960"/>
          <p:cNvSpPr/>
          <p:nvPr/>
        </p:nvSpPr>
        <p:spPr>
          <a:xfrm>
            <a:off x="4960938" y="6318250"/>
            <a:ext cx="14287" cy="28575"/>
          </a:xfrm>
          <a:custGeom>
            <a:avLst/>
            <a:gdLst/>
            <a:ahLst/>
            <a:cxnLst/>
            <a:rect l="l" t="t" r="r" b="b"/>
            <a:pathLst>
              <a:path w="9" h="18">
                <a:moveTo>
                  <a:pt x="0" y="7"/>
                </a:moveTo>
                <a:lnTo>
                  <a:pt x="0" y="6"/>
                </a:lnTo>
                <a:lnTo>
                  <a:pt x="0" y="8"/>
                </a:lnTo>
                <a:lnTo>
                  <a:pt x="0" y="9"/>
                </a:lnTo>
                <a:lnTo>
                  <a:pt x="1" y="11"/>
                </a:lnTo>
                <a:lnTo>
                  <a:pt x="2" y="14"/>
                </a:lnTo>
                <a:lnTo>
                  <a:pt x="4" y="17"/>
                </a:lnTo>
                <a:lnTo>
                  <a:pt x="7" y="18"/>
                </a:lnTo>
                <a:lnTo>
                  <a:pt x="7" y="8"/>
                </a:lnTo>
                <a:lnTo>
                  <a:pt x="8" y="9"/>
                </a:lnTo>
                <a:lnTo>
                  <a:pt x="9" y="9"/>
                </a:lnTo>
                <a:lnTo>
                  <a:pt x="8" y="8"/>
                </a:lnTo>
                <a:lnTo>
                  <a:pt x="8" y="7"/>
                </a:lnTo>
                <a:lnTo>
                  <a:pt x="8" y="4"/>
                </a:lnTo>
                <a:lnTo>
                  <a:pt x="8" y="2"/>
                </a:lnTo>
                <a:lnTo>
                  <a:pt x="6" y="0"/>
                </a:lnTo>
                <a:lnTo>
                  <a:pt x="0" y="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69" name="CustomShape 961"/>
          <p:cNvSpPr/>
          <p:nvPr/>
        </p:nvSpPr>
        <p:spPr>
          <a:xfrm>
            <a:off x="4867275" y="6213475"/>
            <a:ext cx="111125" cy="46038"/>
          </a:xfrm>
          <a:custGeom>
            <a:avLst/>
            <a:gdLst/>
            <a:ahLst/>
            <a:cxnLst/>
            <a:rect l="l" t="t" r="r" b="b"/>
            <a:pathLst>
              <a:path w="70" h="29">
                <a:moveTo>
                  <a:pt x="52" y="0"/>
                </a:moveTo>
                <a:lnTo>
                  <a:pt x="54" y="2"/>
                </a:lnTo>
                <a:lnTo>
                  <a:pt x="57" y="5"/>
                </a:lnTo>
                <a:lnTo>
                  <a:pt x="58" y="7"/>
                </a:lnTo>
                <a:lnTo>
                  <a:pt x="60" y="9"/>
                </a:lnTo>
                <a:lnTo>
                  <a:pt x="61" y="10"/>
                </a:lnTo>
                <a:lnTo>
                  <a:pt x="63" y="11"/>
                </a:lnTo>
                <a:lnTo>
                  <a:pt x="65" y="11"/>
                </a:lnTo>
                <a:lnTo>
                  <a:pt x="68" y="9"/>
                </a:lnTo>
                <a:lnTo>
                  <a:pt x="70" y="8"/>
                </a:lnTo>
                <a:lnTo>
                  <a:pt x="69" y="9"/>
                </a:lnTo>
                <a:lnTo>
                  <a:pt x="66" y="11"/>
                </a:lnTo>
                <a:lnTo>
                  <a:pt x="60" y="14"/>
                </a:lnTo>
                <a:lnTo>
                  <a:pt x="51" y="19"/>
                </a:lnTo>
                <a:lnTo>
                  <a:pt x="40" y="22"/>
                </a:lnTo>
                <a:lnTo>
                  <a:pt x="26" y="27"/>
                </a:lnTo>
                <a:lnTo>
                  <a:pt x="9" y="29"/>
                </a:lnTo>
                <a:lnTo>
                  <a:pt x="8" y="29"/>
                </a:lnTo>
                <a:lnTo>
                  <a:pt x="8" y="28"/>
                </a:lnTo>
                <a:lnTo>
                  <a:pt x="7" y="25"/>
                </a:lnTo>
                <a:lnTo>
                  <a:pt x="6" y="22"/>
                </a:lnTo>
                <a:lnTo>
                  <a:pt x="5" y="20"/>
                </a:lnTo>
                <a:lnTo>
                  <a:pt x="4" y="18"/>
                </a:lnTo>
                <a:lnTo>
                  <a:pt x="4" y="16"/>
                </a:lnTo>
                <a:lnTo>
                  <a:pt x="3" y="16"/>
                </a:lnTo>
                <a:lnTo>
                  <a:pt x="0" y="14"/>
                </a:lnTo>
                <a:lnTo>
                  <a:pt x="2" y="13"/>
                </a:lnTo>
                <a:lnTo>
                  <a:pt x="5" y="13"/>
                </a:lnTo>
                <a:lnTo>
                  <a:pt x="12" y="11"/>
                </a:lnTo>
                <a:lnTo>
                  <a:pt x="23" y="10"/>
                </a:lnTo>
                <a:lnTo>
                  <a:pt x="33" y="8"/>
                </a:lnTo>
                <a:lnTo>
                  <a:pt x="43" y="5"/>
                </a:lnTo>
                <a:lnTo>
                  <a:pt x="50" y="2"/>
                </a:lnTo>
                <a:lnTo>
                  <a:pt x="52" y="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570" name="CustomShape 962"/>
          <p:cNvSpPr/>
          <p:nvPr/>
        </p:nvSpPr>
        <p:spPr>
          <a:xfrm>
            <a:off x="4946650" y="6208713"/>
            <a:ext cx="31750" cy="28575"/>
          </a:xfrm>
          <a:custGeom>
            <a:avLst/>
            <a:gdLst/>
            <a:ahLst/>
            <a:cxnLst/>
            <a:rect l="l" t="t" r="r" b="b"/>
            <a:pathLst>
              <a:path w="20" h="19">
                <a:moveTo>
                  <a:pt x="15" y="9"/>
                </a:moveTo>
                <a:lnTo>
                  <a:pt x="14" y="10"/>
                </a:lnTo>
                <a:lnTo>
                  <a:pt x="13" y="10"/>
                </a:lnTo>
                <a:lnTo>
                  <a:pt x="13" y="9"/>
                </a:lnTo>
                <a:lnTo>
                  <a:pt x="12" y="8"/>
                </a:lnTo>
                <a:lnTo>
                  <a:pt x="10" y="5"/>
                </a:lnTo>
                <a:lnTo>
                  <a:pt x="8" y="2"/>
                </a:lnTo>
                <a:lnTo>
                  <a:pt x="4" y="0"/>
                </a:lnTo>
                <a:lnTo>
                  <a:pt x="0" y="8"/>
                </a:lnTo>
                <a:lnTo>
                  <a:pt x="1" y="9"/>
                </a:lnTo>
                <a:lnTo>
                  <a:pt x="2" y="11"/>
                </a:lnTo>
                <a:lnTo>
                  <a:pt x="4" y="13"/>
                </a:lnTo>
                <a:lnTo>
                  <a:pt x="5" y="15"/>
                </a:lnTo>
                <a:lnTo>
                  <a:pt x="9" y="17"/>
                </a:lnTo>
                <a:lnTo>
                  <a:pt x="12" y="19"/>
                </a:lnTo>
                <a:lnTo>
                  <a:pt x="16" y="19"/>
                </a:lnTo>
                <a:lnTo>
                  <a:pt x="20" y="16"/>
                </a:lnTo>
                <a:lnTo>
                  <a:pt x="15"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71" name="CustomShape 963"/>
          <p:cNvSpPr/>
          <p:nvPr/>
        </p:nvSpPr>
        <p:spPr>
          <a:xfrm>
            <a:off x="4881563" y="6218238"/>
            <a:ext cx="96837" cy="49212"/>
          </a:xfrm>
          <a:custGeom>
            <a:avLst/>
            <a:gdLst/>
            <a:ahLst/>
            <a:cxnLst/>
            <a:rect l="l" t="t" r="r" b="b"/>
            <a:pathLst>
              <a:path w="62" h="31">
                <a:moveTo>
                  <a:pt x="1" y="31"/>
                </a:moveTo>
                <a:lnTo>
                  <a:pt x="18" y="28"/>
                </a:lnTo>
                <a:lnTo>
                  <a:pt x="32" y="24"/>
                </a:lnTo>
                <a:lnTo>
                  <a:pt x="43" y="20"/>
                </a:lnTo>
                <a:lnTo>
                  <a:pt x="53" y="16"/>
                </a:lnTo>
                <a:lnTo>
                  <a:pt x="59" y="13"/>
                </a:lnTo>
                <a:lnTo>
                  <a:pt x="62" y="9"/>
                </a:lnTo>
                <a:lnTo>
                  <a:pt x="59" y="0"/>
                </a:lnTo>
                <a:lnTo>
                  <a:pt x="56" y="3"/>
                </a:lnTo>
                <a:lnTo>
                  <a:pt x="61" y="10"/>
                </a:lnTo>
                <a:lnTo>
                  <a:pt x="62" y="9"/>
                </a:lnTo>
                <a:lnTo>
                  <a:pt x="57" y="3"/>
                </a:lnTo>
                <a:lnTo>
                  <a:pt x="55" y="4"/>
                </a:lnTo>
                <a:lnTo>
                  <a:pt x="49" y="7"/>
                </a:lnTo>
                <a:lnTo>
                  <a:pt x="40" y="11"/>
                </a:lnTo>
                <a:lnTo>
                  <a:pt x="30" y="15"/>
                </a:lnTo>
                <a:lnTo>
                  <a:pt x="16" y="19"/>
                </a:lnTo>
                <a:lnTo>
                  <a:pt x="0" y="21"/>
                </a:lnTo>
                <a:lnTo>
                  <a:pt x="1" y="3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72" name="CustomShape 964"/>
          <p:cNvSpPr/>
          <p:nvPr/>
        </p:nvSpPr>
        <p:spPr>
          <a:xfrm>
            <a:off x="4865688" y="6229350"/>
            <a:ext cx="19050" cy="38100"/>
          </a:xfrm>
          <a:custGeom>
            <a:avLst/>
            <a:gdLst/>
            <a:ahLst/>
            <a:cxnLst/>
            <a:rect l="l" t="t" r="r" b="b"/>
            <a:pathLst>
              <a:path w="12" h="24">
                <a:moveTo>
                  <a:pt x="3" y="10"/>
                </a:moveTo>
                <a:lnTo>
                  <a:pt x="0" y="9"/>
                </a:lnTo>
                <a:lnTo>
                  <a:pt x="1" y="10"/>
                </a:lnTo>
                <a:lnTo>
                  <a:pt x="1" y="11"/>
                </a:lnTo>
                <a:lnTo>
                  <a:pt x="3" y="13"/>
                </a:lnTo>
                <a:lnTo>
                  <a:pt x="4" y="17"/>
                </a:lnTo>
                <a:lnTo>
                  <a:pt x="5" y="19"/>
                </a:lnTo>
                <a:lnTo>
                  <a:pt x="7" y="22"/>
                </a:lnTo>
                <a:lnTo>
                  <a:pt x="11" y="24"/>
                </a:lnTo>
                <a:lnTo>
                  <a:pt x="10" y="14"/>
                </a:lnTo>
                <a:lnTo>
                  <a:pt x="12" y="15"/>
                </a:lnTo>
                <a:lnTo>
                  <a:pt x="12" y="13"/>
                </a:lnTo>
                <a:lnTo>
                  <a:pt x="11" y="11"/>
                </a:lnTo>
                <a:lnTo>
                  <a:pt x="10" y="9"/>
                </a:lnTo>
                <a:lnTo>
                  <a:pt x="9" y="6"/>
                </a:lnTo>
                <a:lnTo>
                  <a:pt x="8" y="2"/>
                </a:lnTo>
                <a:lnTo>
                  <a:pt x="4" y="0"/>
                </a:lnTo>
                <a:lnTo>
                  <a:pt x="3"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73" name="CustomShape 965"/>
          <p:cNvSpPr/>
          <p:nvPr/>
        </p:nvSpPr>
        <p:spPr>
          <a:xfrm>
            <a:off x="4862513" y="6208713"/>
            <a:ext cx="95250" cy="34925"/>
          </a:xfrm>
          <a:custGeom>
            <a:avLst/>
            <a:gdLst/>
            <a:ahLst/>
            <a:cxnLst/>
            <a:rect l="l" t="t" r="r" b="b"/>
            <a:pathLst>
              <a:path w="60" h="23">
                <a:moveTo>
                  <a:pt x="57" y="0"/>
                </a:moveTo>
                <a:lnTo>
                  <a:pt x="51" y="4"/>
                </a:lnTo>
                <a:lnTo>
                  <a:pt x="51" y="2"/>
                </a:lnTo>
                <a:lnTo>
                  <a:pt x="45" y="3"/>
                </a:lnTo>
                <a:lnTo>
                  <a:pt x="35" y="5"/>
                </a:lnTo>
                <a:lnTo>
                  <a:pt x="25" y="8"/>
                </a:lnTo>
                <a:lnTo>
                  <a:pt x="14" y="10"/>
                </a:lnTo>
                <a:lnTo>
                  <a:pt x="7" y="12"/>
                </a:lnTo>
                <a:lnTo>
                  <a:pt x="3" y="12"/>
                </a:lnTo>
                <a:lnTo>
                  <a:pt x="0" y="14"/>
                </a:lnTo>
                <a:lnTo>
                  <a:pt x="1" y="22"/>
                </a:lnTo>
                <a:lnTo>
                  <a:pt x="5" y="23"/>
                </a:lnTo>
                <a:lnTo>
                  <a:pt x="6" y="13"/>
                </a:lnTo>
                <a:lnTo>
                  <a:pt x="5" y="13"/>
                </a:lnTo>
                <a:lnTo>
                  <a:pt x="6" y="21"/>
                </a:lnTo>
                <a:lnTo>
                  <a:pt x="8" y="21"/>
                </a:lnTo>
                <a:lnTo>
                  <a:pt x="16" y="19"/>
                </a:lnTo>
                <a:lnTo>
                  <a:pt x="26" y="17"/>
                </a:lnTo>
                <a:lnTo>
                  <a:pt x="37" y="15"/>
                </a:lnTo>
                <a:lnTo>
                  <a:pt x="47" y="12"/>
                </a:lnTo>
                <a:lnTo>
                  <a:pt x="54" y="10"/>
                </a:lnTo>
                <a:lnTo>
                  <a:pt x="60" y="2"/>
                </a:lnTo>
                <a:lnTo>
                  <a:pt x="53" y="8"/>
                </a:lnTo>
                <a:lnTo>
                  <a:pt x="57"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74" name="CustomShape 966"/>
          <p:cNvSpPr/>
          <p:nvPr/>
        </p:nvSpPr>
        <p:spPr>
          <a:xfrm>
            <a:off x="4694238" y="6229350"/>
            <a:ext cx="120650" cy="101600"/>
          </a:xfrm>
          <a:custGeom>
            <a:avLst/>
            <a:gdLst/>
            <a:ahLst/>
            <a:cxnLst/>
            <a:rect l="l" t="t" r="r" b="b"/>
            <a:pathLst>
              <a:path w="76" h="64">
                <a:moveTo>
                  <a:pt x="73" y="48"/>
                </a:moveTo>
                <a:lnTo>
                  <a:pt x="76" y="51"/>
                </a:lnTo>
                <a:lnTo>
                  <a:pt x="76" y="53"/>
                </a:lnTo>
                <a:lnTo>
                  <a:pt x="73" y="55"/>
                </a:lnTo>
                <a:lnTo>
                  <a:pt x="71" y="57"/>
                </a:lnTo>
                <a:lnTo>
                  <a:pt x="67" y="59"/>
                </a:lnTo>
                <a:lnTo>
                  <a:pt x="62" y="60"/>
                </a:lnTo>
                <a:lnTo>
                  <a:pt x="57" y="63"/>
                </a:lnTo>
                <a:lnTo>
                  <a:pt x="50" y="64"/>
                </a:lnTo>
                <a:lnTo>
                  <a:pt x="43" y="64"/>
                </a:lnTo>
                <a:lnTo>
                  <a:pt x="36" y="64"/>
                </a:lnTo>
                <a:lnTo>
                  <a:pt x="29" y="63"/>
                </a:lnTo>
                <a:lnTo>
                  <a:pt x="23" y="59"/>
                </a:lnTo>
                <a:lnTo>
                  <a:pt x="16" y="56"/>
                </a:lnTo>
                <a:lnTo>
                  <a:pt x="10" y="52"/>
                </a:lnTo>
                <a:lnTo>
                  <a:pt x="6" y="45"/>
                </a:lnTo>
                <a:lnTo>
                  <a:pt x="2" y="36"/>
                </a:lnTo>
                <a:lnTo>
                  <a:pt x="0" y="32"/>
                </a:lnTo>
                <a:lnTo>
                  <a:pt x="0" y="28"/>
                </a:lnTo>
                <a:lnTo>
                  <a:pt x="2" y="23"/>
                </a:lnTo>
                <a:lnTo>
                  <a:pt x="4" y="19"/>
                </a:lnTo>
                <a:lnTo>
                  <a:pt x="6" y="14"/>
                </a:lnTo>
                <a:lnTo>
                  <a:pt x="9" y="11"/>
                </a:lnTo>
                <a:lnTo>
                  <a:pt x="13" y="7"/>
                </a:lnTo>
                <a:lnTo>
                  <a:pt x="16" y="4"/>
                </a:lnTo>
                <a:lnTo>
                  <a:pt x="21" y="2"/>
                </a:lnTo>
                <a:lnTo>
                  <a:pt x="25" y="0"/>
                </a:lnTo>
                <a:lnTo>
                  <a:pt x="29" y="0"/>
                </a:lnTo>
                <a:lnTo>
                  <a:pt x="33" y="0"/>
                </a:lnTo>
                <a:lnTo>
                  <a:pt x="36" y="2"/>
                </a:lnTo>
                <a:lnTo>
                  <a:pt x="40" y="4"/>
                </a:lnTo>
                <a:lnTo>
                  <a:pt x="42" y="9"/>
                </a:lnTo>
                <a:lnTo>
                  <a:pt x="43" y="14"/>
                </a:lnTo>
                <a:lnTo>
                  <a:pt x="45" y="22"/>
                </a:lnTo>
                <a:lnTo>
                  <a:pt x="48" y="28"/>
                </a:lnTo>
                <a:lnTo>
                  <a:pt x="52" y="33"/>
                </a:lnTo>
                <a:lnTo>
                  <a:pt x="57" y="37"/>
                </a:lnTo>
                <a:lnTo>
                  <a:pt x="62" y="42"/>
                </a:lnTo>
                <a:lnTo>
                  <a:pt x="66" y="44"/>
                </a:lnTo>
                <a:lnTo>
                  <a:pt x="70" y="46"/>
                </a:lnTo>
                <a:lnTo>
                  <a:pt x="73" y="48"/>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575" name="CustomShape 967"/>
          <p:cNvSpPr/>
          <p:nvPr/>
        </p:nvSpPr>
        <p:spPr>
          <a:xfrm>
            <a:off x="4689475" y="6284913"/>
            <a:ext cx="130175" cy="52387"/>
          </a:xfrm>
          <a:custGeom>
            <a:avLst/>
            <a:gdLst/>
            <a:ahLst/>
            <a:cxnLst/>
            <a:rect l="l" t="t" r="r" b="b"/>
            <a:pathLst>
              <a:path w="83" h="33">
                <a:moveTo>
                  <a:pt x="0" y="4"/>
                </a:moveTo>
                <a:lnTo>
                  <a:pt x="5" y="12"/>
                </a:lnTo>
                <a:lnTo>
                  <a:pt x="10" y="20"/>
                </a:lnTo>
                <a:lnTo>
                  <a:pt x="16" y="25"/>
                </a:lnTo>
                <a:lnTo>
                  <a:pt x="24" y="29"/>
                </a:lnTo>
                <a:lnTo>
                  <a:pt x="31" y="32"/>
                </a:lnTo>
                <a:lnTo>
                  <a:pt x="38" y="33"/>
                </a:lnTo>
                <a:lnTo>
                  <a:pt x="46" y="33"/>
                </a:lnTo>
                <a:lnTo>
                  <a:pt x="53" y="33"/>
                </a:lnTo>
                <a:lnTo>
                  <a:pt x="61" y="32"/>
                </a:lnTo>
                <a:lnTo>
                  <a:pt x="67" y="30"/>
                </a:lnTo>
                <a:lnTo>
                  <a:pt x="72" y="29"/>
                </a:lnTo>
                <a:lnTo>
                  <a:pt x="76" y="25"/>
                </a:lnTo>
                <a:lnTo>
                  <a:pt x="81" y="22"/>
                </a:lnTo>
                <a:lnTo>
                  <a:pt x="83" y="19"/>
                </a:lnTo>
                <a:lnTo>
                  <a:pt x="82" y="13"/>
                </a:lnTo>
                <a:lnTo>
                  <a:pt x="79" y="9"/>
                </a:lnTo>
                <a:lnTo>
                  <a:pt x="74" y="18"/>
                </a:lnTo>
                <a:lnTo>
                  <a:pt x="74" y="16"/>
                </a:lnTo>
                <a:lnTo>
                  <a:pt x="73" y="17"/>
                </a:lnTo>
                <a:lnTo>
                  <a:pt x="72" y="18"/>
                </a:lnTo>
                <a:lnTo>
                  <a:pt x="68" y="20"/>
                </a:lnTo>
                <a:lnTo>
                  <a:pt x="64" y="22"/>
                </a:lnTo>
                <a:lnTo>
                  <a:pt x="59" y="23"/>
                </a:lnTo>
                <a:lnTo>
                  <a:pt x="52" y="24"/>
                </a:lnTo>
                <a:lnTo>
                  <a:pt x="46" y="24"/>
                </a:lnTo>
                <a:lnTo>
                  <a:pt x="39" y="24"/>
                </a:lnTo>
                <a:lnTo>
                  <a:pt x="33" y="23"/>
                </a:lnTo>
                <a:lnTo>
                  <a:pt x="27" y="21"/>
                </a:lnTo>
                <a:lnTo>
                  <a:pt x="21" y="18"/>
                </a:lnTo>
                <a:lnTo>
                  <a:pt x="16" y="13"/>
                </a:lnTo>
                <a:lnTo>
                  <a:pt x="12" y="8"/>
                </a:lnTo>
                <a:lnTo>
                  <a:pt x="9" y="0"/>
                </a:lnTo>
                <a:lnTo>
                  <a:pt x="0" y="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76" name="CustomShape 968"/>
          <p:cNvSpPr/>
          <p:nvPr/>
        </p:nvSpPr>
        <p:spPr>
          <a:xfrm>
            <a:off x="4687888" y="6223000"/>
            <a:ext cx="80962" cy="68263"/>
          </a:xfrm>
          <a:custGeom>
            <a:avLst/>
            <a:gdLst/>
            <a:ahLst/>
            <a:cxnLst/>
            <a:rect l="l" t="t" r="r" b="b"/>
            <a:pathLst>
              <a:path w="51" h="43">
                <a:moveTo>
                  <a:pt x="51" y="18"/>
                </a:moveTo>
                <a:lnTo>
                  <a:pt x="50" y="12"/>
                </a:lnTo>
                <a:lnTo>
                  <a:pt x="47" y="6"/>
                </a:lnTo>
                <a:lnTo>
                  <a:pt x="43" y="2"/>
                </a:lnTo>
                <a:lnTo>
                  <a:pt x="38" y="0"/>
                </a:lnTo>
                <a:lnTo>
                  <a:pt x="33" y="0"/>
                </a:lnTo>
                <a:lnTo>
                  <a:pt x="28" y="0"/>
                </a:lnTo>
                <a:lnTo>
                  <a:pt x="24" y="2"/>
                </a:lnTo>
                <a:lnTo>
                  <a:pt x="18" y="4"/>
                </a:lnTo>
                <a:lnTo>
                  <a:pt x="14" y="7"/>
                </a:lnTo>
                <a:lnTo>
                  <a:pt x="10" y="12"/>
                </a:lnTo>
                <a:lnTo>
                  <a:pt x="7" y="16"/>
                </a:lnTo>
                <a:lnTo>
                  <a:pt x="3" y="21"/>
                </a:lnTo>
                <a:lnTo>
                  <a:pt x="1" y="26"/>
                </a:lnTo>
                <a:lnTo>
                  <a:pt x="0" y="32"/>
                </a:lnTo>
                <a:lnTo>
                  <a:pt x="0" y="37"/>
                </a:lnTo>
                <a:lnTo>
                  <a:pt x="1" y="43"/>
                </a:lnTo>
                <a:lnTo>
                  <a:pt x="10" y="39"/>
                </a:lnTo>
                <a:lnTo>
                  <a:pt x="9" y="36"/>
                </a:lnTo>
                <a:lnTo>
                  <a:pt x="9" y="33"/>
                </a:lnTo>
                <a:lnTo>
                  <a:pt x="10" y="28"/>
                </a:lnTo>
                <a:lnTo>
                  <a:pt x="11" y="25"/>
                </a:lnTo>
                <a:lnTo>
                  <a:pt x="14" y="22"/>
                </a:lnTo>
                <a:lnTo>
                  <a:pt x="16" y="17"/>
                </a:lnTo>
                <a:lnTo>
                  <a:pt x="19" y="15"/>
                </a:lnTo>
                <a:lnTo>
                  <a:pt x="24" y="12"/>
                </a:lnTo>
                <a:lnTo>
                  <a:pt x="27" y="11"/>
                </a:lnTo>
                <a:lnTo>
                  <a:pt x="30" y="10"/>
                </a:lnTo>
                <a:lnTo>
                  <a:pt x="33" y="8"/>
                </a:lnTo>
                <a:lnTo>
                  <a:pt x="36" y="8"/>
                </a:lnTo>
                <a:lnTo>
                  <a:pt x="38" y="10"/>
                </a:lnTo>
                <a:lnTo>
                  <a:pt x="39" y="12"/>
                </a:lnTo>
                <a:lnTo>
                  <a:pt x="42" y="15"/>
                </a:lnTo>
                <a:lnTo>
                  <a:pt x="43" y="19"/>
                </a:lnTo>
                <a:lnTo>
                  <a:pt x="51" y="1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77" name="CustomShape 969"/>
          <p:cNvSpPr/>
          <p:nvPr/>
        </p:nvSpPr>
        <p:spPr>
          <a:xfrm>
            <a:off x="4756150" y="6251575"/>
            <a:ext cx="58738" cy="60325"/>
          </a:xfrm>
          <a:custGeom>
            <a:avLst/>
            <a:gdLst/>
            <a:ahLst/>
            <a:cxnLst/>
            <a:rect l="l" t="t" r="r" b="b"/>
            <a:pathLst>
              <a:path w="37" h="39">
                <a:moveTo>
                  <a:pt x="37" y="30"/>
                </a:moveTo>
                <a:lnTo>
                  <a:pt x="33" y="29"/>
                </a:lnTo>
                <a:lnTo>
                  <a:pt x="29" y="27"/>
                </a:lnTo>
                <a:lnTo>
                  <a:pt x="25" y="23"/>
                </a:lnTo>
                <a:lnTo>
                  <a:pt x="21" y="20"/>
                </a:lnTo>
                <a:lnTo>
                  <a:pt x="17" y="16"/>
                </a:lnTo>
                <a:lnTo>
                  <a:pt x="12" y="11"/>
                </a:lnTo>
                <a:lnTo>
                  <a:pt x="10" y="6"/>
                </a:lnTo>
                <a:lnTo>
                  <a:pt x="8" y="0"/>
                </a:lnTo>
                <a:lnTo>
                  <a:pt x="0" y="1"/>
                </a:lnTo>
                <a:lnTo>
                  <a:pt x="2" y="9"/>
                </a:lnTo>
                <a:lnTo>
                  <a:pt x="5" y="17"/>
                </a:lnTo>
                <a:lnTo>
                  <a:pt x="10" y="22"/>
                </a:lnTo>
                <a:lnTo>
                  <a:pt x="14" y="27"/>
                </a:lnTo>
                <a:lnTo>
                  <a:pt x="20" y="31"/>
                </a:lnTo>
                <a:lnTo>
                  <a:pt x="25" y="34"/>
                </a:lnTo>
                <a:lnTo>
                  <a:pt x="29" y="37"/>
                </a:lnTo>
                <a:lnTo>
                  <a:pt x="32" y="39"/>
                </a:lnTo>
                <a:lnTo>
                  <a:pt x="37" y="3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78" name="CustomShape 970"/>
          <p:cNvSpPr/>
          <p:nvPr/>
        </p:nvSpPr>
        <p:spPr>
          <a:xfrm>
            <a:off x="4635500" y="6249988"/>
            <a:ext cx="103188" cy="104775"/>
          </a:xfrm>
          <a:custGeom>
            <a:avLst/>
            <a:gdLst/>
            <a:ahLst/>
            <a:cxnLst/>
            <a:rect l="l" t="t" r="r" b="b"/>
            <a:pathLst>
              <a:path w="66" h="66">
                <a:moveTo>
                  <a:pt x="62" y="51"/>
                </a:moveTo>
                <a:lnTo>
                  <a:pt x="65" y="52"/>
                </a:lnTo>
                <a:lnTo>
                  <a:pt x="66" y="53"/>
                </a:lnTo>
                <a:lnTo>
                  <a:pt x="66" y="55"/>
                </a:lnTo>
                <a:lnTo>
                  <a:pt x="65" y="57"/>
                </a:lnTo>
                <a:lnTo>
                  <a:pt x="61" y="61"/>
                </a:lnTo>
                <a:lnTo>
                  <a:pt x="52" y="65"/>
                </a:lnTo>
                <a:lnTo>
                  <a:pt x="48" y="65"/>
                </a:lnTo>
                <a:lnTo>
                  <a:pt x="43" y="66"/>
                </a:lnTo>
                <a:lnTo>
                  <a:pt x="36" y="65"/>
                </a:lnTo>
                <a:lnTo>
                  <a:pt x="31" y="64"/>
                </a:lnTo>
                <a:lnTo>
                  <a:pt x="25" y="62"/>
                </a:lnTo>
                <a:lnTo>
                  <a:pt x="18" y="57"/>
                </a:lnTo>
                <a:lnTo>
                  <a:pt x="12" y="53"/>
                </a:lnTo>
                <a:lnTo>
                  <a:pt x="7" y="46"/>
                </a:lnTo>
                <a:lnTo>
                  <a:pt x="3" y="41"/>
                </a:lnTo>
                <a:lnTo>
                  <a:pt x="2" y="35"/>
                </a:lnTo>
                <a:lnTo>
                  <a:pt x="0" y="29"/>
                </a:lnTo>
                <a:lnTo>
                  <a:pt x="2" y="23"/>
                </a:lnTo>
                <a:lnTo>
                  <a:pt x="3" y="19"/>
                </a:lnTo>
                <a:lnTo>
                  <a:pt x="6" y="13"/>
                </a:lnTo>
                <a:lnTo>
                  <a:pt x="9" y="9"/>
                </a:lnTo>
                <a:lnTo>
                  <a:pt x="12" y="6"/>
                </a:lnTo>
                <a:lnTo>
                  <a:pt x="16" y="2"/>
                </a:lnTo>
                <a:lnTo>
                  <a:pt x="21" y="1"/>
                </a:lnTo>
                <a:lnTo>
                  <a:pt x="25" y="0"/>
                </a:lnTo>
                <a:lnTo>
                  <a:pt x="28" y="1"/>
                </a:lnTo>
                <a:lnTo>
                  <a:pt x="32" y="2"/>
                </a:lnTo>
                <a:lnTo>
                  <a:pt x="35" y="7"/>
                </a:lnTo>
                <a:lnTo>
                  <a:pt x="37" y="12"/>
                </a:lnTo>
                <a:lnTo>
                  <a:pt x="40" y="19"/>
                </a:lnTo>
                <a:lnTo>
                  <a:pt x="41" y="27"/>
                </a:lnTo>
                <a:lnTo>
                  <a:pt x="43" y="32"/>
                </a:lnTo>
                <a:lnTo>
                  <a:pt x="46" y="38"/>
                </a:lnTo>
                <a:lnTo>
                  <a:pt x="49" y="42"/>
                </a:lnTo>
                <a:lnTo>
                  <a:pt x="52" y="45"/>
                </a:lnTo>
                <a:lnTo>
                  <a:pt x="57" y="47"/>
                </a:lnTo>
                <a:lnTo>
                  <a:pt x="60" y="50"/>
                </a:lnTo>
                <a:lnTo>
                  <a:pt x="62" y="51"/>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579" name="CustomShape 971"/>
          <p:cNvSpPr/>
          <p:nvPr/>
        </p:nvSpPr>
        <p:spPr>
          <a:xfrm>
            <a:off x="4640263" y="6318250"/>
            <a:ext cx="106362" cy="44450"/>
          </a:xfrm>
          <a:custGeom>
            <a:avLst/>
            <a:gdLst/>
            <a:ahLst/>
            <a:cxnLst/>
            <a:rect l="l" t="t" r="r" b="b"/>
            <a:pathLst>
              <a:path w="67" h="28">
                <a:moveTo>
                  <a:pt x="0" y="6"/>
                </a:moveTo>
                <a:lnTo>
                  <a:pt x="6" y="13"/>
                </a:lnTo>
                <a:lnTo>
                  <a:pt x="13" y="19"/>
                </a:lnTo>
                <a:lnTo>
                  <a:pt x="20" y="22"/>
                </a:lnTo>
                <a:lnTo>
                  <a:pt x="26" y="25"/>
                </a:lnTo>
                <a:lnTo>
                  <a:pt x="33" y="26"/>
                </a:lnTo>
                <a:lnTo>
                  <a:pt x="40" y="28"/>
                </a:lnTo>
                <a:lnTo>
                  <a:pt x="45" y="28"/>
                </a:lnTo>
                <a:lnTo>
                  <a:pt x="50" y="25"/>
                </a:lnTo>
                <a:lnTo>
                  <a:pt x="60" y="22"/>
                </a:lnTo>
                <a:lnTo>
                  <a:pt x="65" y="18"/>
                </a:lnTo>
                <a:lnTo>
                  <a:pt x="67" y="13"/>
                </a:lnTo>
                <a:lnTo>
                  <a:pt x="67" y="8"/>
                </a:lnTo>
                <a:lnTo>
                  <a:pt x="64" y="4"/>
                </a:lnTo>
                <a:lnTo>
                  <a:pt x="60" y="3"/>
                </a:lnTo>
                <a:lnTo>
                  <a:pt x="59" y="12"/>
                </a:lnTo>
                <a:lnTo>
                  <a:pt x="60" y="12"/>
                </a:lnTo>
                <a:lnTo>
                  <a:pt x="59" y="12"/>
                </a:lnTo>
                <a:lnTo>
                  <a:pt x="59" y="11"/>
                </a:lnTo>
                <a:lnTo>
                  <a:pt x="56" y="14"/>
                </a:lnTo>
                <a:lnTo>
                  <a:pt x="48" y="18"/>
                </a:lnTo>
                <a:lnTo>
                  <a:pt x="44" y="18"/>
                </a:lnTo>
                <a:lnTo>
                  <a:pt x="40" y="19"/>
                </a:lnTo>
                <a:lnTo>
                  <a:pt x="34" y="18"/>
                </a:lnTo>
                <a:lnTo>
                  <a:pt x="29" y="17"/>
                </a:lnTo>
                <a:lnTo>
                  <a:pt x="24" y="14"/>
                </a:lnTo>
                <a:lnTo>
                  <a:pt x="18" y="11"/>
                </a:lnTo>
                <a:lnTo>
                  <a:pt x="12" y="7"/>
                </a:lnTo>
                <a:lnTo>
                  <a:pt x="7" y="0"/>
                </a:lnTo>
                <a:lnTo>
                  <a:pt x="0" y="6"/>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80" name="CustomShape 972"/>
          <p:cNvSpPr/>
          <p:nvPr/>
        </p:nvSpPr>
        <p:spPr>
          <a:xfrm>
            <a:off x="4629150" y="6243638"/>
            <a:ext cx="76200" cy="84137"/>
          </a:xfrm>
          <a:custGeom>
            <a:avLst/>
            <a:gdLst/>
            <a:ahLst/>
            <a:cxnLst/>
            <a:rect l="l" t="t" r="r" b="b"/>
            <a:pathLst>
              <a:path w="48" h="53">
                <a:moveTo>
                  <a:pt x="48" y="23"/>
                </a:moveTo>
                <a:lnTo>
                  <a:pt x="46" y="14"/>
                </a:lnTo>
                <a:lnTo>
                  <a:pt x="43" y="8"/>
                </a:lnTo>
                <a:lnTo>
                  <a:pt x="38" y="3"/>
                </a:lnTo>
                <a:lnTo>
                  <a:pt x="34" y="1"/>
                </a:lnTo>
                <a:lnTo>
                  <a:pt x="29" y="0"/>
                </a:lnTo>
                <a:lnTo>
                  <a:pt x="24" y="1"/>
                </a:lnTo>
                <a:lnTo>
                  <a:pt x="18" y="3"/>
                </a:lnTo>
                <a:lnTo>
                  <a:pt x="14" y="6"/>
                </a:lnTo>
                <a:lnTo>
                  <a:pt x="10" y="10"/>
                </a:lnTo>
                <a:lnTo>
                  <a:pt x="6" y="15"/>
                </a:lnTo>
                <a:lnTo>
                  <a:pt x="3" y="21"/>
                </a:lnTo>
                <a:lnTo>
                  <a:pt x="1" y="27"/>
                </a:lnTo>
                <a:lnTo>
                  <a:pt x="0" y="33"/>
                </a:lnTo>
                <a:lnTo>
                  <a:pt x="1" y="39"/>
                </a:lnTo>
                <a:lnTo>
                  <a:pt x="3" y="46"/>
                </a:lnTo>
                <a:lnTo>
                  <a:pt x="7" y="53"/>
                </a:lnTo>
                <a:lnTo>
                  <a:pt x="14" y="47"/>
                </a:lnTo>
                <a:lnTo>
                  <a:pt x="11" y="43"/>
                </a:lnTo>
                <a:lnTo>
                  <a:pt x="10" y="38"/>
                </a:lnTo>
                <a:lnTo>
                  <a:pt x="9" y="33"/>
                </a:lnTo>
                <a:lnTo>
                  <a:pt x="10" y="28"/>
                </a:lnTo>
                <a:lnTo>
                  <a:pt x="11" y="24"/>
                </a:lnTo>
                <a:lnTo>
                  <a:pt x="13" y="20"/>
                </a:lnTo>
                <a:lnTo>
                  <a:pt x="16" y="16"/>
                </a:lnTo>
                <a:lnTo>
                  <a:pt x="19" y="13"/>
                </a:lnTo>
                <a:lnTo>
                  <a:pt x="22" y="11"/>
                </a:lnTo>
                <a:lnTo>
                  <a:pt x="26" y="10"/>
                </a:lnTo>
                <a:lnTo>
                  <a:pt x="29" y="9"/>
                </a:lnTo>
                <a:lnTo>
                  <a:pt x="31" y="10"/>
                </a:lnTo>
                <a:lnTo>
                  <a:pt x="33" y="11"/>
                </a:lnTo>
                <a:lnTo>
                  <a:pt x="35" y="13"/>
                </a:lnTo>
                <a:lnTo>
                  <a:pt x="37" y="17"/>
                </a:lnTo>
                <a:lnTo>
                  <a:pt x="39" y="24"/>
                </a:lnTo>
                <a:lnTo>
                  <a:pt x="48" y="2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81" name="CustomShape 973"/>
          <p:cNvSpPr/>
          <p:nvPr/>
        </p:nvSpPr>
        <p:spPr>
          <a:xfrm>
            <a:off x="4691063" y="6280150"/>
            <a:ext cx="44450" cy="57150"/>
          </a:xfrm>
          <a:custGeom>
            <a:avLst/>
            <a:gdLst/>
            <a:ahLst/>
            <a:cxnLst/>
            <a:rect l="l" t="t" r="r" b="b"/>
            <a:pathLst>
              <a:path w="28" h="36">
                <a:moveTo>
                  <a:pt x="28" y="27"/>
                </a:moveTo>
                <a:lnTo>
                  <a:pt x="26" y="26"/>
                </a:lnTo>
                <a:lnTo>
                  <a:pt x="24" y="25"/>
                </a:lnTo>
                <a:lnTo>
                  <a:pt x="20" y="23"/>
                </a:lnTo>
                <a:lnTo>
                  <a:pt x="17" y="20"/>
                </a:lnTo>
                <a:lnTo>
                  <a:pt x="14" y="16"/>
                </a:lnTo>
                <a:lnTo>
                  <a:pt x="12" y="12"/>
                </a:lnTo>
                <a:lnTo>
                  <a:pt x="10" y="7"/>
                </a:lnTo>
                <a:lnTo>
                  <a:pt x="9" y="0"/>
                </a:lnTo>
                <a:lnTo>
                  <a:pt x="0" y="1"/>
                </a:lnTo>
                <a:lnTo>
                  <a:pt x="1" y="9"/>
                </a:lnTo>
                <a:lnTo>
                  <a:pt x="4" y="15"/>
                </a:lnTo>
                <a:lnTo>
                  <a:pt x="8" y="21"/>
                </a:lnTo>
                <a:lnTo>
                  <a:pt x="11" y="26"/>
                </a:lnTo>
                <a:lnTo>
                  <a:pt x="15" y="30"/>
                </a:lnTo>
                <a:lnTo>
                  <a:pt x="18" y="33"/>
                </a:lnTo>
                <a:lnTo>
                  <a:pt x="23" y="35"/>
                </a:lnTo>
                <a:lnTo>
                  <a:pt x="27" y="36"/>
                </a:lnTo>
                <a:lnTo>
                  <a:pt x="28" y="2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82" name="CustomShape 974"/>
          <p:cNvSpPr/>
          <p:nvPr/>
        </p:nvSpPr>
        <p:spPr>
          <a:xfrm>
            <a:off x="4573588" y="6281738"/>
            <a:ext cx="106362" cy="95250"/>
          </a:xfrm>
          <a:custGeom>
            <a:avLst/>
            <a:gdLst/>
            <a:ahLst/>
            <a:cxnLst/>
            <a:rect l="l" t="t" r="r" b="b"/>
            <a:pathLst>
              <a:path w="68" h="60">
                <a:moveTo>
                  <a:pt x="66" y="43"/>
                </a:moveTo>
                <a:lnTo>
                  <a:pt x="68" y="44"/>
                </a:lnTo>
                <a:lnTo>
                  <a:pt x="67" y="46"/>
                </a:lnTo>
                <a:lnTo>
                  <a:pt x="66" y="47"/>
                </a:lnTo>
                <a:lnTo>
                  <a:pt x="61" y="52"/>
                </a:lnTo>
                <a:lnTo>
                  <a:pt x="54" y="55"/>
                </a:lnTo>
                <a:lnTo>
                  <a:pt x="48" y="58"/>
                </a:lnTo>
                <a:lnTo>
                  <a:pt x="43" y="60"/>
                </a:lnTo>
                <a:lnTo>
                  <a:pt x="42" y="60"/>
                </a:lnTo>
                <a:lnTo>
                  <a:pt x="41" y="59"/>
                </a:lnTo>
                <a:lnTo>
                  <a:pt x="42" y="58"/>
                </a:lnTo>
                <a:lnTo>
                  <a:pt x="43" y="56"/>
                </a:lnTo>
                <a:lnTo>
                  <a:pt x="46" y="53"/>
                </a:lnTo>
                <a:lnTo>
                  <a:pt x="47" y="48"/>
                </a:lnTo>
                <a:lnTo>
                  <a:pt x="47" y="45"/>
                </a:lnTo>
                <a:lnTo>
                  <a:pt x="47" y="42"/>
                </a:lnTo>
                <a:lnTo>
                  <a:pt x="45" y="38"/>
                </a:lnTo>
                <a:lnTo>
                  <a:pt x="43" y="36"/>
                </a:lnTo>
                <a:lnTo>
                  <a:pt x="41" y="34"/>
                </a:lnTo>
                <a:lnTo>
                  <a:pt x="36" y="31"/>
                </a:lnTo>
                <a:lnTo>
                  <a:pt x="29" y="27"/>
                </a:lnTo>
                <a:lnTo>
                  <a:pt x="20" y="24"/>
                </a:lnTo>
                <a:lnTo>
                  <a:pt x="12" y="22"/>
                </a:lnTo>
                <a:lnTo>
                  <a:pt x="5" y="21"/>
                </a:lnTo>
                <a:lnTo>
                  <a:pt x="1" y="21"/>
                </a:lnTo>
                <a:lnTo>
                  <a:pt x="0" y="20"/>
                </a:lnTo>
                <a:lnTo>
                  <a:pt x="0" y="18"/>
                </a:lnTo>
                <a:lnTo>
                  <a:pt x="1" y="15"/>
                </a:lnTo>
                <a:lnTo>
                  <a:pt x="5" y="11"/>
                </a:lnTo>
                <a:lnTo>
                  <a:pt x="11" y="7"/>
                </a:lnTo>
                <a:lnTo>
                  <a:pt x="18" y="2"/>
                </a:lnTo>
                <a:lnTo>
                  <a:pt x="26" y="0"/>
                </a:lnTo>
                <a:lnTo>
                  <a:pt x="29" y="0"/>
                </a:lnTo>
                <a:lnTo>
                  <a:pt x="32" y="1"/>
                </a:lnTo>
                <a:lnTo>
                  <a:pt x="34" y="2"/>
                </a:lnTo>
                <a:lnTo>
                  <a:pt x="36" y="4"/>
                </a:lnTo>
                <a:lnTo>
                  <a:pt x="39" y="12"/>
                </a:lnTo>
                <a:lnTo>
                  <a:pt x="43" y="19"/>
                </a:lnTo>
                <a:lnTo>
                  <a:pt x="47" y="25"/>
                </a:lnTo>
                <a:lnTo>
                  <a:pt x="51" y="31"/>
                </a:lnTo>
                <a:lnTo>
                  <a:pt x="55" y="35"/>
                </a:lnTo>
                <a:lnTo>
                  <a:pt x="60" y="40"/>
                </a:lnTo>
                <a:lnTo>
                  <a:pt x="63" y="42"/>
                </a:lnTo>
                <a:lnTo>
                  <a:pt x="66" y="43"/>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583" name="CustomShape 975"/>
          <p:cNvSpPr/>
          <p:nvPr/>
        </p:nvSpPr>
        <p:spPr>
          <a:xfrm>
            <a:off x="4630738" y="6342063"/>
            <a:ext cx="57150" cy="42862"/>
          </a:xfrm>
          <a:custGeom>
            <a:avLst/>
            <a:gdLst/>
            <a:ahLst/>
            <a:cxnLst/>
            <a:rect l="l" t="t" r="r" b="b"/>
            <a:pathLst>
              <a:path w="36" h="27">
                <a:moveTo>
                  <a:pt x="3" y="15"/>
                </a:moveTo>
                <a:lnTo>
                  <a:pt x="1" y="18"/>
                </a:lnTo>
                <a:lnTo>
                  <a:pt x="0" y="22"/>
                </a:lnTo>
                <a:lnTo>
                  <a:pt x="5" y="27"/>
                </a:lnTo>
                <a:lnTo>
                  <a:pt x="8" y="27"/>
                </a:lnTo>
                <a:lnTo>
                  <a:pt x="14" y="25"/>
                </a:lnTo>
                <a:lnTo>
                  <a:pt x="20" y="21"/>
                </a:lnTo>
                <a:lnTo>
                  <a:pt x="27" y="17"/>
                </a:lnTo>
                <a:lnTo>
                  <a:pt x="32" y="14"/>
                </a:lnTo>
                <a:lnTo>
                  <a:pt x="35" y="10"/>
                </a:lnTo>
                <a:lnTo>
                  <a:pt x="36" y="7"/>
                </a:lnTo>
                <a:lnTo>
                  <a:pt x="34" y="2"/>
                </a:lnTo>
                <a:lnTo>
                  <a:pt x="31" y="0"/>
                </a:lnTo>
                <a:lnTo>
                  <a:pt x="30" y="9"/>
                </a:lnTo>
                <a:lnTo>
                  <a:pt x="29" y="9"/>
                </a:lnTo>
                <a:lnTo>
                  <a:pt x="28" y="6"/>
                </a:lnTo>
                <a:lnTo>
                  <a:pt x="28" y="5"/>
                </a:lnTo>
                <a:lnTo>
                  <a:pt x="27" y="6"/>
                </a:lnTo>
                <a:lnTo>
                  <a:pt x="23" y="9"/>
                </a:lnTo>
                <a:lnTo>
                  <a:pt x="16" y="14"/>
                </a:lnTo>
                <a:lnTo>
                  <a:pt x="10" y="16"/>
                </a:lnTo>
                <a:lnTo>
                  <a:pt x="6" y="18"/>
                </a:lnTo>
                <a:lnTo>
                  <a:pt x="7" y="18"/>
                </a:lnTo>
                <a:lnTo>
                  <a:pt x="9" y="21"/>
                </a:lnTo>
                <a:lnTo>
                  <a:pt x="9" y="22"/>
                </a:lnTo>
                <a:lnTo>
                  <a:pt x="10" y="21"/>
                </a:lnTo>
                <a:lnTo>
                  <a:pt x="3" y="1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84" name="CustomShape 976"/>
          <p:cNvSpPr/>
          <p:nvPr/>
        </p:nvSpPr>
        <p:spPr>
          <a:xfrm>
            <a:off x="4581525" y="6307138"/>
            <a:ext cx="73025" cy="68262"/>
          </a:xfrm>
          <a:custGeom>
            <a:avLst/>
            <a:gdLst/>
            <a:ahLst/>
            <a:cxnLst/>
            <a:rect l="l" t="t" r="r" b="b"/>
            <a:pathLst>
              <a:path w="47" h="43">
                <a:moveTo>
                  <a:pt x="0" y="9"/>
                </a:moveTo>
                <a:lnTo>
                  <a:pt x="6" y="10"/>
                </a:lnTo>
                <a:lnTo>
                  <a:pt x="13" y="13"/>
                </a:lnTo>
                <a:lnTo>
                  <a:pt x="22" y="16"/>
                </a:lnTo>
                <a:lnTo>
                  <a:pt x="29" y="19"/>
                </a:lnTo>
                <a:lnTo>
                  <a:pt x="32" y="21"/>
                </a:lnTo>
                <a:lnTo>
                  <a:pt x="34" y="24"/>
                </a:lnTo>
                <a:lnTo>
                  <a:pt x="37" y="26"/>
                </a:lnTo>
                <a:lnTo>
                  <a:pt x="38" y="28"/>
                </a:lnTo>
                <a:lnTo>
                  <a:pt x="38" y="29"/>
                </a:lnTo>
                <a:lnTo>
                  <a:pt x="38" y="31"/>
                </a:lnTo>
                <a:lnTo>
                  <a:pt x="37" y="35"/>
                </a:lnTo>
                <a:lnTo>
                  <a:pt x="34" y="37"/>
                </a:lnTo>
                <a:lnTo>
                  <a:pt x="41" y="43"/>
                </a:lnTo>
                <a:lnTo>
                  <a:pt x="44" y="39"/>
                </a:lnTo>
                <a:lnTo>
                  <a:pt x="46" y="33"/>
                </a:lnTo>
                <a:lnTo>
                  <a:pt x="47" y="29"/>
                </a:lnTo>
                <a:lnTo>
                  <a:pt x="46" y="25"/>
                </a:lnTo>
                <a:lnTo>
                  <a:pt x="44" y="20"/>
                </a:lnTo>
                <a:lnTo>
                  <a:pt x="41" y="17"/>
                </a:lnTo>
                <a:lnTo>
                  <a:pt x="38" y="14"/>
                </a:lnTo>
                <a:lnTo>
                  <a:pt x="33" y="11"/>
                </a:lnTo>
                <a:lnTo>
                  <a:pt x="25" y="7"/>
                </a:lnTo>
                <a:lnTo>
                  <a:pt x="16" y="4"/>
                </a:lnTo>
                <a:lnTo>
                  <a:pt x="7" y="2"/>
                </a:lnTo>
                <a:lnTo>
                  <a:pt x="0" y="0"/>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85" name="CustomShape 977"/>
          <p:cNvSpPr/>
          <p:nvPr/>
        </p:nvSpPr>
        <p:spPr>
          <a:xfrm>
            <a:off x="4567238" y="6275388"/>
            <a:ext cx="68262" cy="46037"/>
          </a:xfrm>
          <a:custGeom>
            <a:avLst/>
            <a:gdLst/>
            <a:ahLst/>
            <a:cxnLst/>
            <a:rect l="l" t="t" r="r" b="b"/>
            <a:pathLst>
              <a:path w="43" h="29">
                <a:moveTo>
                  <a:pt x="43" y="7"/>
                </a:moveTo>
                <a:lnTo>
                  <a:pt x="41" y="3"/>
                </a:lnTo>
                <a:lnTo>
                  <a:pt x="37" y="1"/>
                </a:lnTo>
                <a:lnTo>
                  <a:pt x="33" y="0"/>
                </a:lnTo>
                <a:lnTo>
                  <a:pt x="29" y="0"/>
                </a:lnTo>
                <a:lnTo>
                  <a:pt x="20" y="2"/>
                </a:lnTo>
                <a:lnTo>
                  <a:pt x="13" y="6"/>
                </a:lnTo>
                <a:lnTo>
                  <a:pt x="6" y="12"/>
                </a:lnTo>
                <a:lnTo>
                  <a:pt x="1" y="17"/>
                </a:lnTo>
                <a:lnTo>
                  <a:pt x="0" y="22"/>
                </a:lnTo>
                <a:lnTo>
                  <a:pt x="1" y="26"/>
                </a:lnTo>
                <a:lnTo>
                  <a:pt x="4" y="29"/>
                </a:lnTo>
                <a:lnTo>
                  <a:pt x="9" y="29"/>
                </a:lnTo>
                <a:lnTo>
                  <a:pt x="9" y="20"/>
                </a:lnTo>
                <a:lnTo>
                  <a:pt x="8" y="20"/>
                </a:lnTo>
                <a:lnTo>
                  <a:pt x="9" y="22"/>
                </a:lnTo>
                <a:lnTo>
                  <a:pt x="9" y="23"/>
                </a:lnTo>
                <a:lnTo>
                  <a:pt x="12" y="18"/>
                </a:lnTo>
                <a:lnTo>
                  <a:pt x="17" y="14"/>
                </a:lnTo>
                <a:lnTo>
                  <a:pt x="24" y="11"/>
                </a:lnTo>
                <a:lnTo>
                  <a:pt x="31" y="8"/>
                </a:lnTo>
                <a:lnTo>
                  <a:pt x="33" y="8"/>
                </a:lnTo>
                <a:lnTo>
                  <a:pt x="34" y="10"/>
                </a:lnTo>
                <a:lnTo>
                  <a:pt x="35" y="10"/>
                </a:lnTo>
                <a:lnTo>
                  <a:pt x="36" y="11"/>
                </a:lnTo>
                <a:lnTo>
                  <a:pt x="43" y="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86" name="CustomShape 978"/>
          <p:cNvSpPr/>
          <p:nvPr/>
        </p:nvSpPr>
        <p:spPr>
          <a:xfrm>
            <a:off x="4624388" y="6286500"/>
            <a:ext cx="55562" cy="69850"/>
          </a:xfrm>
          <a:custGeom>
            <a:avLst/>
            <a:gdLst/>
            <a:ahLst/>
            <a:cxnLst/>
            <a:rect l="l" t="t" r="r" b="b"/>
            <a:pathLst>
              <a:path w="35" h="44">
                <a:moveTo>
                  <a:pt x="35" y="35"/>
                </a:moveTo>
                <a:lnTo>
                  <a:pt x="33" y="34"/>
                </a:lnTo>
                <a:lnTo>
                  <a:pt x="30" y="32"/>
                </a:lnTo>
                <a:lnTo>
                  <a:pt x="27" y="29"/>
                </a:lnTo>
                <a:lnTo>
                  <a:pt x="22" y="24"/>
                </a:lnTo>
                <a:lnTo>
                  <a:pt x="18" y="19"/>
                </a:lnTo>
                <a:lnTo>
                  <a:pt x="15" y="13"/>
                </a:lnTo>
                <a:lnTo>
                  <a:pt x="11" y="7"/>
                </a:lnTo>
                <a:lnTo>
                  <a:pt x="7" y="0"/>
                </a:lnTo>
                <a:lnTo>
                  <a:pt x="0" y="4"/>
                </a:lnTo>
                <a:lnTo>
                  <a:pt x="3" y="11"/>
                </a:lnTo>
                <a:lnTo>
                  <a:pt x="7" y="18"/>
                </a:lnTo>
                <a:lnTo>
                  <a:pt x="12" y="24"/>
                </a:lnTo>
                <a:lnTo>
                  <a:pt x="16" y="30"/>
                </a:lnTo>
                <a:lnTo>
                  <a:pt x="20" y="35"/>
                </a:lnTo>
                <a:lnTo>
                  <a:pt x="24" y="40"/>
                </a:lnTo>
                <a:lnTo>
                  <a:pt x="29" y="43"/>
                </a:lnTo>
                <a:lnTo>
                  <a:pt x="34" y="44"/>
                </a:lnTo>
                <a:lnTo>
                  <a:pt x="35" y="3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87" name="CustomShape 979"/>
          <p:cNvSpPr/>
          <p:nvPr/>
        </p:nvSpPr>
        <p:spPr>
          <a:xfrm>
            <a:off x="4179888" y="6227763"/>
            <a:ext cx="61912" cy="69850"/>
          </a:xfrm>
          <a:custGeom>
            <a:avLst/>
            <a:gdLst/>
            <a:ahLst/>
            <a:cxnLst/>
            <a:rect l="l" t="t" r="r" b="b"/>
            <a:pathLst>
              <a:path w="39" h="45">
                <a:moveTo>
                  <a:pt x="27" y="43"/>
                </a:moveTo>
                <a:lnTo>
                  <a:pt x="6" y="26"/>
                </a:lnTo>
                <a:lnTo>
                  <a:pt x="1" y="14"/>
                </a:lnTo>
                <a:lnTo>
                  <a:pt x="0" y="10"/>
                </a:lnTo>
                <a:lnTo>
                  <a:pt x="1" y="7"/>
                </a:lnTo>
                <a:lnTo>
                  <a:pt x="2" y="3"/>
                </a:lnTo>
                <a:lnTo>
                  <a:pt x="5" y="1"/>
                </a:lnTo>
                <a:lnTo>
                  <a:pt x="8" y="0"/>
                </a:lnTo>
                <a:lnTo>
                  <a:pt x="12" y="0"/>
                </a:lnTo>
                <a:lnTo>
                  <a:pt x="17" y="0"/>
                </a:lnTo>
                <a:lnTo>
                  <a:pt x="22" y="1"/>
                </a:lnTo>
                <a:lnTo>
                  <a:pt x="26" y="2"/>
                </a:lnTo>
                <a:lnTo>
                  <a:pt x="30" y="4"/>
                </a:lnTo>
                <a:lnTo>
                  <a:pt x="34" y="7"/>
                </a:lnTo>
                <a:lnTo>
                  <a:pt x="37" y="9"/>
                </a:lnTo>
                <a:lnTo>
                  <a:pt x="39" y="12"/>
                </a:lnTo>
                <a:lnTo>
                  <a:pt x="39" y="15"/>
                </a:lnTo>
                <a:lnTo>
                  <a:pt x="39" y="19"/>
                </a:lnTo>
                <a:lnTo>
                  <a:pt x="36" y="23"/>
                </a:lnTo>
                <a:lnTo>
                  <a:pt x="31" y="29"/>
                </a:lnTo>
                <a:lnTo>
                  <a:pt x="28" y="34"/>
                </a:lnTo>
                <a:lnTo>
                  <a:pt x="28" y="38"/>
                </a:lnTo>
                <a:lnTo>
                  <a:pt x="28" y="42"/>
                </a:lnTo>
                <a:lnTo>
                  <a:pt x="29" y="44"/>
                </a:lnTo>
                <a:lnTo>
                  <a:pt x="29" y="45"/>
                </a:lnTo>
                <a:lnTo>
                  <a:pt x="27" y="43"/>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588" name="CustomShape 980"/>
          <p:cNvSpPr/>
          <p:nvPr/>
        </p:nvSpPr>
        <p:spPr>
          <a:xfrm>
            <a:off x="4183063" y="6264275"/>
            <a:ext cx="44450" cy="38100"/>
          </a:xfrm>
          <a:custGeom>
            <a:avLst/>
            <a:gdLst/>
            <a:ahLst/>
            <a:cxnLst/>
            <a:rect l="l" t="t" r="r" b="b"/>
            <a:pathLst>
              <a:path w="28" h="24">
                <a:moveTo>
                  <a:pt x="0" y="4"/>
                </a:moveTo>
                <a:lnTo>
                  <a:pt x="1" y="7"/>
                </a:lnTo>
                <a:lnTo>
                  <a:pt x="23" y="24"/>
                </a:lnTo>
                <a:lnTo>
                  <a:pt x="28" y="17"/>
                </a:lnTo>
                <a:lnTo>
                  <a:pt x="6" y="0"/>
                </a:lnTo>
                <a:lnTo>
                  <a:pt x="8" y="1"/>
                </a:lnTo>
                <a:lnTo>
                  <a:pt x="0" y="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89" name="CustomShape 981"/>
          <p:cNvSpPr/>
          <p:nvPr/>
        </p:nvSpPr>
        <p:spPr>
          <a:xfrm>
            <a:off x="4176713" y="6248400"/>
            <a:ext cx="19050" cy="22225"/>
          </a:xfrm>
          <a:custGeom>
            <a:avLst/>
            <a:gdLst/>
            <a:ahLst/>
            <a:cxnLst/>
            <a:rect l="l" t="t" r="r" b="b"/>
            <a:pathLst>
              <a:path w="12" h="14">
                <a:moveTo>
                  <a:pt x="0" y="3"/>
                </a:moveTo>
                <a:lnTo>
                  <a:pt x="4" y="14"/>
                </a:lnTo>
                <a:lnTo>
                  <a:pt x="12" y="11"/>
                </a:lnTo>
                <a:lnTo>
                  <a:pt x="7" y="0"/>
                </a:lnTo>
                <a:lnTo>
                  <a:pt x="0" y="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90" name="CustomShape 982"/>
          <p:cNvSpPr/>
          <p:nvPr/>
        </p:nvSpPr>
        <p:spPr>
          <a:xfrm>
            <a:off x="4173538" y="6221413"/>
            <a:ext cx="76200" cy="47625"/>
          </a:xfrm>
          <a:custGeom>
            <a:avLst/>
            <a:gdLst/>
            <a:ahLst/>
            <a:cxnLst/>
            <a:rect l="l" t="t" r="r" b="b"/>
            <a:pathLst>
              <a:path w="48" h="30">
                <a:moveTo>
                  <a:pt x="43" y="30"/>
                </a:moveTo>
                <a:lnTo>
                  <a:pt x="46" y="25"/>
                </a:lnTo>
                <a:lnTo>
                  <a:pt x="48" y="19"/>
                </a:lnTo>
                <a:lnTo>
                  <a:pt x="47" y="15"/>
                </a:lnTo>
                <a:lnTo>
                  <a:pt x="44" y="11"/>
                </a:lnTo>
                <a:lnTo>
                  <a:pt x="41" y="7"/>
                </a:lnTo>
                <a:lnTo>
                  <a:pt x="37" y="4"/>
                </a:lnTo>
                <a:lnTo>
                  <a:pt x="31" y="2"/>
                </a:lnTo>
                <a:lnTo>
                  <a:pt x="26" y="1"/>
                </a:lnTo>
                <a:lnTo>
                  <a:pt x="22" y="0"/>
                </a:lnTo>
                <a:lnTo>
                  <a:pt x="16" y="0"/>
                </a:lnTo>
                <a:lnTo>
                  <a:pt x="11" y="0"/>
                </a:lnTo>
                <a:lnTo>
                  <a:pt x="7" y="2"/>
                </a:lnTo>
                <a:lnTo>
                  <a:pt x="3" y="4"/>
                </a:lnTo>
                <a:lnTo>
                  <a:pt x="1" y="9"/>
                </a:lnTo>
                <a:lnTo>
                  <a:pt x="0" y="15"/>
                </a:lnTo>
                <a:lnTo>
                  <a:pt x="2" y="20"/>
                </a:lnTo>
                <a:lnTo>
                  <a:pt x="9" y="17"/>
                </a:lnTo>
                <a:lnTo>
                  <a:pt x="8" y="14"/>
                </a:lnTo>
                <a:lnTo>
                  <a:pt x="9" y="12"/>
                </a:lnTo>
                <a:lnTo>
                  <a:pt x="9" y="11"/>
                </a:lnTo>
                <a:lnTo>
                  <a:pt x="10" y="9"/>
                </a:lnTo>
                <a:lnTo>
                  <a:pt x="13" y="8"/>
                </a:lnTo>
                <a:lnTo>
                  <a:pt x="16" y="8"/>
                </a:lnTo>
                <a:lnTo>
                  <a:pt x="21" y="8"/>
                </a:lnTo>
                <a:lnTo>
                  <a:pt x="25" y="9"/>
                </a:lnTo>
                <a:lnTo>
                  <a:pt x="28" y="11"/>
                </a:lnTo>
                <a:lnTo>
                  <a:pt x="32" y="13"/>
                </a:lnTo>
                <a:lnTo>
                  <a:pt x="35" y="14"/>
                </a:lnTo>
                <a:lnTo>
                  <a:pt x="38" y="16"/>
                </a:lnTo>
                <a:lnTo>
                  <a:pt x="39" y="18"/>
                </a:lnTo>
                <a:lnTo>
                  <a:pt x="39" y="19"/>
                </a:lnTo>
                <a:lnTo>
                  <a:pt x="39" y="22"/>
                </a:lnTo>
                <a:lnTo>
                  <a:pt x="37" y="24"/>
                </a:lnTo>
                <a:lnTo>
                  <a:pt x="43" y="3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91" name="CustomShape 983"/>
          <p:cNvSpPr/>
          <p:nvPr/>
        </p:nvSpPr>
        <p:spPr>
          <a:xfrm>
            <a:off x="4216400" y="6259513"/>
            <a:ext cx="25400" cy="44450"/>
          </a:xfrm>
          <a:custGeom>
            <a:avLst/>
            <a:gdLst/>
            <a:ahLst/>
            <a:cxnLst/>
            <a:rect l="l" t="t" r="r" b="b"/>
            <a:pathLst>
              <a:path w="16" h="28">
                <a:moveTo>
                  <a:pt x="2" y="27"/>
                </a:moveTo>
                <a:lnTo>
                  <a:pt x="3" y="28"/>
                </a:lnTo>
                <a:lnTo>
                  <a:pt x="11" y="23"/>
                </a:lnTo>
                <a:lnTo>
                  <a:pt x="10" y="22"/>
                </a:lnTo>
                <a:lnTo>
                  <a:pt x="10" y="21"/>
                </a:lnTo>
                <a:lnTo>
                  <a:pt x="10" y="18"/>
                </a:lnTo>
                <a:lnTo>
                  <a:pt x="10" y="16"/>
                </a:lnTo>
                <a:lnTo>
                  <a:pt x="12" y="12"/>
                </a:lnTo>
                <a:lnTo>
                  <a:pt x="16" y="6"/>
                </a:lnTo>
                <a:lnTo>
                  <a:pt x="10" y="0"/>
                </a:lnTo>
                <a:lnTo>
                  <a:pt x="4" y="6"/>
                </a:lnTo>
                <a:lnTo>
                  <a:pt x="1" y="13"/>
                </a:lnTo>
                <a:lnTo>
                  <a:pt x="0" y="18"/>
                </a:lnTo>
                <a:lnTo>
                  <a:pt x="1" y="23"/>
                </a:lnTo>
                <a:lnTo>
                  <a:pt x="2" y="25"/>
                </a:lnTo>
                <a:lnTo>
                  <a:pt x="2" y="27"/>
                </a:lnTo>
                <a:lnTo>
                  <a:pt x="10" y="21"/>
                </a:lnTo>
                <a:lnTo>
                  <a:pt x="7" y="20"/>
                </a:lnTo>
                <a:lnTo>
                  <a:pt x="2" y="2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92" name="CustomShape 984"/>
          <p:cNvSpPr/>
          <p:nvPr/>
        </p:nvSpPr>
        <p:spPr>
          <a:xfrm>
            <a:off x="4459288" y="6370638"/>
            <a:ext cx="66675" cy="73025"/>
          </a:xfrm>
          <a:custGeom>
            <a:avLst/>
            <a:gdLst/>
            <a:ahLst/>
            <a:cxnLst/>
            <a:rect l="l" t="t" r="r" b="b"/>
            <a:pathLst>
              <a:path w="42" h="46">
                <a:moveTo>
                  <a:pt x="1" y="1"/>
                </a:moveTo>
                <a:lnTo>
                  <a:pt x="0" y="2"/>
                </a:lnTo>
                <a:lnTo>
                  <a:pt x="0" y="4"/>
                </a:lnTo>
                <a:lnTo>
                  <a:pt x="1" y="7"/>
                </a:lnTo>
                <a:lnTo>
                  <a:pt x="3" y="8"/>
                </a:lnTo>
                <a:lnTo>
                  <a:pt x="4" y="10"/>
                </a:lnTo>
                <a:lnTo>
                  <a:pt x="5" y="12"/>
                </a:lnTo>
                <a:lnTo>
                  <a:pt x="6" y="14"/>
                </a:lnTo>
                <a:lnTo>
                  <a:pt x="7" y="16"/>
                </a:lnTo>
                <a:lnTo>
                  <a:pt x="8" y="19"/>
                </a:lnTo>
                <a:lnTo>
                  <a:pt x="8" y="22"/>
                </a:lnTo>
                <a:lnTo>
                  <a:pt x="8" y="25"/>
                </a:lnTo>
                <a:lnTo>
                  <a:pt x="8" y="29"/>
                </a:lnTo>
                <a:lnTo>
                  <a:pt x="7" y="32"/>
                </a:lnTo>
                <a:lnTo>
                  <a:pt x="7" y="35"/>
                </a:lnTo>
                <a:lnTo>
                  <a:pt x="6" y="37"/>
                </a:lnTo>
                <a:lnTo>
                  <a:pt x="5" y="40"/>
                </a:lnTo>
                <a:lnTo>
                  <a:pt x="4" y="42"/>
                </a:lnTo>
                <a:lnTo>
                  <a:pt x="4" y="44"/>
                </a:lnTo>
                <a:lnTo>
                  <a:pt x="5" y="45"/>
                </a:lnTo>
                <a:lnTo>
                  <a:pt x="7" y="46"/>
                </a:lnTo>
                <a:lnTo>
                  <a:pt x="13" y="45"/>
                </a:lnTo>
                <a:lnTo>
                  <a:pt x="20" y="44"/>
                </a:lnTo>
                <a:lnTo>
                  <a:pt x="29" y="40"/>
                </a:lnTo>
                <a:lnTo>
                  <a:pt x="35" y="34"/>
                </a:lnTo>
                <a:lnTo>
                  <a:pt x="38" y="31"/>
                </a:lnTo>
                <a:lnTo>
                  <a:pt x="41" y="26"/>
                </a:lnTo>
                <a:lnTo>
                  <a:pt x="42" y="22"/>
                </a:lnTo>
                <a:lnTo>
                  <a:pt x="42" y="18"/>
                </a:lnTo>
                <a:lnTo>
                  <a:pt x="41" y="15"/>
                </a:lnTo>
                <a:lnTo>
                  <a:pt x="40" y="13"/>
                </a:lnTo>
                <a:lnTo>
                  <a:pt x="37" y="12"/>
                </a:lnTo>
                <a:lnTo>
                  <a:pt x="35" y="11"/>
                </a:lnTo>
                <a:lnTo>
                  <a:pt x="33" y="11"/>
                </a:lnTo>
                <a:lnTo>
                  <a:pt x="31" y="10"/>
                </a:lnTo>
                <a:lnTo>
                  <a:pt x="29" y="9"/>
                </a:lnTo>
                <a:lnTo>
                  <a:pt x="28" y="8"/>
                </a:lnTo>
                <a:lnTo>
                  <a:pt x="26" y="7"/>
                </a:lnTo>
                <a:lnTo>
                  <a:pt x="24" y="4"/>
                </a:lnTo>
                <a:lnTo>
                  <a:pt x="19" y="2"/>
                </a:lnTo>
                <a:lnTo>
                  <a:pt x="16" y="1"/>
                </a:lnTo>
                <a:lnTo>
                  <a:pt x="12" y="0"/>
                </a:lnTo>
                <a:lnTo>
                  <a:pt x="8" y="0"/>
                </a:lnTo>
                <a:lnTo>
                  <a:pt x="5" y="0"/>
                </a:lnTo>
                <a:lnTo>
                  <a:pt x="1" y="1"/>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593" name="CustomShape 985"/>
          <p:cNvSpPr/>
          <p:nvPr/>
        </p:nvSpPr>
        <p:spPr>
          <a:xfrm>
            <a:off x="4452938" y="6367463"/>
            <a:ext cx="22225" cy="30162"/>
          </a:xfrm>
          <a:custGeom>
            <a:avLst/>
            <a:gdLst/>
            <a:ahLst/>
            <a:cxnLst/>
            <a:rect l="l" t="t" r="r" b="b"/>
            <a:pathLst>
              <a:path w="15" h="20">
                <a:moveTo>
                  <a:pt x="15" y="17"/>
                </a:moveTo>
                <a:lnTo>
                  <a:pt x="14" y="14"/>
                </a:lnTo>
                <a:lnTo>
                  <a:pt x="13" y="12"/>
                </a:lnTo>
                <a:lnTo>
                  <a:pt x="11" y="10"/>
                </a:lnTo>
                <a:lnTo>
                  <a:pt x="10" y="8"/>
                </a:lnTo>
                <a:lnTo>
                  <a:pt x="9" y="6"/>
                </a:lnTo>
                <a:lnTo>
                  <a:pt x="9" y="8"/>
                </a:lnTo>
                <a:lnTo>
                  <a:pt x="3" y="0"/>
                </a:lnTo>
                <a:lnTo>
                  <a:pt x="1" y="3"/>
                </a:lnTo>
                <a:lnTo>
                  <a:pt x="0" y="6"/>
                </a:lnTo>
                <a:lnTo>
                  <a:pt x="1" y="10"/>
                </a:lnTo>
                <a:lnTo>
                  <a:pt x="2" y="13"/>
                </a:lnTo>
                <a:lnTo>
                  <a:pt x="4" y="15"/>
                </a:lnTo>
                <a:lnTo>
                  <a:pt x="5" y="16"/>
                </a:lnTo>
                <a:lnTo>
                  <a:pt x="7" y="18"/>
                </a:lnTo>
                <a:lnTo>
                  <a:pt x="7" y="20"/>
                </a:lnTo>
                <a:lnTo>
                  <a:pt x="15" y="1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94" name="CustomShape 986"/>
          <p:cNvSpPr/>
          <p:nvPr/>
        </p:nvSpPr>
        <p:spPr>
          <a:xfrm>
            <a:off x="4459288" y="6394450"/>
            <a:ext cx="19050" cy="42863"/>
          </a:xfrm>
          <a:custGeom>
            <a:avLst/>
            <a:gdLst/>
            <a:ahLst/>
            <a:cxnLst/>
            <a:rect l="l" t="t" r="r" b="b"/>
            <a:pathLst>
              <a:path w="12" h="28">
                <a:moveTo>
                  <a:pt x="8" y="28"/>
                </a:moveTo>
                <a:lnTo>
                  <a:pt x="10" y="25"/>
                </a:lnTo>
                <a:lnTo>
                  <a:pt x="11" y="21"/>
                </a:lnTo>
                <a:lnTo>
                  <a:pt x="11" y="18"/>
                </a:lnTo>
                <a:lnTo>
                  <a:pt x="12" y="15"/>
                </a:lnTo>
                <a:lnTo>
                  <a:pt x="12" y="10"/>
                </a:lnTo>
                <a:lnTo>
                  <a:pt x="12" y="7"/>
                </a:lnTo>
                <a:lnTo>
                  <a:pt x="12" y="4"/>
                </a:lnTo>
                <a:lnTo>
                  <a:pt x="11" y="0"/>
                </a:lnTo>
                <a:lnTo>
                  <a:pt x="3" y="3"/>
                </a:lnTo>
                <a:lnTo>
                  <a:pt x="4" y="5"/>
                </a:lnTo>
                <a:lnTo>
                  <a:pt x="4" y="7"/>
                </a:lnTo>
                <a:lnTo>
                  <a:pt x="4" y="10"/>
                </a:lnTo>
                <a:lnTo>
                  <a:pt x="4" y="14"/>
                </a:lnTo>
                <a:lnTo>
                  <a:pt x="3" y="16"/>
                </a:lnTo>
                <a:lnTo>
                  <a:pt x="3" y="19"/>
                </a:lnTo>
                <a:lnTo>
                  <a:pt x="1" y="21"/>
                </a:lnTo>
                <a:lnTo>
                  <a:pt x="0" y="22"/>
                </a:lnTo>
                <a:lnTo>
                  <a:pt x="8" y="28"/>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95" name="CustomShape 987"/>
          <p:cNvSpPr/>
          <p:nvPr/>
        </p:nvSpPr>
        <p:spPr>
          <a:xfrm>
            <a:off x="4457700" y="6396038"/>
            <a:ext cx="74613" cy="55562"/>
          </a:xfrm>
          <a:custGeom>
            <a:avLst/>
            <a:gdLst/>
            <a:ahLst/>
            <a:cxnLst/>
            <a:rect l="l" t="t" r="r" b="b"/>
            <a:pathLst>
              <a:path w="47" h="35">
                <a:moveTo>
                  <a:pt x="38" y="2"/>
                </a:moveTo>
                <a:lnTo>
                  <a:pt x="38" y="6"/>
                </a:lnTo>
                <a:lnTo>
                  <a:pt x="37" y="8"/>
                </a:lnTo>
                <a:lnTo>
                  <a:pt x="35" y="11"/>
                </a:lnTo>
                <a:lnTo>
                  <a:pt x="33" y="15"/>
                </a:lnTo>
                <a:lnTo>
                  <a:pt x="28" y="19"/>
                </a:lnTo>
                <a:lnTo>
                  <a:pt x="20" y="24"/>
                </a:lnTo>
                <a:lnTo>
                  <a:pt x="13" y="25"/>
                </a:lnTo>
                <a:lnTo>
                  <a:pt x="9" y="25"/>
                </a:lnTo>
                <a:lnTo>
                  <a:pt x="8" y="25"/>
                </a:lnTo>
                <a:lnTo>
                  <a:pt x="9" y="26"/>
                </a:lnTo>
                <a:lnTo>
                  <a:pt x="9" y="27"/>
                </a:lnTo>
                <a:lnTo>
                  <a:pt x="1" y="21"/>
                </a:lnTo>
                <a:lnTo>
                  <a:pt x="0" y="26"/>
                </a:lnTo>
                <a:lnTo>
                  <a:pt x="0" y="30"/>
                </a:lnTo>
                <a:lnTo>
                  <a:pt x="4" y="33"/>
                </a:lnTo>
                <a:lnTo>
                  <a:pt x="8" y="35"/>
                </a:lnTo>
                <a:lnTo>
                  <a:pt x="15" y="35"/>
                </a:lnTo>
                <a:lnTo>
                  <a:pt x="24" y="31"/>
                </a:lnTo>
                <a:lnTo>
                  <a:pt x="32" y="27"/>
                </a:lnTo>
                <a:lnTo>
                  <a:pt x="39" y="21"/>
                </a:lnTo>
                <a:lnTo>
                  <a:pt x="43" y="17"/>
                </a:lnTo>
                <a:lnTo>
                  <a:pt x="46" y="13"/>
                </a:lnTo>
                <a:lnTo>
                  <a:pt x="47" y="7"/>
                </a:lnTo>
                <a:lnTo>
                  <a:pt x="47" y="0"/>
                </a:lnTo>
                <a:lnTo>
                  <a:pt x="38" y="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96" name="CustomShape 988"/>
          <p:cNvSpPr/>
          <p:nvPr/>
        </p:nvSpPr>
        <p:spPr>
          <a:xfrm>
            <a:off x="4497388" y="6376988"/>
            <a:ext cx="34925" cy="22225"/>
          </a:xfrm>
          <a:custGeom>
            <a:avLst/>
            <a:gdLst/>
            <a:ahLst/>
            <a:cxnLst/>
            <a:rect l="l" t="t" r="r" b="b"/>
            <a:pathLst>
              <a:path w="22" h="14">
                <a:moveTo>
                  <a:pt x="0" y="7"/>
                </a:moveTo>
                <a:lnTo>
                  <a:pt x="1" y="7"/>
                </a:lnTo>
                <a:lnTo>
                  <a:pt x="3" y="9"/>
                </a:lnTo>
                <a:lnTo>
                  <a:pt x="5" y="10"/>
                </a:lnTo>
                <a:lnTo>
                  <a:pt x="8" y="11"/>
                </a:lnTo>
                <a:lnTo>
                  <a:pt x="10" y="11"/>
                </a:lnTo>
                <a:lnTo>
                  <a:pt x="11" y="12"/>
                </a:lnTo>
                <a:lnTo>
                  <a:pt x="12" y="12"/>
                </a:lnTo>
                <a:lnTo>
                  <a:pt x="13" y="14"/>
                </a:lnTo>
                <a:lnTo>
                  <a:pt x="22" y="12"/>
                </a:lnTo>
                <a:lnTo>
                  <a:pt x="21" y="9"/>
                </a:lnTo>
                <a:lnTo>
                  <a:pt x="19" y="6"/>
                </a:lnTo>
                <a:lnTo>
                  <a:pt x="16" y="4"/>
                </a:lnTo>
                <a:lnTo>
                  <a:pt x="13" y="3"/>
                </a:lnTo>
                <a:lnTo>
                  <a:pt x="10" y="3"/>
                </a:lnTo>
                <a:lnTo>
                  <a:pt x="8" y="2"/>
                </a:lnTo>
                <a:lnTo>
                  <a:pt x="7" y="2"/>
                </a:lnTo>
                <a:lnTo>
                  <a:pt x="7" y="0"/>
                </a:lnTo>
                <a:lnTo>
                  <a:pt x="0" y="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97" name="CustomShape 989"/>
          <p:cNvSpPr/>
          <p:nvPr/>
        </p:nvSpPr>
        <p:spPr>
          <a:xfrm>
            <a:off x="4457700" y="6364288"/>
            <a:ext cx="50800" cy="23812"/>
          </a:xfrm>
          <a:custGeom>
            <a:avLst/>
            <a:gdLst/>
            <a:ahLst/>
            <a:cxnLst/>
            <a:rect l="l" t="t" r="r" b="b"/>
            <a:pathLst>
              <a:path w="32" h="15">
                <a:moveTo>
                  <a:pt x="6" y="10"/>
                </a:moveTo>
                <a:lnTo>
                  <a:pt x="7" y="8"/>
                </a:lnTo>
                <a:lnTo>
                  <a:pt x="9" y="8"/>
                </a:lnTo>
                <a:lnTo>
                  <a:pt x="12" y="8"/>
                </a:lnTo>
                <a:lnTo>
                  <a:pt x="16" y="10"/>
                </a:lnTo>
                <a:lnTo>
                  <a:pt x="19" y="11"/>
                </a:lnTo>
                <a:lnTo>
                  <a:pt x="23" y="13"/>
                </a:lnTo>
                <a:lnTo>
                  <a:pt x="25" y="14"/>
                </a:lnTo>
                <a:lnTo>
                  <a:pt x="25" y="15"/>
                </a:lnTo>
                <a:lnTo>
                  <a:pt x="32" y="8"/>
                </a:lnTo>
                <a:lnTo>
                  <a:pt x="30" y="6"/>
                </a:lnTo>
                <a:lnTo>
                  <a:pt x="27" y="4"/>
                </a:lnTo>
                <a:lnTo>
                  <a:pt x="23" y="3"/>
                </a:lnTo>
                <a:lnTo>
                  <a:pt x="18" y="1"/>
                </a:lnTo>
                <a:lnTo>
                  <a:pt x="14" y="0"/>
                </a:lnTo>
                <a:lnTo>
                  <a:pt x="9" y="0"/>
                </a:lnTo>
                <a:lnTo>
                  <a:pt x="5" y="0"/>
                </a:lnTo>
                <a:lnTo>
                  <a:pt x="0" y="2"/>
                </a:lnTo>
                <a:lnTo>
                  <a:pt x="6"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98" name="CustomShape 990"/>
          <p:cNvSpPr/>
          <p:nvPr/>
        </p:nvSpPr>
        <p:spPr>
          <a:xfrm>
            <a:off x="4513263" y="6413500"/>
            <a:ext cx="34925" cy="22225"/>
          </a:xfrm>
          <a:custGeom>
            <a:avLst/>
            <a:gdLst/>
            <a:ahLst/>
            <a:cxnLst/>
            <a:rect l="l" t="t" r="r" b="b"/>
            <a:pathLst>
              <a:path w="22" h="15">
                <a:moveTo>
                  <a:pt x="16" y="3"/>
                </a:moveTo>
                <a:lnTo>
                  <a:pt x="19" y="0"/>
                </a:lnTo>
                <a:lnTo>
                  <a:pt x="16" y="2"/>
                </a:lnTo>
                <a:lnTo>
                  <a:pt x="13" y="2"/>
                </a:lnTo>
                <a:lnTo>
                  <a:pt x="11" y="3"/>
                </a:lnTo>
                <a:lnTo>
                  <a:pt x="9" y="4"/>
                </a:lnTo>
                <a:lnTo>
                  <a:pt x="6" y="4"/>
                </a:lnTo>
                <a:lnTo>
                  <a:pt x="3" y="5"/>
                </a:lnTo>
                <a:lnTo>
                  <a:pt x="1" y="5"/>
                </a:lnTo>
                <a:lnTo>
                  <a:pt x="0" y="5"/>
                </a:lnTo>
                <a:lnTo>
                  <a:pt x="0" y="15"/>
                </a:lnTo>
                <a:lnTo>
                  <a:pt x="3" y="14"/>
                </a:lnTo>
                <a:lnTo>
                  <a:pt x="6" y="14"/>
                </a:lnTo>
                <a:lnTo>
                  <a:pt x="9" y="13"/>
                </a:lnTo>
                <a:lnTo>
                  <a:pt x="11" y="13"/>
                </a:lnTo>
                <a:lnTo>
                  <a:pt x="13" y="11"/>
                </a:lnTo>
                <a:lnTo>
                  <a:pt x="15" y="10"/>
                </a:lnTo>
                <a:lnTo>
                  <a:pt x="17" y="10"/>
                </a:lnTo>
                <a:lnTo>
                  <a:pt x="19" y="10"/>
                </a:lnTo>
                <a:lnTo>
                  <a:pt x="22" y="9"/>
                </a:lnTo>
                <a:lnTo>
                  <a:pt x="16" y="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599" name="CustomShape 991"/>
          <p:cNvSpPr/>
          <p:nvPr/>
        </p:nvSpPr>
        <p:spPr>
          <a:xfrm>
            <a:off x="4538663" y="6408738"/>
            <a:ext cx="14287" cy="19050"/>
          </a:xfrm>
          <a:custGeom>
            <a:avLst/>
            <a:gdLst/>
            <a:ahLst/>
            <a:cxnLst/>
            <a:rect l="l" t="t" r="r" b="b"/>
            <a:pathLst>
              <a:path w="10" h="12">
                <a:moveTo>
                  <a:pt x="6" y="0"/>
                </a:moveTo>
                <a:lnTo>
                  <a:pt x="3" y="1"/>
                </a:lnTo>
                <a:lnTo>
                  <a:pt x="0" y="6"/>
                </a:lnTo>
                <a:lnTo>
                  <a:pt x="6" y="12"/>
                </a:lnTo>
                <a:lnTo>
                  <a:pt x="10" y="8"/>
                </a:lnTo>
                <a:lnTo>
                  <a:pt x="6" y="9"/>
                </a:lnTo>
                <a:lnTo>
                  <a:pt x="6"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00" name="CustomShape 992"/>
          <p:cNvSpPr/>
          <p:nvPr/>
        </p:nvSpPr>
        <p:spPr>
          <a:xfrm>
            <a:off x="4548188" y="6408738"/>
            <a:ext cx="3175" cy="14287"/>
          </a:xfrm>
          <a:prstGeom prst="rect">
            <a:avLst/>
          </a:prstGeom>
          <a:solidFill>
            <a:srgbClr val="BF8D07"/>
          </a:solidFill>
          <a:ln>
            <a:noFill/>
          </a:ln>
        </p:spPr>
        <p:style>
          <a:lnRef idx="0">
            <a:scrgbClr r="0" g="0" b="0"/>
          </a:lnRef>
          <a:fillRef idx="0">
            <a:scrgbClr r="0" g="0" b="0"/>
          </a:fillRef>
          <a:effectRef idx="0">
            <a:scrgbClr r="0" g="0" b="0"/>
          </a:effectRef>
          <a:fontRef idx="minor"/>
        </p:style>
      </p:sp>
      <p:sp>
        <p:nvSpPr>
          <p:cNvPr id="1601" name="CustomShape 993"/>
          <p:cNvSpPr/>
          <p:nvPr/>
        </p:nvSpPr>
        <p:spPr>
          <a:xfrm>
            <a:off x="4545013" y="6408738"/>
            <a:ext cx="14287" cy="14287"/>
          </a:xfrm>
          <a:custGeom>
            <a:avLst/>
            <a:gdLst/>
            <a:ahLst/>
            <a:cxnLst/>
            <a:rect l="l" t="t" r="r" b="b"/>
            <a:pathLst>
              <a:path w="9" h="9">
                <a:moveTo>
                  <a:pt x="0" y="5"/>
                </a:moveTo>
                <a:lnTo>
                  <a:pt x="5" y="0"/>
                </a:lnTo>
                <a:lnTo>
                  <a:pt x="4" y="0"/>
                </a:lnTo>
                <a:lnTo>
                  <a:pt x="4" y="9"/>
                </a:lnTo>
                <a:lnTo>
                  <a:pt x="5" y="9"/>
                </a:lnTo>
                <a:lnTo>
                  <a:pt x="9" y="5"/>
                </a:lnTo>
                <a:lnTo>
                  <a:pt x="5" y="9"/>
                </a:lnTo>
                <a:lnTo>
                  <a:pt x="9" y="9"/>
                </a:lnTo>
                <a:lnTo>
                  <a:pt x="9" y="5"/>
                </a:lnTo>
                <a:lnTo>
                  <a:pt x="0" y="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02" name="CustomShape 994"/>
          <p:cNvSpPr/>
          <p:nvPr/>
        </p:nvSpPr>
        <p:spPr>
          <a:xfrm>
            <a:off x="4545013" y="6386513"/>
            <a:ext cx="17462" cy="30162"/>
          </a:xfrm>
          <a:custGeom>
            <a:avLst/>
            <a:gdLst/>
            <a:ahLst/>
            <a:cxnLst/>
            <a:rect l="l" t="t" r="r" b="b"/>
            <a:pathLst>
              <a:path w="11" h="19">
                <a:moveTo>
                  <a:pt x="6" y="9"/>
                </a:moveTo>
                <a:lnTo>
                  <a:pt x="2" y="6"/>
                </a:lnTo>
                <a:lnTo>
                  <a:pt x="2" y="8"/>
                </a:lnTo>
                <a:lnTo>
                  <a:pt x="2" y="10"/>
                </a:lnTo>
                <a:lnTo>
                  <a:pt x="1" y="12"/>
                </a:lnTo>
                <a:lnTo>
                  <a:pt x="1" y="15"/>
                </a:lnTo>
                <a:lnTo>
                  <a:pt x="0" y="16"/>
                </a:lnTo>
                <a:lnTo>
                  <a:pt x="0" y="19"/>
                </a:lnTo>
                <a:lnTo>
                  <a:pt x="9" y="19"/>
                </a:lnTo>
                <a:lnTo>
                  <a:pt x="10" y="19"/>
                </a:lnTo>
                <a:lnTo>
                  <a:pt x="10" y="16"/>
                </a:lnTo>
                <a:lnTo>
                  <a:pt x="10" y="14"/>
                </a:lnTo>
                <a:lnTo>
                  <a:pt x="11" y="12"/>
                </a:lnTo>
                <a:lnTo>
                  <a:pt x="11" y="9"/>
                </a:lnTo>
                <a:lnTo>
                  <a:pt x="11" y="5"/>
                </a:lnTo>
                <a:lnTo>
                  <a:pt x="11" y="2"/>
                </a:lnTo>
                <a:lnTo>
                  <a:pt x="6" y="0"/>
                </a:lnTo>
                <a:lnTo>
                  <a:pt x="6"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03" name="CustomShape 995"/>
          <p:cNvSpPr/>
          <p:nvPr/>
        </p:nvSpPr>
        <p:spPr>
          <a:xfrm>
            <a:off x="5510213" y="6321425"/>
            <a:ext cx="242887" cy="20638"/>
          </a:xfrm>
          <a:custGeom>
            <a:avLst/>
            <a:gdLst/>
            <a:ahLst/>
            <a:cxnLst/>
            <a:rect l="l" t="t" r="r" b="b"/>
            <a:pathLst>
              <a:path w="153" h="13">
                <a:moveTo>
                  <a:pt x="153" y="9"/>
                </a:moveTo>
                <a:lnTo>
                  <a:pt x="153" y="5"/>
                </a:lnTo>
                <a:lnTo>
                  <a:pt x="0" y="0"/>
                </a:lnTo>
                <a:lnTo>
                  <a:pt x="0" y="9"/>
                </a:lnTo>
                <a:lnTo>
                  <a:pt x="153" y="13"/>
                </a:lnTo>
                <a:lnTo>
                  <a:pt x="153"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04" name="CustomShape 996"/>
          <p:cNvSpPr/>
          <p:nvPr/>
        </p:nvSpPr>
        <p:spPr>
          <a:xfrm>
            <a:off x="5578475" y="6235700"/>
            <a:ext cx="125413" cy="14288"/>
          </a:xfrm>
          <a:custGeom>
            <a:avLst/>
            <a:gdLst/>
            <a:ahLst/>
            <a:cxnLst/>
            <a:rect l="l" t="t" r="r" b="b"/>
            <a:pathLst>
              <a:path w="79" h="10">
                <a:moveTo>
                  <a:pt x="79" y="5"/>
                </a:moveTo>
                <a:lnTo>
                  <a:pt x="79" y="0"/>
                </a:lnTo>
                <a:lnTo>
                  <a:pt x="0" y="0"/>
                </a:lnTo>
                <a:lnTo>
                  <a:pt x="0" y="9"/>
                </a:lnTo>
                <a:lnTo>
                  <a:pt x="79" y="10"/>
                </a:lnTo>
                <a:lnTo>
                  <a:pt x="79" y="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05" name="CustomShape 997"/>
          <p:cNvSpPr/>
          <p:nvPr/>
        </p:nvSpPr>
        <p:spPr>
          <a:xfrm>
            <a:off x="5608638" y="6253163"/>
            <a:ext cx="53975" cy="77787"/>
          </a:xfrm>
          <a:prstGeom prst="rect">
            <a:avLst/>
          </a:prstGeom>
          <a:solidFill>
            <a:srgbClr val="FFCC00"/>
          </a:solidFill>
          <a:ln>
            <a:noFill/>
          </a:ln>
        </p:spPr>
        <p:style>
          <a:lnRef idx="0">
            <a:scrgbClr r="0" g="0" b="0"/>
          </a:lnRef>
          <a:fillRef idx="0">
            <a:scrgbClr r="0" g="0" b="0"/>
          </a:fillRef>
          <a:effectRef idx="0">
            <a:scrgbClr r="0" g="0" b="0"/>
          </a:effectRef>
          <a:fontRef idx="minor"/>
        </p:style>
      </p:sp>
      <p:sp>
        <p:nvSpPr>
          <p:cNvPr id="1606" name="CustomShape 998"/>
          <p:cNvSpPr/>
          <p:nvPr/>
        </p:nvSpPr>
        <p:spPr>
          <a:xfrm>
            <a:off x="5608638" y="6246813"/>
            <a:ext cx="60325" cy="14287"/>
          </a:xfrm>
          <a:custGeom>
            <a:avLst/>
            <a:gdLst/>
            <a:ahLst/>
            <a:cxnLst/>
            <a:rect l="l" t="t" r="r" b="b"/>
            <a:pathLst>
              <a:path w="38" h="9">
                <a:moveTo>
                  <a:pt x="38" y="4"/>
                </a:moveTo>
                <a:lnTo>
                  <a:pt x="34" y="0"/>
                </a:lnTo>
                <a:lnTo>
                  <a:pt x="0" y="0"/>
                </a:lnTo>
                <a:lnTo>
                  <a:pt x="0" y="9"/>
                </a:lnTo>
                <a:lnTo>
                  <a:pt x="34" y="9"/>
                </a:lnTo>
                <a:lnTo>
                  <a:pt x="30" y="4"/>
                </a:lnTo>
                <a:lnTo>
                  <a:pt x="38" y="4"/>
                </a:lnTo>
                <a:lnTo>
                  <a:pt x="38" y="0"/>
                </a:lnTo>
                <a:lnTo>
                  <a:pt x="34" y="0"/>
                </a:lnTo>
                <a:lnTo>
                  <a:pt x="38" y="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07" name="CustomShape 999"/>
          <p:cNvSpPr/>
          <p:nvPr/>
        </p:nvSpPr>
        <p:spPr>
          <a:xfrm>
            <a:off x="5656263" y="6253163"/>
            <a:ext cx="12700" cy="85725"/>
          </a:xfrm>
          <a:custGeom>
            <a:avLst/>
            <a:gdLst/>
            <a:ahLst/>
            <a:cxnLst/>
            <a:rect l="l" t="t" r="r" b="b"/>
            <a:pathLst>
              <a:path w="8" h="54">
                <a:moveTo>
                  <a:pt x="4" y="54"/>
                </a:moveTo>
                <a:lnTo>
                  <a:pt x="8" y="50"/>
                </a:lnTo>
                <a:lnTo>
                  <a:pt x="8" y="0"/>
                </a:lnTo>
                <a:lnTo>
                  <a:pt x="0" y="0"/>
                </a:lnTo>
                <a:lnTo>
                  <a:pt x="0" y="50"/>
                </a:lnTo>
                <a:lnTo>
                  <a:pt x="4" y="45"/>
                </a:lnTo>
                <a:lnTo>
                  <a:pt x="4" y="54"/>
                </a:lnTo>
                <a:lnTo>
                  <a:pt x="8" y="54"/>
                </a:lnTo>
                <a:lnTo>
                  <a:pt x="8" y="50"/>
                </a:lnTo>
                <a:lnTo>
                  <a:pt x="4" y="5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08" name="CustomShape 1000"/>
          <p:cNvSpPr/>
          <p:nvPr/>
        </p:nvSpPr>
        <p:spPr>
          <a:xfrm>
            <a:off x="5600700" y="6324600"/>
            <a:ext cx="61913" cy="14288"/>
          </a:xfrm>
          <a:custGeom>
            <a:avLst/>
            <a:gdLst/>
            <a:ahLst/>
            <a:cxnLst/>
            <a:rect l="l" t="t" r="r" b="b"/>
            <a:pathLst>
              <a:path w="39" h="9">
                <a:moveTo>
                  <a:pt x="0" y="5"/>
                </a:moveTo>
                <a:lnTo>
                  <a:pt x="5" y="9"/>
                </a:lnTo>
                <a:lnTo>
                  <a:pt x="39" y="9"/>
                </a:lnTo>
                <a:lnTo>
                  <a:pt x="39" y="0"/>
                </a:lnTo>
                <a:lnTo>
                  <a:pt x="5" y="0"/>
                </a:lnTo>
                <a:lnTo>
                  <a:pt x="9" y="5"/>
                </a:lnTo>
                <a:lnTo>
                  <a:pt x="0" y="5"/>
                </a:lnTo>
                <a:lnTo>
                  <a:pt x="0" y="9"/>
                </a:lnTo>
                <a:lnTo>
                  <a:pt x="5" y="9"/>
                </a:lnTo>
                <a:lnTo>
                  <a:pt x="0" y="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09" name="CustomShape 1001"/>
          <p:cNvSpPr/>
          <p:nvPr/>
        </p:nvSpPr>
        <p:spPr>
          <a:xfrm>
            <a:off x="5599113" y="6246813"/>
            <a:ext cx="14287" cy="84137"/>
          </a:xfrm>
          <a:custGeom>
            <a:avLst/>
            <a:gdLst/>
            <a:ahLst/>
            <a:cxnLst/>
            <a:rect l="l" t="t" r="r" b="b"/>
            <a:pathLst>
              <a:path w="9" h="54">
                <a:moveTo>
                  <a:pt x="5" y="0"/>
                </a:moveTo>
                <a:lnTo>
                  <a:pt x="0" y="4"/>
                </a:lnTo>
                <a:lnTo>
                  <a:pt x="0" y="54"/>
                </a:lnTo>
                <a:lnTo>
                  <a:pt x="9" y="54"/>
                </a:lnTo>
                <a:lnTo>
                  <a:pt x="9" y="4"/>
                </a:lnTo>
                <a:lnTo>
                  <a:pt x="5" y="9"/>
                </a:lnTo>
                <a:lnTo>
                  <a:pt x="5" y="0"/>
                </a:lnTo>
                <a:lnTo>
                  <a:pt x="0" y="0"/>
                </a:lnTo>
                <a:lnTo>
                  <a:pt x="0" y="4"/>
                </a:lnTo>
                <a:lnTo>
                  <a:pt x="5"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10" name="CustomShape 1002"/>
          <p:cNvSpPr/>
          <p:nvPr/>
        </p:nvSpPr>
        <p:spPr>
          <a:xfrm>
            <a:off x="5657850" y="6249988"/>
            <a:ext cx="92075" cy="87312"/>
          </a:xfrm>
          <a:custGeom>
            <a:avLst/>
            <a:gdLst/>
            <a:ahLst/>
            <a:cxnLst/>
            <a:rect l="l" t="t" r="r" b="b"/>
            <a:pathLst>
              <a:path w="58" h="55">
                <a:moveTo>
                  <a:pt x="10" y="10"/>
                </a:moveTo>
                <a:lnTo>
                  <a:pt x="9" y="10"/>
                </a:lnTo>
                <a:lnTo>
                  <a:pt x="11" y="10"/>
                </a:lnTo>
                <a:lnTo>
                  <a:pt x="16" y="10"/>
                </a:lnTo>
                <a:lnTo>
                  <a:pt x="21" y="10"/>
                </a:lnTo>
                <a:lnTo>
                  <a:pt x="26" y="10"/>
                </a:lnTo>
                <a:lnTo>
                  <a:pt x="31" y="11"/>
                </a:lnTo>
                <a:lnTo>
                  <a:pt x="35" y="12"/>
                </a:lnTo>
                <a:lnTo>
                  <a:pt x="37" y="15"/>
                </a:lnTo>
                <a:lnTo>
                  <a:pt x="12" y="21"/>
                </a:lnTo>
                <a:lnTo>
                  <a:pt x="37" y="27"/>
                </a:lnTo>
                <a:lnTo>
                  <a:pt x="39" y="28"/>
                </a:lnTo>
                <a:lnTo>
                  <a:pt x="39" y="29"/>
                </a:lnTo>
                <a:lnTo>
                  <a:pt x="38" y="29"/>
                </a:lnTo>
                <a:lnTo>
                  <a:pt x="37" y="29"/>
                </a:lnTo>
                <a:lnTo>
                  <a:pt x="32" y="30"/>
                </a:lnTo>
                <a:lnTo>
                  <a:pt x="27" y="30"/>
                </a:lnTo>
                <a:lnTo>
                  <a:pt x="21" y="31"/>
                </a:lnTo>
                <a:lnTo>
                  <a:pt x="17" y="31"/>
                </a:lnTo>
                <a:lnTo>
                  <a:pt x="16" y="31"/>
                </a:lnTo>
                <a:lnTo>
                  <a:pt x="14" y="32"/>
                </a:lnTo>
                <a:lnTo>
                  <a:pt x="16" y="32"/>
                </a:lnTo>
                <a:lnTo>
                  <a:pt x="17" y="33"/>
                </a:lnTo>
                <a:lnTo>
                  <a:pt x="21" y="34"/>
                </a:lnTo>
                <a:lnTo>
                  <a:pt x="26" y="34"/>
                </a:lnTo>
                <a:lnTo>
                  <a:pt x="32" y="35"/>
                </a:lnTo>
                <a:lnTo>
                  <a:pt x="38" y="36"/>
                </a:lnTo>
                <a:lnTo>
                  <a:pt x="43" y="36"/>
                </a:lnTo>
                <a:lnTo>
                  <a:pt x="46" y="38"/>
                </a:lnTo>
                <a:lnTo>
                  <a:pt x="47" y="38"/>
                </a:lnTo>
                <a:lnTo>
                  <a:pt x="47" y="39"/>
                </a:lnTo>
                <a:lnTo>
                  <a:pt x="45" y="39"/>
                </a:lnTo>
                <a:lnTo>
                  <a:pt x="17" y="44"/>
                </a:lnTo>
                <a:lnTo>
                  <a:pt x="20" y="45"/>
                </a:lnTo>
                <a:lnTo>
                  <a:pt x="24" y="46"/>
                </a:lnTo>
                <a:lnTo>
                  <a:pt x="31" y="49"/>
                </a:lnTo>
                <a:lnTo>
                  <a:pt x="38" y="50"/>
                </a:lnTo>
                <a:lnTo>
                  <a:pt x="45" y="51"/>
                </a:lnTo>
                <a:lnTo>
                  <a:pt x="50" y="52"/>
                </a:lnTo>
                <a:lnTo>
                  <a:pt x="56" y="54"/>
                </a:lnTo>
                <a:lnTo>
                  <a:pt x="58" y="55"/>
                </a:lnTo>
                <a:lnTo>
                  <a:pt x="0" y="53"/>
                </a:lnTo>
                <a:lnTo>
                  <a:pt x="3" y="1"/>
                </a:lnTo>
                <a:lnTo>
                  <a:pt x="4" y="0"/>
                </a:lnTo>
                <a:lnTo>
                  <a:pt x="6" y="0"/>
                </a:lnTo>
                <a:lnTo>
                  <a:pt x="9" y="1"/>
                </a:lnTo>
                <a:lnTo>
                  <a:pt x="11" y="2"/>
                </a:lnTo>
                <a:lnTo>
                  <a:pt x="14" y="5"/>
                </a:lnTo>
                <a:lnTo>
                  <a:pt x="16" y="6"/>
                </a:lnTo>
                <a:lnTo>
                  <a:pt x="16" y="8"/>
                </a:lnTo>
                <a:lnTo>
                  <a:pt x="14" y="9"/>
                </a:lnTo>
                <a:lnTo>
                  <a:pt x="10" y="1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611" name="CustomShape 1003"/>
          <p:cNvSpPr/>
          <p:nvPr/>
        </p:nvSpPr>
        <p:spPr>
          <a:xfrm>
            <a:off x="5668963" y="6259513"/>
            <a:ext cx="53975" cy="20637"/>
          </a:xfrm>
          <a:custGeom>
            <a:avLst/>
            <a:gdLst/>
            <a:ahLst/>
            <a:cxnLst/>
            <a:rect l="l" t="t" r="r" b="b"/>
            <a:pathLst>
              <a:path w="34" h="13">
                <a:moveTo>
                  <a:pt x="31" y="13"/>
                </a:moveTo>
                <a:lnTo>
                  <a:pt x="34" y="9"/>
                </a:lnTo>
                <a:lnTo>
                  <a:pt x="31" y="3"/>
                </a:lnTo>
                <a:lnTo>
                  <a:pt x="25" y="1"/>
                </a:lnTo>
                <a:lnTo>
                  <a:pt x="19" y="0"/>
                </a:lnTo>
                <a:lnTo>
                  <a:pt x="14" y="0"/>
                </a:lnTo>
                <a:lnTo>
                  <a:pt x="9" y="0"/>
                </a:lnTo>
                <a:lnTo>
                  <a:pt x="4" y="0"/>
                </a:lnTo>
                <a:lnTo>
                  <a:pt x="4" y="9"/>
                </a:lnTo>
                <a:lnTo>
                  <a:pt x="2" y="0"/>
                </a:lnTo>
                <a:lnTo>
                  <a:pt x="0" y="9"/>
                </a:lnTo>
                <a:lnTo>
                  <a:pt x="4" y="9"/>
                </a:lnTo>
                <a:lnTo>
                  <a:pt x="9" y="9"/>
                </a:lnTo>
                <a:lnTo>
                  <a:pt x="14" y="9"/>
                </a:lnTo>
                <a:lnTo>
                  <a:pt x="19" y="10"/>
                </a:lnTo>
                <a:lnTo>
                  <a:pt x="23" y="10"/>
                </a:lnTo>
                <a:lnTo>
                  <a:pt x="25" y="11"/>
                </a:lnTo>
                <a:lnTo>
                  <a:pt x="25" y="9"/>
                </a:lnTo>
                <a:lnTo>
                  <a:pt x="29" y="4"/>
                </a:lnTo>
                <a:lnTo>
                  <a:pt x="31" y="13"/>
                </a:lnTo>
                <a:lnTo>
                  <a:pt x="34" y="12"/>
                </a:lnTo>
                <a:lnTo>
                  <a:pt x="34" y="9"/>
                </a:lnTo>
                <a:lnTo>
                  <a:pt x="31" y="1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12" name="CustomShape 1004"/>
          <p:cNvSpPr/>
          <p:nvPr/>
        </p:nvSpPr>
        <p:spPr>
          <a:xfrm>
            <a:off x="5675313" y="6265863"/>
            <a:ext cx="42862" cy="25400"/>
          </a:xfrm>
          <a:custGeom>
            <a:avLst/>
            <a:gdLst/>
            <a:ahLst/>
            <a:cxnLst/>
            <a:rect l="l" t="t" r="r" b="b"/>
            <a:pathLst>
              <a:path w="27" h="16">
                <a:moveTo>
                  <a:pt x="2" y="7"/>
                </a:moveTo>
                <a:lnTo>
                  <a:pt x="2" y="16"/>
                </a:lnTo>
                <a:lnTo>
                  <a:pt x="27" y="9"/>
                </a:lnTo>
                <a:lnTo>
                  <a:pt x="25" y="0"/>
                </a:lnTo>
                <a:lnTo>
                  <a:pt x="0" y="7"/>
                </a:lnTo>
                <a:lnTo>
                  <a:pt x="0" y="16"/>
                </a:lnTo>
                <a:lnTo>
                  <a:pt x="2" y="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13" name="CustomShape 1005"/>
          <p:cNvSpPr/>
          <p:nvPr/>
        </p:nvSpPr>
        <p:spPr>
          <a:xfrm>
            <a:off x="5675313" y="6276975"/>
            <a:ext cx="42862" cy="22225"/>
          </a:xfrm>
          <a:custGeom>
            <a:avLst/>
            <a:gdLst/>
            <a:ahLst/>
            <a:cxnLst/>
            <a:rect l="l" t="t" r="r" b="b"/>
            <a:pathLst>
              <a:path w="28" h="14">
                <a:moveTo>
                  <a:pt x="28" y="6"/>
                </a:moveTo>
                <a:lnTo>
                  <a:pt x="27" y="5"/>
                </a:lnTo>
                <a:lnTo>
                  <a:pt x="2" y="0"/>
                </a:lnTo>
                <a:lnTo>
                  <a:pt x="0" y="9"/>
                </a:lnTo>
                <a:lnTo>
                  <a:pt x="25" y="14"/>
                </a:lnTo>
                <a:lnTo>
                  <a:pt x="28" y="6"/>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14" name="CustomShape 1006"/>
          <p:cNvSpPr/>
          <p:nvPr/>
        </p:nvSpPr>
        <p:spPr>
          <a:xfrm>
            <a:off x="5675313" y="6286500"/>
            <a:ext cx="50800" cy="23813"/>
          </a:xfrm>
          <a:custGeom>
            <a:avLst/>
            <a:gdLst/>
            <a:ahLst/>
            <a:cxnLst/>
            <a:rect l="l" t="t" r="r" b="b"/>
            <a:pathLst>
              <a:path w="33" h="15">
                <a:moveTo>
                  <a:pt x="8" y="6"/>
                </a:moveTo>
                <a:lnTo>
                  <a:pt x="9" y="10"/>
                </a:lnTo>
                <a:lnTo>
                  <a:pt x="8" y="12"/>
                </a:lnTo>
                <a:lnTo>
                  <a:pt x="12" y="12"/>
                </a:lnTo>
                <a:lnTo>
                  <a:pt x="17" y="11"/>
                </a:lnTo>
                <a:lnTo>
                  <a:pt x="22" y="11"/>
                </a:lnTo>
                <a:lnTo>
                  <a:pt x="28" y="10"/>
                </a:lnTo>
                <a:lnTo>
                  <a:pt x="30" y="10"/>
                </a:lnTo>
                <a:lnTo>
                  <a:pt x="33" y="7"/>
                </a:lnTo>
                <a:lnTo>
                  <a:pt x="31" y="1"/>
                </a:lnTo>
                <a:lnTo>
                  <a:pt x="29" y="0"/>
                </a:lnTo>
                <a:lnTo>
                  <a:pt x="26" y="8"/>
                </a:lnTo>
                <a:lnTo>
                  <a:pt x="26" y="9"/>
                </a:lnTo>
                <a:lnTo>
                  <a:pt x="25" y="5"/>
                </a:lnTo>
                <a:lnTo>
                  <a:pt x="27" y="1"/>
                </a:lnTo>
                <a:lnTo>
                  <a:pt x="26" y="1"/>
                </a:lnTo>
                <a:lnTo>
                  <a:pt x="22" y="3"/>
                </a:lnTo>
                <a:lnTo>
                  <a:pt x="16" y="3"/>
                </a:lnTo>
                <a:lnTo>
                  <a:pt x="11" y="3"/>
                </a:lnTo>
                <a:lnTo>
                  <a:pt x="7" y="4"/>
                </a:lnTo>
                <a:lnTo>
                  <a:pt x="3" y="5"/>
                </a:lnTo>
                <a:lnTo>
                  <a:pt x="0" y="8"/>
                </a:lnTo>
                <a:lnTo>
                  <a:pt x="2" y="13"/>
                </a:lnTo>
                <a:lnTo>
                  <a:pt x="6" y="15"/>
                </a:lnTo>
                <a:lnTo>
                  <a:pt x="8" y="6"/>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15" name="CustomShape 1007"/>
          <p:cNvSpPr/>
          <p:nvPr/>
        </p:nvSpPr>
        <p:spPr>
          <a:xfrm>
            <a:off x="5683250" y="6296025"/>
            <a:ext cx="57150" cy="22225"/>
          </a:xfrm>
          <a:custGeom>
            <a:avLst/>
            <a:gdLst/>
            <a:ahLst/>
            <a:cxnLst/>
            <a:rect l="l" t="t" r="r" b="b"/>
            <a:pathLst>
              <a:path w="36" h="14">
                <a:moveTo>
                  <a:pt x="30" y="14"/>
                </a:moveTo>
                <a:lnTo>
                  <a:pt x="32" y="14"/>
                </a:lnTo>
                <a:lnTo>
                  <a:pt x="36" y="12"/>
                </a:lnTo>
                <a:lnTo>
                  <a:pt x="33" y="5"/>
                </a:lnTo>
                <a:lnTo>
                  <a:pt x="31" y="4"/>
                </a:lnTo>
                <a:lnTo>
                  <a:pt x="28" y="3"/>
                </a:lnTo>
                <a:lnTo>
                  <a:pt x="23" y="3"/>
                </a:lnTo>
                <a:lnTo>
                  <a:pt x="18" y="2"/>
                </a:lnTo>
                <a:lnTo>
                  <a:pt x="11" y="1"/>
                </a:lnTo>
                <a:lnTo>
                  <a:pt x="6" y="1"/>
                </a:lnTo>
                <a:lnTo>
                  <a:pt x="2" y="0"/>
                </a:lnTo>
                <a:lnTo>
                  <a:pt x="0" y="9"/>
                </a:lnTo>
                <a:lnTo>
                  <a:pt x="5" y="10"/>
                </a:lnTo>
                <a:lnTo>
                  <a:pt x="10" y="10"/>
                </a:lnTo>
                <a:lnTo>
                  <a:pt x="16" y="11"/>
                </a:lnTo>
                <a:lnTo>
                  <a:pt x="22" y="12"/>
                </a:lnTo>
                <a:lnTo>
                  <a:pt x="26" y="12"/>
                </a:lnTo>
                <a:lnTo>
                  <a:pt x="29" y="13"/>
                </a:lnTo>
                <a:lnTo>
                  <a:pt x="27" y="7"/>
                </a:lnTo>
                <a:lnTo>
                  <a:pt x="29" y="5"/>
                </a:lnTo>
                <a:lnTo>
                  <a:pt x="28" y="5"/>
                </a:lnTo>
                <a:lnTo>
                  <a:pt x="30"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16" name="CustomShape 1008"/>
          <p:cNvSpPr/>
          <p:nvPr/>
        </p:nvSpPr>
        <p:spPr>
          <a:xfrm>
            <a:off x="5681663" y="6303963"/>
            <a:ext cx="49212" cy="23812"/>
          </a:xfrm>
          <a:custGeom>
            <a:avLst/>
            <a:gdLst/>
            <a:ahLst/>
            <a:cxnLst/>
            <a:rect l="l" t="t" r="r" b="b"/>
            <a:pathLst>
              <a:path w="32" h="15">
                <a:moveTo>
                  <a:pt x="5" y="7"/>
                </a:moveTo>
                <a:lnTo>
                  <a:pt x="4" y="15"/>
                </a:lnTo>
                <a:lnTo>
                  <a:pt x="32" y="9"/>
                </a:lnTo>
                <a:lnTo>
                  <a:pt x="30" y="0"/>
                </a:lnTo>
                <a:lnTo>
                  <a:pt x="2" y="6"/>
                </a:lnTo>
                <a:lnTo>
                  <a:pt x="0" y="15"/>
                </a:lnTo>
                <a:lnTo>
                  <a:pt x="5" y="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17" name="CustomShape 1009"/>
          <p:cNvSpPr/>
          <p:nvPr/>
        </p:nvSpPr>
        <p:spPr>
          <a:xfrm>
            <a:off x="5681663" y="6315075"/>
            <a:ext cx="76200" cy="30163"/>
          </a:xfrm>
          <a:custGeom>
            <a:avLst/>
            <a:gdLst/>
            <a:ahLst/>
            <a:cxnLst/>
            <a:rect l="l" t="t" r="r" b="b"/>
            <a:pathLst>
              <a:path w="50" h="19">
                <a:moveTo>
                  <a:pt x="43" y="19"/>
                </a:moveTo>
                <a:lnTo>
                  <a:pt x="47" y="12"/>
                </a:lnTo>
                <a:lnTo>
                  <a:pt x="43" y="9"/>
                </a:lnTo>
                <a:lnTo>
                  <a:pt x="38" y="6"/>
                </a:lnTo>
                <a:lnTo>
                  <a:pt x="32" y="5"/>
                </a:lnTo>
                <a:lnTo>
                  <a:pt x="25" y="4"/>
                </a:lnTo>
                <a:lnTo>
                  <a:pt x="17" y="3"/>
                </a:lnTo>
                <a:lnTo>
                  <a:pt x="11" y="1"/>
                </a:lnTo>
                <a:lnTo>
                  <a:pt x="7" y="0"/>
                </a:lnTo>
                <a:lnTo>
                  <a:pt x="5" y="0"/>
                </a:lnTo>
                <a:lnTo>
                  <a:pt x="0" y="8"/>
                </a:lnTo>
                <a:lnTo>
                  <a:pt x="5" y="9"/>
                </a:lnTo>
                <a:lnTo>
                  <a:pt x="10" y="11"/>
                </a:lnTo>
                <a:lnTo>
                  <a:pt x="16" y="12"/>
                </a:lnTo>
                <a:lnTo>
                  <a:pt x="23" y="13"/>
                </a:lnTo>
                <a:lnTo>
                  <a:pt x="30" y="14"/>
                </a:lnTo>
                <a:lnTo>
                  <a:pt x="35" y="15"/>
                </a:lnTo>
                <a:lnTo>
                  <a:pt x="40" y="16"/>
                </a:lnTo>
                <a:lnTo>
                  <a:pt x="44" y="10"/>
                </a:lnTo>
                <a:lnTo>
                  <a:pt x="43" y="19"/>
                </a:lnTo>
                <a:lnTo>
                  <a:pt x="50" y="19"/>
                </a:lnTo>
                <a:lnTo>
                  <a:pt x="47" y="12"/>
                </a:lnTo>
                <a:lnTo>
                  <a:pt x="43" y="1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18" name="CustomShape 1010"/>
          <p:cNvSpPr/>
          <p:nvPr/>
        </p:nvSpPr>
        <p:spPr>
          <a:xfrm>
            <a:off x="5649913" y="6327775"/>
            <a:ext cx="100012" cy="17463"/>
          </a:xfrm>
          <a:custGeom>
            <a:avLst/>
            <a:gdLst/>
            <a:ahLst/>
            <a:cxnLst/>
            <a:rect l="l" t="t" r="r" b="b"/>
            <a:pathLst>
              <a:path w="63" h="11">
                <a:moveTo>
                  <a:pt x="0" y="4"/>
                </a:moveTo>
                <a:lnTo>
                  <a:pt x="5" y="8"/>
                </a:lnTo>
                <a:lnTo>
                  <a:pt x="62" y="11"/>
                </a:lnTo>
                <a:lnTo>
                  <a:pt x="63" y="2"/>
                </a:lnTo>
                <a:lnTo>
                  <a:pt x="5" y="0"/>
                </a:lnTo>
                <a:lnTo>
                  <a:pt x="9" y="4"/>
                </a:lnTo>
                <a:lnTo>
                  <a:pt x="0" y="4"/>
                </a:lnTo>
                <a:lnTo>
                  <a:pt x="0" y="8"/>
                </a:lnTo>
                <a:lnTo>
                  <a:pt x="5" y="8"/>
                </a:lnTo>
                <a:lnTo>
                  <a:pt x="0" y="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19" name="CustomShape 1011"/>
          <p:cNvSpPr/>
          <p:nvPr/>
        </p:nvSpPr>
        <p:spPr>
          <a:xfrm>
            <a:off x="5649913" y="6246813"/>
            <a:ext cx="19050" cy="87312"/>
          </a:xfrm>
          <a:custGeom>
            <a:avLst/>
            <a:gdLst/>
            <a:ahLst/>
            <a:cxnLst/>
            <a:rect l="l" t="t" r="r" b="b"/>
            <a:pathLst>
              <a:path w="12" h="55">
                <a:moveTo>
                  <a:pt x="5" y="0"/>
                </a:moveTo>
                <a:lnTo>
                  <a:pt x="4" y="3"/>
                </a:lnTo>
                <a:lnTo>
                  <a:pt x="0" y="55"/>
                </a:lnTo>
                <a:lnTo>
                  <a:pt x="9" y="55"/>
                </a:lnTo>
                <a:lnTo>
                  <a:pt x="12" y="3"/>
                </a:lnTo>
                <a:lnTo>
                  <a:pt x="11" y="7"/>
                </a:lnTo>
                <a:lnTo>
                  <a:pt x="5"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20" name="CustomShape 1012"/>
          <p:cNvSpPr/>
          <p:nvPr/>
        </p:nvSpPr>
        <p:spPr>
          <a:xfrm>
            <a:off x="5657850" y="6243638"/>
            <a:ext cx="11113" cy="14287"/>
          </a:xfrm>
          <a:custGeom>
            <a:avLst/>
            <a:gdLst/>
            <a:ahLst/>
            <a:cxnLst/>
            <a:rect l="l" t="t" r="r" b="b"/>
            <a:pathLst>
              <a:path w="7" h="9">
                <a:moveTo>
                  <a:pt x="4" y="0"/>
                </a:moveTo>
                <a:lnTo>
                  <a:pt x="1" y="1"/>
                </a:lnTo>
                <a:lnTo>
                  <a:pt x="0" y="2"/>
                </a:lnTo>
                <a:lnTo>
                  <a:pt x="6" y="9"/>
                </a:lnTo>
                <a:lnTo>
                  <a:pt x="7" y="8"/>
                </a:lnTo>
                <a:lnTo>
                  <a:pt x="4" y="9"/>
                </a:lnTo>
                <a:lnTo>
                  <a:pt x="4"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21" name="CustomShape 1013"/>
          <p:cNvSpPr/>
          <p:nvPr/>
        </p:nvSpPr>
        <p:spPr>
          <a:xfrm>
            <a:off x="5664200" y="6243638"/>
            <a:ext cx="25400" cy="28575"/>
          </a:xfrm>
          <a:custGeom>
            <a:avLst/>
            <a:gdLst/>
            <a:ahLst/>
            <a:cxnLst/>
            <a:rect l="l" t="t" r="r" b="b"/>
            <a:pathLst>
              <a:path w="16" h="19">
                <a:moveTo>
                  <a:pt x="7" y="19"/>
                </a:moveTo>
                <a:lnTo>
                  <a:pt x="12" y="17"/>
                </a:lnTo>
                <a:lnTo>
                  <a:pt x="16" y="13"/>
                </a:lnTo>
                <a:lnTo>
                  <a:pt x="16" y="8"/>
                </a:lnTo>
                <a:lnTo>
                  <a:pt x="13" y="4"/>
                </a:lnTo>
                <a:lnTo>
                  <a:pt x="9" y="3"/>
                </a:lnTo>
                <a:lnTo>
                  <a:pt x="6" y="1"/>
                </a:lnTo>
                <a:lnTo>
                  <a:pt x="3" y="0"/>
                </a:lnTo>
                <a:lnTo>
                  <a:pt x="0" y="0"/>
                </a:lnTo>
                <a:lnTo>
                  <a:pt x="0" y="9"/>
                </a:lnTo>
                <a:lnTo>
                  <a:pt x="1" y="9"/>
                </a:lnTo>
                <a:lnTo>
                  <a:pt x="3" y="10"/>
                </a:lnTo>
                <a:lnTo>
                  <a:pt x="5" y="11"/>
                </a:lnTo>
                <a:lnTo>
                  <a:pt x="7" y="12"/>
                </a:lnTo>
                <a:lnTo>
                  <a:pt x="7" y="10"/>
                </a:lnTo>
                <a:lnTo>
                  <a:pt x="8" y="9"/>
                </a:lnTo>
                <a:lnTo>
                  <a:pt x="5" y="10"/>
                </a:lnTo>
                <a:lnTo>
                  <a:pt x="7" y="1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22" name="CustomShape 1014"/>
          <p:cNvSpPr/>
          <p:nvPr/>
        </p:nvSpPr>
        <p:spPr>
          <a:xfrm>
            <a:off x="5602288" y="6246813"/>
            <a:ext cx="60325" cy="19050"/>
          </a:xfrm>
          <a:custGeom>
            <a:avLst/>
            <a:gdLst/>
            <a:ahLst/>
            <a:cxnLst/>
            <a:rect l="l" t="t" r="r" b="b"/>
            <a:pathLst>
              <a:path w="37" h="13">
                <a:moveTo>
                  <a:pt x="8" y="11"/>
                </a:moveTo>
                <a:lnTo>
                  <a:pt x="7" y="13"/>
                </a:lnTo>
                <a:lnTo>
                  <a:pt x="9" y="12"/>
                </a:lnTo>
                <a:lnTo>
                  <a:pt x="15" y="11"/>
                </a:lnTo>
                <a:lnTo>
                  <a:pt x="21" y="10"/>
                </a:lnTo>
                <a:lnTo>
                  <a:pt x="26" y="9"/>
                </a:lnTo>
                <a:lnTo>
                  <a:pt x="30" y="10"/>
                </a:lnTo>
                <a:lnTo>
                  <a:pt x="28" y="4"/>
                </a:lnTo>
                <a:lnTo>
                  <a:pt x="29" y="3"/>
                </a:lnTo>
                <a:lnTo>
                  <a:pt x="22" y="4"/>
                </a:lnTo>
                <a:lnTo>
                  <a:pt x="23" y="13"/>
                </a:lnTo>
                <a:lnTo>
                  <a:pt x="32" y="12"/>
                </a:lnTo>
                <a:lnTo>
                  <a:pt x="37" y="8"/>
                </a:lnTo>
                <a:lnTo>
                  <a:pt x="32" y="0"/>
                </a:lnTo>
                <a:lnTo>
                  <a:pt x="26" y="0"/>
                </a:lnTo>
                <a:lnTo>
                  <a:pt x="20" y="1"/>
                </a:lnTo>
                <a:lnTo>
                  <a:pt x="12" y="2"/>
                </a:lnTo>
                <a:lnTo>
                  <a:pt x="6" y="3"/>
                </a:lnTo>
                <a:lnTo>
                  <a:pt x="1" y="8"/>
                </a:lnTo>
                <a:lnTo>
                  <a:pt x="0" y="11"/>
                </a:lnTo>
                <a:lnTo>
                  <a:pt x="8" y="1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23" name="CustomShape 1015"/>
          <p:cNvSpPr/>
          <p:nvPr/>
        </p:nvSpPr>
        <p:spPr>
          <a:xfrm>
            <a:off x="5602288" y="6264275"/>
            <a:ext cx="12700" cy="15875"/>
          </a:xfrm>
          <a:prstGeom prst="rect">
            <a:avLst/>
          </a:prstGeom>
          <a:solidFill>
            <a:srgbClr val="BF8D07"/>
          </a:solidFill>
          <a:ln>
            <a:noFill/>
          </a:ln>
        </p:spPr>
        <p:style>
          <a:lnRef idx="0">
            <a:scrgbClr r="0" g="0" b="0"/>
          </a:lnRef>
          <a:fillRef idx="0">
            <a:scrgbClr r="0" g="0" b="0"/>
          </a:fillRef>
          <a:effectRef idx="0">
            <a:scrgbClr r="0" g="0" b="0"/>
          </a:effectRef>
          <a:fontRef idx="minor"/>
        </p:style>
      </p:sp>
      <p:sp>
        <p:nvSpPr>
          <p:cNvPr id="1624" name="CustomShape 1016"/>
          <p:cNvSpPr/>
          <p:nvPr/>
        </p:nvSpPr>
        <p:spPr>
          <a:xfrm>
            <a:off x="5602288" y="6278563"/>
            <a:ext cx="25400" cy="19050"/>
          </a:xfrm>
          <a:custGeom>
            <a:avLst/>
            <a:gdLst/>
            <a:ahLst/>
            <a:cxnLst/>
            <a:rect l="l" t="t" r="r" b="b"/>
            <a:pathLst>
              <a:path w="16" h="13">
                <a:moveTo>
                  <a:pt x="16" y="13"/>
                </a:moveTo>
                <a:lnTo>
                  <a:pt x="15" y="10"/>
                </a:lnTo>
                <a:lnTo>
                  <a:pt x="14" y="6"/>
                </a:lnTo>
                <a:lnTo>
                  <a:pt x="12" y="5"/>
                </a:lnTo>
                <a:lnTo>
                  <a:pt x="11" y="3"/>
                </a:lnTo>
                <a:lnTo>
                  <a:pt x="9" y="2"/>
                </a:lnTo>
                <a:lnTo>
                  <a:pt x="8" y="1"/>
                </a:lnTo>
                <a:lnTo>
                  <a:pt x="8" y="0"/>
                </a:lnTo>
                <a:lnTo>
                  <a:pt x="8" y="1"/>
                </a:lnTo>
                <a:lnTo>
                  <a:pt x="0" y="1"/>
                </a:lnTo>
                <a:lnTo>
                  <a:pt x="1" y="4"/>
                </a:lnTo>
                <a:lnTo>
                  <a:pt x="2" y="6"/>
                </a:lnTo>
                <a:lnTo>
                  <a:pt x="3" y="8"/>
                </a:lnTo>
                <a:lnTo>
                  <a:pt x="5" y="10"/>
                </a:lnTo>
                <a:lnTo>
                  <a:pt x="6" y="11"/>
                </a:lnTo>
                <a:lnTo>
                  <a:pt x="6" y="12"/>
                </a:lnTo>
                <a:lnTo>
                  <a:pt x="7" y="12"/>
                </a:lnTo>
                <a:lnTo>
                  <a:pt x="7" y="11"/>
                </a:lnTo>
                <a:lnTo>
                  <a:pt x="16" y="1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25" name="CustomShape 1017"/>
          <p:cNvSpPr/>
          <p:nvPr/>
        </p:nvSpPr>
        <p:spPr>
          <a:xfrm>
            <a:off x="5605463" y="6296025"/>
            <a:ext cx="22225" cy="31750"/>
          </a:xfrm>
          <a:custGeom>
            <a:avLst/>
            <a:gdLst/>
            <a:ahLst/>
            <a:cxnLst/>
            <a:rect l="l" t="t" r="r" b="b"/>
            <a:pathLst>
              <a:path w="15" h="20">
                <a:moveTo>
                  <a:pt x="8" y="14"/>
                </a:moveTo>
                <a:lnTo>
                  <a:pt x="9" y="18"/>
                </a:lnTo>
                <a:lnTo>
                  <a:pt x="15" y="2"/>
                </a:lnTo>
                <a:lnTo>
                  <a:pt x="6" y="0"/>
                </a:lnTo>
                <a:lnTo>
                  <a:pt x="1" y="16"/>
                </a:lnTo>
                <a:lnTo>
                  <a:pt x="1" y="20"/>
                </a:lnTo>
                <a:lnTo>
                  <a:pt x="1" y="16"/>
                </a:lnTo>
                <a:lnTo>
                  <a:pt x="0" y="17"/>
                </a:lnTo>
                <a:lnTo>
                  <a:pt x="1" y="20"/>
                </a:lnTo>
                <a:lnTo>
                  <a:pt x="8"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26" name="CustomShape 1018"/>
          <p:cNvSpPr/>
          <p:nvPr/>
        </p:nvSpPr>
        <p:spPr>
          <a:xfrm>
            <a:off x="5605463" y="6318250"/>
            <a:ext cx="52387" cy="19050"/>
          </a:xfrm>
          <a:custGeom>
            <a:avLst/>
            <a:gdLst/>
            <a:ahLst/>
            <a:cxnLst/>
            <a:rect l="l" t="t" r="r" b="b"/>
            <a:pathLst>
              <a:path w="33" h="12">
                <a:moveTo>
                  <a:pt x="24" y="7"/>
                </a:moveTo>
                <a:lnTo>
                  <a:pt x="24" y="3"/>
                </a:lnTo>
                <a:lnTo>
                  <a:pt x="25" y="2"/>
                </a:lnTo>
                <a:lnTo>
                  <a:pt x="23" y="3"/>
                </a:lnTo>
                <a:lnTo>
                  <a:pt x="19" y="3"/>
                </a:lnTo>
                <a:lnTo>
                  <a:pt x="15" y="3"/>
                </a:lnTo>
                <a:lnTo>
                  <a:pt x="12" y="2"/>
                </a:lnTo>
                <a:lnTo>
                  <a:pt x="8" y="1"/>
                </a:lnTo>
                <a:lnTo>
                  <a:pt x="7" y="0"/>
                </a:lnTo>
                <a:lnTo>
                  <a:pt x="0" y="6"/>
                </a:lnTo>
                <a:lnTo>
                  <a:pt x="4" y="9"/>
                </a:lnTo>
                <a:lnTo>
                  <a:pt x="9" y="11"/>
                </a:lnTo>
                <a:lnTo>
                  <a:pt x="14" y="12"/>
                </a:lnTo>
                <a:lnTo>
                  <a:pt x="19" y="12"/>
                </a:lnTo>
                <a:lnTo>
                  <a:pt x="24" y="12"/>
                </a:lnTo>
                <a:lnTo>
                  <a:pt x="28" y="11"/>
                </a:lnTo>
                <a:lnTo>
                  <a:pt x="33" y="8"/>
                </a:lnTo>
                <a:lnTo>
                  <a:pt x="32" y="1"/>
                </a:lnTo>
                <a:lnTo>
                  <a:pt x="24" y="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27" name="CustomShape 1019"/>
          <p:cNvSpPr/>
          <p:nvPr/>
        </p:nvSpPr>
        <p:spPr>
          <a:xfrm>
            <a:off x="5637213" y="6311900"/>
            <a:ext cx="19050" cy="17463"/>
          </a:xfrm>
          <a:custGeom>
            <a:avLst/>
            <a:gdLst/>
            <a:ahLst/>
            <a:cxnLst/>
            <a:rect l="l" t="t" r="r" b="b"/>
            <a:pathLst>
              <a:path w="12" h="11">
                <a:moveTo>
                  <a:pt x="0" y="0"/>
                </a:moveTo>
                <a:lnTo>
                  <a:pt x="0" y="2"/>
                </a:lnTo>
                <a:lnTo>
                  <a:pt x="1" y="4"/>
                </a:lnTo>
                <a:lnTo>
                  <a:pt x="1" y="5"/>
                </a:lnTo>
                <a:lnTo>
                  <a:pt x="2" y="7"/>
                </a:lnTo>
                <a:lnTo>
                  <a:pt x="3" y="8"/>
                </a:lnTo>
                <a:lnTo>
                  <a:pt x="4" y="10"/>
                </a:lnTo>
                <a:lnTo>
                  <a:pt x="4" y="11"/>
                </a:lnTo>
                <a:lnTo>
                  <a:pt x="12" y="5"/>
                </a:lnTo>
                <a:lnTo>
                  <a:pt x="11" y="4"/>
                </a:lnTo>
                <a:lnTo>
                  <a:pt x="11" y="3"/>
                </a:lnTo>
                <a:lnTo>
                  <a:pt x="10" y="2"/>
                </a:lnTo>
                <a:lnTo>
                  <a:pt x="10" y="1"/>
                </a:lnTo>
                <a:lnTo>
                  <a:pt x="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28" name="CustomShape 1020"/>
          <p:cNvSpPr/>
          <p:nvPr/>
        </p:nvSpPr>
        <p:spPr>
          <a:xfrm>
            <a:off x="5637213" y="6257925"/>
            <a:ext cx="19050" cy="53975"/>
          </a:xfrm>
          <a:custGeom>
            <a:avLst/>
            <a:gdLst/>
            <a:ahLst/>
            <a:cxnLst/>
            <a:rect l="l" t="t" r="r" b="b"/>
            <a:pathLst>
              <a:path w="13" h="35">
                <a:moveTo>
                  <a:pt x="13" y="4"/>
                </a:moveTo>
                <a:lnTo>
                  <a:pt x="4" y="2"/>
                </a:lnTo>
                <a:lnTo>
                  <a:pt x="4" y="5"/>
                </a:lnTo>
                <a:lnTo>
                  <a:pt x="3" y="10"/>
                </a:lnTo>
                <a:lnTo>
                  <a:pt x="3" y="14"/>
                </a:lnTo>
                <a:lnTo>
                  <a:pt x="2" y="18"/>
                </a:lnTo>
                <a:lnTo>
                  <a:pt x="2" y="23"/>
                </a:lnTo>
                <a:lnTo>
                  <a:pt x="1" y="26"/>
                </a:lnTo>
                <a:lnTo>
                  <a:pt x="1" y="30"/>
                </a:lnTo>
                <a:lnTo>
                  <a:pt x="0" y="34"/>
                </a:lnTo>
                <a:lnTo>
                  <a:pt x="10" y="35"/>
                </a:lnTo>
                <a:lnTo>
                  <a:pt x="10" y="31"/>
                </a:lnTo>
                <a:lnTo>
                  <a:pt x="11" y="28"/>
                </a:lnTo>
                <a:lnTo>
                  <a:pt x="11" y="24"/>
                </a:lnTo>
                <a:lnTo>
                  <a:pt x="12" y="19"/>
                </a:lnTo>
                <a:lnTo>
                  <a:pt x="12" y="15"/>
                </a:lnTo>
                <a:lnTo>
                  <a:pt x="13" y="11"/>
                </a:lnTo>
                <a:lnTo>
                  <a:pt x="13" y="6"/>
                </a:lnTo>
                <a:lnTo>
                  <a:pt x="13" y="2"/>
                </a:lnTo>
                <a:lnTo>
                  <a:pt x="4" y="0"/>
                </a:lnTo>
                <a:lnTo>
                  <a:pt x="13" y="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29" name="CustomShape 1021"/>
          <p:cNvSpPr/>
          <p:nvPr/>
        </p:nvSpPr>
        <p:spPr>
          <a:xfrm>
            <a:off x="5637213" y="6257925"/>
            <a:ext cx="19050" cy="30163"/>
          </a:xfrm>
          <a:custGeom>
            <a:avLst/>
            <a:gdLst/>
            <a:ahLst/>
            <a:cxnLst/>
            <a:rect l="l" t="t" r="r" b="b"/>
            <a:pathLst>
              <a:path w="13" h="19">
                <a:moveTo>
                  <a:pt x="1" y="13"/>
                </a:moveTo>
                <a:lnTo>
                  <a:pt x="8" y="13"/>
                </a:lnTo>
                <a:lnTo>
                  <a:pt x="13" y="4"/>
                </a:lnTo>
                <a:lnTo>
                  <a:pt x="4" y="0"/>
                </a:lnTo>
                <a:lnTo>
                  <a:pt x="0" y="8"/>
                </a:lnTo>
                <a:lnTo>
                  <a:pt x="8" y="8"/>
                </a:lnTo>
                <a:lnTo>
                  <a:pt x="1" y="13"/>
                </a:lnTo>
                <a:lnTo>
                  <a:pt x="4" y="19"/>
                </a:lnTo>
                <a:lnTo>
                  <a:pt x="8" y="13"/>
                </a:lnTo>
                <a:lnTo>
                  <a:pt x="1" y="1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30" name="CustomShape 1022"/>
          <p:cNvSpPr/>
          <p:nvPr/>
        </p:nvSpPr>
        <p:spPr>
          <a:xfrm>
            <a:off x="5608638" y="6249988"/>
            <a:ext cx="41275" cy="26987"/>
          </a:xfrm>
          <a:custGeom>
            <a:avLst/>
            <a:gdLst/>
            <a:ahLst/>
            <a:cxnLst/>
            <a:rect l="l" t="t" r="r" b="b"/>
            <a:pathLst>
              <a:path w="26" h="18">
                <a:moveTo>
                  <a:pt x="0" y="11"/>
                </a:moveTo>
                <a:lnTo>
                  <a:pt x="4" y="12"/>
                </a:lnTo>
                <a:lnTo>
                  <a:pt x="8" y="11"/>
                </a:lnTo>
                <a:lnTo>
                  <a:pt x="12" y="9"/>
                </a:lnTo>
                <a:lnTo>
                  <a:pt x="14" y="9"/>
                </a:lnTo>
                <a:lnTo>
                  <a:pt x="13" y="9"/>
                </a:lnTo>
                <a:lnTo>
                  <a:pt x="14" y="10"/>
                </a:lnTo>
                <a:lnTo>
                  <a:pt x="16" y="12"/>
                </a:lnTo>
                <a:lnTo>
                  <a:pt x="19" y="18"/>
                </a:lnTo>
                <a:lnTo>
                  <a:pt x="26" y="13"/>
                </a:lnTo>
                <a:lnTo>
                  <a:pt x="23" y="8"/>
                </a:lnTo>
                <a:lnTo>
                  <a:pt x="21" y="5"/>
                </a:lnTo>
                <a:lnTo>
                  <a:pt x="18" y="1"/>
                </a:lnTo>
                <a:lnTo>
                  <a:pt x="15" y="0"/>
                </a:lnTo>
                <a:lnTo>
                  <a:pt x="11" y="0"/>
                </a:lnTo>
                <a:lnTo>
                  <a:pt x="8" y="1"/>
                </a:lnTo>
                <a:lnTo>
                  <a:pt x="5" y="2"/>
                </a:lnTo>
                <a:lnTo>
                  <a:pt x="1" y="5"/>
                </a:lnTo>
                <a:lnTo>
                  <a:pt x="6" y="6"/>
                </a:lnTo>
                <a:lnTo>
                  <a:pt x="0" y="11"/>
                </a:lnTo>
                <a:lnTo>
                  <a:pt x="2" y="13"/>
                </a:lnTo>
                <a:lnTo>
                  <a:pt x="4" y="12"/>
                </a:lnTo>
                <a:lnTo>
                  <a:pt x="0" y="1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31" name="CustomShape 1023"/>
          <p:cNvSpPr/>
          <p:nvPr/>
        </p:nvSpPr>
        <p:spPr>
          <a:xfrm>
            <a:off x="5607050" y="6257925"/>
            <a:ext cx="11113" cy="7938"/>
          </a:xfrm>
          <a:custGeom>
            <a:avLst/>
            <a:gdLst/>
            <a:ahLst/>
            <a:cxnLst/>
            <a:rect l="l" t="t" r="r" b="b"/>
            <a:pathLst>
              <a:path w="7" h="6">
                <a:moveTo>
                  <a:pt x="3" y="3"/>
                </a:moveTo>
                <a:lnTo>
                  <a:pt x="0" y="6"/>
                </a:lnTo>
                <a:lnTo>
                  <a:pt x="1" y="6"/>
                </a:lnTo>
                <a:lnTo>
                  <a:pt x="7" y="1"/>
                </a:lnTo>
                <a:lnTo>
                  <a:pt x="6" y="0"/>
                </a:lnTo>
                <a:lnTo>
                  <a:pt x="3" y="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32" name="CustomShape 1024"/>
          <p:cNvSpPr/>
          <p:nvPr/>
        </p:nvSpPr>
        <p:spPr>
          <a:xfrm>
            <a:off x="3327400" y="6319838"/>
            <a:ext cx="271463" cy="19050"/>
          </a:xfrm>
          <a:custGeom>
            <a:avLst/>
            <a:gdLst/>
            <a:ahLst/>
            <a:cxnLst/>
            <a:rect l="l" t="t" r="r" b="b"/>
            <a:pathLst>
              <a:path w="170" h="13">
                <a:moveTo>
                  <a:pt x="0" y="9"/>
                </a:moveTo>
                <a:lnTo>
                  <a:pt x="0" y="13"/>
                </a:lnTo>
                <a:lnTo>
                  <a:pt x="170" y="9"/>
                </a:lnTo>
                <a:lnTo>
                  <a:pt x="170" y="0"/>
                </a:lnTo>
                <a:lnTo>
                  <a:pt x="0" y="3"/>
                </a:lnTo>
                <a:lnTo>
                  <a:pt x="0"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33" name="CustomShape 1025"/>
          <p:cNvSpPr/>
          <p:nvPr/>
        </p:nvSpPr>
        <p:spPr>
          <a:xfrm>
            <a:off x="3382963" y="6232525"/>
            <a:ext cx="139700" cy="15875"/>
          </a:xfrm>
          <a:custGeom>
            <a:avLst/>
            <a:gdLst/>
            <a:ahLst/>
            <a:cxnLst/>
            <a:rect l="l" t="t" r="r" b="b"/>
            <a:pathLst>
              <a:path w="88" h="10">
                <a:moveTo>
                  <a:pt x="0" y="6"/>
                </a:moveTo>
                <a:lnTo>
                  <a:pt x="0" y="10"/>
                </a:lnTo>
                <a:lnTo>
                  <a:pt x="88" y="10"/>
                </a:lnTo>
                <a:lnTo>
                  <a:pt x="88" y="0"/>
                </a:lnTo>
                <a:lnTo>
                  <a:pt x="0" y="1"/>
                </a:lnTo>
                <a:lnTo>
                  <a:pt x="0" y="6"/>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34" name="CustomShape 1026"/>
          <p:cNvSpPr/>
          <p:nvPr/>
        </p:nvSpPr>
        <p:spPr>
          <a:xfrm>
            <a:off x="3429000" y="6251575"/>
            <a:ext cx="61913" cy="77788"/>
          </a:xfrm>
          <a:prstGeom prst="rect">
            <a:avLst/>
          </a:prstGeom>
          <a:solidFill>
            <a:srgbClr val="FFCC00"/>
          </a:solidFill>
          <a:ln>
            <a:noFill/>
          </a:ln>
        </p:spPr>
        <p:style>
          <a:lnRef idx="0">
            <a:scrgbClr r="0" g="0" b="0"/>
          </a:lnRef>
          <a:fillRef idx="0">
            <a:scrgbClr r="0" g="0" b="0"/>
          </a:fillRef>
          <a:effectRef idx="0">
            <a:scrgbClr r="0" g="0" b="0"/>
          </a:effectRef>
          <a:fontRef idx="minor"/>
        </p:style>
      </p:sp>
      <p:sp>
        <p:nvSpPr>
          <p:cNvPr id="1635" name="CustomShape 1027"/>
          <p:cNvSpPr/>
          <p:nvPr/>
        </p:nvSpPr>
        <p:spPr>
          <a:xfrm>
            <a:off x="3422650" y="6243638"/>
            <a:ext cx="68263" cy="14287"/>
          </a:xfrm>
          <a:custGeom>
            <a:avLst/>
            <a:gdLst/>
            <a:ahLst/>
            <a:cxnLst/>
            <a:rect l="l" t="t" r="r" b="b"/>
            <a:pathLst>
              <a:path w="42" h="10">
                <a:moveTo>
                  <a:pt x="8" y="5"/>
                </a:moveTo>
                <a:lnTo>
                  <a:pt x="4" y="10"/>
                </a:lnTo>
                <a:lnTo>
                  <a:pt x="42" y="10"/>
                </a:lnTo>
                <a:lnTo>
                  <a:pt x="42" y="0"/>
                </a:lnTo>
                <a:lnTo>
                  <a:pt x="4" y="0"/>
                </a:lnTo>
                <a:lnTo>
                  <a:pt x="0" y="5"/>
                </a:lnTo>
                <a:lnTo>
                  <a:pt x="4" y="0"/>
                </a:lnTo>
                <a:lnTo>
                  <a:pt x="0" y="0"/>
                </a:lnTo>
                <a:lnTo>
                  <a:pt x="0" y="5"/>
                </a:lnTo>
                <a:lnTo>
                  <a:pt x="8" y="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36" name="CustomShape 1028"/>
          <p:cNvSpPr/>
          <p:nvPr/>
        </p:nvSpPr>
        <p:spPr>
          <a:xfrm>
            <a:off x="3422650" y="6251575"/>
            <a:ext cx="11113" cy="84138"/>
          </a:xfrm>
          <a:custGeom>
            <a:avLst/>
            <a:gdLst/>
            <a:ahLst/>
            <a:cxnLst/>
            <a:rect l="l" t="t" r="r" b="b"/>
            <a:pathLst>
              <a:path w="8" h="54">
                <a:moveTo>
                  <a:pt x="4" y="45"/>
                </a:moveTo>
                <a:lnTo>
                  <a:pt x="8" y="50"/>
                </a:lnTo>
                <a:lnTo>
                  <a:pt x="8" y="0"/>
                </a:lnTo>
                <a:lnTo>
                  <a:pt x="0" y="0"/>
                </a:lnTo>
                <a:lnTo>
                  <a:pt x="0" y="50"/>
                </a:lnTo>
                <a:lnTo>
                  <a:pt x="4" y="54"/>
                </a:lnTo>
                <a:lnTo>
                  <a:pt x="0" y="50"/>
                </a:lnTo>
                <a:lnTo>
                  <a:pt x="0" y="54"/>
                </a:lnTo>
                <a:lnTo>
                  <a:pt x="4" y="54"/>
                </a:lnTo>
                <a:lnTo>
                  <a:pt x="4" y="4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37" name="CustomShape 1029"/>
          <p:cNvSpPr/>
          <p:nvPr/>
        </p:nvSpPr>
        <p:spPr>
          <a:xfrm>
            <a:off x="3429000" y="6323013"/>
            <a:ext cx="68263" cy="14287"/>
          </a:xfrm>
          <a:custGeom>
            <a:avLst/>
            <a:gdLst/>
            <a:ahLst/>
            <a:cxnLst/>
            <a:rect l="l" t="t" r="r" b="b"/>
            <a:pathLst>
              <a:path w="42" h="9">
                <a:moveTo>
                  <a:pt x="33" y="5"/>
                </a:moveTo>
                <a:lnTo>
                  <a:pt x="38" y="0"/>
                </a:lnTo>
                <a:lnTo>
                  <a:pt x="0" y="0"/>
                </a:lnTo>
                <a:lnTo>
                  <a:pt x="0" y="9"/>
                </a:lnTo>
                <a:lnTo>
                  <a:pt x="38" y="9"/>
                </a:lnTo>
                <a:lnTo>
                  <a:pt x="42" y="5"/>
                </a:lnTo>
                <a:lnTo>
                  <a:pt x="38" y="9"/>
                </a:lnTo>
                <a:lnTo>
                  <a:pt x="42" y="9"/>
                </a:lnTo>
                <a:lnTo>
                  <a:pt x="42" y="5"/>
                </a:lnTo>
                <a:lnTo>
                  <a:pt x="33" y="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38" name="CustomShape 1030"/>
          <p:cNvSpPr/>
          <p:nvPr/>
        </p:nvSpPr>
        <p:spPr>
          <a:xfrm>
            <a:off x="3481388" y="6243638"/>
            <a:ext cx="15875" cy="87312"/>
          </a:xfrm>
          <a:custGeom>
            <a:avLst/>
            <a:gdLst/>
            <a:ahLst/>
            <a:cxnLst/>
            <a:rect l="l" t="t" r="r" b="b"/>
            <a:pathLst>
              <a:path w="9" h="55">
                <a:moveTo>
                  <a:pt x="5" y="10"/>
                </a:moveTo>
                <a:lnTo>
                  <a:pt x="0" y="5"/>
                </a:lnTo>
                <a:lnTo>
                  <a:pt x="0" y="55"/>
                </a:lnTo>
                <a:lnTo>
                  <a:pt x="9" y="55"/>
                </a:lnTo>
                <a:lnTo>
                  <a:pt x="9" y="5"/>
                </a:lnTo>
                <a:lnTo>
                  <a:pt x="5" y="0"/>
                </a:lnTo>
                <a:lnTo>
                  <a:pt x="9" y="5"/>
                </a:lnTo>
                <a:lnTo>
                  <a:pt x="9" y="0"/>
                </a:lnTo>
                <a:lnTo>
                  <a:pt x="5" y="0"/>
                </a:lnTo>
                <a:lnTo>
                  <a:pt x="5"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39" name="CustomShape 1031"/>
          <p:cNvSpPr/>
          <p:nvPr/>
        </p:nvSpPr>
        <p:spPr>
          <a:xfrm>
            <a:off x="3332163" y="6248400"/>
            <a:ext cx="100012" cy="85725"/>
          </a:xfrm>
          <a:custGeom>
            <a:avLst/>
            <a:gdLst/>
            <a:ahLst/>
            <a:cxnLst/>
            <a:rect l="l" t="t" r="r" b="b"/>
            <a:pathLst>
              <a:path w="63" h="54">
                <a:moveTo>
                  <a:pt x="51" y="10"/>
                </a:moveTo>
                <a:lnTo>
                  <a:pt x="52" y="10"/>
                </a:lnTo>
                <a:lnTo>
                  <a:pt x="50" y="10"/>
                </a:lnTo>
                <a:lnTo>
                  <a:pt x="46" y="10"/>
                </a:lnTo>
                <a:lnTo>
                  <a:pt x="40" y="10"/>
                </a:lnTo>
                <a:lnTo>
                  <a:pt x="33" y="10"/>
                </a:lnTo>
                <a:lnTo>
                  <a:pt x="28" y="11"/>
                </a:lnTo>
                <a:lnTo>
                  <a:pt x="24" y="12"/>
                </a:lnTo>
                <a:lnTo>
                  <a:pt x="23" y="14"/>
                </a:lnTo>
                <a:lnTo>
                  <a:pt x="48" y="21"/>
                </a:lnTo>
                <a:lnTo>
                  <a:pt x="22" y="27"/>
                </a:lnTo>
                <a:lnTo>
                  <a:pt x="21" y="28"/>
                </a:lnTo>
                <a:lnTo>
                  <a:pt x="20" y="28"/>
                </a:lnTo>
                <a:lnTo>
                  <a:pt x="21" y="29"/>
                </a:lnTo>
                <a:lnTo>
                  <a:pt x="22" y="29"/>
                </a:lnTo>
                <a:lnTo>
                  <a:pt x="27" y="30"/>
                </a:lnTo>
                <a:lnTo>
                  <a:pt x="33" y="30"/>
                </a:lnTo>
                <a:lnTo>
                  <a:pt x="40" y="30"/>
                </a:lnTo>
                <a:lnTo>
                  <a:pt x="44" y="31"/>
                </a:lnTo>
                <a:lnTo>
                  <a:pt x="46" y="31"/>
                </a:lnTo>
                <a:lnTo>
                  <a:pt x="46" y="32"/>
                </a:lnTo>
                <a:lnTo>
                  <a:pt x="44" y="33"/>
                </a:lnTo>
                <a:lnTo>
                  <a:pt x="40" y="33"/>
                </a:lnTo>
                <a:lnTo>
                  <a:pt x="33" y="34"/>
                </a:lnTo>
                <a:lnTo>
                  <a:pt x="27" y="35"/>
                </a:lnTo>
                <a:lnTo>
                  <a:pt x="21" y="35"/>
                </a:lnTo>
                <a:lnTo>
                  <a:pt x="15" y="36"/>
                </a:lnTo>
                <a:lnTo>
                  <a:pt x="11" y="37"/>
                </a:lnTo>
                <a:lnTo>
                  <a:pt x="10" y="37"/>
                </a:lnTo>
                <a:lnTo>
                  <a:pt x="11" y="39"/>
                </a:lnTo>
                <a:lnTo>
                  <a:pt x="12" y="39"/>
                </a:lnTo>
                <a:lnTo>
                  <a:pt x="44" y="44"/>
                </a:lnTo>
                <a:lnTo>
                  <a:pt x="41" y="45"/>
                </a:lnTo>
                <a:lnTo>
                  <a:pt x="36" y="46"/>
                </a:lnTo>
                <a:lnTo>
                  <a:pt x="28" y="47"/>
                </a:lnTo>
                <a:lnTo>
                  <a:pt x="21" y="50"/>
                </a:lnTo>
                <a:lnTo>
                  <a:pt x="13" y="51"/>
                </a:lnTo>
                <a:lnTo>
                  <a:pt x="7" y="52"/>
                </a:lnTo>
                <a:lnTo>
                  <a:pt x="2" y="53"/>
                </a:lnTo>
                <a:lnTo>
                  <a:pt x="0" y="54"/>
                </a:lnTo>
                <a:lnTo>
                  <a:pt x="63" y="53"/>
                </a:lnTo>
                <a:lnTo>
                  <a:pt x="60" y="1"/>
                </a:lnTo>
                <a:lnTo>
                  <a:pt x="59" y="0"/>
                </a:lnTo>
                <a:lnTo>
                  <a:pt x="56" y="0"/>
                </a:lnTo>
                <a:lnTo>
                  <a:pt x="52" y="1"/>
                </a:lnTo>
                <a:lnTo>
                  <a:pt x="50" y="2"/>
                </a:lnTo>
                <a:lnTo>
                  <a:pt x="47" y="3"/>
                </a:lnTo>
                <a:lnTo>
                  <a:pt x="45" y="6"/>
                </a:lnTo>
                <a:lnTo>
                  <a:pt x="45" y="7"/>
                </a:lnTo>
                <a:lnTo>
                  <a:pt x="47" y="9"/>
                </a:lnTo>
                <a:lnTo>
                  <a:pt x="51" y="10"/>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640" name="CustomShape 1032"/>
          <p:cNvSpPr/>
          <p:nvPr/>
        </p:nvSpPr>
        <p:spPr>
          <a:xfrm>
            <a:off x="3360738" y="6257925"/>
            <a:ext cx="60325" cy="19050"/>
          </a:xfrm>
          <a:custGeom>
            <a:avLst/>
            <a:gdLst/>
            <a:ahLst/>
            <a:cxnLst/>
            <a:rect l="l" t="t" r="r" b="b"/>
            <a:pathLst>
              <a:path w="37" h="13">
                <a:moveTo>
                  <a:pt x="6" y="4"/>
                </a:moveTo>
                <a:lnTo>
                  <a:pt x="9" y="8"/>
                </a:lnTo>
                <a:lnTo>
                  <a:pt x="8" y="11"/>
                </a:lnTo>
                <a:lnTo>
                  <a:pt x="11" y="10"/>
                </a:lnTo>
                <a:lnTo>
                  <a:pt x="17" y="8"/>
                </a:lnTo>
                <a:lnTo>
                  <a:pt x="22" y="8"/>
                </a:lnTo>
                <a:lnTo>
                  <a:pt x="28" y="8"/>
                </a:lnTo>
                <a:lnTo>
                  <a:pt x="32" y="8"/>
                </a:lnTo>
                <a:lnTo>
                  <a:pt x="37" y="8"/>
                </a:lnTo>
                <a:lnTo>
                  <a:pt x="34" y="0"/>
                </a:lnTo>
                <a:lnTo>
                  <a:pt x="32" y="8"/>
                </a:lnTo>
                <a:lnTo>
                  <a:pt x="33" y="0"/>
                </a:lnTo>
                <a:lnTo>
                  <a:pt x="32" y="0"/>
                </a:lnTo>
                <a:lnTo>
                  <a:pt x="28" y="0"/>
                </a:lnTo>
                <a:lnTo>
                  <a:pt x="22" y="0"/>
                </a:lnTo>
                <a:lnTo>
                  <a:pt x="15" y="0"/>
                </a:lnTo>
                <a:lnTo>
                  <a:pt x="9" y="1"/>
                </a:lnTo>
                <a:lnTo>
                  <a:pt x="4" y="2"/>
                </a:lnTo>
                <a:lnTo>
                  <a:pt x="0" y="8"/>
                </a:lnTo>
                <a:lnTo>
                  <a:pt x="4" y="13"/>
                </a:lnTo>
                <a:lnTo>
                  <a:pt x="0" y="8"/>
                </a:lnTo>
                <a:lnTo>
                  <a:pt x="0" y="12"/>
                </a:lnTo>
                <a:lnTo>
                  <a:pt x="4" y="13"/>
                </a:lnTo>
                <a:lnTo>
                  <a:pt x="6" y="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41" name="CustomShape 1033"/>
          <p:cNvSpPr/>
          <p:nvPr/>
        </p:nvSpPr>
        <p:spPr>
          <a:xfrm>
            <a:off x="3367088" y="6264275"/>
            <a:ext cx="42862" cy="23813"/>
          </a:xfrm>
          <a:custGeom>
            <a:avLst/>
            <a:gdLst/>
            <a:ahLst/>
            <a:cxnLst/>
            <a:rect l="l" t="t" r="r" b="b"/>
            <a:pathLst>
              <a:path w="27" h="15">
                <a:moveTo>
                  <a:pt x="27" y="15"/>
                </a:moveTo>
                <a:lnTo>
                  <a:pt x="27" y="6"/>
                </a:lnTo>
                <a:lnTo>
                  <a:pt x="2" y="0"/>
                </a:lnTo>
                <a:lnTo>
                  <a:pt x="0" y="9"/>
                </a:lnTo>
                <a:lnTo>
                  <a:pt x="26" y="15"/>
                </a:lnTo>
                <a:lnTo>
                  <a:pt x="26" y="6"/>
                </a:lnTo>
                <a:lnTo>
                  <a:pt x="27" y="1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42" name="CustomShape 1034"/>
          <p:cNvSpPr/>
          <p:nvPr/>
        </p:nvSpPr>
        <p:spPr>
          <a:xfrm>
            <a:off x="3365500" y="6273800"/>
            <a:ext cx="44450" cy="22225"/>
          </a:xfrm>
          <a:custGeom>
            <a:avLst/>
            <a:gdLst/>
            <a:ahLst/>
            <a:cxnLst/>
            <a:rect l="l" t="t" r="r" b="b"/>
            <a:pathLst>
              <a:path w="28" h="15">
                <a:moveTo>
                  <a:pt x="2" y="15"/>
                </a:moveTo>
                <a:lnTo>
                  <a:pt x="28" y="9"/>
                </a:lnTo>
                <a:lnTo>
                  <a:pt x="27" y="0"/>
                </a:lnTo>
                <a:lnTo>
                  <a:pt x="0" y="6"/>
                </a:lnTo>
                <a:lnTo>
                  <a:pt x="2" y="1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43" name="CustomShape 1035"/>
          <p:cNvSpPr/>
          <p:nvPr/>
        </p:nvSpPr>
        <p:spPr>
          <a:xfrm>
            <a:off x="3357563" y="6283325"/>
            <a:ext cx="53975" cy="23813"/>
          </a:xfrm>
          <a:custGeom>
            <a:avLst/>
            <a:gdLst/>
            <a:ahLst/>
            <a:cxnLst/>
            <a:rect l="l" t="t" r="r" b="b"/>
            <a:pathLst>
              <a:path w="35" h="15">
                <a:moveTo>
                  <a:pt x="30" y="15"/>
                </a:moveTo>
                <a:lnTo>
                  <a:pt x="31" y="15"/>
                </a:lnTo>
                <a:lnTo>
                  <a:pt x="33" y="14"/>
                </a:lnTo>
                <a:lnTo>
                  <a:pt x="35" y="9"/>
                </a:lnTo>
                <a:lnTo>
                  <a:pt x="32" y="5"/>
                </a:lnTo>
                <a:lnTo>
                  <a:pt x="30" y="5"/>
                </a:lnTo>
                <a:lnTo>
                  <a:pt x="25" y="3"/>
                </a:lnTo>
                <a:lnTo>
                  <a:pt x="18" y="3"/>
                </a:lnTo>
                <a:lnTo>
                  <a:pt x="12" y="2"/>
                </a:lnTo>
                <a:lnTo>
                  <a:pt x="8" y="2"/>
                </a:lnTo>
                <a:lnTo>
                  <a:pt x="7" y="2"/>
                </a:lnTo>
                <a:lnTo>
                  <a:pt x="9" y="5"/>
                </a:lnTo>
                <a:lnTo>
                  <a:pt x="8" y="9"/>
                </a:lnTo>
                <a:lnTo>
                  <a:pt x="6" y="0"/>
                </a:lnTo>
                <a:lnTo>
                  <a:pt x="3" y="1"/>
                </a:lnTo>
                <a:lnTo>
                  <a:pt x="0" y="7"/>
                </a:lnTo>
                <a:lnTo>
                  <a:pt x="4" y="11"/>
                </a:lnTo>
                <a:lnTo>
                  <a:pt x="7" y="11"/>
                </a:lnTo>
                <a:lnTo>
                  <a:pt x="12" y="12"/>
                </a:lnTo>
                <a:lnTo>
                  <a:pt x="17" y="12"/>
                </a:lnTo>
                <a:lnTo>
                  <a:pt x="24" y="12"/>
                </a:lnTo>
                <a:lnTo>
                  <a:pt x="29" y="13"/>
                </a:lnTo>
                <a:lnTo>
                  <a:pt x="27" y="11"/>
                </a:lnTo>
                <a:lnTo>
                  <a:pt x="29" y="7"/>
                </a:lnTo>
                <a:lnTo>
                  <a:pt x="28" y="7"/>
                </a:lnTo>
                <a:lnTo>
                  <a:pt x="29" y="7"/>
                </a:lnTo>
                <a:lnTo>
                  <a:pt x="30" y="1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44" name="CustomShape 1036"/>
          <p:cNvSpPr/>
          <p:nvPr/>
        </p:nvSpPr>
        <p:spPr>
          <a:xfrm>
            <a:off x="3344863" y="6294438"/>
            <a:ext cx="57150" cy="22225"/>
          </a:xfrm>
          <a:custGeom>
            <a:avLst/>
            <a:gdLst/>
            <a:ahLst/>
            <a:cxnLst/>
            <a:rect l="l" t="t" r="r" b="b"/>
            <a:pathLst>
              <a:path w="38" h="14">
                <a:moveTo>
                  <a:pt x="6" y="5"/>
                </a:moveTo>
                <a:lnTo>
                  <a:pt x="5" y="5"/>
                </a:lnTo>
                <a:lnTo>
                  <a:pt x="7" y="6"/>
                </a:lnTo>
                <a:lnTo>
                  <a:pt x="6" y="13"/>
                </a:lnTo>
                <a:lnTo>
                  <a:pt x="5" y="13"/>
                </a:lnTo>
                <a:lnTo>
                  <a:pt x="8" y="12"/>
                </a:lnTo>
                <a:lnTo>
                  <a:pt x="14" y="12"/>
                </a:lnTo>
                <a:lnTo>
                  <a:pt x="20" y="11"/>
                </a:lnTo>
                <a:lnTo>
                  <a:pt x="26" y="10"/>
                </a:lnTo>
                <a:lnTo>
                  <a:pt x="33" y="10"/>
                </a:lnTo>
                <a:lnTo>
                  <a:pt x="38" y="8"/>
                </a:lnTo>
                <a:lnTo>
                  <a:pt x="37" y="0"/>
                </a:lnTo>
                <a:lnTo>
                  <a:pt x="32" y="0"/>
                </a:lnTo>
                <a:lnTo>
                  <a:pt x="26" y="1"/>
                </a:lnTo>
                <a:lnTo>
                  <a:pt x="19" y="2"/>
                </a:lnTo>
                <a:lnTo>
                  <a:pt x="13" y="2"/>
                </a:lnTo>
                <a:lnTo>
                  <a:pt x="7" y="3"/>
                </a:lnTo>
                <a:lnTo>
                  <a:pt x="3" y="4"/>
                </a:lnTo>
                <a:lnTo>
                  <a:pt x="1" y="4"/>
                </a:lnTo>
                <a:lnTo>
                  <a:pt x="0" y="11"/>
                </a:lnTo>
                <a:lnTo>
                  <a:pt x="3" y="14"/>
                </a:lnTo>
                <a:lnTo>
                  <a:pt x="5" y="14"/>
                </a:lnTo>
                <a:lnTo>
                  <a:pt x="6" y="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45" name="CustomShape 1037"/>
          <p:cNvSpPr/>
          <p:nvPr/>
        </p:nvSpPr>
        <p:spPr>
          <a:xfrm>
            <a:off x="3351213" y="6302375"/>
            <a:ext cx="53975" cy="22225"/>
          </a:xfrm>
          <a:custGeom>
            <a:avLst/>
            <a:gdLst/>
            <a:ahLst/>
            <a:cxnLst/>
            <a:rect l="l" t="t" r="r" b="b"/>
            <a:pathLst>
              <a:path w="34" h="14">
                <a:moveTo>
                  <a:pt x="34" y="14"/>
                </a:moveTo>
                <a:lnTo>
                  <a:pt x="33" y="6"/>
                </a:lnTo>
                <a:lnTo>
                  <a:pt x="1" y="0"/>
                </a:lnTo>
                <a:lnTo>
                  <a:pt x="0" y="9"/>
                </a:lnTo>
                <a:lnTo>
                  <a:pt x="32" y="14"/>
                </a:lnTo>
                <a:lnTo>
                  <a:pt x="30" y="7"/>
                </a:lnTo>
                <a:lnTo>
                  <a:pt x="34" y="1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46" name="CustomShape 1038"/>
          <p:cNvSpPr/>
          <p:nvPr/>
        </p:nvSpPr>
        <p:spPr>
          <a:xfrm>
            <a:off x="3319463" y="6313488"/>
            <a:ext cx="85725" cy="26987"/>
          </a:xfrm>
          <a:custGeom>
            <a:avLst/>
            <a:gdLst/>
            <a:ahLst/>
            <a:cxnLst/>
            <a:rect l="l" t="t" r="r" b="b"/>
            <a:pathLst>
              <a:path w="54" h="18">
                <a:moveTo>
                  <a:pt x="8" y="9"/>
                </a:moveTo>
                <a:lnTo>
                  <a:pt x="12" y="15"/>
                </a:lnTo>
                <a:lnTo>
                  <a:pt x="11" y="16"/>
                </a:lnTo>
                <a:lnTo>
                  <a:pt x="16" y="15"/>
                </a:lnTo>
                <a:lnTo>
                  <a:pt x="22" y="14"/>
                </a:lnTo>
                <a:lnTo>
                  <a:pt x="30" y="13"/>
                </a:lnTo>
                <a:lnTo>
                  <a:pt x="37" y="11"/>
                </a:lnTo>
                <a:lnTo>
                  <a:pt x="45" y="10"/>
                </a:lnTo>
                <a:lnTo>
                  <a:pt x="50" y="9"/>
                </a:lnTo>
                <a:lnTo>
                  <a:pt x="54" y="7"/>
                </a:lnTo>
                <a:lnTo>
                  <a:pt x="50" y="0"/>
                </a:lnTo>
                <a:lnTo>
                  <a:pt x="48" y="0"/>
                </a:lnTo>
                <a:lnTo>
                  <a:pt x="43" y="1"/>
                </a:lnTo>
                <a:lnTo>
                  <a:pt x="36" y="2"/>
                </a:lnTo>
                <a:lnTo>
                  <a:pt x="28" y="3"/>
                </a:lnTo>
                <a:lnTo>
                  <a:pt x="20" y="5"/>
                </a:lnTo>
                <a:lnTo>
                  <a:pt x="14" y="6"/>
                </a:lnTo>
                <a:lnTo>
                  <a:pt x="9" y="7"/>
                </a:lnTo>
                <a:lnTo>
                  <a:pt x="3" y="11"/>
                </a:lnTo>
                <a:lnTo>
                  <a:pt x="8" y="18"/>
                </a:lnTo>
                <a:lnTo>
                  <a:pt x="3" y="11"/>
                </a:lnTo>
                <a:lnTo>
                  <a:pt x="0" y="18"/>
                </a:lnTo>
                <a:lnTo>
                  <a:pt x="8" y="18"/>
                </a:lnTo>
                <a:lnTo>
                  <a:pt x="8"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47" name="CustomShape 1039"/>
          <p:cNvSpPr/>
          <p:nvPr/>
        </p:nvSpPr>
        <p:spPr>
          <a:xfrm>
            <a:off x="3332163" y="6323013"/>
            <a:ext cx="107950" cy="19050"/>
          </a:xfrm>
          <a:custGeom>
            <a:avLst/>
            <a:gdLst/>
            <a:ahLst/>
            <a:cxnLst/>
            <a:rect l="l" t="t" r="r" b="b"/>
            <a:pathLst>
              <a:path w="67" h="12">
                <a:moveTo>
                  <a:pt x="59" y="6"/>
                </a:moveTo>
                <a:lnTo>
                  <a:pt x="63" y="0"/>
                </a:lnTo>
                <a:lnTo>
                  <a:pt x="0" y="3"/>
                </a:lnTo>
                <a:lnTo>
                  <a:pt x="0" y="12"/>
                </a:lnTo>
                <a:lnTo>
                  <a:pt x="63" y="10"/>
                </a:lnTo>
                <a:lnTo>
                  <a:pt x="67" y="5"/>
                </a:lnTo>
                <a:lnTo>
                  <a:pt x="63" y="10"/>
                </a:lnTo>
                <a:lnTo>
                  <a:pt x="67" y="10"/>
                </a:lnTo>
                <a:lnTo>
                  <a:pt x="67" y="5"/>
                </a:lnTo>
                <a:lnTo>
                  <a:pt x="59" y="6"/>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48" name="CustomShape 1040"/>
          <p:cNvSpPr/>
          <p:nvPr/>
        </p:nvSpPr>
        <p:spPr>
          <a:xfrm>
            <a:off x="3421063" y="6245225"/>
            <a:ext cx="19050" cy="87313"/>
          </a:xfrm>
          <a:custGeom>
            <a:avLst/>
            <a:gdLst/>
            <a:ahLst/>
            <a:cxnLst/>
            <a:rect l="l" t="t" r="r" b="b"/>
            <a:pathLst>
              <a:path w="11" h="55">
                <a:moveTo>
                  <a:pt x="1" y="7"/>
                </a:moveTo>
                <a:lnTo>
                  <a:pt x="0" y="3"/>
                </a:lnTo>
                <a:lnTo>
                  <a:pt x="3" y="55"/>
                </a:lnTo>
                <a:lnTo>
                  <a:pt x="11" y="54"/>
                </a:lnTo>
                <a:lnTo>
                  <a:pt x="8" y="2"/>
                </a:lnTo>
                <a:lnTo>
                  <a:pt x="7" y="0"/>
                </a:lnTo>
                <a:lnTo>
                  <a:pt x="1" y="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49" name="CustomShape 1041"/>
          <p:cNvSpPr/>
          <p:nvPr/>
        </p:nvSpPr>
        <p:spPr>
          <a:xfrm>
            <a:off x="3421063" y="6242050"/>
            <a:ext cx="11112" cy="14288"/>
          </a:xfrm>
          <a:custGeom>
            <a:avLst/>
            <a:gdLst/>
            <a:ahLst/>
            <a:cxnLst/>
            <a:rect l="l" t="t" r="r" b="b"/>
            <a:pathLst>
              <a:path w="7" h="9">
                <a:moveTo>
                  <a:pt x="3" y="9"/>
                </a:moveTo>
                <a:lnTo>
                  <a:pt x="0" y="7"/>
                </a:lnTo>
                <a:lnTo>
                  <a:pt x="1" y="9"/>
                </a:lnTo>
                <a:lnTo>
                  <a:pt x="7" y="2"/>
                </a:lnTo>
                <a:lnTo>
                  <a:pt x="6" y="1"/>
                </a:lnTo>
                <a:lnTo>
                  <a:pt x="3" y="0"/>
                </a:lnTo>
                <a:lnTo>
                  <a:pt x="3" y="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50" name="CustomShape 1042"/>
          <p:cNvSpPr/>
          <p:nvPr/>
        </p:nvSpPr>
        <p:spPr>
          <a:xfrm>
            <a:off x="3398838" y="6242050"/>
            <a:ext cx="26987" cy="26988"/>
          </a:xfrm>
          <a:custGeom>
            <a:avLst/>
            <a:gdLst/>
            <a:ahLst/>
            <a:cxnLst/>
            <a:rect l="l" t="t" r="r" b="b"/>
            <a:pathLst>
              <a:path w="17" h="18">
                <a:moveTo>
                  <a:pt x="10" y="10"/>
                </a:moveTo>
                <a:lnTo>
                  <a:pt x="7" y="9"/>
                </a:lnTo>
                <a:lnTo>
                  <a:pt x="7" y="12"/>
                </a:lnTo>
                <a:lnTo>
                  <a:pt x="9" y="11"/>
                </a:lnTo>
                <a:lnTo>
                  <a:pt x="13" y="10"/>
                </a:lnTo>
                <a:lnTo>
                  <a:pt x="15" y="9"/>
                </a:lnTo>
                <a:lnTo>
                  <a:pt x="17" y="9"/>
                </a:lnTo>
                <a:lnTo>
                  <a:pt x="17" y="0"/>
                </a:lnTo>
                <a:lnTo>
                  <a:pt x="14" y="0"/>
                </a:lnTo>
                <a:lnTo>
                  <a:pt x="9" y="1"/>
                </a:lnTo>
                <a:lnTo>
                  <a:pt x="6" y="2"/>
                </a:lnTo>
                <a:lnTo>
                  <a:pt x="3" y="4"/>
                </a:lnTo>
                <a:lnTo>
                  <a:pt x="0" y="7"/>
                </a:lnTo>
                <a:lnTo>
                  <a:pt x="0" y="13"/>
                </a:lnTo>
                <a:lnTo>
                  <a:pt x="3" y="16"/>
                </a:lnTo>
                <a:lnTo>
                  <a:pt x="8" y="18"/>
                </a:lnTo>
                <a:lnTo>
                  <a:pt x="1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51" name="CustomShape 1043"/>
          <p:cNvSpPr/>
          <p:nvPr/>
        </p:nvSpPr>
        <p:spPr>
          <a:xfrm>
            <a:off x="3429000" y="6245225"/>
            <a:ext cx="61913" cy="20638"/>
          </a:xfrm>
          <a:custGeom>
            <a:avLst/>
            <a:gdLst/>
            <a:ahLst/>
            <a:cxnLst/>
            <a:rect l="l" t="t" r="r" b="b"/>
            <a:pathLst>
              <a:path w="40" h="13">
                <a:moveTo>
                  <a:pt x="40" y="10"/>
                </a:moveTo>
                <a:lnTo>
                  <a:pt x="39" y="8"/>
                </a:lnTo>
                <a:lnTo>
                  <a:pt x="34" y="3"/>
                </a:lnTo>
                <a:lnTo>
                  <a:pt x="26" y="1"/>
                </a:lnTo>
                <a:lnTo>
                  <a:pt x="19" y="0"/>
                </a:lnTo>
                <a:lnTo>
                  <a:pt x="12" y="0"/>
                </a:lnTo>
                <a:lnTo>
                  <a:pt x="5" y="0"/>
                </a:lnTo>
                <a:lnTo>
                  <a:pt x="0" y="7"/>
                </a:lnTo>
                <a:lnTo>
                  <a:pt x="5" y="11"/>
                </a:lnTo>
                <a:lnTo>
                  <a:pt x="15" y="13"/>
                </a:lnTo>
                <a:lnTo>
                  <a:pt x="16" y="4"/>
                </a:lnTo>
                <a:lnTo>
                  <a:pt x="8" y="2"/>
                </a:lnTo>
                <a:lnTo>
                  <a:pt x="8" y="4"/>
                </a:lnTo>
                <a:lnTo>
                  <a:pt x="6" y="9"/>
                </a:lnTo>
                <a:lnTo>
                  <a:pt x="12" y="9"/>
                </a:lnTo>
                <a:lnTo>
                  <a:pt x="18" y="9"/>
                </a:lnTo>
                <a:lnTo>
                  <a:pt x="24" y="10"/>
                </a:lnTo>
                <a:lnTo>
                  <a:pt x="31" y="12"/>
                </a:lnTo>
                <a:lnTo>
                  <a:pt x="33" y="13"/>
                </a:lnTo>
                <a:lnTo>
                  <a:pt x="32" y="10"/>
                </a:lnTo>
                <a:lnTo>
                  <a:pt x="40"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52" name="CustomShape 1044"/>
          <p:cNvSpPr/>
          <p:nvPr/>
        </p:nvSpPr>
        <p:spPr>
          <a:xfrm>
            <a:off x="3479800" y="6261100"/>
            <a:ext cx="11113" cy="17463"/>
          </a:xfrm>
          <a:prstGeom prst="rect">
            <a:avLst/>
          </a:prstGeom>
          <a:solidFill>
            <a:srgbClr val="BF8D07"/>
          </a:solidFill>
          <a:ln>
            <a:noFill/>
          </a:ln>
        </p:spPr>
        <p:style>
          <a:lnRef idx="0">
            <a:scrgbClr r="0" g="0" b="0"/>
          </a:lnRef>
          <a:fillRef idx="0">
            <a:scrgbClr r="0" g="0" b="0"/>
          </a:fillRef>
          <a:effectRef idx="0">
            <a:scrgbClr r="0" g="0" b="0"/>
          </a:effectRef>
          <a:fontRef idx="minor"/>
        </p:style>
      </p:sp>
      <p:sp>
        <p:nvSpPr>
          <p:cNvPr id="1653" name="CustomShape 1045"/>
          <p:cNvSpPr/>
          <p:nvPr/>
        </p:nvSpPr>
        <p:spPr>
          <a:xfrm>
            <a:off x="3467100" y="6276975"/>
            <a:ext cx="25400" cy="19050"/>
          </a:xfrm>
          <a:custGeom>
            <a:avLst/>
            <a:gdLst/>
            <a:ahLst/>
            <a:cxnLst/>
            <a:rect l="l" t="t" r="r" b="b"/>
            <a:pathLst>
              <a:path w="16" h="13">
                <a:moveTo>
                  <a:pt x="9" y="10"/>
                </a:moveTo>
                <a:lnTo>
                  <a:pt x="9" y="12"/>
                </a:lnTo>
                <a:lnTo>
                  <a:pt x="10" y="11"/>
                </a:lnTo>
                <a:lnTo>
                  <a:pt x="11" y="9"/>
                </a:lnTo>
                <a:lnTo>
                  <a:pt x="12" y="7"/>
                </a:lnTo>
                <a:lnTo>
                  <a:pt x="14" y="6"/>
                </a:lnTo>
                <a:lnTo>
                  <a:pt x="15" y="4"/>
                </a:lnTo>
                <a:lnTo>
                  <a:pt x="16" y="1"/>
                </a:lnTo>
                <a:lnTo>
                  <a:pt x="8" y="1"/>
                </a:lnTo>
                <a:lnTo>
                  <a:pt x="8" y="0"/>
                </a:lnTo>
                <a:lnTo>
                  <a:pt x="6" y="1"/>
                </a:lnTo>
                <a:lnTo>
                  <a:pt x="5" y="3"/>
                </a:lnTo>
                <a:lnTo>
                  <a:pt x="3" y="4"/>
                </a:lnTo>
                <a:lnTo>
                  <a:pt x="1" y="6"/>
                </a:lnTo>
                <a:lnTo>
                  <a:pt x="0" y="9"/>
                </a:lnTo>
                <a:lnTo>
                  <a:pt x="0" y="13"/>
                </a:lnTo>
                <a:lnTo>
                  <a:pt x="9" y="1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54" name="CustomShape 1046"/>
          <p:cNvSpPr/>
          <p:nvPr/>
        </p:nvSpPr>
        <p:spPr>
          <a:xfrm>
            <a:off x="3467100" y="6292850"/>
            <a:ext cx="23813" cy="30163"/>
          </a:xfrm>
          <a:custGeom>
            <a:avLst/>
            <a:gdLst/>
            <a:ahLst/>
            <a:cxnLst/>
            <a:rect l="l" t="t" r="r" b="b"/>
            <a:pathLst>
              <a:path w="15" h="20">
                <a:moveTo>
                  <a:pt x="13" y="20"/>
                </a:moveTo>
                <a:lnTo>
                  <a:pt x="14" y="16"/>
                </a:lnTo>
                <a:lnTo>
                  <a:pt x="9" y="0"/>
                </a:lnTo>
                <a:lnTo>
                  <a:pt x="0" y="3"/>
                </a:lnTo>
                <a:lnTo>
                  <a:pt x="6" y="19"/>
                </a:lnTo>
                <a:lnTo>
                  <a:pt x="7" y="15"/>
                </a:lnTo>
                <a:lnTo>
                  <a:pt x="13" y="20"/>
                </a:lnTo>
                <a:lnTo>
                  <a:pt x="15" y="18"/>
                </a:lnTo>
                <a:lnTo>
                  <a:pt x="14" y="16"/>
                </a:lnTo>
                <a:lnTo>
                  <a:pt x="13" y="2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55" name="CustomShape 1047"/>
          <p:cNvSpPr/>
          <p:nvPr/>
        </p:nvSpPr>
        <p:spPr>
          <a:xfrm>
            <a:off x="3433763" y="6316663"/>
            <a:ext cx="53975" cy="19050"/>
          </a:xfrm>
          <a:custGeom>
            <a:avLst/>
            <a:gdLst/>
            <a:ahLst/>
            <a:cxnLst/>
            <a:rect l="l" t="t" r="r" b="b"/>
            <a:pathLst>
              <a:path w="34" h="12">
                <a:moveTo>
                  <a:pt x="0" y="0"/>
                </a:moveTo>
                <a:lnTo>
                  <a:pt x="0" y="8"/>
                </a:lnTo>
                <a:lnTo>
                  <a:pt x="4" y="11"/>
                </a:lnTo>
                <a:lnTo>
                  <a:pt x="9" y="12"/>
                </a:lnTo>
                <a:lnTo>
                  <a:pt x="14" y="12"/>
                </a:lnTo>
                <a:lnTo>
                  <a:pt x="19" y="12"/>
                </a:lnTo>
                <a:lnTo>
                  <a:pt x="24" y="11"/>
                </a:lnTo>
                <a:lnTo>
                  <a:pt x="30" y="9"/>
                </a:lnTo>
                <a:lnTo>
                  <a:pt x="34" y="5"/>
                </a:lnTo>
                <a:lnTo>
                  <a:pt x="28" y="0"/>
                </a:lnTo>
                <a:lnTo>
                  <a:pt x="26" y="1"/>
                </a:lnTo>
                <a:lnTo>
                  <a:pt x="22" y="2"/>
                </a:lnTo>
                <a:lnTo>
                  <a:pt x="18" y="2"/>
                </a:lnTo>
                <a:lnTo>
                  <a:pt x="14" y="3"/>
                </a:lnTo>
                <a:lnTo>
                  <a:pt x="10" y="2"/>
                </a:lnTo>
                <a:lnTo>
                  <a:pt x="8" y="2"/>
                </a:lnTo>
                <a:lnTo>
                  <a:pt x="8" y="7"/>
                </a:lnTo>
                <a:lnTo>
                  <a:pt x="0"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56" name="CustomShape 1048"/>
          <p:cNvSpPr/>
          <p:nvPr/>
        </p:nvSpPr>
        <p:spPr>
          <a:xfrm>
            <a:off x="3433763" y="6310313"/>
            <a:ext cx="19050" cy="17462"/>
          </a:xfrm>
          <a:custGeom>
            <a:avLst/>
            <a:gdLst/>
            <a:ahLst/>
            <a:cxnLst/>
            <a:rect l="l" t="t" r="r" b="b"/>
            <a:pathLst>
              <a:path w="12" h="11">
                <a:moveTo>
                  <a:pt x="3" y="1"/>
                </a:moveTo>
                <a:lnTo>
                  <a:pt x="3" y="2"/>
                </a:lnTo>
                <a:lnTo>
                  <a:pt x="3" y="1"/>
                </a:lnTo>
                <a:lnTo>
                  <a:pt x="3" y="2"/>
                </a:lnTo>
                <a:lnTo>
                  <a:pt x="2" y="2"/>
                </a:lnTo>
                <a:lnTo>
                  <a:pt x="1" y="3"/>
                </a:lnTo>
                <a:lnTo>
                  <a:pt x="0" y="4"/>
                </a:lnTo>
                <a:lnTo>
                  <a:pt x="8" y="11"/>
                </a:lnTo>
                <a:lnTo>
                  <a:pt x="8" y="9"/>
                </a:lnTo>
                <a:lnTo>
                  <a:pt x="9" y="8"/>
                </a:lnTo>
                <a:lnTo>
                  <a:pt x="10" y="7"/>
                </a:lnTo>
                <a:lnTo>
                  <a:pt x="11" y="6"/>
                </a:lnTo>
                <a:lnTo>
                  <a:pt x="12" y="5"/>
                </a:lnTo>
                <a:lnTo>
                  <a:pt x="12" y="3"/>
                </a:lnTo>
                <a:lnTo>
                  <a:pt x="12" y="2"/>
                </a:lnTo>
                <a:lnTo>
                  <a:pt x="12" y="0"/>
                </a:lnTo>
                <a:lnTo>
                  <a:pt x="3" y="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57" name="CustomShape 1049"/>
          <p:cNvSpPr/>
          <p:nvPr/>
        </p:nvSpPr>
        <p:spPr>
          <a:xfrm>
            <a:off x="3433763" y="6256338"/>
            <a:ext cx="19050" cy="55562"/>
          </a:xfrm>
          <a:custGeom>
            <a:avLst/>
            <a:gdLst/>
            <a:ahLst/>
            <a:cxnLst/>
            <a:rect l="l" t="t" r="r" b="b"/>
            <a:pathLst>
              <a:path w="13" h="35">
                <a:moveTo>
                  <a:pt x="9" y="0"/>
                </a:moveTo>
                <a:lnTo>
                  <a:pt x="0" y="2"/>
                </a:lnTo>
                <a:lnTo>
                  <a:pt x="1" y="5"/>
                </a:lnTo>
                <a:lnTo>
                  <a:pt x="1" y="9"/>
                </a:lnTo>
                <a:lnTo>
                  <a:pt x="1" y="14"/>
                </a:lnTo>
                <a:lnTo>
                  <a:pt x="2" y="18"/>
                </a:lnTo>
                <a:lnTo>
                  <a:pt x="2" y="24"/>
                </a:lnTo>
                <a:lnTo>
                  <a:pt x="3" y="27"/>
                </a:lnTo>
                <a:lnTo>
                  <a:pt x="4" y="31"/>
                </a:lnTo>
                <a:lnTo>
                  <a:pt x="4" y="35"/>
                </a:lnTo>
                <a:lnTo>
                  <a:pt x="13" y="34"/>
                </a:lnTo>
                <a:lnTo>
                  <a:pt x="13" y="30"/>
                </a:lnTo>
                <a:lnTo>
                  <a:pt x="12" y="26"/>
                </a:lnTo>
                <a:lnTo>
                  <a:pt x="12" y="22"/>
                </a:lnTo>
                <a:lnTo>
                  <a:pt x="11" y="17"/>
                </a:lnTo>
                <a:lnTo>
                  <a:pt x="11" y="13"/>
                </a:lnTo>
                <a:lnTo>
                  <a:pt x="10" y="9"/>
                </a:lnTo>
                <a:lnTo>
                  <a:pt x="10" y="5"/>
                </a:lnTo>
                <a:lnTo>
                  <a:pt x="10" y="2"/>
                </a:lnTo>
                <a:lnTo>
                  <a:pt x="1" y="4"/>
                </a:lnTo>
                <a:lnTo>
                  <a:pt x="9"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58" name="CustomShape 1050"/>
          <p:cNvSpPr/>
          <p:nvPr/>
        </p:nvSpPr>
        <p:spPr>
          <a:xfrm>
            <a:off x="3433763" y="6256338"/>
            <a:ext cx="19050" cy="28575"/>
          </a:xfrm>
          <a:custGeom>
            <a:avLst/>
            <a:gdLst/>
            <a:ahLst/>
            <a:cxnLst/>
            <a:rect l="l" t="t" r="r" b="b"/>
            <a:pathLst>
              <a:path w="12" h="18">
                <a:moveTo>
                  <a:pt x="4" y="7"/>
                </a:moveTo>
                <a:lnTo>
                  <a:pt x="12" y="7"/>
                </a:lnTo>
                <a:lnTo>
                  <a:pt x="8" y="0"/>
                </a:lnTo>
                <a:lnTo>
                  <a:pt x="0" y="4"/>
                </a:lnTo>
                <a:lnTo>
                  <a:pt x="4" y="12"/>
                </a:lnTo>
                <a:lnTo>
                  <a:pt x="12" y="13"/>
                </a:lnTo>
                <a:lnTo>
                  <a:pt x="4" y="12"/>
                </a:lnTo>
                <a:lnTo>
                  <a:pt x="8" y="18"/>
                </a:lnTo>
                <a:lnTo>
                  <a:pt x="12" y="13"/>
                </a:lnTo>
                <a:lnTo>
                  <a:pt x="4" y="7"/>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59" name="CustomShape 1051"/>
          <p:cNvSpPr/>
          <p:nvPr/>
        </p:nvSpPr>
        <p:spPr>
          <a:xfrm>
            <a:off x="3440113" y="6246813"/>
            <a:ext cx="46037" cy="30162"/>
          </a:xfrm>
          <a:custGeom>
            <a:avLst/>
            <a:gdLst/>
            <a:ahLst/>
            <a:cxnLst/>
            <a:rect l="l" t="t" r="r" b="b"/>
            <a:pathLst>
              <a:path w="29" h="19">
                <a:moveTo>
                  <a:pt x="23" y="6"/>
                </a:moveTo>
                <a:lnTo>
                  <a:pt x="27" y="4"/>
                </a:lnTo>
                <a:lnTo>
                  <a:pt x="23" y="3"/>
                </a:lnTo>
                <a:lnTo>
                  <a:pt x="19" y="1"/>
                </a:lnTo>
                <a:lnTo>
                  <a:pt x="16" y="0"/>
                </a:lnTo>
                <a:lnTo>
                  <a:pt x="13" y="0"/>
                </a:lnTo>
                <a:lnTo>
                  <a:pt x="9" y="2"/>
                </a:lnTo>
                <a:lnTo>
                  <a:pt x="7" y="4"/>
                </a:lnTo>
                <a:lnTo>
                  <a:pt x="4" y="9"/>
                </a:lnTo>
                <a:lnTo>
                  <a:pt x="0" y="13"/>
                </a:lnTo>
                <a:lnTo>
                  <a:pt x="8" y="19"/>
                </a:lnTo>
                <a:lnTo>
                  <a:pt x="11" y="13"/>
                </a:lnTo>
                <a:lnTo>
                  <a:pt x="13" y="11"/>
                </a:lnTo>
                <a:lnTo>
                  <a:pt x="14" y="9"/>
                </a:lnTo>
                <a:lnTo>
                  <a:pt x="14" y="10"/>
                </a:lnTo>
                <a:lnTo>
                  <a:pt x="16" y="10"/>
                </a:lnTo>
                <a:lnTo>
                  <a:pt x="19" y="12"/>
                </a:lnTo>
                <a:lnTo>
                  <a:pt x="24" y="13"/>
                </a:lnTo>
                <a:lnTo>
                  <a:pt x="29" y="12"/>
                </a:lnTo>
                <a:lnTo>
                  <a:pt x="24" y="13"/>
                </a:lnTo>
                <a:lnTo>
                  <a:pt x="27" y="14"/>
                </a:lnTo>
                <a:lnTo>
                  <a:pt x="29" y="12"/>
                </a:lnTo>
                <a:lnTo>
                  <a:pt x="23" y="6"/>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60" name="CustomShape 1052"/>
          <p:cNvSpPr/>
          <p:nvPr/>
        </p:nvSpPr>
        <p:spPr>
          <a:xfrm>
            <a:off x="3478213" y="6256338"/>
            <a:ext cx="7937" cy="9525"/>
          </a:xfrm>
          <a:custGeom>
            <a:avLst/>
            <a:gdLst/>
            <a:ahLst/>
            <a:cxnLst/>
            <a:rect l="l" t="t" r="r" b="b"/>
            <a:pathLst>
              <a:path w="6" h="6">
                <a:moveTo>
                  <a:pt x="3" y="3"/>
                </a:moveTo>
                <a:lnTo>
                  <a:pt x="1" y="0"/>
                </a:lnTo>
                <a:lnTo>
                  <a:pt x="0" y="0"/>
                </a:lnTo>
                <a:lnTo>
                  <a:pt x="6" y="6"/>
                </a:lnTo>
                <a:lnTo>
                  <a:pt x="3" y="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61" name="CustomShape 1053"/>
          <p:cNvSpPr/>
          <p:nvPr/>
        </p:nvSpPr>
        <p:spPr>
          <a:xfrm>
            <a:off x="393700" y="1566863"/>
            <a:ext cx="119063" cy="174625"/>
          </a:xfrm>
          <a:custGeom>
            <a:avLst/>
            <a:gdLst/>
            <a:ahLst/>
            <a:cxnLst/>
            <a:rect l="l" t="t" r="r" b="b"/>
            <a:pathLst>
              <a:path w="75" h="111">
                <a:moveTo>
                  <a:pt x="5" y="0"/>
                </a:moveTo>
                <a:lnTo>
                  <a:pt x="2" y="13"/>
                </a:lnTo>
                <a:lnTo>
                  <a:pt x="0" y="26"/>
                </a:lnTo>
                <a:lnTo>
                  <a:pt x="2" y="39"/>
                </a:lnTo>
                <a:lnTo>
                  <a:pt x="5" y="51"/>
                </a:lnTo>
                <a:lnTo>
                  <a:pt x="10" y="62"/>
                </a:lnTo>
                <a:lnTo>
                  <a:pt x="15" y="73"/>
                </a:lnTo>
                <a:lnTo>
                  <a:pt x="22" y="82"/>
                </a:lnTo>
                <a:lnTo>
                  <a:pt x="29" y="91"/>
                </a:lnTo>
                <a:lnTo>
                  <a:pt x="36" y="97"/>
                </a:lnTo>
                <a:lnTo>
                  <a:pt x="44" y="103"/>
                </a:lnTo>
                <a:lnTo>
                  <a:pt x="51" y="107"/>
                </a:lnTo>
                <a:lnTo>
                  <a:pt x="58" y="110"/>
                </a:lnTo>
                <a:lnTo>
                  <a:pt x="64" y="111"/>
                </a:lnTo>
                <a:lnTo>
                  <a:pt x="69" y="108"/>
                </a:lnTo>
                <a:lnTo>
                  <a:pt x="72" y="105"/>
                </a:lnTo>
                <a:lnTo>
                  <a:pt x="75" y="102"/>
                </a:lnTo>
                <a:lnTo>
                  <a:pt x="75" y="99"/>
                </a:lnTo>
                <a:lnTo>
                  <a:pt x="75" y="95"/>
                </a:lnTo>
                <a:lnTo>
                  <a:pt x="66" y="96"/>
                </a:lnTo>
                <a:lnTo>
                  <a:pt x="66" y="99"/>
                </a:lnTo>
                <a:lnTo>
                  <a:pt x="66" y="100"/>
                </a:lnTo>
                <a:lnTo>
                  <a:pt x="65" y="101"/>
                </a:lnTo>
                <a:lnTo>
                  <a:pt x="66" y="101"/>
                </a:lnTo>
                <a:lnTo>
                  <a:pt x="64" y="101"/>
                </a:lnTo>
                <a:lnTo>
                  <a:pt x="60" y="101"/>
                </a:lnTo>
                <a:lnTo>
                  <a:pt x="54" y="99"/>
                </a:lnTo>
                <a:lnTo>
                  <a:pt x="49" y="95"/>
                </a:lnTo>
                <a:lnTo>
                  <a:pt x="42" y="91"/>
                </a:lnTo>
                <a:lnTo>
                  <a:pt x="35" y="84"/>
                </a:lnTo>
                <a:lnTo>
                  <a:pt x="29" y="77"/>
                </a:lnTo>
                <a:lnTo>
                  <a:pt x="23" y="68"/>
                </a:lnTo>
                <a:lnTo>
                  <a:pt x="17" y="59"/>
                </a:lnTo>
                <a:lnTo>
                  <a:pt x="13" y="48"/>
                </a:lnTo>
                <a:lnTo>
                  <a:pt x="11" y="38"/>
                </a:lnTo>
                <a:lnTo>
                  <a:pt x="10" y="26"/>
                </a:lnTo>
                <a:lnTo>
                  <a:pt x="10" y="15"/>
                </a:lnTo>
                <a:lnTo>
                  <a:pt x="13" y="3"/>
                </a:lnTo>
                <a:lnTo>
                  <a:pt x="5"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62" name="CustomShape 1054"/>
          <p:cNvSpPr/>
          <p:nvPr/>
        </p:nvSpPr>
        <p:spPr>
          <a:xfrm>
            <a:off x="401638" y="1557338"/>
            <a:ext cx="84137" cy="73025"/>
          </a:xfrm>
          <a:custGeom>
            <a:avLst/>
            <a:gdLst/>
            <a:ahLst/>
            <a:cxnLst/>
            <a:rect l="l" t="t" r="r" b="b"/>
            <a:pathLst>
              <a:path w="53" h="46">
                <a:moveTo>
                  <a:pt x="53" y="41"/>
                </a:moveTo>
                <a:lnTo>
                  <a:pt x="47" y="32"/>
                </a:lnTo>
                <a:lnTo>
                  <a:pt x="40" y="23"/>
                </a:lnTo>
                <a:lnTo>
                  <a:pt x="32" y="17"/>
                </a:lnTo>
                <a:lnTo>
                  <a:pt x="25" y="10"/>
                </a:lnTo>
                <a:lnTo>
                  <a:pt x="19" y="5"/>
                </a:lnTo>
                <a:lnTo>
                  <a:pt x="12" y="1"/>
                </a:lnTo>
                <a:lnTo>
                  <a:pt x="9" y="0"/>
                </a:lnTo>
                <a:lnTo>
                  <a:pt x="6" y="0"/>
                </a:lnTo>
                <a:lnTo>
                  <a:pt x="2" y="2"/>
                </a:lnTo>
                <a:lnTo>
                  <a:pt x="0" y="6"/>
                </a:lnTo>
                <a:lnTo>
                  <a:pt x="8" y="9"/>
                </a:lnTo>
                <a:lnTo>
                  <a:pt x="7" y="10"/>
                </a:lnTo>
                <a:lnTo>
                  <a:pt x="8" y="10"/>
                </a:lnTo>
                <a:lnTo>
                  <a:pt x="9" y="10"/>
                </a:lnTo>
                <a:lnTo>
                  <a:pt x="13" y="12"/>
                </a:lnTo>
                <a:lnTo>
                  <a:pt x="20" y="17"/>
                </a:lnTo>
                <a:lnTo>
                  <a:pt x="26" y="23"/>
                </a:lnTo>
                <a:lnTo>
                  <a:pt x="34" y="30"/>
                </a:lnTo>
                <a:lnTo>
                  <a:pt x="40" y="38"/>
                </a:lnTo>
                <a:lnTo>
                  <a:pt x="45" y="46"/>
                </a:lnTo>
                <a:lnTo>
                  <a:pt x="53"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63" name="CustomShape 1055"/>
          <p:cNvSpPr/>
          <p:nvPr/>
        </p:nvSpPr>
        <p:spPr>
          <a:xfrm>
            <a:off x="473075" y="1622425"/>
            <a:ext cx="38100" cy="96838"/>
          </a:xfrm>
          <a:custGeom>
            <a:avLst/>
            <a:gdLst/>
            <a:ahLst/>
            <a:cxnLst/>
            <a:rect l="l" t="t" r="r" b="b"/>
            <a:pathLst>
              <a:path w="25" h="61">
                <a:moveTo>
                  <a:pt x="25" y="60"/>
                </a:moveTo>
                <a:lnTo>
                  <a:pt x="23" y="56"/>
                </a:lnTo>
                <a:lnTo>
                  <a:pt x="23" y="49"/>
                </a:lnTo>
                <a:lnTo>
                  <a:pt x="22" y="43"/>
                </a:lnTo>
                <a:lnTo>
                  <a:pt x="20" y="35"/>
                </a:lnTo>
                <a:lnTo>
                  <a:pt x="18" y="26"/>
                </a:lnTo>
                <a:lnTo>
                  <a:pt x="16" y="17"/>
                </a:lnTo>
                <a:lnTo>
                  <a:pt x="12" y="9"/>
                </a:lnTo>
                <a:lnTo>
                  <a:pt x="8" y="0"/>
                </a:lnTo>
                <a:lnTo>
                  <a:pt x="0" y="5"/>
                </a:lnTo>
                <a:lnTo>
                  <a:pt x="4" y="13"/>
                </a:lnTo>
                <a:lnTo>
                  <a:pt x="8" y="21"/>
                </a:lnTo>
                <a:lnTo>
                  <a:pt x="10" y="28"/>
                </a:lnTo>
                <a:lnTo>
                  <a:pt x="12" y="37"/>
                </a:lnTo>
                <a:lnTo>
                  <a:pt x="13" y="45"/>
                </a:lnTo>
                <a:lnTo>
                  <a:pt x="14" y="51"/>
                </a:lnTo>
                <a:lnTo>
                  <a:pt x="15" y="57"/>
                </a:lnTo>
                <a:lnTo>
                  <a:pt x="16" y="61"/>
                </a:lnTo>
                <a:lnTo>
                  <a:pt x="25" y="6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64" name="CustomShape 1056"/>
          <p:cNvSpPr/>
          <p:nvPr/>
        </p:nvSpPr>
        <p:spPr>
          <a:xfrm>
            <a:off x="8562975" y="1766888"/>
            <a:ext cx="103188" cy="166687"/>
          </a:xfrm>
          <a:custGeom>
            <a:avLst/>
            <a:gdLst/>
            <a:ahLst/>
            <a:cxnLst/>
            <a:rect l="l" t="t" r="r" b="b"/>
            <a:pathLst>
              <a:path w="65" h="106">
                <a:moveTo>
                  <a:pt x="0" y="97"/>
                </a:moveTo>
                <a:lnTo>
                  <a:pt x="0" y="99"/>
                </a:lnTo>
                <a:lnTo>
                  <a:pt x="0" y="102"/>
                </a:lnTo>
                <a:lnTo>
                  <a:pt x="1" y="103"/>
                </a:lnTo>
                <a:lnTo>
                  <a:pt x="2" y="105"/>
                </a:lnTo>
                <a:lnTo>
                  <a:pt x="6" y="106"/>
                </a:lnTo>
                <a:lnTo>
                  <a:pt x="11" y="105"/>
                </a:lnTo>
                <a:lnTo>
                  <a:pt x="17" y="103"/>
                </a:lnTo>
                <a:lnTo>
                  <a:pt x="24" y="100"/>
                </a:lnTo>
                <a:lnTo>
                  <a:pt x="30" y="94"/>
                </a:lnTo>
                <a:lnTo>
                  <a:pt x="38" y="88"/>
                </a:lnTo>
                <a:lnTo>
                  <a:pt x="44" y="80"/>
                </a:lnTo>
                <a:lnTo>
                  <a:pt x="50" y="71"/>
                </a:lnTo>
                <a:lnTo>
                  <a:pt x="57" y="61"/>
                </a:lnTo>
                <a:lnTo>
                  <a:pt x="61" y="50"/>
                </a:lnTo>
                <a:lnTo>
                  <a:pt x="63" y="40"/>
                </a:lnTo>
                <a:lnTo>
                  <a:pt x="65" y="27"/>
                </a:lnTo>
                <a:lnTo>
                  <a:pt x="64" y="14"/>
                </a:lnTo>
                <a:lnTo>
                  <a:pt x="61" y="1"/>
                </a:lnTo>
                <a:lnTo>
                  <a:pt x="60" y="0"/>
                </a:lnTo>
                <a:lnTo>
                  <a:pt x="59" y="0"/>
                </a:lnTo>
                <a:lnTo>
                  <a:pt x="57" y="0"/>
                </a:lnTo>
                <a:lnTo>
                  <a:pt x="55" y="0"/>
                </a:lnTo>
                <a:lnTo>
                  <a:pt x="48" y="3"/>
                </a:lnTo>
                <a:lnTo>
                  <a:pt x="42" y="8"/>
                </a:lnTo>
                <a:lnTo>
                  <a:pt x="36" y="14"/>
                </a:lnTo>
                <a:lnTo>
                  <a:pt x="28" y="22"/>
                </a:lnTo>
                <a:lnTo>
                  <a:pt x="22" y="30"/>
                </a:lnTo>
                <a:lnTo>
                  <a:pt x="16" y="38"/>
                </a:lnTo>
                <a:lnTo>
                  <a:pt x="12" y="46"/>
                </a:lnTo>
                <a:lnTo>
                  <a:pt x="8" y="55"/>
                </a:lnTo>
                <a:lnTo>
                  <a:pt x="6" y="64"/>
                </a:lnTo>
                <a:lnTo>
                  <a:pt x="4" y="71"/>
                </a:lnTo>
                <a:lnTo>
                  <a:pt x="2" y="79"/>
                </a:lnTo>
                <a:lnTo>
                  <a:pt x="1" y="86"/>
                </a:lnTo>
                <a:lnTo>
                  <a:pt x="1" y="92"/>
                </a:lnTo>
                <a:lnTo>
                  <a:pt x="0"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665" name="CustomShape 1057"/>
          <p:cNvSpPr/>
          <p:nvPr/>
        </p:nvSpPr>
        <p:spPr>
          <a:xfrm>
            <a:off x="8555038" y="1766888"/>
            <a:ext cx="119062" cy="174625"/>
          </a:xfrm>
          <a:custGeom>
            <a:avLst/>
            <a:gdLst/>
            <a:ahLst/>
            <a:cxnLst/>
            <a:rect l="l" t="t" r="r" b="b"/>
            <a:pathLst>
              <a:path w="75" h="111">
                <a:moveTo>
                  <a:pt x="62" y="3"/>
                </a:moveTo>
                <a:lnTo>
                  <a:pt x="65" y="15"/>
                </a:lnTo>
                <a:lnTo>
                  <a:pt x="65" y="27"/>
                </a:lnTo>
                <a:lnTo>
                  <a:pt x="64" y="38"/>
                </a:lnTo>
                <a:lnTo>
                  <a:pt x="62" y="49"/>
                </a:lnTo>
                <a:lnTo>
                  <a:pt x="58" y="59"/>
                </a:lnTo>
                <a:lnTo>
                  <a:pt x="52" y="69"/>
                </a:lnTo>
                <a:lnTo>
                  <a:pt x="46" y="77"/>
                </a:lnTo>
                <a:lnTo>
                  <a:pt x="40" y="85"/>
                </a:lnTo>
                <a:lnTo>
                  <a:pt x="33" y="91"/>
                </a:lnTo>
                <a:lnTo>
                  <a:pt x="26" y="96"/>
                </a:lnTo>
                <a:lnTo>
                  <a:pt x="21" y="100"/>
                </a:lnTo>
                <a:lnTo>
                  <a:pt x="15" y="101"/>
                </a:lnTo>
                <a:lnTo>
                  <a:pt x="11" y="102"/>
                </a:lnTo>
                <a:lnTo>
                  <a:pt x="9" y="101"/>
                </a:lnTo>
                <a:lnTo>
                  <a:pt x="10" y="101"/>
                </a:lnTo>
                <a:lnTo>
                  <a:pt x="9" y="100"/>
                </a:lnTo>
                <a:lnTo>
                  <a:pt x="9" y="99"/>
                </a:lnTo>
                <a:lnTo>
                  <a:pt x="9" y="97"/>
                </a:lnTo>
                <a:lnTo>
                  <a:pt x="0" y="96"/>
                </a:lnTo>
                <a:lnTo>
                  <a:pt x="0" y="100"/>
                </a:lnTo>
                <a:lnTo>
                  <a:pt x="0" y="103"/>
                </a:lnTo>
                <a:lnTo>
                  <a:pt x="3" y="106"/>
                </a:lnTo>
                <a:lnTo>
                  <a:pt x="6" y="109"/>
                </a:lnTo>
                <a:lnTo>
                  <a:pt x="11" y="111"/>
                </a:lnTo>
                <a:lnTo>
                  <a:pt x="17" y="111"/>
                </a:lnTo>
                <a:lnTo>
                  <a:pt x="24" y="108"/>
                </a:lnTo>
                <a:lnTo>
                  <a:pt x="31" y="104"/>
                </a:lnTo>
                <a:lnTo>
                  <a:pt x="39" y="98"/>
                </a:lnTo>
                <a:lnTo>
                  <a:pt x="46" y="91"/>
                </a:lnTo>
                <a:lnTo>
                  <a:pt x="53" y="83"/>
                </a:lnTo>
                <a:lnTo>
                  <a:pt x="60" y="74"/>
                </a:lnTo>
                <a:lnTo>
                  <a:pt x="65" y="64"/>
                </a:lnTo>
                <a:lnTo>
                  <a:pt x="70" y="52"/>
                </a:lnTo>
                <a:lnTo>
                  <a:pt x="73" y="40"/>
                </a:lnTo>
                <a:lnTo>
                  <a:pt x="75" y="27"/>
                </a:lnTo>
                <a:lnTo>
                  <a:pt x="73" y="14"/>
                </a:lnTo>
                <a:lnTo>
                  <a:pt x="70" y="0"/>
                </a:lnTo>
                <a:lnTo>
                  <a:pt x="62" y="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66" name="CustomShape 1058"/>
          <p:cNvSpPr/>
          <p:nvPr/>
        </p:nvSpPr>
        <p:spPr>
          <a:xfrm>
            <a:off x="8582025" y="1760538"/>
            <a:ext cx="84138" cy="69850"/>
          </a:xfrm>
          <a:custGeom>
            <a:avLst/>
            <a:gdLst/>
            <a:ahLst/>
            <a:cxnLst/>
            <a:rect l="l" t="t" r="r" b="b"/>
            <a:pathLst>
              <a:path w="53" h="45">
                <a:moveTo>
                  <a:pt x="8" y="45"/>
                </a:moveTo>
                <a:lnTo>
                  <a:pt x="13" y="37"/>
                </a:lnTo>
                <a:lnTo>
                  <a:pt x="19" y="28"/>
                </a:lnTo>
                <a:lnTo>
                  <a:pt x="27" y="22"/>
                </a:lnTo>
                <a:lnTo>
                  <a:pt x="33" y="16"/>
                </a:lnTo>
                <a:lnTo>
                  <a:pt x="40" y="12"/>
                </a:lnTo>
                <a:lnTo>
                  <a:pt x="44" y="8"/>
                </a:lnTo>
                <a:lnTo>
                  <a:pt x="45" y="8"/>
                </a:lnTo>
                <a:lnTo>
                  <a:pt x="46" y="8"/>
                </a:lnTo>
                <a:lnTo>
                  <a:pt x="45" y="8"/>
                </a:lnTo>
                <a:lnTo>
                  <a:pt x="45" y="7"/>
                </a:lnTo>
                <a:lnTo>
                  <a:pt x="53" y="4"/>
                </a:lnTo>
                <a:lnTo>
                  <a:pt x="51" y="1"/>
                </a:lnTo>
                <a:lnTo>
                  <a:pt x="47" y="0"/>
                </a:lnTo>
                <a:lnTo>
                  <a:pt x="44" y="0"/>
                </a:lnTo>
                <a:lnTo>
                  <a:pt x="41" y="1"/>
                </a:lnTo>
                <a:lnTo>
                  <a:pt x="34" y="3"/>
                </a:lnTo>
                <a:lnTo>
                  <a:pt x="28" y="8"/>
                </a:lnTo>
                <a:lnTo>
                  <a:pt x="21" y="15"/>
                </a:lnTo>
                <a:lnTo>
                  <a:pt x="13" y="23"/>
                </a:lnTo>
                <a:lnTo>
                  <a:pt x="6" y="30"/>
                </a:lnTo>
                <a:lnTo>
                  <a:pt x="0" y="40"/>
                </a:lnTo>
                <a:lnTo>
                  <a:pt x="8" y="4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67" name="CustomShape 1059"/>
          <p:cNvSpPr/>
          <p:nvPr/>
        </p:nvSpPr>
        <p:spPr>
          <a:xfrm>
            <a:off x="8555038" y="1824038"/>
            <a:ext cx="38100" cy="96837"/>
          </a:xfrm>
          <a:custGeom>
            <a:avLst/>
            <a:gdLst/>
            <a:ahLst/>
            <a:cxnLst/>
            <a:rect l="l" t="t" r="r" b="b"/>
            <a:pathLst>
              <a:path w="25" h="61">
                <a:moveTo>
                  <a:pt x="9" y="61"/>
                </a:moveTo>
                <a:lnTo>
                  <a:pt x="10" y="56"/>
                </a:lnTo>
                <a:lnTo>
                  <a:pt x="11" y="51"/>
                </a:lnTo>
                <a:lnTo>
                  <a:pt x="12" y="44"/>
                </a:lnTo>
                <a:lnTo>
                  <a:pt x="13" y="36"/>
                </a:lnTo>
                <a:lnTo>
                  <a:pt x="15" y="29"/>
                </a:lnTo>
                <a:lnTo>
                  <a:pt x="17" y="20"/>
                </a:lnTo>
                <a:lnTo>
                  <a:pt x="21" y="12"/>
                </a:lnTo>
                <a:lnTo>
                  <a:pt x="25" y="5"/>
                </a:lnTo>
                <a:lnTo>
                  <a:pt x="17" y="0"/>
                </a:lnTo>
                <a:lnTo>
                  <a:pt x="13" y="8"/>
                </a:lnTo>
                <a:lnTo>
                  <a:pt x="9" y="17"/>
                </a:lnTo>
                <a:lnTo>
                  <a:pt x="7" y="25"/>
                </a:lnTo>
                <a:lnTo>
                  <a:pt x="5" y="34"/>
                </a:lnTo>
                <a:lnTo>
                  <a:pt x="3" y="42"/>
                </a:lnTo>
                <a:lnTo>
                  <a:pt x="2" y="50"/>
                </a:lnTo>
                <a:lnTo>
                  <a:pt x="2" y="55"/>
                </a:lnTo>
                <a:lnTo>
                  <a:pt x="0" y="60"/>
                </a:lnTo>
                <a:lnTo>
                  <a:pt x="9" y="6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68" name="CustomShape 1060"/>
          <p:cNvSpPr/>
          <p:nvPr/>
        </p:nvSpPr>
        <p:spPr>
          <a:xfrm>
            <a:off x="401638" y="5659438"/>
            <a:ext cx="103187" cy="169862"/>
          </a:xfrm>
          <a:custGeom>
            <a:avLst/>
            <a:gdLst/>
            <a:ahLst/>
            <a:cxnLst/>
            <a:rect l="l" t="t" r="r" b="b"/>
            <a:pathLst>
              <a:path w="65" h="107">
                <a:moveTo>
                  <a:pt x="65" y="97"/>
                </a:moveTo>
                <a:lnTo>
                  <a:pt x="65" y="99"/>
                </a:lnTo>
                <a:lnTo>
                  <a:pt x="65" y="102"/>
                </a:lnTo>
                <a:lnTo>
                  <a:pt x="64" y="103"/>
                </a:lnTo>
                <a:lnTo>
                  <a:pt x="63" y="105"/>
                </a:lnTo>
                <a:lnTo>
                  <a:pt x="59" y="107"/>
                </a:lnTo>
                <a:lnTo>
                  <a:pt x="54" y="105"/>
                </a:lnTo>
                <a:lnTo>
                  <a:pt x="48" y="103"/>
                </a:lnTo>
                <a:lnTo>
                  <a:pt x="41" y="100"/>
                </a:lnTo>
                <a:lnTo>
                  <a:pt x="35" y="94"/>
                </a:lnTo>
                <a:lnTo>
                  <a:pt x="27" y="88"/>
                </a:lnTo>
                <a:lnTo>
                  <a:pt x="21" y="80"/>
                </a:lnTo>
                <a:lnTo>
                  <a:pt x="15" y="71"/>
                </a:lnTo>
                <a:lnTo>
                  <a:pt x="8" y="61"/>
                </a:lnTo>
                <a:lnTo>
                  <a:pt x="4" y="51"/>
                </a:lnTo>
                <a:lnTo>
                  <a:pt x="2" y="40"/>
                </a:lnTo>
                <a:lnTo>
                  <a:pt x="0" y="27"/>
                </a:lnTo>
                <a:lnTo>
                  <a:pt x="1" y="14"/>
                </a:lnTo>
                <a:lnTo>
                  <a:pt x="4" y="1"/>
                </a:lnTo>
                <a:lnTo>
                  <a:pt x="5" y="0"/>
                </a:lnTo>
                <a:lnTo>
                  <a:pt x="6" y="0"/>
                </a:lnTo>
                <a:lnTo>
                  <a:pt x="8" y="0"/>
                </a:lnTo>
                <a:lnTo>
                  <a:pt x="10" y="0"/>
                </a:lnTo>
                <a:lnTo>
                  <a:pt x="17" y="3"/>
                </a:lnTo>
                <a:lnTo>
                  <a:pt x="23" y="8"/>
                </a:lnTo>
                <a:lnTo>
                  <a:pt x="29" y="14"/>
                </a:lnTo>
                <a:lnTo>
                  <a:pt x="37" y="22"/>
                </a:lnTo>
                <a:lnTo>
                  <a:pt x="43" y="30"/>
                </a:lnTo>
                <a:lnTo>
                  <a:pt x="49" y="38"/>
                </a:lnTo>
                <a:lnTo>
                  <a:pt x="54" y="46"/>
                </a:lnTo>
                <a:lnTo>
                  <a:pt x="57" y="55"/>
                </a:lnTo>
                <a:lnTo>
                  <a:pt x="59" y="64"/>
                </a:lnTo>
                <a:lnTo>
                  <a:pt x="61" y="71"/>
                </a:lnTo>
                <a:lnTo>
                  <a:pt x="63" y="79"/>
                </a:lnTo>
                <a:lnTo>
                  <a:pt x="64" y="86"/>
                </a:lnTo>
                <a:lnTo>
                  <a:pt x="64" y="92"/>
                </a:lnTo>
                <a:lnTo>
                  <a:pt x="65"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669" name="CustomShape 1061"/>
          <p:cNvSpPr/>
          <p:nvPr/>
        </p:nvSpPr>
        <p:spPr>
          <a:xfrm>
            <a:off x="393700" y="5659438"/>
            <a:ext cx="119063" cy="176212"/>
          </a:xfrm>
          <a:custGeom>
            <a:avLst/>
            <a:gdLst/>
            <a:ahLst/>
            <a:cxnLst/>
            <a:rect l="l" t="t" r="r" b="b"/>
            <a:pathLst>
              <a:path w="75" h="111">
                <a:moveTo>
                  <a:pt x="5" y="0"/>
                </a:moveTo>
                <a:lnTo>
                  <a:pt x="2" y="14"/>
                </a:lnTo>
                <a:lnTo>
                  <a:pt x="0" y="27"/>
                </a:lnTo>
                <a:lnTo>
                  <a:pt x="2" y="40"/>
                </a:lnTo>
                <a:lnTo>
                  <a:pt x="5" y="52"/>
                </a:lnTo>
                <a:lnTo>
                  <a:pt x="10" y="64"/>
                </a:lnTo>
                <a:lnTo>
                  <a:pt x="15" y="74"/>
                </a:lnTo>
                <a:lnTo>
                  <a:pt x="22" y="83"/>
                </a:lnTo>
                <a:lnTo>
                  <a:pt x="29" y="91"/>
                </a:lnTo>
                <a:lnTo>
                  <a:pt x="36" y="98"/>
                </a:lnTo>
                <a:lnTo>
                  <a:pt x="44" y="103"/>
                </a:lnTo>
                <a:lnTo>
                  <a:pt x="51" y="108"/>
                </a:lnTo>
                <a:lnTo>
                  <a:pt x="58" y="111"/>
                </a:lnTo>
                <a:lnTo>
                  <a:pt x="64" y="111"/>
                </a:lnTo>
                <a:lnTo>
                  <a:pt x="70" y="109"/>
                </a:lnTo>
                <a:lnTo>
                  <a:pt x="72" y="107"/>
                </a:lnTo>
                <a:lnTo>
                  <a:pt x="75" y="103"/>
                </a:lnTo>
                <a:lnTo>
                  <a:pt x="75" y="100"/>
                </a:lnTo>
                <a:lnTo>
                  <a:pt x="75" y="96"/>
                </a:lnTo>
                <a:lnTo>
                  <a:pt x="66" y="97"/>
                </a:lnTo>
                <a:lnTo>
                  <a:pt x="66" y="99"/>
                </a:lnTo>
                <a:lnTo>
                  <a:pt x="66" y="100"/>
                </a:lnTo>
                <a:lnTo>
                  <a:pt x="65" y="101"/>
                </a:lnTo>
                <a:lnTo>
                  <a:pt x="66" y="101"/>
                </a:lnTo>
                <a:lnTo>
                  <a:pt x="64" y="102"/>
                </a:lnTo>
                <a:lnTo>
                  <a:pt x="60" y="101"/>
                </a:lnTo>
                <a:lnTo>
                  <a:pt x="54" y="100"/>
                </a:lnTo>
                <a:lnTo>
                  <a:pt x="49" y="96"/>
                </a:lnTo>
                <a:lnTo>
                  <a:pt x="42" y="91"/>
                </a:lnTo>
                <a:lnTo>
                  <a:pt x="35" y="85"/>
                </a:lnTo>
                <a:lnTo>
                  <a:pt x="29" y="77"/>
                </a:lnTo>
                <a:lnTo>
                  <a:pt x="23" y="69"/>
                </a:lnTo>
                <a:lnTo>
                  <a:pt x="17" y="59"/>
                </a:lnTo>
                <a:lnTo>
                  <a:pt x="13" y="49"/>
                </a:lnTo>
                <a:lnTo>
                  <a:pt x="11" y="38"/>
                </a:lnTo>
                <a:lnTo>
                  <a:pt x="10" y="27"/>
                </a:lnTo>
                <a:lnTo>
                  <a:pt x="10" y="15"/>
                </a:lnTo>
                <a:lnTo>
                  <a:pt x="13" y="3"/>
                </a:lnTo>
                <a:lnTo>
                  <a:pt x="5"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70" name="CustomShape 1062"/>
          <p:cNvSpPr/>
          <p:nvPr/>
        </p:nvSpPr>
        <p:spPr>
          <a:xfrm>
            <a:off x="401638" y="5653088"/>
            <a:ext cx="84137" cy="69850"/>
          </a:xfrm>
          <a:custGeom>
            <a:avLst/>
            <a:gdLst/>
            <a:ahLst/>
            <a:cxnLst/>
            <a:rect l="l" t="t" r="r" b="b"/>
            <a:pathLst>
              <a:path w="53" h="45">
                <a:moveTo>
                  <a:pt x="53" y="40"/>
                </a:moveTo>
                <a:lnTo>
                  <a:pt x="47" y="30"/>
                </a:lnTo>
                <a:lnTo>
                  <a:pt x="40" y="23"/>
                </a:lnTo>
                <a:lnTo>
                  <a:pt x="32" y="15"/>
                </a:lnTo>
                <a:lnTo>
                  <a:pt x="25" y="8"/>
                </a:lnTo>
                <a:lnTo>
                  <a:pt x="19" y="3"/>
                </a:lnTo>
                <a:lnTo>
                  <a:pt x="12" y="1"/>
                </a:lnTo>
                <a:lnTo>
                  <a:pt x="9" y="0"/>
                </a:lnTo>
                <a:lnTo>
                  <a:pt x="6" y="0"/>
                </a:lnTo>
                <a:lnTo>
                  <a:pt x="3" y="1"/>
                </a:lnTo>
                <a:lnTo>
                  <a:pt x="0" y="4"/>
                </a:lnTo>
                <a:lnTo>
                  <a:pt x="8" y="7"/>
                </a:lnTo>
                <a:lnTo>
                  <a:pt x="8" y="8"/>
                </a:lnTo>
                <a:lnTo>
                  <a:pt x="7" y="8"/>
                </a:lnTo>
                <a:lnTo>
                  <a:pt x="8" y="8"/>
                </a:lnTo>
                <a:lnTo>
                  <a:pt x="9" y="8"/>
                </a:lnTo>
                <a:lnTo>
                  <a:pt x="13" y="12"/>
                </a:lnTo>
                <a:lnTo>
                  <a:pt x="20" y="16"/>
                </a:lnTo>
                <a:lnTo>
                  <a:pt x="26" y="22"/>
                </a:lnTo>
                <a:lnTo>
                  <a:pt x="34" y="28"/>
                </a:lnTo>
                <a:lnTo>
                  <a:pt x="40" y="37"/>
                </a:lnTo>
                <a:lnTo>
                  <a:pt x="45" y="45"/>
                </a:lnTo>
                <a:lnTo>
                  <a:pt x="53" y="4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71" name="CustomShape 1063"/>
          <p:cNvSpPr/>
          <p:nvPr/>
        </p:nvSpPr>
        <p:spPr>
          <a:xfrm>
            <a:off x="473075" y="5716588"/>
            <a:ext cx="38100" cy="95250"/>
          </a:xfrm>
          <a:custGeom>
            <a:avLst/>
            <a:gdLst/>
            <a:ahLst/>
            <a:cxnLst/>
            <a:rect l="l" t="t" r="r" b="b"/>
            <a:pathLst>
              <a:path w="25" h="61">
                <a:moveTo>
                  <a:pt x="25" y="60"/>
                </a:moveTo>
                <a:lnTo>
                  <a:pt x="23" y="55"/>
                </a:lnTo>
                <a:lnTo>
                  <a:pt x="23" y="50"/>
                </a:lnTo>
                <a:lnTo>
                  <a:pt x="22" y="42"/>
                </a:lnTo>
                <a:lnTo>
                  <a:pt x="20" y="34"/>
                </a:lnTo>
                <a:lnTo>
                  <a:pt x="18" y="25"/>
                </a:lnTo>
                <a:lnTo>
                  <a:pt x="16" y="17"/>
                </a:lnTo>
                <a:lnTo>
                  <a:pt x="12" y="8"/>
                </a:lnTo>
                <a:lnTo>
                  <a:pt x="8" y="0"/>
                </a:lnTo>
                <a:lnTo>
                  <a:pt x="0" y="5"/>
                </a:lnTo>
                <a:lnTo>
                  <a:pt x="4" y="12"/>
                </a:lnTo>
                <a:lnTo>
                  <a:pt x="8" y="20"/>
                </a:lnTo>
                <a:lnTo>
                  <a:pt x="10" y="29"/>
                </a:lnTo>
                <a:lnTo>
                  <a:pt x="12" y="36"/>
                </a:lnTo>
                <a:lnTo>
                  <a:pt x="13" y="44"/>
                </a:lnTo>
                <a:lnTo>
                  <a:pt x="14" y="51"/>
                </a:lnTo>
                <a:lnTo>
                  <a:pt x="15" y="56"/>
                </a:lnTo>
                <a:lnTo>
                  <a:pt x="16" y="61"/>
                </a:lnTo>
                <a:lnTo>
                  <a:pt x="25" y="6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72" name="CustomShape 1064"/>
          <p:cNvSpPr/>
          <p:nvPr/>
        </p:nvSpPr>
        <p:spPr>
          <a:xfrm>
            <a:off x="8562975" y="5845175"/>
            <a:ext cx="103188" cy="153988"/>
          </a:xfrm>
          <a:custGeom>
            <a:avLst/>
            <a:gdLst/>
            <a:ahLst/>
            <a:cxnLst/>
            <a:rect l="l" t="t" r="r" b="b"/>
            <a:pathLst>
              <a:path w="65" h="97">
                <a:moveTo>
                  <a:pt x="0" y="88"/>
                </a:moveTo>
                <a:lnTo>
                  <a:pt x="0" y="91"/>
                </a:lnTo>
                <a:lnTo>
                  <a:pt x="0" y="93"/>
                </a:lnTo>
                <a:lnTo>
                  <a:pt x="1" y="95"/>
                </a:lnTo>
                <a:lnTo>
                  <a:pt x="2" y="96"/>
                </a:lnTo>
                <a:lnTo>
                  <a:pt x="6" y="97"/>
                </a:lnTo>
                <a:lnTo>
                  <a:pt x="11" y="97"/>
                </a:lnTo>
                <a:lnTo>
                  <a:pt x="17" y="95"/>
                </a:lnTo>
                <a:lnTo>
                  <a:pt x="24" y="92"/>
                </a:lnTo>
                <a:lnTo>
                  <a:pt x="30" y="86"/>
                </a:lnTo>
                <a:lnTo>
                  <a:pt x="38" y="81"/>
                </a:lnTo>
                <a:lnTo>
                  <a:pt x="44" y="73"/>
                </a:lnTo>
                <a:lnTo>
                  <a:pt x="50" y="65"/>
                </a:lnTo>
                <a:lnTo>
                  <a:pt x="57" y="56"/>
                </a:lnTo>
                <a:lnTo>
                  <a:pt x="61" y="47"/>
                </a:lnTo>
                <a:lnTo>
                  <a:pt x="63" y="37"/>
                </a:lnTo>
                <a:lnTo>
                  <a:pt x="65" y="26"/>
                </a:lnTo>
                <a:lnTo>
                  <a:pt x="64" y="15"/>
                </a:lnTo>
                <a:lnTo>
                  <a:pt x="61" y="3"/>
                </a:lnTo>
                <a:lnTo>
                  <a:pt x="60" y="2"/>
                </a:lnTo>
                <a:lnTo>
                  <a:pt x="59" y="0"/>
                </a:lnTo>
                <a:lnTo>
                  <a:pt x="57" y="2"/>
                </a:lnTo>
                <a:lnTo>
                  <a:pt x="55" y="2"/>
                </a:lnTo>
                <a:lnTo>
                  <a:pt x="48" y="4"/>
                </a:lnTo>
                <a:lnTo>
                  <a:pt x="42" y="8"/>
                </a:lnTo>
                <a:lnTo>
                  <a:pt x="36" y="14"/>
                </a:lnTo>
                <a:lnTo>
                  <a:pt x="28" y="20"/>
                </a:lnTo>
                <a:lnTo>
                  <a:pt x="22" y="28"/>
                </a:lnTo>
                <a:lnTo>
                  <a:pt x="16" y="36"/>
                </a:lnTo>
                <a:lnTo>
                  <a:pt x="11" y="43"/>
                </a:lnTo>
                <a:lnTo>
                  <a:pt x="8" y="51"/>
                </a:lnTo>
                <a:lnTo>
                  <a:pt x="6" y="59"/>
                </a:lnTo>
                <a:lnTo>
                  <a:pt x="4" y="65"/>
                </a:lnTo>
                <a:lnTo>
                  <a:pt x="2" y="73"/>
                </a:lnTo>
                <a:lnTo>
                  <a:pt x="1" y="78"/>
                </a:lnTo>
                <a:lnTo>
                  <a:pt x="1" y="84"/>
                </a:lnTo>
                <a:lnTo>
                  <a:pt x="0" y="88"/>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673" name="CustomShape 1065"/>
          <p:cNvSpPr/>
          <p:nvPr/>
        </p:nvSpPr>
        <p:spPr>
          <a:xfrm>
            <a:off x="8555038" y="5845175"/>
            <a:ext cx="119062" cy="161925"/>
          </a:xfrm>
          <a:custGeom>
            <a:avLst/>
            <a:gdLst/>
            <a:ahLst/>
            <a:cxnLst/>
            <a:rect l="l" t="t" r="r" b="b"/>
            <a:pathLst>
              <a:path w="75" h="102">
                <a:moveTo>
                  <a:pt x="62" y="5"/>
                </a:moveTo>
                <a:lnTo>
                  <a:pt x="65" y="15"/>
                </a:lnTo>
                <a:lnTo>
                  <a:pt x="65" y="26"/>
                </a:lnTo>
                <a:lnTo>
                  <a:pt x="64" y="36"/>
                </a:lnTo>
                <a:lnTo>
                  <a:pt x="62" y="46"/>
                </a:lnTo>
                <a:lnTo>
                  <a:pt x="58" y="54"/>
                </a:lnTo>
                <a:lnTo>
                  <a:pt x="52" y="63"/>
                </a:lnTo>
                <a:lnTo>
                  <a:pt x="46" y="71"/>
                </a:lnTo>
                <a:lnTo>
                  <a:pt x="40" y="77"/>
                </a:lnTo>
                <a:lnTo>
                  <a:pt x="33" y="83"/>
                </a:lnTo>
                <a:lnTo>
                  <a:pt x="27" y="87"/>
                </a:lnTo>
                <a:lnTo>
                  <a:pt x="21" y="91"/>
                </a:lnTo>
                <a:lnTo>
                  <a:pt x="15" y="93"/>
                </a:lnTo>
                <a:lnTo>
                  <a:pt x="11" y="93"/>
                </a:lnTo>
                <a:lnTo>
                  <a:pt x="9" y="92"/>
                </a:lnTo>
                <a:lnTo>
                  <a:pt x="10" y="92"/>
                </a:lnTo>
                <a:lnTo>
                  <a:pt x="9" y="92"/>
                </a:lnTo>
                <a:lnTo>
                  <a:pt x="9" y="91"/>
                </a:lnTo>
                <a:lnTo>
                  <a:pt x="9" y="88"/>
                </a:lnTo>
                <a:lnTo>
                  <a:pt x="0" y="87"/>
                </a:lnTo>
                <a:lnTo>
                  <a:pt x="0" y="91"/>
                </a:lnTo>
                <a:lnTo>
                  <a:pt x="0" y="94"/>
                </a:lnTo>
                <a:lnTo>
                  <a:pt x="3" y="97"/>
                </a:lnTo>
                <a:lnTo>
                  <a:pt x="6" y="100"/>
                </a:lnTo>
                <a:lnTo>
                  <a:pt x="11" y="102"/>
                </a:lnTo>
                <a:lnTo>
                  <a:pt x="17" y="102"/>
                </a:lnTo>
                <a:lnTo>
                  <a:pt x="24" y="99"/>
                </a:lnTo>
                <a:lnTo>
                  <a:pt x="31" y="95"/>
                </a:lnTo>
                <a:lnTo>
                  <a:pt x="39" y="91"/>
                </a:lnTo>
                <a:lnTo>
                  <a:pt x="46" y="84"/>
                </a:lnTo>
                <a:lnTo>
                  <a:pt x="53" y="76"/>
                </a:lnTo>
                <a:lnTo>
                  <a:pt x="60" y="69"/>
                </a:lnTo>
                <a:lnTo>
                  <a:pt x="65" y="59"/>
                </a:lnTo>
                <a:lnTo>
                  <a:pt x="70" y="49"/>
                </a:lnTo>
                <a:lnTo>
                  <a:pt x="73" y="38"/>
                </a:lnTo>
                <a:lnTo>
                  <a:pt x="75" y="26"/>
                </a:lnTo>
                <a:lnTo>
                  <a:pt x="73" y="14"/>
                </a:lnTo>
                <a:lnTo>
                  <a:pt x="70" y="0"/>
                </a:lnTo>
                <a:lnTo>
                  <a:pt x="62" y="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74" name="CustomShape 1066"/>
          <p:cNvSpPr/>
          <p:nvPr/>
        </p:nvSpPr>
        <p:spPr>
          <a:xfrm>
            <a:off x="8582025" y="5838825"/>
            <a:ext cx="84138" cy="66675"/>
          </a:xfrm>
          <a:custGeom>
            <a:avLst/>
            <a:gdLst/>
            <a:ahLst/>
            <a:cxnLst/>
            <a:rect l="l" t="t" r="r" b="b"/>
            <a:pathLst>
              <a:path w="53" h="42">
                <a:moveTo>
                  <a:pt x="8" y="42"/>
                </a:moveTo>
                <a:lnTo>
                  <a:pt x="13" y="35"/>
                </a:lnTo>
                <a:lnTo>
                  <a:pt x="19" y="28"/>
                </a:lnTo>
                <a:lnTo>
                  <a:pt x="26" y="21"/>
                </a:lnTo>
                <a:lnTo>
                  <a:pt x="33" y="17"/>
                </a:lnTo>
                <a:lnTo>
                  <a:pt x="38" y="12"/>
                </a:lnTo>
                <a:lnTo>
                  <a:pt x="44" y="10"/>
                </a:lnTo>
                <a:lnTo>
                  <a:pt x="45" y="10"/>
                </a:lnTo>
                <a:lnTo>
                  <a:pt x="46" y="10"/>
                </a:lnTo>
                <a:lnTo>
                  <a:pt x="45" y="9"/>
                </a:lnTo>
                <a:lnTo>
                  <a:pt x="53" y="4"/>
                </a:lnTo>
                <a:lnTo>
                  <a:pt x="50" y="2"/>
                </a:lnTo>
                <a:lnTo>
                  <a:pt x="47" y="0"/>
                </a:lnTo>
                <a:lnTo>
                  <a:pt x="44" y="0"/>
                </a:lnTo>
                <a:lnTo>
                  <a:pt x="41" y="1"/>
                </a:lnTo>
                <a:lnTo>
                  <a:pt x="34" y="4"/>
                </a:lnTo>
                <a:lnTo>
                  <a:pt x="28" y="9"/>
                </a:lnTo>
                <a:lnTo>
                  <a:pt x="21" y="14"/>
                </a:lnTo>
                <a:lnTo>
                  <a:pt x="13" y="21"/>
                </a:lnTo>
                <a:lnTo>
                  <a:pt x="7" y="29"/>
                </a:lnTo>
                <a:lnTo>
                  <a:pt x="0" y="37"/>
                </a:lnTo>
                <a:lnTo>
                  <a:pt x="8" y="4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75" name="CustomShape 1067"/>
          <p:cNvSpPr/>
          <p:nvPr/>
        </p:nvSpPr>
        <p:spPr>
          <a:xfrm>
            <a:off x="8555038" y="5897563"/>
            <a:ext cx="38100" cy="87312"/>
          </a:xfrm>
          <a:custGeom>
            <a:avLst/>
            <a:gdLst/>
            <a:ahLst/>
            <a:cxnLst/>
            <a:rect l="l" t="t" r="r" b="b"/>
            <a:pathLst>
              <a:path w="25" h="55">
                <a:moveTo>
                  <a:pt x="9" y="55"/>
                </a:moveTo>
                <a:lnTo>
                  <a:pt x="10" y="52"/>
                </a:lnTo>
                <a:lnTo>
                  <a:pt x="11" y="47"/>
                </a:lnTo>
                <a:lnTo>
                  <a:pt x="12" y="40"/>
                </a:lnTo>
                <a:lnTo>
                  <a:pt x="13" y="33"/>
                </a:lnTo>
                <a:lnTo>
                  <a:pt x="15" y="27"/>
                </a:lnTo>
                <a:lnTo>
                  <a:pt x="17" y="19"/>
                </a:lnTo>
                <a:lnTo>
                  <a:pt x="21" y="13"/>
                </a:lnTo>
                <a:lnTo>
                  <a:pt x="25" y="5"/>
                </a:lnTo>
                <a:lnTo>
                  <a:pt x="17" y="0"/>
                </a:lnTo>
                <a:lnTo>
                  <a:pt x="13" y="8"/>
                </a:lnTo>
                <a:lnTo>
                  <a:pt x="9" y="16"/>
                </a:lnTo>
                <a:lnTo>
                  <a:pt x="7" y="23"/>
                </a:lnTo>
                <a:lnTo>
                  <a:pt x="5" y="31"/>
                </a:lnTo>
                <a:lnTo>
                  <a:pt x="3" y="39"/>
                </a:lnTo>
                <a:lnTo>
                  <a:pt x="2" y="45"/>
                </a:lnTo>
                <a:lnTo>
                  <a:pt x="2" y="50"/>
                </a:lnTo>
                <a:lnTo>
                  <a:pt x="0" y="54"/>
                </a:lnTo>
                <a:lnTo>
                  <a:pt x="9" y="5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76" name="CustomShape 1068"/>
          <p:cNvSpPr/>
          <p:nvPr/>
        </p:nvSpPr>
        <p:spPr>
          <a:xfrm>
            <a:off x="404813" y="3059113"/>
            <a:ext cx="103187" cy="168275"/>
          </a:xfrm>
          <a:custGeom>
            <a:avLst/>
            <a:gdLst/>
            <a:ahLst/>
            <a:cxnLst/>
            <a:rect l="l" t="t" r="r" b="b"/>
            <a:pathLst>
              <a:path w="65" h="106">
                <a:moveTo>
                  <a:pt x="65" y="96"/>
                </a:moveTo>
                <a:lnTo>
                  <a:pt x="65" y="100"/>
                </a:lnTo>
                <a:lnTo>
                  <a:pt x="64" y="102"/>
                </a:lnTo>
                <a:lnTo>
                  <a:pt x="64" y="104"/>
                </a:lnTo>
                <a:lnTo>
                  <a:pt x="62" y="105"/>
                </a:lnTo>
                <a:lnTo>
                  <a:pt x="59" y="106"/>
                </a:lnTo>
                <a:lnTo>
                  <a:pt x="54" y="106"/>
                </a:lnTo>
                <a:lnTo>
                  <a:pt x="48" y="104"/>
                </a:lnTo>
                <a:lnTo>
                  <a:pt x="41" y="100"/>
                </a:lnTo>
                <a:lnTo>
                  <a:pt x="35" y="94"/>
                </a:lnTo>
                <a:lnTo>
                  <a:pt x="27" y="88"/>
                </a:lnTo>
                <a:lnTo>
                  <a:pt x="20" y="80"/>
                </a:lnTo>
                <a:lnTo>
                  <a:pt x="14" y="71"/>
                </a:lnTo>
                <a:lnTo>
                  <a:pt x="8" y="61"/>
                </a:lnTo>
                <a:lnTo>
                  <a:pt x="4" y="50"/>
                </a:lnTo>
                <a:lnTo>
                  <a:pt x="1" y="39"/>
                </a:lnTo>
                <a:lnTo>
                  <a:pt x="0" y="27"/>
                </a:lnTo>
                <a:lnTo>
                  <a:pt x="1" y="14"/>
                </a:lnTo>
                <a:lnTo>
                  <a:pt x="4" y="2"/>
                </a:lnTo>
                <a:lnTo>
                  <a:pt x="5" y="1"/>
                </a:lnTo>
                <a:lnTo>
                  <a:pt x="6" y="0"/>
                </a:lnTo>
                <a:lnTo>
                  <a:pt x="8" y="0"/>
                </a:lnTo>
                <a:lnTo>
                  <a:pt x="10" y="1"/>
                </a:lnTo>
                <a:lnTo>
                  <a:pt x="16" y="3"/>
                </a:lnTo>
                <a:lnTo>
                  <a:pt x="23" y="7"/>
                </a:lnTo>
                <a:lnTo>
                  <a:pt x="29" y="14"/>
                </a:lnTo>
                <a:lnTo>
                  <a:pt x="37" y="22"/>
                </a:lnTo>
                <a:lnTo>
                  <a:pt x="43" y="29"/>
                </a:lnTo>
                <a:lnTo>
                  <a:pt x="48" y="38"/>
                </a:lnTo>
                <a:lnTo>
                  <a:pt x="53" y="46"/>
                </a:lnTo>
                <a:lnTo>
                  <a:pt x="57" y="55"/>
                </a:lnTo>
                <a:lnTo>
                  <a:pt x="59" y="63"/>
                </a:lnTo>
                <a:lnTo>
                  <a:pt x="61" y="71"/>
                </a:lnTo>
                <a:lnTo>
                  <a:pt x="62" y="79"/>
                </a:lnTo>
                <a:lnTo>
                  <a:pt x="63" y="86"/>
                </a:lnTo>
                <a:lnTo>
                  <a:pt x="64" y="92"/>
                </a:lnTo>
                <a:lnTo>
                  <a:pt x="65"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677" name="CustomShape 1069"/>
          <p:cNvSpPr/>
          <p:nvPr/>
        </p:nvSpPr>
        <p:spPr>
          <a:xfrm>
            <a:off x="398463" y="3059113"/>
            <a:ext cx="117475" cy="176212"/>
          </a:xfrm>
          <a:custGeom>
            <a:avLst/>
            <a:gdLst/>
            <a:ahLst/>
            <a:cxnLst/>
            <a:rect l="l" t="t" r="r" b="b"/>
            <a:pathLst>
              <a:path w="74" h="111">
                <a:moveTo>
                  <a:pt x="4" y="0"/>
                </a:moveTo>
                <a:lnTo>
                  <a:pt x="1" y="14"/>
                </a:lnTo>
                <a:lnTo>
                  <a:pt x="0" y="27"/>
                </a:lnTo>
                <a:lnTo>
                  <a:pt x="1" y="40"/>
                </a:lnTo>
                <a:lnTo>
                  <a:pt x="4" y="52"/>
                </a:lnTo>
                <a:lnTo>
                  <a:pt x="9" y="63"/>
                </a:lnTo>
                <a:lnTo>
                  <a:pt x="14" y="73"/>
                </a:lnTo>
                <a:lnTo>
                  <a:pt x="21" y="83"/>
                </a:lnTo>
                <a:lnTo>
                  <a:pt x="28" y="91"/>
                </a:lnTo>
                <a:lnTo>
                  <a:pt x="36" y="98"/>
                </a:lnTo>
                <a:lnTo>
                  <a:pt x="43" y="104"/>
                </a:lnTo>
                <a:lnTo>
                  <a:pt x="50" y="107"/>
                </a:lnTo>
                <a:lnTo>
                  <a:pt x="57" y="111"/>
                </a:lnTo>
                <a:lnTo>
                  <a:pt x="63" y="111"/>
                </a:lnTo>
                <a:lnTo>
                  <a:pt x="68" y="108"/>
                </a:lnTo>
                <a:lnTo>
                  <a:pt x="72" y="106"/>
                </a:lnTo>
                <a:lnTo>
                  <a:pt x="73" y="103"/>
                </a:lnTo>
                <a:lnTo>
                  <a:pt x="74" y="100"/>
                </a:lnTo>
                <a:lnTo>
                  <a:pt x="74" y="95"/>
                </a:lnTo>
                <a:lnTo>
                  <a:pt x="65" y="96"/>
                </a:lnTo>
                <a:lnTo>
                  <a:pt x="65" y="98"/>
                </a:lnTo>
                <a:lnTo>
                  <a:pt x="64" y="101"/>
                </a:lnTo>
                <a:lnTo>
                  <a:pt x="62" y="102"/>
                </a:lnTo>
                <a:lnTo>
                  <a:pt x="59" y="102"/>
                </a:lnTo>
                <a:lnTo>
                  <a:pt x="54" y="100"/>
                </a:lnTo>
                <a:lnTo>
                  <a:pt x="47" y="96"/>
                </a:lnTo>
                <a:lnTo>
                  <a:pt x="41" y="91"/>
                </a:lnTo>
                <a:lnTo>
                  <a:pt x="34" y="84"/>
                </a:lnTo>
                <a:lnTo>
                  <a:pt x="28" y="78"/>
                </a:lnTo>
                <a:lnTo>
                  <a:pt x="22" y="69"/>
                </a:lnTo>
                <a:lnTo>
                  <a:pt x="17" y="59"/>
                </a:lnTo>
                <a:lnTo>
                  <a:pt x="12" y="49"/>
                </a:lnTo>
                <a:lnTo>
                  <a:pt x="9" y="38"/>
                </a:lnTo>
                <a:lnTo>
                  <a:pt x="8" y="27"/>
                </a:lnTo>
                <a:lnTo>
                  <a:pt x="9" y="15"/>
                </a:lnTo>
                <a:lnTo>
                  <a:pt x="12" y="3"/>
                </a:lnTo>
                <a:lnTo>
                  <a:pt x="4"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78" name="CustomShape 1070"/>
          <p:cNvSpPr/>
          <p:nvPr/>
        </p:nvSpPr>
        <p:spPr>
          <a:xfrm>
            <a:off x="404813" y="3051175"/>
            <a:ext cx="84137" cy="69850"/>
          </a:xfrm>
          <a:custGeom>
            <a:avLst/>
            <a:gdLst/>
            <a:ahLst/>
            <a:cxnLst/>
            <a:rect l="l" t="t" r="r" b="b"/>
            <a:pathLst>
              <a:path w="53" h="45">
                <a:moveTo>
                  <a:pt x="53" y="41"/>
                </a:moveTo>
                <a:lnTo>
                  <a:pt x="46" y="32"/>
                </a:lnTo>
                <a:lnTo>
                  <a:pt x="40" y="23"/>
                </a:lnTo>
                <a:lnTo>
                  <a:pt x="33" y="16"/>
                </a:lnTo>
                <a:lnTo>
                  <a:pt x="25" y="9"/>
                </a:lnTo>
                <a:lnTo>
                  <a:pt x="19" y="5"/>
                </a:lnTo>
                <a:lnTo>
                  <a:pt x="13" y="1"/>
                </a:lnTo>
                <a:lnTo>
                  <a:pt x="9" y="0"/>
                </a:lnTo>
                <a:lnTo>
                  <a:pt x="6" y="0"/>
                </a:lnTo>
                <a:lnTo>
                  <a:pt x="2" y="1"/>
                </a:lnTo>
                <a:lnTo>
                  <a:pt x="0" y="5"/>
                </a:lnTo>
                <a:lnTo>
                  <a:pt x="8" y="8"/>
                </a:lnTo>
                <a:lnTo>
                  <a:pt x="8" y="9"/>
                </a:lnTo>
                <a:lnTo>
                  <a:pt x="7" y="9"/>
                </a:lnTo>
                <a:lnTo>
                  <a:pt x="9" y="9"/>
                </a:lnTo>
                <a:lnTo>
                  <a:pt x="14" y="12"/>
                </a:lnTo>
                <a:lnTo>
                  <a:pt x="20" y="17"/>
                </a:lnTo>
                <a:lnTo>
                  <a:pt x="26" y="22"/>
                </a:lnTo>
                <a:lnTo>
                  <a:pt x="34" y="30"/>
                </a:lnTo>
                <a:lnTo>
                  <a:pt x="40" y="38"/>
                </a:lnTo>
                <a:lnTo>
                  <a:pt x="45" y="45"/>
                </a:lnTo>
                <a:lnTo>
                  <a:pt x="53"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79" name="CustomShape 1071"/>
          <p:cNvSpPr/>
          <p:nvPr/>
        </p:nvSpPr>
        <p:spPr>
          <a:xfrm>
            <a:off x="476250" y="3116263"/>
            <a:ext cx="39688" cy="95250"/>
          </a:xfrm>
          <a:custGeom>
            <a:avLst/>
            <a:gdLst/>
            <a:ahLst/>
            <a:cxnLst/>
            <a:rect l="l" t="t" r="r" b="b"/>
            <a:pathLst>
              <a:path w="25" h="60">
                <a:moveTo>
                  <a:pt x="25" y="59"/>
                </a:moveTo>
                <a:lnTo>
                  <a:pt x="24" y="55"/>
                </a:lnTo>
                <a:lnTo>
                  <a:pt x="24" y="49"/>
                </a:lnTo>
                <a:lnTo>
                  <a:pt x="21" y="43"/>
                </a:lnTo>
                <a:lnTo>
                  <a:pt x="20" y="34"/>
                </a:lnTo>
                <a:lnTo>
                  <a:pt x="18" y="26"/>
                </a:lnTo>
                <a:lnTo>
                  <a:pt x="15" y="17"/>
                </a:lnTo>
                <a:lnTo>
                  <a:pt x="12" y="9"/>
                </a:lnTo>
                <a:lnTo>
                  <a:pt x="8" y="0"/>
                </a:lnTo>
                <a:lnTo>
                  <a:pt x="0" y="4"/>
                </a:lnTo>
                <a:lnTo>
                  <a:pt x="5" y="12"/>
                </a:lnTo>
                <a:lnTo>
                  <a:pt x="8" y="20"/>
                </a:lnTo>
                <a:lnTo>
                  <a:pt x="10" y="28"/>
                </a:lnTo>
                <a:lnTo>
                  <a:pt x="12" y="36"/>
                </a:lnTo>
                <a:lnTo>
                  <a:pt x="13" y="44"/>
                </a:lnTo>
                <a:lnTo>
                  <a:pt x="14" y="50"/>
                </a:lnTo>
                <a:lnTo>
                  <a:pt x="15" y="56"/>
                </a:lnTo>
                <a:lnTo>
                  <a:pt x="16" y="60"/>
                </a:lnTo>
                <a:lnTo>
                  <a:pt x="25"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80" name="CustomShape 1072"/>
          <p:cNvSpPr/>
          <p:nvPr/>
        </p:nvSpPr>
        <p:spPr>
          <a:xfrm>
            <a:off x="8559800" y="3259138"/>
            <a:ext cx="103188" cy="166687"/>
          </a:xfrm>
          <a:custGeom>
            <a:avLst/>
            <a:gdLst/>
            <a:ahLst/>
            <a:cxnLst/>
            <a:rect l="l" t="t" r="r" b="b"/>
            <a:pathLst>
              <a:path w="65" h="106">
                <a:moveTo>
                  <a:pt x="0" y="97"/>
                </a:moveTo>
                <a:lnTo>
                  <a:pt x="0" y="100"/>
                </a:lnTo>
                <a:lnTo>
                  <a:pt x="1" y="102"/>
                </a:lnTo>
                <a:lnTo>
                  <a:pt x="1" y="104"/>
                </a:lnTo>
                <a:lnTo>
                  <a:pt x="3" y="105"/>
                </a:lnTo>
                <a:lnTo>
                  <a:pt x="6" y="106"/>
                </a:lnTo>
                <a:lnTo>
                  <a:pt x="11" y="106"/>
                </a:lnTo>
                <a:lnTo>
                  <a:pt x="17" y="104"/>
                </a:lnTo>
                <a:lnTo>
                  <a:pt x="24" y="100"/>
                </a:lnTo>
                <a:lnTo>
                  <a:pt x="30" y="95"/>
                </a:lnTo>
                <a:lnTo>
                  <a:pt x="38" y="89"/>
                </a:lnTo>
                <a:lnTo>
                  <a:pt x="45" y="80"/>
                </a:lnTo>
                <a:lnTo>
                  <a:pt x="51" y="71"/>
                </a:lnTo>
                <a:lnTo>
                  <a:pt x="57" y="61"/>
                </a:lnTo>
                <a:lnTo>
                  <a:pt x="61" y="52"/>
                </a:lnTo>
                <a:lnTo>
                  <a:pt x="64" y="39"/>
                </a:lnTo>
                <a:lnTo>
                  <a:pt x="65" y="27"/>
                </a:lnTo>
                <a:lnTo>
                  <a:pt x="64" y="15"/>
                </a:lnTo>
                <a:lnTo>
                  <a:pt x="61" y="2"/>
                </a:lnTo>
                <a:lnTo>
                  <a:pt x="60" y="1"/>
                </a:lnTo>
                <a:lnTo>
                  <a:pt x="59" y="0"/>
                </a:lnTo>
                <a:lnTo>
                  <a:pt x="57" y="0"/>
                </a:lnTo>
                <a:lnTo>
                  <a:pt x="55" y="1"/>
                </a:lnTo>
                <a:lnTo>
                  <a:pt x="49" y="3"/>
                </a:lnTo>
                <a:lnTo>
                  <a:pt x="42" y="9"/>
                </a:lnTo>
                <a:lnTo>
                  <a:pt x="36" y="14"/>
                </a:lnTo>
                <a:lnTo>
                  <a:pt x="28" y="22"/>
                </a:lnTo>
                <a:lnTo>
                  <a:pt x="22" y="30"/>
                </a:lnTo>
                <a:lnTo>
                  <a:pt x="15" y="38"/>
                </a:lnTo>
                <a:lnTo>
                  <a:pt x="12" y="47"/>
                </a:lnTo>
                <a:lnTo>
                  <a:pt x="8" y="55"/>
                </a:lnTo>
                <a:lnTo>
                  <a:pt x="6" y="64"/>
                </a:lnTo>
                <a:lnTo>
                  <a:pt x="4" y="72"/>
                </a:lnTo>
                <a:lnTo>
                  <a:pt x="3" y="80"/>
                </a:lnTo>
                <a:lnTo>
                  <a:pt x="2" y="87"/>
                </a:lnTo>
                <a:lnTo>
                  <a:pt x="1" y="92"/>
                </a:lnTo>
                <a:lnTo>
                  <a:pt x="0"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681" name="CustomShape 1073"/>
          <p:cNvSpPr/>
          <p:nvPr/>
        </p:nvSpPr>
        <p:spPr>
          <a:xfrm>
            <a:off x="8551863" y="3260725"/>
            <a:ext cx="115887" cy="176213"/>
          </a:xfrm>
          <a:custGeom>
            <a:avLst/>
            <a:gdLst/>
            <a:ahLst/>
            <a:cxnLst/>
            <a:rect l="l" t="t" r="r" b="b"/>
            <a:pathLst>
              <a:path w="74" h="111">
                <a:moveTo>
                  <a:pt x="62" y="2"/>
                </a:moveTo>
                <a:lnTo>
                  <a:pt x="65" y="14"/>
                </a:lnTo>
                <a:lnTo>
                  <a:pt x="66" y="26"/>
                </a:lnTo>
                <a:lnTo>
                  <a:pt x="65" y="37"/>
                </a:lnTo>
                <a:lnTo>
                  <a:pt x="62" y="48"/>
                </a:lnTo>
                <a:lnTo>
                  <a:pt x="57" y="58"/>
                </a:lnTo>
                <a:lnTo>
                  <a:pt x="52" y="68"/>
                </a:lnTo>
                <a:lnTo>
                  <a:pt x="46" y="77"/>
                </a:lnTo>
                <a:lnTo>
                  <a:pt x="40" y="85"/>
                </a:lnTo>
                <a:lnTo>
                  <a:pt x="33" y="90"/>
                </a:lnTo>
                <a:lnTo>
                  <a:pt x="27" y="96"/>
                </a:lnTo>
                <a:lnTo>
                  <a:pt x="20" y="99"/>
                </a:lnTo>
                <a:lnTo>
                  <a:pt x="15" y="101"/>
                </a:lnTo>
                <a:lnTo>
                  <a:pt x="12" y="101"/>
                </a:lnTo>
                <a:lnTo>
                  <a:pt x="10" y="100"/>
                </a:lnTo>
                <a:lnTo>
                  <a:pt x="10" y="101"/>
                </a:lnTo>
                <a:lnTo>
                  <a:pt x="10" y="100"/>
                </a:lnTo>
                <a:lnTo>
                  <a:pt x="9" y="99"/>
                </a:lnTo>
                <a:lnTo>
                  <a:pt x="9" y="97"/>
                </a:lnTo>
                <a:lnTo>
                  <a:pt x="0" y="96"/>
                </a:lnTo>
                <a:lnTo>
                  <a:pt x="0" y="99"/>
                </a:lnTo>
                <a:lnTo>
                  <a:pt x="1" y="102"/>
                </a:lnTo>
                <a:lnTo>
                  <a:pt x="2" y="105"/>
                </a:lnTo>
                <a:lnTo>
                  <a:pt x="6" y="109"/>
                </a:lnTo>
                <a:lnTo>
                  <a:pt x="11" y="111"/>
                </a:lnTo>
                <a:lnTo>
                  <a:pt x="17" y="110"/>
                </a:lnTo>
                <a:lnTo>
                  <a:pt x="24" y="108"/>
                </a:lnTo>
                <a:lnTo>
                  <a:pt x="31" y="103"/>
                </a:lnTo>
                <a:lnTo>
                  <a:pt x="38" y="98"/>
                </a:lnTo>
                <a:lnTo>
                  <a:pt x="46" y="91"/>
                </a:lnTo>
                <a:lnTo>
                  <a:pt x="53" y="82"/>
                </a:lnTo>
                <a:lnTo>
                  <a:pt x="60" y="74"/>
                </a:lnTo>
                <a:lnTo>
                  <a:pt x="65" y="63"/>
                </a:lnTo>
                <a:lnTo>
                  <a:pt x="70" y="52"/>
                </a:lnTo>
                <a:lnTo>
                  <a:pt x="73" y="40"/>
                </a:lnTo>
                <a:lnTo>
                  <a:pt x="74" y="26"/>
                </a:lnTo>
                <a:lnTo>
                  <a:pt x="73" y="13"/>
                </a:lnTo>
                <a:lnTo>
                  <a:pt x="70" y="0"/>
                </a:lnTo>
                <a:lnTo>
                  <a:pt x="62" y="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82" name="CustomShape 1074"/>
          <p:cNvSpPr/>
          <p:nvPr/>
        </p:nvSpPr>
        <p:spPr>
          <a:xfrm>
            <a:off x="8578850" y="3252788"/>
            <a:ext cx="84138" cy="73025"/>
          </a:xfrm>
          <a:custGeom>
            <a:avLst/>
            <a:gdLst/>
            <a:ahLst/>
            <a:cxnLst/>
            <a:rect l="l" t="t" r="r" b="b"/>
            <a:pathLst>
              <a:path w="53" h="46">
                <a:moveTo>
                  <a:pt x="8" y="46"/>
                </a:moveTo>
                <a:lnTo>
                  <a:pt x="13" y="37"/>
                </a:lnTo>
                <a:lnTo>
                  <a:pt x="19" y="29"/>
                </a:lnTo>
                <a:lnTo>
                  <a:pt x="27" y="22"/>
                </a:lnTo>
                <a:lnTo>
                  <a:pt x="33" y="16"/>
                </a:lnTo>
                <a:lnTo>
                  <a:pt x="39" y="12"/>
                </a:lnTo>
                <a:lnTo>
                  <a:pt x="44" y="9"/>
                </a:lnTo>
                <a:lnTo>
                  <a:pt x="46" y="8"/>
                </a:lnTo>
                <a:lnTo>
                  <a:pt x="45" y="8"/>
                </a:lnTo>
                <a:lnTo>
                  <a:pt x="45" y="7"/>
                </a:lnTo>
                <a:lnTo>
                  <a:pt x="53" y="5"/>
                </a:lnTo>
                <a:lnTo>
                  <a:pt x="51" y="2"/>
                </a:lnTo>
                <a:lnTo>
                  <a:pt x="47" y="0"/>
                </a:lnTo>
                <a:lnTo>
                  <a:pt x="44" y="0"/>
                </a:lnTo>
                <a:lnTo>
                  <a:pt x="40" y="1"/>
                </a:lnTo>
                <a:lnTo>
                  <a:pt x="34" y="4"/>
                </a:lnTo>
                <a:lnTo>
                  <a:pt x="28" y="8"/>
                </a:lnTo>
                <a:lnTo>
                  <a:pt x="20" y="15"/>
                </a:lnTo>
                <a:lnTo>
                  <a:pt x="13" y="23"/>
                </a:lnTo>
                <a:lnTo>
                  <a:pt x="7" y="31"/>
                </a:lnTo>
                <a:lnTo>
                  <a:pt x="0" y="40"/>
                </a:lnTo>
                <a:lnTo>
                  <a:pt x="8" y="46"/>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83" name="CustomShape 1075"/>
          <p:cNvSpPr/>
          <p:nvPr/>
        </p:nvSpPr>
        <p:spPr>
          <a:xfrm>
            <a:off x="8551863" y="3316288"/>
            <a:ext cx="38100" cy="96837"/>
          </a:xfrm>
          <a:custGeom>
            <a:avLst/>
            <a:gdLst/>
            <a:ahLst/>
            <a:cxnLst/>
            <a:rect l="l" t="t" r="r" b="b"/>
            <a:pathLst>
              <a:path w="25" h="62">
                <a:moveTo>
                  <a:pt x="9" y="62"/>
                </a:moveTo>
                <a:lnTo>
                  <a:pt x="10" y="57"/>
                </a:lnTo>
                <a:lnTo>
                  <a:pt x="11" y="51"/>
                </a:lnTo>
                <a:lnTo>
                  <a:pt x="12" y="44"/>
                </a:lnTo>
                <a:lnTo>
                  <a:pt x="13" y="36"/>
                </a:lnTo>
                <a:lnTo>
                  <a:pt x="15" y="29"/>
                </a:lnTo>
                <a:lnTo>
                  <a:pt x="17" y="21"/>
                </a:lnTo>
                <a:lnTo>
                  <a:pt x="20" y="12"/>
                </a:lnTo>
                <a:lnTo>
                  <a:pt x="25" y="6"/>
                </a:lnTo>
                <a:lnTo>
                  <a:pt x="17" y="0"/>
                </a:lnTo>
                <a:lnTo>
                  <a:pt x="13" y="9"/>
                </a:lnTo>
                <a:lnTo>
                  <a:pt x="10" y="18"/>
                </a:lnTo>
                <a:lnTo>
                  <a:pt x="7" y="27"/>
                </a:lnTo>
                <a:lnTo>
                  <a:pt x="5" y="35"/>
                </a:lnTo>
                <a:lnTo>
                  <a:pt x="4" y="43"/>
                </a:lnTo>
                <a:lnTo>
                  <a:pt x="1" y="50"/>
                </a:lnTo>
                <a:lnTo>
                  <a:pt x="1" y="56"/>
                </a:lnTo>
                <a:lnTo>
                  <a:pt x="0" y="61"/>
                </a:lnTo>
                <a:lnTo>
                  <a:pt x="9" y="6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84" name="CustomShape 1076"/>
          <p:cNvSpPr/>
          <p:nvPr/>
        </p:nvSpPr>
        <p:spPr>
          <a:xfrm>
            <a:off x="404813" y="4792663"/>
            <a:ext cx="103187" cy="169862"/>
          </a:xfrm>
          <a:custGeom>
            <a:avLst/>
            <a:gdLst/>
            <a:ahLst/>
            <a:cxnLst/>
            <a:rect l="l" t="t" r="r" b="b"/>
            <a:pathLst>
              <a:path w="65" h="107">
                <a:moveTo>
                  <a:pt x="65" y="96"/>
                </a:moveTo>
                <a:lnTo>
                  <a:pt x="65" y="99"/>
                </a:lnTo>
                <a:lnTo>
                  <a:pt x="64" y="101"/>
                </a:lnTo>
                <a:lnTo>
                  <a:pt x="64" y="103"/>
                </a:lnTo>
                <a:lnTo>
                  <a:pt x="62" y="105"/>
                </a:lnTo>
                <a:lnTo>
                  <a:pt x="59" y="107"/>
                </a:lnTo>
                <a:lnTo>
                  <a:pt x="54" y="106"/>
                </a:lnTo>
                <a:lnTo>
                  <a:pt x="48" y="103"/>
                </a:lnTo>
                <a:lnTo>
                  <a:pt x="41" y="100"/>
                </a:lnTo>
                <a:lnTo>
                  <a:pt x="35" y="95"/>
                </a:lnTo>
                <a:lnTo>
                  <a:pt x="27" y="88"/>
                </a:lnTo>
                <a:lnTo>
                  <a:pt x="20" y="80"/>
                </a:lnTo>
                <a:lnTo>
                  <a:pt x="14" y="72"/>
                </a:lnTo>
                <a:lnTo>
                  <a:pt x="8" y="62"/>
                </a:lnTo>
                <a:lnTo>
                  <a:pt x="4" y="51"/>
                </a:lnTo>
                <a:lnTo>
                  <a:pt x="1" y="39"/>
                </a:lnTo>
                <a:lnTo>
                  <a:pt x="0" y="27"/>
                </a:lnTo>
                <a:lnTo>
                  <a:pt x="1" y="15"/>
                </a:lnTo>
                <a:lnTo>
                  <a:pt x="4" y="1"/>
                </a:lnTo>
                <a:lnTo>
                  <a:pt x="5" y="0"/>
                </a:lnTo>
                <a:lnTo>
                  <a:pt x="6" y="0"/>
                </a:lnTo>
                <a:lnTo>
                  <a:pt x="8" y="0"/>
                </a:lnTo>
                <a:lnTo>
                  <a:pt x="10" y="0"/>
                </a:lnTo>
                <a:lnTo>
                  <a:pt x="16" y="4"/>
                </a:lnTo>
                <a:lnTo>
                  <a:pt x="23" y="8"/>
                </a:lnTo>
                <a:lnTo>
                  <a:pt x="29" y="15"/>
                </a:lnTo>
                <a:lnTo>
                  <a:pt x="37" y="21"/>
                </a:lnTo>
                <a:lnTo>
                  <a:pt x="43" y="30"/>
                </a:lnTo>
                <a:lnTo>
                  <a:pt x="50" y="39"/>
                </a:lnTo>
                <a:lnTo>
                  <a:pt x="53" y="46"/>
                </a:lnTo>
                <a:lnTo>
                  <a:pt x="57" y="55"/>
                </a:lnTo>
                <a:lnTo>
                  <a:pt x="59" y="63"/>
                </a:lnTo>
                <a:lnTo>
                  <a:pt x="61" y="72"/>
                </a:lnTo>
                <a:lnTo>
                  <a:pt x="62" y="79"/>
                </a:lnTo>
                <a:lnTo>
                  <a:pt x="63" y="86"/>
                </a:lnTo>
                <a:lnTo>
                  <a:pt x="64" y="91"/>
                </a:lnTo>
                <a:lnTo>
                  <a:pt x="65"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685" name="CustomShape 1077"/>
          <p:cNvSpPr/>
          <p:nvPr/>
        </p:nvSpPr>
        <p:spPr>
          <a:xfrm>
            <a:off x="398463" y="4792663"/>
            <a:ext cx="117475" cy="174625"/>
          </a:xfrm>
          <a:custGeom>
            <a:avLst/>
            <a:gdLst/>
            <a:ahLst/>
            <a:cxnLst/>
            <a:rect l="l" t="t" r="r" b="b"/>
            <a:pathLst>
              <a:path w="74" h="111">
                <a:moveTo>
                  <a:pt x="4" y="0"/>
                </a:moveTo>
                <a:lnTo>
                  <a:pt x="1" y="13"/>
                </a:lnTo>
                <a:lnTo>
                  <a:pt x="0" y="27"/>
                </a:lnTo>
                <a:lnTo>
                  <a:pt x="1" y="40"/>
                </a:lnTo>
                <a:lnTo>
                  <a:pt x="4" y="52"/>
                </a:lnTo>
                <a:lnTo>
                  <a:pt x="9" y="63"/>
                </a:lnTo>
                <a:lnTo>
                  <a:pt x="14" y="74"/>
                </a:lnTo>
                <a:lnTo>
                  <a:pt x="21" y="83"/>
                </a:lnTo>
                <a:lnTo>
                  <a:pt x="28" y="91"/>
                </a:lnTo>
                <a:lnTo>
                  <a:pt x="36" y="98"/>
                </a:lnTo>
                <a:lnTo>
                  <a:pt x="43" y="103"/>
                </a:lnTo>
                <a:lnTo>
                  <a:pt x="50" y="108"/>
                </a:lnTo>
                <a:lnTo>
                  <a:pt x="57" y="110"/>
                </a:lnTo>
                <a:lnTo>
                  <a:pt x="63" y="111"/>
                </a:lnTo>
                <a:lnTo>
                  <a:pt x="68" y="109"/>
                </a:lnTo>
                <a:lnTo>
                  <a:pt x="72" y="106"/>
                </a:lnTo>
                <a:lnTo>
                  <a:pt x="73" y="103"/>
                </a:lnTo>
                <a:lnTo>
                  <a:pt x="74" y="99"/>
                </a:lnTo>
                <a:lnTo>
                  <a:pt x="74" y="96"/>
                </a:lnTo>
                <a:lnTo>
                  <a:pt x="65" y="97"/>
                </a:lnTo>
                <a:lnTo>
                  <a:pt x="65" y="99"/>
                </a:lnTo>
                <a:lnTo>
                  <a:pt x="64" y="100"/>
                </a:lnTo>
                <a:lnTo>
                  <a:pt x="64" y="101"/>
                </a:lnTo>
                <a:lnTo>
                  <a:pt x="63" y="102"/>
                </a:lnTo>
                <a:lnTo>
                  <a:pt x="59" y="101"/>
                </a:lnTo>
                <a:lnTo>
                  <a:pt x="54" y="99"/>
                </a:lnTo>
                <a:lnTo>
                  <a:pt x="48" y="96"/>
                </a:lnTo>
                <a:lnTo>
                  <a:pt x="41" y="91"/>
                </a:lnTo>
                <a:lnTo>
                  <a:pt x="34" y="85"/>
                </a:lnTo>
                <a:lnTo>
                  <a:pt x="28" y="77"/>
                </a:lnTo>
                <a:lnTo>
                  <a:pt x="22" y="68"/>
                </a:lnTo>
                <a:lnTo>
                  <a:pt x="17" y="60"/>
                </a:lnTo>
                <a:lnTo>
                  <a:pt x="12" y="49"/>
                </a:lnTo>
                <a:lnTo>
                  <a:pt x="10" y="39"/>
                </a:lnTo>
                <a:lnTo>
                  <a:pt x="8" y="27"/>
                </a:lnTo>
                <a:lnTo>
                  <a:pt x="9" y="16"/>
                </a:lnTo>
                <a:lnTo>
                  <a:pt x="12" y="4"/>
                </a:lnTo>
                <a:lnTo>
                  <a:pt x="4"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86" name="CustomShape 1078"/>
          <p:cNvSpPr/>
          <p:nvPr/>
        </p:nvSpPr>
        <p:spPr>
          <a:xfrm>
            <a:off x="404813" y="4784725"/>
            <a:ext cx="84137" cy="73025"/>
          </a:xfrm>
          <a:custGeom>
            <a:avLst/>
            <a:gdLst/>
            <a:ahLst/>
            <a:cxnLst/>
            <a:rect l="l" t="t" r="r" b="b"/>
            <a:pathLst>
              <a:path w="53" h="46">
                <a:moveTo>
                  <a:pt x="53" y="40"/>
                </a:moveTo>
                <a:lnTo>
                  <a:pt x="46" y="32"/>
                </a:lnTo>
                <a:lnTo>
                  <a:pt x="40" y="24"/>
                </a:lnTo>
                <a:lnTo>
                  <a:pt x="33" y="16"/>
                </a:lnTo>
                <a:lnTo>
                  <a:pt x="25" y="10"/>
                </a:lnTo>
                <a:lnTo>
                  <a:pt x="19" y="4"/>
                </a:lnTo>
                <a:lnTo>
                  <a:pt x="13" y="1"/>
                </a:lnTo>
                <a:lnTo>
                  <a:pt x="9" y="0"/>
                </a:lnTo>
                <a:lnTo>
                  <a:pt x="6" y="0"/>
                </a:lnTo>
                <a:lnTo>
                  <a:pt x="2" y="2"/>
                </a:lnTo>
                <a:lnTo>
                  <a:pt x="0" y="5"/>
                </a:lnTo>
                <a:lnTo>
                  <a:pt x="8" y="9"/>
                </a:lnTo>
                <a:lnTo>
                  <a:pt x="7" y="10"/>
                </a:lnTo>
                <a:lnTo>
                  <a:pt x="9" y="10"/>
                </a:lnTo>
                <a:lnTo>
                  <a:pt x="14" y="12"/>
                </a:lnTo>
                <a:lnTo>
                  <a:pt x="20" y="16"/>
                </a:lnTo>
                <a:lnTo>
                  <a:pt x="26" y="23"/>
                </a:lnTo>
                <a:lnTo>
                  <a:pt x="34" y="29"/>
                </a:lnTo>
                <a:lnTo>
                  <a:pt x="40" y="37"/>
                </a:lnTo>
                <a:lnTo>
                  <a:pt x="45" y="46"/>
                </a:lnTo>
                <a:lnTo>
                  <a:pt x="53" y="4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87" name="CustomShape 1079"/>
          <p:cNvSpPr/>
          <p:nvPr/>
        </p:nvSpPr>
        <p:spPr>
          <a:xfrm>
            <a:off x="476250" y="4848225"/>
            <a:ext cx="39688" cy="96838"/>
          </a:xfrm>
          <a:custGeom>
            <a:avLst/>
            <a:gdLst/>
            <a:ahLst/>
            <a:cxnLst/>
            <a:rect l="l" t="t" r="r" b="b"/>
            <a:pathLst>
              <a:path w="25" h="62">
                <a:moveTo>
                  <a:pt x="25" y="61"/>
                </a:moveTo>
                <a:lnTo>
                  <a:pt x="24" y="56"/>
                </a:lnTo>
                <a:lnTo>
                  <a:pt x="24" y="51"/>
                </a:lnTo>
                <a:lnTo>
                  <a:pt x="23" y="43"/>
                </a:lnTo>
                <a:lnTo>
                  <a:pt x="20" y="36"/>
                </a:lnTo>
                <a:lnTo>
                  <a:pt x="18" y="27"/>
                </a:lnTo>
                <a:lnTo>
                  <a:pt x="15" y="18"/>
                </a:lnTo>
                <a:lnTo>
                  <a:pt x="12" y="9"/>
                </a:lnTo>
                <a:lnTo>
                  <a:pt x="8" y="0"/>
                </a:lnTo>
                <a:lnTo>
                  <a:pt x="0" y="6"/>
                </a:lnTo>
                <a:lnTo>
                  <a:pt x="5" y="14"/>
                </a:lnTo>
                <a:lnTo>
                  <a:pt x="8" y="21"/>
                </a:lnTo>
                <a:lnTo>
                  <a:pt x="10" y="29"/>
                </a:lnTo>
                <a:lnTo>
                  <a:pt x="12" y="38"/>
                </a:lnTo>
                <a:lnTo>
                  <a:pt x="13" y="45"/>
                </a:lnTo>
                <a:lnTo>
                  <a:pt x="14" y="52"/>
                </a:lnTo>
                <a:lnTo>
                  <a:pt x="15" y="57"/>
                </a:lnTo>
                <a:lnTo>
                  <a:pt x="16" y="62"/>
                </a:lnTo>
                <a:lnTo>
                  <a:pt x="25" y="6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88" name="CustomShape 1080"/>
          <p:cNvSpPr/>
          <p:nvPr/>
        </p:nvSpPr>
        <p:spPr>
          <a:xfrm>
            <a:off x="8559800" y="4994275"/>
            <a:ext cx="103188" cy="166688"/>
          </a:xfrm>
          <a:custGeom>
            <a:avLst/>
            <a:gdLst/>
            <a:ahLst/>
            <a:cxnLst/>
            <a:rect l="l" t="t" r="r" b="b"/>
            <a:pathLst>
              <a:path w="65" h="106">
                <a:moveTo>
                  <a:pt x="0" y="96"/>
                </a:moveTo>
                <a:lnTo>
                  <a:pt x="0" y="98"/>
                </a:lnTo>
                <a:lnTo>
                  <a:pt x="1" y="102"/>
                </a:lnTo>
                <a:lnTo>
                  <a:pt x="1" y="103"/>
                </a:lnTo>
                <a:lnTo>
                  <a:pt x="3" y="105"/>
                </a:lnTo>
                <a:lnTo>
                  <a:pt x="6" y="106"/>
                </a:lnTo>
                <a:lnTo>
                  <a:pt x="11" y="106"/>
                </a:lnTo>
                <a:lnTo>
                  <a:pt x="17" y="104"/>
                </a:lnTo>
                <a:lnTo>
                  <a:pt x="24" y="99"/>
                </a:lnTo>
                <a:lnTo>
                  <a:pt x="30" y="94"/>
                </a:lnTo>
                <a:lnTo>
                  <a:pt x="38" y="87"/>
                </a:lnTo>
                <a:lnTo>
                  <a:pt x="45" y="80"/>
                </a:lnTo>
                <a:lnTo>
                  <a:pt x="51" y="71"/>
                </a:lnTo>
                <a:lnTo>
                  <a:pt x="57" y="61"/>
                </a:lnTo>
                <a:lnTo>
                  <a:pt x="61" y="50"/>
                </a:lnTo>
                <a:lnTo>
                  <a:pt x="64" y="39"/>
                </a:lnTo>
                <a:lnTo>
                  <a:pt x="65" y="27"/>
                </a:lnTo>
                <a:lnTo>
                  <a:pt x="64" y="14"/>
                </a:lnTo>
                <a:lnTo>
                  <a:pt x="61" y="2"/>
                </a:lnTo>
                <a:lnTo>
                  <a:pt x="60" y="0"/>
                </a:lnTo>
                <a:lnTo>
                  <a:pt x="59" y="0"/>
                </a:lnTo>
                <a:lnTo>
                  <a:pt x="57" y="0"/>
                </a:lnTo>
                <a:lnTo>
                  <a:pt x="55" y="0"/>
                </a:lnTo>
                <a:lnTo>
                  <a:pt x="49" y="3"/>
                </a:lnTo>
                <a:lnTo>
                  <a:pt x="42" y="7"/>
                </a:lnTo>
                <a:lnTo>
                  <a:pt x="36" y="14"/>
                </a:lnTo>
                <a:lnTo>
                  <a:pt x="28" y="21"/>
                </a:lnTo>
                <a:lnTo>
                  <a:pt x="22" y="29"/>
                </a:lnTo>
                <a:lnTo>
                  <a:pt x="15" y="38"/>
                </a:lnTo>
                <a:lnTo>
                  <a:pt x="12" y="46"/>
                </a:lnTo>
                <a:lnTo>
                  <a:pt x="8" y="54"/>
                </a:lnTo>
                <a:lnTo>
                  <a:pt x="6" y="63"/>
                </a:lnTo>
                <a:lnTo>
                  <a:pt x="4" y="71"/>
                </a:lnTo>
                <a:lnTo>
                  <a:pt x="3" y="79"/>
                </a:lnTo>
                <a:lnTo>
                  <a:pt x="2" y="85"/>
                </a:lnTo>
                <a:lnTo>
                  <a:pt x="1" y="92"/>
                </a:lnTo>
                <a:lnTo>
                  <a:pt x="0"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689" name="CustomShape 1081"/>
          <p:cNvSpPr/>
          <p:nvPr/>
        </p:nvSpPr>
        <p:spPr>
          <a:xfrm>
            <a:off x="8551863" y="4994275"/>
            <a:ext cx="115887" cy="174625"/>
          </a:xfrm>
          <a:custGeom>
            <a:avLst/>
            <a:gdLst/>
            <a:ahLst/>
            <a:cxnLst/>
            <a:rect l="l" t="t" r="r" b="b"/>
            <a:pathLst>
              <a:path w="74" h="110">
                <a:moveTo>
                  <a:pt x="62" y="3"/>
                </a:moveTo>
                <a:lnTo>
                  <a:pt x="65" y="15"/>
                </a:lnTo>
                <a:lnTo>
                  <a:pt x="66" y="27"/>
                </a:lnTo>
                <a:lnTo>
                  <a:pt x="64" y="38"/>
                </a:lnTo>
                <a:lnTo>
                  <a:pt x="62" y="49"/>
                </a:lnTo>
                <a:lnTo>
                  <a:pt x="57" y="59"/>
                </a:lnTo>
                <a:lnTo>
                  <a:pt x="52" y="69"/>
                </a:lnTo>
                <a:lnTo>
                  <a:pt x="46" y="76"/>
                </a:lnTo>
                <a:lnTo>
                  <a:pt x="40" y="84"/>
                </a:lnTo>
                <a:lnTo>
                  <a:pt x="33" y="91"/>
                </a:lnTo>
                <a:lnTo>
                  <a:pt x="26" y="96"/>
                </a:lnTo>
                <a:lnTo>
                  <a:pt x="20" y="99"/>
                </a:lnTo>
                <a:lnTo>
                  <a:pt x="15" y="101"/>
                </a:lnTo>
                <a:lnTo>
                  <a:pt x="11" y="102"/>
                </a:lnTo>
                <a:lnTo>
                  <a:pt x="10" y="101"/>
                </a:lnTo>
                <a:lnTo>
                  <a:pt x="10" y="99"/>
                </a:lnTo>
                <a:lnTo>
                  <a:pt x="9" y="98"/>
                </a:lnTo>
                <a:lnTo>
                  <a:pt x="9" y="96"/>
                </a:lnTo>
                <a:lnTo>
                  <a:pt x="0" y="95"/>
                </a:lnTo>
                <a:lnTo>
                  <a:pt x="0" y="99"/>
                </a:lnTo>
                <a:lnTo>
                  <a:pt x="1" y="103"/>
                </a:lnTo>
                <a:lnTo>
                  <a:pt x="2" y="106"/>
                </a:lnTo>
                <a:lnTo>
                  <a:pt x="6" y="108"/>
                </a:lnTo>
                <a:lnTo>
                  <a:pt x="11" y="110"/>
                </a:lnTo>
                <a:lnTo>
                  <a:pt x="17" y="110"/>
                </a:lnTo>
                <a:lnTo>
                  <a:pt x="24" y="107"/>
                </a:lnTo>
                <a:lnTo>
                  <a:pt x="31" y="104"/>
                </a:lnTo>
                <a:lnTo>
                  <a:pt x="38" y="97"/>
                </a:lnTo>
                <a:lnTo>
                  <a:pt x="46" y="91"/>
                </a:lnTo>
                <a:lnTo>
                  <a:pt x="53" y="83"/>
                </a:lnTo>
                <a:lnTo>
                  <a:pt x="60" y="73"/>
                </a:lnTo>
                <a:lnTo>
                  <a:pt x="65" y="63"/>
                </a:lnTo>
                <a:lnTo>
                  <a:pt x="70" y="51"/>
                </a:lnTo>
                <a:lnTo>
                  <a:pt x="73" y="39"/>
                </a:lnTo>
                <a:lnTo>
                  <a:pt x="74" y="27"/>
                </a:lnTo>
                <a:lnTo>
                  <a:pt x="73" y="14"/>
                </a:lnTo>
                <a:lnTo>
                  <a:pt x="70" y="0"/>
                </a:lnTo>
                <a:lnTo>
                  <a:pt x="62" y="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90" name="CustomShape 1082"/>
          <p:cNvSpPr/>
          <p:nvPr/>
        </p:nvSpPr>
        <p:spPr>
          <a:xfrm>
            <a:off x="8578850" y="4986338"/>
            <a:ext cx="84138" cy="69850"/>
          </a:xfrm>
          <a:custGeom>
            <a:avLst/>
            <a:gdLst/>
            <a:ahLst/>
            <a:cxnLst/>
            <a:rect l="l" t="t" r="r" b="b"/>
            <a:pathLst>
              <a:path w="53" h="45">
                <a:moveTo>
                  <a:pt x="8" y="45"/>
                </a:moveTo>
                <a:lnTo>
                  <a:pt x="13" y="37"/>
                </a:lnTo>
                <a:lnTo>
                  <a:pt x="19" y="29"/>
                </a:lnTo>
                <a:lnTo>
                  <a:pt x="27" y="22"/>
                </a:lnTo>
                <a:lnTo>
                  <a:pt x="33" y="17"/>
                </a:lnTo>
                <a:lnTo>
                  <a:pt x="39" y="12"/>
                </a:lnTo>
                <a:lnTo>
                  <a:pt x="44" y="9"/>
                </a:lnTo>
                <a:lnTo>
                  <a:pt x="46" y="9"/>
                </a:lnTo>
                <a:lnTo>
                  <a:pt x="45" y="9"/>
                </a:lnTo>
                <a:lnTo>
                  <a:pt x="45" y="8"/>
                </a:lnTo>
                <a:lnTo>
                  <a:pt x="53" y="5"/>
                </a:lnTo>
                <a:lnTo>
                  <a:pt x="51" y="1"/>
                </a:lnTo>
                <a:lnTo>
                  <a:pt x="47" y="0"/>
                </a:lnTo>
                <a:lnTo>
                  <a:pt x="44" y="0"/>
                </a:lnTo>
                <a:lnTo>
                  <a:pt x="40" y="1"/>
                </a:lnTo>
                <a:lnTo>
                  <a:pt x="34" y="3"/>
                </a:lnTo>
                <a:lnTo>
                  <a:pt x="28" y="9"/>
                </a:lnTo>
                <a:lnTo>
                  <a:pt x="20" y="16"/>
                </a:lnTo>
                <a:lnTo>
                  <a:pt x="13" y="23"/>
                </a:lnTo>
                <a:lnTo>
                  <a:pt x="7" y="32"/>
                </a:lnTo>
                <a:lnTo>
                  <a:pt x="0" y="41"/>
                </a:lnTo>
                <a:lnTo>
                  <a:pt x="8" y="4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91" name="CustomShape 1083"/>
          <p:cNvSpPr/>
          <p:nvPr/>
        </p:nvSpPr>
        <p:spPr>
          <a:xfrm>
            <a:off x="8551863" y="5051425"/>
            <a:ext cx="38100" cy="95250"/>
          </a:xfrm>
          <a:custGeom>
            <a:avLst/>
            <a:gdLst/>
            <a:ahLst/>
            <a:cxnLst/>
            <a:rect l="l" t="t" r="r" b="b"/>
            <a:pathLst>
              <a:path w="25" h="60">
                <a:moveTo>
                  <a:pt x="9" y="60"/>
                </a:moveTo>
                <a:lnTo>
                  <a:pt x="10" y="56"/>
                </a:lnTo>
                <a:lnTo>
                  <a:pt x="11" y="50"/>
                </a:lnTo>
                <a:lnTo>
                  <a:pt x="12" y="44"/>
                </a:lnTo>
                <a:lnTo>
                  <a:pt x="13" y="36"/>
                </a:lnTo>
                <a:lnTo>
                  <a:pt x="15" y="28"/>
                </a:lnTo>
                <a:lnTo>
                  <a:pt x="17" y="20"/>
                </a:lnTo>
                <a:lnTo>
                  <a:pt x="20" y="12"/>
                </a:lnTo>
                <a:lnTo>
                  <a:pt x="25" y="4"/>
                </a:lnTo>
                <a:lnTo>
                  <a:pt x="17" y="0"/>
                </a:lnTo>
                <a:lnTo>
                  <a:pt x="13" y="9"/>
                </a:lnTo>
                <a:lnTo>
                  <a:pt x="10" y="16"/>
                </a:lnTo>
                <a:lnTo>
                  <a:pt x="7" y="25"/>
                </a:lnTo>
                <a:lnTo>
                  <a:pt x="5" y="34"/>
                </a:lnTo>
                <a:lnTo>
                  <a:pt x="2" y="41"/>
                </a:lnTo>
                <a:lnTo>
                  <a:pt x="1" y="49"/>
                </a:lnTo>
                <a:lnTo>
                  <a:pt x="1" y="55"/>
                </a:lnTo>
                <a:lnTo>
                  <a:pt x="0" y="59"/>
                </a:lnTo>
                <a:lnTo>
                  <a:pt x="9" y="6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92" name="CustomShape 1084"/>
          <p:cNvSpPr/>
          <p:nvPr/>
        </p:nvSpPr>
        <p:spPr>
          <a:xfrm>
            <a:off x="400050" y="2058988"/>
            <a:ext cx="100013" cy="168275"/>
          </a:xfrm>
          <a:custGeom>
            <a:avLst/>
            <a:gdLst/>
            <a:ahLst/>
            <a:cxnLst/>
            <a:rect l="l" t="t" r="r" b="b"/>
            <a:pathLst>
              <a:path w="64" h="107">
                <a:moveTo>
                  <a:pt x="64" y="97"/>
                </a:moveTo>
                <a:lnTo>
                  <a:pt x="64" y="100"/>
                </a:lnTo>
                <a:lnTo>
                  <a:pt x="64" y="103"/>
                </a:lnTo>
                <a:lnTo>
                  <a:pt x="63" y="105"/>
                </a:lnTo>
                <a:lnTo>
                  <a:pt x="62" y="106"/>
                </a:lnTo>
                <a:lnTo>
                  <a:pt x="58" y="107"/>
                </a:lnTo>
                <a:lnTo>
                  <a:pt x="53" y="107"/>
                </a:lnTo>
                <a:lnTo>
                  <a:pt x="47" y="105"/>
                </a:lnTo>
                <a:lnTo>
                  <a:pt x="40" y="100"/>
                </a:lnTo>
                <a:lnTo>
                  <a:pt x="33" y="95"/>
                </a:lnTo>
                <a:lnTo>
                  <a:pt x="26" y="88"/>
                </a:lnTo>
                <a:lnTo>
                  <a:pt x="20" y="81"/>
                </a:lnTo>
                <a:lnTo>
                  <a:pt x="13" y="72"/>
                </a:lnTo>
                <a:lnTo>
                  <a:pt x="7" y="62"/>
                </a:lnTo>
                <a:lnTo>
                  <a:pt x="3" y="51"/>
                </a:lnTo>
                <a:lnTo>
                  <a:pt x="1" y="40"/>
                </a:lnTo>
                <a:lnTo>
                  <a:pt x="0" y="28"/>
                </a:lnTo>
                <a:lnTo>
                  <a:pt x="0" y="15"/>
                </a:lnTo>
                <a:lnTo>
                  <a:pt x="3" y="3"/>
                </a:lnTo>
                <a:lnTo>
                  <a:pt x="4" y="2"/>
                </a:lnTo>
                <a:lnTo>
                  <a:pt x="6" y="0"/>
                </a:lnTo>
                <a:lnTo>
                  <a:pt x="7" y="0"/>
                </a:lnTo>
                <a:lnTo>
                  <a:pt x="9" y="2"/>
                </a:lnTo>
                <a:lnTo>
                  <a:pt x="16" y="4"/>
                </a:lnTo>
                <a:lnTo>
                  <a:pt x="22" y="8"/>
                </a:lnTo>
                <a:lnTo>
                  <a:pt x="28" y="15"/>
                </a:lnTo>
                <a:lnTo>
                  <a:pt x="36" y="22"/>
                </a:lnTo>
                <a:lnTo>
                  <a:pt x="42" y="30"/>
                </a:lnTo>
                <a:lnTo>
                  <a:pt x="48" y="39"/>
                </a:lnTo>
                <a:lnTo>
                  <a:pt x="53" y="47"/>
                </a:lnTo>
                <a:lnTo>
                  <a:pt x="56" y="55"/>
                </a:lnTo>
                <a:lnTo>
                  <a:pt x="58" y="64"/>
                </a:lnTo>
                <a:lnTo>
                  <a:pt x="60" y="72"/>
                </a:lnTo>
                <a:lnTo>
                  <a:pt x="62" y="80"/>
                </a:lnTo>
                <a:lnTo>
                  <a:pt x="63" y="87"/>
                </a:lnTo>
                <a:lnTo>
                  <a:pt x="63" y="93"/>
                </a:lnTo>
                <a:lnTo>
                  <a:pt x="64"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693" name="CustomShape 1085"/>
          <p:cNvSpPr/>
          <p:nvPr/>
        </p:nvSpPr>
        <p:spPr>
          <a:xfrm>
            <a:off x="390525" y="2058988"/>
            <a:ext cx="117475" cy="174625"/>
          </a:xfrm>
          <a:custGeom>
            <a:avLst/>
            <a:gdLst/>
            <a:ahLst/>
            <a:cxnLst/>
            <a:rect l="l" t="t" r="r" b="b"/>
            <a:pathLst>
              <a:path w="74" h="111">
                <a:moveTo>
                  <a:pt x="6" y="0"/>
                </a:moveTo>
                <a:lnTo>
                  <a:pt x="1" y="15"/>
                </a:lnTo>
                <a:lnTo>
                  <a:pt x="0" y="28"/>
                </a:lnTo>
                <a:lnTo>
                  <a:pt x="2" y="41"/>
                </a:lnTo>
                <a:lnTo>
                  <a:pt x="5" y="53"/>
                </a:lnTo>
                <a:lnTo>
                  <a:pt x="10" y="64"/>
                </a:lnTo>
                <a:lnTo>
                  <a:pt x="15" y="74"/>
                </a:lnTo>
                <a:lnTo>
                  <a:pt x="22" y="84"/>
                </a:lnTo>
                <a:lnTo>
                  <a:pt x="29" y="92"/>
                </a:lnTo>
                <a:lnTo>
                  <a:pt x="36" y="99"/>
                </a:lnTo>
                <a:lnTo>
                  <a:pt x="44" y="105"/>
                </a:lnTo>
                <a:lnTo>
                  <a:pt x="51" y="108"/>
                </a:lnTo>
                <a:lnTo>
                  <a:pt x="57" y="111"/>
                </a:lnTo>
                <a:lnTo>
                  <a:pt x="65" y="111"/>
                </a:lnTo>
                <a:lnTo>
                  <a:pt x="70" y="110"/>
                </a:lnTo>
                <a:lnTo>
                  <a:pt x="72" y="107"/>
                </a:lnTo>
                <a:lnTo>
                  <a:pt x="74" y="104"/>
                </a:lnTo>
                <a:lnTo>
                  <a:pt x="74" y="100"/>
                </a:lnTo>
                <a:lnTo>
                  <a:pt x="74" y="96"/>
                </a:lnTo>
                <a:lnTo>
                  <a:pt x="66" y="97"/>
                </a:lnTo>
                <a:lnTo>
                  <a:pt x="66" y="99"/>
                </a:lnTo>
                <a:lnTo>
                  <a:pt x="66" y="101"/>
                </a:lnTo>
                <a:lnTo>
                  <a:pt x="65" y="101"/>
                </a:lnTo>
                <a:lnTo>
                  <a:pt x="66" y="101"/>
                </a:lnTo>
                <a:lnTo>
                  <a:pt x="64" y="103"/>
                </a:lnTo>
                <a:lnTo>
                  <a:pt x="60" y="103"/>
                </a:lnTo>
                <a:lnTo>
                  <a:pt x="54" y="100"/>
                </a:lnTo>
                <a:lnTo>
                  <a:pt x="49" y="97"/>
                </a:lnTo>
                <a:lnTo>
                  <a:pt x="42" y="92"/>
                </a:lnTo>
                <a:lnTo>
                  <a:pt x="35" y="85"/>
                </a:lnTo>
                <a:lnTo>
                  <a:pt x="29" y="78"/>
                </a:lnTo>
                <a:lnTo>
                  <a:pt x="23" y="70"/>
                </a:lnTo>
                <a:lnTo>
                  <a:pt x="17" y="60"/>
                </a:lnTo>
                <a:lnTo>
                  <a:pt x="13" y="50"/>
                </a:lnTo>
                <a:lnTo>
                  <a:pt x="11" y="39"/>
                </a:lnTo>
                <a:lnTo>
                  <a:pt x="10" y="28"/>
                </a:lnTo>
                <a:lnTo>
                  <a:pt x="10" y="16"/>
                </a:lnTo>
                <a:lnTo>
                  <a:pt x="13" y="4"/>
                </a:lnTo>
                <a:lnTo>
                  <a:pt x="6"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94" name="CustomShape 1086"/>
          <p:cNvSpPr/>
          <p:nvPr/>
        </p:nvSpPr>
        <p:spPr>
          <a:xfrm>
            <a:off x="400050" y="2052638"/>
            <a:ext cx="80963" cy="69850"/>
          </a:xfrm>
          <a:custGeom>
            <a:avLst/>
            <a:gdLst/>
            <a:ahLst/>
            <a:cxnLst/>
            <a:rect l="l" t="t" r="r" b="b"/>
            <a:pathLst>
              <a:path w="51" h="45">
                <a:moveTo>
                  <a:pt x="51" y="41"/>
                </a:moveTo>
                <a:lnTo>
                  <a:pt x="46" y="32"/>
                </a:lnTo>
                <a:lnTo>
                  <a:pt x="39" y="23"/>
                </a:lnTo>
                <a:lnTo>
                  <a:pt x="31" y="15"/>
                </a:lnTo>
                <a:lnTo>
                  <a:pt x="24" y="9"/>
                </a:lnTo>
                <a:lnTo>
                  <a:pt x="18" y="4"/>
                </a:lnTo>
                <a:lnTo>
                  <a:pt x="11" y="1"/>
                </a:lnTo>
                <a:lnTo>
                  <a:pt x="8" y="0"/>
                </a:lnTo>
                <a:lnTo>
                  <a:pt x="5" y="0"/>
                </a:lnTo>
                <a:lnTo>
                  <a:pt x="2" y="1"/>
                </a:lnTo>
                <a:lnTo>
                  <a:pt x="0" y="4"/>
                </a:lnTo>
                <a:lnTo>
                  <a:pt x="7" y="8"/>
                </a:lnTo>
                <a:lnTo>
                  <a:pt x="7" y="9"/>
                </a:lnTo>
                <a:lnTo>
                  <a:pt x="6" y="9"/>
                </a:lnTo>
                <a:lnTo>
                  <a:pt x="7" y="9"/>
                </a:lnTo>
                <a:lnTo>
                  <a:pt x="8" y="9"/>
                </a:lnTo>
                <a:lnTo>
                  <a:pt x="13" y="12"/>
                </a:lnTo>
                <a:lnTo>
                  <a:pt x="19" y="17"/>
                </a:lnTo>
                <a:lnTo>
                  <a:pt x="26" y="22"/>
                </a:lnTo>
                <a:lnTo>
                  <a:pt x="32" y="30"/>
                </a:lnTo>
                <a:lnTo>
                  <a:pt x="39" y="37"/>
                </a:lnTo>
                <a:lnTo>
                  <a:pt x="44" y="45"/>
                </a:lnTo>
                <a:lnTo>
                  <a:pt x="51"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95" name="CustomShape 1087"/>
          <p:cNvSpPr/>
          <p:nvPr/>
        </p:nvSpPr>
        <p:spPr>
          <a:xfrm>
            <a:off x="469900" y="2117725"/>
            <a:ext cx="38100" cy="95250"/>
          </a:xfrm>
          <a:custGeom>
            <a:avLst/>
            <a:gdLst/>
            <a:ahLst/>
            <a:cxnLst/>
            <a:rect l="l" t="t" r="r" b="b"/>
            <a:pathLst>
              <a:path w="24" h="60">
                <a:moveTo>
                  <a:pt x="24" y="59"/>
                </a:moveTo>
                <a:lnTo>
                  <a:pt x="24" y="55"/>
                </a:lnTo>
                <a:lnTo>
                  <a:pt x="23" y="49"/>
                </a:lnTo>
                <a:lnTo>
                  <a:pt x="22" y="43"/>
                </a:lnTo>
                <a:lnTo>
                  <a:pt x="20" y="34"/>
                </a:lnTo>
                <a:lnTo>
                  <a:pt x="18" y="26"/>
                </a:lnTo>
                <a:lnTo>
                  <a:pt x="16" y="17"/>
                </a:lnTo>
                <a:lnTo>
                  <a:pt x="12" y="8"/>
                </a:lnTo>
                <a:lnTo>
                  <a:pt x="7" y="0"/>
                </a:lnTo>
                <a:lnTo>
                  <a:pt x="0" y="4"/>
                </a:lnTo>
                <a:lnTo>
                  <a:pt x="4" y="12"/>
                </a:lnTo>
                <a:lnTo>
                  <a:pt x="7" y="21"/>
                </a:lnTo>
                <a:lnTo>
                  <a:pt x="10" y="28"/>
                </a:lnTo>
                <a:lnTo>
                  <a:pt x="12" y="36"/>
                </a:lnTo>
                <a:lnTo>
                  <a:pt x="14" y="44"/>
                </a:lnTo>
                <a:lnTo>
                  <a:pt x="15" y="50"/>
                </a:lnTo>
                <a:lnTo>
                  <a:pt x="15" y="56"/>
                </a:lnTo>
                <a:lnTo>
                  <a:pt x="16" y="60"/>
                </a:lnTo>
                <a:lnTo>
                  <a:pt x="24"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96" name="CustomShape 1088"/>
          <p:cNvSpPr/>
          <p:nvPr/>
        </p:nvSpPr>
        <p:spPr>
          <a:xfrm>
            <a:off x="8566150" y="2260600"/>
            <a:ext cx="101600" cy="166688"/>
          </a:xfrm>
          <a:custGeom>
            <a:avLst/>
            <a:gdLst/>
            <a:ahLst/>
            <a:cxnLst/>
            <a:rect l="l" t="t" r="r" b="b"/>
            <a:pathLst>
              <a:path w="64" h="106">
                <a:moveTo>
                  <a:pt x="0" y="96"/>
                </a:moveTo>
                <a:lnTo>
                  <a:pt x="0" y="100"/>
                </a:lnTo>
                <a:lnTo>
                  <a:pt x="0" y="102"/>
                </a:lnTo>
                <a:lnTo>
                  <a:pt x="1" y="104"/>
                </a:lnTo>
                <a:lnTo>
                  <a:pt x="2" y="105"/>
                </a:lnTo>
                <a:lnTo>
                  <a:pt x="6" y="106"/>
                </a:lnTo>
                <a:lnTo>
                  <a:pt x="11" y="106"/>
                </a:lnTo>
                <a:lnTo>
                  <a:pt x="17" y="104"/>
                </a:lnTo>
                <a:lnTo>
                  <a:pt x="24" y="101"/>
                </a:lnTo>
                <a:lnTo>
                  <a:pt x="31" y="95"/>
                </a:lnTo>
                <a:lnTo>
                  <a:pt x="38" y="89"/>
                </a:lnTo>
                <a:lnTo>
                  <a:pt x="44" y="81"/>
                </a:lnTo>
                <a:lnTo>
                  <a:pt x="51" y="71"/>
                </a:lnTo>
                <a:lnTo>
                  <a:pt x="56" y="61"/>
                </a:lnTo>
                <a:lnTo>
                  <a:pt x="61" y="51"/>
                </a:lnTo>
                <a:lnTo>
                  <a:pt x="63" y="39"/>
                </a:lnTo>
                <a:lnTo>
                  <a:pt x="64" y="27"/>
                </a:lnTo>
                <a:lnTo>
                  <a:pt x="64" y="15"/>
                </a:lnTo>
                <a:lnTo>
                  <a:pt x="61" y="2"/>
                </a:lnTo>
                <a:lnTo>
                  <a:pt x="60" y="1"/>
                </a:lnTo>
                <a:lnTo>
                  <a:pt x="58" y="0"/>
                </a:lnTo>
                <a:lnTo>
                  <a:pt x="57" y="0"/>
                </a:lnTo>
                <a:lnTo>
                  <a:pt x="55" y="1"/>
                </a:lnTo>
                <a:lnTo>
                  <a:pt x="48" y="4"/>
                </a:lnTo>
                <a:lnTo>
                  <a:pt x="42" y="9"/>
                </a:lnTo>
                <a:lnTo>
                  <a:pt x="36" y="14"/>
                </a:lnTo>
                <a:lnTo>
                  <a:pt x="28" y="22"/>
                </a:lnTo>
                <a:lnTo>
                  <a:pt x="22" y="30"/>
                </a:lnTo>
                <a:lnTo>
                  <a:pt x="16" y="38"/>
                </a:lnTo>
                <a:lnTo>
                  <a:pt x="11" y="47"/>
                </a:lnTo>
                <a:lnTo>
                  <a:pt x="8" y="55"/>
                </a:lnTo>
                <a:lnTo>
                  <a:pt x="6" y="63"/>
                </a:lnTo>
                <a:lnTo>
                  <a:pt x="4" y="72"/>
                </a:lnTo>
                <a:lnTo>
                  <a:pt x="2" y="80"/>
                </a:lnTo>
                <a:lnTo>
                  <a:pt x="1" y="86"/>
                </a:lnTo>
                <a:lnTo>
                  <a:pt x="1" y="92"/>
                </a:lnTo>
                <a:lnTo>
                  <a:pt x="0"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697" name="CustomShape 1089"/>
          <p:cNvSpPr/>
          <p:nvPr/>
        </p:nvSpPr>
        <p:spPr>
          <a:xfrm>
            <a:off x="8559800" y="2262188"/>
            <a:ext cx="115888" cy="174625"/>
          </a:xfrm>
          <a:custGeom>
            <a:avLst/>
            <a:gdLst/>
            <a:ahLst/>
            <a:cxnLst/>
            <a:rect l="l" t="t" r="r" b="b"/>
            <a:pathLst>
              <a:path w="74" h="111">
                <a:moveTo>
                  <a:pt x="61" y="2"/>
                </a:moveTo>
                <a:lnTo>
                  <a:pt x="64" y="14"/>
                </a:lnTo>
                <a:lnTo>
                  <a:pt x="64" y="26"/>
                </a:lnTo>
                <a:lnTo>
                  <a:pt x="63" y="37"/>
                </a:lnTo>
                <a:lnTo>
                  <a:pt x="61" y="48"/>
                </a:lnTo>
                <a:lnTo>
                  <a:pt x="57" y="59"/>
                </a:lnTo>
                <a:lnTo>
                  <a:pt x="51" y="68"/>
                </a:lnTo>
                <a:lnTo>
                  <a:pt x="45" y="77"/>
                </a:lnTo>
                <a:lnTo>
                  <a:pt x="39" y="84"/>
                </a:lnTo>
                <a:lnTo>
                  <a:pt x="32" y="91"/>
                </a:lnTo>
                <a:lnTo>
                  <a:pt x="25" y="95"/>
                </a:lnTo>
                <a:lnTo>
                  <a:pt x="20" y="99"/>
                </a:lnTo>
                <a:lnTo>
                  <a:pt x="14" y="101"/>
                </a:lnTo>
                <a:lnTo>
                  <a:pt x="10" y="101"/>
                </a:lnTo>
                <a:lnTo>
                  <a:pt x="8" y="101"/>
                </a:lnTo>
                <a:lnTo>
                  <a:pt x="9" y="101"/>
                </a:lnTo>
                <a:lnTo>
                  <a:pt x="8" y="100"/>
                </a:lnTo>
                <a:lnTo>
                  <a:pt x="8" y="99"/>
                </a:lnTo>
                <a:lnTo>
                  <a:pt x="8" y="96"/>
                </a:lnTo>
                <a:lnTo>
                  <a:pt x="0" y="95"/>
                </a:lnTo>
                <a:lnTo>
                  <a:pt x="0" y="99"/>
                </a:lnTo>
                <a:lnTo>
                  <a:pt x="0" y="102"/>
                </a:lnTo>
                <a:lnTo>
                  <a:pt x="2" y="105"/>
                </a:lnTo>
                <a:lnTo>
                  <a:pt x="4" y="109"/>
                </a:lnTo>
                <a:lnTo>
                  <a:pt x="9" y="111"/>
                </a:lnTo>
                <a:lnTo>
                  <a:pt x="17" y="110"/>
                </a:lnTo>
                <a:lnTo>
                  <a:pt x="23" y="107"/>
                </a:lnTo>
                <a:lnTo>
                  <a:pt x="30" y="103"/>
                </a:lnTo>
                <a:lnTo>
                  <a:pt x="38" y="98"/>
                </a:lnTo>
                <a:lnTo>
                  <a:pt x="45" y="91"/>
                </a:lnTo>
                <a:lnTo>
                  <a:pt x="52" y="82"/>
                </a:lnTo>
                <a:lnTo>
                  <a:pt x="59" y="73"/>
                </a:lnTo>
                <a:lnTo>
                  <a:pt x="64" y="62"/>
                </a:lnTo>
                <a:lnTo>
                  <a:pt x="69" y="51"/>
                </a:lnTo>
                <a:lnTo>
                  <a:pt x="72" y="39"/>
                </a:lnTo>
                <a:lnTo>
                  <a:pt x="74" y="26"/>
                </a:lnTo>
                <a:lnTo>
                  <a:pt x="73" y="13"/>
                </a:lnTo>
                <a:lnTo>
                  <a:pt x="68" y="0"/>
                </a:lnTo>
                <a:lnTo>
                  <a:pt x="61" y="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98" name="CustomShape 1090"/>
          <p:cNvSpPr/>
          <p:nvPr/>
        </p:nvSpPr>
        <p:spPr>
          <a:xfrm>
            <a:off x="8586788" y="2252663"/>
            <a:ext cx="80962" cy="71437"/>
          </a:xfrm>
          <a:custGeom>
            <a:avLst/>
            <a:gdLst/>
            <a:ahLst/>
            <a:cxnLst/>
            <a:rect l="l" t="t" r="r" b="b"/>
            <a:pathLst>
              <a:path w="51" h="46">
                <a:moveTo>
                  <a:pt x="7" y="46"/>
                </a:moveTo>
                <a:lnTo>
                  <a:pt x="12" y="38"/>
                </a:lnTo>
                <a:lnTo>
                  <a:pt x="19" y="30"/>
                </a:lnTo>
                <a:lnTo>
                  <a:pt x="25" y="22"/>
                </a:lnTo>
                <a:lnTo>
                  <a:pt x="32" y="17"/>
                </a:lnTo>
                <a:lnTo>
                  <a:pt x="38" y="12"/>
                </a:lnTo>
                <a:lnTo>
                  <a:pt x="43" y="10"/>
                </a:lnTo>
                <a:lnTo>
                  <a:pt x="44" y="10"/>
                </a:lnTo>
                <a:lnTo>
                  <a:pt x="45" y="9"/>
                </a:lnTo>
                <a:lnTo>
                  <a:pt x="44" y="9"/>
                </a:lnTo>
                <a:lnTo>
                  <a:pt x="44" y="8"/>
                </a:lnTo>
                <a:lnTo>
                  <a:pt x="51" y="6"/>
                </a:lnTo>
                <a:lnTo>
                  <a:pt x="49" y="3"/>
                </a:lnTo>
                <a:lnTo>
                  <a:pt x="46" y="0"/>
                </a:lnTo>
                <a:lnTo>
                  <a:pt x="43" y="0"/>
                </a:lnTo>
                <a:lnTo>
                  <a:pt x="40" y="1"/>
                </a:lnTo>
                <a:lnTo>
                  <a:pt x="33" y="5"/>
                </a:lnTo>
                <a:lnTo>
                  <a:pt x="27" y="10"/>
                </a:lnTo>
                <a:lnTo>
                  <a:pt x="20" y="16"/>
                </a:lnTo>
                <a:lnTo>
                  <a:pt x="12" y="23"/>
                </a:lnTo>
                <a:lnTo>
                  <a:pt x="5" y="32"/>
                </a:lnTo>
                <a:lnTo>
                  <a:pt x="0" y="41"/>
                </a:lnTo>
                <a:lnTo>
                  <a:pt x="7" y="46"/>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699" name="CustomShape 1091"/>
          <p:cNvSpPr/>
          <p:nvPr/>
        </p:nvSpPr>
        <p:spPr>
          <a:xfrm>
            <a:off x="8559800" y="2317750"/>
            <a:ext cx="38100" cy="96838"/>
          </a:xfrm>
          <a:custGeom>
            <a:avLst/>
            <a:gdLst/>
            <a:ahLst/>
            <a:cxnLst/>
            <a:rect l="l" t="t" r="r" b="b"/>
            <a:pathLst>
              <a:path w="24" h="61">
                <a:moveTo>
                  <a:pt x="8" y="61"/>
                </a:moveTo>
                <a:lnTo>
                  <a:pt x="9" y="57"/>
                </a:lnTo>
                <a:lnTo>
                  <a:pt x="9" y="52"/>
                </a:lnTo>
                <a:lnTo>
                  <a:pt x="10" y="44"/>
                </a:lnTo>
                <a:lnTo>
                  <a:pt x="12" y="37"/>
                </a:lnTo>
                <a:lnTo>
                  <a:pt x="14" y="29"/>
                </a:lnTo>
                <a:lnTo>
                  <a:pt x="17" y="21"/>
                </a:lnTo>
                <a:lnTo>
                  <a:pt x="20" y="13"/>
                </a:lnTo>
                <a:lnTo>
                  <a:pt x="24" y="5"/>
                </a:lnTo>
                <a:lnTo>
                  <a:pt x="17" y="0"/>
                </a:lnTo>
                <a:lnTo>
                  <a:pt x="12" y="9"/>
                </a:lnTo>
                <a:lnTo>
                  <a:pt x="8" y="18"/>
                </a:lnTo>
                <a:lnTo>
                  <a:pt x="6" y="26"/>
                </a:lnTo>
                <a:lnTo>
                  <a:pt x="4" y="35"/>
                </a:lnTo>
                <a:lnTo>
                  <a:pt x="2" y="43"/>
                </a:lnTo>
                <a:lnTo>
                  <a:pt x="1" y="49"/>
                </a:lnTo>
                <a:lnTo>
                  <a:pt x="0" y="56"/>
                </a:lnTo>
                <a:lnTo>
                  <a:pt x="0" y="60"/>
                </a:lnTo>
                <a:lnTo>
                  <a:pt x="8" y="6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00" name="CustomShape 1092"/>
          <p:cNvSpPr/>
          <p:nvPr/>
        </p:nvSpPr>
        <p:spPr>
          <a:xfrm>
            <a:off x="400050" y="3794125"/>
            <a:ext cx="100013" cy="169863"/>
          </a:xfrm>
          <a:custGeom>
            <a:avLst/>
            <a:gdLst/>
            <a:ahLst/>
            <a:cxnLst/>
            <a:rect l="l" t="t" r="r" b="b"/>
            <a:pathLst>
              <a:path w="64" h="107">
                <a:moveTo>
                  <a:pt x="64" y="96"/>
                </a:moveTo>
                <a:lnTo>
                  <a:pt x="64" y="99"/>
                </a:lnTo>
                <a:lnTo>
                  <a:pt x="64" y="101"/>
                </a:lnTo>
                <a:lnTo>
                  <a:pt x="63" y="103"/>
                </a:lnTo>
                <a:lnTo>
                  <a:pt x="62" y="104"/>
                </a:lnTo>
                <a:lnTo>
                  <a:pt x="58" y="107"/>
                </a:lnTo>
                <a:lnTo>
                  <a:pt x="53" y="105"/>
                </a:lnTo>
                <a:lnTo>
                  <a:pt x="47" y="103"/>
                </a:lnTo>
                <a:lnTo>
                  <a:pt x="41" y="100"/>
                </a:lnTo>
                <a:lnTo>
                  <a:pt x="33" y="94"/>
                </a:lnTo>
                <a:lnTo>
                  <a:pt x="26" y="88"/>
                </a:lnTo>
                <a:lnTo>
                  <a:pt x="20" y="80"/>
                </a:lnTo>
                <a:lnTo>
                  <a:pt x="13" y="71"/>
                </a:lnTo>
                <a:lnTo>
                  <a:pt x="8" y="62"/>
                </a:lnTo>
                <a:lnTo>
                  <a:pt x="3" y="51"/>
                </a:lnTo>
                <a:lnTo>
                  <a:pt x="1" y="38"/>
                </a:lnTo>
                <a:lnTo>
                  <a:pt x="0" y="26"/>
                </a:lnTo>
                <a:lnTo>
                  <a:pt x="0" y="14"/>
                </a:lnTo>
                <a:lnTo>
                  <a:pt x="3" y="1"/>
                </a:lnTo>
                <a:lnTo>
                  <a:pt x="4" y="0"/>
                </a:lnTo>
                <a:lnTo>
                  <a:pt x="6" y="0"/>
                </a:lnTo>
                <a:lnTo>
                  <a:pt x="7" y="0"/>
                </a:lnTo>
                <a:lnTo>
                  <a:pt x="9" y="0"/>
                </a:lnTo>
                <a:lnTo>
                  <a:pt x="16" y="3"/>
                </a:lnTo>
                <a:lnTo>
                  <a:pt x="22" y="8"/>
                </a:lnTo>
                <a:lnTo>
                  <a:pt x="28" y="14"/>
                </a:lnTo>
                <a:lnTo>
                  <a:pt x="36" y="21"/>
                </a:lnTo>
                <a:lnTo>
                  <a:pt x="42" y="30"/>
                </a:lnTo>
                <a:lnTo>
                  <a:pt x="48" y="38"/>
                </a:lnTo>
                <a:lnTo>
                  <a:pt x="53" y="46"/>
                </a:lnTo>
                <a:lnTo>
                  <a:pt x="56" y="55"/>
                </a:lnTo>
                <a:lnTo>
                  <a:pt x="58" y="63"/>
                </a:lnTo>
                <a:lnTo>
                  <a:pt x="60" y="71"/>
                </a:lnTo>
                <a:lnTo>
                  <a:pt x="62" y="79"/>
                </a:lnTo>
                <a:lnTo>
                  <a:pt x="63" y="86"/>
                </a:lnTo>
                <a:lnTo>
                  <a:pt x="63" y="91"/>
                </a:lnTo>
                <a:lnTo>
                  <a:pt x="64"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701" name="CustomShape 1093"/>
          <p:cNvSpPr/>
          <p:nvPr/>
        </p:nvSpPr>
        <p:spPr>
          <a:xfrm>
            <a:off x="390525" y="3794125"/>
            <a:ext cx="117475" cy="174625"/>
          </a:xfrm>
          <a:custGeom>
            <a:avLst/>
            <a:gdLst/>
            <a:ahLst/>
            <a:cxnLst/>
            <a:rect l="l" t="t" r="r" b="b"/>
            <a:pathLst>
              <a:path w="74" h="111">
                <a:moveTo>
                  <a:pt x="6" y="0"/>
                </a:moveTo>
                <a:lnTo>
                  <a:pt x="1" y="13"/>
                </a:lnTo>
                <a:lnTo>
                  <a:pt x="0" y="26"/>
                </a:lnTo>
                <a:lnTo>
                  <a:pt x="2" y="40"/>
                </a:lnTo>
                <a:lnTo>
                  <a:pt x="5" y="52"/>
                </a:lnTo>
                <a:lnTo>
                  <a:pt x="10" y="64"/>
                </a:lnTo>
                <a:lnTo>
                  <a:pt x="15" y="74"/>
                </a:lnTo>
                <a:lnTo>
                  <a:pt x="22" y="82"/>
                </a:lnTo>
                <a:lnTo>
                  <a:pt x="29" y="91"/>
                </a:lnTo>
                <a:lnTo>
                  <a:pt x="36" y="98"/>
                </a:lnTo>
                <a:lnTo>
                  <a:pt x="44" y="103"/>
                </a:lnTo>
                <a:lnTo>
                  <a:pt x="51" y="108"/>
                </a:lnTo>
                <a:lnTo>
                  <a:pt x="57" y="110"/>
                </a:lnTo>
                <a:lnTo>
                  <a:pt x="65" y="111"/>
                </a:lnTo>
                <a:lnTo>
                  <a:pt x="70" y="109"/>
                </a:lnTo>
                <a:lnTo>
                  <a:pt x="72" y="105"/>
                </a:lnTo>
                <a:lnTo>
                  <a:pt x="74" y="103"/>
                </a:lnTo>
                <a:lnTo>
                  <a:pt x="74" y="99"/>
                </a:lnTo>
                <a:lnTo>
                  <a:pt x="74" y="96"/>
                </a:lnTo>
                <a:lnTo>
                  <a:pt x="66" y="97"/>
                </a:lnTo>
                <a:lnTo>
                  <a:pt x="66" y="99"/>
                </a:lnTo>
                <a:lnTo>
                  <a:pt x="66" y="100"/>
                </a:lnTo>
                <a:lnTo>
                  <a:pt x="65" y="101"/>
                </a:lnTo>
                <a:lnTo>
                  <a:pt x="66" y="101"/>
                </a:lnTo>
                <a:lnTo>
                  <a:pt x="64" y="102"/>
                </a:lnTo>
                <a:lnTo>
                  <a:pt x="60" y="101"/>
                </a:lnTo>
                <a:lnTo>
                  <a:pt x="55" y="100"/>
                </a:lnTo>
                <a:lnTo>
                  <a:pt x="49" y="96"/>
                </a:lnTo>
                <a:lnTo>
                  <a:pt x="43" y="91"/>
                </a:lnTo>
                <a:lnTo>
                  <a:pt x="35" y="85"/>
                </a:lnTo>
                <a:lnTo>
                  <a:pt x="29" y="77"/>
                </a:lnTo>
                <a:lnTo>
                  <a:pt x="23" y="68"/>
                </a:lnTo>
                <a:lnTo>
                  <a:pt x="17" y="59"/>
                </a:lnTo>
                <a:lnTo>
                  <a:pt x="13" y="49"/>
                </a:lnTo>
                <a:lnTo>
                  <a:pt x="11" y="38"/>
                </a:lnTo>
                <a:lnTo>
                  <a:pt x="10" y="26"/>
                </a:lnTo>
                <a:lnTo>
                  <a:pt x="11" y="15"/>
                </a:lnTo>
                <a:lnTo>
                  <a:pt x="13" y="3"/>
                </a:lnTo>
                <a:lnTo>
                  <a:pt x="6"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02" name="CustomShape 1094"/>
          <p:cNvSpPr/>
          <p:nvPr/>
        </p:nvSpPr>
        <p:spPr>
          <a:xfrm>
            <a:off x="400050" y="3787775"/>
            <a:ext cx="80963" cy="71438"/>
          </a:xfrm>
          <a:custGeom>
            <a:avLst/>
            <a:gdLst/>
            <a:ahLst/>
            <a:cxnLst/>
            <a:rect l="l" t="t" r="r" b="b"/>
            <a:pathLst>
              <a:path w="51" h="45">
                <a:moveTo>
                  <a:pt x="51" y="40"/>
                </a:moveTo>
                <a:lnTo>
                  <a:pt x="46" y="30"/>
                </a:lnTo>
                <a:lnTo>
                  <a:pt x="39" y="23"/>
                </a:lnTo>
                <a:lnTo>
                  <a:pt x="31" y="15"/>
                </a:lnTo>
                <a:lnTo>
                  <a:pt x="24" y="8"/>
                </a:lnTo>
                <a:lnTo>
                  <a:pt x="18" y="3"/>
                </a:lnTo>
                <a:lnTo>
                  <a:pt x="11" y="0"/>
                </a:lnTo>
                <a:lnTo>
                  <a:pt x="8" y="0"/>
                </a:lnTo>
                <a:lnTo>
                  <a:pt x="5" y="0"/>
                </a:lnTo>
                <a:lnTo>
                  <a:pt x="2" y="1"/>
                </a:lnTo>
                <a:lnTo>
                  <a:pt x="0" y="4"/>
                </a:lnTo>
                <a:lnTo>
                  <a:pt x="7" y="7"/>
                </a:lnTo>
                <a:lnTo>
                  <a:pt x="6" y="8"/>
                </a:lnTo>
                <a:lnTo>
                  <a:pt x="7" y="8"/>
                </a:lnTo>
                <a:lnTo>
                  <a:pt x="8" y="8"/>
                </a:lnTo>
                <a:lnTo>
                  <a:pt x="13" y="11"/>
                </a:lnTo>
                <a:lnTo>
                  <a:pt x="19" y="15"/>
                </a:lnTo>
                <a:lnTo>
                  <a:pt x="26" y="22"/>
                </a:lnTo>
                <a:lnTo>
                  <a:pt x="32" y="28"/>
                </a:lnTo>
                <a:lnTo>
                  <a:pt x="39" y="36"/>
                </a:lnTo>
                <a:lnTo>
                  <a:pt x="44" y="45"/>
                </a:lnTo>
                <a:lnTo>
                  <a:pt x="51" y="4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03" name="CustomShape 1095"/>
          <p:cNvSpPr/>
          <p:nvPr/>
        </p:nvSpPr>
        <p:spPr>
          <a:xfrm>
            <a:off x="469900" y="3851275"/>
            <a:ext cx="38100" cy="96838"/>
          </a:xfrm>
          <a:custGeom>
            <a:avLst/>
            <a:gdLst/>
            <a:ahLst/>
            <a:cxnLst/>
            <a:rect l="l" t="t" r="r" b="b"/>
            <a:pathLst>
              <a:path w="24" h="61">
                <a:moveTo>
                  <a:pt x="24" y="60"/>
                </a:moveTo>
                <a:lnTo>
                  <a:pt x="24" y="55"/>
                </a:lnTo>
                <a:lnTo>
                  <a:pt x="23" y="50"/>
                </a:lnTo>
                <a:lnTo>
                  <a:pt x="22" y="42"/>
                </a:lnTo>
                <a:lnTo>
                  <a:pt x="20" y="34"/>
                </a:lnTo>
                <a:lnTo>
                  <a:pt x="18" y="26"/>
                </a:lnTo>
                <a:lnTo>
                  <a:pt x="16" y="17"/>
                </a:lnTo>
                <a:lnTo>
                  <a:pt x="12" y="8"/>
                </a:lnTo>
                <a:lnTo>
                  <a:pt x="7" y="0"/>
                </a:lnTo>
                <a:lnTo>
                  <a:pt x="0" y="5"/>
                </a:lnTo>
                <a:lnTo>
                  <a:pt x="4" y="12"/>
                </a:lnTo>
                <a:lnTo>
                  <a:pt x="7" y="20"/>
                </a:lnTo>
                <a:lnTo>
                  <a:pt x="10" y="29"/>
                </a:lnTo>
                <a:lnTo>
                  <a:pt x="12" y="37"/>
                </a:lnTo>
                <a:lnTo>
                  <a:pt x="14" y="44"/>
                </a:lnTo>
                <a:lnTo>
                  <a:pt x="15" y="51"/>
                </a:lnTo>
                <a:lnTo>
                  <a:pt x="15" y="56"/>
                </a:lnTo>
                <a:lnTo>
                  <a:pt x="16" y="61"/>
                </a:lnTo>
                <a:lnTo>
                  <a:pt x="24" y="6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04" name="CustomShape 1096"/>
          <p:cNvSpPr/>
          <p:nvPr/>
        </p:nvSpPr>
        <p:spPr>
          <a:xfrm>
            <a:off x="8566150" y="3994150"/>
            <a:ext cx="101600" cy="169863"/>
          </a:xfrm>
          <a:custGeom>
            <a:avLst/>
            <a:gdLst/>
            <a:ahLst/>
            <a:cxnLst/>
            <a:rect l="l" t="t" r="r" b="b"/>
            <a:pathLst>
              <a:path w="64" h="107">
                <a:moveTo>
                  <a:pt x="0" y="97"/>
                </a:moveTo>
                <a:lnTo>
                  <a:pt x="0" y="99"/>
                </a:lnTo>
                <a:lnTo>
                  <a:pt x="0" y="102"/>
                </a:lnTo>
                <a:lnTo>
                  <a:pt x="1" y="104"/>
                </a:lnTo>
                <a:lnTo>
                  <a:pt x="2" y="106"/>
                </a:lnTo>
                <a:lnTo>
                  <a:pt x="6" y="107"/>
                </a:lnTo>
                <a:lnTo>
                  <a:pt x="11" y="107"/>
                </a:lnTo>
                <a:lnTo>
                  <a:pt x="17" y="105"/>
                </a:lnTo>
                <a:lnTo>
                  <a:pt x="23" y="100"/>
                </a:lnTo>
                <a:lnTo>
                  <a:pt x="31" y="95"/>
                </a:lnTo>
                <a:lnTo>
                  <a:pt x="38" y="88"/>
                </a:lnTo>
                <a:lnTo>
                  <a:pt x="44" y="80"/>
                </a:lnTo>
                <a:lnTo>
                  <a:pt x="51" y="72"/>
                </a:lnTo>
                <a:lnTo>
                  <a:pt x="56" y="62"/>
                </a:lnTo>
                <a:lnTo>
                  <a:pt x="61" y="51"/>
                </a:lnTo>
                <a:lnTo>
                  <a:pt x="63" y="40"/>
                </a:lnTo>
                <a:lnTo>
                  <a:pt x="64" y="28"/>
                </a:lnTo>
                <a:lnTo>
                  <a:pt x="64" y="15"/>
                </a:lnTo>
                <a:lnTo>
                  <a:pt x="61" y="3"/>
                </a:lnTo>
                <a:lnTo>
                  <a:pt x="60" y="0"/>
                </a:lnTo>
                <a:lnTo>
                  <a:pt x="58" y="0"/>
                </a:lnTo>
                <a:lnTo>
                  <a:pt x="57" y="0"/>
                </a:lnTo>
                <a:lnTo>
                  <a:pt x="55" y="1"/>
                </a:lnTo>
                <a:lnTo>
                  <a:pt x="48" y="4"/>
                </a:lnTo>
                <a:lnTo>
                  <a:pt x="42" y="8"/>
                </a:lnTo>
                <a:lnTo>
                  <a:pt x="36" y="15"/>
                </a:lnTo>
                <a:lnTo>
                  <a:pt x="28" y="22"/>
                </a:lnTo>
                <a:lnTo>
                  <a:pt x="22" y="30"/>
                </a:lnTo>
                <a:lnTo>
                  <a:pt x="16" y="39"/>
                </a:lnTo>
                <a:lnTo>
                  <a:pt x="11" y="46"/>
                </a:lnTo>
                <a:lnTo>
                  <a:pt x="8" y="55"/>
                </a:lnTo>
                <a:lnTo>
                  <a:pt x="6" y="64"/>
                </a:lnTo>
                <a:lnTo>
                  <a:pt x="4" y="72"/>
                </a:lnTo>
                <a:lnTo>
                  <a:pt x="2" y="79"/>
                </a:lnTo>
                <a:lnTo>
                  <a:pt x="1" y="87"/>
                </a:lnTo>
                <a:lnTo>
                  <a:pt x="1" y="93"/>
                </a:lnTo>
                <a:lnTo>
                  <a:pt x="0"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705" name="CustomShape 1097"/>
          <p:cNvSpPr/>
          <p:nvPr/>
        </p:nvSpPr>
        <p:spPr>
          <a:xfrm>
            <a:off x="8559800" y="3994150"/>
            <a:ext cx="115888" cy="174625"/>
          </a:xfrm>
          <a:custGeom>
            <a:avLst/>
            <a:gdLst/>
            <a:ahLst/>
            <a:cxnLst/>
            <a:rect l="l" t="t" r="r" b="b"/>
            <a:pathLst>
              <a:path w="74" h="111">
                <a:moveTo>
                  <a:pt x="61" y="4"/>
                </a:moveTo>
                <a:lnTo>
                  <a:pt x="63" y="16"/>
                </a:lnTo>
                <a:lnTo>
                  <a:pt x="64" y="28"/>
                </a:lnTo>
                <a:lnTo>
                  <a:pt x="63" y="39"/>
                </a:lnTo>
                <a:lnTo>
                  <a:pt x="61" y="50"/>
                </a:lnTo>
                <a:lnTo>
                  <a:pt x="57" y="60"/>
                </a:lnTo>
                <a:lnTo>
                  <a:pt x="51" y="70"/>
                </a:lnTo>
                <a:lnTo>
                  <a:pt x="45" y="78"/>
                </a:lnTo>
                <a:lnTo>
                  <a:pt x="39" y="85"/>
                </a:lnTo>
                <a:lnTo>
                  <a:pt x="31" y="91"/>
                </a:lnTo>
                <a:lnTo>
                  <a:pt x="25" y="97"/>
                </a:lnTo>
                <a:lnTo>
                  <a:pt x="19" y="100"/>
                </a:lnTo>
                <a:lnTo>
                  <a:pt x="14" y="102"/>
                </a:lnTo>
                <a:lnTo>
                  <a:pt x="10" y="102"/>
                </a:lnTo>
                <a:lnTo>
                  <a:pt x="8" y="101"/>
                </a:lnTo>
                <a:lnTo>
                  <a:pt x="9" y="101"/>
                </a:lnTo>
                <a:lnTo>
                  <a:pt x="8" y="101"/>
                </a:lnTo>
                <a:lnTo>
                  <a:pt x="8" y="99"/>
                </a:lnTo>
                <a:lnTo>
                  <a:pt x="8" y="97"/>
                </a:lnTo>
                <a:lnTo>
                  <a:pt x="0" y="96"/>
                </a:lnTo>
                <a:lnTo>
                  <a:pt x="0" y="100"/>
                </a:lnTo>
                <a:lnTo>
                  <a:pt x="0" y="104"/>
                </a:lnTo>
                <a:lnTo>
                  <a:pt x="2" y="107"/>
                </a:lnTo>
                <a:lnTo>
                  <a:pt x="4" y="109"/>
                </a:lnTo>
                <a:lnTo>
                  <a:pt x="9" y="111"/>
                </a:lnTo>
                <a:lnTo>
                  <a:pt x="15" y="111"/>
                </a:lnTo>
                <a:lnTo>
                  <a:pt x="23" y="108"/>
                </a:lnTo>
                <a:lnTo>
                  <a:pt x="30" y="105"/>
                </a:lnTo>
                <a:lnTo>
                  <a:pt x="38" y="99"/>
                </a:lnTo>
                <a:lnTo>
                  <a:pt x="45" y="91"/>
                </a:lnTo>
                <a:lnTo>
                  <a:pt x="52" y="84"/>
                </a:lnTo>
                <a:lnTo>
                  <a:pt x="59" y="74"/>
                </a:lnTo>
                <a:lnTo>
                  <a:pt x="64" y="64"/>
                </a:lnTo>
                <a:lnTo>
                  <a:pt x="69" y="53"/>
                </a:lnTo>
                <a:lnTo>
                  <a:pt x="72" y="40"/>
                </a:lnTo>
                <a:lnTo>
                  <a:pt x="74" y="28"/>
                </a:lnTo>
                <a:lnTo>
                  <a:pt x="73" y="15"/>
                </a:lnTo>
                <a:lnTo>
                  <a:pt x="68" y="0"/>
                </a:lnTo>
                <a:lnTo>
                  <a:pt x="61" y="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06" name="CustomShape 1098"/>
          <p:cNvSpPr/>
          <p:nvPr/>
        </p:nvSpPr>
        <p:spPr>
          <a:xfrm>
            <a:off x="8586788" y="3987800"/>
            <a:ext cx="80962" cy="69850"/>
          </a:xfrm>
          <a:custGeom>
            <a:avLst/>
            <a:gdLst/>
            <a:ahLst/>
            <a:cxnLst/>
            <a:rect l="l" t="t" r="r" b="b"/>
            <a:pathLst>
              <a:path w="51" h="45">
                <a:moveTo>
                  <a:pt x="7" y="45"/>
                </a:moveTo>
                <a:lnTo>
                  <a:pt x="12" y="37"/>
                </a:lnTo>
                <a:lnTo>
                  <a:pt x="19" y="28"/>
                </a:lnTo>
                <a:lnTo>
                  <a:pt x="25" y="22"/>
                </a:lnTo>
                <a:lnTo>
                  <a:pt x="32" y="16"/>
                </a:lnTo>
                <a:lnTo>
                  <a:pt x="38" y="12"/>
                </a:lnTo>
                <a:lnTo>
                  <a:pt x="43" y="9"/>
                </a:lnTo>
                <a:lnTo>
                  <a:pt x="44" y="9"/>
                </a:lnTo>
                <a:lnTo>
                  <a:pt x="45" y="9"/>
                </a:lnTo>
                <a:lnTo>
                  <a:pt x="44" y="9"/>
                </a:lnTo>
                <a:lnTo>
                  <a:pt x="44" y="8"/>
                </a:lnTo>
                <a:lnTo>
                  <a:pt x="51" y="4"/>
                </a:lnTo>
                <a:lnTo>
                  <a:pt x="49" y="1"/>
                </a:lnTo>
                <a:lnTo>
                  <a:pt x="46" y="0"/>
                </a:lnTo>
                <a:lnTo>
                  <a:pt x="43" y="0"/>
                </a:lnTo>
                <a:lnTo>
                  <a:pt x="40" y="1"/>
                </a:lnTo>
                <a:lnTo>
                  <a:pt x="33" y="4"/>
                </a:lnTo>
                <a:lnTo>
                  <a:pt x="27" y="9"/>
                </a:lnTo>
                <a:lnTo>
                  <a:pt x="20" y="15"/>
                </a:lnTo>
                <a:lnTo>
                  <a:pt x="12" y="23"/>
                </a:lnTo>
                <a:lnTo>
                  <a:pt x="5" y="32"/>
                </a:lnTo>
                <a:lnTo>
                  <a:pt x="0" y="41"/>
                </a:lnTo>
                <a:lnTo>
                  <a:pt x="7" y="4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07" name="CustomShape 1099"/>
          <p:cNvSpPr/>
          <p:nvPr/>
        </p:nvSpPr>
        <p:spPr>
          <a:xfrm>
            <a:off x="8559800" y="4052888"/>
            <a:ext cx="38100" cy="95250"/>
          </a:xfrm>
          <a:custGeom>
            <a:avLst/>
            <a:gdLst/>
            <a:ahLst/>
            <a:cxnLst/>
            <a:rect l="l" t="t" r="r" b="b"/>
            <a:pathLst>
              <a:path w="24" h="60">
                <a:moveTo>
                  <a:pt x="8" y="60"/>
                </a:moveTo>
                <a:lnTo>
                  <a:pt x="9" y="56"/>
                </a:lnTo>
                <a:lnTo>
                  <a:pt x="9" y="50"/>
                </a:lnTo>
                <a:lnTo>
                  <a:pt x="10" y="43"/>
                </a:lnTo>
                <a:lnTo>
                  <a:pt x="12" y="36"/>
                </a:lnTo>
                <a:lnTo>
                  <a:pt x="14" y="28"/>
                </a:lnTo>
                <a:lnTo>
                  <a:pt x="17" y="19"/>
                </a:lnTo>
                <a:lnTo>
                  <a:pt x="20" y="12"/>
                </a:lnTo>
                <a:lnTo>
                  <a:pt x="24" y="4"/>
                </a:lnTo>
                <a:lnTo>
                  <a:pt x="17" y="0"/>
                </a:lnTo>
                <a:lnTo>
                  <a:pt x="12" y="8"/>
                </a:lnTo>
                <a:lnTo>
                  <a:pt x="8" y="17"/>
                </a:lnTo>
                <a:lnTo>
                  <a:pt x="6" y="26"/>
                </a:lnTo>
                <a:lnTo>
                  <a:pt x="4" y="34"/>
                </a:lnTo>
                <a:lnTo>
                  <a:pt x="2" y="41"/>
                </a:lnTo>
                <a:lnTo>
                  <a:pt x="1" y="49"/>
                </a:lnTo>
                <a:lnTo>
                  <a:pt x="0" y="54"/>
                </a:lnTo>
                <a:lnTo>
                  <a:pt x="0" y="59"/>
                </a:lnTo>
                <a:lnTo>
                  <a:pt x="8" y="6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08" name="CustomShape 1100"/>
          <p:cNvSpPr/>
          <p:nvPr/>
        </p:nvSpPr>
        <p:spPr>
          <a:xfrm>
            <a:off x="401638" y="3554413"/>
            <a:ext cx="103187" cy="166687"/>
          </a:xfrm>
          <a:custGeom>
            <a:avLst/>
            <a:gdLst/>
            <a:ahLst/>
            <a:cxnLst/>
            <a:rect l="l" t="t" r="r" b="b"/>
            <a:pathLst>
              <a:path w="65" h="106">
                <a:moveTo>
                  <a:pt x="65" y="95"/>
                </a:moveTo>
                <a:lnTo>
                  <a:pt x="65" y="98"/>
                </a:lnTo>
                <a:lnTo>
                  <a:pt x="65" y="101"/>
                </a:lnTo>
                <a:lnTo>
                  <a:pt x="64" y="103"/>
                </a:lnTo>
                <a:lnTo>
                  <a:pt x="63" y="104"/>
                </a:lnTo>
                <a:lnTo>
                  <a:pt x="59" y="106"/>
                </a:lnTo>
                <a:lnTo>
                  <a:pt x="54" y="105"/>
                </a:lnTo>
                <a:lnTo>
                  <a:pt x="48" y="103"/>
                </a:lnTo>
                <a:lnTo>
                  <a:pt x="41" y="99"/>
                </a:lnTo>
                <a:lnTo>
                  <a:pt x="35" y="94"/>
                </a:lnTo>
                <a:lnTo>
                  <a:pt x="27" y="87"/>
                </a:lnTo>
                <a:lnTo>
                  <a:pt x="21" y="80"/>
                </a:lnTo>
                <a:lnTo>
                  <a:pt x="15" y="71"/>
                </a:lnTo>
                <a:lnTo>
                  <a:pt x="8" y="61"/>
                </a:lnTo>
                <a:lnTo>
                  <a:pt x="4" y="50"/>
                </a:lnTo>
                <a:lnTo>
                  <a:pt x="2" y="38"/>
                </a:lnTo>
                <a:lnTo>
                  <a:pt x="0" y="26"/>
                </a:lnTo>
                <a:lnTo>
                  <a:pt x="1" y="14"/>
                </a:lnTo>
                <a:lnTo>
                  <a:pt x="4" y="1"/>
                </a:lnTo>
                <a:lnTo>
                  <a:pt x="5" y="0"/>
                </a:lnTo>
                <a:lnTo>
                  <a:pt x="6" y="0"/>
                </a:lnTo>
                <a:lnTo>
                  <a:pt x="8" y="0"/>
                </a:lnTo>
                <a:lnTo>
                  <a:pt x="10" y="0"/>
                </a:lnTo>
                <a:lnTo>
                  <a:pt x="17" y="3"/>
                </a:lnTo>
                <a:lnTo>
                  <a:pt x="23" y="7"/>
                </a:lnTo>
                <a:lnTo>
                  <a:pt x="29" y="14"/>
                </a:lnTo>
                <a:lnTo>
                  <a:pt x="37" y="20"/>
                </a:lnTo>
                <a:lnTo>
                  <a:pt x="43" y="29"/>
                </a:lnTo>
                <a:lnTo>
                  <a:pt x="49" y="38"/>
                </a:lnTo>
                <a:lnTo>
                  <a:pt x="54" y="46"/>
                </a:lnTo>
                <a:lnTo>
                  <a:pt x="57" y="54"/>
                </a:lnTo>
                <a:lnTo>
                  <a:pt x="59" y="62"/>
                </a:lnTo>
                <a:lnTo>
                  <a:pt x="61" y="71"/>
                </a:lnTo>
                <a:lnTo>
                  <a:pt x="63" y="79"/>
                </a:lnTo>
                <a:lnTo>
                  <a:pt x="64" y="85"/>
                </a:lnTo>
                <a:lnTo>
                  <a:pt x="64" y="91"/>
                </a:lnTo>
                <a:lnTo>
                  <a:pt x="65" y="95"/>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709" name="CustomShape 1101"/>
          <p:cNvSpPr/>
          <p:nvPr/>
        </p:nvSpPr>
        <p:spPr>
          <a:xfrm>
            <a:off x="393700" y="3554413"/>
            <a:ext cx="119063" cy="173037"/>
          </a:xfrm>
          <a:custGeom>
            <a:avLst/>
            <a:gdLst/>
            <a:ahLst/>
            <a:cxnLst/>
            <a:rect l="l" t="t" r="r" b="b"/>
            <a:pathLst>
              <a:path w="75" h="110">
                <a:moveTo>
                  <a:pt x="5" y="0"/>
                </a:moveTo>
                <a:lnTo>
                  <a:pt x="2" y="13"/>
                </a:lnTo>
                <a:lnTo>
                  <a:pt x="0" y="26"/>
                </a:lnTo>
                <a:lnTo>
                  <a:pt x="2" y="39"/>
                </a:lnTo>
                <a:lnTo>
                  <a:pt x="5" y="51"/>
                </a:lnTo>
                <a:lnTo>
                  <a:pt x="10" y="62"/>
                </a:lnTo>
                <a:lnTo>
                  <a:pt x="15" y="73"/>
                </a:lnTo>
                <a:lnTo>
                  <a:pt x="22" y="82"/>
                </a:lnTo>
                <a:lnTo>
                  <a:pt x="29" y="91"/>
                </a:lnTo>
                <a:lnTo>
                  <a:pt x="36" y="97"/>
                </a:lnTo>
                <a:lnTo>
                  <a:pt x="44" y="103"/>
                </a:lnTo>
                <a:lnTo>
                  <a:pt x="51" y="107"/>
                </a:lnTo>
                <a:lnTo>
                  <a:pt x="58" y="109"/>
                </a:lnTo>
                <a:lnTo>
                  <a:pt x="64" y="110"/>
                </a:lnTo>
                <a:lnTo>
                  <a:pt x="69" y="108"/>
                </a:lnTo>
                <a:lnTo>
                  <a:pt x="72" y="105"/>
                </a:lnTo>
                <a:lnTo>
                  <a:pt x="75" y="102"/>
                </a:lnTo>
                <a:lnTo>
                  <a:pt x="75" y="98"/>
                </a:lnTo>
                <a:lnTo>
                  <a:pt x="75" y="95"/>
                </a:lnTo>
                <a:lnTo>
                  <a:pt x="66" y="96"/>
                </a:lnTo>
                <a:lnTo>
                  <a:pt x="66" y="98"/>
                </a:lnTo>
                <a:lnTo>
                  <a:pt x="66" y="99"/>
                </a:lnTo>
                <a:lnTo>
                  <a:pt x="65" y="101"/>
                </a:lnTo>
                <a:lnTo>
                  <a:pt x="66" y="101"/>
                </a:lnTo>
                <a:lnTo>
                  <a:pt x="64" y="101"/>
                </a:lnTo>
                <a:lnTo>
                  <a:pt x="60" y="101"/>
                </a:lnTo>
                <a:lnTo>
                  <a:pt x="54" y="98"/>
                </a:lnTo>
                <a:lnTo>
                  <a:pt x="49" y="95"/>
                </a:lnTo>
                <a:lnTo>
                  <a:pt x="42" y="91"/>
                </a:lnTo>
                <a:lnTo>
                  <a:pt x="35" y="84"/>
                </a:lnTo>
                <a:lnTo>
                  <a:pt x="29" y="76"/>
                </a:lnTo>
                <a:lnTo>
                  <a:pt x="23" y="68"/>
                </a:lnTo>
                <a:lnTo>
                  <a:pt x="17" y="59"/>
                </a:lnTo>
                <a:lnTo>
                  <a:pt x="13" y="48"/>
                </a:lnTo>
                <a:lnTo>
                  <a:pt x="11" y="38"/>
                </a:lnTo>
                <a:lnTo>
                  <a:pt x="10" y="26"/>
                </a:lnTo>
                <a:lnTo>
                  <a:pt x="10" y="15"/>
                </a:lnTo>
                <a:lnTo>
                  <a:pt x="13" y="3"/>
                </a:lnTo>
                <a:lnTo>
                  <a:pt x="5"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10" name="CustomShape 1102"/>
          <p:cNvSpPr/>
          <p:nvPr/>
        </p:nvSpPr>
        <p:spPr>
          <a:xfrm>
            <a:off x="401638" y="3544888"/>
            <a:ext cx="84137" cy="73025"/>
          </a:xfrm>
          <a:custGeom>
            <a:avLst/>
            <a:gdLst/>
            <a:ahLst/>
            <a:cxnLst/>
            <a:rect l="l" t="t" r="r" b="b"/>
            <a:pathLst>
              <a:path w="53" h="46">
                <a:moveTo>
                  <a:pt x="53" y="41"/>
                </a:moveTo>
                <a:lnTo>
                  <a:pt x="47" y="32"/>
                </a:lnTo>
                <a:lnTo>
                  <a:pt x="40" y="23"/>
                </a:lnTo>
                <a:lnTo>
                  <a:pt x="32" y="16"/>
                </a:lnTo>
                <a:lnTo>
                  <a:pt x="25" y="10"/>
                </a:lnTo>
                <a:lnTo>
                  <a:pt x="19" y="4"/>
                </a:lnTo>
                <a:lnTo>
                  <a:pt x="12" y="1"/>
                </a:lnTo>
                <a:lnTo>
                  <a:pt x="9" y="0"/>
                </a:lnTo>
                <a:lnTo>
                  <a:pt x="6" y="0"/>
                </a:lnTo>
                <a:lnTo>
                  <a:pt x="3" y="2"/>
                </a:lnTo>
                <a:lnTo>
                  <a:pt x="0" y="6"/>
                </a:lnTo>
                <a:lnTo>
                  <a:pt x="8" y="9"/>
                </a:lnTo>
                <a:lnTo>
                  <a:pt x="7" y="10"/>
                </a:lnTo>
                <a:lnTo>
                  <a:pt x="8" y="10"/>
                </a:lnTo>
                <a:lnTo>
                  <a:pt x="9" y="10"/>
                </a:lnTo>
                <a:lnTo>
                  <a:pt x="13" y="12"/>
                </a:lnTo>
                <a:lnTo>
                  <a:pt x="20" y="16"/>
                </a:lnTo>
                <a:lnTo>
                  <a:pt x="26" y="23"/>
                </a:lnTo>
                <a:lnTo>
                  <a:pt x="34" y="30"/>
                </a:lnTo>
                <a:lnTo>
                  <a:pt x="40" y="37"/>
                </a:lnTo>
                <a:lnTo>
                  <a:pt x="45" y="46"/>
                </a:lnTo>
                <a:lnTo>
                  <a:pt x="53"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11" name="CustomShape 1103"/>
          <p:cNvSpPr/>
          <p:nvPr/>
        </p:nvSpPr>
        <p:spPr>
          <a:xfrm>
            <a:off x="473075" y="3609975"/>
            <a:ext cx="38100" cy="96838"/>
          </a:xfrm>
          <a:custGeom>
            <a:avLst/>
            <a:gdLst/>
            <a:ahLst/>
            <a:cxnLst/>
            <a:rect l="l" t="t" r="r" b="b"/>
            <a:pathLst>
              <a:path w="25" h="61">
                <a:moveTo>
                  <a:pt x="25" y="60"/>
                </a:moveTo>
                <a:lnTo>
                  <a:pt x="23" y="56"/>
                </a:lnTo>
                <a:lnTo>
                  <a:pt x="23" y="49"/>
                </a:lnTo>
                <a:lnTo>
                  <a:pt x="22" y="42"/>
                </a:lnTo>
                <a:lnTo>
                  <a:pt x="20" y="35"/>
                </a:lnTo>
                <a:lnTo>
                  <a:pt x="18" y="26"/>
                </a:lnTo>
                <a:lnTo>
                  <a:pt x="16" y="17"/>
                </a:lnTo>
                <a:lnTo>
                  <a:pt x="12" y="8"/>
                </a:lnTo>
                <a:lnTo>
                  <a:pt x="8" y="0"/>
                </a:lnTo>
                <a:lnTo>
                  <a:pt x="0" y="5"/>
                </a:lnTo>
                <a:lnTo>
                  <a:pt x="4" y="13"/>
                </a:lnTo>
                <a:lnTo>
                  <a:pt x="8" y="21"/>
                </a:lnTo>
                <a:lnTo>
                  <a:pt x="10" y="28"/>
                </a:lnTo>
                <a:lnTo>
                  <a:pt x="12" y="37"/>
                </a:lnTo>
                <a:lnTo>
                  <a:pt x="13" y="45"/>
                </a:lnTo>
                <a:lnTo>
                  <a:pt x="14" y="51"/>
                </a:lnTo>
                <a:lnTo>
                  <a:pt x="15" y="57"/>
                </a:lnTo>
                <a:lnTo>
                  <a:pt x="16" y="61"/>
                </a:lnTo>
                <a:lnTo>
                  <a:pt x="25" y="6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12" name="CustomShape 1104"/>
          <p:cNvSpPr/>
          <p:nvPr/>
        </p:nvSpPr>
        <p:spPr>
          <a:xfrm>
            <a:off x="8562975" y="3754438"/>
            <a:ext cx="103188" cy="166687"/>
          </a:xfrm>
          <a:custGeom>
            <a:avLst/>
            <a:gdLst/>
            <a:ahLst/>
            <a:cxnLst/>
            <a:rect l="l" t="t" r="r" b="b"/>
            <a:pathLst>
              <a:path w="65" h="106">
                <a:moveTo>
                  <a:pt x="0" y="96"/>
                </a:moveTo>
                <a:lnTo>
                  <a:pt x="0" y="99"/>
                </a:lnTo>
                <a:lnTo>
                  <a:pt x="0" y="102"/>
                </a:lnTo>
                <a:lnTo>
                  <a:pt x="1" y="103"/>
                </a:lnTo>
                <a:lnTo>
                  <a:pt x="2" y="105"/>
                </a:lnTo>
                <a:lnTo>
                  <a:pt x="6" y="106"/>
                </a:lnTo>
                <a:lnTo>
                  <a:pt x="11" y="106"/>
                </a:lnTo>
                <a:lnTo>
                  <a:pt x="17" y="104"/>
                </a:lnTo>
                <a:lnTo>
                  <a:pt x="24" y="100"/>
                </a:lnTo>
                <a:lnTo>
                  <a:pt x="30" y="94"/>
                </a:lnTo>
                <a:lnTo>
                  <a:pt x="38" y="88"/>
                </a:lnTo>
                <a:lnTo>
                  <a:pt x="44" y="80"/>
                </a:lnTo>
                <a:lnTo>
                  <a:pt x="50" y="71"/>
                </a:lnTo>
                <a:lnTo>
                  <a:pt x="57" y="61"/>
                </a:lnTo>
                <a:lnTo>
                  <a:pt x="61" y="50"/>
                </a:lnTo>
                <a:lnTo>
                  <a:pt x="63" y="39"/>
                </a:lnTo>
                <a:lnTo>
                  <a:pt x="65" y="27"/>
                </a:lnTo>
                <a:lnTo>
                  <a:pt x="64" y="14"/>
                </a:lnTo>
                <a:lnTo>
                  <a:pt x="61" y="2"/>
                </a:lnTo>
                <a:lnTo>
                  <a:pt x="60" y="0"/>
                </a:lnTo>
                <a:lnTo>
                  <a:pt x="59" y="0"/>
                </a:lnTo>
                <a:lnTo>
                  <a:pt x="57" y="0"/>
                </a:lnTo>
                <a:lnTo>
                  <a:pt x="55" y="0"/>
                </a:lnTo>
                <a:lnTo>
                  <a:pt x="48" y="3"/>
                </a:lnTo>
                <a:lnTo>
                  <a:pt x="42" y="7"/>
                </a:lnTo>
                <a:lnTo>
                  <a:pt x="36" y="14"/>
                </a:lnTo>
                <a:lnTo>
                  <a:pt x="28" y="22"/>
                </a:lnTo>
                <a:lnTo>
                  <a:pt x="22" y="29"/>
                </a:lnTo>
                <a:lnTo>
                  <a:pt x="16" y="38"/>
                </a:lnTo>
                <a:lnTo>
                  <a:pt x="11" y="46"/>
                </a:lnTo>
                <a:lnTo>
                  <a:pt x="8" y="55"/>
                </a:lnTo>
                <a:lnTo>
                  <a:pt x="6" y="63"/>
                </a:lnTo>
                <a:lnTo>
                  <a:pt x="4" y="71"/>
                </a:lnTo>
                <a:lnTo>
                  <a:pt x="2" y="79"/>
                </a:lnTo>
                <a:lnTo>
                  <a:pt x="1" y="85"/>
                </a:lnTo>
                <a:lnTo>
                  <a:pt x="1" y="92"/>
                </a:lnTo>
                <a:lnTo>
                  <a:pt x="0"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713" name="CustomShape 1105"/>
          <p:cNvSpPr/>
          <p:nvPr/>
        </p:nvSpPr>
        <p:spPr>
          <a:xfrm>
            <a:off x="8555038" y="3754438"/>
            <a:ext cx="119062" cy="174625"/>
          </a:xfrm>
          <a:custGeom>
            <a:avLst/>
            <a:gdLst/>
            <a:ahLst/>
            <a:cxnLst/>
            <a:rect l="l" t="t" r="r" b="b"/>
            <a:pathLst>
              <a:path w="75" h="111">
                <a:moveTo>
                  <a:pt x="62" y="3"/>
                </a:moveTo>
                <a:lnTo>
                  <a:pt x="65" y="15"/>
                </a:lnTo>
                <a:lnTo>
                  <a:pt x="65" y="27"/>
                </a:lnTo>
                <a:lnTo>
                  <a:pt x="64" y="38"/>
                </a:lnTo>
                <a:lnTo>
                  <a:pt x="62" y="49"/>
                </a:lnTo>
                <a:lnTo>
                  <a:pt x="58" y="59"/>
                </a:lnTo>
                <a:lnTo>
                  <a:pt x="52" y="69"/>
                </a:lnTo>
                <a:lnTo>
                  <a:pt x="46" y="77"/>
                </a:lnTo>
                <a:lnTo>
                  <a:pt x="40" y="84"/>
                </a:lnTo>
                <a:lnTo>
                  <a:pt x="33" y="91"/>
                </a:lnTo>
                <a:lnTo>
                  <a:pt x="26" y="96"/>
                </a:lnTo>
                <a:lnTo>
                  <a:pt x="21" y="100"/>
                </a:lnTo>
                <a:lnTo>
                  <a:pt x="15" y="101"/>
                </a:lnTo>
                <a:lnTo>
                  <a:pt x="11" y="102"/>
                </a:lnTo>
                <a:lnTo>
                  <a:pt x="9" y="101"/>
                </a:lnTo>
                <a:lnTo>
                  <a:pt x="10" y="101"/>
                </a:lnTo>
                <a:lnTo>
                  <a:pt x="9" y="100"/>
                </a:lnTo>
                <a:lnTo>
                  <a:pt x="9" y="99"/>
                </a:lnTo>
                <a:lnTo>
                  <a:pt x="9" y="96"/>
                </a:lnTo>
                <a:lnTo>
                  <a:pt x="0" y="95"/>
                </a:lnTo>
                <a:lnTo>
                  <a:pt x="0" y="100"/>
                </a:lnTo>
                <a:lnTo>
                  <a:pt x="0" y="103"/>
                </a:lnTo>
                <a:lnTo>
                  <a:pt x="3" y="106"/>
                </a:lnTo>
                <a:lnTo>
                  <a:pt x="6" y="109"/>
                </a:lnTo>
                <a:lnTo>
                  <a:pt x="11" y="111"/>
                </a:lnTo>
                <a:lnTo>
                  <a:pt x="17" y="111"/>
                </a:lnTo>
                <a:lnTo>
                  <a:pt x="24" y="107"/>
                </a:lnTo>
                <a:lnTo>
                  <a:pt x="31" y="104"/>
                </a:lnTo>
                <a:lnTo>
                  <a:pt x="39" y="98"/>
                </a:lnTo>
                <a:lnTo>
                  <a:pt x="46" y="91"/>
                </a:lnTo>
                <a:lnTo>
                  <a:pt x="53" y="83"/>
                </a:lnTo>
                <a:lnTo>
                  <a:pt x="60" y="73"/>
                </a:lnTo>
                <a:lnTo>
                  <a:pt x="65" y="63"/>
                </a:lnTo>
                <a:lnTo>
                  <a:pt x="70" y="51"/>
                </a:lnTo>
                <a:lnTo>
                  <a:pt x="73" y="39"/>
                </a:lnTo>
                <a:lnTo>
                  <a:pt x="75" y="27"/>
                </a:lnTo>
                <a:lnTo>
                  <a:pt x="73" y="14"/>
                </a:lnTo>
                <a:lnTo>
                  <a:pt x="70" y="0"/>
                </a:lnTo>
                <a:lnTo>
                  <a:pt x="62" y="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14" name="CustomShape 1106"/>
          <p:cNvSpPr/>
          <p:nvPr/>
        </p:nvSpPr>
        <p:spPr>
          <a:xfrm>
            <a:off x="8582025" y="3746500"/>
            <a:ext cx="84138" cy="69850"/>
          </a:xfrm>
          <a:custGeom>
            <a:avLst/>
            <a:gdLst/>
            <a:ahLst/>
            <a:cxnLst/>
            <a:rect l="l" t="t" r="r" b="b"/>
            <a:pathLst>
              <a:path w="53" h="45">
                <a:moveTo>
                  <a:pt x="8" y="45"/>
                </a:moveTo>
                <a:lnTo>
                  <a:pt x="13" y="38"/>
                </a:lnTo>
                <a:lnTo>
                  <a:pt x="19" y="29"/>
                </a:lnTo>
                <a:lnTo>
                  <a:pt x="27" y="22"/>
                </a:lnTo>
                <a:lnTo>
                  <a:pt x="33" y="17"/>
                </a:lnTo>
                <a:lnTo>
                  <a:pt x="40" y="12"/>
                </a:lnTo>
                <a:lnTo>
                  <a:pt x="44" y="9"/>
                </a:lnTo>
                <a:lnTo>
                  <a:pt x="45" y="9"/>
                </a:lnTo>
                <a:lnTo>
                  <a:pt x="46" y="9"/>
                </a:lnTo>
                <a:lnTo>
                  <a:pt x="45" y="9"/>
                </a:lnTo>
                <a:lnTo>
                  <a:pt x="45" y="8"/>
                </a:lnTo>
                <a:lnTo>
                  <a:pt x="53" y="5"/>
                </a:lnTo>
                <a:lnTo>
                  <a:pt x="50" y="1"/>
                </a:lnTo>
                <a:lnTo>
                  <a:pt x="47" y="0"/>
                </a:lnTo>
                <a:lnTo>
                  <a:pt x="44" y="0"/>
                </a:lnTo>
                <a:lnTo>
                  <a:pt x="41" y="1"/>
                </a:lnTo>
                <a:lnTo>
                  <a:pt x="34" y="4"/>
                </a:lnTo>
                <a:lnTo>
                  <a:pt x="28" y="9"/>
                </a:lnTo>
                <a:lnTo>
                  <a:pt x="21" y="16"/>
                </a:lnTo>
                <a:lnTo>
                  <a:pt x="13" y="23"/>
                </a:lnTo>
                <a:lnTo>
                  <a:pt x="6" y="32"/>
                </a:lnTo>
                <a:lnTo>
                  <a:pt x="0" y="41"/>
                </a:lnTo>
                <a:lnTo>
                  <a:pt x="8" y="4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15" name="CustomShape 1107"/>
          <p:cNvSpPr/>
          <p:nvPr/>
        </p:nvSpPr>
        <p:spPr>
          <a:xfrm>
            <a:off x="8555038" y="3811588"/>
            <a:ext cx="38100" cy="95250"/>
          </a:xfrm>
          <a:custGeom>
            <a:avLst/>
            <a:gdLst/>
            <a:ahLst/>
            <a:cxnLst/>
            <a:rect l="l" t="t" r="r" b="b"/>
            <a:pathLst>
              <a:path w="25" h="60">
                <a:moveTo>
                  <a:pt x="9" y="60"/>
                </a:moveTo>
                <a:lnTo>
                  <a:pt x="10" y="56"/>
                </a:lnTo>
                <a:lnTo>
                  <a:pt x="11" y="51"/>
                </a:lnTo>
                <a:lnTo>
                  <a:pt x="12" y="44"/>
                </a:lnTo>
                <a:lnTo>
                  <a:pt x="13" y="36"/>
                </a:lnTo>
                <a:lnTo>
                  <a:pt x="15" y="29"/>
                </a:lnTo>
                <a:lnTo>
                  <a:pt x="17" y="20"/>
                </a:lnTo>
                <a:lnTo>
                  <a:pt x="21" y="12"/>
                </a:lnTo>
                <a:lnTo>
                  <a:pt x="25" y="4"/>
                </a:lnTo>
                <a:lnTo>
                  <a:pt x="17" y="0"/>
                </a:lnTo>
                <a:lnTo>
                  <a:pt x="13" y="8"/>
                </a:lnTo>
                <a:lnTo>
                  <a:pt x="9" y="17"/>
                </a:lnTo>
                <a:lnTo>
                  <a:pt x="7" y="25"/>
                </a:lnTo>
                <a:lnTo>
                  <a:pt x="5" y="34"/>
                </a:lnTo>
                <a:lnTo>
                  <a:pt x="3" y="42"/>
                </a:lnTo>
                <a:lnTo>
                  <a:pt x="2" y="49"/>
                </a:lnTo>
                <a:lnTo>
                  <a:pt x="2" y="55"/>
                </a:lnTo>
                <a:lnTo>
                  <a:pt x="0" y="59"/>
                </a:lnTo>
                <a:lnTo>
                  <a:pt x="9" y="6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16" name="CustomShape 1108"/>
          <p:cNvSpPr/>
          <p:nvPr/>
        </p:nvSpPr>
        <p:spPr>
          <a:xfrm>
            <a:off x="401638" y="5286375"/>
            <a:ext cx="103187" cy="168275"/>
          </a:xfrm>
          <a:custGeom>
            <a:avLst/>
            <a:gdLst/>
            <a:ahLst/>
            <a:cxnLst/>
            <a:rect l="l" t="t" r="r" b="b"/>
            <a:pathLst>
              <a:path w="65" h="107">
                <a:moveTo>
                  <a:pt x="65" y="97"/>
                </a:moveTo>
                <a:lnTo>
                  <a:pt x="65" y="100"/>
                </a:lnTo>
                <a:lnTo>
                  <a:pt x="65" y="102"/>
                </a:lnTo>
                <a:lnTo>
                  <a:pt x="64" y="104"/>
                </a:lnTo>
                <a:lnTo>
                  <a:pt x="63" y="105"/>
                </a:lnTo>
                <a:lnTo>
                  <a:pt x="59" y="107"/>
                </a:lnTo>
                <a:lnTo>
                  <a:pt x="54" y="107"/>
                </a:lnTo>
                <a:lnTo>
                  <a:pt x="48" y="104"/>
                </a:lnTo>
                <a:lnTo>
                  <a:pt x="41" y="100"/>
                </a:lnTo>
                <a:lnTo>
                  <a:pt x="35" y="96"/>
                </a:lnTo>
                <a:lnTo>
                  <a:pt x="27" y="88"/>
                </a:lnTo>
                <a:lnTo>
                  <a:pt x="21" y="80"/>
                </a:lnTo>
                <a:lnTo>
                  <a:pt x="15" y="71"/>
                </a:lnTo>
                <a:lnTo>
                  <a:pt x="8" y="62"/>
                </a:lnTo>
                <a:lnTo>
                  <a:pt x="4" y="51"/>
                </a:lnTo>
                <a:lnTo>
                  <a:pt x="2" y="40"/>
                </a:lnTo>
                <a:lnTo>
                  <a:pt x="0" y="27"/>
                </a:lnTo>
                <a:lnTo>
                  <a:pt x="1" y="15"/>
                </a:lnTo>
                <a:lnTo>
                  <a:pt x="4" y="2"/>
                </a:lnTo>
                <a:lnTo>
                  <a:pt x="5" y="1"/>
                </a:lnTo>
                <a:lnTo>
                  <a:pt x="6" y="0"/>
                </a:lnTo>
                <a:lnTo>
                  <a:pt x="8" y="0"/>
                </a:lnTo>
                <a:lnTo>
                  <a:pt x="10" y="1"/>
                </a:lnTo>
                <a:lnTo>
                  <a:pt x="17" y="3"/>
                </a:lnTo>
                <a:lnTo>
                  <a:pt x="23" y="9"/>
                </a:lnTo>
                <a:lnTo>
                  <a:pt x="29" y="14"/>
                </a:lnTo>
                <a:lnTo>
                  <a:pt x="37" y="22"/>
                </a:lnTo>
                <a:lnTo>
                  <a:pt x="43" y="30"/>
                </a:lnTo>
                <a:lnTo>
                  <a:pt x="49" y="38"/>
                </a:lnTo>
                <a:lnTo>
                  <a:pt x="54" y="47"/>
                </a:lnTo>
                <a:lnTo>
                  <a:pt x="57" y="55"/>
                </a:lnTo>
                <a:lnTo>
                  <a:pt x="59" y="64"/>
                </a:lnTo>
                <a:lnTo>
                  <a:pt x="61" y="71"/>
                </a:lnTo>
                <a:lnTo>
                  <a:pt x="63" y="79"/>
                </a:lnTo>
                <a:lnTo>
                  <a:pt x="64" y="87"/>
                </a:lnTo>
                <a:lnTo>
                  <a:pt x="64" y="92"/>
                </a:lnTo>
                <a:lnTo>
                  <a:pt x="65"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717" name="CustomShape 1109"/>
          <p:cNvSpPr/>
          <p:nvPr/>
        </p:nvSpPr>
        <p:spPr>
          <a:xfrm>
            <a:off x="393700" y="5286375"/>
            <a:ext cx="119063" cy="174625"/>
          </a:xfrm>
          <a:custGeom>
            <a:avLst/>
            <a:gdLst/>
            <a:ahLst/>
            <a:cxnLst/>
            <a:rect l="l" t="t" r="r" b="b"/>
            <a:pathLst>
              <a:path w="75" h="111">
                <a:moveTo>
                  <a:pt x="5" y="0"/>
                </a:moveTo>
                <a:lnTo>
                  <a:pt x="2" y="14"/>
                </a:lnTo>
                <a:lnTo>
                  <a:pt x="0" y="27"/>
                </a:lnTo>
                <a:lnTo>
                  <a:pt x="2" y="41"/>
                </a:lnTo>
                <a:lnTo>
                  <a:pt x="5" y="53"/>
                </a:lnTo>
                <a:lnTo>
                  <a:pt x="10" y="64"/>
                </a:lnTo>
                <a:lnTo>
                  <a:pt x="15" y="74"/>
                </a:lnTo>
                <a:lnTo>
                  <a:pt x="22" y="83"/>
                </a:lnTo>
                <a:lnTo>
                  <a:pt x="29" y="91"/>
                </a:lnTo>
                <a:lnTo>
                  <a:pt x="36" y="99"/>
                </a:lnTo>
                <a:lnTo>
                  <a:pt x="44" y="104"/>
                </a:lnTo>
                <a:lnTo>
                  <a:pt x="51" y="109"/>
                </a:lnTo>
                <a:lnTo>
                  <a:pt x="58" y="111"/>
                </a:lnTo>
                <a:lnTo>
                  <a:pt x="64" y="111"/>
                </a:lnTo>
                <a:lnTo>
                  <a:pt x="70" y="110"/>
                </a:lnTo>
                <a:lnTo>
                  <a:pt x="72" y="107"/>
                </a:lnTo>
                <a:lnTo>
                  <a:pt x="75" y="103"/>
                </a:lnTo>
                <a:lnTo>
                  <a:pt x="75" y="100"/>
                </a:lnTo>
                <a:lnTo>
                  <a:pt x="75" y="96"/>
                </a:lnTo>
                <a:lnTo>
                  <a:pt x="66" y="97"/>
                </a:lnTo>
                <a:lnTo>
                  <a:pt x="66" y="99"/>
                </a:lnTo>
                <a:lnTo>
                  <a:pt x="66" y="101"/>
                </a:lnTo>
                <a:lnTo>
                  <a:pt x="65" y="101"/>
                </a:lnTo>
                <a:lnTo>
                  <a:pt x="66" y="101"/>
                </a:lnTo>
                <a:lnTo>
                  <a:pt x="64" y="102"/>
                </a:lnTo>
                <a:lnTo>
                  <a:pt x="60" y="102"/>
                </a:lnTo>
                <a:lnTo>
                  <a:pt x="54" y="100"/>
                </a:lnTo>
                <a:lnTo>
                  <a:pt x="49" y="97"/>
                </a:lnTo>
                <a:lnTo>
                  <a:pt x="42" y="91"/>
                </a:lnTo>
                <a:lnTo>
                  <a:pt x="35" y="86"/>
                </a:lnTo>
                <a:lnTo>
                  <a:pt x="29" y="78"/>
                </a:lnTo>
                <a:lnTo>
                  <a:pt x="23" y="69"/>
                </a:lnTo>
                <a:lnTo>
                  <a:pt x="17" y="59"/>
                </a:lnTo>
                <a:lnTo>
                  <a:pt x="13" y="49"/>
                </a:lnTo>
                <a:lnTo>
                  <a:pt x="11" y="38"/>
                </a:lnTo>
                <a:lnTo>
                  <a:pt x="10" y="27"/>
                </a:lnTo>
                <a:lnTo>
                  <a:pt x="10" y="15"/>
                </a:lnTo>
                <a:lnTo>
                  <a:pt x="13" y="3"/>
                </a:lnTo>
                <a:lnTo>
                  <a:pt x="5"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18" name="CustomShape 1110"/>
          <p:cNvSpPr/>
          <p:nvPr/>
        </p:nvSpPr>
        <p:spPr>
          <a:xfrm>
            <a:off x="401638" y="5280025"/>
            <a:ext cx="84137" cy="71438"/>
          </a:xfrm>
          <a:custGeom>
            <a:avLst/>
            <a:gdLst/>
            <a:ahLst/>
            <a:cxnLst/>
            <a:rect l="l" t="t" r="r" b="b"/>
            <a:pathLst>
              <a:path w="53" h="45">
                <a:moveTo>
                  <a:pt x="53" y="40"/>
                </a:moveTo>
                <a:lnTo>
                  <a:pt x="47" y="31"/>
                </a:lnTo>
                <a:lnTo>
                  <a:pt x="40" y="23"/>
                </a:lnTo>
                <a:lnTo>
                  <a:pt x="32" y="15"/>
                </a:lnTo>
                <a:lnTo>
                  <a:pt x="25" y="8"/>
                </a:lnTo>
                <a:lnTo>
                  <a:pt x="19" y="4"/>
                </a:lnTo>
                <a:lnTo>
                  <a:pt x="12" y="1"/>
                </a:lnTo>
                <a:lnTo>
                  <a:pt x="9" y="0"/>
                </a:lnTo>
                <a:lnTo>
                  <a:pt x="6" y="0"/>
                </a:lnTo>
                <a:lnTo>
                  <a:pt x="3" y="1"/>
                </a:lnTo>
                <a:lnTo>
                  <a:pt x="0" y="4"/>
                </a:lnTo>
                <a:lnTo>
                  <a:pt x="8" y="7"/>
                </a:lnTo>
                <a:lnTo>
                  <a:pt x="8" y="8"/>
                </a:lnTo>
                <a:lnTo>
                  <a:pt x="7" y="8"/>
                </a:lnTo>
                <a:lnTo>
                  <a:pt x="8" y="8"/>
                </a:lnTo>
                <a:lnTo>
                  <a:pt x="9" y="9"/>
                </a:lnTo>
                <a:lnTo>
                  <a:pt x="13" y="12"/>
                </a:lnTo>
                <a:lnTo>
                  <a:pt x="20" y="16"/>
                </a:lnTo>
                <a:lnTo>
                  <a:pt x="27" y="22"/>
                </a:lnTo>
                <a:lnTo>
                  <a:pt x="34" y="29"/>
                </a:lnTo>
                <a:lnTo>
                  <a:pt x="40" y="37"/>
                </a:lnTo>
                <a:lnTo>
                  <a:pt x="45" y="45"/>
                </a:lnTo>
                <a:lnTo>
                  <a:pt x="53" y="4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19" name="CustomShape 1111"/>
          <p:cNvSpPr/>
          <p:nvPr/>
        </p:nvSpPr>
        <p:spPr>
          <a:xfrm>
            <a:off x="473075" y="5343525"/>
            <a:ext cx="38100" cy="96838"/>
          </a:xfrm>
          <a:custGeom>
            <a:avLst/>
            <a:gdLst/>
            <a:ahLst/>
            <a:cxnLst/>
            <a:rect l="l" t="t" r="r" b="b"/>
            <a:pathLst>
              <a:path w="25" h="61">
                <a:moveTo>
                  <a:pt x="25" y="60"/>
                </a:moveTo>
                <a:lnTo>
                  <a:pt x="23" y="55"/>
                </a:lnTo>
                <a:lnTo>
                  <a:pt x="23" y="50"/>
                </a:lnTo>
                <a:lnTo>
                  <a:pt x="22" y="43"/>
                </a:lnTo>
                <a:lnTo>
                  <a:pt x="20" y="34"/>
                </a:lnTo>
                <a:lnTo>
                  <a:pt x="18" y="27"/>
                </a:lnTo>
                <a:lnTo>
                  <a:pt x="16" y="18"/>
                </a:lnTo>
                <a:lnTo>
                  <a:pt x="12" y="9"/>
                </a:lnTo>
                <a:lnTo>
                  <a:pt x="8" y="0"/>
                </a:lnTo>
                <a:lnTo>
                  <a:pt x="0" y="5"/>
                </a:lnTo>
                <a:lnTo>
                  <a:pt x="4" y="12"/>
                </a:lnTo>
                <a:lnTo>
                  <a:pt x="8" y="21"/>
                </a:lnTo>
                <a:lnTo>
                  <a:pt x="10" y="29"/>
                </a:lnTo>
                <a:lnTo>
                  <a:pt x="12" y="36"/>
                </a:lnTo>
                <a:lnTo>
                  <a:pt x="13" y="44"/>
                </a:lnTo>
                <a:lnTo>
                  <a:pt x="14" y="51"/>
                </a:lnTo>
                <a:lnTo>
                  <a:pt x="15" y="56"/>
                </a:lnTo>
                <a:lnTo>
                  <a:pt x="16" y="61"/>
                </a:lnTo>
                <a:lnTo>
                  <a:pt x="25" y="6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20" name="CustomShape 1112"/>
          <p:cNvSpPr/>
          <p:nvPr/>
        </p:nvSpPr>
        <p:spPr>
          <a:xfrm>
            <a:off x="8562975" y="5486400"/>
            <a:ext cx="103188" cy="169863"/>
          </a:xfrm>
          <a:custGeom>
            <a:avLst/>
            <a:gdLst/>
            <a:ahLst/>
            <a:cxnLst/>
            <a:rect l="l" t="t" r="r" b="b"/>
            <a:pathLst>
              <a:path w="65" h="108">
                <a:moveTo>
                  <a:pt x="0" y="97"/>
                </a:moveTo>
                <a:lnTo>
                  <a:pt x="0" y="100"/>
                </a:lnTo>
                <a:lnTo>
                  <a:pt x="0" y="102"/>
                </a:lnTo>
                <a:lnTo>
                  <a:pt x="1" y="105"/>
                </a:lnTo>
                <a:lnTo>
                  <a:pt x="2" y="106"/>
                </a:lnTo>
                <a:lnTo>
                  <a:pt x="6" y="108"/>
                </a:lnTo>
                <a:lnTo>
                  <a:pt x="11" y="107"/>
                </a:lnTo>
                <a:lnTo>
                  <a:pt x="17" y="105"/>
                </a:lnTo>
                <a:lnTo>
                  <a:pt x="24" y="101"/>
                </a:lnTo>
                <a:lnTo>
                  <a:pt x="30" y="96"/>
                </a:lnTo>
                <a:lnTo>
                  <a:pt x="38" y="89"/>
                </a:lnTo>
                <a:lnTo>
                  <a:pt x="44" y="82"/>
                </a:lnTo>
                <a:lnTo>
                  <a:pt x="50" y="72"/>
                </a:lnTo>
                <a:lnTo>
                  <a:pt x="57" y="62"/>
                </a:lnTo>
                <a:lnTo>
                  <a:pt x="61" y="52"/>
                </a:lnTo>
                <a:lnTo>
                  <a:pt x="63" y="40"/>
                </a:lnTo>
                <a:lnTo>
                  <a:pt x="65" y="28"/>
                </a:lnTo>
                <a:lnTo>
                  <a:pt x="64" y="16"/>
                </a:lnTo>
                <a:lnTo>
                  <a:pt x="61" y="2"/>
                </a:lnTo>
                <a:lnTo>
                  <a:pt x="60" y="1"/>
                </a:lnTo>
                <a:lnTo>
                  <a:pt x="59" y="0"/>
                </a:lnTo>
                <a:lnTo>
                  <a:pt x="57" y="0"/>
                </a:lnTo>
                <a:lnTo>
                  <a:pt x="55" y="1"/>
                </a:lnTo>
                <a:lnTo>
                  <a:pt x="48" y="5"/>
                </a:lnTo>
                <a:lnTo>
                  <a:pt x="42" y="9"/>
                </a:lnTo>
                <a:lnTo>
                  <a:pt x="36" y="15"/>
                </a:lnTo>
                <a:lnTo>
                  <a:pt x="28" y="22"/>
                </a:lnTo>
                <a:lnTo>
                  <a:pt x="22" y="31"/>
                </a:lnTo>
                <a:lnTo>
                  <a:pt x="16" y="40"/>
                </a:lnTo>
                <a:lnTo>
                  <a:pt x="11" y="48"/>
                </a:lnTo>
                <a:lnTo>
                  <a:pt x="8" y="55"/>
                </a:lnTo>
                <a:lnTo>
                  <a:pt x="6" y="64"/>
                </a:lnTo>
                <a:lnTo>
                  <a:pt x="4" y="73"/>
                </a:lnTo>
                <a:lnTo>
                  <a:pt x="2" y="80"/>
                </a:lnTo>
                <a:lnTo>
                  <a:pt x="1" y="87"/>
                </a:lnTo>
                <a:lnTo>
                  <a:pt x="1" y="93"/>
                </a:lnTo>
                <a:lnTo>
                  <a:pt x="0"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721" name="CustomShape 1113"/>
          <p:cNvSpPr/>
          <p:nvPr/>
        </p:nvSpPr>
        <p:spPr>
          <a:xfrm>
            <a:off x="8555038" y="5487988"/>
            <a:ext cx="119062" cy="174625"/>
          </a:xfrm>
          <a:custGeom>
            <a:avLst/>
            <a:gdLst/>
            <a:ahLst/>
            <a:cxnLst/>
            <a:rect l="l" t="t" r="r" b="b"/>
            <a:pathLst>
              <a:path w="75" h="111">
                <a:moveTo>
                  <a:pt x="62" y="4"/>
                </a:moveTo>
                <a:lnTo>
                  <a:pt x="65" y="16"/>
                </a:lnTo>
                <a:lnTo>
                  <a:pt x="65" y="27"/>
                </a:lnTo>
                <a:lnTo>
                  <a:pt x="64" y="38"/>
                </a:lnTo>
                <a:lnTo>
                  <a:pt x="62" y="49"/>
                </a:lnTo>
                <a:lnTo>
                  <a:pt x="58" y="60"/>
                </a:lnTo>
                <a:lnTo>
                  <a:pt x="52" y="68"/>
                </a:lnTo>
                <a:lnTo>
                  <a:pt x="46" y="77"/>
                </a:lnTo>
                <a:lnTo>
                  <a:pt x="40" y="85"/>
                </a:lnTo>
                <a:lnTo>
                  <a:pt x="33" y="92"/>
                </a:lnTo>
                <a:lnTo>
                  <a:pt x="26" y="96"/>
                </a:lnTo>
                <a:lnTo>
                  <a:pt x="21" y="99"/>
                </a:lnTo>
                <a:lnTo>
                  <a:pt x="15" y="101"/>
                </a:lnTo>
                <a:lnTo>
                  <a:pt x="11" y="101"/>
                </a:lnTo>
                <a:lnTo>
                  <a:pt x="9" y="101"/>
                </a:lnTo>
                <a:lnTo>
                  <a:pt x="10" y="101"/>
                </a:lnTo>
                <a:lnTo>
                  <a:pt x="9" y="100"/>
                </a:lnTo>
                <a:lnTo>
                  <a:pt x="9" y="99"/>
                </a:lnTo>
                <a:lnTo>
                  <a:pt x="9" y="97"/>
                </a:lnTo>
                <a:lnTo>
                  <a:pt x="0" y="96"/>
                </a:lnTo>
                <a:lnTo>
                  <a:pt x="0" y="99"/>
                </a:lnTo>
                <a:lnTo>
                  <a:pt x="0" y="103"/>
                </a:lnTo>
                <a:lnTo>
                  <a:pt x="3" y="106"/>
                </a:lnTo>
                <a:lnTo>
                  <a:pt x="5" y="109"/>
                </a:lnTo>
                <a:lnTo>
                  <a:pt x="11" y="111"/>
                </a:lnTo>
                <a:lnTo>
                  <a:pt x="17" y="110"/>
                </a:lnTo>
                <a:lnTo>
                  <a:pt x="24" y="108"/>
                </a:lnTo>
                <a:lnTo>
                  <a:pt x="31" y="104"/>
                </a:lnTo>
                <a:lnTo>
                  <a:pt x="39" y="98"/>
                </a:lnTo>
                <a:lnTo>
                  <a:pt x="46" y="92"/>
                </a:lnTo>
                <a:lnTo>
                  <a:pt x="53" y="83"/>
                </a:lnTo>
                <a:lnTo>
                  <a:pt x="60" y="74"/>
                </a:lnTo>
                <a:lnTo>
                  <a:pt x="65" y="63"/>
                </a:lnTo>
                <a:lnTo>
                  <a:pt x="70" y="52"/>
                </a:lnTo>
                <a:lnTo>
                  <a:pt x="73" y="40"/>
                </a:lnTo>
                <a:lnTo>
                  <a:pt x="75" y="27"/>
                </a:lnTo>
                <a:lnTo>
                  <a:pt x="73" y="14"/>
                </a:lnTo>
                <a:lnTo>
                  <a:pt x="70" y="0"/>
                </a:lnTo>
                <a:lnTo>
                  <a:pt x="62" y="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22" name="CustomShape 1114"/>
          <p:cNvSpPr/>
          <p:nvPr/>
        </p:nvSpPr>
        <p:spPr>
          <a:xfrm>
            <a:off x="8582025" y="5480050"/>
            <a:ext cx="84138" cy="71438"/>
          </a:xfrm>
          <a:custGeom>
            <a:avLst/>
            <a:gdLst/>
            <a:ahLst/>
            <a:cxnLst/>
            <a:rect l="l" t="t" r="r" b="b"/>
            <a:pathLst>
              <a:path w="53" h="46">
                <a:moveTo>
                  <a:pt x="8" y="46"/>
                </a:moveTo>
                <a:lnTo>
                  <a:pt x="13" y="37"/>
                </a:lnTo>
                <a:lnTo>
                  <a:pt x="19" y="30"/>
                </a:lnTo>
                <a:lnTo>
                  <a:pt x="26" y="23"/>
                </a:lnTo>
                <a:lnTo>
                  <a:pt x="33" y="16"/>
                </a:lnTo>
                <a:lnTo>
                  <a:pt x="40" y="12"/>
                </a:lnTo>
                <a:lnTo>
                  <a:pt x="44" y="10"/>
                </a:lnTo>
                <a:lnTo>
                  <a:pt x="45" y="10"/>
                </a:lnTo>
                <a:lnTo>
                  <a:pt x="46" y="10"/>
                </a:lnTo>
                <a:lnTo>
                  <a:pt x="45" y="9"/>
                </a:lnTo>
                <a:lnTo>
                  <a:pt x="53" y="5"/>
                </a:lnTo>
                <a:lnTo>
                  <a:pt x="50" y="2"/>
                </a:lnTo>
                <a:lnTo>
                  <a:pt x="47" y="0"/>
                </a:lnTo>
                <a:lnTo>
                  <a:pt x="44" y="0"/>
                </a:lnTo>
                <a:lnTo>
                  <a:pt x="41" y="1"/>
                </a:lnTo>
                <a:lnTo>
                  <a:pt x="34" y="4"/>
                </a:lnTo>
                <a:lnTo>
                  <a:pt x="28" y="10"/>
                </a:lnTo>
                <a:lnTo>
                  <a:pt x="21" y="15"/>
                </a:lnTo>
                <a:lnTo>
                  <a:pt x="13" y="23"/>
                </a:lnTo>
                <a:lnTo>
                  <a:pt x="6" y="32"/>
                </a:lnTo>
                <a:lnTo>
                  <a:pt x="0" y="41"/>
                </a:lnTo>
                <a:lnTo>
                  <a:pt x="8" y="46"/>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23" name="CustomShape 1115"/>
          <p:cNvSpPr/>
          <p:nvPr/>
        </p:nvSpPr>
        <p:spPr>
          <a:xfrm>
            <a:off x="8555038" y="5545138"/>
            <a:ext cx="38100" cy="96837"/>
          </a:xfrm>
          <a:custGeom>
            <a:avLst/>
            <a:gdLst/>
            <a:ahLst/>
            <a:cxnLst/>
            <a:rect l="l" t="t" r="r" b="b"/>
            <a:pathLst>
              <a:path w="25" h="61">
                <a:moveTo>
                  <a:pt x="9" y="61"/>
                </a:moveTo>
                <a:lnTo>
                  <a:pt x="10" y="57"/>
                </a:lnTo>
                <a:lnTo>
                  <a:pt x="11" y="51"/>
                </a:lnTo>
                <a:lnTo>
                  <a:pt x="12" y="43"/>
                </a:lnTo>
                <a:lnTo>
                  <a:pt x="13" y="37"/>
                </a:lnTo>
                <a:lnTo>
                  <a:pt x="15" y="28"/>
                </a:lnTo>
                <a:lnTo>
                  <a:pt x="17" y="20"/>
                </a:lnTo>
                <a:lnTo>
                  <a:pt x="21" y="13"/>
                </a:lnTo>
                <a:lnTo>
                  <a:pt x="25" y="5"/>
                </a:lnTo>
                <a:lnTo>
                  <a:pt x="17" y="0"/>
                </a:lnTo>
                <a:lnTo>
                  <a:pt x="13" y="8"/>
                </a:lnTo>
                <a:lnTo>
                  <a:pt x="9" y="17"/>
                </a:lnTo>
                <a:lnTo>
                  <a:pt x="7" y="26"/>
                </a:lnTo>
                <a:lnTo>
                  <a:pt x="5" y="35"/>
                </a:lnTo>
                <a:lnTo>
                  <a:pt x="3" y="42"/>
                </a:lnTo>
                <a:lnTo>
                  <a:pt x="2" y="49"/>
                </a:lnTo>
                <a:lnTo>
                  <a:pt x="2" y="56"/>
                </a:lnTo>
                <a:lnTo>
                  <a:pt x="0" y="60"/>
                </a:lnTo>
                <a:lnTo>
                  <a:pt x="9" y="6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24" name="CustomShape 1116"/>
          <p:cNvSpPr/>
          <p:nvPr/>
        </p:nvSpPr>
        <p:spPr>
          <a:xfrm>
            <a:off x="400050" y="1443038"/>
            <a:ext cx="103188" cy="166687"/>
          </a:xfrm>
          <a:custGeom>
            <a:avLst/>
            <a:gdLst/>
            <a:ahLst/>
            <a:cxnLst/>
            <a:rect l="l" t="t" r="r" b="b"/>
            <a:pathLst>
              <a:path w="65" h="106">
                <a:moveTo>
                  <a:pt x="65" y="95"/>
                </a:moveTo>
                <a:lnTo>
                  <a:pt x="65" y="99"/>
                </a:lnTo>
                <a:lnTo>
                  <a:pt x="65" y="101"/>
                </a:lnTo>
                <a:lnTo>
                  <a:pt x="64" y="103"/>
                </a:lnTo>
                <a:lnTo>
                  <a:pt x="62" y="104"/>
                </a:lnTo>
                <a:lnTo>
                  <a:pt x="59" y="106"/>
                </a:lnTo>
                <a:lnTo>
                  <a:pt x="54" y="105"/>
                </a:lnTo>
                <a:lnTo>
                  <a:pt x="48" y="103"/>
                </a:lnTo>
                <a:lnTo>
                  <a:pt x="41" y="100"/>
                </a:lnTo>
                <a:lnTo>
                  <a:pt x="35" y="94"/>
                </a:lnTo>
                <a:lnTo>
                  <a:pt x="27" y="88"/>
                </a:lnTo>
                <a:lnTo>
                  <a:pt x="21" y="80"/>
                </a:lnTo>
                <a:lnTo>
                  <a:pt x="14" y="71"/>
                </a:lnTo>
                <a:lnTo>
                  <a:pt x="8" y="61"/>
                </a:lnTo>
                <a:lnTo>
                  <a:pt x="4" y="50"/>
                </a:lnTo>
                <a:lnTo>
                  <a:pt x="1" y="38"/>
                </a:lnTo>
                <a:lnTo>
                  <a:pt x="0" y="26"/>
                </a:lnTo>
                <a:lnTo>
                  <a:pt x="1" y="14"/>
                </a:lnTo>
                <a:lnTo>
                  <a:pt x="4" y="1"/>
                </a:lnTo>
                <a:lnTo>
                  <a:pt x="5" y="0"/>
                </a:lnTo>
                <a:lnTo>
                  <a:pt x="6" y="0"/>
                </a:lnTo>
                <a:lnTo>
                  <a:pt x="8" y="0"/>
                </a:lnTo>
                <a:lnTo>
                  <a:pt x="10" y="0"/>
                </a:lnTo>
                <a:lnTo>
                  <a:pt x="17" y="3"/>
                </a:lnTo>
                <a:lnTo>
                  <a:pt x="23" y="7"/>
                </a:lnTo>
                <a:lnTo>
                  <a:pt x="29" y="14"/>
                </a:lnTo>
                <a:lnTo>
                  <a:pt x="37" y="21"/>
                </a:lnTo>
                <a:lnTo>
                  <a:pt x="43" y="29"/>
                </a:lnTo>
                <a:lnTo>
                  <a:pt x="49" y="38"/>
                </a:lnTo>
                <a:lnTo>
                  <a:pt x="53" y="46"/>
                </a:lnTo>
                <a:lnTo>
                  <a:pt x="57" y="55"/>
                </a:lnTo>
                <a:lnTo>
                  <a:pt x="59" y="62"/>
                </a:lnTo>
                <a:lnTo>
                  <a:pt x="61" y="71"/>
                </a:lnTo>
                <a:lnTo>
                  <a:pt x="62" y="79"/>
                </a:lnTo>
                <a:lnTo>
                  <a:pt x="64" y="85"/>
                </a:lnTo>
                <a:lnTo>
                  <a:pt x="64" y="91"/>
                </a:lnTo>
                <a:lnTo>
                  <a:pt x="65" y="95"/>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725" name="CustomShape 1117"/>
          <p:cNvSpPr/>
          <p:nvPr/>
        </p:nvSpPr>
        <p:spPr>
          <a:xfrm>
            <a:off x="392113" y="1443038"/>
            <a:ext cx="115887" cy="174625"/>
          </a:xfrm>
          <a:custGeom>
            <a:avLst/>
            <a:gdLst/>
            <a:ahLst/>
            <a:cxnLst/>
            <a:rect l="l" t="t" r="r" b="b"/>
            <a:pathLst>
              <a:path w="74" h="111">
                <a:moveTo>
                  <a:pt x="5" y="0"/>
                </a:moveTo>
                <a:lnTo>
                  <a:pt x="1" y="13"/>
                </a:lnTo>
                <a:lnTo>
                  <a:pt x="0" y="26"/>
                </a:lnTo>
                <a:lnTo>
                  <a:pt x="1" y="39"/>
                </a:lnTo>
                <a:lnTo>
                  <a:pt x="5" y="51"/>
                </a:lnTo>
                <a:lnTo>
                  <a:pt x="10" y="62"/>
                </a:lnTo>
                <a:lnTo>
                  <a:pt x="15" y="73"/>
                </a:lnTo>
                <a:lnTo>
                  <a:pt x="22" y="82"/>
                </a:lnTo>
                <a:lnTo>
                  <a:pt x="29" y="91"/>
                </a:lnTo>
                <a:lnTo>
                  <a:pt x="36" y="97"/>
                </a:lnTo>
                <a:lnTo>
                  <a:pt x="44" y="103"/>
                </a:lnTo>
                <a:lnTo>
                  <a:pt x="51" y="107"/>
                </a:lnTo>
                <a:lnTo>
                  <a:pt x="58" y="110"/>
                </a:lnTo>
                <a:lnTo>
                  <a:pt x="64" y="111"/>
                </a:lnTo>
                <a:lnTo>
                  <a:pt x="69" y="108"/>
                </a:lnTo>
                <a:lnTo>
                  <a:pt x="72" y="105"/>
                </a:lnTo>
                <a:lnTo>
                  <a:pt x="74" y="103"/>
                </a:lnTo>
                <a:lnTo>
                  <a:pt x="74" y="99"/>
                </a:lnTo>
                <a:lnTo>
                  <a:pt x="74" y="95"/>
                </a:lnTo>
                <a:lnTo>
                  <a:pt x="66" y="96"/>
                </a:lnTo>
                <a:lnTo>
                  <a:pt x="66" y="99"/>
                </a:lnTo>
                <a:lnTo>
                  <a:pt x="66" y="100"/>
                </a:lnTo>
                <a:lnTo>
                  <a:pt x="65" y="101"/>
                </a:lnTo>
                <a:lnTo>
                  <a:pt x="66" y="101"/>
                </a:lnTo>
                <a:lnTo>
                  <a:pt x="64" y="102"/>
                </a:lnTo>
                <a:lnTo>
                  <a:pt x="60" y="101"/>
                </a:lnTo>
                <a:lnTo>
                  <a:pt x="54" y="99"/>
                </a:lnTo>
                <a:lnTo>
                  <a:pt x="49" y="95"/>
                </a:lnTo>
                <a:lnTo>
                  <a:pt x="42" y="91"/>
                </a:lnTo>
                <a:lnTo>
                  <a:pt x="35" y="84"/>
                </a:lnTo>
                <a:lnTo>
                  <a:pt x="29" y="77"/>
                </a:lnTo>
                <a:lnTo>
                  <a:pt x="23" y="68"/>
                </a:lnTo>
                <a:lnTo>
                  <a:pt x="17" y="59"/>
                </a:lnTo>
                <a:lnTo>
                  <a:pt x="13" y="48"/>
                </a:lnTo>
                <a:lnTo>
                  <a:pt x="11" y="38"/>
                </a:lnTo>
                <a:lnTo>
                  <a:pt x="10" y="26"/>
                </a:lnTo>
                <a:lnTo>
                  <a:pt x="10" y="15"/>
                </a:lnTo>
                <a:lnTo>
                  <a:pt x="13" y="3"/>
                </a:lnTo>
                <a:lnTo>
                  <a:pt x="5"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26" name="CustomShape 1118"/>
          <p:cNvSpPr/>
          <p:nvPr/>
        </p:nvSpPr>
        <p:spPr>
          <a:xfrm>
            <a:off x="400050" y="1433513"/>
            <a:ext cx="84138" cy="73025"/>
          </a:xfrm>
          <a:custGeom>
            <a:avLst/>
            <a:gdLst/>
            <a:ahLst/>
            <a:cxnLst/>
            <a:rect l="l" t="t" r="r" b="b"/>
            <a:pathLst>
              <a:path w="53" h="46">
                <a:moveTo>
                  <a:pt x="53" y="42"/>
                </a:moveTo>
                <a:lnTo>
                  <a:pt x="46" y="32"/>
                </a:lnTo>
                <a:lnTo>
                  <a:pt x="40" y="24"/>
                </a:lnTo>
                <a:lnTo>
                  <a:pt x="32" y="17"/>
                </a:lnTo>
                <a:lnTo>
                  <a:pt x="25" y="10"/>
                </a:lnTo>
                <a:lnTo>
                  <a:pt x="19" y="5"/>
                </a:lnTo>
                <a:lnTo>
                  <a:pt x="12" y="1"/>
                </a:lnTo>
                <a:lnTo>
                  <a:pt x="9" y="1"/>
                </a:lnTo>
                <a:lnTo>
                  <a:pt x="6" y="0"/>
                </a:lnTo>
                <a:lnTo>
                  <a:pt x="2" y="2"/>
                </a:lnTo>
                <a:lnTo>
                  <a:pt x="0" y="6"/>
                </a:lnTo>
                <a:lnTo>
                  <a:pt x="8" y="9"/>
                </a:lnTo>
                <a:lnTo>
                  <a:pt x="7" y="10"/>
                </a:lnTo>
                <a:lnTo>
                  <a:pt x="9" y="10"/>
                </a:lnTo>
                <a:lnTo>
                  <a:pt x="13" y="12"/>
                </a:lnTo>
                <a:lnTo>
                  <a:pt x="20" y="17"/>
                </a:lnTo>
                <a:lnTo>
                  <a:pt x="26" y="23"/>
                </a:lnTo>
                <a:lnTo>
                  <a:pt x="33" y="30"/>
                </a:lnTo>
                <a:lnTo>
                  <a:pt x="40" y="38"/>
                </a:lnTo>
                <a:lnTo>
                  <a:pt x="45" y="46"/>
                </a:lnTo>
                <a:lnTo>
                  <a:pt x="53" y="4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27" name="CustomShape 1119"/>
          <p:cNvSpPr/>
          <p:nvPr/>
        </p:nvSpPr>
        <p:spPr>
          <a:xfrm>
            <a:off x="471488" y="1500188"/>
            <a:ext cx="38100" cy="95250"/>
          </a:xfrm>
          <a:custGeom>
            <a:avLst/>
            <a:gdLst/>
            <a:ahLst/>
            <a:cxnLst/>
            <a:rect l="l" t="t" r="r" b="b"/>
            <a:pathLst>
              <a:path w="24" h="60">
                <a:moveTo>
                  <a:pt x="24" y="59"/>
                </a:moveTo>
                <a:lnTo>
                  <a:pt x="23" y="55"/>
                </a:lnTo>
                <a:lnTo>
                  <a:pt x="23" y="49"/>
                </a:lnTo>
                <a:lnTo>
                  <a:pt x="22" y="42"/>
                </a:lnTo>
                <a:lnTo>
                  <a:pt x="20" y="34"/>
                </a:lnTo>
                <a:lnTo>
                  <a:pt x="18" y="25"/>
                </a:lnTo>
                <a:lnTo>
                  <a:pt x="16" y="16"/>
                </a:lnTo>
                <a:lnTo>
                  <a:pt x="12" y="8"/>
                </a:lnTo>
                <a:lnTo>
                  <a:pt x="8" y="0"/>
                </a:lnTo>
                <a:lnTo>
                  <a:pt x="0" y="4"/>
                </a:lnTo>
                <a:lnTo>
                  <a:pt x="4" y="12"/>
                </a:lnTo>
                <a:lnTo>
                  <a:pt x="8" y="20"/>
                </a:lnTo>
                <a:lnTo>
                  <a:pt x="10" y="29"/>
                </a:lnTo>
                <a:lnTo>
                  <a:pt x="12" y="36"/>
                </a:lnTo>
                <a:lnTo>
                  <a:pt x="13" y="44"/>
                </a:lnTo>
                <a:lnTo>
                  <a:pt x="14" y="50"/>
                </a:lnTo>
                <a:lnTo>
                  <a:pt x="15" y="56"/>
                </a:lnTo>
                <a:lnTo>
                  <a:pt x="16" y="60"/>
                </a:lnTo>
                <a:lnTo>
                  <a:pt x="24"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28" name="CustomShape 1120"/>
          <p:cNvSpPr/>
          <p:nvPr/>
        </p:nvSpPr>
        <p:spPr>
          <a:xfrm>
            <a:off x="8564563" y="1643063"/>
            <a:ext cx="103187" cy="169862"/>
          </a:xfrm>
          <a:custGeom>
            <a:avLst/>
            <a:gdLst/>
            <a:ahLst/>
            <a:cxnLst/>
            <a:rect l="l" t="t" r="r" b="b"/>
            <a:pathLst>
              <a:path w="65" h="107">
                <a:moveTo>
                  <a:pt x="0" y="97"/>
                </a:moveTo>
                <a:lnTo>
                  <a:pt x="0" y="99"/>
                </a:lnTo>
                <a:lnTo>
                  <a:pt x="0" y="102"/>
                </a:lnTo>
                <a:lnTo>
                  <a:pt x="1" y="103"/>
                </a:lnTo>
                <a:lnTo>
                  <a:pt x="3" y="105"/>
                </a:lnTo>
                <a:lnTo>
                  <a:pt x="6" y="107"/>
                </a:lnTo>
                <a:lnTo>
                  <a:pt x="11" y="107"/>
                </a:lnTo>
                <a:lnTo>
                  <a:pt x="17" y="104"/>
                </a:lnTo>
                <a:lnTo>
                  <a:pt x="24" y="100"/>
                </a:lnTo>
                <a:lnTo>
                  <a:pt x="30" y="94"/>
                </a:lnTo>
                <a:lnTo>
                  <a:pt x="38" y="88"/>
                </a:lnTo>
                <a:lnTo>
                  <a:pt x="44" y="80"/>
                </a:lnTo>
                <a:lnTo>
                  <a:pt x="51" y="71"/>
                </a:lnTo>
                <a:lnTo>
                  <a:pt x="57" y="62"/>
                </a:lnTo>
                <a:lnTo>
                  <a:pt x="61" y="51"/>
                </a:lnTo>
                <a:lnTo>
                  <a:pt x="63" y="40"/>
                </a:lnTo>
                <a:lnTo>
                  <a:pt x="65" y="27"/>
                </a:lnTo>
                <a:lnTo>
                  <a:pt x="64" y="14"/>
                </a:lnTo>
                <a:lnTo>
                  <a:pt x="61" y="2"/>
                </a:lnTo>
                <a:lnTo>
                  <a:pt x="60" y="0"/>
                </a:lnTo>
                <a:lnTo>
                  <a:pt x="59" y="0"/>
                </a:lnTo>
                <a:lnTo>
                  <a:pt x="57" y="0"/>
                </a:lnTo>
                <a:lnTo>
                  <a:pt x="55" y="1"/>
                </a:lnTo>
                <a:lnTo>
                  <a:pt x="48" y="3"/>
                </a:lnTo>
                <a:lnTo>
                  <a:pt x="42" y="8"/>
                </a:lnTo>
                <a:lnTo>
                  <a:pt x="36" y="14"/>
                </a:lnTo>
                <a:lnTo>
                  <a:pt x="28" y="22"/>
                </a:lnTo>
                <a:lnTo>
                  <a:pt x="22" y="30"/>
                </a:lnTo>
                <a:lnTo>
                  <a:pt x="16" y="38"/>
                </a:lnTo>
                <a:lnTo>
                  <a:pt x="12" y="46"/>
                </a:lnTo>
                <a:lnTo>
                  <a:pt x="8" y="55"/>
                </a:lnTo>
                <a:lnTo>
                  <a:pt x="6" y="64"/>
                </a:lnTo>
                <a:lnTo>
                  <a:pt x="4" y="71"/>
                </a:lnTo>
                <a:lnTo>
                  <a:pt x="3" y="79"/>
                </a:lnTo>
                <a:lnTo>
                  <a:pt x="1" y="86"/>
                </a:lnTo>
                <a:lnTo>
                  <a:pt x="1" y="92"/>
                </a:lnTo>
                <a:lnTo>
                  <a:pt x="0"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729" name="CustomShape 1121"/>
          <p:cNvSpPr/>
          <p:nvPr/>
        </p:nvSpPr>
        <p:spPr>
          <a:xfrm>
            <a:off x="8558213" y="1643063"/>
            <a:ext cx="117475" cy="174625"/>
          </a:xfrm>
          <a:custGeom>
            <a:avLst/>
            <a:gdLst/>
            <a:ahLst/>
            <a:cxnLst/>
            <a:rect l="l" t="t" r="r" b="b"/>
            <a:pathLst>
              <a:path w="74" h="111">
                <a:moveTo>
                  <a:pt x="61" y="3"/>
                </a:moveTo>
                <a:lnTo>
                  <a:pt x="64" y="15"/>
                </a:lnTo>
                <a:lnTo>
                  <a:pt x="64" y="27"/>
                </a:lnTo>
                <a:lnTo>
                  <a:pt x="63" y="38"/>
                </a:lnTo>
                <a:lnTo>
                  <a:pt x="61" y="49"/>
                </a:lnTo>
                <a:lnTo>
                  <a:pt x="57" y="59"/>
                </a:lnTo>
                <a:lnTo>
                  <a:pt x="51" y="69"/>
                </a:lnTo>
                <a:lnTo>
                  <a:pt x="45" y="77"/>
                </a:lnTo>
                <a:lnTo>
                  <a:pt x="39" y="85"/>
                </a:lnTo>
                <a:lnTo>
                  <a:pt x="32" y="91"/>
                </a:lnTo>
                <a:lnTo>
                  <a:pt x="25" y="97"/>
                </a:lnTo>
                <a:lnTo>
                  <a:pt x="20" y="100"/>
                </a:lnTo>
                <a:lnTo>
                  <a:pt x="14" y="102"/>
                </a:lnTo>
                <a:lnTo>
                  <a:pt x="10" y="102"/>
                </a:lnTo>
                <a:lnTo>
                  <a:pt x="8" y="101"/>
                </a:lnTo>
                <a:lnTo>
                  <a:pt x="9" y="101"/>
                </a:lnTo>
                <a:lnTo>
                  <a:pt x="8" y="101"/>
                </a:lnTo>
                <a:lnTo>
                  <a:pt x="8" y="99"/>
                </a:lnTo>
                <a:lnTo>
                  <a:pt x="8" y="97"/>
                </a:lnTo>
                <a:lnTo>
                  <a:pt x="0" y="96"/>
                </a:lnTo>
                <a:lnTo>
                  <a:pt x="0" y="100"/>
                </a:lnTo>
                <a:lnTo>
                  <a:pt x="0" y="103"/>
                </a:lnTo>
                <a:lnTo>
                  <a:pt x="2" y="107"/>
                </a:lnTo>
                <a:lnTo>
                  <a:pt x="5" y="109"/>
                </a:lnTo>
                <a:lnTo>
                  <a:pt x="10" y="111"/>
                </a:lnTo>
                <a:lnTo>
                  <a:pt x="16" y="111"/>
                </a:lnTo>
                <a:lnTo>
                  <a:pt x="23" y="108"/>
                </a:lnTo>
                <a:lnTo>
                  <a:pt x="30" y="104"/>
                </a:lnTo>
                <a:lnTo>
                  <a:pt x="38" y="99"/>
                </a:lnTo>
                <a:lnTo>
                  <a:pt x="45" y="91"/>
                </a:lnTo>
                <a:lnTo>
                  <a:pt x="52" y="83"/>
                </a:lnTo>
                <a:lnTo>
                  <a:pt x="59" y="74"/>
                </a:lnTo>
                <a:lnTo>
                  <a:pt x="64" y="64"/>
                </a:lnTo>
                <a:lnTo>
                  <a:pt x="69" y="52"/>
                </a:lnTo>
                <a:lnTo>
                  <a:pt x="73" y="40"/>
                </a:lnTo>
                <a:lnTo>
                  <a:pt x="74" y="27"/>
                </a:lnTo>
                <a:lnTo>
                  <a:pt x="73" y="14"/>
                </a:lnTo>
                <a:lnTo>
                  <a:pt x="69" y="0"/>
                </a:lnTo>
                <a:lnTo>
                  <a:pt x="61" y="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30" name="CustomShape 1122"/>
          <p:cNvSpPr/>
          <p:nvPr/>
        </p:nvSpPr>
        <p:spPr>
          <a:xfrm>
            <a:off x="8583613" y="1636713"/>
            <a:ext cx="84137" cy="69850"/>
          </a:xfrm>
          <a:custGeom>
            <a:avLst/>
            <a:gdLst/>
            <a:ahLst/>
            <a:cxnLst/>
            <a:rect l="l" t="t" r="r" b="b"/>
            <a:pathLst>
              <a:path w="53" h="45">
                <a:moveTo>
                  <a:pt x="8" y="45"/>
                </a:moveTo>
                <a:lnTo>
                  <a:pt x="13" y="37"/>
                </a:lnTo>
                <a:lnTo>
                  <a:pt x="20" y="28"/>
                </a:lnTo>
                <a:lnTo>
                  <a:pt x="27" y="22"/>
                </a:lnTo>
                <a:lnTo>
                  <a:pt x="33" y="16"/>
                </a:lnTo>
                <a:lnTo>
                  <a:pt x="40" y="12"/>
                </a:lnTo>
                <a:lnTo>
                  <a:pt x="44" y="8"/>
                </a:lnTo>
                <a:lnTo>
                  <a:pt x="46" y="8"/>
                </a:lnTo>
                <a:lnTo>
                  <a:pt x="45" y="8"/>
                </a:lnTo>
                <a:lnTo>
                  <a:pt x="45" y="7"/>
                </a:lnTo>
                <a:lnTo>
                  <a:pt x="53" y="4"/>
                </a:lnTo>
                <a:lnTo>
                  <a:pt x="51" y="1"/>
                </a:lnTo>
                <a:lnTo>
                  <a:pt x="47" y="0"/>
                </a:lnTo>
                <a:lnTo>
                  <a:pt x="44" y="0"/>
                </a:lnTo>
                <a:lnTo>
                  <a:pt x="41" y="1"/>
                </a:lnTo>
                <a:lnTo>
                  <a:pt x="34" y="4"/>
                </a:lnTo>
                <a:lnTo>
                  <a:pt x="28" y="8"/>
                </a:lnTo>
                <a:lnTo>
                  <a:pt x="21" y="15"/>
                </a:lnTo>
                <a:lnTo>
                  <a:pt x="13" y="23"/>
                </a:lnTo>
                <a:lnTo>
                  <a:pt x="6" y="31"/>
                </a:lnTo>
                <a:lnTo>
                  <a:pt x="0" y="40"/>
                </a:lnTo>
                <a:lnTo>
                  <a:pt x="8" y="4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31" name="CustomShape 1123"/>
          <p:cNvSpPr/>
          <p:nvPr/>
        </p:nvSpPr>
        <p:spPr>
          <a:xfrm>
            <a:off x="8558213" y="1700213"/>
            <a:ext cx="38100" cy="96837"/>
          </a:xfrm>
          <a:custGeom>
            <a:avLst/>
            <a:gdLst/>
            <a:ahLst/>
            <a:cxnLst/>
            <a:rect l="l" t="t" r="r" b="b"/>
            <a:pathLst>
              <a:path w="24" h="61">
                <a:moveTo>
                  <a:pt x="8" y="61"/>
                </a:moveTo>
                <a:lnTo>
                  <a:pt x="9" y="56"/>
                </a:lnTo>
                <a:lnTo>
                  <a:pt x="10" y="51"/>
                </a:lnTo>
                <a:lnTo>
                  <a:pt x="11" y="44"/>
                </a:lnTo>
                <a:lnTo>
                  <a:pt x="12" y="36"/>
                </a:lnTo>
                <a:lnTo>
                  <a:pt x="14" y="29"/>
                </a:lnTo>
                <a:lnTo>
                  <a:pt x="16" y="20"/>
                </a:lnTo>
                <a:lnTo>
                  <a:pt x="20" y="12"/>
                </a:lnTo>
                <a:lnTo>
                  <a:pt x="24" y="5"/>
                </a:lnTo>
                <a:lnTo>
                  <a:pt x="16" y="0"/>
                </a:lnTo>
                <a:lnTo>
                  <a:pt x="12" y="9"/>
                </a:lnTo>
                <a:lnTo>
                  <a:pt x="8" y="18"/>
                </a:lnTo>
                <a:lnTo>
                  <a:pt x="6" y="27"/>
                </a:lnTo>
                <a:lnTo>
                  <a:pt x="4" y="34"/>
                </a:lnTo>
                <a:lnTo>
                  <a:pt x="2" y="42"/>
                </a:lnTo>
                <a:lnTo>
                  <a:pt x="1" y="50"/>
                </a:lnTo>
                <a:lnTo>
                  <a:pt x="1" y="55"/>
                </a:lnTo>
                <a:lnTo>
                  <a:pt x="0" y="60"/>
                </a:lnTo>
                <a:lnTo>
                  <a:pt x="8" y="6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32" name="CustomShape 1124"/>
          <p:cNvSpPr/>
          <p:nvPr/>
        </p:nvSpPr>
        <p:spPr>
          <a:xfrm>
            <a:off x="400050" y="5535613"/>
            <a:ext cx="103188" cy="169862"/>
          </a:xfrm>
          <a:custGeom>
            <a:avLst/>
            <a:gdLst/>
            <a:ahLst/>
            <a:cxnLst/>
            <a:rect l="l" t="t" r="r" b="b"/>
            <a:pathLst>
              <a:path w="65" h="107">
                <a:moveTo>
                  <a:pt x="65" y="97"/>
                </a:moveTo>
                <a:lnTo>
                  <a:pt x="65" y="99"/>
                </a:lnTo>
                <a:lnTo>
                  <a:pt x="65" y="102"/>
                </a:lnTo>
                <a:lnTo>
                  <a:pt x="64" y="103"/>
                </a:lnTo>
                <a:lnTo>
                  <a:pt x="63" y="105"/>
                </a:lnTo>
                <a:lnTo>
                  <a:pt x="59" y="107"/>
                </a:lnTo>
                <a:lnTo>
                  <a:pt x="54" y="107"/>
                </a:lnTo>
                <a:lnTo>
                  <a:pt x="48" y="104"/>
                </a:lnTo>
                <a:lnTo>
                  <a:pt x="41" y="100"/>
                </a:lnTo>
                <a:lnTo>
                  <a:pt x="35" y="94"/>
                </a:lnTo>
                <a:lnTo>
                  <a:pt x="27" y="88"/>
                </a:lnTo>
                <a:lnTo>
                  <a:pt x="21" y="80"/>
                </a:lnTo>
                <a:lnTo>
                  <a:pt x="14" y="71"/>
                </a:lnTo>
                <a:lnTo>
                  <a:pt x="8" y="62"/>
                </a:lnTo>
                <a:lnTo>
                  <a:pt x="4" y="51"/>
                </a:lnTo>
                <a:lnTo>
                  <a:pt x="2" y="40"/>
                </a:lnTo>
                <a:lnTo>
                  <a:pt x="0" y="27"/>
                </a:lnTo>
                <a:lnTo>
                  <a:pt x="1" y="14"/>
                </a:lnTo>
                <a:lnTo>
                  <a:pt x="4" y="2"/>
                </a:lnTo>
                <a:lnTo>
                  <a:pt x="5" y="0"/>
                </a:lnTo>
                <a:lnTo>
                  <a:pt x="6" y="0"/>
                </a:lnTo>
                <a:lnTo>
                  <a:pt x="8" y="0"/>
                </a:lnTo>
                <a:lnTo>
                  <a:pt x="10" y="0"/>
                </a:lnTo>
                <a:lnTo>
                  <a:pt x="17" y="3"/>
                </a:lnTo>
                <a:lnTo>
                  <a:pt x="23" y="8"/>
                </a:lnTo>
                <a:lnTo>
                  <a:pt x="29" y="14"/>
                </a:lnTo>
                <a:lnTo>
                  <a:pt x="37" y="22"/>
                </a:lnTo>
                <a:lnTo>
                  <a:pt x="43" y="30"/>
                </a:lnTo>
                <a:lnTo>
                  <a:pt x="49" y="38"/>
                </a:lnTo>
                <a:lnTo>
                  <a:pt x="54" y="46"/>
                </a:lnTo>
                <a:lnTo>
                  <a:pt x="57" y="55"/>
                </a:lnTo>
                <a:lnTo>
                  <a:pt x="59" y="64"/>
                </a:lnTo>
                <a:lnTo>
                  <a:pt x="61" y="71"/>
                </a:lnTo>
                <a:lnTo>
                  <a:pt x="63" y="79"/>
                </a:lnTo>
                <a:lnTo>
                  <a:pt x="64" y="86"/>
                </a:lnTo>
                <a:lnTo>
                  <a:pt x="64" y="92"/>
                </a:lnTo>
                <a:lnTo>
                  <a:pt x="65"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733" name="CustomShape 1125"/>
          <p:cNvSpPr/>
          <p:nvPr/>
        </p:nvSpPr>
        <p:spPr>
          <a:xfrm>
            <a:off x="392113" y="5535613"/>
            <a:ext cx="115887" cy="176212"/>
          </a:xfrm>
          <a:custGeom>
            <a:avLst/>
            <a:gdLst/>
            <a:ahLst/>
            <a:cxnLst/>
            <a:rect l="l" t="t" r="r" b="b"/>
            <a:pathLst>
              <a:path w="74" h="111">
                <a:moveTo>
                  <a:pt x="5" y="0"/>
                </a:moveTo>
                <a:lnTo>
                  <a:pt x="1" y="14"/>
                </a:lnTo>
                <a:lnTo>
                  <a:pt x="0" y="27"/>
                </a:lnTo>
                <a:lnTo>
                  <a:pt x="1" y="40"/>
                </a:lnTo>
                <a:lnTo>
                  <a:pt x="5" y="52"/>
                </a:lnTo>
                <a:lnTo>
                  <a:pt x="10" y="64"/>
                </a:lnTo>
                <a:lnTo>
                  <a:pt x="15" y="74"/>
                </a:lnTo>
                <a:lnTo>
                  <a:pt x="22" y="83"/>
                </a:lnTo>
                <a:lnTo>
                  <a:pt x="29" y="91"/>
                </a:lnTo>
                <a:lnTo>
                  <a:pt x="36" y="99"/>
                </a:lnTo>
                <a:lnTo>
                  <a:pt x="44" y="104"/>
                </a:lnTo>
                <a:lnTo>
                  <a:pt x="51" y="108"/>
                </a:lnTo>
                <a:lnTo>
                  <a:pt x="58" y="111"/>
                </a:lnTo>
                <a:lnTo>
                  <a:pt x="64" y="111"/>
                </a:lnTo>
                <a:lnTo>
                  <a:pt x="70" y="109"/>
                </a:lnTo>
                <a:lnTo>
                  <a:pt x="72" y="107"/>
                </a:lnTo>
                <a:lnTo>
                  <a:pt x="74" y="103"/>
                </a:lnTo>
                <a:lnTo>
                  <a:pt x="74" y="100"/>
                </a:lnTo>
                <a:lnTo>
                  <a:pt x="74" y="96"/>
                </a:lnTo>
                <a:lnTo>
                  <a:pt x="66" y="97"/>
                </a:lnTo>
                <a:lnTo>
                  <a:pt x="66" y="99"/>
                </a:lnTo>
                <a:lnTo>
                  <a:pt x="66" y="101"/>
                </a:lnTo>
                <a:lnTo>
                  <a:pt x="65" y="101"/>
                </a:lnTo>
                <a:lnTo>
                  <a:pt x="66" y="101"/>
                </a:lnTo>
                <a:lnTo>
                  <a:pt x="64" y="102"/>
                </a:lnTo>
                <a:lnTo>
                  <a:pt x="60" y="102"/>
                </a:lnTo>
                <a:lnTo>
                  <a:pt x="54" y="100"/>
                </a:lnTo>
                <a:lnTo>
                  <a:pt x="49" y="97"/>
                </a:lnTo>
                <a:lnTo>
                  <a:pt x="42" y="91"/>
                </a:lnTo>
                <a:lnTo>
                  <a:pt x="35" y="85"/>
                </a:lnTo>
                <a:lnTo>
                  <a:pt x="29" y="77"/>
                </a:lnTo>
                <a:lnTo>
                  <a:pt x="23" y="69"/>
                </a:lnTo>
                <a:lnTo>
                  <a:pt x="17" y="59"/>
                </a:lnTo>
                <a:lnTo>
                  <a:pt x="13" y="49"/>
                </a:lnTo>
                <a:lnTo>
                  <a:pt x="11" y="38"/>
                </a:lnTo>
                <a:lnTo>
                  <a:pt x="10" y="27"/>
                </a:lnTo>
                <a:lnTo>
                  <a:pt x="10" y="15"/>
                </a:lnTo>
                <a:lnTo>
                  <a:pt x="13" y="3"/>
                </a:lnTo>
                <a:lnTo>
                  <a:pt x="5"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34" name="CustomShape 1126"/>
          <p:cNvSpPr/>
          <p:nvPr/>
        </p:nvSpPr>
        <p:spPr>
          <a:xfrm>
            <a:off x="400050" y="5529263"/>
            <a:ext cx="84138" cy="69850"/>
          </a:xfrm>
          <a:custGeom>
            <a:avLst/>
            <a:gdLst/>
            <a:ahLst/>
            <a:cxnLst/>
            <a:rect l="l" t="t" r="r" b="b"/>
            <a:pathLst>
              <a:path w="53" h="45">
                <a:moveTo>
                  <a:pt x="53" y="40"/>
                </a:moveTo>
                <a:lnTo>
                  <a:pt x="47" y="31"/>
                </a:lnTo>
                <a:lnTo>
                  <a:pt x="40" y="23"/>
                </a:lnTo>
                <a:lnTo>
                  <a:pt x="32" y="15"/>
                </a:lnTo>
                <a:lnTo>
                  <a:pt x="25" y="8"/>
                </a:lnTo>
                <a:lnTo>
                  <a:pt x="19" y="4"/>
                </a:lnTo>
                <a:lnTo>
                  <a:pt x="12" y="1"/>
                </a:lnTo>
                <a:lnTo>
                  <a:pt x="9" y="0"/>
                </a:lnTo>
                <a:lnTo>
                  <a:pt x="6" y="0"/>
                </a:lnTo>
                <a:lnTo>
                  <a:pt x="3" y="1"/>
                </a:lnTo>
                <a:lnTo>
                  <a:pt x="0" y="4"/>
                </a:lnTo>
                <a:lnTo>
                  <a:pt x="8" y="7"/>
                </a:lnTo>
                <a:lnTo>
                  <a:pt x="8" y="8"/>
                </a:lnTo>
                <a:lnTo>
                  <a:pt x="7" y="8"/>
                </a:lnTo>
                <a:lnTo>
                  <a:pt x="8" y="8"/>
                </a:lnTo>
                <a:lnTo>
                  <a:pt x="9" y="8"/>
                </a:lnTo>
                <a:lnTo>
                  <a:pt x="13" y="12"/>
                </a:lnTo>
                <a:lnTo>
                  <a:pt x="20" y="16"/>
                </a:lnTo>
                <a:lnTo>
                  <a:pt x="26" y="22"/>
                </a:lnTo>
                <a:lnTo>
                  <a:pt x="33" y="28"/>
                </a:lnTo>
                <a:lnTo>
                  <a:pt x="40" y="37"/>
                </a:lnTo>
                <a:lnTo>
                  <a:pt x="45" y="45"/>
                </a:lnTo>
                <a:lnTo>
                  <a:pt x="53" y="4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35" name="CustomShape 1127"/>
          <p:cNvSpPr/>
          <p:nvPr/>
        </p:nvSpPr>
        <p:spPr>
          <a:xfrm>
            <a:off x="471488" y="5592763"/>
            <a:ext cx="38100" cy="95250"/>
          </a:xfrm>
          <a:custGeom>
            <a:avLst/>
            <a:gdLst/>
            <a:ahLst/>
            <a:cxnLst/>
            <a:rect l="l" t="t" r="r" b="b"/>
            <a:pathLst>
              <a:path w="24" h="61">
                <a:moveTo>
                  <a:pt x="24" y="60"/>
                </a:moveTo>
                <a:lnTo>
                  <a:pt x="23" y="55"/>
                </a:lnTo>
                <a:lnTo>
                  <a:pt x="23" y="50"/>
                </a:lnTo>
                <a:lnTo>
                  <a:pt x="22" y="42"/>
                </a:lnTo>
                <a:lnTo>
                  <a:pt x="20" y="34"/>
                </a:lnTo>
                <a:lnTo>
                  <a:pt x="18" y="27"/>
                </a:lnTo>
                <a:lnTo>
                  <a:pt x="16" y="18"/>
                </a:lnTo>
                <a:lnTo>
                  <a:pt x="12" y="9"/>
                </a:lnTo>
                <a:lnTo>
                  <a:pt x="8" y="0"/>
                </a:lnTo>
                <a:lnTo>
                  <a:pt x="0" y="5"/>
                </a:lnTo>
                <a:lnTo>
                  <a:pt x="4" y="12"/>
                </a:lnTo>
                <a:lnTo>
                  <a:pt x="8" y="20"/>
                </a:lnTo>
                <a:lnTo>
                  <a:pt x="10" y="29"/>
                </a:lnTo>
                <a:lnTo>
                  <a:pt x="12" y="37"/>
                </a:lnTo>
                <a:lnTo>
                  <a:pt x="13" y="44"/>
                </a:lnTo>
                <a:lnTo>
                  <a:pt x="14" y="51"/>
                </a:lnTo>
                <a:lnTo>
                  <a:pt x="15" y="56"/>
                </a:lnTo>
                <a:lnTo>
                  <a:pt x="16" y="61"/>
                </a:lnTo>
                <a:lnTo>
                  <a:pt x="24" y="6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36" name="CustomShape 1128"/>
          <p:cNvSpPr/>
          <p:nvPr/>
        </p:nvSpPr>
        <p:spPr>
          <a:xfrm>
            <a:off x="8564563" y="5735638"/>
            <a:ext cx="103187" cy="150812"/>
          </a:xfrm>
          <a:custGeom>
            <a:avLst/>
            <a:gdLst/>
            <a:ahLst/>
            <a:cxnLst/>
            <a:rect l="l" t="t" r="r" b="b"/>
            <a:pathLst>
              <a:path w="65" h="96">
                <a:moveTo>
                  <a:pt x="0" y="87"/>
                </a:moveTo>
                <a:lnTo>
                  <a:pt x="0" y="89"/>
                </a:lnTo>
                <a:lnTo>
                  <a:pt x="0" y="91"/>
                </a:lnTo>
                <a:lnTo>
                  <a:pt x="1" y="94"/>
                </a:lnTo>
                <a:lnTo>
                  <a:pt x="2" y="95"/>
                </a:lnTo>
                <a:lnTo>
                  <a:pt x="6" y="96"/>
                </a:lnTo>
                <a:lnTo>
                  <a:pt x="11" y="96"/>
                </a:lnTo>
                <a:lnTo>
                  <a:pt x="17" y="94"/>
                </a:lnTo>
                <a:lnTo>
                  <a:pt x="24" y="90"/>
                </a:lnTo>
                <a:lnTo>
                  <a:pt x="30" y="85"/>
                </a:lnTo>
                <a:lnTo>
                  <a:pt x="38" y="79"/>
                </a:lnTo>
                <a:lnTo>
                  <a:pt x="44" y="73"/>
                </a:lnTo>
                <a:lnTo>
                  <a:pt x="51" y="64"/>
                </a:lnTo>
                <a:lnTo>
                  <a:pt x="57" y="55"/>
                </a:lnTo>
                <a:lnTo>
                  <a:pt x="61" y="45"/>
                </a:lnTo>
                <a:lnTo>
                  <a:pt x="63" y="35"/>
                </a:lnTo>
                <a:lnTo>
                  <a:pt x="65" y="24"/>
                </a:lnTo>
                <a:lnTo>
                  <a:pt x="64" y="13"/>
                </a:lnTo>
                <a:lnTo>
                  <a:pt x="61" y="1"/>
                </a:lnTo>
                <a:lnTo>
                  <a:pt x="60" y="0"/>
                </a:lnTo>
                <a:lnTo>
                  <a:pt x="59" y="0"/>
                </a:lnTo>
                <a:lnTo>
                  <a:pt x="57" y="0"/>
                </a:lnTo>
                <a:lnTo>
                  <a:pt x="55" y="0"/>
                </a:lnTo>
                <a:lnTo>
                  <a:pt x="48" y="3"/>
                </a:lnTo>
                <a:lnTo>
                  <a:pt x="42" y="7"/>
                </a:lnTo>
                <a:lnTo>
                  <a:pt x="36" y="12"/>
                </a:lnTo>
                <a:lnTo>
                  <a:pt x="28" y="19"/>
                </a:lnTo>
                <a:lnTo>
                  <a:pt x="22" y="27"/>
                </a:lnTo>
                <a:lnTo>
                  <a:pt x="16" y="34"/>
                </a:lnTo>
                <a:lnTo>
                  <a:pt x="11" y="42"/>
                </a:lnTo>
                <a:lnTo>
                  <a:pt x="8" y="50"/>
                </a:lnTo>
                <a:lnTo>
                  <a:pt x="6" y="57"/>
                </a:lnTo>
                <a:lnTo>
                  <a:pt x="4" y="64"/>
                </a:lnTo>
                <a:lnTo>
                  <a:pt x="2" y="72"/>
                </a:lnTo>
                <a:lnTo>
                  <a:pt x="1" y="77"/>
                </a:lnTo>
                <a:lnTo>
                  <a:pt x="1" y="83"/>
                </a:lnTo>
                <a:lnTo>
                  <a:pt x="0" y="8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737" name="CustomShape 1129"/>
          <p:cNvSpPr/>
          <p:nvPr/>
        </p:nvSpPr>
        <p:spPr>
          <a:xfrm>
            <a:off x="8558213" y="5735638"/>
            <a:ext cx="117475" cy="157162"/>
          </a:xfrm>
          <a:custGeom>
            <a:avLst/>
            <a:gdLst/>
            <a:ahLst/>
            <a:cxnLst/>
            <a:rect l="l" t="t" r="r" b="b"/>
            <a:pathLst>
              <a:path w="74" h="100">
                <a:moveTo>
                  <a:pt x="61" y="4"/>
                </a:moveTo>
                <a:lnTo>
                  <a:pt x="64" y="13"/>
                </a:lnTo>
                <a:lnTo>
                  <a:pt x="64" y="24"/>
                </a:lnTo>
                <a:lnTo>
                  <a:pt x="63" y="34"/>
                </a:lnTo>
                <a:lnTo>
                  <a:pt x="61" y="44"/>
                </a:lnTo>
                <a:lnTo>
                  <a:pt x="57" y="53"/>
                </a:lnTo>
                <a:lnTo>
                  <a:pt x="51" y="62"/>
                </a:lnTo>
                <a:lnTo>
                  <a:pt x="45" y="69"/>
                </a:lnTo>
                <a:lnTo>
                  <a:pt x="39" y="76"/>
                </a:lnTo>
                <a:lnTo>
                  <a:pt x="32" y="82"/>
                </a:lnTo>
                <a:lnTo>
                  <a:pt x="26" y="86"/>
                </a:lnTo>
                <a:lnTo>
                  <a:pt x="20" y="89"/>
                </a:lnTo>
                <a:lnTo>
                  <a:pt x="14" y="91"/>
                </a:lnTo>
                <a:lnTo>
                  <a:pt x="10" y="91"/>
                </a:lnTo>
                <a:lnTo>
                  <a:pt x="8" y="90"/>
                </a:lnTo>
                <a:lnTo>
                  <a:pt x="9" y="90"/>
                </a:lnTo>
                <a:lnTo>
                  <a:pt x="8" y="90"/>
                </a:lnTo>
                <a:lnTo>
                  <a:pt x="8" y="89"/>
                </a:lnTo>
                <a:lnTo>
                  <a:pt x="8" y="87"/>
                </a:lnTo>
                <a:lnTo>
                  <a:pt x="0" y="86"/>
                </a:lnTo>
                <a:lnTo>
                  <a:pt x="0" y="89"/>
                </a:lnTo>
                <a:lnTo>
                  <a:pt x="0" y="93"/>
                </a:lnTo>
                <a:lnTo>
                  <a:pt x="2" y="96"/>
                </a:lnTo>
                <a:lnTo>
                  <a:pt x="5" y="99"/>
                </a:lnTo>
                <a:lnTo>
                  <a:pt x="10" y="100"/>
                </a:lnTo>
                <a:lnTo>
                  <a:pt x="16" y="100"/>
                </a:lnTo>
                <a:lnTo>
                  <a:pt x="23" y="98"/>
                </a:lnTo>
                <a:lnTo>
                  <a:pt x="30" y="94"/>
                </a:lnTo>
                <a:lnTo>
                  <a:pt x="38" y="89"/>
                </a:lnTo>
                <a:lnTo>
                  <a:pt x="45" y="83"/>
                </a:lnTo>
                <a:lnTo>
                  <a:pt x="52" y="75"/>
                </a:lnTo>
                <a:lnTo>
                  <a:pt x="59" y="67"/>
                </a:lnTo>
                <a:lnTo>
                  <a:pt x="64" y="57"/>
                </a:lnTo>
                <a:lnTo>
                  <a:pt x="69" y="48"/>
                </a:lnTo>
                <a:lnTo>
                  <a:pt x="73" y="37"/>
                </a:lnTo>
                <a:lnTo>
                  <a:pt x="74" y="24"/>
                </a:lnTo>
                <a:lnTo>
                  <a:pt x="73" y="12"/>
                </a:lnTo>
                <a:lnTo>
                  <a:pt x="69" y="0"/>
                </a:lnTo>
                <a:lnTo>
                  <a:pt x="61" y="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38" name="CustomShape 1130"/>
          <p:cNvSpPr/>
          <p:nvPr/>
        </p:nvSpPr>
        <p:spPr>
          <a:xfrm>
            <a:off x="8583613" y="5727700"/>
            <a:ext cx="84137" cy="68263"/>
          </a:xfrm>
          <a:custGeom>
            <a:avLst/>
            <a:gdLst/>
            <a:ahLst/>
            <a:cxnLst/>
            <a:rect l="l" t="t" r="r" b="b"/>
            <a:pathLst>
              <a:path w="53" h="43">
                <a:moveTo>
                  <a:pt x="8" y="43"/>
                </a:moveTo>
                <a:lnTo>
                  <a:pt x="13" y="35"/>
                </a:lnTo>
                <a:lnTo>
                  <a:pt x="20" y="27"/>
                </a:lnTo>
                <a:lnTo>
                  <a:pt x="26" y="22"/>
                </a:lnTo>
                <a:lnTo>
                  <a:pt x="33" y="16"/>
                </a:lnTo>
                <a:lnTo>
                  <a:pt x="39" y="12"/>
                </a:lnTo>
                <a:lnTo>
                  <a:pt x="44" y="10"/>
                </a:lnTo>
                <a:lnTo>
                  <a:pt x="45" y="10"/>
                </a:lnTo>
                <a:lnTo>
                  <a:pt x="46" y="10"/>
                </a:lnTo>
                <a:lnTo>
                  <a:pt x="45" y="9"/>
                </a:lnTo>
                <a:lnTo>
                  <a:pt x="53" y="5"/>
                </a:lnTo>
                <a:lnTo>
                  <a:pt x="50" y="2"/>
                </a:lnTo>
                <a:lnTo>
                  <a:pt x="47" y="0"/>
                </a:lnTo>
                <a:lnTo>
                  <a:pt x="44" y="1"/>
                </a:lnTo>
                <a:lnTo>
                  <a:pt x="41" y="1"/>
                </a:lnTo>
                <a:lnTo>
                  <a:pt x="34" y="4"/>
                </a:lnTo>
                <a:lnTo>
                  <a:pt x="28" y="9"/>
                </a:lnTo>
                <a:lnTo>
                  <a:pt x="21" y="14"/>
                </a:lnTo>
                <a:lnTo>
                  <a:pt x="13" y="21"/>
                </a:lnTo>
                <a:lnTo>
                  <a:pt x="7" y="28"/>
                </a:lnTo>
                <a:lnTo>
                  <a:pt x="0" y="37"/>
                </a:lnTo>
                <a:lnTo>
                  <a:pt x="8" y="4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39" name="CustomShape 1131"/>
          <p:cNvSpPr/>
          <p:nvPr/>
        </p:nvSpPr>
        <p:spPr>
          <a:xfrm>
            <a:off x="8558213" y="5786438"/>
            <a:ext cx="38100" cy="87312"/>
          </a:xfrm>
          <a:custGeom>
            <a:avLst/>
            <a:gdLst/>
            <a:ahLst/>
            <a:cxnLst/>
            <a:rect l="l" t="t" r="r" b="b"/>
            <a:pathLst>
              <a:path w="24" h="55">
                <a:moveTo>
                  <a:pt x="8" y="55"/>
                </a:moveTo>
                <a:lnTo>
                  <a:pt x="9" y="52"/>
                </a:lnTo>
                <a:lnTo>
                  <a:pt x="10" y="46"/>
                </a:lnTo>
                <a:lnTo>
                  <a:pt x="11" y="41"/>
                </a:lnTo>
                <a:lnTo>
                  <a:pt x="12" y="33"/>
                </a:lnTo>
                <a:lnTo>
                  <a:pt x="14" y="27"/>
                </a:lnTo>
                <a:lnTo>
                  <a:pt x="16" y="19"/>
                </a:lnTo>
                <a:lnTo>
                  <a:pt x="20" y="12"/>
                </a:lnTo>
                <a:lnTo>
                  <a:pt x="24" y="6"/>
                </a:lnTo>
                <a:lnTo>
                  <a:pt x="16" y="0"/>
                </a:lnTo>
                <a:lnTo>
                  <a:pt x="12" y="8"/>
                </a:lnTo>
                <a:lnTo>
                  <a:pt x="8" y="16"/>
                </a:lnTo>
                <a:lnTo>
                  <a:pt x="6" y="23"/>
                </a:lnTo>
                <a:lnTo>
                  <a:pt x="4" y="31"/>
                </a:lnTo>
                <a:lnTo>
                  <a:pt x="2" y="39"/>
                </a:lnTo>
                <a:lnTo>
                  <a:pt x="1" y="45"/>
                </a:lnTo>
                <a:lnTo>
                  <a:pt x="1" y="51"/>
                </a:lnTo>
                <a:lnTo>
                  <a:pt x="0" y="54"/>
                </a:lnTo>
                <a:lnTo>
                  <a:pt x="8" y="5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40" name="CustomShape 1132"/>
          <p:cNvSpPr/>
          <p:nvPr/>
        </p:nvSpPr>
        <p:spPr>
          <a:xfrm>
            <a:off x="403225" y="2935288"/>
            <a:ext cx="103188" cy="168275"/>
          </a:xfrm>
          <a:custGeom>
            <a:avLst/>
            <a:gdLst/>
            <a:ahLst/>
            <a:cxnLst/>
            <a:rect l="l" t="t" r="r" b="b"/>
            <a:pathLst>
              <a:path w="65" h="106">
                <a:moveTo>
                  <a:pt x="65" y="96"/>
                </a:moveTo>
                <a:lnTo>
                  <a:pt x="65" y="100"/>
                </a:lnTo>
                <a:lnTo>
                  <a:pt x="64" y="102"/>
                </a:lnTo>
                <a:lnTo>
                  <a:pt x="64" y="104"/>
                </a:lnTo>
                <a:lnTo>
                  <a:pt x="62" y="105"/>
                </a:lnTo>
                <a:lnTo>
                  <a:pt x="59" y="106"/>
                </a:lnTo>
                <a:lnTo>
                  <a:pt x="54" y="106"/>
                </a:lnTo>
                <a:lnTo>
                  <a:pt x="47" y="104"/>
                </a:lnTo>
                <a:lnTo>
                  <a:pt x="41" y="100"/>
                </a:lnTo>
                <a:lnTo>
                  <a:pt x="35" y="94"/>
                </a:lnTo>
                <a:lnTo>
                  <a:pt x="27" y="88"/>
                </a:lnTo>
                <a:lnTo>
                  <a:pt x="20" y="80"/>
                </a:lnTo>
                <a:lnTo>
                  <a:pt x="14" y="71"/>
                </a:lnTo>
                <a:lnTo>
                  <a:pt x="8" y="61"/>
                </a:lnTo>
                <a:lnTo>
                  <a:pt x="4" y="50"/>
                </a:lnTo>
                <a:lnTo>
                  <a:pt x="1" y="39"/>
                </a:lnTo>
                <a:lnTo>
                  <a:pt x="0" y="27"/>
                </a:lnTo>
                <a:lnTo>
                  <a:pt x="1" y="14"/>
                </a:lnTo>
                <a:lnTo>
                  <a:pt x="4" y="2"/>
                </a:lnTo>
                <a:lnTo>
                  <a:pt x="5" y="1"/>
                </a:lnTo>
                <a:lnTo>
                  <a:pt x="6" y="0"/>
                </a:lnTo>
                <a:lnTo>
                  <a:pt x="8" y="0"/>
                </a:lnTo>
                <a:lnTo>
                  <a:pt x="10" y="1"/>
                </a:lnTo>
                <a:lnTo>
                  <a:pt x="16" y="3"/>
                </a:lnTo>
                <a:lnTo>
                  <a:pt x="23" y="8"/>
                </a:lnTo>
                <a:lnTo>
                  <a:pt x="29" y="14"/>
                </a:lnTo>
                <a:lnTo>
                  <a:pt x="37" y="22"/>
                </a:lnTo>
                <a:lnTo>
                  <a:pt x="43" y="29"/>
                </a:lnTo>
                <a:lnTo>
                  <a:pt x="48" y="38"/>
                </a:lnTo>
                <a:lnTo>
                  <a:pt x="53" y="46"/>
                </a:lnTo>
                <a:lnTo>
                  <a:pt x="57" y="55"/>
                </a:lnTo>
                <a:lnTo>
                  <a:pt x="59" y="63"/>
                </a:lnTo>
                <a:lnTo>
                  <a:pt x="61" y="71"/>
                </a:lnTo>
                <a:lnTo>
                  <a:pt x="62" y="79"/>
                </a:lnTo>
                <a:lnTo>
                  <a:pt x="63" y="86"/>
                </a:lnTo>
                <a:lnTo>
                  <a:pt x="64" y="92"/>
                </a:lnTo>
                <a:lnTo>
                  <a:pt x="65"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741" name="CustomShape 1133"/>
          <p:cNvSpPr/>
          <p:nvPr/>
        </p:nvSpPr>
        <p:spPr>
          <a:xfrm>
            <a:off x="396875" y="2935288"/>
            <a:ext cx="115888" cy="176212"/>
          </a:xfrm>
          <a:custGeom>
            <a:avLst/>
            <a:gdLst/>
            <a:ahLst/>
            <a:cxnLst/>
            <a:rect l="l" t="t" r="r" b="b"/>
            <a:pathLst>
              <a:path w="74" h="111">
                <a:moveTo>
                  <a:pt x="4" y="0"/>
                </a:moveTo>
                <a:lnTo>
                  <a:pt x="1" y="14"/>
                </a:lnTo>
                <a:lnTo>
                  <a:pt x="0" y="27"/>
                </a:lnTo>
                <a:lnTo>
                  <a:pt x="1" y="40"/>
                </a:lnTo>
                <a:lnTo>
                  <a:pt x="4" y="52"/>
                </a:lnTo>
                <a:lnTo>
                  <a:pt x="9" y="63"/>
                </a:lnTo>
                <a:lnTo>
                  <a:pt x="14" y="73"/>
                </a:lnTo>
                <a:lnTo>
                  <a:pt x="21" y="83"/>
                </a:lnTo>
                <a:lnTo>
                  <a:pt x="28" y="91"/>
                </a:lnTo>
                <a:lnTo>
                  <a:pt x="35" y="99"/>
                </a:lnTo>
                <a:lnTo>
                  <a:pt x="43" y="104"/>
                </a:lnTo>
                <a:lnTo>
                  <a:pt x="50" y="108"/>
                </a:lnTo>
                <a:lnTo>
                  <a:pt x="57" y="111"/>
                </a:lnTo>
                <a:lnTo>
                  <a:pt x="63" y="111"/>
                </a:lnTo>
                <a:lnTo>
                  <a:pt x="68" y="110"/>
                </a:lnTo>
                <a:lnTo>
                  <a:pt x="71" y="106"/>
                </a:lnTo>
                <a:lnTo>
                  <a:pt x="73" y="103"/>
                </a:lnTo>
                <a:lnTo>
                  <a:pt x="74" y="100"/>
                </a:lnTo>
                <a:lnTo>
                  <a:pt x="74" y="95"/>
                </a:lnTo>
                <a:lnTo>
                  <a:pt x="65" y="96"/>
                </a:lnTo>
                <a:lnTo>
                  <a:pt x="65" y="99"/>
                </a:lnTo>
                <a:lnTo>
                  <a:pt x="64" y="101"/>
                </a:lnTo>
                <a:lnTo>
                  <a:pt x="62" y="102"/>
                </a:lnTo>
                <a:lnTo>
                  <a:pt x="59" y="102"/>
                </a:lnTo>
                <a:lnTo>
                  <a:pt x="53" y="100"/>
                </a:lnTo>
                <a:lnTo>
                  <a:pt x="47" y="96"/>
                </a:lnTo>
                <a:lnTo>
                  <a:pt x="41" y="91"/>
                </a:lnTo>
                <a:lnTo>
                  <a:pt x="34" y="84"/>
                </a:lnTo>
                <a:lnTo>
                  <a:pt x="28" y="78"/>
                </a:lnTo>
                <a:lnTo>
                  <a:pt x="22" y="69"/>
                </a:lnTo>
                <a:lnTo>
                  <a:pt x="16" y="59"/>
                </a:lnTo>
                <a:lnTo>
                  <a:pt x="12" y="49"/>
                </a:lnTo>
                <a:lnTo>
                  <a:pt x="9" y="38"/>
                </a:lnTo>
                <a:lnTo>
                  <a:pt x="8" y="27"/>
                </a:lnTo>
                <a:lnTo>
                  <a:pt x="9" y="15"/>
                </a:lnTo>
                <a:lnTo>
                  <a:pt x="12" y="3"/>
                </a:lnTo>
                <a:lnTo>
                  <a:pt x="4"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42" name="CustomShape 1134"/>
          <p:cNvSpPr/>
          <p:nvPr/>
        </p:nvSpPr>
        <p:spPr>
          <a:xfrm>
            <a:off x="403225" y="2927350"/>
            <a:ext cx="84138" cy="71438"/>
          </a:xfrm>
          <a:custGeom>
            <a:avLst/>
            <a:gdLst/>
            <a:ahLst/>
            <a:cxnLst/>
            <a:rect l="l" t="t" r="r" b="b"/>
            <a:pathLst>
              <a:path w="53" h="45">
                <a:moveTo>
                  <a:pt x="53" y="41"/>
                </a:moveTo>
                <a:lnTo>
                  <a:pt x="46" y="32"/>
                </a:lnTo>
                <a:lnTo>
                  <a:pt x="40" y="23"/>
                </a:lnTo>
                <a:lnTo>
                  <a:pt x="33" y="16"/>
                </a:lnTo>
                <a:lnTo>
                  <a:pt x="25" y="9"/>
                </a:lnTo>
                <a:lnTo>
                  <a:pt x="19" y="5"/>
                </a:lnTo>
                <a:lnTo>
                  <a:pt x="12" y="1"/>
                </a:lnTo>
                <a:lnTo>
                  <a:pt x="9" y="0"/>
                </a:lnTo>
                <a:lnTo>
                  <a:pt x="6" y="0"/>
                </a:lnTo>
                <a:lnTo>
                  <a:pt x="2" y="1"/>
                </a:lnTo>
                <a:lnTo>
                  <a:pt x="0" y="5"/>
                </a:lnTo>
                <a:lnTo>
                  <a:pt x="8" y="8"/>
                </a:lnTo>
                <a:lnTo>
                  <a:pt x="8" y="9"/>
                </a:lnTo>
                <a:lnTo>
                  <a:pt x="7" y="9"/>
                </a:lnTo>
                <a:lnTo>
                  <a:pt x="9" y="10"/>
                </a:lnTo>
                <a:lnTo>
                  <a:pt x="14" y="12"/>
                </a:lnTo>
                <a:lnTo>
                  <a:pt x="20" y="17"/>
                </a:lnTo>
                <a:lnTo>
                  <a:pt x="26" y="22"/>
                </a:lnTo>
                <a:lnTo>
                  <a:pt x="34" y="30"/>
                </a:lnTo>
                <a:lnTo>
                  <a:pt x="40" y="38"/>
                </a:lnTo>
                <a:lnTo>
                  <a:pt x="45" y="45"/>
                </a:lnTo>
                <a:lnTo>
                  <a:pt x="53"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43" name="CustomShape 1135"/>
          <p:cNvSpPr/>
          <p:nvPr/>
        </p:nvSpPr>
        <p:spPr>
          <a:xfrm>
            <a:off x="474663" y="2992438"/>
            <a:ext cx="39687" cy="95250"/>
          </a:xfrm>
          <a:custGeom>
            <a:avLst/>
            <a:gdLst/>
            <a:ahLst/>
            <a:cxnLst/>
            <a:rect l="l" t="t" r="r" b="b"/>
            <a:pathLst>
              <a:path w="25" h="60">
                <a:moveTo>
                  <a:pt x="25" y="59"/>
                </a:moveTo>
                <a:lnTo>
                  <a:pt x="24" y="55"/>
                </a:lnTo>
                <a:lnTo>
                  <a:pt x="24" y="49"/>
                </a:lnTo>
                <a:lnTo>
                  <a:pt x="21" y="43"/>
                </a:lnTo>
                <a:lnTo>
                  <a:pt x="20" y="34"/>
                </a:lnTo>
                <a:lnTo>
                  <a:pt x="18" y="26"/>
                </a:lnTo>
                <a:lnTo>
                  <a:pt x="15" y="17"/>
                </a:lnTo>
                <a:lnTo>
                  <a:pt x="12" y="9"/>
                </a:lnTo>
                <a:lnTo>
                  <a:pt x="8" y="0"/>
                </a:lnTo>
                <a:lnTo>
                  <a:pt x="0" y="4"/>
                </a:lnTo>
                <a:lnTo>
                  <a:pt x="4" y="12"/>
                </a:lnTo>
                <a:lnTo>
                  <a:pt x="8" y="21"/>
                </a:lnTo>
                <a:lnTo>
                  <a:pt x="10" y="28"/>
                </a:lnTo>
                <a:lnTo>
                  <a:pt x="12" y="36"/>
                </a:lnTo>
                <a:lnTo>
                  <a:pt x="13" y="44"/>
                </a:lnTo>
                <a:lnTo>
                  <a:pt x="14" y="50"/>
                </a:lnTo>
                <a:lnTo>
                  <a:pt x="15" y="56"/>
                </a:lnTo>
                <a:lnTo>
                  <a:pt x="16" y="60"/>
                </a:lnTo>
                <a:lnTo>
                  <a:pt x="25"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44" name="CustomShape 1136"/>
          <p:cNvSpPr/>
          <p:nvPr/>
        </p:nvSpPr>
        <p:spPr>
          <a:xfrm>
            <a:off x="8561388" y="3135313"/>
            <a:ext cx="103187" cy="166687"/>
          </a:xfrm>
          <a:custGeom>
            <a:avLst/>
            <a:gdLst/>
            <a:ahLst/>
            <a:cxnLst/>
            <a:rect l="l" t="t" r="r" b="b"/>
            <a:pathLst>
              <a:path w="65" h="106">
                <a:moveTo>
                  <a:pt x="0" y="97"/>
                </a:moveTo>
                <a:lnTo>
                  <a:pt x="0" y="100"/>
                </a:lnTo>
                <a:lnTo>
                  <a:pt x="1" y="102"/>
                </a:lnTo>
                <a:lnTo>
                  <a:pt x="1" y="104"/>
                </a:lnTo>
                <a:lnTo>
                  <a:pt x="3" y="105"/>
                </a:lnTo>
                <a:lnTo>
                  <a:pt x="6" y="106"/>
                </a:lnTo>
                <a:lnTo>
                  <a:pt x="11" y="106"/>
                </a:lnTo>
                <a:lnTo>
                  <a:pt x="18" y="104"/>
                </a:lnTo>
                <a:lnTo>
                  <a:pt x="24" y="101"/>
                </a:lnTo>
                <a:lnTo>
                  <a:pt x="30" y="96"/>
                </a:lnTo>
                <a:lnTo>
                  <a:pt x="38" y="89"/>
                </a:lnTo>
                <a:lnTo>
                  <a:pt x="45" y="81"/>
                </a:lnTo>
                <a:lnTo>
                  <a:pt x="51" y="71"/>
                </a:lnTo>
                <a:lnTo>
                  <a:pt x="57" y="61"/>
                </a:lnTo>
                <a:lnTo>
                  <a:pt x="61" y="52"/>
                </a:lnTo>
                <a:lnTo>
                  <a:pt x="64" y="40"/>
                </a:lnTo>
                <a:lnTo>
                  <a:pt x="65" y="27"/>
                </a:lnTo>
                <a:lnTo>
                  <a:pt x="64" y="15"/>
                </a:lnTo>
                <a:lnTo>
                  <a:pt x="61" y="2"/>
                </a:lnTo>
                <a:lnTo>
                  <a:pt x="60" y="1"/>
                </a:lnTo>
                <a:lnTo>
                  <a:pt x="59" y="0"/>
                </a:lnTo>
                <a:lnTo>
                  <a:pt x="57" y="0"/>
                </a:lnTo>
                <a:lnTo>
                  <a:pt x="55" y="1"/>
                </a:lnTo>
                <a:lnTo>
                  <a:pt x="49" y="4"/>
                </a:lnTo>
                <a:lnTo>
                  <a:pt x="42" y="9"/>
                </a:lnTo>
                <a:lnTo>
                  <a:pt x="36" y="14"/>
                </a:lnTo>
                <a:lnTo>
                  <a:pt x="28" y="22"/>
                </a:lnTo>
                <a:lnTo>
                  <a:pt x="22" y="31"/>
                </a:lnTo>
                <a:lnTo>
                  <a:pt x="17" y="38"/>
                </a:lnTo>
                <a:lnTo>
                  <a:pt x="12" y="47"/>
                </a:lnTo>
                <a:lnTo>
                  <a:pt x="8" y="55"/>
                </a:lnTo>
                <a:lnTo>
                  <a:pt x="6" y="64"/>
                </a:lnTo>
                <a:lnTo>
                  <a:pt x="4" y="72"/>
                </a:lnTo>
                <a:lnTo>
                  <a:pt x="3" y="80"/>
                </a:lnTo>
                <a:lnTo>
                  <a:pt x="2" y="87"/>
                </a:lnTo>
                <a:lnTo>
                  <a:pt x="1" y="92"/>
                </a:lnTo>
                <a:lnTo>
                  <a:pt x="0"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745" name="CustomShape 1137"/>
          <p:cNvSpPr/>
          <p:nvPr/>
        </p:nvSpPr>
        <p:spPr>
          <a:xfrm>
            <a:off x="8553450" y="3136900"/>
            <a:ext cx="117475" cy="176213"/>
          </a:xfrm>
          <a:custGeom>
            <a:avLst/>
            <a:gdLst/>
            <a:ahLst/>
            <a:cxnLst/>
            <a:rect l="l" t="t" r="r" b="b"/>
            <a:pathLst>
              <a:path w="74" h="111">
                <a:moveTo>
                  <a:pt x="62" y="2"/>
                </a:moveTo>
                <a:lnTo>
                  <a:pt x="65" y="14"/>
                </a:lnTo>
                <a:lnTo>
                  <a:pt x="66" y="26"/>
                </a:lnTo>
                <a:lnTo>
                  <a:pt x="65" y="37"/>
                </a:lnTo>
                <a:lnTo>
                  <a:pt x="62" y="48"/>
                </a:lnTo>
                <a:lnTo>
                  <a:pt x="58" y="59"/>
                </a:lnTo>
                <a:lnTo>
                  <a:pt x="52" y="68"/>
                </a:lnTo>
                <a:lnTo>
                  <a:pt x="46" y="77"/>
                </a:lnTo>
                <a:lnTo>
                  <a:pt x="40" y="85"/>
                </a:lnTo>
                <a:lnTo>
                  <a:pt x="33" y="91"/>
                </a:lnTo>
                <a:lnTo>
                  <a:pt x="27" y="96"/>
                </a:lnTo>
                <a:lnTo>
                  <a:pt x="21" y="99"/>
                </a:lnTo>
                <a:lnTo>
                  <a:pt x="15" y="101"/>
                </a:lnTo>
                <a:lnTo>
                  <a:pt x="12" y="101"/>
                </a:lnTo>
                <a:lnTo>
                  <a:pt x="10" y="101"/>
                </a:lnTo>
                <a:lnTo>
                  <a:pt x="10" y="100"/>
                </a:lnTo>
                <a:lnTo>
                  <a:pt x="9" y="99"/>
                </a:lnTo>
                <a:lnTo>
                  <a:pt x="9" y="97"/>
                </a:lnTo>
                <a:lnTo>
                  <a:pt x="0" y="96"/>
                </a:lnTo>
                <a:lnTo>
                  <a:pt x="0" y="99"/>
                </a:lnTo>
                <a:lnTo>
                  <a:pt x="1" y="102"/>
                </a:lnTo>
                <a:lnTo>
                  <a:pt x="3" y="105"/>
                </a:lnTo>
                <a:lnTo>
                  <a:pt x="6" y="109"/>
                </a:lnTo>
                <a:lnTo>
                  <a:pt x="11" y="111"/>
                </a:lnTo>
                <a:lnTo>
                  <a:pt x="17" y="110"/>
                </a:lnTo>
                <a:lnTo>
                  <a:pt x="24" y="108"/>
                </a:lnTo>
                <a:lnTo>
                  <a:pt x="31" y="103"/>
                </a:lnTo>
                <a:lnTo>
                  <a:pt x="39" y="98"/>
                </a:lnTo>
                <a:lnTo>
                  <a:pt x="46" y="91"/>
                </a:lnTo>
                <a:lnTo>
                  <a:pt x="53" y="82"/>
                </a:lnTo>
                <a:lnTo>
                  <a:pt x="60" y="74"/>
                </a:lnTo>
                <a:lnTo>
                  <a:pt x="65" y="63"/>
                </a:lnTo>
                <a:lnTo>
                  <a:pt x="70" y="52"/>
                </a:lnTo>
                <a:lnTo>
                  <a:pt x="73" y="40"/>
                </a:lnTo>
                <a:lnTo>
                  <a:pt x="74" y="26"/>
                </a:lnTo>
                <a:lnTo>
                  <a:pt x="73" y="13"/>
                </a:lnTo>
                <a:lnTo>
                  <a:pt x="70" y="0"/>
                </a:lnTo>
                <a:lnTo>
                  <a:pt x="62" y="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46" name="CustomShape 1138"/>
          <p:cNvSpPr/>
          <p:nvPr/>
        </p:nvSpPr>
        <p:spPr>
          <a:xfrm>
            <a:off x="8580438" y="3128963"/>
            <a:ext cx="84137" cy="73025"/>
          </a:xfrm>
          <a:custGeom>
            <a:avLst/>
            <a:gdLst/>
            <a:ahLst/>
            <a:cxnLst/>
            <a:rect l="l" t="t" r="r" b="b"/>
            <a:pathLst>
              <a:path w="53" h="46">
                <a:moveTo>
                  <a:pt x="8" y="46"/>
                </a:moveTo>
                <a:lnTo>
                  <a:pt x="13" y="37"/>
                </a:lnTo>
                <a:lnTo>
                  <a:pt x="19" y="29"/>
                </a:lnTo>
                <a:lnTo>
                  <a:pt x="27" y="22"/>
                </a:lnTo>
                <a:lnTo>
                  <a:pt x="33" y="16"/>
                </a:lnTo>
                <a:lnTo>
                  <a:pt x="39" y="12"/>
                </a:lnTo>
                <a:lnTo>
                  <a:pt x="44" y="9"/>
                </a:lnTo>
                <a:lnTo>
                  <a:pt x="46" y="9"/>
                </a:lnTo>
                <a:lnTo>
                  <a:pt x="46" y="8"/>
                </a:lnTo>
                <a:lnTo>
                  <a:pt x="45" y="8"/>
                </a:lnTo>
                <a:lnTo>
                  <a:pt x="45" y="7"/>
                </a:lnTo>
                <a:lnTo>
                  <a:pt x="53" y="5"/>
                </a:lnTo>
                <a:lnTo>
                  <a:pt x="51" y="2"/>
                </a:lnTo>
                <a:lnTo>
                  <a:pt x="47" y="0"/>
                </a:lnTo>
                <a:lnTo>
                  <a:pt x="44" y="0"/>
                </a:lnTo>
                <a:lnTo>
                  <a:pt x="41" y="1"/>
                </a:lnTo>
                <a:lnTo>
                  <a:pt x="34" y="4"/>
                </a:lnTo>
                <a:lnTo>
                  <a:pt x="28" y="9"/>
                </a:lnTo>
                <a:lnTo>
                  <a:pt x="20" y="15"/>
                </a:lnTo>
                <a:lnTo>
                  <a:pt x="13" y="23"/>
                </a:lnTo>
                <a:lnTo>
                  <a:pt x="7" y="31"/>
                </a:lnTo>
                <a:lnTo>
                  <a:pt x="0" y="40"/>
                </a:lnTo>
                <a:lnTo>
                  <a:pt x="8" y="46"/>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47" name="CustomShape 1139"/>
          <p:cNvSpPr/>
          <p:nvPr/>
        </p:nvSpPr>
        <p:spPr>
          <a:xfrm>
            <a:off x="8553450" y="3192463"/>
            <a:ext cx="39688" cy="96837"/>
          </a:xfrm>
          <a:custGeom>
            <a:avLst/>
            <a:gdLst/>
            <a:ahLst/>
            <a:cxnLst/>
            <a:rect l="l" t="t" r="r" b="b"/>
            <a:pathLst>
              <a:path w="25" h="62">
                <a:moveTo>
                  <a:pt x="9" y="62"/>
                </a:moveTo>
                <a:lnTo>
                  <a:pt x="10" y="57"/>
                </a:lnTo>
                <a:lnTo>
                  <a:pt x="11" y="52"/>
                </a:lnTo>
                <a:lnTo>
                  <a:pt x="12" y="44"/>
                </a:lnTo>
                <a:lnTo>
                  <a:pt x="13" y="38"/>
                </a:lnTo>
                <a:lnTo>
                  <a:pt x="15" y="29"/>
                </a:lnTo>
                <a:lnTo>
                  <a:pt x="17" y="21"/>
                </a:lnTo>
                <a:lnTo>
                  <a:pt x="21" y="13"/>
                </a:lnTo>
                <a:lnTo>
                  <a:pt x="25" y="6"/>
                </a:lnTo>
                <a:lnTo>
                  <a:pt x="17" y="0"/>
                </a:lnTo>
                <a:lnTo>
                  <a:pt x="13" y="9"/>
                </a:lnTo>
                <a:lnTo>
                  <a:pt x="10" y="18"/>
                </a:lnTo>
                <a:lnTo>
                  <a:pt x="7" y="27"/>
                </a:lnTo>
                <a:lnTo>
                  <a:pt x="5" y="35"/>
                </a:lnTo>
                <a:lnTo>
                  <a:pt x="4" y="43"/>
                </a:lnTo>
                <a:lnTo>
                  <a:pt x="1" y="50"/>
                </a:lnTo>
                <a:lnTo>
                  <a:pt x="1" y="56"/>
                </a:lnTo>
                <a:lnTo>
                  <a:pt x="0" y="61"/>
                </a:lnTo>
                <a:lnTo>
                  <a:pt x="9" y="6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48" name="CustomShape 1140"/>
          <p:cNvSpPr/>
          <p:nvPr/>
        </p:nvSpPr>
        <p:spPr>
          <a:xfrm>
            <a:off x="403225" y="4668838"/>
            <a:ext cx="103188" cy="169862"/>
          </a:xfrm>
          <a:custGeom>
            <a:avLst/>
            <a:gdLst/>
            <a:ahLst/>
            <a:cxnLst/>
            <a:rect l="l" t="t" r="r" b="b"/>
            <a:pathLst>
              <a:path w="65" h="107">
                <a:moveTo>
                  <a:pt x="65" y="96"/>
                </a:moveTo>
                <a:lnTo>
                  <a:pt x="65" y="99"/>
                </a:lnTo>
                <a:lnTo>
                  <a:pt x="64" y="101"/>
                </a:lnTo>
                <a:lnTo>
                  <a:pt x="64" y="104"/>
                </a:lnTo>
                <a:lnTo>
                  <a:pt x="62" y="105"/>
                </a:lnTo>
                <a:lnTo>
                  <a:pt x="59" y="107"/>
                </a:lnTo>
                <a:lnTo>
                  <a:pt x="54" y="106"/>
                </a:lnTo>
                <a:lnTo>
                  <a:pt x="48" y="104"/>
                </a:lnTo>
                <a:lnTo>
                  <a:pt x="41" y="100"/>
                </a:lnTo>
                <a:lnTo>
                  <a:pt x="35" y="95"/>
                </a:lnTo>
                <a:lnTo>
                  <a:pt x="27" y="88"/>
                </a:lnTo>
                <a:lnTo>
                  <a:pt x="20" y="80"/>
                </a:lnTo>
                <a:lnTo>
                  <a:pt x="14" y="72"/>
                </a:lnTo>
                <a:lnTo>
                  <a:pt x="8" y="62"/>
                </a:lnTo>
                <a:lnTo>
                  <a:pt x="4" y="51"/>
                </a:lnTo>
                <a:lnTo>
                  <a:pt x="1" y="39"/>
                </a:lnTo>
                <a:lnTo>
                  <a:pt x="0" y="27"/>
                </a:lnTo>
                <a:lnTo>
                  <a:pt x="1" y="15"/>
                </a:lnTo>
                <a:lnTo>
                  <a:pt x="4" y="1"/>
                </a:lnTo>
                <a:lnTo>
                  <a:pt x="5" y="0"/>
                </a:lnTo>
                <a:lnTo>
                  <a:pt x="6" y="0"/>
                </a:lnTo>
                <a:lnTo>
                  <a:pt x="8" y="0"/>
                </a:lnTo>
                <a:lnTo>
                  <a:pt x="10" y="0"/>
                </a:lnTo>
                <a:lnTo>
                  <a:pt x="16" y="4"/>
                </a:lnTo>
                <a:lnTo>
                  <a:pt x="23" y="8"/>
                </a:lnTo>
                <a:lnTo>
                  <a:pt x="29" y="15"/>
                </a:lnTo>
                <a:lnTo>
                  <a:pt x="37" y="21"/>
                </a:lnTo>
                <a:lnTo>
                  <a:pt x="43" y="30"/>
                </a:lnTo>
                <a:lnTo>
                  <a:pt x="49" y="39"/>
                </a:lnTo>
                <a:lnTo>
                  <a:pt x="53" y="46"/>
                </a:lnTo>
                <a:lnTo>
                  <a:pt x="57" y="55"/>
                </a:lnTo>
                <a:lnTo>
                  <a:pt x="59" y="63"/>
                </a:lnTo>
                <a:lnTo>
                  <a:pt x="61" y="72"/>
                </a:lnTo>
                <a:lnTo>
                  <a:pt x="62" y="79"/>
                </a:lnTo>
                <a:lnTo>
                  <a:pt x="63" y="86"/>
                </a:lnTo>
                <a:lnTo>
                  <a:pt x="64" y="91"/>
                </a:lnTo>
                <a:lnTo>
                  <a:pt x="65"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749" name="CustomShape 1141"/>
          <p:cNvSpPr/>
          <p:nvPr/>
        </p:nvSpPr>
        <p:spPr>
          <a:xfrm>
            <a:off x="396875" y="4668838"/>
            <a:ext cx="115888" cy="174625"/>
          </a:xfrm>
          <a:custGeom>
            <a:avLst/>
            <a:gdLst/>
            <a:ahLst/>
            <a:cxnLst/>
            <a:rect l="l" t="t" r="r" b="b"/>
            <a:pathLst>
              <a:path w="74" h="111">
                <a:moveTo>
                  <a:pt x="4" y="0"/>
                </a:moveTo>
                <a:lnTo>
                  <a:pt x="1" y="13"/>
                </a:lnTo>
                <a:lnTo>
                  <a:pt x="0" y="28"/>
                </a:lnTo>
                <a:lnTo>
                  <a:pt x="1" y="40"/>
                </a:lnTo>
                <a:lnTo>
                  <a:pt x="4" y="52"/>
                </a:lnTo>
                <a:lnTo>
                  <a:pt x="9" y="64"/>
                </a:lnTo>
                <a:lnTo>
                  <a:pt x="14" y="74"/>
                </a:lnTo>
                <a:lnTo>
                  <a:pt x="21" y="83"/>
                </a:lnTo>
                <a:lnTo>
                  <a:pt x="28" y="91"/>
                </a:lnTo>
                <a:lnTo>
                  <a:pt x="35" y="98"/>
                </a:lnTo>
                <a:lnTo>
                  <a:pt x="43" y="104"/>
                </a:lnTo>
                <a:lnTo>
                  <a:pt x="50" y="108"/>
                </a:lnTo>
                <a:lnTo>
                  <a:pt x="57" y="110"/>
                </a:lnTo>
                <a:lnTo>
                  <a:pt x="63" y="111"/>
                </a:lnTo>
                <a:lnTo>
                  <a:pt x="68" y="109"/>
                </a:lnTo>
                <a:lnTo>
                  <a:pt x="71" y="107"/>
                </a:lnTo>
                <a:lnTo>
                  <a:pt x="73" y="104"/>
                </a:lnTo>
                <a:lnTo>
                  <a:pt x="74" y="99"/>
                </a:lnTo>
                <a:lnTo>
                  <a:pt x="74" y="96"/>
                </a:lnTo>
                <a:lnTo>
                  <a:pt x="65" y="97"/>
                </a:lnTo>
                <a:lnTo>
                  <a:pt x="65" y="99"/>
                </a:lnTo>
                <a:lnTo>
                  <a:pt x="64" y="100"/>
                </a:lnTo>
                <a:lnTo>
                  <a:pt x="64" y="101"/>
                </a:lnTo>
                <a:lnTo>
                  <a:pt x="62" y="102"/>
                </a:lnTo>
                <a:lnTo>
                  <a:pt x="59" y="101"/>
                </a:lnTo>
                <a:lnTo>
                  <a:pt x="53" y="100"/>
                </a:lnTo>
                <a:lnTo>
                  <a:pt x="47" y="96"/>
                </a:lnTo>
                <a:lnTo>
                  <a:pt x="41" y="91"/>
                </a:lnTo>
                <a:lnTo>
                  <a:pt x="34" y="85"/>
                </a:lnTo>
                <a:lnTo>
                  <a:pt x="28" y="77"/>
                </a:lnTo>
                <a:lnTo>
                  <a:pt x="22" y="68"/>
                </a:lnTo>
                <a:lnTo>
                  <a:pt x="16" y="60"/>
                </a:lnTo>
                <a:lnTo>
                  <a:pt x="12" y="50"/>
                </a:lnTo>
                <a:lnTo>
                  <a:pt x="10" y="39"/>
                </a:lnTo>
                <a:lnTo>
                  <a:pt x="8" y="27"/>
                </a:lnTo>
                <a:lnTo>
                  <a:pt x="9" y="16"/>
                </a:lnTo>
                <a:lnTo>
                  <a:pt x="12" y="4"/>
                </a:lnTo>
                <a:lnTo>
                  <a:pt x="4"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50" name="CustomShape 1142"/>
          <p:cNvSpPr/>
          <p:nvPr/>
        </p:nvSpPr>
        <p:spPr>
          <a:xfrm>
            <a:off x="403225" y="4662488"/>
            <a:ext cx="84138" cy="69850"/>
          </a:xfrm>
          <a:custGeom>
            <a:avLst/>
            <a:gdLst/>
            <a:ahLst/>
            <a:cxnLst/>
            <a:rect l="l" t="t" r="r" b="b"/>
            <a:pathLst>
              <a:path w="53" h="45">
                <a:moveTo>
                  <a:pt x="53" y="41"/>
                </a:moveTo>
                <a:lnTo>
                  <a:pt x="46" y="31"/>
                </a:lnTo>
                <a:lnTo>
                  <a:pt x="40" y="23"/>
                </a:lnTo>
                <a:lnTo>
                  <a:pt x="33" y="15"/>
                </a:lnTo>
                <a:lnTo>
                  <a:pt x="25" y="9"/>
                </a:lnTo>
                <a:lnTo>
                  <a:pt x="19" y="3"/>
                </a:lnTo>
                <a:lnTo>
                  <a:pt x="12" y="0"/>
                </a:lnTo>
                <a:lnTo>
                  <a:pt x="9" y="0"/>
                </a:lnTo>
                <a:lnTo>
                  <a:pt x="6" y="0"/>
                </a:lnTo>
                <a:lnTo>
                  <a:pt x="2" y="1"/>
                </a:lnTo>
                <a:lnTo>
                  <a:pt x="0" y="4"/>
                </a:lnTo>
                <a:lnTo>
                  <a:pt x="8" y="8"/>
                </a:lnTo>
                <a:lnTo>
                  <a:pt x="7" y="9"/>
                </a:lnTo>
                <a:lnTo>
                  <a:pt x="9" y="9"/>
                </a:lnTo>
                <a:lnTo>
                  <a:pt x="14" y="11"/>
                </a:lnTo>
                <a:lnTo>
                  <a:pt x="20" y="15"/>
                </a:lnTo>
                <a:lnTo>
                  <a:pt x="26" y="22"/>
                </a:lnTo>
                <a:lnTo>
                  <a:pt x="34" y="28"/>
                </a:lnTo>
                <a:lnTo>
                  <a:pt x="40" y="36"/>
                </a:lnTo>
                <a:lnTo>
                  <a:pt x="45" y="45"/>
                </a:lnTo>
                <a:lnTo>
                  <a:pt x="53"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51" name="CustomShape 1143"/>
          <p:cNvSpPr/>
          <p:nvPr/>
        </p:nvSpPr>
        <p:spPr>
          <a:xfrm>
            <a:off x="474663" y="4727575"/>
            <a:ext cx="39687" cy="95250"/>
          </a:xfrm>
          <a:custGeom>
            <a:avLst/>
            <a:gdLst/>
            <a:ahLst/>
            <a:cxnLst/>
            <a:rect l="l" t="t" r="r" b="b"/>
            <a:pathLst>
              <a:path w="25" h="60">
                <a:moveTo>
                  <a:pt x="25" y="59"/>
                </a:moveTo>
                <a:lnTo>
                  <a:pt x="24" y="54"/>
                </a:lnTo>
                <a:lnTo>
                  <a:pt x="24" y="49"/>
                </a:lnTo>
                <a:lnTo>
                  <a:pt x="21" y="41"/>
                </a:lnTo>
                <a:lnTo>
                  <a:pt x="20" y="34"/>
                </a:lnTo>
                <a:lnTo>
                  <a:pt x="18" y="25"/>
                </a:lnTo>
                <a:lnTo>
                  <a:pt x="15" y="16"/>
                </a:lnTo>
                <a:lnTo>
                  <a:pt x="12" y="7"/>
                </a:lnTo>
                <a:lnTo>
                  <a:pt x="8" y="0"/>
                </a:lnTo>
                <a:lnTo>
                  <a:pt x="0" y="4"/>
                </a:lnTo>
                <a:lnTo>
                  <a:pt x="4" y="12"/>
                </a:lnTo>
                <a:lnTo>
                  <a:pt x="8" y="19"/>
                </a:lnTo>
                <a:lnTo>
                  <a:pt x="10" y="28"/>
                </a:lnTo>
                <a:lnTo>
                  <a:pt x="12" y="36"/>
                </a:lnTo>
                <a:lnTo>
                  <a:pt x="13" y="43"/>
                </a:lnTo>
                <a:lnTo>
                  <a:pt x="14" y="50"/>
                </a:lnTo>
                <a:lnTo>
                  <a:pt x="15" y="56"/>
                </a:lnTo>
                <a:lnTo>
                  <a:pt x="16" y="60"/>
                </a:lnTo>
                <a:lnTo>
                  <a:pt x="25"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52" name="CustomShape 1144"/>
          <p:cNvSpPr/>
          <p:nvPr/>
        </p:nvSpPr>
        <p:spPr>
          <a:xfrm>
            <a:off x="8561388" y="4870450"/>
            <a:ext cx="103187" cy="166688"/>
          </a:xfrm>
          <a:custGeom>
            <a:avLst/>
            <a:gdLst/>
            <a:ahLst/>
            <a:cxnLst/>
            <a:rect l="l" t="t" r="r" b="b"/>
            <a:pathLst>
              <a:path w="65" h="106">
                <a:moveTo>
                  <a:pt x="0" y="96"/>
                </a:moveTo>
                <a:lnTo>
                  <a:pt x="0" y="99"/>
                </a:lnTo>
                <a:lnTo>
                  <a:pt x="1" y="102"/>
                </a:lnTo>
                <a:lnTo>
                  <a:pt x="1" y="104"/>
                </a:lnTo>
                <a:lnTo>
                  <a:pt x="3" y="105"/>
                </a:lnTo>
                <a:lnTo>
                  <a:pt x="6" y="106"/>
                </a:lnTo>
                <a:lnTo>
                  <a:pt x="11" y="106"/>
                </a:lnTo>
                <a:lnTo>
                  <a:pt x="17" y="104"/>
                </a:lnTo>
                <a:lnTo>
                  <a:pt x="24" y="99"/>
                </a:lnTo>
                <a:lnTo>
                  <a:pt x="30" y="94"/>
                </a:lnTo>
                <a:lnTo>
                  <a:pt x="38" y="87"/>
                </a:lnTo>
                <a:lnTo>
                  <a:pt x="45" y="80"/>
                </a:lnTo>
                <a:lnTo>
                  <a:pt x="51" y="71"/>
                </a:lnTo>
                <a:lnTo>
                  <a:pt x="57" y="61"/>
                </a:lnTo>
                <a:lnTo>
                  <a:pt x="61" y="50"/>
                </a:lnTo>
                <a:lnTo>
                  <a:pt x="64" y="39"/>
                </a:lnTo>
                <a:lnTo>
                  <a:pt x="65" y="27"/>
                </a:lnTo>
                <a:lnTo>
                  <a:pt x="64" y="14"/>
                </a:lnTo>
                <a:lnTo>
                  <a:pt x="61" y="2"/>
                </a:lnTo>
                <a:lnTo>
                  <a:pt x="60" y="1"/>
                </a:lnTo>
                <a:lnTo>
                  <a:pt x="59" y="0"/>
                </a:lnTo>
                <a:lnTo>
                  <a:pt x="57" y="0"/>
                </a:lnTo>
                <a:lnTo>
                  <a:pt x="55" y="1"/>
                </a:lnTo>
                <a:lnTo>
                  <a:pt x="49" y="3"/>
                </a:lnTo>
                <a:lnTo>
                  <a:pt x="42" y="7"/>
                </a:lnTo>
                <a:lnTo>
                  <a:pt x="36" y="14"/>
                </a:lnTo>
                <a:lnTo>
                  <a:pt x="28" y="22"/>
                </a:lnTo>
                <a:lnTo>
                  <a:pt x="22" y="29"/>
                </a:lnTo>
                <a:lnTo>
                  <a:pt x="16" y="38"/>
                </a:lnTo>
                <a:lnTo>
                  <a:pt x="12" y="46"/>
                </a:lnTo>
                <a:lnTo>
                  <a:pt x="8" y="54"/>
                </a:lnTo>
                <a:lnTo>
                  <a:pt x="6" y="63"/>
                </a:lnTo>
                <a:lnTo>
                  <a:pt x="4" y="71"/>
                </a:lnTo>
                <a:lnTo>
                  <a:pt x="3" y="79"/>
                </a:lnTo>
                <a:lnTo>
                  <a:pt x="2" y="86"/>
                </a:lnTo>
                <a:lnTo>
                  <a:pt x="1" y="92"/>
                </a:lnTo>
                <a:lnTo>
                  <a:pt x="0"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753" name="CustomShape 1145"/>
          <p:cNvSpPr/>
          <p:nvPr/>
        </p:nvSpPr>
        <p:spPr>
          <a:xfrm>
            <a:off x="8553450" y="4870450"/>
            <a:ext cx="117475" cy="174625"/>
          </a:xfrm>
          <a:custGeom>
            <a:avLst/>
            <a:gdLst/>
            <a:ahLst/>
            <a:cxnLst/>
            <a:rect l="l" t="t" r="r" b="b"/>
            <a:pathLst>
              <a:path w="74" h="110">
                <a:moveTo>
                  <a:pt x="62" y="3"/>
                </a:moveTo>
                <a:lnTo>
                  <a:pt x="65" y="15"/>
                </a:lnTo>
                <a:lnTo>
                  <a:pt x="66" y="27"/>
                </a:lnTo>
                <a:lnTo>
                  <a:pt x="64" y="38"/>
                </a:lnTo>
                <a:lnTo>
                  <a:pt x="62" y="49"/>
                </a:lnTo>
                <a:lnTo>
                  <a:pt x="58" y="59"/>
                </a:lnTo>
                <a:lnTo>
                  <a:pt x="52" y="69"/>
                </a:lnTo>
                <a:lnTo>
                  <a:pt x="46" y="78"/>
                </a:lnTo>
                <a:lnTo>
                  <a:pt x="40" y="84"/>
                </a:lnTo>
                <a:lnTo>
                  <a:pt x="33" y="91"/>
                </a:lnTo>
                <a:lnTo>
                  <a:pt x="26" y="96"/>
                </a:lnTo>
                <a:lnTo>
                  <a:pt x="21" y="99"/>
                </a:lnTo>
                <a:lnTo>
                  <a:pt x="15" y="102"/>
                </a:lnTo>
                <a:lnTo>
                  <a:pt x="12" y="102"/>
                </a:lnTo>
                <a:lnTo>
                  <a:pt x="10" y="101"/>
                </a:lnTo>
                <a:lnTo>
                  <a:pt x="9" y="98"/>
                </a:lnTo>
                <a:lnTo>
                  <a:pt x="9" y="96"/>
                </a:lnTo>
                <a:lnTo>
                  <a:pt x="0" y="95"/>
                </a:lnTo>
                <a:lnTo>
                  <a:pt x="0" y="99"/>
                </a:lnTo>
                <a:lnTo>
                  <a:pt x="1" y="103"/>
                </a:lnTo>
                <a:lnTo>
                  <a:pt x="3" y="106"/>
                </a:lnTo>
                <a:lnTo>
                  <a:pt x="6" y="108"/>
                </a:lnTo>
                <a:lnTo>
                  <a:pt x="11" y="110"/>
                </a:lnTo>
                <a:lnTo>
                  <a:pt x="17" y="110"/>
                </a:lnTo>
                <a:lnTo>
                  <a:pt x="24" y="107"/>
                </a:lnTo>
                <a:lnTo>
                  <a:pt x="31" y="104"/>
                </a:lnTo>
                <a:lnTo>
                  <a:pt x="39" y="98"/>
                </a:lnTo>
                <a:lnTo>
                  <a:pt x="46" y="91"/>
                </a:lnTo>
                <a:lnTo>
                  <a:pt x="53" y="83"/>
                </a:lnTo>
                <a:lnTo>
                  <a:pt x="60" y="73"/>
                </a:lnTo>
                <a:lnTo>
                  <a:pt x="65" y="63"/>
                </a:lnTo>
                <a:lnTo>
                  <a:pt x="70" y="52"/>
                </a:lnTo>
                <a:lnTo>
                  <a:pt x="73" y="39"/>
                </a:lnTo>
                <a:lnTo>
                  <a:pt x="74" y="27"/>
                </a:lnTo>
                <a:lnTo>
                  <a:pt x="73" y="14"/>
                </a:lnTo>
                <a:lnTo>
                  <a:pt x="70" y="0"/>
                </a:lnTo>
                <a:lnTo>
                  <a:pt x="62" y="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54" name="CustomShape 1146"/>
          <p:cNvSpPr/>
          <p:nvPr/>
        </p:nvSpPr>
        <p:spPr>
          <a:xfrm>
            <a:off x="8580438" y="4862513"/>
            <a:ext cx="84137" cy="69850"/>
          </a:xfrm>
          <a:custGeom>
            <a:avLst/>
            <a:gdLst/>
            <a:ahLst/>
            <a:cxnLst/>
            <a:rect l="l" t="t" r="r" b="b"/>
            <a:pathLst>
              <a:path w="53" h="45">
                <a:moveTo>
                  <a:pt x="8" y="45"/>
                </a:moveTo>
                <a:lnTo>
                  <a:pt x="13" y="38"/>
                </a:lnTo>
                <a:lnTo>
                  <a:pt x="19" y="30"/>
                </a:lnTo>
                <a:lnTo>
                  <a:pt x="27" y="22"/>
                </a:lnTo>
                <a:lnTo>
                  <a:pt x="33" y="17"/>
                </a:lnTo>
                <a:lnTo>
                  <a:pt x="39" y="12"/>
                </a:lnTo>
                <a:lnTo>
                  <a:pt x="44" y="9"/>
                </a:lnTo>
                <a:lnTo>
                  <a:pt x="46" y="9"/>
                </a:lnTo>
                <a:lnTo>
                  <a:pt x="45" y="9"/>
                </a:lnTo>
                <a:lnTo>
                  <a:pt x="45" y="8"/>
                </a:lnTo>
                <a:lnTo>
                  <a:pt x="53" y="5"/>
                </a:lnTo>
                <a:lnTo>
                  <a:pt x="51" y="1"/>
                </a:lnTo>
                <a:lnTo>
                  <a:pt x="47" y="0"/>
                </a:lnTo>
                <a:lnTo>
                  <a:pt x="44" y="0"/>
                </a:lnTo>
                <a:lnTo>
                  <a:pt x="41" y="1"/>
                </a:lnTo>
                <a:lnTo>
                  <a:pt x="34" y="5"/>
                </a:lnTo>
                <a:lnTo>
                  <a:pt x="28" y="9"/>
                </a:lnTo>
                <a:lnTo>
                  <a:pt x="20" y="16"/>
                </a:lnTo>
                <a:lnTo>
                  <a:pt x="13" y="23"/>
                </a:lnTo>
                <a:lnTo>
                  <a:pt x="7" y="32"/>
                </a:lnTo>
                <a:lnTo>
                  <a:pt x="0" y="41"/>
                </a:lnTo>
                <a:lnTo>
                  <a:pt x="8" y="4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55" name="CustomShape 1147"/>
          <p:cNvSpPr/>
          <p:nvPr/>
        </p:nvSpPr>
        <p:spPr>
          <a:xfrm>
            <a:off x="8553450" y="4927600"/>
            <a:ext cx="39688" cy="95250"/>
          </a:xfrm>
          <a:custGeom>
            <a:avLst/>
            <a:gdLst/>
            <a:ahLst/>
            <a:cxnLst/>
            <a:rect l="l" t="t" r="r" b="b"/>
            <a:pathLst>
              <a:path w="25" h="60">
                <a:moveTo>
                  <a:pt x="9" y="60"/>
                </a:moveTo>
                <a:lnTo>
                  <a:pt x="10" y="56"/>
                </a:lnTo>
                <a:lnTo>
                  <a:pt x="11" y="50"/>
                </a:lnTo>
                <a:lnTo>
                  <a:pt x="12" y="44"/>
                </a:lnTo>
                <a:lnTo>
                  <a:pt x="13" y="36"/>
                </a:lnTo>
                <a:lnTo>
                  <a:pt x="15" y="28"/>
                </a:lnTo>
                <a:lnTo>
                  <a:pt x="17" y="20"/>
                </a:lnTo>
                <a:lnTo>
                  <a:pt x="21" y="12"/>
                </a:lnTo>
                <a:lnTo>
                  <a:pt x="25" y="4"/>
                </a:lnTo>
                <a:lnTo>
                  <a:pt x="17" y="0"/>
                </a:lnTo>
                <a:lnTo>
                  <a:pt x="13" y="9"/>
                </a:lnTo>
                <a:lnTo>
                  <a:pt x="10" y="17"/>
                </a:lnTo>
                <a:lnTo>
                  <a:pt x="7" y="26"/>
                </a:lnTo>
                <a:lnTo>
                  <a:pt x="5" y="34"/>
                </a:lnTo>
                <a:lnTo>
                  <a:pt x="3" y="42"/>
                </a:lnTo>
                <a:lnTo>
                  <a:pt x="1" y="49"/>
                </a:lnTo>
                <a:lnTo>
                  <a:pt x="1" y="55"/>
                </a:lnTo>
                <a:lnTo>
                  <a:pt x="0" y="59"/>
                </a:lnTo>
                <a:lnTo>
                  <a:pt x="9" y="6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56" name="CustomShape 1148"/>
          <p:cNvSpPr/>
          <p:nvPr/>
        </p:nvSpPr>
        <p:spPr>
          <a:xfrm>
            <a:off x="398463" y="1935163"/>
            <a:ext cx="101600" cy="168275"/>
          </a:xfrm>
          <a:custGeom>
            <a:avLst/>
            <a:gdLst/>
            <a:ahLst/>
            <a:cxnLst/>
            <a:rect l="l" t="t" r="r" b="b"/>
            <a:pathLst>
              <a:path w="64" h="107">
                <a:moveTo>
                  <a:pt x="64" y="97"/>
                </a:moveTo>
                <a:lnTo>
                  <a:pt x="64" y="100"/>
                </a:lnTo>
                <a:lnTo>
                  <a:pt x="64" y="103"/>
                </a:lnTo>
                <a:lnTo>
                  <a:pt x="63" y="105"/>
                </a:lnTo>
                <a:lnTo>
                  <a:pt x="62" y="106"/>
                </a:lnTo>
                <a:lnTo>
                  <a:pt x="58" y="107"/>
                </a:lnTo>
                <a:lnTo>
                  <a:pt x="52" y="107"/>
                </a:lnTo>
                <a:lnTo>
                  <a:pt x="47" y="105"/>
                </a:lnTo>
                <a:lnTo>
                  <a:pt x="40" y="100"/>
                </a:lnTo>
                <a:lnTo>
                  <a:pt x="33" y="96"/>
                </a:lnTo>
                <a:lnTo>
                  <a:pt x="26" y="89"/>
                </a:lnTo>
                <a:lnTo>
                  <a:pt x="20" y="81"/>
                </a:lnTo>
                <a:lnTo>
                  <a:pt x="13" y="72"/>
                </a:lnTo>
                <a:lnTo>
                  <a:pt x="7" y="62"/>
                </a:lnTo>
                <a:lnTo>
                  <a:pt x="3" y="51"/>
                </a:lnTo>
                <a:lnTo>
                  <a:pt x="1" y="40"/>
                </a:lnTo>
                <a:lnTo>
                  <a:pt x="0" y="28"/>
                </a:lnTo>
                <a:lnTo>
                  <a:pt x="0" y="16"/>
                </a:lnTo>
                <a:lnTo>
                  <a:pt x="3" y="3"/>
                </a:lnTo>
                <a:lnTo>
                  <a:pt x="4" y="2"/>
                </a:lnTo>
                <a:lnTo>
                  <a:pt x="6" y="0"/>
                </a:lnTo>
                <a:lnTo>
                  <a:pt x="7" y="0"/>
                </a:lnTo>
                <a:lnTo>
                  <a:pt x="9" y="2"/>
                </a:lnTo>
                <a:lnTo>
                  <a:pt x="15" y="4"/>
                </a:lnTo>
                <a:lnTo>
                  <a:pt x="22" y="9"/>
                </a:lnTo>
                <a:lnTo>
                  <a:pt x="28" y="15"/>
                </a:lnTo>
                <a:lnTo>
                  <a:pt x="36" y="22"/>
                </a:lnTo>
                <a:lnTo>
                  <a:pt x="42" y="30"/>
                </a:lnTo>
                <a:lnTo>
                  <a:pt x="48" y="39"/>
                </a:lnTo>
                <a:lnTo>
                  <a:pt x="52" y="48"/>
                </a:lnTo>
                <a:lnTo>
                  <a:pt x="56" y="55"/>
                </a:lnTo>
                <a:lnTo>
                  <a:pt x="58" y="64"/>
                </a:lnTo>
                <a:lnTo>
                  <a:pt x="60" y="72"/>
                </a:lnTo>
                <a:lnTo>
                  <a:pt x="62" y="80"/>
                </a:lnTo>
                <a:lnTo>
                  <a:pt x="63" y="87"/>
                </a:lnTo>
                <a:lnTo>
                  <a:pt x="63" y="93"/>
                </a:lnTo>
                <a:lnTo>
                  <a:pt x="64"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757" name="CustomShape 1149"/>
          <p:cNvSpPr/>
          <p:nvPr/>
        </p:nvSpPr>
        <p:spPr>
          <a:xfrm>
            <a:off x="388938" y="1935163"/>
            <a:ext cx="115887" cy="174625"/>
          </a:xfrm>
          <a:custGeom>
            <a:avLst/>
            <a:gdLst/>
            <a:ahLst/>
            <a:cxnLst/>
            <a:rect l="l" t="t" r="r" b="b"/>
            <a:pathLst>
              <a:path w="74" h="111">
                <a:moveTo>
                  <a:pt x="6" y="0"/>
                </a:moveTo>
                <a:lnTo>
                  <a:pt x="1" y="15"/>
                </a:lnTo>
                <a:lnTo>
                  <a:pt x="0" y="28"/>
                </a:lnTo>
                <a:lnTo>
                  <a:pt x="2" y="41"/>
                </a:lnTo>
                <a:lnTo>
                  <a:pt x="5" y="53"/>
                </a:lnTo>
                <a:lnTo>
                  <a:pt x="10" y="64"/>
                </a:lnTo>
                <a:lnTo>
                  <a:pt x="15" y="74"/>
                </a:lnTo>
                <a:lnTo>
                  <a:pt x="21" y="84"/>
                </a:lnTo>
                <a:lnTo>
                  <a:pt x="29" y="92"/>
                </a:lnTo>
                <a:lnTo>
                  <a:pt x="36" y="99"/>
                </a:lnTo>
                <a:lnTo>
                  <a:pt x="44" y="105"/>
                </a:lnTo>
                <a:lnTo>
                  <a:pt x="51" y="109"/>
                </a:lnTo>
                <a:lnTo>
                  <a:pt x="57" y="111"/>
                </a:lnTo>
                <a:lnTo>
                  <a:pt x="65" y="111"/>
                </a:lnTo>
                <a:lnTo>
                  <a:pt x="70" y="110"/>
                </a:lnTo>
                <a:lnTo>
                  <a:pt x="72" y="107"/>
                </a:lnTo>
                <a:lnTo>
                  <a:pt x="74" y="104"/>
                </a:lnTo>
                <a:lnTo>
                  <a:pt x="74" y="100"/>
                </a:lnTo>
                <a:lnTo>
                  <a:pt x="74" y="96"/>
                </a:lnTo>
                <a:lnTo>
                  <a:pt x="66" y="97"/>
                </a:lnTo>
                <a:lnTo>
                  <a:pt x="66" y="100"/>
                </a:lnTo>
                <a:lnTo>
                  <a:pt x="66" y="102"/>
                </a:lnTo>
                <a:lnTo>
                  <a:pt x="65" y="102"/>
                </a:lnTo>
                <a:lnTo>
                  <a:pt x="66" y="102"/>
                </a:lnTo>
                <a:lnTo>
                  <a:pt x="64" y="103"/>
                </a:lnTo>
                <a:lnTo>
                  <a:pt x="60" y="103"/>
                </a:lnTo>
                <a:lnTo>
                  <a:pt x="54" y="100"/>
                </a:lnTo>
                <a:lnTo>
                  <a:pt x="49" y="97"/>
                </a:lnTo>
                <a:lnTo>
                  <a:pt x="42" y="92"/>
                </a:lnTo>
                <a:lnTo>
                  <a:pt x="35" y="86"/>
                </a:lnTo>
                <a:lnTo>
                  <a:pt x="29" y="78"/>
                </a:lnTo>
                <a:lnTo>
                  <a:pt x="23" y="70"/>
                </a:lnTo>
                <a:lnTo>
                  <a:pt x="17" y="60"/>
                </a:lnTo>
                <a:lnTo>
                  <a:pt x="13" y="50"/>
                </a:lnTo>
                <a:lnTo>
                  <a:pt x="11" y="39"/>
                </a:lnTo>
                <a:lnTo>
                  <a:pt x="10" y="28"/>
                </a:lnTo>
                <a:lnTo>
                  <a:pt x="10" y="16"/>
                </a:lnTo>
                <a:lnTo>
                  <a:pt x="13" y="4"/>
                </a:lnTo>
                <a:lnTo>
                  <a:pt x="6"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58" name="CustomShape 1150"/>
          <p:cNvSpPr/>
          <p:nvPr/>
        </p:nvSpPr>
        <p:spPr>
          <a:xfrm>
            <a:off x="398463" y="1928813"/>
            <a:ext cx="80962" cy="69850"/>
          </a:xfrm>
          <a:custGeom>
            <a:avLst/>
            <a:gdLst/>
            <a:ahLst/>
            <a:cxnLst/>
            <a:rect l="l" t="t" r="r" b="b"/>
            <a:pathLst>
              <a:path w="51" h="45">
                <a:moveTo>
                  <a:pt x="51" y="41"/>
                </a:moveTo>
                <a:lnTo>
                  <a:pt x="46" y="32"/>
                </a:lnTo>
                <a:lnTo>
                  <a:pt x="39" y="23"/>
                </a:lnTo>
                <a:lnTo>
                  <a:pt x="31" y="15"/>
                </a:lnTo>
                <a:lnTo>
                  <a:pt x="24" y="9"/>
                </a:lnTo>
                <a:lnTo>
                  <a:pt x="18" y="4"/>
                </a:lnTo>
                <a:lnTo>
                  <a:pt x="11" y="1"/>
                </a:lnTo>
                <a:lnTo>
                  <a:pt x="8" y="0"/>
                </a:lnTo>
                <a:lnTo>
                  <a:pt x="5" y="0"/>
                </a:lnTo>
                <a:lnTo>
                  <a:pt x="2" y="1"/>
                </a:lnTo>
                <a:lnTo>
                  <a:pt x="0" y="4"/>
                </a:lnTo>
                <a:lnTo>
                  <a:pt x="7" y="8"/>
                </a:lnTo>
                <a:lnTo>
                  <a:pt x="7" y="9"/>
                </a:lnTo>
                <a:lnTo>
                  <a:pt x="6" y="9"/>
                </a:lnTo>
                <a:lnTo>
                  <a:pt x="7" y="9"/>
                </a:lnTo>
                <a:lnTo>
                  <a:pt x="8" y="10"/>
                </a:lnTo>
                <a:lnTo>
                  <a:pt x="13" y="12"/>
                </a:lnTo>
                <a:lnTo>
                  <a:pt x="19" y="17"/>
                </a:lnTo>
                <a:lnTo>
                  <a:pt x="26" y="22"/>
                </a:lnTo>
                <a:lnTo>
                  <a:pt x="32" y="30"/>
                </a:lnTo>
                <a:lnTo>
                  <a:pt x="39" y="37"/>
                </a:lnTo>
                <a:lnTo>
                  <a:pt x="44" y="45"/>
                </a:lnTo>
                <a:lnTo>
                  <a:pt x="51"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59" name="CustomShape 1151"/>
          <p:cNvSpPr/>
          <p:nvPr/>
        </p:nvSpPr>
        <p:spPr>
          <a:xfrm>
            <a:off x="468313" y="1993900"/>
            <a:ext cx="38100" cy="95250"/>
          </a:xfrm>
          <a:custGeom>
            <a:avLst/>
            <a:gdLst/>
            <a:ahLst/>
            <a:cxnLst/>
            <a:rect l="l" t="t" r="r" b="b"/>
            <a:pathLst>
              <a:path w="24" h="60">
                <a:moveTo>
                  <a:pt x="24" y="59"/>
                </a:moveTo>
                <a:lnTo>
                  <a:pt x="24" y="55"/>
                </a:lnTo>
                <a:lnTo>
                  <a:pt x="23" y="49"/>
                </a:lnTo>
                <a:lnTo>
                  <a:pt x="22" y="43"/>
                </a:lnTo>
                <a:lnTo>
                  <a:pt x="20" y="34"/>
                </a:lnTo>
                <a:lnTo>
                  <a:pt x="18" y="26"/>
                </a:lnTo>
                <a:lnTo>
                  <a:pt x="16" y="17"/>
                </a:lnTo>
                <a:lnTo>
                  <a:pt x="12" y="9"/>
                </a:lnTo>
                <a:lnTo>
                  <a:pt x="7" y="0"/>
                </a:lnTo>
                <a:lnTo>
                  <a:pt x="0" y="4"/>
                </a:lnTo>
                <a:lnTo>
                  <a:pt x="4" y="12"/>
                </a:lnTo>
                <a:lnTo>
                  <a:pt x="7" y="21"/>
                </a:lnTo>
                <a:lnTo>
                  <a:pt x="10" y="28"/>
                </a:lnTo>
                <a:lnTo>
                  <a:pt x="12" y="36"/>
                </a:lnTo>
                <a:lnTo>
                  <a:pt x="14" y="44"/>
                </a:lnTo>
                <a:lnTo>
                  <a:pt x="15" y="50"/>
                </a:lnTo>
                <a:lnTo>
                  <a:pt x="15" y="57"/>
                </a:lnTo>
                <a:lnTo>
                  <a:pt x="16" y="60"/>
                </a:lnTo>
                <a:lnTo>
                  <a:pt x="24"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60" name="CustomShape 1152"/>
          <p:cNvSpPr/>
          <p:nvPr/>
        </p:nvSpPr>
        <p:spPr>
          <a:xfrm>
            <a:off x="8567738" y="2136775"/>
            <a:ext cx="100012" cy="168275"/>
          </a:xfrm>
          <a:custGeom>
            <a:avLst/>
            <a:gdLst/>
            <a:ahLst/>
            <a:cxnLst/>
            <a:rect l="l" t="t" r="r" b="b"/>
            <a:pathLst>
              <a:path w="64" h="107">
                <a:moveTo>
                  <a:pt x="0" y="96"/>
                </a:moveTo>
                <a:lnTo>
                  <a:pt x="0" y="100"/>
                </a:lnTo>
                <a:lnTo>
                  <a:pt x="0" y="102"/>
                </a:lnTo>
                <a:lnTo>
                  <a:pt x="1" y="104"/>
                </a:lnTo>
                <a:lnTo>
                  <a:pt x="2" y="105"/>
                </a:lnTo>
                <a:lnTo>
                  <a:pt x="6" y="107"/>
                </a:lnTo>
                <a:lnTo>
                  <a:pt x="12" y="106"/>
                </a:lnTo>
                <a:lnTo>
                  <a:pt x="17" y="104"/>
                </a:lnTo>
                <a:lnTo>
                  <a:pt x="24" y="101"/>
                </a:lnTo>
                <a:lnTo>
                  <a:pt x="31" y="95"/>
                </a:lnTo>
                <a:lnTo>
                  <a:pt x="38" y="89"/>
                </a:lnTo>
                <a:lnTo>
                  <a:pt x="44" y="81"/>
                </a:lnTo>
                <a:lnTo>
                  <a:pt x="51" y="72"/>
                </a:lnTo>
                <a:lnTo>
                  <a:pt x="57" y="61"/>
                </a:lnTo>
                <a:lnTo>
                  <a:pt x="61" y="51"/>
                </a:lnTo>
                <a:lnTo>
                  <a:pt x="63" y="39"/>
                </a:lnTo>
                <a:lnTo>
                  <a:pt x="64" y="27"/>
                </a:lnTo>
                <a:lnTo>
                  <a:pt x="64" y="15"/>
                </a:lnTo>
                <a:lnTo>
                  <a:pt x="61" y="2"/>
                </a:lnTo>
                <a:lnTo>
                  <a:pt x="60" y="1"/>
                </a:lnTo>
                <a:lnTo>
                  <a:pt x="58" y="0"/>
                </a:lnTo>
                <a:lnTo>
                  <a:pt x="57" y="0"/>
                </a:lnTo>
                <a:lnTo>
                  <a:pt x="55" y="1"/>
                </a:lnTo>
                <a:lnTo>
                  <a:pt x="49" y="4"/>
                </a:lnTo>
                <a:lnTo>
                  <a:pt x="42" y="9"/>
                </a:lnTo>
                <a:lnTo>
                  <a:pt x="36" y="15"/>
                </a:lnTo>
                <a:lnTo>
                  <a:pt x="28" y="22"/>
                </a:lnTo>
                <a:lnTo>
                  <a:pt x="22" y="31"/>
                </a:lnTo>
                <a:lnTo>
                  <a:pt x="16" y="39"/>
                </a:lnTo>
                <a:lnTo>
                  <a:pt x="12" y="47"/>
                </a:lnTo>
                <a:lnTo>
                  <a:pt x="8" y="56"/>
                </a:lnTo>
                <a:lnTo>
                  <a:pt x="6" y="63"/>
                </a:lnTo>
                <a:lnTo>
                  <a:pt x="4" y="72"/>
                </a:lnTo>
                <a:lnTo>
                  <a:pt x="2" y="80"/>
                </a:lnTo>
                <a:lnTo>
                  <a:pt x="1" y="87"/>
                </a:lnTo>
                <a:lnTo>
                  <a:pt x="1" y="92"/>
                </a:lnTo>
                <a:lnTo>
                  <a:pt x="0"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761" name="CustomShape 1153"/>
          <p:cNvSpPr/>
          <p:nvPr/>
        </p:nvSpPr>
        <p:spPr>
          <a:xfrm>
            <a:off x="8561388" y="2138363"/>
            <a:ext cx="117475" cy="174625"/>
          </a:xfrm>
          <a:custGeom>
            <a:avLst/>
            <a:gdLst/>
            <a:ahLst/>
            <a:cxnLst/>
            <a:rect l="l" t="t" r="r" b="b"/>
            <a:pathLst>
              <a:path w="74" h="111">
                <a:moveTo>
                  <a:pt x="61" y="3"/>
                </a:moveTo>
                <a:lnTo>
                  <a:pt x="64" y="15"/>
                </a:lnTo>
                <a:lnTo>
                  <a:pt x="64" y="26"/>
                </a:lnTo>
                <a:lnTo>
                  <a:pt x="63" y="38"/>
                </a:lnTo>
                <a:lnTo>
                  <a:pt x="61" y="48"/>
                </a:lnTo>
                <a:lnTo>
                  <a:pt x="57" y="59"/>
                </a:lnTo>
                <a:lnTo>
                  <a:pt x="51" y="68"/>
                </a:lnTo>
                <a:lnTo>
                  <a:pt x="45" y="77"/>
                </a:lnTo>
                <a:lnTo>
                  <a:pt x="39" y="84"/>
                </a:lnTo>
                <a:lnTo>
                  <a:pt x="32" y="91"/>
                </a:lnTo>
                <a:lnTo>
                  <a:pt x="25" y="95"/>
                </a:lnTo>
                <a:lnTo>
                  <a:pt x="20" y="99"/>
                </a:lnTo>
                <a:lnTo>
                  <a:pt x="14" y="101"/>
                </a:lnTo>
                <a:lnTo>
                  <a:pt x="10" y="101"/>
                </a:lnTo>
                <a:lnTo>
                  <a:pt x="8" y="101"/>
                </a:lnTo>
                <a:lnTo>
                  <a:pt x="9" y="101"/>
                </a:lnTo>
                <a:lnTo>
                  <a:pt x="8" y="100"/>
                </a:lnTo>
                <a:lnTo>
                  <a:pt x="8" y="99"/>
                </a:lnTo>
                <a:lnTo>
                  <a:pt x="8" y="97"/>
                </a:lnTo>
                <a:lnTo>
                  <a:pt x="0" y="95"/>
                </a:lnTo>
                <a:lnTo>
                  <a:pt x="0" y="99"/>
                </a:lnTo>
                <a:lnTo>
                  <a:pt x="0" y="102"/>
                </a:lnTo>
                <a:lnTo>
                  <a:pt x="2" y="105"/>
                </a:lnTo>
                <a:lnTo>
                  <a:pt x="4" y="109"/>
                </a:lnTo>
                <a:lnTo>
                  <a:pt x="9" y="111"/>
                </a:lnTo>
                <a:lnTo>
                  <a:pt x="17" y="110"/>
                </a:lnTo>
                <a:lnTo>
                  <a:pt x="23" y="107"/>
                </a:lnTo>
                <a:lnTo>
                  <a:pt x="30" y="103"/>
                </a:lnTo>
                <a:lnTo>
                  <a:pt x="38" y="98"/>
                </a:lnTo>
                <a:lnTo>
                  <a:pt x="45" y="91"/>
                </a:lnTo>
                <a:lnTo>
                  <a:pt x="53" y="82"/>
                </a:lnTo>
                <a:lnTo>
                  <a:pt x="59" y="73"/>
                </a:lnTo>
                <a:lnTo>
                  <a:pt x="64" y="62"/>
                </a:lnTo>
                <a:lnTo>
                  <a:pt x="69" y="51"/>
                </a:lnTo>
                <a:lnTo>
                  <a:pt x="72" y="39"/>
                </a:lnTo>
                <a:lnTo>
                  <a:pt x="74" y="26"/>
                </a:lnTo>
                <a:lnTo>
                  <a:pt x="73" y="13"/>
                </a:lnTo>
                <a:lnTo>
                  <a:pt x="68" y="0"/>
                </a:lnTo>
                <a:lnTo>
                  <a:pt x="61" y="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62" name="CustomShape 1154"/>
          <p:cNvSpPr/>
          <p:nvPr/>
        </p:nvSpPr>
        <p:spPr>
          <a:xfrm>
            <a:off x="8588375" y="2128838"/>
            <a:ext cx="80963" cy="71437"/>
          </a:xfrm>
          <a:custGeom>
            <a:avLst/>
            <a:gdLst/>
            <a:ahLst/>
            <a:cxnLst/>
            <a:rect l="l" t="t" r="r" b="b"/>
            <a:pathLst>
              <a:path w="51" h="46">
                <a:moveTo>
                  <a:pt x="7" y="46"/>
                </a:moveTo>
                <a:lnTo>
                  <a:pt x="12" y="38"/>
                </a:lnTo>
                <a:lnTo>
                  <a:pt x="19" y="30"/>
                </a:lnTo>
                <a:lnTo>
                  <a:pt x="25" y="23"/>
                </a:lnTo>
                <a:lnTo>
                  <a:pt x="32" y="17"/>
                </a:lnTo>
                <a:lnTo>
                  <a:pt x="38" y="12"/>
                </a:lnTo>
                <a:lnTo>
                  <a:pt x="43" y="10"/>
                </a:lnTo>
                <a:lnTo>
                  <a:pt x="44" y="10"/>
                </a:lnTo>
                <a:lnTo>
                  <a:pt x="45" y="10"/>
                </a:lnTo>
                <a:lnTo>
                  <a:pt x="44" y="9"/>
                </a:lnTo>
                <a:lnTo>
                  <a:pt x="51" y="6"/>
                </a:lnTo>
                <a:lnTo>
                  <a:pt x="49" y="3"/>
                </a:lnTo>
                <a:lnTo>
                  <a:pt x="46" y="0"/>
                </a:lnTo>
                <a:lnTo>
                  <a:pt x="43" y="0"/>
                </a:lnTo>
                <a:lnTo>
                  <a:pt x="40" y="1"/>
                </a:lnTo>
                <a:lnTo>
                  <a:pt x="33" y="5"/>
                </a:lnTo>
                <a:lnTo>
                  <a:pt x="27" y="10"/>
                </a:lnTo>
                <a:lnTo>
                  <a:pt x="20" y="16"/>
                </a:lnTo>
                <a:lnTo>
                  <a:pt x="12" y="23"/>
                </a:lnTo>
                <a:lnTo>
                  <a:pt x="5" y="32"/>
                </a:lnTo>
                <a:lnTo>
                  <a:pt x="0" y="41"/>
                </a:lnTo>
                <a:lnTo>
                  <a:pt x="7" y="46"/>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63" name="CustomShape 1155"/>
          <p:cNvSpPr/>
          <p:nvPr/>
        </p:nvSpPr>
        <p:spPr>
          <a:xfrm>
            <a:off x="8561388" y="2193925"/>
            <a:ext cx="38100" cy="96838"/>
          </a:xfrm>
          <a:custGeom>
            <a:avLst/>
            <a:gdLst/>
            <a:ahLst/>
            <a:cxnLst/>
            <a:rect l="l" t="t" r="r" b="b"/>
            <a:pathLst>
              <a:path w="24" h="62">
                <a:moveTo>
                  <a:pt x="8" y="62"/>
                </a:moveTo>
                <a:lnTo>
                  <a:pt x="9" y="57"/>
                </a:lnTo>
                <a:lnTo>
                  <a:pt x="9" y="52"/>
                </a:lnTo>
                <a:lnTo>
                  <a:pt x="10" y="45"/>
                </a:lnTo>
                <a:lnTo>
                  <a:pt x="12" y="37"/>
                </a:lnTo>
                <a:lnTo>
                  <a:pt x="14" y="29"/>
                </a:lnTo>
                <a:lnTo>
                  <a:pt x="17" y="21"/>
                </a:lnTo>
                <a:lnTo>
                  <a:pt x="20" y="13"/>
                </a:lnTo>
                <a:lnTo>
                  <a:pt x="24" y="5"/>
                </a:lnTo>
                <a:lnTo>
                  <a:pt x="17" y="0"/>
                </a:lnTo>
                <a:lnTo>
                  <a:pt x="12" y="9"/>
                </a:lnTo>
                <a:lnTo>
                  <a:pt x="8" y="18"/>
                </a:lnTo>
                <a:lnTo>
                  <a:pt x="6" y="26"/>
                </a:lnTo>
                <a:lnTo>
                  <a:pt x="4" y="35"/>
                </a:lnTo>
                <a:lnTo>
                  <a:pt x="2" y="43"/>
                </a:lnTo>
                <a:lnTo>
                  <a:pt x="1" y="49"/>
                </a:lnTo>
                <a:lnTo>
                  <a:pt x="0" y="56"/>
                </a:lnTo>
                <a:lnTo>
                  <a:pt x="0" y="60"/>
                </a:lnTo>
                <a:lnTo>
                  <a:pt x="8" y="6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64" name="CustomShape 1156"/>
          <p:cNvSpPr/>
          <p:nvPr/>
        </p:nvSpPr>
        <p:spPr>
          <a:xfrm>
            <a:off x="400050" y="3430588"/>
            <a:ext cx="103188" cy="166687"/>
          </a:xfrm>
          <a:custGeom>
            <a:avLst/>
            <a:gdLst/>
            <a:ahLst/>
            <a:cxnLst/>
            <a:rect l="l" t="t" r="r" b="b"/>
            <a:pathLst>
              <a:path w="65" h="106">
                <a:moveTo>
                  <a:pt x="65" y="95"/>
                </a:moveTo>
                <a:lnTo>
                  <a:pt x="65" y="98"/>
                </a:lnTo>
                <a:lnTo>
                  <a:pt x="65" y="101"/>
                </a:lnTo>
                <a:lnTo>
                  <a:pt x="64" y="103"/>
                </a:lnTo>
                <a:lnTo>
                  <a:pt x="63" y="104"/>
                </a:lnTo>
                <a:lnTo>
                  <a:pt x="59" y="106"/>
                </a:lnTo>
                <a:lnTo>
                  <a:pt x="54" y="105"/>
                </a:lnTo>
                <a:lnTo>
                  <a:pt x="48" y="103"/>
                </a:lnTo>
                <a:lnTo>
                  <a:pt x="41" y="99"/>
                </a:lnTo>
                <a:lnTo>
                  <a:pt x="35" y="94"/>
                </a:lnTo>
                <a:lnTo>
                  <a:pt x="27" y="87"/>
                </a:lnTo>
                <a:lnTo>
                  <a:pt x="21" y="80"/>
                </a:lnTo>
                <a:lnTo>
                  <a:pt x="14" y="71"/>
                </a:lnTo>
                <a:lnTo>
                  <a:pt x="8" y="61"/>
                </a:lnTo>
                <a:lnTo>
                  <a:pt x="4" y="50"/>
                </a:lnTo>
                <a:lnTo>
                  <a:pt x="2" y="38"/>
                </a:lnTo>
                <a:lnTo>
                  <a:pt x="0" y="26"/>
                </a:lnTo>
                <a:lnTo>
                  <a:pt x="1" y="14"/>
                </a:lnTo>
                <a:lnTo>
                  <a:pt x="4" y="1"/>
                </a:lnTo>
                <a:lnTo>
                  <a:pt x="5" y="0"/>
                </a:lnTo>
                <a:lnTo>
                  <a:pt x="6" y="0"/>
                </a:lnTo>
                <a:lnTo>
                  <a:pt x="8" y="0"/>
                </a:lnTo>
                <a:lnTo>
                  <a:pt x="10" y="0"/>
                </a:lnTo>
                <a:lnTo>
                  <a:pt x="17" y="3"/>
                </a:lnTo>
                <a:lnTo>
                  <a:pt x="23" y="7"/>
                </a:lnTo>
                <a:lnTo>
                  <a:pt x="29" y="14"/>
                </a:lnTo>
                <a:lnTo>
                  <a:pt x="37" y="20"/>
                </a:lnTo>
                <a:lnTo>
                  <a:pt x="43" y="29"/>
                </a:lnTo>
                <a:lnTo>
                  <a:pt x="49" y="38"/>
                </a:lnTo>
                <a:lnTo>
                  <a:pt x="53" y="46"/>
                </a:lnTo>
                <a:lnTo>
                  <a:pt x="57" y="54"/>
                </a:lnTo>
                <a:lnTo>
                  <a:pt x="59" y="62"/>
                </a:lnTo>
                <a:lnTo>
                  <a:pt x="61" y="71"/>
                </a:lnTo>
                <a:lnTo>
                  <a:pt x="63" y="79"/>
                </a:lnTo>
                <a:lnTo>
                  <a:pt x="64" y="85"/>
                </a:lnTo>
                <a:lnTo>
                  <a:pt x="64" y="91"/>
                </a:lnTo>
                <a:lnTo>
                  <a:pt x="65" y="95"/>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765" name="CustomShape 1157"/>
          <p:cNvSpPr/>
          <p:nvPr/>
        </p:nvSpPr>
        <p:spPr>
          <a:xfrm>
            <a:off x="392113" y="3430588"/>
            <a:ext cx="115887" cy="173037"/>
          </a:xfrm>
          <a:custGeom>
            <a:avLst/>
            <a:gdLst/>
            <a:ahLst/>
            <a:cxnLst/>
            <a:rect l="l" t="t" r="r" b="b"/>
            <a:pathLst>
              <a:path w="74" h="110">
                <a:moveTo>
                  <a:pt x="5" y="0"/>
                </a:moveTo>
                <a:lnTo>
                  <a:pt x="1" y="13"/>
                </a:lnTo>
                <a:lnTo>
                  <a:pt x="0" y="26"/>
                </a:lnTo>
                <a:lnTo>
                  <a:pt x="1" y="39"/>
                </a:lnTo>
                <a:lnTo>
                  <a:pt x="5" y="51"/>
                </a:lnTo>
                <a:lnTo>
                  <a:pt x="10" y="63"/>
                </a:lnTo>
                <a:lnTo>
                  <a:pt x="15" y="73"/>
                </a:lnTo>
                <a:lnTo>
                  <a:pt x="22" y="82"/>
                </a:lnTo>
                <a:lnTo>
                  <a:pt x="29" y="91"/>
                </a:lnTo>
                <a:lnTo>
                  <a:pt x="36" y="97"/>
                </a:lnTo>
                <a:lnTo>
                  <a:pt x="44" y="103"/>
                </a:lnTo>
                <a:lnTo>
                  <a:pt x="51" y="107"/>
                </a:lnTo>
                <a:lnTo>
                  <a:pt x="58" y="109"/>
                </a:lnTo>
                <a:lnTo>
                  <a:pt x="64" y="110"/>
                </a:lnTo>
                <a:lnTo>
                  <a:pt x="69" y="108"/>
                </a:lnTo>
                <a:lnTo>
                  <a:pt x="72" y="105"/>
                </a:lnTo>
                <a:lnTo>
                  <a:pt x="74" y="103"/>
                </a:lnTo>
                <a:lnTo>
                  <a:pt x="74" y="98"/>
                </a:lnTo>
                <a:lnTo>
                  <a:pt x="74" y="95"/>
                </a:lnTo>
                <a:lnTo>
                  <a:pt x="66" y="96"/>
                </a:lnTo>
                <a:lnTo>
                  <a:pt x="66" y="98"/>
                </a:lnTo>
                <a:lnTo>
                  <a:pt x="66" y="99"/>
                </a:lnTo>
                <a:lnTo>
                  <a:pt x="65" y="101"/>
                </a:lnTo>
                <a:lnTo>
                  <a:pt x="66" y="101"/>
                </a:lnTo>
                <a:lnTo>
                  <a:pt x="64" y="102"/>
                </a:lnTo>
                <a:lnTo>
                  <a:pt x="60" y="101"/>
                </a:lnTo>
                <a:lnTo>
                  <a:pt x="54" y="99"/>
                </a:lnTo>
                <a:lnTo>
                  <a:pt x="49" y="95"/>
                </a:lnTo>
                <a:lnTo>
                  <a:pt x="42" y="91"/>
                </a:lnTo>
                <a:lnTo>
                  <a:pt x="35" y="84"/>
                </a:lnTo>
                <a:lnTo>
                  <a:pt x="29" y="76"/>
                </a:lnTo>
                <a:lnTo>
                  <a:pt x="23" y="68"/>
                </a:lnTo>
                <a:lnTo>
                  <a:pt x="17" y="59"/>
                </a:lnTo>
                <a:lnTo>
                  <a:pt x="13" y="49"/>
                </a:lnTo>
                <a:lnTo>
                  <a:pt x="11" y="38"/>
                </a:lnTo>
                <a:lnTo>
                  <a:pt x="10" y="26"/>
                </a:lnTo>
                <a:lnTo>
                  <a:pt x="10" y="15"/>
                </a:lnTo>
                <a:lnTo>
                  <a:pt x="13" y="3"/>
                </a:lnTo>
                <a:lnTo>
                  <a:pt x="5"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66" name="CustomShape 1158"/>
          <p:cNvSpPr/>
          <p:nvPr/>
        </p:nvSpPr>
        <p:spPr>
          <a:xfrm>
            <a:off x="400050" y="3422650"/>
            <a:ext cx="84138" cy="69850"/>
          </a:xfrm>
          <a:custGeom>
            <a:avLst/>
            <a:gdLst/>
            <a:ahLst/>
            <a:cxnLst/>
            <a:rect l="l" t="t" r="r" b="b"/>
            <a:pathLst>
              <a:path w="53" h="45">
                <a:moveTo>
                  <a:pt x="53" y="41"/>
                </a:moveTo>
                <a:lnTo>
                  <a:pt x="47" y="31"/>
                </a:lnTo>
                <a:lnTo>
                  <a:pt x="40" y="23"/>
                </a:lnTo>
                <a:lnTo>
                  <a:pt x="32" y="16"/>
                </a:lnTo>
                <a:lnTo>
                  <a:pt x="25" y="9"/>
                </a:lnTo>
                <a:lnTo>
                  <a:pt x="19" y="3"/>
                </a:lnTo>
                <a:lnTo>
                  <a:pt x="12" y="0"/>
                </a:lnTo>
                <a:lnTo>
                  <a:pt x="9" y="0"/>
                </a:lnTo>
                <a:lnTo>
                  <a:pt x="6" y="0"/>
                </a:lnTo>
                <a:lnTo>
                  <a:pt x="2" y="1"/>
                </a:lnTo>
                <a:lnTo>
                  <a:pt x="0" y="5"/>
                </a:lnTo>
                <a:lnTo>
                  <a:pt x="8" y="8"/>
                </a:lnTo>
                <a:lnTo>
                  <a:pt x="7" y="9"/>
                </a:lnTo>
                <a:lnTo>
                  <a:pt x="8" y="9"/>
                </a:lnTo>
                <a:lnTo>
                  <a:pt x="9" y="9"/>
                </a:lnTo>
                <a:lnTo>
                  <a:pt x="13" y="11"/>
                </a:lnTo>
                <a:lnTo>
                  <a:pt x="20" y="16"/>
                </a:lnTo>
                <a:lnTo>
                  <a:pt x="26" y="22"/>
                </a:lnTo>
                <a:lnTo>
                  <a:pt x="33" y="29"/>
                </a:lnTo>
                <a:lnTo>
                  <a:pt x="40" y="36"/>
                </a:lnTo>
                <a:lnTo>
                  <a:pt x="45" y="45"/>
                </a:lnTo>
                <a:lnTo>
                  <a:pt x="53"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67" name="CustomShape 1159"/>
          <p:cNvSpPr/>
          <p:nvPr/>
        </p:nvSpPr>
        <p:spPr>
          <a:xfrm>
            <a:off x="471488" y="3487738"/>
            <a:ext cx="38100" cy="95250"/>
          </a:xfrm>
          <a:custGeom>
            <a:avLst/>
            <a:gdLst/>
            <a:ahLst/>
            <a:cxnLst/>
            <a:rect l="l" t="t" r="r" b="b"/>
            <a:pathLst>
              <a:path w="24" h="60">
                <a:moveTo>
                  <a:pt x="24" y="59"/>
                </a:moveTo>
                <a:lnTo>
                  <a:pt x="23" y="55"/>
                </a:lnTo>
                <a:lnTo>
                  <a:pt x="23" y="49"/>
                </a:lnTo>
                <a:lnTo>
                  <a:pt x="22" y="42"/>
                </a:lnTo>
                <a:lnTo>
                  <a:pt x="20" y="34"/>
                </a:lnTo>
                <a:lnTo>
                  <a:pt x="18" y="25"/>
                </a:lnTo>
                <a:lnTo>
                  <a:pt x="16" y="16"/>
                </a:lnTo>
                <a:lnTo>
                  <a:pt x="12" y="7"/>
                </a:lnTo>
                <a:lnTo>
                  <a:pt x="8" y="0"/>
                </a:lnTo>
                <a:lnTo>
                  <a:pt x="0" y="4"/>
                </a:lnTo>
                <a:lnTo>
                  <a:pt x="4" y="12"/>
                </a:lnTo>
                <a:lnTo>
                  <a:pt x="8" y="20"/>
                </a:lnTo>
                <a:lnTo>
                  <a:pt x="10" y="28"/>
                </a:lnTo>
                <a:lnTo>
                  <a:pt x="12" y="36"/>
                </a:lnTo>
                <a:lnTo>
                  <a:pt x="13" y="44"/>
                </a:lnTo>
                <a:lnTo>
                  <a:pt x="14" y="50"/>
                </a:lnTo>
                <a:lnTo>
                  <a:pt x="15" y="56"/>
                </a:lnTo>
                <a:lnTo>
                  <a:pt x="16" y="60"/>
                </a:lnTo>
                <a:lnTo>
                  <a:pt x="24"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68" name="CustomShape 1160"/>
          <p:cNvSpPr/>
          <p:nvPr/>
        </p:nvSpPr>
        <p:spPr>
          <a:xfrm>
            <a:off x="8564563" y="3630613"/>
            <a:ext cx="103187" cy="166687"/>
          </a:xfrm>
          <a:custGeom>
            <a:avLst/>
            <a:gdLst/>
            <a:ahLst/>
            <a:cxnLst/>
            <a:rect l="l" t="t" r="r" b="b"/>
            <a:pathLst>
              <a:path w="65" h="106">
                <a:moveTo>
                  <a:pt x="0" y="96"/>
                </a:moveTo>
                <a:lnTo>
                  <a:pt x="0" y="99"/>
                </a:lnTo>
                <a:lnTo>
                  <a:pt x="0" y="102"/>
                </a:lnTo>
                <a:lnTo>
                  <a:pt x="1" y="103"/>
                </a:lnTo>
                <a:lnTo>
                  <a:pt x="2" y="105"/>
                </a:lnTo>
                <a:lnTo>
                  <a:pt x="6" y="106"/>
                </a:lnTo>
                <a:lnTo>
                  <a:pt x="11" y="106"/>
                </a:lnTo>
                <a:lnTo>
                  <a:pt x="17" y="104"/>
                </a:lnTo>
                <a:lnTo>
                  <a:pt x="24" y="100"/>
                </a:lnTo>
                <a:lnTo>
                  <a:pt x="30" y="94"/>
                </a:lnTo>
                <a:lnTo>
                  <a:pt x="38" y="88"/>
                </a:lnTo>
                <a:lnTo>
                  <a:pt x="44" y="80"/>
                </a:lnTo>
                <a:lnTo>
                  <a:pt x="51" y="71"/>
                </a:lnTo>
                <a:lnTo>
                  <a:pt x="57" y="61"/>
                </a:lnTo>
                <a:lnTo>
                  <a:pt x="61" y="50"/>
                </a:lnTo>
                <a:lnTo>
                  <a:pt x="63" y="39"/>
                </a:lnTo>
                <a:lnTo>
                  <a:pt x="65" y="27"/>
                </a:lnTo>
                <a:lnTo>
                  <a:pt x="64" y="14"/>
                </a:lnTo>
                <a:lnTo>
                  <a:pt x="61" y="2"/>
                </a:lnTo>
                <a:lnTo>
                  <a:pt x="60" y="0"/>
                </a:lnTo>
                <a:lnTo>
                  <a:pt x="59" y="0"/>
                </a:lnTo>
                <a:lnTo>
                  <a:pt x="57" y="0"/>
                </a:lnTo>
                <a:lnTo>
                  <a:pt x="55" y="1"/>
                </a:lnTo>
                <a:lnTo>
                  <a:pt x="48" y="3"/>
                </a:lnTo>
                <a:lnTo>
                  <a:pt x="42" y="8"/>
                </a:lnTo>
                <a:lnTo>
                  <a:pt x="36" y="14"/>
                </a:lnTo>
                <a:lnTo>
                  <a:pt x="28" y="22"/>
                </a:lnTo>
                <a:lnTo>
                  <a:pt x="22" y="29"/>
                </a:lnTo>
                <a:lnTo>
                  <a:pt x="16" y="38"/>
                </a:lnTo>
                <a:lnTo>
                  <a:pt x="12" y="46"/>
                </a:lnTo>
                <a:lnTo>
                  <a:pt x="8" y="55"/>
                </a:lnTo>
                <a:lnTo>
                  <a:pt x="6" y="64"/>
                </a:lnTo>
                <a:lnTo>
                  <a:pt x="4" y="71"/>
                </a:lnTo>
                <a:lnTo>
                  <a:pt x="2" y="79"/>
                </a:lnTo>
                <a:lnTo>
                  <a:pt x="1" y="87"/>
                </a:lnTo>
                <a:lnTo>
                  <a:pt x="1" y="92"/>
                </a:lnTo>
                <a:lnTo>
                  <a:pt x="0"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769" name="CustomShape 1161"/>
          <p:cNvSpPr/>
          <p:nvPr/>
        </p:nvSpPr>
        <p:spPr>
          <a:xfrm>
            <a:off x="8558213" y="3630613"/>
            <a:ext cx="117475" cy="174625"/>
          </a:xfrm>
          <a:custGeom>
            <a:avLst/>
            <a:gdLst/>
            <a:ahLst/>
            <a:cxnLst/>
            <a:rect l="l" t="t" r="r" b="b"/>
            <a:pathLst>
              <a:path w="74" h="111">
                <a:moveTo>
                  <a:pt x="61" y="3"/>
                </a:moveTo>
                <a:lnTo>
                  <a:pt x="64" y="15"/>
                </a:lnTo>
                <a:lnTo>
                  <a:pt x="64" y="27"/>
                </a:lnTo>
                <a:lnTo>
                  <a:pt x="63" y="38"/>
                </a:lnTo>
                <a:lnTo>
                  <a:pt x="61" y="49"/>
                </a:lnTo>
                <a:lnTo>
                  <a:pt x="57" y="59"/>
                </a:lnTo>
                <a:lnTo>
                  <a:pt x="51" y="69"/>
                </a:lnTo>
                <a:lnTo>
                  <a:pt x="45" y="78"/>
                </a:lnTo>
                <a:lnTo>
                  <a:pt x="39" y="84"/>
                </a:lnTo>
                <a:lnTo>
                  <a:pt x="32" y="91"/>
                </a:lnTo>
                <a:lnTo>
                  <a:pt x="25" y="96"/>
                </a:lnTo>
                <a:lnTo>
                  <a:pt x="20" y="100"/>
                </a:lnTo>
                <a:lnTo>
                  <a:pt x="14" y="102"/>
                </a:lnTo>
                <a:lnTo>
                  <a:pt x="10" y="102"/>
                </a:lnTo>
                <a:lnTo>
                  <a:pt x="8" y="101"/>
                </a:lnTo>
                <a:lnTo>
                  <a:pt x="9" y="101"/>
                </a:lnTo>
                <a:lnTo>
                  <a:pt x="8" y="101"/>
                </a:lnTo>
                <a:lnTo>
                  <a:pt x="8" y="99"/>
                </a:lnTo>
                <a:lnTo>
                  <a:pt x="8" y="96"/>
                </a:lnTo>
                <a:lnTo>
                  <a:pt x="0" y="95"/>
                </a:lnTo>
                <a:lnTo>
                  <a:pt x="0" y="100"/>
                </a:lnTo>
                <a:lnTo>
                  <a:pt x="0" y="103"/>
                </a:lnTo>
                <a:lnTo>
                  <a:pt x="2" y="106"/>
                </a:lnTo>
                <a:lnTo>
                  <a:pt x="5" y="109"/>
                </a:lnTo>
                <a:lnTo>
                  <a:pt x="10" y="111"/>
                </a:lnTo>
                <a:lnTo>
                  <a:pt x="16" y="111"/>
                </a:lnTo>
                <a:lnTo>
                  <a:pt x="23" y="107"/>
                </a:lnTo>
                <a:lnTo>
                  <a:pt x="30" y="104"/>
                </a:lnTo>
                <a:lnTo>
                  <a:pt x="38" y="99"/>
                </a:lnTo>
                <a:lnTo>
                  <a:pt x="45" y="91"/>
                </a:lnTo>
                <a:lnTo>
                  <a:pt x="52" y="83"/>
                </a:lnTo>
                <a:lnTo>
                  <a:pt x="59" y="73"/>
                </a:lnTo>
                <a:lnTo>
                  <a:pt x="64" y="64"/>
                </a:lnTo>
                <a:lnTo>
                  <a:pt x="69" y="53"/>
                </a:lnTo>
                <a:lnTo>
                  <a:pt x="73" y="39"/>
                </a:lnTo>
                <a:lnTo>
                  <a:pt x="74" y="27"/>
                </a:lnTo>
                <a:lnTo>
                  <a:pt x="73" y="14"/>
                </a:lnTo>
                <a:lnTo>
                  <a:pt x="69" y="0"/>
                </a:lnTo>
                <a:lnTo>
                  <a:pt x="61" y="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70" name="CustomShape 1162"/>
          <p:cNvSpPr/>
          <p:nvPr/>
        </p:nvSpPr>
        <p:spPr>
          <a:xfrm>
            <a:off x="8583613" y="3622675"/>
            <a:ext cx="84137" cy="69850"/>
          </a:xfrm>
          <a:custGeom>
            <a:avLst/>
            <a:gdLst/>
            <a:ahLst/>
            <a:cxnLst/>
            <a:rect l="l" t="t" r="r" b="b"/>
            <a:pathLst>
              <a:path w="53" h="45">
                <a:moveTo>
                  <a:pt x="8" y="45"/>
                </a:moveTo>
                <a:lnTo>
                  <a:pt x="13" y="38"/>
                </a:lnTo>
                <a:lnTo>
                  <a:pt x="20" y="29"/>
                </a:lnTo>
                <a:lnTo>
                  <a:pt x="27" y="22"/>
                </a:lnTo>
                <a:lnTo>
                  <a:pt x="33" y="17"/>
                </a:lnTo>
                <a:lnTo>
                  <a:pt x="40" y="13"/>
                </a:lnTo>
                <a:lnTo>
                  <a:pt x="44" y="9"/>
                </a:lnTo>
                <a:lnTo>
                  <a:pt x="45" y="9"/>
                </a:lnTo>
                <a:lnTo>
                  <a:pt x="46" y="9"/>
                </a:lnTo>
                <a:lnTo>
                  <a:pt x="45" y="9"/>
                </a:lnTo>
                <a:lnTo>
                  <a:pt x="45" y="8"/>
                </a:lnTo>
                <a:lnTo>
                  <a:pt x="53" y="5"/>
                </a:lnTo>
                <a:lnTo>
                  <a:pt x="51" y="2"/>
                </a:lnTo>
                <a:lnTo>
                  <a:pt x="47" y="0"/>
                </a:lnTo>
                <a:lnTo>
                  <a:pt x="44" y="0"/>
                </a:lnTo>
                <a:lnTo>
                  <a:pt x="41" y="2"/>
                </a:lnTo>
                <a:lnTo>
                  <a:pt x="34" y="5"/>
                </a:lnTo>
                <a:lnTo>
                  <a:pt x="28" y="9"/>
                </a:lnTo>
                <a:lnTo>
                  <a:pt x="21" y="16"/>
                </a:lnTo>
                <a:lnTo>
                  <a:pt x="13" y="23"/>
                </a:lnTo>
                <a:lnTo>
                  <a:pt x="6" y="32"/>
                </a:lnTo>
                <a:lnTo>
                  <a:pt x="0" y="41"/>
                </a:lnTo>
                <a:lnTo>
                  <a:pt x="8" y="4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71" name="CustomShape 1163"/>
          <p:cNvSpPr/>
          <p:nvPr/>
        </p:nvSpPr>
        <p:spPr>
          <a:xfrm>
            <a:off x="8558213" y="3687763"/>
            <a:ext cx="38100" cy="95250"/>
          </a:xfrm>
          <a:custGeom>
            <a:avLst/>
            <a:gdLst/>
            <a:ahLst/>
            <a:cxnLst/>
            <a:rect l="l" t="t" r="r" b="b"/>
            <a:pathLst>
              <a:path w="24" h="60">
                <a:moveTo>
                  <a:pt x="8" y="60"/>
                </a:moveTo>
                <a:lnTo>
                  <a:pt x="9" y="56"/>
                </a:lnTo>
                <a:lnTo>
                  <a:pt x="10" y="51"/>
                </a:lnTo>
                <a:lnTo>
                  <a:pt x="11" y="44"/>
                </a:lnTo>
                <a:lnTo>
                  <a:pt x="12" y="36"/>
                </a:lnTo>
                <a:lnTo>
                  <a:pt x="14" y="29"/>
                </a:lnTo>
                <a:lnTo>
                  <a:pt x="16" y="20"/>
                </a:lnTo>
                <a:lnTo>
                  <a:pt x="20" y="12"/>
                </a:lnTo>
                <a:lnTo>
                  <a:pt x="24" y="4"/>
                </a:lnTo>
                <a:lnTo>
                  <a:pt x="16" y="0"/>
                </a:lnTo>
                <a:lnTo>
                  <a:pt x="12" y="9"/>
                </a:lnTo>
                <a:lnTo>
                  <a:pt x="8" y="18"/>
                </a:lnTo>
                <a:lnTo>
                  <a:pt x="6" y="26"/>
                </a:lnTo>
                <a:lnTo>
                  <a:pt x="4" y="34"/>
                </a:lnTo>
                <a:lnTo>
                  <a:pt x="2" y="42"/>
                </a:lnTo>
                <a:lnTo>
                  <a:pt x="1" y="49"/>
                </a:lnTo>
                <a:lnTo>
                  <a:pt x="1" y="55"/>
                </a:lnTo>
                <a:lnTo>
                  <a:pt x="0" y="59"/>
                </a:lnTo>
                <a:lnTo>
                  <a:pt x="8" y="6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72" name="CustomShape 1164"/>
          <p:cNvSpPr/>
          <p:nvPr/>
        </p:nvSpPr>
        <p:spPr>
          <a:xfrm>
            <a:off x="400050" y="5162550"/>
            <a:ext cx="103188" cy="168275"/>
          </a:xfrm>
          <a:custGeom>
            <a:avLst/>
            <a:gdLst/>
            <a:ahLst/>
            <a:cxnLst/>
            <a:rect l="l" t="t" r="r" b="b"/>
            <a:pathLst>
              <a:path w="65" h="107">
                <a:moveTo>
                  <a:pt x="65" y="97"/>
                </a:moveTo>
                <a:lnTo>
                  <a:pt x="65" y="100"/>
                </a:lnTo>
                <a:lnTo>
                  <a:pt x="65" y="102"/>
                </a:lnTo>
                <a:lnTo>
                  <a:pt x="64" y="104"/>
                </a:lnTo>
                <a:lnTo>
                  <a:pt x="63" y="105"/>
                </a:lnTo>
                <a:lnTo>
                  <a:pt x="59" y="107"/>
                </a:lnTo>
                <a:lnTo>
                  <a:pt x="54" y="107"/>
                </a:lnTo>
                <a:lnTo>
                  <a:pt x="48" y="104"/>
                </a:lnTo>
                <a:lnTo>
                  <a:pt x="41" y="100"/>
                </a:lnTo>
                <a:lnTo>
                  <a:pt x="35" y="96"/>
                </a:lnTo>
                <a:lnTo>
                  <a:pt x="27" y="89"/>
                </a:lnTo>
                <a:lnTo>
                  <a:pt x="21" y="80"/>
                </a:lnTo>
                <a:lnTo>
                  <a:pt x="14" y="71"/>
                </a:lnTo>
                <a:lnTo>
                  <a:pt x="8" y="62"/>
                </a:lnTo>
                <a:lnTo>
                  <a:pt x="4" y="51"/>
                </a:lnTo>
                <a:lnTo>
                  <a:pt x="2" y="40"/>
                </a:lnTo>
                <a:lnTo>
                  <a:pt x="0" y="27"/>
                </a:lnTo>
                <a:lnTo>
                  <a:pt x="1" y="15"/>
                </a:lnTo>
                <a:lnTo>
                  <a:pt x="4" y="2"/>
                </a:lnTo>
                <a:lnTo>
                  <a:pt x="5" y="1"/>
                </a:lnTo>
                <a:lnTo>
                  <a:pt x="6" y="0"/>
                </a:lnTo>
                <a:lnTo>
                  <a:pt x="8" y="0"/>
                </a:lnTo>
                <a:lnTo>
                  <a:pt x="10" y="1"/>
                </a:lnTo>
                <a:lnTo>
                  <a:pt x="17" y="3"/>
                </a:lnTo>
                <a:lnTo>
                  <a:pt x="23" y="9"/>
                </a:lnTo>
                <a:lnTo>
                  <a:pt x="29" y="14"/>
                </a:lnTo>
                <a:lnTo>
                  <a:pt x="37" y="22"/>
                </a:lnTo>
                <a:lnTo>
                  <a:pt x="43" y="30"/>
                </a:lnTo>
                <a:lnTo>
                  <a:pt x="49" y="38"/>
                </a:lnTo>
                <a:lnTo>
                  <a:pt x="54" y="47"/>
                </a:lnTo>
                <a:lnTo>
                  <a:pt x="57" y="55"/>
                </a:lnTo>
                <a:lnTo>
                  <a:pt x="59" y="64"/>
                </a:lnTo>
                <a:lnTo>
                  <a:pt x="61" y="71"/>
                </a:lnTo>
                <a:lnTo>
                  <a:pt x="63" y="79"/>
                </a:lnTo>
                <a:lnTo>
                  <a:pt x="64" y="87"/>
                </a:lnTo>
                <a:lnTo>
                  <a:pt x="64" y="92"/>
                </a:lnTo>
                <a:lnTo>
                  <a:pt x="65"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773" name="CustomShape 1165"/>
          <p:cNvSpPr/>
          <p:nvPr/>
        </p:nvSpPr>
        <p:spPr>
          <a:xfrm>
            <a:off x="392113" y="5164138"/>
            <a:ext cx="115887" cy="174625"/>
          </a:xfrm>
          <a:custGeom>
            <a:avLst/>
            <a:gdLst/>
            <a:ahLst/>
            <a:cxnLst/>
            <a:rect l="l" t="t" r="r" b="b"/>
            <a:pathLst>
              <a:path w="74" h="110">
                <a:moveTo>
                  <a:pt x="5" y="0"/>
                </a:moveTo>
                <a:lnTo>
                  <a:pt x="1" y="13"/>
                </a:lnTo>
                <a:lnTo>
                  <a:pt x="0" y="26"/>
                </a:lnTo>
                <a:lnTo>
                  <a:pt x="1" y="40"/>
                </a:lnTo>
                <a:lnTo>
                  <a:pt x="5" y="52"/>
                </a:lnTo>
                <a:lnTo>
                  <a:pt x="10" y="63"/>
                </a:lnTo>
                <a:lnTo>
                  <a:pt x="15" y="74"/>
                </a:lnTo>
                <a:lnTo>
                  <a:pt x="22" y="82"/>
                </a:lnTo>
                <a:lnTo>
                  <a:pt x="29" y="91"/>
                </a:lnTo>
                <a:lnTo>
                  <a:pt x="36" y="98"/>
                </a:lnTo>
                <a:lnTo>
                  <a:pt x="44" y="103"/>
                </a:lnTo>
                <a:lnTo>
                  <a:pt x="51" y="108"/>
                </a:lnTo>
                <a:lnTo>
                  <a:pt x="58" y="110"/>
                </a:lnTo>
                <a:lnTo>
                  <a:pt x="64" y="110"/>
                </a:lnTo>
                <a:lnTo>
                  <a:pt x="70" y="109"/>
                </a:lnTo>
                <a:lnTo>
                  <a:pt x="72" y="106"/>
                </a:lnTo>
                <a:lnTo>
                  <a:pt x="74" y="102"/>
                </a:lnTo>
                <a:lnTo>
                  <a:pt x="74" y="99"/>
                </a:lnTo>
                <a:lnTo>
                  <a:pt x="74" y="96"/>
                </a:lnTo>
                <a:lnTo>
                  <a:pt x="66" y="97"/>
                </a:lnTo>
                <a:lnTo>
                  <a:pt x="66" y="99"/>
                </a:lnTo>
                <a:lnTo>
                  <a:pt x="66" y="100"/>
                </a:lnTo>
                <a:lnTo>
                  <a:pt x="65" y="100"/>
                </a:lnTo>
                <a:lnTo>
                  <a:pt x="66" y="100"/>
                </a:lnTo>
                <a:lnTo>
                  <a:pt x="64" y="101"/>
                </a:lnTo>
                <a:lnTo>
                  <a:pt x="60" y="101"/>
                </a:lnTo>
                <a:lnTo>
                  <a:pt x="54" y="99"/>
                </a:lnTo>
                <a:lnTo>
                  <a:pt x="49" y="96"/>
                </a:lnTo>
                <a:lnTo>
                  <a:pt x="42" y="90"/>
                </a:lnTo>
                <a:lnTo>
                  <a:pt x="35" y="85"/>
                </a:lnTo>
                <a:lnTo>
                  <a:pt x="29" y="77"/>
                </a:lnTo>
                <a:lnTo>
                  <a:pt x="23" y="68"/>
                </a:lnTo>
                <a:lnTo>
                  <a:pt x="17" y="58"/>
                </a:lnTo>
                <a:lnTo>
                  <a:pt x="13" y="48"/>
                </a:lnTo>
                <a:lnTo>
                  <a:pt x="11" y="37"/>
                </a:lnTo>
                <a:lnTo>
                  <a:pt x="10" y="26"/>
                </a:lnTo>
                <a:lnTo>
                  <a:pt x="10" y="14"/>
                </a:lnTo>
                <a:lnTo>
                  <a:pt x="13" y="2"/>
                </a:lnTo>
                <a:lnTo>
                  <a:pt x="5"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74" name="CustomShape 1166"/>
          <p:cNvSpPr/>
          <p:nvPr/>
        </p:nvSpPr>
        <p:spPr>
          <a:xfrm>
            <a:off x="400050" y="5156200"/>
            <a:ext cx="84138" cy="69850"/>
          </a:xfrm>
          <a:custGeom>
            <a:avLst/>
            <a:gdLst/>
            <a:ahLst/>
            <a:cxnLst/>
            <a:rect l="l" t="t" r="r" b="b"/>
            <a:pathLst>
              <a:path w="53" h="45">
                <a:moveTo>
                  <a:pt x="53" y="40"/>
                </a:moveTo>
                <a:lnTo>
                  <a:pt x="47" y="31"/>
                </a:lnTo>
                <a:lnTo>
                  <a:pt x="40" y="23"/>
                </a:lnTo>
                <a:lnTo>
                  <a:pt x="32" y="15"/>
                </a:lnTo>
                <a:lnTo>
                  <a:pt x="25" y="8"/>
                </a:lnTo>
                <a:lnTo>
                  <a:pt x="19" y="4"/>
                </a:lnTo>
                <a:lnTo>
                  <a:pt x="12" y="1"/>
                </a:lnTo>
                <a:lnTo>
                  <a:pt x="9" y="0"/>
                </a:lnTo>
                <a:lnTo>
                  <a:pt x="6" y="0"/>
                </a:lnTo>
                <a:lnTo>
                  <a:pt x="3" y="2"/>
                </a:lnTo>
                <a:lnTo>
                  <a:pt x="0" y="5"/>
                </a:lnTo>
                <a:lnTo>
                  <a:pt x="8" y="7"/>
                </a:lnTo>
                <a:lnTo>
                  <a:pt x="8" y="8"/>
                </a:lnTo>
                <a:lnTo>
                  <a:pt x="7" y="8"/>
                </a:lnTo>
                <a:lnTo>
                  <a:pt x="8" y="8"/>
                </a:lnTo>
                <a:lnTo>
                  <a:pt x="9" y="10"/>
                </a:lnTo>
                <a:lnTo>
                  <a:pt x="13" y="12"/>
                </a:lnTo>
                <a:lnTo>
                  <a:pt x="20" y="16"/>
                </a:lnTo>
                <a:lnTo>
                  <a:pt x="26" y="22"/>
                </a:lnTo>
                <a:lnTo>
                  <a:pt x="33" y="29"/>
                </a:lnTo>
                <a:lnTo>
                  <a:pt x="40" y="37"/>
                </a:lnTo>
                <a:lnTo>
                  <a:pt x="45" y="45"/>
                </a:lnTo>
                <a:lnTo>
                  <a:pt x="53" y="4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75" name="CustomShape 1167"/>
          <p:cNvSpPr/>
          <p:nvPr/>
        </p:nvSpPr>
        <p:spPr>
          <a:xfrm>
            <a:off x="471488" y="5219700"/>
            <a:ext cx="38100" cy="96838"/>
          </a:xfrm>
          <a:custGeom>
            <a:avLst/>
            <a:gdLst/>
            <a:ahLst/>
            <a:cxnLst/>
            <a:rect l="l" t="t" r="r" b="b"/>
            <a:pathLst>
              <a:path w="24" h="62">
                <a:moveTo>
                  <a:pt x="24" y="61"/>
                </a:moveTo>
                <a:lnTo>
                  <a:pt x="23" y="56"/>
                </a:lnTo>
                <a:lnTo>
                  <a:pt x="23" y="50"/>
                </a:lnTo>
                <a:lnTo>
                  <a:pt x="22" y="43"/>
                </a:lnTo>
                <a:lnTo>
                  <a:pt x="20" y="35"/>
                </a:lnTo>
                <a:lnTo>
                  <a:pt x="18" y="27"/>
                </a:lnTo>
                <a:lnTo>
                  <a:pt x="16" y="18"/>
                </a:lnTo>
                <a:lnTo>
                  <a:pt x="12" y="9"/>
                </a:lnTo>
                <a:lnTo>
                  <a:pt x="8" y="0"/>
                </a:lnTo>
                <a:lnTo>
                  <a:pt x="0" y="5"/>
                </a:lnTo>
                <a:lnTo>
                  <a:pt x="4" y="12"/>
                </a:lnTo>
                <a:lnTo>
                  <a:pt x="8" y="21"/>
                </a:lnTo>
                <a:lnTo>
                  <a:pt x="10" y="29"/>
                </a:lnTo>
                <a:lnTo>
                  <a:pt x="12" y="37"/>
                </a:lnTo>
                <a:lnTo>
                  <a:pt x="13" y="44"/>
                </a:lnTo>
                <a:lnTo>
                  <a:pt x="14" y="51"/>
                </a:lnTo>
                <a:lnTo>
                  <a:pt x="15" y="57"/>
                </a:lnTo>
                <a:lnTo>
                  <a:pt x="16" y="62"/>
                </a:lnTo>
                <a:lnTo>
                  <a:pt x="24" y="6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76" name="CustomShape 1168"/>
          <p:cNvSpPr/>
          <p:nvPr/>
        </p:nvSpPr>
        <p:spPr>
          <a:xfrm>
            <a:off x="8564563" y="5364163"/>
            <a:ext cx="103187" cy="168275"/>
          </a:xfrm>
          <a:custGeom>
            <a:avLst/>
            <a:gdLst/>
            <a:ahLst/>
            <a:cxnLst/>
            <a:rect l="l" t="t" r="r" b="b"/>
            <a:pathLst>
              <a:path w="65" h="107">
                <a:moveTo>
                  <a:pt x="0" y="96"/>
                </a:moveTo>
                <a:lnTo>
                  <a:pt x="0" y="99"/>
                </a:lnTo>
                <a:lnTo>
                  <a:pt x="0" y="101"/>
                </a:lnTo>
                <a:lnTo>
                  <a:pt x="1" y="104"/>
                </a:lnTo>
                <a:lnTo>
                  <a:pt x="2" y="105"/>
                </a:lnTo>
                <a:lnTo>
                  <a:pt x="6" y="107"/>
                </a:lnTo>
                <a:lnTo>
                  <a:pt x="11" y="106"/>
                </a:lnTo>
                <a:lnTo>
                  <a:pt x="17" y="104"/>
                </a:lnTo>
                <a:lnTo>
                  <a:pt x="24" y="100"/>
                </a:lnTo>
                <a:lnTo>
                  <a:pt x="30" y="95"/>
                </a:lnTo>
                <a:lnTo>
                  <a:pt x="38" y="88"/>
                </a:lnTo>
                <a:lnTo>
                  <a:pt x="44" y="81"/>
                </a:lnTo>
                <a:lnTo>
                  <a:pt x="51" y="72"/>
                </a:lnTo>
                <a:lnTo>
                  <a:pt x="57" y="62"/>
                </a:lnTo>
                <a:lnTo>
                  <a:pt x="61" y="51"/>
                </a:lnTo>
                <a:lnTo>
                  <a:pt x="63" y="39"/>
                </a:lnTo>
                <a:lnTo>
                  <a:pt x="65" y="27"/>
                </a:lnTo>
                <a:lnTo>
                  <a:pt x="64" y="15"/>
                </a:lnTo>
                <a:lnTo>
                  <a:pt x="61" y="2"/>
                </a:lnTo>
                <a:lnTo>
                  <a:pt x="60" y="0"/>
                </a:lnTo>
                <a:lnTo>
                  <a:pt x="59" y="0"/>
                </a:lnTo>
                <a:lnTo>
                  <a:pt x="57" y="0"/>
                </a:lnTo>
                <a:lnTo>
                  <a:pt x="55" y="0"/>
                </a:lnTo>
                <a:lnTo>
                  <a:pt x="48" y="4"/>
                </a:lnTo>
                <a:lnTo>
                  <a:pt x="42" y="8"/>
                </a:lnTo>
                <a:lnTo>
                  <a:pt x="36" y="15"/>
                </a:lnTo>
                <a:lnTo>
                  <a:pt x="28" y="21"/>
                </a:lnTo>
                <a:lnTo>
                  <a:pt x="22" y="30"/>
                </a:lnTo>
                <a:lnTo>
                  <a:pt x="16" y="39"/>
                </a:lnTo>
                <a:lnTo>
                  <a:pt x="11" y="47"/>
                </a:lnTo>
                <a:lnTo>
                  <a:pt x="8" y="55"/>
                </a:lnTo>
                <a:lnTo>
                  <a:pt x="6" y="63"/>
                </a:lnTo>
                <a:lnTo>
                  <a:pt x="4" y="72"/>
                </a:lnTo>
                <a:lnTo>
                  <a:pt x="2" y="79"/>
                </a:lnTo>
                <a:lnTo>
                  <a:pt x="1" y="86"/>
                </a:lnTo>
                <a:lnTo>
                  <a:pt x="1" y="92"/>
                </a:lnTo>
                <a:lnTo>
                  <a:pt x="0"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777" name="CustomShape 1169"/>
          <p:cNvSpPr/>
          <p:nvPr/>
        </p:nvSpPr>
        <p:spPr>
          <a:xfrm>
            <a:off x="8558213" y="5364163"/>
            <a:ext cx="117475" cy="174625"/>
          </a:xfrm>
          <a:custGeom>
            <a:avLst/>
            <a:gdLst/>
            <a:ahLst/>
            <a:cxnLst/>
            <a:rect l="l" t="t" r="r" b="b"/>
            <a:pathLst>
              <a:path w="74" h="111">
                <a:moveTo>
                  <a:pt x="61" y="4"/>
                </a:moveTo>
                <a:lnTo>
                  <a:pt x="64" y="16"/>
                </a:lnTo>
                <a:lnTo>
                  <a:pt x="64" y="27"/>
                </a:lnTo>
                <a:lnTo>
                  <a:pt x="63" y="39"/>
                </a:lnTo>
                <a:lnTo>
                  <a:pt x="61" y="49"/>
                </a:lnTo>
                <a:lnTo>
                  <a:pt x="57" y="60"/>
                </a:lnTo>
                <a:lnTo>
                  <a:pt x="51" y="69"/>
                </a:lnTo>
                <a:lnTo>
                  <a:pt x="45" y="77"/>
                </a:lnTo>
                <a:lnTo>
                  <a:pt x="39" y="85"/>
                </a:lnTo>
                <a:lnTo>
                  <a:pt x="32" y="92"/>
                </a:lnTo>
                <a:lnTo>
                  <a:pt x="25" y="96"/>
                </a:lnTo>
                <a:lnTo>
                  <a:pt x="20" y="99"/>
                </a:lnTo>
                <a:lnTo>
                  <a:pt x="14" y="101"/>
                </a:lnTo>
                <a:lnTo>
                  <a:pt x="10" y="101"/>
                </a:lnTo>
                <a:lnTo>
                  <a:pt x="8" y="101"/>
                </a:lnTo>
                <a:lnTo>
                  <a:pt x="9" y="101"/>
                </a:lnTo>
                <a:lnTo>
                  <a:pt x="8" y="100"/>
                </a:lnTo>
                <a:lnTo>
                  <a:pt x="8" y="99"/>
                </a:lnTo>
                <a:lnTo>
                  <a:pt x="8" y="97"/>
                </a:lnTo>
                <a:lnTo>
                  <a:pt x="0" y="96"/>
                </a:lnTo>
                <a:lnTo>
                  <a:pt x="0" y="99"/>
                </a:lnTo>
                <a:lnTo>
                  <a:pt x="0" y="103"/>
                </a:lnTo>
                <a:lnTo>
                  <a:pt x="2" y="106"/>
                </a:lnTo>
                <a:lnTo>
                  <a:pt x="4" y="109"/>
                </a:lnTo>
                <a:lnTo>
                  <a:pt x="10" y="111"/>
                </a:lnTo>
                <a:lnTo>
                  <a:pt x="16" y="110"/>
                </a:lnTo>
                <a:lnTo>
                  <a:pt x="23" y="108"/>
                </a:lnTo>
                <a:lnTo>
                  <a:pt x="30" y="104"/>
                </a:lnTo>
                <a:lnTo>
                  <a:pt x="38" y="98"/>
                </a:lnTo>
                <a:lnTo>
                  <a:pt x="45" y="92"/>
                </a:lnTo>
                <a:lnTo>
                  <a:pt x="52" y="83"/>
                </a:lnTo>
                <a:lnTo>
                  <a:pt x="59" y="74"/>
                </a:lnTo>
                <a:lnTo>
                  <a:pt x="64" y="63"/>
                </a:lnTo>
                <a:lnTo>
                  <a:pt x="69" y="52"/>
                </a:lnTo>
                <a:lnTo>
                  <a:pt x="73" y="40"/>
                </a:lnTo>
                <a:lnTo>
                  <a:pt x="74" y="27"/>
                </a:lnTo>
                <a:lnTo>
                  <a:pt x="73" y="14"/>
                </a:lnTo>
                <a:lnTo>
                  <a:pt x="69" y="0"/>
                </a:lnTo>
                <a:lnTo>
                  <a:pt x="61" y="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78" name="CustomShape 1170"/>
          <p:cNvSpPr/>
          <p:nvPr/>
        </p:nvSpPr>
        <p:spPr>
          <a:xfrm>
            <a:off x="8583613" y="5356225"/>
            <a:ext cx="84137" cy="71438"/>
          </a:xfrm>
          <a:custGeom>
            <a:avLst/>
            <a:gdLst/>
            <a:ahLst/>
            <a:cxnLst/>
            <a:rect l="l" t="t" r="r" b="b"/>
            <a:pathLst>
              <a:path w="53" h="46">
                <a:moveTo>
                  <a:pt x="8" y="46"/>
                </a:moveTo>
                <a:lnTo>
                  <a:pt x="13" y="37"/>
                </a:lnTo>
                <a:lnTo>
                  <a:pt x="20" y="30"/>
                </a:lnTo>
                <a:lnTo>
                  <a:pt x="26" y="23"/>
                </a:lnTo>
                <a:lnTo>
                  <a:pt x="33" y="16"/>
                </a:lnTo>
                <a:lnTo>
                  <a:pt x="40" y="12"/>
                </a:lnTo>
                <a:lnTo>
                  <a:pt x="44" y="10"/>
                </a:lnTo>
                <a:lnTo>
                  <a:pt x="45" y="10"/>
                </a:lnTo>
                <a:lnTo>
                  <a:pt x="46" y="10"/>
                </a:lnTo>
                <a:lnTo>
                  <a:pt x="45" y="9"/>
                </a:lnTo>
                <a:lnTo>
                  <a:pt x="53" y="5"/>
                </a:lnTo>
                <a:lnTo>
                  <a:pt x="50" y="2"/>
                </a:lnTo>
                <a:lnTo>
                  <a:pt x="47" y="0"/>
                </a:lnTo>
                <a:lnTo>
                  <a:pt x="44" y="0"/>
                </a:lnTo>
                <a:lnTo>
                  <a:pt x="41" y="1"/>
                </a:lnTo>
                <a:lnTo>
                  <a:pt x="34" y="4"/>
                </a:lnTo>
                <a:lnTo>
                  <a:pt x="28" y="10"/>
                </a:lnTo>
                <a:lnTo>
                  <a:pt x="21" y="16"/>
                </a:lnTo>
                <a:lnTo>
                  <a:pt x="13" y="23"/>
                </a:lnTo>
                <a:lnTo>
                  <a:pt x="6" y="32"/>
                </a:lnTo>
                <a:lnTo>
                  <a:pt x="0" y="41"/>
                </a:lnTo>
                <a:lnTo>
                  <a:pt x="8" y="46"/>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79" name="CustomShape 1171"/>
          <p:cNvSpPr/>
          <p:nvPr/>
        </p:nvSpPr>
        <p:spPr>
          <a:xfrm>
            <a:off x="8558213" y="5421313"/>
            <a:ext cx="38100" cy="96837"/>
          </a:xfrm>
          <a:custGeom>
            <a:avLst/>
            <a:gdLst/>
            <a:ahLst/>
            <a:cxnLst/>
            <a:rect l="l" t="t" r="r" b="b"/>
            <a:pathLst>
              <a:path w="24" h="61">
                <a:moveTo>
                  <a:pt x="8" y="61"/>
                </a:moveTo>
                <a:lnTo>
                  <a:pt x="9" y="57"/>
                </a:lnTo>
                <a:lnTo>
                  <a:pt x="10" y="51"/>
                </a:lnTo>
                <a:lnTo>
                  <a:pt x="11" y="45"/>
                </a:lnTo>
                <a:lnTo>
                  <a:pt x="12" y="37"/>
                </a:lnTo>
                <a:lnTo>
                  <a:pt x="14" y="28"/>
                </a:lnTo>
                <a:lnTo>
                  <a:pt x="16" y="20"/>
                </a:lnTo>
                <a:lnTo>
                  <a:pt x="20" y="13"/>
                </a:lnTo>
                <a:lnTo>
                  <a:pt x="24" y="5"/>
                </a:lnTo>
                <a:lnTo>
                  <a:pt x="16" y="0"/>
                </a:lnTo>
                <a:lnTo>
                  <a:pt x="12" y="8"/>
                </a:lnTo>
                <a:lnTo>
                  <a:pt x="8" y="17"/>
                </a:lnTo>
                <a:lnTo>
                  <a:pt x="6" y="26"/>
                </a:lnTo>
                <a:lnTo>
                  <a:pt x="4" y="35"/>
                </a:lnTo>
                <a:lnTo>
                  <a:pt x="2" y="42"/>
                </a:lnTo>
                <a:lnTo>
                  <a:pt x="1" y="49"/>
                </a:lnTo>
                <a:lnTo>
                  <a:pt x="1" y="56"/>
                </a:lnTo>
                <a:lnTo>
                  <a:pt x="0" y="60"/>
                </a:lnTo>
                <a:lnTo>
                  <a:pt x="8" y="6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80" name="CustomShape 1172"/>
          <p:cNvSpPr/>
          <p:nvPr/>
        </p:nvSpPr>
        <p:spPr>
          <a:xfrm>
            <a:off x="400050" y="1684338"/>
            <a:ext cx="100013" cy="171450"/>
          </a:xfrm>
          <a:custGeom>
            <a:avLst/>
            <a:gdLst/>
            <a:ahLst/>
            <a:cxnLst/>
            <a:rect l="l" t="t" r="r" b="b"/>
            <a:pathLst>
              <a:path w="64" h="108">
                <a:moveTo>
                  <a:pt x="64" y="97"/>
                </a:moveTo>
                <a:lnTo>
                  <a:pt x="64" y="100"/>
                </a:lnTo>
                <a:lnTo>
                  <a:pt x="64" y="102"/>
                </a:lnTo>
                <a:lnTo>
                  <a:pt x="63" y="105"/>
                </a:lnTo>
                <a:lnTo>
                  <a:pt x="62" y="106"/>
                </a:lnTo>
                <a:lnTo>
                  <a:pt x="58" y="108"/>
                </a:lnTo>
                <a:lnTo>
                  <a:pt x="53" y="107"/>
                </a:lnTo>
                <a:lnTo>
                  <a:pt x="47" y="105"/>
                </a:lnTo>
                <a:lnTo>
                  <a:pt x="40" y="101"/>
                </a:lnTo>
                <a:lnTo>
                  <a:pt x="33" y="96"/>
                </a:lnTo>
                <a:lnTo>
                  <a:pt x="26" y="89"/>
                </a:lnTo>
                <a:lnTo>
                  <a:pt x="20" y="82"/>
                </a:lnTo>
                <a:lnTo>
                  <a:pt x="13" y="73"/>
                </a:lnTo>
                <a:lnTo>
                  <a:pt x="8" y="62"/>
                </a:lnTo>
                <a:lnTo>
                  <a:pt x="3" y="52"/>
                </a:lnTo>
                <a:lnTo>
                  <a:pt x="1" y="40"/>
                </a:lnTo>
                <a:lnTo>
                  <a:pt x="0" y="28"/>
                </a:lnTo>
                <a:lnTo>
                  <a:pt x="0" y="16"/>
                </a:lnTo>
                <a:lnTo>
                  <a:pt x="3" y="3"/>
                </a:lnTo>
                <a:lnTo>
                  <a:pt x="4" y="1"/>
                </a:lnTo>
                <a:lnTo>
                  <a:pt x="6" y="0"/>
                </a:lnTo>
                <a:lnTo>
                  <a:pt x="7" y="0"/>
                </a:lnTo>
                <a:lnTo>
                  <a:pt x="9" y="1"/>
                </a:lnTo>
                <a:lnTo>
                  <a:pt x="16" y="5"/>
                </a:lnTo>
                <a:lnTo>
                  <a:pt x="22" y="9"/>
                </a:lnTo>
                <a:lnTo>
                  <a:pt x="28" y="16"/>
                </a:lnTo>
                <a:lnTo>
                  <a:pt x="36" y="22"/>
                </a:lnTo>
                <a:lnTo>
                  <a:pt x="42" y="31"/>
                </a:lnTo>
                <a:lnTo>
                  <a:pt x="48" y="40"/>
                </a:lnTo>
                <a:lnTo>
                  <a:pt x="53" y="48"/>
                </a:lnTo>
                <a:lnTo>
                  <a:pt x="56" y="56"/>
                </a:lnTo>
                <a:lnTo>
                  <a:pt x="58" y="64"/>
                </a:lnTo>
                <a:lnTo>
                  <a:pt x="60" y="73"/>
                </a:lnTo>
                <a:lnTo>
                  <a:pt x="62" y="81"/>
                </a:lnTo>
                <a:lnTo>
                  <a:pt x="63" y="87"/>
                </a:lnTo>
                <a:lnTo>
                  <a:pt x="63" y="93"/>
                </a:lnTo>
                <a:lnTo>
                  <a:pt x="64"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781" name="CustomShape 1173"/>
          <p:cNvSpPr/>
          <p:nvPr/>
        </p:nvSpPr>
        <p:spPr>
          <a:xfrm>
            <a:off x="390525" y="1685925"/>
            <a:ext cx="117475" cy="174625"/>
          </a:xfrm>
          <a:custGeom>
            <a:avLst/>
            <a:gdLst/>
            <a:ahLst/>
            <a:cxnLst/>
            <a:rect l="l" t="t" r="r" b="b"/>
            <a:pathLst>
              <a:path w="74" h="111">
                <a:moveTo>
                  <a:pt x="6" y="0"/>
                </a:moveTo>
                <a:lnTo>
                  <a:pt x="1" y="14"/>
                </a:lnTo>
                <a:lnTo>
                  <a:pt x="0" y="27"/>
                </a:lnTo>
                <a:lnTo>
                  <a:pt x="2" y="40"/>
                </a:lnTo>
                <a:lnTo>
                  <a:pt x="5" y="52"/>
                </a:lnTo>
                <a:lnTo>
                  <a:pt x="10" y="63"/>
                </a:lnTo>
                <a:lnTo>
                  <a:pt x="15" y="74"/>
                </a:lnTo>
                <a:lnTo>
                  <a:pt x="22" y="83"/>
                </a:lnTo>
                <a:lnTo>
                  <a:pt x="29" y="92"/>
                </a:lnTo>
                <a:lnTo>
                  <a:pt x="36" y="98"/>
                </a:lnTo>
                <a:lnTo>
                  <a:pt x="44" y="104"/>
                </a:lnTo>
                <a:lnTo>
                  <a:pt x="51" y="108"/>
                </a:lnTo>
                <a:lnTo>
                  <a:pt x="57" y="110"/>
                </a:lnTo>
                <a:lnTo>
                  <a:pt x="65" y="111"/>
                </a:lnTo>
                <a:lnTo>
                  <a:pt x="70" y="109"/>
                </a:lnTo>
                <a:lnTo>
                  <a:pt x="72" y="106"/>
                </a:lnTo>
                <a:lnTo>
                  <a:pt x="74" y="103"/>
                </a:lnTo>
                <a:lnTo>
                  <a:pt x="74" y="99"/>
                </a:lnTo>
                <a:lnTo>
                  <a:pt x="74" y="96"/>
                </a:lnTo>
                <a:lnTo>
                  <a:pt x="66" y="97"/>
                </a:lnTo>
                <a:lnTo>
                  <a:pt x="66" y="99"/>
                </a:lnTo>
                <a:lnTo>
                  <a:pt x="66" y="100"/>
                </a:lnTo>
                <a:lnTo>
                  <a:pt x="65" y="101"/>
                </a:lnTo>
                <a:lnTo>
                  <a:pt x="66" y="101"/>
                </a:lnTo>
                <a:lnTo>
                  <a:pt x="64" y="101"/>
                </a:lnTo>
                <a:lnTo>
                  <a:pt x="60" y="101"/>
                </a:lnTo>
                <a:lnTo>
                  <a:pt x="54" y="99"/>
                </a:lnTo>
                <a:lnTo>
                  <a:pt x="49" y="96"/>
                </a:lnTo>
                <a:lnTo>
                  <a:pt x="42" y="92"/>
                </a:lnTo>
                <a:lnTo>
                  <a:pt x="35" y="85"/>
                </a:lnTo>
                <a:lnTo>
                  <a:pt x="29" y="77"/>
                </a:lnTo>
                <a:lnTo>
                  <a:pt x="23" y="69"/>
                </a:lnTo>
                <a:lnTo>
                  <a:pt x="17" y="60"/>
                </a:lnTo>
                <a:lnTo>
                  <a:pt x="13" y="49"/>
                </a:lnTo>
                <a:lnTo>
                  <a:pt x="11" y="39"/>
                </a:lnTo>
                <a:lnTo>
                  <a:pt x="10" y="27"/>
                </a:lnTo>
                <a:lnTo>
                  <a:pt x="10" y="16"/>
                </a:lnTo>
                <a:lnTo>
                  <a:pt x="13" y="4"/>
                </a:lnTo>
                <a:lnTo>
                  <a:pt x="6"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82" name="CustomShape 1174"/>
          <p:cNvSpPr/>
          <p:nvPr/>
        </p:nvSpPr>
        <p:spPr>
          <a:xfrm>
            <a:off x="400050" y="1677988"/>
            <a:ext cx="80963" cy="73025"/>
          </a:xfrm>
          <a:custGeom>
            <a:avLst/>
            <a:gdLst/>
            <a:ahLst/>
            <a:cxnLst/>
            <a:rect l="l" t="t" r="r" b="b"/>
            <a:pathLst>
              <a:path w="51" h="46">
                <a:moveTo>
                  <a:pt x="51" y="41"/>
                </a:moveTo>
                <a:lnTo>
                  <a:pt x="46" y="32"/>
                </a:lnTo>
                <a:lnTo>
                  <a:pt x="39" y="23"/>
                </a:lnTo>
                <a:lnTo>
                  <a:pt x="31" y="15"/>
                </a:lnTo>
                <a:lnTo>
                  <a:pt x="24" y="10"/>
                </a:lnTo>
                <a:lnTo>
                  <a:pt x="18" y="4"/>
                </a:lnTo>
                <a:lnTo>
                  <a:pt x="11" y="1"/>
                </a:lnTo>
                <a:lnTo>
                  <a:pt x="8" y="0"/>
                </a:lnTo>
                <a:lnTo>
                  <a:pt x="5" y="0"/>
                </a:lnTo>
                <a:lnTo>
                  <a:pt x="2" y="2"/>
                </a:lnTo>
                <a:lnTo>
                  <a:pt x="0" y="5"/>
                </a:lnTo>
                <a:lnTo>
                  <a:pt x="7" y="9"/>
                </a:lnTo>
                <a:lnTo>
                  <a:pt x="6" y="10"/>
                </a:lnTo>
                <a:lnTo>
                  <a:pt x="7" y="10"/>
                </a:lnTo>
                <a:lnTo>
                  <a:pt x="8" y="10"/>
                </a:lnTo>
                <a:lnTo>
                  <a:pt x="13" y="12"/>
                </a:lnTo>
                <a:lnTo>
                  <a:pt x="19" y="16"/>
                </a:lnTo>
                <a:lnTo>
                  <a:pt x="26" y="23"/>
                </a:lnTo>
                <a:lnTo>
                  <a:pt x="32" y="30"/>
                </a:lnTo>
                <a:lnTo>
                  <a:pt x="39" y="37"/>
                </a:lnTo>
                <a:lnTo>
                  <a:pt x="44" y="46"/>
                </a:lnTo>
                <a:lnTo>
                  <a:pt x="51"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83" name="CustomShape 1175"/>
          <p:cNvSpPr/>
          <p:nvPr/>
        </p:nvSpPr>
        <p:spPr>
          <a:xfrm>
            <a:off x="469900" y="1743075"/>
            <a:ext cx="38100" cy="96838"/>
          </a:xfrm>
          <a:custGeom>
            <a:avLst/>
            <a:gdLst/>
            <a:ahLst/>
            <a:cxnLst/>
            <a:rect l="l" t="t" r="r" b="b"/>
            <a:pathLst>
              <a:path w="24" h="61">
                <a:moveTo>
                  <a:pt x="24" y="60"/>
                </a:moveTo>
                <a:lnTo>
                  <a:pt x="24" y="56"/>
                </a:lnTo>
                <a:lnTo>
                  <a:pt x="23" y="49"/>
                </a:lnTo>
                <a:lnTo>
                  <a:pt x="22" y="42"/>
                </a:lnTo>
                <a:lnTo>
                  <a:pt x="20" y="35"/>
                </a:lnTo>
                <a:lnTo>
                  <a:pt x="18" y="26"/>
                </a:lnTo>
                <a:lnTo>
                  <a:pt x="16" y="17"/>
                </a:lnTo>
                <a:lnTo>
                  <a:pt x="12" y="8"/>
                </a:lnTo>
                <a:lnTo>
                  <a:pt x="7" y="0"/>
                </a:lnTo>
                <a:lnTo>
                  <a:pt x="0" y="5"/>
                </a:lnTo>
                <a:lnTo>
                  <a:pt x="4" y="13"/>
                </a:lnTo>
                <a:lnTo>
                  <a:pt x="7" y="20"/>
                </a:lnTo>
                <a:lnTo>
                  <a:pt x="10" y="28"/>
                </a:lnTo>
                <a:lnTo>
                  <a:pt x="12" y="37"/>
                </a:lnTo>
                <a:lnTo>
                  <a:pt x="14" y="45"/>
                </a:lnTo>
                <a:lnTo>
                  <a:pt x="15" y="51"/>
                </a:lnTo>
                <a:lnTo>
                  <a:pt x="15" y="57"/>
                </a:lnTo>
                <a:lnTo>
                  <a:pt x="16" y="61"/>
                </a:lnTo>
                <a:lnTo>
                  <a:pt x="24" y="6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84" name="CustomShape 1176"/>
          <p:cNvSpPr/>
          <p:nvPr/>
        </p:nvSpPr>
        <p:spPr>
          <a:xfrm>
            <a:off x="8566150" y="1887538"/>
            <a:ext cx="101600" cy="166687"/>
          </a:xfrm>
          <a:custGeom>
            <a:avLst/>
            <a:gdLst/>
            <a:ahLst/>
            <a:cxnLst/>
            <a:rect l="l" t="t" r="r" b="b"/>
            <a:pathLst>
              <a:path w="64" h="106">
                <a:moveTo>
                  <a:pt x="0" y="96"/>
                </a:moveTo>
                <a:lnTo>
                  <a:pt x="0" y="99"/>
                </a:lnTo>
                <a:lnTo>
                  <a:pt x="0" y="102"/>
                </a:lnTo>
                <a:lnTo>
                  <a:pt x="1" y="103"/>
                </a:lnTo>
                <a:lnTo>
                  <a:pt x="2" y="105"/>
                </a:lnTo>
                <a:lnTo>
                  <a:pt x="6" y="106"/>
                </a:lnTo>
                <a:lnTo>
                  <a:pt x="11" y="105"/>
                </a:lnTo>
                <a:lnTo>
                  <a:pt x="17" y="103"/>
                </a:lnTo>
                <a:lnTo>
                  <a:pt x="24" y="100"/>
                </a:lnTo>
                <a:lnTo>
                  <a:pt x="31" y="94"/>
                </a:lnTo>
                <a:lnTo>
                  <a:pt x="38" y="88"/>
                </a:lnTo>
                <a:lnTo>
                  <a:pt x="44" y="80"/>
                </a:lnTo>
                <a:lnTo>
                  <a:pt x="51" y="71"/>
                </a:lnTo>
                <a:lnTo>
                  <a:pt x="56" y="61"/>
                </a:lnTo>
                <a:lnTo>
                  <a:pt x="61" y="50"/>
                </a:lnTo>
                <a:lnTo>
                  <a:pt x="63" y="39"/>
                </a:lnTo>
                <a:lnTo>
                  <a:pt x="64" y="27"/>
                </a:lnTo>
                <a:lnTo>
                  <a:pt x="64" y="14"/>
                </a:lnTo>
                <a:lnTo>
                  <a:pt x="61" y="1"/>
                </a:lnTo>
                <a:lnTo>
                  <a:pt x="60" y="0"/>
                </a:lnTo>
                <a:lnTo>
                  <a:pt x="58" y="0"/>
                </a:lnTo>
                <a:lnTo>
                  <a:pt x="57" y="0"/>
                </a:lnTo>
                <a:lnTo>
                  <a:pt x="55" y="0"/>
                </a:lnTo>
                <a:lnTo>
                  <a:pt x="48" y="3"/>
                </a:lnTo>
                <a:lnTo>
                  <a:pt x="42" y="7"/>
                </a:lnTo>
                <a:lnTo>
                  <a:pt x="36" y="14"/>
                </a:lnTo>
                <a:lnTo>
                  <a:pt x="28" y="22"/>
                </a:lnTo>
                <a:lnTo>
                  <a:pt x="22" y="29"/>
                </a:lnTo>
                <a:lnTo>
                  <a:pt x="16" y="38"/>
                </a:lnTo>
                <a:lnTo>
                  <a:pt x="11" y="46"/>
                </a:lnTo>
                <a:lnTo>
                  <a:pt x="8" y="55"/>
                </a:lnTo>
                <a:lnTo>
                  <a:pt x="6" y="63"/>
                </a:lnTo>
                <a:lnTo>
                  <a:pt x="4" y="71"/>
                </a:lnTo>
                <a:lnTo>
                  <a:pt x="2" y="79"/>
                </a:lnTo>
                <a:lnTo>
                  <a:pt x="1" y="85"/>
                </a:lnTo>
                <a:lnTo>
                  <a:pt x="1" y="92"/>
                </a:lnTo>
                <a:lnTo>
                  <a:pt x="0"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785" name="CustomShape 1177"/>
          <p:cNvSpPr/>
          <p:nvPr/>
        </p:nvSpPr>
        <p:spPr>
          <a:xfrm>
            <a:off x="8559800" y="1887538"/>
            <a:ext cx="115888" cy="174625"/>
          </a:xfrm>
          <a:custGeom>
            <a:avLst/>
            <a:gdLst/>
            <a:ahLst/>
            <a:cxnLst/>
            <a:rect l="l" t="t" r="r" b="b"/>
            <a:pathLst>
              <a:path w="74" h="111">
                <a:moveTo>
                  <a:pt x="61" y="3"/>
                </a:moveTo>
                <a:lnTo>
                  <a:pt x="64" y="15"/>
                </a:lnTo>
                <a:lnTo>
                  <a:pt x="64" y="27"/>
                </a:lnTo>
                <a:lnTo>
                  <a:pt x="63" y="38"/>
                </a:lnTo>
                <a:lnTo>
                  <a:pt x="61" y="49"/>
                </a:lnTo>
                <a:lnTo>
                  <a:pt x="57" y="59"/>
                </a:lnTo>
                <a:lnTo>
                  <a:pt x="51" y="69"/>
                </a:lnTo>
                <a:lnTo>
                  <a:pt x="45" y="77"/>
                </a:lnTo>
                <a:lnTo>
                  <a:pt x="39" y="84"/>
                </a:lnTo>
                <a:lnTo>
                  <a:pt x="32" y="91"/>
                </a:lnTo>
                <a:lnTo>
                  <a:pt x="25" y="95"/>
                </a:lnTo>
                <a:lnTo>
                  <a:pt x="20" y="100"/>
                </a:lnTo>
                <a:lnTo>
                  <a:pt x="14" y="101"/>
                </a:lnTo>
                <a:lnTo>
                  <a:pt x="10" y="102"/>
                </a:lnTo>
                <a:lnTo>
                  <a:pt x="8" y="101"/>
                </a:lnTo>
                <a:lnTo>
                  <a:pt x="9" y="101"/>
                </a:lnTo>
                <a:lnTo>
                  <a:pt x="8" y="100"/>
                </a:lnTo>
                <a:lnTo>
                  <a:pt x="8" y="99"/>
                </a:lnTo>
                <a:lnTo>
                  <a:pt x="8" y="96"/>
                </a:lnTo>
                <a:lnTo>
                  <a:pt x="0" y="95"/>
                </a:lnTo>
                <a:lnTo>
                  <a:pt x="0" y="100"/>
                </a:lnTo>
                <a:lnTo>
                  <a:pt x="0" y="103"/>
                </a:lnTo>
                <a:lnTo>
                  <a:pt x="2" y="106"/>
                </a:lnTo>
                <a:lnTo>
                  <a:pt x="4" y="108"/>
                </a:lnTo>
                <a:lnTo>
                  <a:pt x="9" y="111"/>
                </a:lnTo>
                <a:lnTo>
                  <a:pt x="17" y="110"/>
                </a:lnTo>
                <a:lnTo>
                  <a:pt x="23" y="107"/>
                </a:lnTo>
                <a:lnTo>
                  <a:pt x="30" y="103"/>
                </a:lnTo>
                <a:lnTo>
                  <a:pt x="38" y="97"/>
                </a:lnTo>
                <a:lnTo>
                  <a:pt x="45" y="91"/>
                </a:lnTo>
                <a:lnTo>
                  <a:pt x="52" y="83"/>
                </a:lnTo>
                <a:lnTo>
                  <a:pt x="59" y="73"/>
                </a:lnTo>
                <a:lnTo>
                  <a:pt x="64" y="63"/>
                </a:lnTo>
                <a:lnTo>
                  <a:pt x="69" y="51"/>
                </a:lnTo>
                <a:lnTo>
                  <a:pt x="72" y="39"/>
                </a:lnTo>
                <a:lnTo>
                  <a:pt x="74" y="27"/>
                </a:lnTo>
                <a:lnTo>
                  <a:pt x="73" y="13"/>
                </a:lnTo>
                <a:lnTo>
                  <a:pt x="68" y="0"/>
                </a:lnTo>
                <a:lnTo>
                  <a:pt x="61" y="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86" name="CustomShape 1178"/>
          <p:cNvSpPr/>
          <p:nvPr/>
        </p:nvSpPr>
        <p:spPr>
          <a:xfrm>
            <a:off x="8586788" y="1879600"/>
            <a:ext cx="80962" cy="69850"/>
          </a:xfrm>
          <a:custGeom>
            <a:avLst/>
            <a:gdLst/>
            <a:ahLst/>
            <a:cxnLst/>
            <a:rect l="l" t="t" r="r" b="b"/>
            <a:pathLst>
              <a:path w="51" h="45">
                <a:moveTo>
                  <a:pt x="7" y="45"/>
                </a:moveTo>
                <a:lnTo>
                  <a:pt x="12" y="37"/>
                </a:lnTo>
                <a:lnTo>
                  <a:pt x="19" y="29"/>
                </a:lnTo>
                <a:lnTo>
                  <a:pt x="25" y="22"/>
                </a:lnTo>
                <a:lnTo>
                  <a:pt x="32" y="16"/>
                </a:lnTo>
                <a:lnTo>
                  <a:pt x="38" y="12"/>
                </a:lnTo>
                <a:lnTo>
                  <a:pt x="43" y="9"/>
                </a:lnTo>
                <a:lnTo>
                  <a:pt x="44" y="9"/>
                </a:lnTo>
                <a:lnTo>
                  <a:pt x="45" y="9"/>
                </a:lnTo>
                <a:lnTo>
                  <a:pt x="44" y="9"/>
                </a:lnTo>
                <a:lnTo>
                  <a:pt x="44" y="8"/>
                </a:lnTo>
                <a:lnTo>
                  <a:pt x="51" y="5"/>
                </a:lnTo>
                <a:lnTo>
                  <a:pt x="49" y="1"/>
                </a:lnTo>
                <a:lnTo>
                  <a:pt x="46" y="0"/>
                </a:lnTo>
                <a:lnTo>
                  <a:pt x="43" y="0"/>
                </a:lnTo>
                <a:lnTo>
                  <a:pt x="40" y="1"/>
                </a:lnTo>
                <a:lnTo>
                  <a:pt x="33" y="4"/>
                </a:lnTo>
                <a:lnTo>
                  <a:pt x="27" y="9"/>
                </a:lnTo>
                <a:lnTo>
                  <a:pt x="20" y="16"/>
                </a:lnTo>
                <a:lnTo>
                  <a:pt x="12" y="23"/>
                </a:lnTo>
                <a:lnTo>
                  <a:pt x="5" y="31"/>
                </a:lnTo>
                <a:lnTo>
                  <a:pt x="0" y="41"/>
                </a:lnTo>
                <a:lnTo>
                  <a:pt x="7" y="4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87" name="CustomShape 1179"/>
          <p:cNvSpPr/>
          <p:nvPr/>
        </p:nvSpPr>
        <p:spPr>
          <a:xfrm>
            <a:off x="8559800" y="1944688"/>
            <a:ext cx="38100" cy="95250"/>
          </a:xfrm>
          <a:custGeom>
            <a:avLst/>
            <a:gdLst/>
            <a:ahLst/>
            <a:cxnLst/>
            <a:rect l="l" t="t" r="r" b="b"/>
            <a:pathLst>
              <a:path w="24" h="60">
                <a:moveTo>
                  <a:pt x="8" y="60"/>
                </a:moveTo>
                <a:lnTo>
                  <a:pt x="9" y="56"/>
                </a:lnTo>
                <a:lnTo>
                  <a:pt x="9" y="50"/>
                </a:lnTo>
                <a:lnTo>
                  <a:pt x="10" y="44"/>
                </a:lnTo>
                <a:lnTo>
                  <a:pt x="12" y="36"/>
                </a:lnTo>
                <a:lnTo>
                  <a:pt x="14" y="29"/>
                </a:lnTo>
                <a:lnTo>
                  <a:pt x="17" y="20"/>
                </a:lnTo>
                <a:lnTo>
                  <a:pt x="20" y="12"/>
                </a:lnTo>
                <a:lnTo>
                  <a:pt x="24" y="4"/>
                </a:lnTo>
                <a:lnTo>
                  <a:pt x="17" y="0"/>
                </a:lnTo>
                <a:lnTo>
                  <a:pt x="12" y="8"/>
                </a:lnTo>
                <a:lnTo>
                  <a:pt x="8" y="16"/>
                </a:lnTo>
                <a:lnTo>
                  <a:pt x="6" y="25"/>
                </a:lnTo>
                <a:lnTo>
                  <a:pt x="4" y="34"/>
                </a:lnTo>
                <a:lnTo>
                  <a:pt x="2" y="42"/>
                </a:lnTo>
                <a:lnTo>
                  <a:pt x="1" y="49"/>
                </a:lnTo>
                <a:lnTo>
                  <a:pt x="0" y="55"/>
                </a:lnTo>
                <a:lnTo>
                  <a:pt x="0" y="59"/>
                </a:lnTo>
                <a:lnTo>
                  <a:pt x="8" y="6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88" name="CustomShape 1180"/>
          <p:cNvSpPr/>
          <p:nvPr/>
        </p:nvSpPr>
        <p:spPr>
          <a:xfrm>
            <a:off x="400050" y="5780088"/>
            <a:ext cx="100013" cy="166687"/>
          </a:xfrm>
          <a:custGeom>
            <a:avLst/>
            <a:gdLst/>
            <a:ahLst/>
            <a:cxnLst/>
            <a:rect l="l" t="t" r="r" b="b"/>
            <a:pathLst>
              <a:path w="64" h="106">
                <a:moveTo>
                  <a:pt x="64" y="96"/>
                </a:moveTo>
                <a:lnTo>
                  <a:pt x="64" y="99"/>
                </a:lnTo>
                <a:lnTo>
                  <a:pt x="64" y="102"/>
                </a:lnTo>
                <a:lnTo>
                  <a:pt x="63" y="103"/>
                </a:lnTo>
                <a:lnTo>
                  <a:pt x="62" y="105"/>
                </a:lnTo>
                <a:lnTo>
                  <a:pt x="58" y="106"/>
                </a:lnTo>
                <a:lnTo>
                  <a:pt x="53" y="105"/>
                </a:lnTo>
                <a:lnTo>
                  <a:pt x="47" y="103"/>
                </a:lnTo>
                <a:lnTo>
                  <a:pt x="41" y="100"/>
                </a:lnTo>
                <a:lnTo>
                  <a:pt x="33" y="94"/>
                </a:lnTo>
                <a:lnTo>
                  <a:pt x="26" y="88"/>
                </a:lnTo>
                <a:lnTo>
                  <a:pt x="20" y="80"/>
                </a:lnTo>
                <a:lnTo>
                  <a:pt x="13" y="71"/>
                </a:lnTo>
                <a:lnTo>
                  <a:pt x="8" y="61"/>
                </a:lnTo>
                <a:lnTo>
                  <a:pt x="3" y="50"/>
                </a:lnTo>
                <a:lnTo>
                  <a:pt x="1" y="39"/>
                </a:lnTo>
                <a:lnTo>
                  <a:pt x="0" y="27"/>
                </a:lnTo>
                <a:lnTo>
                  <a:pt x="0" y="14"/>
                </a:lnTo>
                <a:lnTo>
                  <a:pt x="3" y="1"/>
                </a:lnTo>
                <a:lnTo>
                  <a:pt x="4" y="0"/>
                </a:lnTo>
                <a:lnTo>
                  <a:pt x="6" y="0"/>
                </a:lnTo>
                <a:lnTo>
                  <a:pt x="7" y="0"/>
                </a:lnTo>
                <a:lnTo>
                  <a:pt x="9" y="0"/>
                </a:lnTo>
                <a:lnTo>
                  <a:pt x="16" y="3"/>
                </a:lnTo>
                <a:lnTo>
                  <a:pt x="22" y="7"/>
                </a:lnTo>
                <a:lnTo>
                  <a:pt x="28" y="14"/>
                </a:lnTo>
                <a:lnTo>
                  <a:pt x="36" y="22"/>
                </a:lnTo>
                <a:lnTo>
                  <a:pt x="42" y="29"/>
                </a:lnTo>
                <a:lnTo>
                  <a:pt x="48" y="38"/>
                </a:lnTo>
                <a:lnTo>
                  <a:pt x="53" y="46"/>
                </a:lnTo>
                <a:lnTo>
                  <a:pt x="56" y="55"/>
                </a:lnTo>
                <a:lnTo>
                  <a:pt x="58" y="63"/>
                </a:lnTo>
                <a:lnTo>
                  <a:pt x="60" y="71"/>
                </a:lnTo>
                <a:lnTo>
                  <a:pt x="62" y="79"/>
                </a:lnTo>
                <a:lnTo>
                  <a:pt x="63" y="85"/>
                </a:lnTo>
                <a:lnTo>
                  <a:pt x="63" y="92"/>
                </a:lnTo>
                <a:lnTo>
                  <a:pt x="64"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789" name="CustomShape 1181"/>
          <p:cNvSpPr/>
          <p:nvPr/>
        </p:nvSpPr>
        <p:spPr>
          <a:xfrm>
            <a:off x="390525" y="5780088"/>
            <a:ext cx="117475" cy="174625"/>
          </a:xfrm>
          <a:custGeom>
            <a:avLst/>
            <a:gdLst/>
            <a:ahLst/>
            <a:cxnLst/>
            <a:rect l="l" t="t" r="r" b="b"/>
            <a:pathLst>
              <a:path w="74" h="111">
                <a:moveTo>
                  <a:pt x="6" y="0"/>
                </a:moveTo>
                <a:lnTo>
                  <a:pt x="1" y="13"/>
                </a:lnTo>
                <a:lnTo>
                  <a:pt x="0" y="27"/>
                </a:lnTo>
                <a:lnTo>
                  <a:pt x="2" y="39"/>
                </a:lnTo>
                <a:lnTo>
                  <a:pt x="5" y="51"/>
                </a:lnTo>
                <a:lnTo>
                  <a:pt x="10" y="63"/>
                </a:lnTo>
                <a:lnTo>
                  <a:pt x="15" y="73"/>
                </a:lnTo>
                <a:lnTo>
                  <a:pt x="22" y="83"/>
                </a:lnTo>
                <a:lnTo>
                  <a:pt x="29" y="91"/>
                </a:lnTo>
                <a:lnTo>
                  <a:pt x="36" y="97"/>
                </a:lnTo>
                <a:lnTo>
                  <a:pt x="44" y="103"/>
                </a:lnTo>
                <a:lnTo>
                  <a:pt x="51" y="107"/>
                </a:lnTo>
                <a:lnTo>
                  <a:pt x="57" y="110"/>
                </a:lnTo>
                <a:lnTo>
                  <a:pt x="65" y="111"/>
                </a:lnTo>
                <a:lnTo>
                  <a:pt x="70" y="108"/>
                </a:lnTo>
                <a:lnTo>
                  <a:pt x="72" y="106"/>
                </a:lnTo>
                <a:lnTo>
                  <a:pt x="74" y="103"/>
                </a:lnTo>
                <a:lnTo>
                  <a:pt x="74" y="100"/>
                </a:lnTo>
                <a:lnTo>
                  <a:pt x="74" y="95"/>
                </a:lnTo>
                <a:lnTo>
                  <a:pt x="66" y="96"/>
                </a:lnTo>
                <a:lnTo>
                  <a:pt x="66" y="99"/>
                </a:lnTo>
                <a:lnTo>
                  <a:pt x="66" y="100"/>
                </a:lnTo>
                <a:lnTo>
                  <a:pt x="65" y="101"/>
                </a:lnTo>
                <a:lnTo>
                  <a:pt x="66" y="101"/>
                </a:lnTo>
                <a:lnTo>
                  <a:pt x="64" y="102"/>
                </a:lnTo>
                <a:lnTo>
                  <a:pt x="60" y="101"/>
                </a:lnTo>
                <a:lnTo>
                  <a:pt x="55" y="100"/>
                </a:lnTo>
                <a:lnTo>
                  <a:pt x="49" y="95"/>
                </a:lnTo>
                <a:lnTo>
                  <a:pt x="43" y="91"/>
                </a:lnTo>
                <a:lnTo>
                  <a:pt x="35" y="84"/>
                </a:lnTo>
                <a:lnTo>
                  <a:pt x="29" y="77"/>
                </a:lnTo>
                <a:lnTo>
                  <a:pt x="23" y="69"/>
                </a:lnTo>
                <a:lnTo>
                  <a:pt x="17" y="59"/>
                </a:lnTo>
                <a:lnTo>
                  <a:pt x="13" y="49"/>
                </a:lnTo>
                <a:lnTo>
                  <a:pt x="11" y="38"/>
                </a:lnTo>
                <a:lnTo>
                  <a:pt x="10" y="27"/>
                </a:lnTo>
                <a:lnTo>
                  <a:pt x="11" y="15"/>
                </a:lnTo>
                <a:lnTo>
                  <a:pt x="13" y="3"/>
                </a:lnTo>
                <a:lnTo>
                  <a:pt x="6"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90" name="CustomShape 1182"/>
          <p:cNvSpPr/>
          <p:nvPr/>
        </p:nvSpPr>
        <p:spPr>
          <a:xfrm>
            <a:off x="400050" y="5772150"/>
            <a:ext cx="80963" cy="71438"/>
          </a:xfrm>
          <a:custGeom>
            <a:avLst/>
            <a:gdLst/>
            <a:ahLst/>
            <a:cxnLst/>
            <a:rect l="l" t="t" r="r" b="b"/>
            <a:pathLst>
              <a:path w="51" h="45">
                <a:moveTo>
                  <a:pt x="51" y="41"/>
                </a:moveTo>
                <a:lnTo>
                  <a:pt x="46" y="31"/>
                </a:lnTo>
                <a:lnTo>
                  <a:pt x="39" y="23"/>
                </a:lnTo>
                <a:lnTo>
                  <a:pt x="31" y="16"/>
                </a:lnTo>
                <a:lnTo>
                  <a:pt x="24" y="9"/>
                </a:lnTo>
                <a:lnTo>
                  <a:pt x="18" y="4"/>
                </a:lnTo>
                <a:lnTo>
                  <a:pt x="11" y="1"/>
                </a:lnTo>
                <a:lnTo>
                  <a:pt x="8" y="0"/>
                </a:lnTo>
                <a:lnTo>
                  <a:pt x="5" y="0"/>
                </a:lnTo>
                <a:lnTo>
                  <a:pt x="2" y="1"/>
                </a:lnTo>
                <a:lnTo>
                  <a:pt x="0" y="5"/>
                </a:lnTo>
                <a:lnTo>
                  <a:pt x="7" y="8"/>
                </a:lnTo>
                <a:lnTo>
                  <a:pt x="7" y="9"/>
                </a:lnTo>
                <a:lnTo>
                  <a:pt x="6" y="9"/>
                </a:lnTo>
                <a:lnTo>
                  <a:pt x="7" y="9"/>
                </a:lnTo>
                <a:lnTo>
                  <a:pt x="8" y="9"/>
                </a:lnTo>
                <a:lnTo>
                  <a:pt x="13" y="12"/>
                </a:lnTo>
                <a:lnTo>
                  <a:pt x="19" y="16"/>
                </a:lnTo>
                <a:lnTo>
                  <a:pt x="26" y="22"/>
                </a:lnTo>
                <a:lnTo>
                  <a:pt x="32" y="29"/>
                </a:lnTo>
                <a:lnTo>
                  <a:pt x="39" y="37"/>
                </a:lnTo>
                <a:lnTo>
                  <a:pt x="44" y="45"/>
                </a:lnTo>
                <a:lnTo>
                  <a:pt x="51"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91" name="CustomShape 1183"/>
          <p:cNvSpPr/>
          <p:nvPr/>
        </p:nvSpPr>
        <p:spPr>
          <a:xfrm>
            <a:off x="469900" y="5837238"/>
            <a:ext cx="38100" cy="95250"/>
          </a:xfrm>
          <a:custGeom>
            <a:avLst/>
            <a:gdLst/>
            <a:ahLst/>
            <a:cxnLst/>
            <a:rect l="l" t="t" r="r" b="b"/>
            <a:pathLst>
              <a:path w="24" h="60">
                <a:moveTo>
                  <a:pt x="24" y="59"/>
                </a:moveTo>
                <a:lnTo>
                  <a:pt x="24" y="55"/>
                </a:lnTo>
                <a:lnTo>
                  <a:pt x="23" y="49"/>
                </a:lnTo>
                <a:lnTo>
                  <a:pt x="22" y="42"/>
                </a:lnTo>
                <a:lnTo>
                  <a:pt x="20" y="34"/>
                </a:lnTo>
                <a:lnTo>
                  <a:pt x="18" y="25"/>
                </a:lnTo>
                <a:lnTo>
                  <a:pt x="16" y="16"/>
                </a:lnTo>
                <a:lnTo>
                  <a:pt x="12" y="8"/>
                </a:lnTo>
                <a:lnTo>
                  <a:pt x="7" y="0"/>
                </a:lnTo>
                <a:lnTo>
                  <a:pt x="0" y="4"/>
                </a:lnTo>
                <a:lnTo>
                  <a:pt x="4" y="12"/>
                </a:lnTo>
                <a:lnTo>
                  <a:pt x="7" y="20"/>
                </a:lnTo>
                <a:lnTo>
                  <a:pt x="10" y="29"/>
                </a:lnTo>
                <a:lnTo>
                  <a:pt x="12" y="36"/>
                </a:lnTo>
                <a:lnTo>
                  <a:pt x="14" y="44"/>
                </a:lnTo>
                <a:lnTo>
                  <a:pt x="15" y="51"/>
                </a:lnTo>
                <a:lnTo>
                  <a:pt x="15" y="56"/>
                </a:lnTo>
                <a:lnTo>
                  <a:pt x="16" y="60"/>
                </a:lnTo>
                <a:lnTo>
                  <a:pt x="24"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92" name="CustomShape 1184"/>
          <p:cNvSpPr/>
          <p:nvPr/>
        </p:nvSpPr>
        <p:spPr>
          <a:xfrm>
            <a:off x="8562975" y="5951538"/>
            <a:ext cx="103188" cy="165100"/>
          </a:xfrm>
          <a:custGeom>
            <a:avLst/>
            <a:gdLst/>
            <a:ahLst/>
            <a:cxnLst/>
            <a:rect l="l" t="t" r="r" b="b"/>
            <a:pathLst>
              <a:path w="65" h="104">
                <a:moveTo>
                  <a:pt x="0" y="97"/>
                </a:moveTo>
                <a:lnTo>
                  <a:pt x="0" y="99"/>
                </a:lnTo>
                <a:lnTo>
                  <a:pt x="0" y="102"/>
                </a:lnTo>
                <a:lnTo>
                  <a:pt x="1" y="103"/>
                </a:lnTo>
                <a:lnTo>
                  <a:pt x="2" y="104"/>
                </a:lnTo>
                <a:lnTo>
                  <a:pt x="6" y="104"/>
                </a:lnTo>
                <a:lnTo>
                  <a:pt x="11" y="103"/>
                </a:lnTo>
                <a:lnTo>
                  <a:pt x="17" y="100"/>
                </a:lnTo>
                <a:lnTo>
                  <a:pt x="24" y="96"/>
                </a:lnTo>
                <a:lnTo>
                  <a:pt x="30" y="91"/>
                </a:lnTo>
                <a:lnTo>
                  <a:pt x="38" y="84"/>
                </a:lnTo>
                <a:lnTo>
                  <a:pt x="44" y="76"/>
                </a:lnTo>
                <a:lnTo>
                  <a:pt x="50" y="67"/>
                </a:lnTo>
                <a:lnTo>
                  <a:pt x="57" y="58"/>
                </a:lnTo>
                <a:lnTo>
                  <a:pt x="61" y="48"/>
                </a:lnTo>
                <a:lnTo>
                  <a:pt x="63" y="37"/>
                </a:lnTo>
                <a:lnTo>
                  <a:pt x="65" y="26"/>
                </a:lnTo>
                <a:lnTo>
                  <a:pt x="64" y="14"/>
                </a:lnTo>
                <a:lnTo>
                  <a:pt x="61" y="3"/>
                </a:lnTo>
                <a:lnTo>
                  <a:pt x="60" y="2"/>
                </a:lnTo>
                <a:lnTo>
                  <a:pt x="58" y="0"/>
                </a:lnTo>
                <a:lnTo>
                  <a:pt x="57" y="0"/>
                </a:lnTo>
                <a:lnTo>
                  <a:pt x="55" y="2"/>
                </a:lnTo>
                <a:lnTo>
                  <a:pt x="48" y="4"/>
                </a:lnTo>
                <a:lnTo>
                  <a:pt x="42" y="8"/>
                </a:lnTo>
                <a:lnTo>
                  <a:pt x="36" y="15"/>
                </a:lnTo>
                <a:lnTo>
                  <a:pt x="28" y="22"/>
                </a:lnTo>
                <a:lnTo>
                  <a:pt x="22" y="30"/>
                </a:lnTo>
                <a:lnTo>
                  <a:pt x="16" y="39"/>
                </a:lnTo>
                <a:lnTo>
                  <a:pt x="11" y="47"/>
                </a:lnTo>
                <a:lnTo>
                  <a:pt x="8" y="55"/>
                </a:lnTo>
                <a:lnTo>
                  <a:pt x="6" y="64"/>
                </a:lnTo>
                <a:lnTo>
                  <a:pt x="4" y="72"/>
                </a:lnTo>
                <a:lnTo>
                  <a:pt x="3" y="80"/>
                </a:lnTo>
                <a:lnTo>
                  <a:pt x="2" y="87"/>
                </a:lnTo>
                <a:lnTo>
                  <a:pt x="1" y="93"/>
                </a:lnTo>
                <a:lnTo>
                  <a:pt x="0"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793" name="CustomShape 1185"/>
          <p:cNvSpPr/>
          <p:nvPr/>
        </p:nvSpPr>
        <p:spPr>
          <a:xfrm>
            <a:off x="8555038" y="5951538"/>
            <a:ext cx="119062" cy="169862"/>
          </a:xfrm>
          <a:custGeom>
            <a:avLst/>
            <a:gdLst/>
            <a:ahLst/>
            <a:cxnLst/>
            <a:rect l="l" t="t" r="r" b="b"/>
            <a:pathLst>
              <a:path w="75" h="108">
                <a:moveTo>
                  <a:pt x="62" y="4"/>
                </a:moveTo>
                <a:lnTo>
                  <a:pt x="65" y="15"/>
                </a:lnTo>
                <a:lnTo>
                  <a:pt x="65" y="26"/>
                </a:lnTo>
                <a:lnTo>
                  <a:pt x="64" y="36"/>
                </a:lnTo>
                <a:lnTo>
                  <a:pt x="62" y="45"/>
                </a:lnTo>
                <a:lnTo>
                  <a:pt x="58" y="55"/>
                </a:lnTo>
                <a:lnTo>
                  <a:pt x="52" y="64"/>
                </a:lnTo>
                <a:lnTo>
                  <a:pt x="46" y="73"/>
                </a:lnTo>
                <a:lnTo>
                  <a:pt x="40" y="81"/>
                </a:lnTo>
                <a:lnTo>
                  <a:pt x="33" y="86"/>
                </a:lnTo>
                <a:lnTo>
                  <a:pt x="26" y="92"/>
                </a:lnTo>
                <a:lnTo>
                  <a:pt x="20" y="96"/>
                </a:lnTo>
                <a:lnTo>
                  <a:pt x="14" y="98"/>
                </a:lnTo>
                <a:lnTo>
                  <a:pt x="11" y="99"/>
                </a:lnTo>
                <a:lnTo>
                  <a:pt x="9" y="99"/>
                </a:lnTo>
                <a:lnTo>
                  <a:pt x="9" y="97"/>
                </a:lnTo>
                <a:lnTo>
                  <a:pt x="0" y="96"/>
                </a:lnTo>
                <a:lnTo>
                  <a:pt x="0" y="99"/>
                </a:lnTo>
                <a:lnTo>
                  <a:pt x="2" y="103"/>
                </a:lnTo>
                <a:lnTo>
                  <a:pt x="3" y="106"/>
                </a:lnTo>
                <a:lnTo>
                  <a:pt x="6" y="108"/>
                </a:lnTo>
                <a:lnTo>
                  <a:pt x="11" y="108"/>
                </a:lnTo>
                <a:lnTo>
                  <a:pt x="17" y="107"/>
                </a:lnTo>
                <a:lnTo>
                  <a:pt x="24" y="104"/>
                </a:lnTo>
                <a:lnTo>
                  <a:pt x="31" y="99"/>
                </a:lnTo>
                <a:lnTo>
                  <a:pt x="39" y="94"/>
                </a:lnTo>
                <a:lnTo>
                  <a:pt x="46" y="87"/>
                </a:lnTo>
                <a:lnTo>
                  <a:pt x="53" y="78"/>
                </a:lnTo>
                <a:lnTo>
                  <a:pt x="60" y="70"/>
                </a:lnTo>
                <a:lnTo>
                  <a:pt x="65" y="60"/>
                </a:lnTo>
                <a:lnTo>
                  <a:pt x="70" y="49"/>
                </a:lnTo>
                <a:lnTo>
                  <a:pt x="73" y="38"/>
                </a:lnTo>
                <a:lnTo>
                  <a:pt x="75" y="26"/>
                </a:lnTo>
                <a:lnTo>
                  <a:pt x="73" y="14"/>
                </a:lnTo>
                <a:lnTo>
                  <a:pt x="70" y="0"/>
                </a:lnTo>
                <a:lnTo>
                  <a:pt x="62" y="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94" name="CustomShape 1186"/>
          <p:cNvSpPr/>
          <p:nvPr/>
        </p:nvSpPr>
        <p:spPr>
          <a:xfrm>
            <a:off x="8582025" y="5945188"/>
            <a:ext cx="84138" cy="69850"/>
          </a:xfrm>
          <a:custGeom>
            <a:avLst/>
            <a:gdLst/>
            <a:ahLst/>
            <a:cxnLst/>
            <a:rect l="l" t="t" r="r" b="b"/>
            <a:pathLst>
              <a:path w="53" h="45">
                <a:moveTo>
                  <a:pt x="8" y="45"/>
                </a:moveTo>
                <a:lnTo>
                  <a:pt x="13" y="37"/>
                </a:lnTo>
                <a:lnTo>
                  <a:pt x="19" y="30"/>
                </a:lnTo>
                <a:lnTo>
                  <a:pt x="26" y="22"/>
                </a:lnTo>
                <a:lnTo>
                  <a:pt x="33" y="17"/>
                </a:lnTo>
                <a:lnTo>
                  <a:pt x="38" y="12"/>
                </a:lnTo>
                <a:lnTo>
                  <a:pt x="44" y="9"/>
                </a:lnTo>
                <a:lnTo>
                  <a:pt x="45" y="9"/>
                </a:lnTo>
                <a:lnTo>
                  <a:pt x="46" y="9"/>
                </a:lnTo>
                <a:lnTo>
                  <a:pt x="45" y="9"/>
                </a:lnTo>
                <a:lnTo>
                  <a:pt x="45" y="8"/>
                </a:lnTo>
                <a:lnTo>
                  <a:pt x="53" y="4"/>
                </a:lnTo>
                <a:lnTo>
                  <a:pt x="50" y="1"/>
                </a:lnTo>
                <a:lnTo>
                  <a:pt x="47" y="0"/>
                </a:lnTo>
                <a:lnTo>
                  <a:pt x="44" y="0"/>
                </a:lnTo>
                <a:lnTo>
                  <a:pt x="41" y="1"/>
                </a:lnTo>
                <a:lnTo>
                  <a:pt x="34" y="4"/>
                </a:lnTo>
                <a:lnTo>
                  <a:pt x="28" y="9"/>
                </a:lnTo>
                <a:lnTo>
                  <a:pt x="21" y="15"/>
                </a:lnTo>
                <a:lnTo>
                  <a:pt x="13" y="23"/>
                </a:lnTo>
                <a:lnTo>
                  <a:pt x="6" y="32"/>
                </a:lnTo>
                <a:lnTo>
                  <a:pt x="0" y="41"/>
                </a:lnTo>
                <a:lnTo>
                  <a:pt x="8" y="4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95" name="CustomShape 1187"/>
          <p:cNvSpPr/>
          <p:nvPr/>
        </p:nvSpPr>
        <p:spPr>
          <a:xfrm>
            <a:off x="8555038" y="6010275"/>
            <a:ext cx="38100" cy="95250"/>
          </a:xfrm>
          <a:custGeom>
            <a:avLst/>
            <a:gdLst/>
            <a:ahLst/>
            <a:cxnLst/>
            <a:rect l="l" t="t" r="r" b="b"/>
            <a:pathLst>
              <a:path w="25" h="60">
                <a:moveTo>
                  <a:pt x="9" y="60"/>
                </a:moveTo>
                <a:lnTo>
                  <a:pt x="10" y="56"/>
                </a:lnTo>
                <a:lnTo>
                  <a:pt x="11" y="50"/>
                </a:lnTo>
                <a:lnTo>
                  <a:pt x="12" y="44"/>
                </a:lnTo>
                <a:lnTo>
                  <a:pt x="13" y="36"/>
                </a:lnTo>
                <a:lnTo>
                  <a:pt x="15" y="28"/>
                </a:lnTo>
                <a:lnTo>
                  <a:pt x="17" y="19"/>
                </a:lnTo>
                <a:lnTo>
                  <a:pt x="21" y="12"/>
                </a:lnTo>
                <a:lnTo>
                  <a:pt x="25" y="4"/>
                </a:lnTo>
                <a:lnTo>
                  <a:pt x="17" y="0"/>
                </a:lnTo>
                <a:lnTo>
                  <a:pt x="13" y="8"/>
                </a:lnTo>
                <a:lnTo>
                  <a:pt x="9" y="17"/>
                </a:lnTo>
                <a:lnTo>
                  <a:pt x="7" y="26"/>
                </a:lnTo>
                <a:lnTo>
                  <a:pt x="5" y="34"/>
                </a:lnTo>
                <a:lnTo>
                  <a:pt x="3" y="43"/>
                </a:lnTo>
                <a:lnTo>
                  <a:pt x="2" y="49"/>
                </a:lnTo>
                <a:lnTo>
                  <a:pt x="2" y="55"/>
                </a:lnTo>
                <a:lnTo>
                  <a:pt x="0" y="59"/>
                </a:lnTo>
                <a:lnTo>
                  <a:pt x="9" y="6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96" name="CustomShape 1188"/>
          <p:cNvSpPr/>
          <p:nvPr/>
        </p:nvSpPr>
        <p:spPr>
          <a:xfrm>
            <a:off x="401638" y="3178175"/>
            <a:ext cx="103187" cy="169863"/>
          </a:xfrm>
          <a:custGeom>
            <a:avLst/>
            <a:gdLst/>
            <a:ahLst/>
            <a:cxnLst/>
            <a:rect l="l" t="t" r="r" b="b"/>
            <a:pathLst>
              <a:path w="65" h="107">
                <a:moveTo>
                  <a:pt x="65" y="97"/>
                </a:moveTo>
                <a:lnTo>
                  <a:pt x="65" y="99"/>
                </a:lnTo>
                <a:lnTo>
                  <a:pt x="65" y="103"/>
                </a:lnTo>
                <a:lnTo>
                  <a:pt x="64" y="104"/>
                </a:lnTo>
                <a:lnTo>
                  <a:pt x="63" y="106"/>
                </a:lnTo>
                <a:lnTo>
                  <a:pt x="59" y="107"/>
                </a:lnTo>
                <a:lnTo>
                  <a:pt x="54" y="107"/>
                </a:lnTo>
                <a:lnTo>
                  <a:pt x="48" y="105"/>
                </a:lnTo>
                <a:lnTo>
                  <a:pt x="41" y="100"/>
                </a:lnTo>
                <a:lnTo>
                  <a:pt x="35" y="95"/>
                </a:lnTo>
                <a:lnTo>
                  <a:pt x="27" y="88"/>
                </a:lnTo>
                <a:lnTo>
                  <a:pt x="21" y="81"/>
                </a:lnTo>
                <a:lnTo>
                  <a:pt x="15" y="72"/>
                </a:lnTo>
                <a:lnTo>
                  <a:pt x="8" y="62"/>
                </a:lnTo>
                <a:lnTo>
                  <a:pt x="4" y="51"/>
                </a:lnTo>
                <a:lnTo>
                  <a:pt x="2" y="40"/>
                </a:lnTo>
                <a:lnTo>
                  <a:pt x="0" y="28"/>
                </a:lnTo>
                <a:lnTo>
                  <a:pt x="1" y="15"/>
                </a:lnTo>
                <a:lnTo>
                  <a:pt x="4" y="3"/>
                </a:lnTo>
                <a:lnTo>
                  <a:pt x="5" y="0"/>
                </a:lnTo>
                <a:lnTo>
                  <a:pt x="6" y="0"/>
                </a:lnTo>
                <a:lnTo>
                  <a:pt x="8" y="0"/>
                </a:lnTo>
                <a:lnTo>
                  <a:pt x="10" y="2"/>
                </a:lnTo>
                <a:lnTo>
                  <a:pt x="17" y="4"/>
                </a:lnTo>
                <a:lnTo>
                  <a:pt x="23" y="8"/>
                </a:lnTo>
                <a:lnTo>
                  <a:pt x="29" y="15"/>
                </a:lnTo>
                <a:lnTo>
                  <a:pt x="37" y="22"/>
                </a:lnTo>
                <a:lnTo>
                  <a:pt x="43" y="30"/>
                </a:lnTo>
                <a:lnTo>
                  <a:pt x="49" y="39"/>
                </a:lnTo>
                <a:lnTo>
                  <a:pt x="54" y="47"/>
                </a:lnTo>
                <a:lnTo>
                  <a:pt x="57" y="55"/>
                </a:lnTo>
                <a:lnTo>
                  <a:pt x="59" y="64"/>
                </a:lnTo>
                <a:lnTo>
                  <a:pt x="61" y="72"/>
                </a:lnTo>
                <a:lnTo>
                  <a:pt x="63" y="79"/>
                </a:lnTo>
                <a:lnTo>
                  <a:pt x="64" y="86"/>
                </a:lnTo>
                <a:lnTo>
                  <a:pt x="64" y="93"/>
                </a:lnTo>
                <a:lnTo>
                  <a:pt x="65"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797" name="CustomShape 1189"/>
          <p:cNvSpPr/>
          <p:nvPr/>
        </p:nvSpPr>
        <p:spPr>
          <a:xfrm>
            <a:off x="393700" y="3178175"/>
            <a:ext cx="119063" cy="174625"/>
          </a:xfrm>
          <a:custGeom>
            <a:avLst/>
            <a:gdLst/>
            <a:ahLst/>
            <a:cxnLst/>
            <a:rect l="l" t="t" r="r" b="b"/>
            <a:pathLst>
              <a:path w="75" h="111">
                <a:moveTo>
                  <a:pt x="5" y="0"/>
                </a:moveTo>
                <a:lnTo>
                  <a:pt x="2" y="15"/>
                </a:lnTo>
                <a:lnTo>
                  <a:pt x="0" y="28"/>
                </a:lnTo>
                <a:lnTo>
                  <a:pt x="2" y="40"/>
                </a:lnTo>
                <a:lnTo>
                  <a:pt x="5" y="53"/>
                </a:lnTo>
                <a:lnTo>
                  <a:pt x="10" y="64"/>
                </a:lnTo>
                <a:lnTo>
                  <a:pt x="15" y="74"/>
                </a:lnTo>
                <a:lnTo>
                  <a:pt x="22" y="84"/>
                </a:lnTo>
                <a:lnTo>
                  <a:pt x="29" y="92"/>
                </a:lnTo>
                <a:lnTo>
                  <a:pt x="36" y="99"/>
                </a:lnTo>
                <a:lnTo>
                  <a:pt x="44" y="105"/>
                </a:lnTo>
                <a:lnTo>
                  <a:pt x="51" y="108"/>
                </a:lnTo>
                <a:lnTo>
                  <a:pt x="58" y="111"/>
                </a:lnTo>
                <a:lnTo>
                  <a:pt x="64" y="111"/>
                </a:lnTo>
                <a:lnTo>
                  <a:pt x="69" y="109"/>
                </a:lnTo>
                <a:lnTo>
                  <a:pt x="72" y="107"/>
                </a:lnTo>
                <a:lnTo>
                  <a:pt x="75" y="104"/>
                </a:lnTo>
                <a:lnTo>
                  <a:pt x="75" y="100"/>
                </a:lnTo>
                <a:lnTo>
                  <a:pt x="75" y="96"/>
                </a:lnTo>
                <a:lnTo>
                  <a:pt x="66" y="97"/>
                </a:lnTo>
                <a:lnTo>
                  <a:pt x="66" y="99"/>
                </a:lnTo>
                <a:lnTo>
                  <a:pt x="66" y="101"/>
                </a:lnTo>
                <a:lnTo>
                  <a:pt x="65" y="101"/>
                </a:lnTo>
                <a:lnTo>
                  <a:pt x="66" y="101"/>
                </a:lnTo>
                <a:lnTo>
                  <a:pt x="64" y="103"/>
                </a:lnTo>
                <a:lnTo>
                  <a:pt x="60" y="103"/>
                </a:lnTo>
                <a:lnTo>
                  <a:pt x="54" y="100"/>
                </a:lnTo>
                <a:lnTo>
                  <a:pt x="49" y="97"/>
                </a:lnTo>
                <a:lnTo>
                  <a:pt x="42" y="92"/>
                </a:lnTo>
                <a:lnTo>
                  <a:pt x="35" y="85"/>
                </a:lnTo>
                <a:lnTo>
                  <a:pt x="29" y="78"/>
                </a:lnTo>
                <a:lnTo>
                  <a:pt x="23" y="70"/>
                </a:lnTo>
                <a:lnTo>
                  <a:pt x="17" y="60"/>
                </a:lnTo>
                <a:lnTo>
                  <a:pt x="13" y="50"/>
                </a:lnTo>
                <a:lnTo>
                  <a:pt x="11" y="39"/>
                </a:lnTo>
                <a:lnTo>
                  <a:pt x="10" y="28"/>
                </a:lnTo>
                <a:lnTo>
                  <a:pt x="10" y="16"/>
                </a:lnTo>
                <a:lnTo>
                  <a:pt x="13" y="4"/>
                </a:lnTo>
                <a:lnTo>
                  <a:pt x="5"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98" name="CustomShape 1190"/>
          <p:cNvSpPr/>
          <p:nvPr/>
        </p:nvSpPr>
        <p:spPr>
          <a:xfrm>
            <a:off x="401638" y="3171825"/>
            <a:ext cx="84137" cy="71438"/>
          </a:xfrm>
          <a:custGeom>
            <a:avLst/>
            <a:gdLst/>
            <a:ahLst/>
            <a:cxnLst/>
            <a:rect l="l" t="t" r="r" b="b"/>
            <a:pathLst>
              <a:path w="53" h="45">
                <a:moveTo>
                  <a:pt x="53" y="41"/>
                </a:moveTo>
                <a:lnTo>
                  <a:pt x="47" y="32"/>
                </a:lnTo>
                <a:lnTo>
                  <a:pt x="40" y="23"/>
                </a:lnTo>
                <a:lnTo>
                  <a:pt x="32" y="15"/>
                </a:lnTo>
                <a:lnTo>
                  <a:pt x="25" y="9"/>
                </a:lnTo>
                <a:lnTo>
                  <a:pt x="19" y="4"/>
                </a:lnTo>
                <a:lnTo>
                  <a:pt x="12" y="1"/>
                </a:lnTo>
                <a:lnTo>
                  <a:pt x="9" y="0"/>
                </a:lnTo>
                <a:lnTo>
                  <a:pt x="6" y="0"/>
                </a:lnTo>
                <a:lnTo>
                  <a:pt x="3" y="1"/>
                </a:lnTo>
                <a:lnTo>
                  <a:pt x="0" y="4"/>
                </a:lnTo>
                <a:lnTo>
                  <a:pt x="8" y="8"/>
                </a:lnTo>
                <a:lnTo>
                  <a:pt x="8" y="9"/>
                </a:lnTo>
                <a:lnTo>
                  <a:pt x="7" y="9"/>
                </a:lnTo>
                <a:lnTo>
                  <a:pt x="8" y="9"/>
                </a:lnTo>
                <a:lnTo>
                  <a:pt x="9" y="9"/>
                </a:lnTo>
                <a:lnTo>
                  <a:pt x="13" y="12"/>
                </a:lnTo>
                <a:lnTo>
                  <a:pt x="20" y="17"/>
                </a:lnTo>
                <a:lnTo>
                  <a:pt x="26" y="22"/>
                </a:lnTo>
                <a:lnTo>
                  <a:pt x="34" y="29"/>
                </a:lnTo>
                <a:lnTo>
                  <a:pt x="40" y="37"/>
                </a:lnTo>
                <a:lnTo>
                  <a:pt x="45" y="45"/>
                </a:lnTo>
                <a:lnTo>
                  <a:pt x="53"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799" name="CustomShape 1191"/>
          <p:cNvSpPr/>
          <p:nvPr/>
        </p:nvSpPr>
        <p:spPr>
          <a:xfrm>
            <a:off x="473075" y="3236913"/>
            <a:ext cx="38100" cy="95250"/>
          </a:xfrm>
          <a:custGeom>
            <a:avLst/>
            <a:gdLst/>
            <a:ahLst/>
            <a:cxnLst/>
            <a:rect l="l" t="t" r="r" b="b"/>
            <a:pathLst>
              <a:path w="25" h="60">
                <a:moveTo>
                  <a:pt x="25" y="59"/>
                </a:moveTo>
                <a:lnTo>
                  <a:pt x="23" y="55"/>
                </a:lnTo>
                <a:lnTo>
                  <a:pt x="23" y="49"/>
                </a:lnTo>
                <a:lnTo>
                  <a:pt x="22" y="41"/>
                </a:lnTo>
                <a:lnTo>
                  <a:pt x="20" y="34"/>
                </a:lnTo>
                <a:lnTo>
                  <a:pt x="18" y="26"/>
                </a:lnTo>
                <a:lnTo>
                  <a:pt x="16" y="17"/>
                </a:lnTo>
                <a:lnTo>
                  <a:pt x="12" y="8"/>
                </a:lnTo>
                <a:lnTo>
                  <a:pt x="8" y="0"/>
                </a:lnTo>
                <a:lnTo>
                  <a:pt x="0" y="4"/>
                </a:lnTo>
                <a:lnTo>
                  <a:pt x="4" y="12"/>
                </a:lnTo>
                <a:lnTo>
                  <a:pt x="8" y="19"/>
                </a:lnTo>
                <a:lnTo>
                  <a:pt x="10" y="28"/>
                </a:lnTo>
                <a:lnTo>
                  <a:pt x="12" y="36"/>
                </a:lnTo>
                <a:lnTo>
                  <a:pt x="13" y="44"/>
                </a:lnTo>
                <a:lnTo>
                  <a:pt x="14" y="50"/>
                </a:lnTo>
                <a:lnTo>
                  <a:pt x="15" y="56"/>
                </a:lnTo>
                <a:lnTo>
                  <a:pt x="16" y="60"/>
                </a:lnTo>
                <a:lnTo>
                  <a:pt x="25"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00" name="CustomShape 1192"/>
          <p:cNvSpPr/>
          <p:nvPr/>
        </p:nvSpPr>
        <p:spPr>
          <a:xfrm>
            <a:off x="8562975" y="3379788"/>
            <a:ext cx="103188" cy="166687"/>
          </a:xfrm>
          <a:custGeom>
            <a:avLst/>
            <a:gdLst/>
            <a:ahLst/>
            <a:cxnLst/>
            <a:rect l="l" t="t" r="r" b="b"/>
            <a:pathLst>
              <a:path w="65" h="106">
                <a:moveTo>
                  <a:pt x="0" y="96"/>
                </a:moveTo>
                <a:lnTo>
                  <a:pt x="0" y="100"/>
                </a:lnTo>
                <a:lnTo>
                  <a:pt x="0" y="102"/>
                </a:lnTo>
                <a:lnTo>
                  <a:pt x="1" y="104"/>
                </a:lnTo>
                <a:lnTo>
                  <a:pt x="2" y="105"/>
                </a:lnTo>
                <a:lnTo>
                  <a:pt x="6" y="106"/>
                </a:lnTo>
                <a:lnTo>
                  <a:pt x="11" y="106"/>
                </a:lnTo>
                <a:lnTo>
                  <a:pt x="17" y="104"/>
                </a:lnTo>
                <a:lnTo>
                  <a:pt x="24" y="100"/>
                </a:lnTo>
                <a:lnTo>
                  <a:pt x="30" y="95"/>
                </a:lnTo>
                <a:lnTo>
                  <a:pt x="38" y="89"/>
                </a:lnTo>
                <a:lnTo>
                  <a:pt x="44" y="80"/>
                </a:lnTo>
                <a:lnTo>
                  <a:pt x="50" y="71"/>
                </a:lnTo>
                <a:lnTo>
                  <a:pt x="57" y="61"/>
                </a:lnTo>
                <a:lnTo>
                  <a:pt x="61" y="50"/>
                </a:lnTo>
                <a:lnTo>
                  <a:pt x="63" y="39"/>
                </a:lnTo>
                <a:lnTo>
                  <a:pt x="65" y="27"/>
                </a:lnTo>
                <a:lnTo>
                  <a:pt x="64" y="15"/>
                </a:lnTo>
                <a:lnTo>
                  <a:pt x="61" y="2"/>
                </a:lnTo>
                <a:lnTo>
                  <a:pt x="60" y="1"/>
                </a:lnTo>
                <a:lnTo>
                  <a:pt x="59" y="0"/>
                </a:lnTo>
                <a:lnTo>
                  <a:pt x="57" y="0"/>
                </a:lnTo>
                <a:lnTo>
                  <a:pt x="55" y="1"/>
                </a:lnTo>
                <a:lnTo>
                  <a:pt x="48" y="3"/>
                </a:lnTo>
                <a:lnTo>
                  <a:pt x="42" y="8"/>
                </a:lnTo>
                <a:lnTo>
                  <a:pt x="36" y="14"/>
                </a:lnTo>
                <a:lnTo>
                  <a:pt x="28" y="22"/>
                </a:lnTo>
                <a:lnTo>
                  <a:pt x="22" y="29"/>
                </a:lnTo>
                <a:lnTo>
                  <a:pt x="16" y="38"/>
                </a:lnTo>
                <a:lnTo>
                  <a:pt x="11" y="47"/>
                </a:lnTo>
                <a:lnTo>
                  <a:pt x="8" y="55"/>
                </a:lnTo>
                <a:lnTo>
                  <a:pt x="6" y="63"/>
                </a:lnTo>
                <a:lnTo>
                  <a:pt x="4" y="72"/>
                </a:lnTo>
                <a:lnTo>
                  <a:pt x="2" y="80"/>
                </a:lnTo>
                <a:lnTo>
                  <a:pt x="1" y="86"/>
                </a:lnTo>
                <a:lnTo>
                  <a:pt x="1" y="92"/>
                </a:lnTo>
                <a:lnTo>
                  <a:pt x="0"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801" name="CustomShape 1193"/>
          <p:cNvSpPr/>
          <p:nvPr/>
        </p:nvSpPr>
        <p:spPr>
          <a:xfrm>
            <a:off x="8555038" y="3381375"/>
            <a:ext cx="119062" cy="174625"/>
          </a:xfrm>
          <a:custGeom>
            <a:avLst/>
            <a:gdLst/>
            <a:ahLst/>
            <a:cxnLst/>
            <a:rect l="l" t="t" r="r" b="b"/>
            <a:pathLst>
              <a:path w="75" h="110">
                <a:moveTo>
                  <a:pt x="62" y="2"/>
                </a:moveTo>
                <a:lnTo>
                  <a:pt x="65" y="14"/>
                </a:lnTo>
                <a:lnTo>
                  <a:pt x="65" y="26"/>
                </a:lnTo>
                <a:lnTo>
                  <a:pt x="64" y="37"/>
                </a:lnTo>
                <a:lnTo>
                  <a:pt x="62" y="48"/>
                </a:lnTo>
                <a:lnTo>
                  <a:pt x="58" y="58"/>
                </a:lnTo>
                <a:lnTo>
                  <a:pt x="52" y="68"/>
                </a:lnTo>
                <a:lnTo>
                  <a:pt x="46" y="77"/>
                </a:lnTo>
                <a:lnTo>
                  <a:pt x="40" y="84"/>
                </a:lnTo>
                <a:lnTo>
                  <a:pt x="33" y="90"/>
                </a:lnTo>
                <a:lnTo>
                  <a:pt x="26" y="95"/>
                </a:lnTo>
                <a:lnTo>
                  <a:pt x="21" y="99"/>
                </a:lnTo>
                <a:lnTo>
                  <a:pt x="15" y="101"/>
                </a:lnTo>
                <a:lnTo>
                  <a:pt x="11" y="101"/>
                </a:lnTo>
                <a:lnTo>
                  <a:pt x="9" y="100"/>
                </a:lnTo>
                <a:lnTo>
                  <a:pt x="10" y="100"/>
                </a:lnTo>
                <a:lnTo>
                  <a:pt x="9" y="100"/>
                </a:lnTo>
                <a:lnTo>
                  <a:pt x="9" y="99"/>
                </a:lnTo>
                <a:lnTo>
                  <a:pt x="9" y="96"/>
                </a:lnTo>
                <a:lnTo>
                  <a:pt x="0" y="95"/>
                </a:lnTo>
                <a:lnTo>
                  <a:pt x="0" y="99"/>
                </a:lnTo>
                <a:lnTo>
                  <a:pt x="0" y="102"/>
                </a:lnTo>
                <a:lnTo>
                  <a:pt x="3" y="105"/>
                </a:lnTo>
                <a:lnTo>
                  <a:pt x="6" y="109"/>
                </a:lnTo>
                <a:lnTo>
                  <a:pt x="11" y="110"/>
                </a:lnTo>
                <a:lnTo>
                  <a:pt x="17" y="110"/>
                </a:lnTo>
                <a:lnTo>
                  <a:pt x="24" y="107"/>
                </a:lnTo>
                <a:lnTo>
                  <a:pt x="31" y="103"/>
                </a:lnTo>
                <a:lnTo>
                  <a:pt x="39" y="98"/>
                </a:lnTo>
                <a:lnTo>
                  <a:pt x="46" y="91"/>
                </a:lnTo>
                <a:lnTo>
                  <a:pt x="53" y="82"/>
                </a:lnTo>
                <a:lnTo>
                  <a:pt x="60" y="73"/>
                </a:lnTo>
                <a:lnTo>
                  <a:pt x="65" y="62"/>
                </a:lnTo>
                <a:lnTo>
                  <a:pt x="70" y="51"/>
                </a:lnTo>
                <a:lnTo>
                  <a:pt x="73" y="39"/>
                </a:lnTo>
                <a:lnTo>
                  <a:pt x="75" y="26"/>
                </a:lnTo>
                <a:lnTo>
                  <a:pt x="73" y="13"/>
                </a:lnTo>
                <a:lnTo>
                  <a:pt x="70" y="0"/>
                </a:lnTo>
                <a:lnTo>
                  <a:pt x="62" y="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02" name="CustomShape 1194"/>
          <p:cNvSpPr/>
          <p:nvPr/>
        </p:nvSpPr>
        <p:spPr>
          <a:xfrm>
            <a:off x="8582025" y="3371850"/>
            <a:ext cx="84138" cy="69850"/>
          </a:xfrm>
          <a:custGeom>
            <a:avLst/>
            <a:gdLst/>
            <a:ahLst/>
            <a:cxnLst/>
            <a:rect l="l" t="t" r="r" b="b"/>
            <a:pathLst>
              <a:path w="53" h="45">
                <a:moveTo>
                  <a:pt x="8" y="45"/>
                </a:moveTo>
                <a:lnTo>
                  <a:pt x="13" y="38"/>
                </a:lnTo>
                <a:lnTo>
                  <a:pt x="19" y="30"/>
                </a:lnTo>
                <a:lnTo>
                  <a:pt x="27" y="22"/>
                </a:lnTo>
                <a:lnTo>
                  <a:pt x="33" y="17"/>
                </a:lnTo>
                <a:lnTo>
                  <a:pt x="40" y="12"/>
                </a:lnTo>
                <a:lnTo>
                  <a:pt x="44" y="10"/>
                </a:lnTo>
                <a:lnTo>
                  <a:pt x="45" y="9"/>
                </a:lnTo>
                <a:lnTo>
                  <a:pt x="46" y="9"/>
                </a:lnTo>
                <a:lnTo>
                  <a:pt x="45" y="9"/>
                </a:lnTo>
                <a:lnTo>
                  <a:pt x="45" y="8"/>
                </a:lnTo>
                <a:lnTo>
                  <a:pt x="53" y="6"/>
                </a:lnTo>
                <a:lnTo>
                  <a:pt x="50" y="3"/>
                </a:lnTo>
                <a:lnTo>
                  <a:pt x="47" y="0"/>
                </a:lnTo>
                <a:lnTo>
                  <a:pt x="44" y="0"/>
                </a:lnTo>
                <a:lnTo>
                  <a:pt x="41" y="1"/>
                </a:lnTo>
                <a:lnTo>
                  <a:pt x="34" y="5"/>
                </a:lnTo>
                <a:lnTo>
                  <a:pt x="28" y="9"/>
                </a:lnTo>
                <a:lnTo>
                  <a:pt x="21" y="16"/>
                </a:lnTo>
                <a:lnTo>
                  <a:pt x="13" y="23"/>
                </a:lnTo>
                <a:lnTo>
                  <a:pt x="6" y="32"/>
                </a:lnTo>
                <a:lnTo>
                  <a:pt x="0" y="41"/>
                </a:lnTo>
                <a:lnTo>
                  <a:pt x="8" y="4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03" name="CustomShape 1195"/>
          <p:cNvSpPr/>
          <p:nvPr/>
        </p:nvSpPr>
        <p:spPr>
          <a:xfrm>
            <a:off x="8555038" y="3436938"/>
            <a:ext cx="38100" cy="96837"/>
          </a:xfrm>
          <a:custGeom>
            <a:avLst/>
            <a:gdLst/>
            <a:ahLst/>
            <a:cxnLst/>
            <a:rect l="l" t="t" r="r" b="b"/>
            <a:pathLst>
              <a:path w="25" h="61">
                <a:moveTo>
                  <a:pt x="9" y="61"/>
                </a:moveTo>
                <a:lnTo>
                  <a:pt x="10" y="57"/>
                </a:lnTo>
                <a:lnTo>
                  <a:pt x="11" y="50"/>
                </a:lnTo>
                <a:lnTo>
                  <a:pt x="12" y="44"/>
                </a:lnTo>
                <a:lnTo>
                  <a:pt x="13" y="36"/>
                </a:lnTo>
                <a:lnTo>
                  <a:pt x="15" y="28"/>
                </a:lnTo>
                <a:lnTo>
                  <a:pt x="17" y="21"/>
                </a:lnTo>
                <a:lnTo>
                  <a:pt x="21" y="12"/>
                </a:lnTo>
                <a:lnTo>
                  <a:pt x="25" y="4"/>
                </a:lnTo>
                <a:lnTo>
                  <a:pt x="17" y="0"/>
                </a:lnTo>
                <a:lnTo>
                  <a:pt x="13" y="9"/>
                </a:lnTo>
                <a:lnTo>
                  <a:pt x="9" y="18"/>
                </a:lnTo>
                <a:lnTo>
                  <a:pt x="7" y="26"/>
                </a:lnTo>
                <a:lnTo>
                  <a:pt x="5" y="35"/>
                </a:lnTo>
                <a:lnTo>
                  <a:pt x="3" y="43"/>
                </a:lnTo>
                <a:lnTo>
                  <a:pt x="2" y="49"/>
                </a:lnTo>
                <a:lnTo>
                  <a:pt x="2" y="56"/>
                </a:lnTo>
                <a:lnTo>
                  <a:pt x="0" y="60"/>
                </a:lnTo>
                <a:lnTo>
                  <a:pt x="9" y="6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04" name="CustomShape 1196"/>
          <p:cNvSpPr/>
          <p:nvPr/>
        </p:nvSpPr>
        <p:spPr>
          <a:xfrm>
            <a:off x="401638" y="4913313"/>
            <a:ext cx="103187" cy="169862"/>
          </a:xfrm>
          <a:custGeom>
            <a:avLst/>
            <a:gdLst/>
            <a:ahLst/>
            <a:cxnLst/>
            <a:rect l="l" t="t" r="r" b="b"/>
            <a:pathLst>
              <a:path w="65" h="107">
                <a:moveTo>
                  <a:pt x="65" y="96"/>
                </a:moveTo>
                <a:lnTo>
                  <a:pt x="65" y="99"/>
                </a:lnTo>
                <a:lnTo>
                  <a:pt x="65" y="101"/>
                </a:lnTo>
                <a:lnTo>
                  <a:pt x="64" y="103"/>
                </a:lnTo>
                <a:lnTo>
                  <a:pt x="63" y="104"/>
                </a:lnTo>
                <a:lnTo>
                  <a:pt x="59" y="107"/>
                </a:lnTo>
                <a:lnTo>
                  <a:pt x="54" y="105"/>
                </a:lnTo>
                <a:lnTo>
                  <a:pt x="48" y="103"/>
                </a:lnTo>
                <a:lnTo>
                  <a:pt x="41" y="100"/>
                </a:lnTo>
                <a:lnTo>
                  <a:pt x="35" y="94"/>
                </a:lnTo>
                <a:lnTo>
                  <a:pt x="27" y="88"/>
                </a:lnTo>
                <a:lnTo>
                  <a:pt x="21" y="80"/>
                </a:lnTo>
                <a:lnTo>
                  <a:pt x="15" y="71"/>
                </a:lnTo>
                <a:lnTo>
                  <a:pt x="8" y="62"/>
                </a:lnTo>
                <a:lnTo>
                  <a:pt x="4" y="51"/>
                </a:lnTo>
                <a:lnTo>
                  <a:pt x="2" y="38"/>
                </a:lnTo>
                <a:lnTo>
                  <a:pt x="0" y="26"/>
                </a:lnTo>
                <a:lnTo>
                  <a:pt x="1" y="14"/>
                </a:lnTo>
                <a:lnTo>
                  <a:pt x="4" y="1"/>
                </a:lnTo>
                <a:lnTo>
                  <a:pt x="5" y="0"/>
                </a:lnTo>
                <a:lnTo>
                  <a:pt x="6" y="0"/>
                </a:lnTo>
                <a:lnTo>
                  <a:pt x="8" y="0"/>
                </a:lnTo>
                <a:lnTo>
                  <a:pt x="10" y="0"/>
                </a:lnTo>
                <a:lnTo>
                  <a:pt x="17" y="3"/>
                </a:lnTo>
                <a:lnTo>
                  <a:pt x="23" y="8"/>
                </a:lnTo>
                <a:lnTo>
                  <a:pt x="29" y="14"/>
                </a:lnTo>
                <a:lnTo>
                  <a:pt x="37" y="21"/>
                </a:lnTo>
                <a:lnTo>
                  <a:pt x="43" y="30"/>
                </a:lnTo>
                <a:lnTo>
                  <a:pt x="49" y="38"/>
                </a:lnTo>
                <a:lnTo>
                  <a:pt x="54" y="46"/>
                </a:lnTo>
                <a:lnTo>
                  <a:pt x="57" y="55"/>
                </a:lnTo>
                <a:lnTo>
                  <a:pt x="59" y="63"/>
                </a:lnTo>
                <a:lnTo>
                  <a:pt x="61" y="71"/>
                </a:lnTo>
                <a:lnTo>
                  <a:pt x="63" y="79"/>
                </a:lnTo>
                <a:lnTo>
                  <a:pt x="64" y="86"/>
                </a:lnTo>
                <a:lnTo>
                  <a:pt x="64" y="91"/>
                </a:lnTo>
                <a:lnTo>
                  <a:pt x="65"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805" name="CustomShape 1197"/>
          <p:cNvSpPr/>
          <p:nvPr/>
        </p:nvSpPr>
        <p:spPr>
          <a:xfrm>
            <a:off x="393700" y="4913313"/>
            <a:ext cx="119063" cy="174625"/>
          </a:xfrm>
          <a:custGeom>
            <a:avLst/>
            <a:gdLst/>
            <a:ahLst/>
            <a:cxnLst/>
            <a:rect l="l" t="t" r="r" b="b"/>
            <a:pathLst>
              <a:path w="75" h="111">
                <a:moveTo>
                  <a:pt x="5" y="0"/>
                </a:moveTo>
                <a:lnTo>
                  <a:pt x="2" y="13"/>
                </a:lnTo>
                <a:lnTo>
                  <a:pt x="0" y="26"/>
                </a:lnTo>
                <a:lnTo>
                  <a:pt x="2" y="40"/>
                </a:lnTo>
                <a:lnTo>
                  <a:pt x="5" y="52"/>
                </a:lnTo>
                <a:lnTo>
                  <a:pt x="10" y="63"/>
                </a:lnTo>
                <a:lnTo>
                  <a:pt x="15" y="74"/>
                </a:lnTo>
                <a:lnTo>
                  <a:pt x="22" y="82"/>
                </a:lnTo>
                <a:lnTo>
                  <a:pt x="29" y="91"/>
                </a:lnTo>
                <a:lnTo>
                  <a:pt x="36" y="98"/>
                </a:lnTo>
                <a:lnTo>
                  <a:pt x="44" y="103"/>
                </a:lnTo>
                <a:lnTo>
                  <a:pt x="51" y="108"/>
                </a:lnTo>
                <a:lnTo>
                  <a:pt x="58" y="110"/>
                </a:lnTo>
                <a:lnTo>
                  <a:pt x="64" y="111"/>
                </a:lnTo>
                <a:lnTo>
                  <a:pt x="70" y="109"/>
                </a:lnTo>
                <a:lnTo>
                  <a:pt x="72" y="105"/>
                </a:lnTo>
                <a:lnTo>
                  <a:pt x="75" y="102"/>
                </a:lnTo>
                <a:lnTo>
                  <a:pt x="75" y="99"/>
                </a:lnTo>
                <a:lnTo>
                  <a:pt x="75" y="96"/>
                </a:lnTo>
                <a:lnTo>
                  <a:pt x="66" y="97"/>
                </a:lnTo>
                <a:lnTo>
                  <a:pt x="66" y="99"/>
                </a:lnTo>
                <a:lnTo>
                  <a:pt x="66" y="100"/>
                </a:lnTo>
                <a:lnTo>
                  <a:pt x="65" y="101"/>
                </a:lnTo>
                <a:lnTo>
                  <a:pt x="66" y="101"/>
                </a:lnTo>
                <a:lnTo>
                  <a:pt x="64" y="101"/>
                </a:lnTo>
                <a:lnTo>
                  <a:pt x="60" y="101"/>
                </a:lnTo>
                <a:lnTo>
                  <a:pt x="54" y="99"/>
                </a:lnTo>
                <a:lnTo>
                  <a:pt x="49" y="96"/>
                </a:lnTo>
                <a:lnTo>
                  <a:pt x="42" y="91"/>
                </a:lnTo>
                <a:lnTo>
                  <a:pt x="35" y="85"/>
                </a:lnTo>
                <a:lnTo>
                  <a:pt x="29" y="77"/>
                </a:lnTo>
                <a:lnTo>
                  <a:pt x="23" y="68"/>
                </a:lnTo>
                <a:lnTo>
                  <a:pt x="17" y="59"/>
                </a:lnTo>
                <a:lnTo>
                  <a:pt x="13" y="48"/>
                </a:lnTo>
                <a:lnTo>
                  <a:pt x="11" y="38"/>
                </a:lnTo>
                <a:lnTo>
                  <a:pt x="10" y="26"/>
                </a:lnTo>
                <a:lnTo>
                  <a:pt x="10" y="15"/>
                </a:lnTo>
                <a:lnTo>
                  <a:pt x="13" y="3"/>
                </a:lnTo>
                <a:lnTo>
                  <a:pt x="5"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06" name="CustomShape 1198"/>
          <p:cNvSpPr/>
          <p:nvPr/>
        </p:nvSpPr>
        <p:spPr>
          <a:xfrm>
            <a:off x="401638" y="4905375"/>
            <a:ext cx="84137" cy="73025"/>
          </a:xfrm>
          <a:custGeom>
            <a:avLst/>
            <a:gdLst/>
            <a:ahLst/>
            <a:cxnLst/>
            <a:rect l="l" t="t" r="r" b="b"/>
            <a:pathLst>
              <a:path w="53" h="46">
                <a:moveTo>
                  <a:pt x="53" y="40"/>
                </a:moveTo>
                <a:lnTo>
                  <a:pt x="47" y="31"/>
                </a:lnTo>
                <a:lnTo>
                  <a:pt x="40" y="23"/>
                </a:lnTo>
                <a:lnTo>
                  <a:pt x="32" y="16"/>
                </a:lnTo>
                <a:lnTo>
                  <a:pt x="25" y="9"/>
                </a:lnTo>
                <a:lnTo>
                  <a:pt x="19" y="4"/>
                </a:lnTo>
                <a:lnTo>
                  <a:pt x="12" y="1"/>
                </a:lnTo>
                <a:lnTo>
                  <a:pt x="9" y="0"/>
                </a:lnTo>
                <a:lnTo>
                  <a:pt x="6" y="0"/>
                </a:lnTo>
                <a:lnTo>
                  <a:pt x="3" y="2"/>
                </a:lnTo>
                <a:lnTo>
                  <a:pt x="0" y="5"/>
                </a:lnTo>
                <a:lnTo>
                  <a:pt x="8" y="8"/>
                </a:lnTo>
                <a:lnTo>
                  <a:pt x="7" y="9"/>
                </a:lnTo>
                <a:lnTo>
                  <a:pt x="8" y="9"/>
                </a:lnTo>
                <a:lnTo>
                  <a:pt x="9" y="9"/>
                </a:lnTo>
                <a:lnTo>
                  <a:pt x="13" y="12"/>
                </a:lnTo>
                <a:lnTo>
                  <a:pt x="20" y="16"/>
                </a:lnTo>
                <a:lnTo>
                  <a:pt x="27" y="23"/>
                </a:lnTo>
                <a:lnTo>
                  <a:pt x="34" y="29"/>
                </a:lnTo>
                <a:lnTo>
                  <a:pt x="40" y="37"/>
                </a:lnTo>
                <a:lnTo>
                  <a:pt x="45" y="46"/>
                </a:lnTo>
                <a:lnTo>
                  <a:pt x="53" y="4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07" name="CustomShape 1199"/>
          <p:cNvSpPr/>
          <p:nvPr/>
        </p:nvSpPr>
        <p:spPr>
          <a:xfrm>
            <a:off x="473075" y="4968875"/>
            <a:ext cx="38100" cy="96838"/>
          </a:xfrm>
          <a:custGeom>
            <a:avLst/>
            <a:gdLst/>
            <a:ahLst/>
            <a:cxnLst/>
            <a:rect l="l" t="t" r="r" b="b"/>
            <a:pathLst>
              <a:path w="25" h="62">
                <a:moveTo>
                  <a:pt x="25" y="61"/>
                </a:moveTo>
                <a:lnTo>
                  <a:pt x="23" y="56"/>
                </a:lnTo>
                <a:lnTo>
                  <a:pt x="23" y="50"/>
                </a:lnTo>
                <a:lnTo>
                  <a:pt x="22" y="43"/>
                </a:lnTo>
                <a:lnTo>
                  <a:pt x="20" y="35"/>
                </a:lnTo>
                <a:lnTo>
                  <a:pt x="18" y="27"/>
                </a:lnTo>
                <a:lnTo>
                  <a:pt x="16" y="18"/>
                </a:lnTo>
                <a:lnTo>
                  <a:pt x="12" y="9"/>
                </a:lnTo>
                <a:lnTo>
                  <a:pt x="8" y="0"/>
                </a:lnTo>
                <a:lnTo>
                  <a:pt x="0" y="6"/>
                </a:lnTo>
                <a:lnTo>
                  <a:pt x="4" y="13"/>
                </a:lnTo>
                <a:lnTo>
                  <a:pt x="8" y="21"/>
                </a:lnTo>
                <a:lnTo>
                  <a:pt x="10" y="29"/>
                </a:lnTo>
                <a:lnTo>
                  <a:pt x="12" y="37"/>
                </a:lnTo>
                <a:lnTo>
                  <a:pt x="13" y="45"/>
                </a:lnTo>
                <a:lnTo>
                  <a:pt x="14" y="52"/>
                </a:lnTo>
                <a:lnTo>
                  <a:pt x="15" y="57"/>
                </a:lnTo>
                <a:lnTo>
                  <a:pt x="16" y="62"/>
                </a:lnTo>
                <a:lnTo>
                  <a:pt x="25" y="6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08" name="CustomShape 1200"/>
          <p:cNvSpPr/>
          <p:nvPr/>
        </p:nvSpPr>
        <p:spPr>
          <a:xfrm>
            <a:off x="8562975" y="5113338"/>
            <a:ext cx="103188" cy="169862"/>
          </a:xfrm>
          <a:custGeom>
            <a:avLst/>
            <a:gdLst/>
            <a:ahLst/>
            <a:cxnLst/>
            <a:rect l="l" t="t" r="r" b="b"/>
            <a:pathLst>
              <a:path w="65" h="107">
                <a:moveTo>
                  <a:pt x="0" y="97"/>
                </a:moveTo>
                <a:lnTo>
                  <a:pt x="0" y="99"/>
                </a:lnTo>
                <a:lnTo>
                  <a:pt x="0" y="102"/>
                </a:lnTo>
                <a:lnTo>
                  <a:pt x="1" y="104"/>
                </a:lnTo>
                <a:lnTo>
                  <a:pt x="2" y="106"/>
                </a:lnTo>
                <a:lnTo>
                  <a:pt x="6" y="107"/>
                </a:lnTo>
                <a:lnTo>
                  <a:pt x="11" y="106"/>
                </a:lnTo>
                <a:lnTo>
                  <a:pt x="17" y="104"/>
                </a:lnTo>
                <a:lnTo>
                  <a:pt x="24" y="100"/>
                </a:lnTo>
                <a:lnTo>
                  <a:pt x="30" y="95"/>
                </a:lnTo>
                <a:lnTo>
                  <a:pt x="38" y="88"/>
                </a:lnTo>
                <a:lnTo>
                  <a:pt x="44" y="80"/>
                </a:lnTo>
                <a:lnTo>
                  <a:pt x="50" y="72"/>
                </a:lnTo>
                <a:lnTo>
                  <a:pt x="57" y="62"/>
                </a:lnTo>
                <a:lnTo>
                  <a:pt x="61" y="51"/>
                </a:lnTo>
                <a:lnTo>
                  <a:pt x="63" y="40"/>
                </a:lnTo>
                <a:lnTo>
                  <a:pt x="65" y="28"/>
                </a:lnTo>
                <a:lnTo>
                  <a:pt x="64" y="15"/>
                </a:lnTo>
                <a:lnTo>
                  <a:pt x="61" y="2"/>
                </a:lnTo>
                <a:lnTo>
                  <a:pt x="60" y="0"/>
                </a:lnTo>
                <a:lnTo>
                  <a:pt x="59" y="0"/>
                </a:lnTo>
                <a:lnTo>
                  <a:pt x="57" y="0"/>
                </a:lnTo>
                <a:lnTo>
                  <a:pt x="55" y="0"/>
                </a:lnTo>
                <a:lnTo>
                  <a:pt x="48" y="4"/>
                </a:lnTo>
                <a:lnTo>
                  <a:pt x="42" y="8"/>
                </a:lnTo>
                <a:lnTo>
                  <a:pt x="36" y="15"/>
                </a:lnTo>
                <a:lnTo>
                  <a:pt x="28" y="22"/>
                </a:lnTo>
                <a:lnTo>
                  <a:pt x="22" y="30"/>
                </a:lnTo>
                <a:lnTo>
                  <a:pt x="16" y="39"/>
                </a:lnTo>
                <a:lnTo>
                  <a:pt x="11" y="46"/>
                </a:lnTo>
                <a:lnTo>
                  <a:pt x="8" y="55"/>
                </a:lnTo>
                <a:lnTo>
                  <a:pt x="6" y="64"/>
                </a:lnTo>
                <a:lnTo>
                  <a:pt x="4" y="72"/>
                </a:lnTo>
                <a:lnTo>
                  <a:pt x="2" y="79"/>
                </a:lnTo>
                <a:lnTo>
                  <a:pt x="1" y="86"/>
                </a:lnTo>
                <a:lnTo>
                  <a:pt x="1" y="93"/>
                </a:lnTo>
                <a:lnTo>
                  <a:pt x="0"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809" name="CustomShape 1201"/>
          <p:cNvSpPr/>
          <p:nvPr/>
        </p:nvSpPr>
        <p:spPr>
          <a:xfrm>
            <a:off x="8555038" y="5113338"/>
            <a:ext cx="119062" cy="176212"/>
          </a:xfrm>
          <a:custGeom>
            <a:avLst/>
            <a:gdLst/>
            <a:ahLst/>
            <a:cxnLst/>
            <a:rect l="l" t="t" r="r" b="b"/>
            <a:pathLst>
              <a:path w="75" h="111">
                <a:moveTo>
                  <a:pt x="62" y="4"/>
                </a:moveTo>
                <a:lnTo>
                  <a:pt x="65" y="16"/>
                </a:lnTo>
                <a:lnTo>
                  <a:pt x="65" y="28"/>
                </a:lnTo>
                <a:lnTo>
                  <a:pt x="64" y="39"/>
                </a:lnTo>
                <a:lnTo>
                  <a:pt x="62" y="50"/>
                </a:lnTo>
                <a:lnTo>
                  <a:pt x="58" y="60"/>
                </a:lnTo>
                <a:lnTo>
                  <a:pt x="52" y="69"/>
                </a:lnTo>
                <a:lnTo>
                  <a:pt x="46" y="77"/>
                </a:lnTo>
                <a:lnTo>
                  <a:pt x="40" y="85"/>
                </a:lnTo>
                <a:lnTo>
                  <a:pt x="33" y="91"/>
                </a:lnTo>
                <a:lnTo>
                  <a:pt x="26" y="97"/>
                </a:lnTo>
                <a:lnTo>
                  <a:pt x="21" y="100"/>
                </a:lnTo>
                <a:lnTo>
                  <a:pt x="15" y="101"/>
                </a:lnTo>
                <a:lnTo>
                  <a:pt x="11" y="102"/>
                </a:lnTo>
                <a:lnTo>
                  <a:pt x="9" y="101"/>
                </a:lnTo>
                <a:lnTo>
                  <a:pt x="10" y="101"/>
                </a:lnTo>
                <a:lnTo>
                  <a:pt x="9" y="100"/>
                </a:lnTo>
                <a:lnTo>
                  <a:pt x="9" y="99"/>
                </a:lnTo>
                <a:lnTo>
                  <a:pt x="9" y="97"/>
                </a:lnTo>
                <a:lnTo>
                  <a:pt x="0" y="96"/>
                </a:lnTo>
                <a:lnTo>
                  <a:pt x="0" y="100"/>
                </a:lnTo>
                <a:lnTo>
                  <a:pt x="0" y="104"/>
                </a:lnTo>
                <a:lnTo>
                  <a:pt x="3" y="107"/>
                </a:lnTo>
                <a:lnTo>
                  <a:pt x="5" y="109"/>
                </a:lnTo>
                <a:lnTo>
                  <a:pt x="11" y="111"/>
                </a:lnTo>
                <a:lnTo>
                  <a:pt x="17" y="111"/>
                </a:lnTo>
                <a:lnTo>
                  <a:pt x="24" y="108"/>
                </a:lnTo>
                <a:lnTo>
                  <a:pt x="31" y="105"/>
                </a:lnTo>
                <a:lnTo>
                  <a:pt x="39" y="98"/>
                </a:lnTo>
                <a:lnTo>
                  <a:pt x="46" y="91"/>
                </a:lnTo>
                <a:lnTo>
                  <a:pt x="53" y="84"/>
                </a:lnTo>
                <a:lnTo>
                  <a:pt x="60" y="74"/>
                </a:lnTo>
                <a:lnTo>
                  <a:pt x="65" y="64"/>
                </a:lnTo>
                <a:lnTo>
                  <a:pt x="70" y="52"/>
                </a:lnTo>
                <a:lnTo>
                  <a:pt x="73" y="40"/>
                </a:lnTo>
                <a:lnTo>
                  <a:pt x="75" y="28"/>
                </a:lnTo>
                <a:lnTo>
                  <a:pt x="73" y="15"/>
                </a:lnTo>
                <a:lnTo>
                  <a:pt x="70" y="0"/>
                </a:lnTo>
                <a:lnTo>
                  <a:pt x="62" y="4"/>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10" name="CustomShape 1202"/>
          <p:cNvSpPr/>
          <p:nvPr/>
        </p:nvSpPr>
        <p:spPr>
          <a:xfrm>
            <a:off x="8582025" y="5106988"/>
            <a:ext cx="84138" cy="69850"/>
          </a:xfrm>
          <a:custGeom>
            <a:avLst/>
            <a:gdLst/>
            <a:ahLst/>
            <a:cxnLst/>
            <a:rect l="l" t="t" r="r" b="b"/>
            <a:pathLst>
              <a:path w="53" h="45">
                <a:moveTo>
                  <a:pt x="8" y="45"/>
                </a:moveTo>
                <a:lnTo>
                  <a:pt x="13" y="37"/>
                </a:lnTo>
                <a:lnTo>
                  <a:pt x="19" y="28"/>
                </a:lnTo>
                <a:lnTo>
                  <a:pt x="26" y="22"/>
                </a:lnTo>
                <a:lnTo>
                  <a:pt x="33" y="16"/>
                </a:lnTo>
                <a:lnTo>
                  <a:pt x="40" y="12"/>
                </a:lnTo>
                <a:lnTo>
                  <a:pt x="44" y="9"/>
                </a:lnTo>
                <a:lnTo>
                  <a:pt x="45" y="9"/>
                </a:lnTo>
                <a:lnTo>
                  <a:pt x="46" y="9"/>
                </a:lnTo>
                <a:lnTo>
                  <a:pt x="45" y="9"/>
                </a:lnTo>
                <a:lnTo>
                  <a:pt x="45" y="8"/>
                </a:lnTo>
                <a:lnTo>
                  <a:pt x="53" y="4"/>
                </a:lnTo>
                <a:lnTo>
                  <a:pt x="50" y="1"/>
                </a:lnTo>
                <a:lnTo>
                  <a:pt x="47" y="0"/>
                </a:lnTo>
                <a:lnTo>
                  <a:pt x="44" y="0"/>
                </a:lnTo>
                <a:lnTo>
                  <a:pt x="41" y="1"/>
                </a:lnTo>
                <a:lnTo>
                  <a:pt x="34" y="3"/>
                </a:lnTo>
                <a:lnTo>
                  <a:pt x="28" y="9"/>
                </a:lnTo>
                <a:lnTo>
                  <a:pt x="21" y="15"/>
                </a:lnTo>
                <a:lnTo>
                  <a:pt x="13" y="23"/>
                </a:lnTo>
                <a:lnTo>
                  <a:pt x="6" y="32"/>
                </a:lnTo>
                <a:lnTo>
                  <a:pt x="0" y="41"/>
                </a:lnTo>
                <a:lnTo>
                  <a:pt x="8" y="4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11" name="CustomShape 1203"/>
          <p:cNvSpPr/>
          <p:nvPr/>
        </p:nvSpPr>
        <p:spPr>
          <a:xfrm>
            <a:off x="8555038" y="5172075"/>
            <a:ext cx="38100" cy="95250"/>
          </a:xfrm>
          <a:custGeom>
            <a:avLst/>
            <a:gdLst/>
            <a:ahLst/>
            <a:cxnLst/>
            <a:rect l="l" t="t" r="r" b="b"/>
            <a:pathLst>
              <a:path w="25" h="60">
                <a:moveTo>
                  <a:pt x="9" y="60"/>
                </a:moveTo>
                <a:lnTo>
                  <a:pt x="10" y="56"/>
                </a:lnTo>
                <a:lnTo>
                  <a:pt x="11" y="50"/>
                </a:lnTo>
                <a:lnTo>
                  <a:pt x="12" y="43"/>
                </a:lnTo>
                <a:lnTo>
                  <a:pt x="13" y="36"/>
                </a:lnTo>
                <a:lnTo>
                  <a:pt x="15" y="28"/>
                </a:lnTo>
                <a:lnTo>
                  <a:pt x="17" y="19"/>
                </a:lnTo>
                <a:lnTo>
                  <a:pt x="21" y="12"/>
                </a:lnTo>
                <a:lnTo>
                  <a:pt x="25" y="4"/>
                </a:lnTo>
                <a:lnTo>
                  <a:pt x="17" y="0"/>
                </a:lnTo>
                <a:lnTo>
                  <a:pt x="13" y="7"/>
                </a:lnTo>
                <a:lnTo>
                  <a:pt x="9" y="16"/>
                </a:lnTo>
                <a:lnTo>
                  <a:pt x="7" y="25"/>
                </a:lnTo>
                <a:lnTo>
                  <a:pt x="5" y="34"/>
                </a:lnTo>
                <a:lnTo>
                  <a:pt x="3" y="41"/>
                </a:lnTo>
                <a:lnTo>
                  <a:pt x="2" y="49"/>
                </a:lnTo>
                <a:lnTo>
                  <a:pt x="2" y="54"/>
                </a:lnTo>
                <a:lnTo>
                  <a:pt x="0" y="59"/>
                </a:lnTo>
                <a:lnTo>
                  <a:pt x="9" y="6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12" name="CustomShape 1204"/>
          <p:cNvSpPr/>
          <p:nvPr/>
        </p:nvSpPr>
        <p:spPr>
          <a:xfrm>
            <a:off x="396875" y="2179638"/>
            <a:ext cx="100013" cy="169862"/>
          </a:xfrm>
          <a:custGeom>
            <a:avLst/>
            <a:gdLst/>
            <a:ahLst/>
            <a:cxnLst/>
            <a:rect l="l" t="t" r="r" b="b"/>
            <a:pathLst>
              <a:path w="64" h="107">
                <a:moveTo>
                  <a:pt x="64" y="97"/>
                </a:moveTo>
                <a:lnTo>
                  <a:pt x="64" y="100"/>
                </a:lnTo>
                <a:lnTo>
                  <a:pt x="64" y="102"/>
                </a:lnTo>
                <a:lnTo>
                  <a:pt x="63" y="105"/>
                </a:lnTo>
                <a:lnTo>
                  <a:pt x="62" y="106"/>
                </a:lnTo>
                <a:lnTo>
                  <a:pt x="58" y="107"/>
                </a:lnTo>
                <a:lnTo>
                  <a:pt x="53" y="107"/>
                </a:lnTo>
                <a:lnTo>
                  <a:pt x="47" y="105"/>
                </a:lnTo>
                <a:lnTo>
                  <a:pt x="41" y="100"/>
                </a:lnTo>
                <a:lnTo>
                  <a:pt x="33" y="95"/>
                </a:lnTo>
                <a:lnTo>
                  <a:pt x="26" y="88"/>
                </a:lnTo>
                <a:lnTo>
                  <a:pt x="20" y="80"/>
                </a:lnTo>
                <a:lnTo>
                  <a:pt x="13" y="72"/>
                </a:lnTo>
                <a:lnTo>
                  <a:pt x="8" y="62"/>
                </a:lnTo>
                <a:lnTo>
                  <a:pt x="4" y="51"/>
                </a:lnTo>
                <a:lnTo>
                  <a:pt x="1" y="40"/>
                </a:lnTo>
                <a:lnTo>
                  <a:pt x="0" y="28"/>
                </a:lnTo>
                <a:lnTo>
                  <a:pt x="1" y="14"/>
                </a:lnTo>
                <a:lnTo>
                  <a:pt x="4" y="2"/>
                </a:lnTo>
                <a:lnTo>
                  <a:pt x="4" y="1"/>
                </a:lnTo>
                <a:lnTo>
                  <a:pt x="6" y="0"/>
                </a:lnTo>
                <a:lnTo>
                  <a:pt x="7" y="0"/>
                </a:lnTo>
                <a:lnTo>
                  <a:pt x="10" y="1"/>
                </a:lnTo>
                <a:lnTo>
                  <a:pt x="15" y="4"/>
                </a:lnTo>
                <a:lnTo>
                  <a:pt x="22" y="8"/>
                </a:lnTo>
                <a:lnTo>
                  <a:pt x="29" y="14"/>
                </a:lnTo>
                <a:lnTo>
                  <a:pt x="35" y="22"/>
                </a:lnTo>
                <a:lnTo>
                  <a:pt x="42" y="30"/>
                </a:lnTo>
                <a:lnTo>
                  <a:pt x="48" y="39"/>
                </a:lnTo>
                <a:lnTo>
                  <a:pt x="52" y="46"/>
                </a:lnTo>
                <a:lnTo>
                  <a:pt x="56" y="55"/>
                </a:lnTo>
                <a:lnTo>
                  <a:pt x="58" y="64"/>
                </a:lnTo>
                <a:lnTo>
                  <a:pt x="60" y="72"/>
                </a:lnTo>
                <a:lnTo>
                  <a:pt x="62" y="79"/>
                </a:lnTo>
                <a:lnTo>
                  <a:pt x="63" y="87"/>
                </a:lnTo>
                <a:lnTo>
                  <a:pt x="64" y="92"/>
                </a:lnTo>
                <a:lnTo>
                  <a:pt x="64"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813" name="CustomShape 1205"/>
          <p:cNvSpPr/>
          <p:nvPr/>
        </p:nvSpPr>
        <p:spPr>
          <a:xfrm>
            <a:off x="388938" y="2179638"/>
            <a:ext cx="114300" cy="176212"/>
          </a:xfrm>
          <a:custGeom>
            <a:avLst/>
            <a:gdLst/>
            <a:ahLst/>
            <a:cxnLst/>
            <a:rect l="l" t="t" r="r" b="b"/>
            <a:pathLst>
              <a:path w="73" h="111">
                <a:moveTo>
                  <a:pt x="5" y="0"/>
                </a:moveTo>
                <a:lnTo>
                  <a:pt x="0" y="14"/>
                </a:lnTo>
                <a:lnTo>
                  <a:pt x="0" y="28"/>
                </a:lnTo>
                <a:lnTo>
                  <a:pt x="1" y="41"/>
                </a:lnTo>
                <a:lnTo>
                  <a:pt x="5" y="53"/>
                </a:lnTo>
                <a:lnTo>
                  <a:pt x="9" y="64"/>
                </a:lnTo>
                <a:lnTo>
                  <a:pt x="14" y="74"/>
                </a:lnTo>
                <a:lnTo>
                  <a:pt x="21" y="84"/>
                </a:lnTo>
                <a:lnTo>
                  <a:pt x="28" y="91"/>
                </a:lnTo>
                <a:lnTo>
                  <a:pt x="35" y="99"/>
                </a:lnTo>
                <a:lnTo>
                  <a:pt x="43" y="105"/>
                </a:lnTo>
                <a:lnTo>
                  <a:pt x="50" y="108"/>
                </a:lnTo>
                <a:lnTo>
                  <a:pt x="57" y="111"/>
                </a:lnTo>
                <a:lnTo>
                  <a:pt x="64" y="111"/>
                </a:lnTo>
                <a:lnTo>
                  <a:pt x="69" y="110"/>
                </a:lnTo>
                <a:lnTo>
                  <a:pt x="71" y="107"/>
                </a:lnTo>
                <a:lnTo>
                  <a:pt x="73" y="103"/>
                </a:lnTo>
                <a:lnTo>
                  <a:pt x="73" y="100"/>
                </a:lnTo>
                <a:lnTo>
                  <a:pt x="73" y="96"/>
                </a:lnTo>
                <a:lnTo>
                  <a:pt x="65" y="97"/>
                </a:lnTo>
                <a:lnTo>
                  <a:pt x="65" y="99"/>
                </a:lnTo>
                <a:lnTo>
                  <a:pt x="65" y="101"/>
                </a:lnTo>
                <a:lnTo>
                  <a:pt x="63" y="102"/>
                </a:lnTo>
                <a:lnTo>
                  <a:pt x="58" y="102"/>
                </a:lnTo>
                <a:lnTo>
                  <a:pt x="54" y="100"/>
                </a:lnTo>
                <a:lnTo>
                  <a:pt x="48" y="97"/>
                </a:lnTo>
                <a:lnTo>
                  <a:pt x="42" y="91"/>
                </a:lnTo>
                <a:lnTo>
                  <a:pt x="34" y="85"/>
                </a:lnTo>
                <a:lnTo>
                  <a:pt x="28" y="78"/>
                </a:lnTo>
                <a:lnTo>
                  <a:pt x="21" y="69"/>
                </a:lnTo>
                <a:lnTo>
                  <a:pt x="16" y="60"/>
                </a:lnTo>
                <a:lnTo>
                  <a:pt x="12" y="50"/>
                </a:lnTo>
                <a:lnTo>
                  <a:pt x="10" y="39"/>
                </a:lnTo>
                <a:lnTo>
                  <a:pt x="9" y="28"/>
                </a:lnTo>
                <a:lnTo>
                  <a:pt x="10" y="16"/>
                </a:lnTo>
                <a:lnTo>
                  <a:pt x="12" y="4"/>
                </a:lnTo>
                <a:lnTo>
                  <a:pt x="5"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14" name="CustomShape 1206"/>
          <p:cNvSpPr/>
          <p:nvPr/>
        </p:nvSpPr>
        <p:spPr>
          <a:xfrm>
            <a:off x="396875" y="2173288"/>
            <a:ext cx="79375" cy="69850"/>
          </a:xfrm>
          <a:custGeom>
            <a:avLst/>
            <a:gdLst/>
            <a:ahLst/>
            <a:cxnLst/>
            <a:rect l="l" t="t" r="r" b="b"/>
            <a:pathLst>
              <a:path w="51" h="45">
                <a:moveTo>
                  <a:pt x="51" y="40"/>
                </a:moveTo>
                <a:lnTo>
                  <a:pt x="46" y="32"/>
                </a:lnTo>
                <a:lnTo>
                  <a:pt x="39" y="23"/>
                </a:lnTo>
                <a:lnTo>
                  <a:pt x="31" y="15"/>
                </a:lnTo>
                <a:lnTo>
                  <a:pt x="24" y="9"/>
                </a:lnTo>
                <a:lnTo>
                  <a:pt x="18" y="4"/>
                </a:lnTo>
                <a:lnTo>
                  <a:pt x="11" y="1"/>
                </a:lnTo>
                <a:lnTo>
                  <a:pt x="8" y="0"/>
                </a:lnTo>
                <a:lnTo>
                  <a:pt x="5" y="0"/>
                </a:lnTo>
                <a:lnTo>
                  <a:pt x="2" y="1"/>
                </a:lnTo>
                <a:lnTo>
                  <a:pt x="0" y="4"/>
                </a:lnTo>
                <a:lnTo>
                  <a:pt x="7" y="8"/>
                </a:lnTo>
                <a:lnTo>
                  <a:pt x="7" y="9"/>
                </a:lnTo>
                <a:lnTo>
                  <a:pt x="6" y="9"/>
                </a:lnTo>
                <a:lnTo>
                  <a:pt x="7" y="9"/>
                </a:lnTo>
                <a:lnTo>
                  <a:pt x="8" y="9"/>
                </a:lnTo>
                <a:lnTo>
                  <a:pt x="13" y="12"/>
                </a:lnTo>
                <a:lnTo>
                  <a:pt x="19" y="16"/>
                </a:lnTo>
                <a:lnTo>
                  <a:pt x="26" y="22"/>
                </a:lnTo>
                <a:lnTo>
                  <a:pt x="32" y="29"/>
                </a:lnTo>
                <a:lnTo>
                  <a:pt x="39" y="37"/>
                </a:lnTo>
                <a:lnTo>
                  <a:pt x="44" y="45"/>
                </a:lnTo>
                <a:lnTo>
                  <a:pt x="51" y="4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15" name="CustomShape 1207"/>
          <p:cNvSpPr/>
          <p:nvPr/>
        </p:nvSpPr>
        <p:spPr>
          <a:xfrm>
            <a:off x="466725" y="2236788"/>
            <a:ext cx="36513" cy="95250"/>
          </a:xfrm>
          <a:custGeom>
            <a:avLst/>
            <a:gdLst/>
            <a:ahLst/>
            <a:cxnLst/>
            <a:rect l="l" t="t" r="r" b="b"/>
            <a:pathLst>
              <a:path w="24" h="61">
                <a:moveTo>
                  <a:pt x="24" y="60"/>
                </a:moveTo>
                <a:lnTo>
                  <a:pt x="24" y="55"/>
                </a:lnTo>
                <a:lnTo>
                  <a:pt x="23" y="50"/>
                </a:lnTo>
                <a:lnTo>
                  <a:pt x="22" y="43"/>
                </a:lnTo>
                <a:lnTo>
                  <a:pt x="20" y="35"/>
                </a:lnTo>
                <a:lnTo>
                  <a:pt x="18" y="27"/>
                </a:lnTo>
                <a:lnTo>
                  <a:pt x="16" y="18"/>
                </a:lnTo>
                <a:lnTo>
                  <a:pt x="13" y="9"/>
                </a:lnTo>
                <a:lnTo>
                  <a:pt x="7" y="0"/>
                </a:lnTo>
                <a:lnTo>
                  <a:pt x="0" y="5"/>
                </a:lnTo>
                <a:lnTo>
                  <a:pt x="4" y="13"/>
                </a:lnTo>
                <a:lnTo>
                  <a:pt x="7" y="21"/>
                </a:lnTo>
                <a:lnTo>
                  <a:pt x="9" y="29"/>
                </a:lnTo>
                <a:lnTo>
                  <a:pt x="12" y="37"/>
                </a:lnTo>
                <a:lnTo>
                  <a:pt x="14" y="44"/>
                </a:lnTo>
                <a:lnTo>
                  <a:pt x="15" y="51"/>
                </a:lnTo>
                <a:lnTo>
                  <a:pt x="15" y="56"/>
                </a:lnTo>
                <a:lnTo>
                  <a:pt x="16" y="61"/>
                </a:lnTo>
                <a:lnTo>
                  <a:pt x="24" y="6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16" name="CustomShape 1208"/>
          <p:cNvSpPr/>
          <p:nvPr/>
        </p:nvSpPr>
        <p:spPr>
          <a:xfrm>
            <a:off x="8569325" y="2381250"/>
            <a:ext cx="101600" cy="168275"/>
          </a:xfrm>
          <a:custGeom>
            <a:avLst/>
            <a:gdLst/>
            <a:ahLst/>
            <a:cxnLst/>
            <a:rect l="l" t="t" r="r" b="b"/>
            <a:pathLst>
              <a:path w="64" h="106">
                <a:moveTo>
                  <a:pt x="0" y="96"/>
                </a:moveTo>
                <a:lnTo>
                  <a:pt x="0" y="99"/>
                </a:lnTo>
                <a:lnTo>
                  <a:pt x="0" y="102"/>
                </a:lnTo>
                <a:lnTo>
                  <a:pt x="1" y="104"/>
                </a:lnTo>
                <a:lnTo>
                  <a:pt x="2" y="105"/>
                </a:lnTo>
                <a:lnTo>
                  <a:pt x="6" y="106"/>
                </a:lnTo>
                <a:lnTo>
                  <a:pt x="11" y="106"/>
                </a:lnTo>
                <a:lnTo>
                  <a:pt x="17" y="104"/>
                </a:lnTo>
                <a:lnTo>
                  <a:pt x="23" y="101"/>
                </a:lnTo>
                <a:lnTo>
                  <a:pt x="31" y="95"/>
                </a:lnTo>
                <a:lnTo>
                  <a:pt x="38" y="88"/>
                </a:lnTo>
                <a:lnTo>
                  <a:pt x="44" y="81"/>
                </a:lnTo>
                <a:lnTo>
                  <a:pt x="51" y="71"/>
                </a:lnTo>
                <a:lnTo>
                  <a:pt x="56" y="61"/>
                </a:lnTo>
                <a:lnTo>
                  <a:pt x="60" y="51"/>
                </a:lnTo>
                <a:lnTo>
                  <a:pt x="63" y="39"/>
                </a:lnTo>
                <a:lnTo>
                  <a:pt x="64" y="27"/>
                </a:lnTo>
                <a:lnTo>
                  <a:pt x="63" y="15"/>
                </a:lnTo>
                <a:lnTo>
                  <a:pt x="60" y="2"/>
                </a:lnTo>
                <a:lnTo>
                  <a:pt x="60" y="1"/>
                </a:lnTo>
                <a:lnTo>
                  <a:pt x="58" y="0"/>
                </a:lnTo>
                <a:lnTo>
                  <a:pt x="57" y="0"/>
                </a:lnTo>
                <a:lnTo>
                  <a:pt x="54" y="1"/>
                </a:lnTo>
                <a:lnTo>
                  <a:pt x="49" y="4"/>
                </a:lnTo>
                <a:lnTo>
                  <a:pt x="42" y="8"/>
                </a:lnTo>
                <a:lnTo>
                  <a:pt x="35" y="14"/>
                </a:lnTo>
                <a:lnTo>
                  <a:pt x="29" y="21"/>
                </a:lnTo>
                <a:lnTo>
                  <a:pt x="22" y="30"/>
                </a:lnTo>
                <a:lnTo>
                  <a:pt x="16" y="38"/>
                </a:lnTo>
                <a:lnTo>
                  <a:pt x="12" y="47"/>
                </a:lnTo>
                <a:lnTo>
                  <a:pt x="8" y="54"/>
                </a:lnTo>
                <a:lnTo>
                  <a:pt x="6" y="63"/>
                </a:lnTo>
                <a:lnTo>
                  <a:pt x="4" y="72"/>
                </a:lnTo>
                <a:lnTo>
                  <a:pt x="2" y="80"/>
                </a:lnTo>
                <a:lnTo>
                  <a:pt x="1" y="86"/>
                </a:lnTo>
                <a:lnTo>
                  <a:pt x="0" y="92"/>
                </a:lnTo>
                <a:lnTo>
                  <a:pt x="0"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817" name="CustomShape 1209"/>
          <p:cNvSpPr/>
          <p:nvPr/>
        </p:nvSpPr>
        <p:spPr>
          <a:xfrm>
            <a:off x="8562975" y="2382838"/>
            <a:ext cx="115888" cy="174625"/>
          </a:xfrm>
          <a:custGeom>
            <a:avLst/>
            <a:gdLst/>
            <a:ahLst/>
            <a:cxnLst/>
            <a:rect l="l" t="t" r="r" b="b"/>
            <a:pathLst>
              <a:path w="73" h="111">
                <a:moveTo>
                  <a:pt x="61" y="2"/>
                </a:moveTo>
                <a:lnTo>
                  <a:pt x="63" y="14"/>
                </a:lnTo>
                <a:lnTo>
                  <a:pt x="64" y="26"/>
                </a:lnTo>
                <a:lnTo>
                  <a:pt x="63" y="37"/>
                </a:lnTo>
                <a:lnTo>
                  <a:pt x="61" y="48"/>
                </a:lnTo>
                <a:lnTo>
                  <a:pt x="57" y="59"/>
                </a:lnTo>
                <a:lnTo>
                  <a:pt x="52" y="68"/>
                </a:lnTo>
                <a:lnTo>
                  <a:pt x="45" y="76"/>
                </a:lnTo>
                <a:lnTo>
                  <a:pt x="39" y="84"/>
                </a:lnTo>
                <a:lnTo>
                  <a:pt x="31" y="90"/>
                </a:lnTo>
                <a:lnTo>
                  <a:pt x="25" y="95"/>
                </a:lnTo>
                <a:lnTo>
                  <a:pt x="19" y="98"/>
                </a:lnTo>
                <a:lnTo>
                  <a:pt x="15" y="101"/>
                </a:lnTo>
                <a:lnTo>
                  <a:pt x="10" y="101"/>
                </a:lnTo>
                <a:lnTo>
                  <a:pt x="8" y="100"/>
                </a:lnTo>
                <a:lnTo>
                  <a:pt x="8" y="101"/>
                </a:lnTo>
                <a:lnTo>
                  <a:pt x="8" y="100"/>
                </a:lnTo>
                <a:lnTo>
                  <a:pt x="8" y="98"/>
                </a:lnTo>
                <a:lnTo>
                  <a:pt x="8" y="96"/>
                </a:lnTo>
                <a:lnTo>
                  <a:pt x="0" y="95"/>
                </a:lnTo>
                <a:lnTo>
                  <a:pt x="0" y="98"/>
                </a:lnTo>
                <a:lnTo>
                  <a:pt x="0" y="102"/>
                </a:lnTo>
                <a:lnTo>
                  <a:pt x="2" y="105"/>
                </a:lnTo>
                <a:lnTo>
                  <a:pt x="4" y="108"/>
                </a:lnTo>
                <a:lnTo>
                  <a:pt x="9" y="111"/>
                </a:lnTo>
                <a:lnTo>
                  <a:pt x="16" y="109"/>
                </a:lnTo>
                <a:lnTo>
                  <a:pt x="23" y="107"/>
                </a:lnTo>
                <a:lnTo>
                  <a:pt x="30" y="103"/>
                </a:lnTo>
                <a:lnTo>
                  <a:pt x="38" y="97"/>
                </a:lnTo>
                <a:lnTo>
                  <a:pt x="45" y="91"/>
                </a:lnTo>
                <a:lnTo>
                  <a:pt x="52" y="82"/>
                </a:lnTo>
                <a:lnTo>
                  <a:pt x="59" y="73"/>
                </a:lnTo>
                <a:lnTo>
                  <a:pt x="64" y="62"/>
                </a:lnTo>
                <a:lnTo>
                  <a:pt x="68" y="51"/>
                </a:lnTo>
                <a:lnTo>
                  <a:pt x="72" y="39"/>
                </a:lnTo>
                <a:lnTo>
                  <a:pt x="73" y="26"/>
                </a:lnTo>
                <a:lnTo>
                  <a:pt x="73" y="13"/>
                </a:lnTo>
                <a:lnTo>
                  <a:pt x="68" y="0"/>
                </a:lnTo>
                <a:lnTo>
                  <a:pt x="61" y="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18" name="CustomShape 1210"/>
          <p:cNvSpPr/>
          <p:nvPr/>
        </p:nvSpPr>
        <p:spPr>
          <a:xfrm>
            <a:off x="8589963" y="2373313"/>
            <a:ext cx="80962" cy="73025"/>
          </a:xfrm>
          <a:custGeom>
            <a:avLst/>
            <a:gdLst/>
            <a:ahLst/>
            <a:cxnLst/>
            <a:rect l="l" t="t" r="r" b="b"/>
            <a:pathLst>
              <a:path w="51" h="46">
                <a:moveTo>
                  <a:pt x="7" y="46"/>
                </a:moveTo>
                <a:lnTo>
                  <a:pt x="12" y="37"/>
                </a:lnTo>
                <a:lnTo>
                  <a:pt x="19" y="30"/>
                </a:lnTo>
                <a:lnTo>
                  <a:pt x="25" y="22"/>
                </a:lnTo>
                <a:lnTo>
                  <a:pt x="32" y="17"/>
                </a:lnTo>
                <a:lnTo>
                  <a:pt x="38" y="12"/>
                </a:lnTo>
                <a:lnTo>
                  <a:pt x="43" y="10"/>
                </a:lnTo>
                <a:lnTo>
                  <a:pt x="44" y="9"/>
                </a:lnTo>
                <a:lnTo>
                  <a:pt x="45" y="9"/>
                </a:lnTo>
                <a:lnTo>
                  <a:pt x="44" y="9"/>
                </a:lnTo>
                <a:lnTo>
                  <a:pt x="44" y="8"/>
                </a:lnTo>
                <a:lnTo>
                  <a:pt x="51" y="6"/>
                </a:lnTo>
                <a:lnTo>
                  <a:pt x="49" y="2"/>
                </a:lnTo>
                <a:lnTo>
                  <a:pt x="46" y="0"/>
                </a:lnTo>
                <a:lnTo>
                  <a:pt x="43" y="0"/>
                </a:lnTo>
                <a:lnTo>
                  <a:pt x="40" y="1"/>
                </a:lnTo>
                <a:lnTo>
                  <a:pt x="33" y="5"/>
                </a:lnTo>
                <a:lnTo>
                  <a:pt x="27" y="9"/>
                </a:lnTo>
                <a:lnTo>
                  <a:pt x="20" y="15"/>
                </a:lnTo>
                <a:lnTo>
                  <a:pt x="12" y="23"/>
                </a:lnTo>
                <a:lnTo>
                  <a:pt x="5" y="32"/>
                </a:lnTo>
                <a:lnTo>
                  <a:pt x="0" y="41"/>
                </a:lnTo>
                <a:lnTo>
                  <a:pt x="7" y="46"/>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19" name="CustomShape 1211"/>
          <p:cNvSpPr/>
          <p:nvPr/>
        </p:nvSpPr>
        <p:spPr>
          <a:xfrm>
            <a:off x="8562975" y="2438400"/>
            <a:ext cx="38100" cy="95250"/>
          </a:xfrm>
          <a:custGeom>
            <a:avLst/>
            <a:gdLst/>
            <a:ahLst/>
            <a:cxnLst/>
            <a:rect l="l" t="t" r="r" b="b"/>
            <a:pathLst>
              <a:path w="24" h="61">
                <a:moveTo>
                  <a:pt x="8" y="61"/>
                </a:moveTo>
                <a:lnTo>
                  <a:pt x="9" y="57"/>
                </a:lnTo>
                <a:lnTo>
                  <a:pt x="9" y="51"/>
                </a:lnTo>
                <a:lnTo>
                  <a:pt x="10" y="44"/>
                </a:lnTo>
                <a:lnTo>
                  <a:pt x="12" y="37"/>
                </a:lnTo>
                <a:lnTo>
                  <a:pt x="15" y="28"/>
                </a:lnTo>
                <a:lnTo>
                  <a:pt x="17" y="21"/>
                </a:lnTo>
                <a:lnTo>
                  <a:pt x="20" y="12"/>
                </a:lnTo>
                <a:lnTo>
                  <a:pt x="24" y="5"/>
                </a:lnTo>
                <a:lnTo>
                  <a:pt x="17" y="0"/>
                </a:lnTo>
                <a:lnTo>
                  <a:pt x="11" y="9"/>
                </a:lnTo>
                <a:lnTo>
                  <a:pt x="8" y="17"/>
                </a:lnTo>
                <a:lnTo>
                  <a:pt x="6" y="26"/>
                </a:lnTo>
                <a:lnTo>
                  <a:pt x="4" y="35"/>
                </a:lnTo>
                <a:lnTo>
                  <a:pt x="2" y="43"/>
                </a:lnTo>
                <a:lnTo>
                  <a:pt x="1" y="49"/>
                </a:lnTo>
                <a:lnTo>
                  <a:pt x="0" y="56"/>
                </a:lnTo>
                <a:lnTo>
                  <a:pt x="0" y="60"/>
                </a:lnTo>
                <a:lnTo>
                  <a:pt x="8" y="6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20" name="CustomShape 1212"/>
          <p:cNvSpPr/>
          <p:nvPr/>
        </p:nvSpPr>
        <p:spPr>
          <a:xfrm>
            <a:off x="396875" y="3914775"/>
            <a:ext cx="100013" cy="166688"/>
          </a:xfrm>
          <a:custGeom>
            <a:avLst/>
            <a:gdLst/>
            <a:ahLst/>
            <a:cxnLst/>
            <a:rect l="l" t="t" r="r" b="b"/>
            <a:pathLst>
              <a:path w="64" h="106">
                <a:moveTo>
                  <a:pt x="64" y="95"/>
                </a:moveTo>
                <a:lnTo>
                  <a:pt x="64" y="99"/>
                </a:lnTo>
                <a:lnTo>
                  <a:pt x="64" y="101"/>
                </a:lnTo>
                <a:lnTo>
                  <a:pt x="63" y="103"/>
                </a:lnTo>
                <a:lnTo>
                  <a:pt x="62" y="104"/>
                </a:lnTo>
                <a:lnTo>
                  <a:pt x="58" y="106"/>
                </a:lnTo>
                <a:lnTo>
                  <a:pt x="53" y="105"/>
                </a:lnTo>
                <a:lnTo>
                  <a:pt x="47" y="103"/>
                </a:lnTo>
                <a:lnTo>
                  <a:pt x="41" y="100"/>
                </a:lnTo>
                <a:lnTo>
                  <a:pt x="33" y="94"/>
                </a:lnTo>
                <a:lnTo>
                  <a:pt x="26" y="88"/>
                </a:lnTo>
                <a:lnTo>
                  <a:pt x="20" y="80"/>
                </a:lnTo>
                <a:lnTo>
                  <a:pt x="13" y="71"/>
                </a:lnTo>
                <a:lnTo>
                  <a:pt x="8" y="61"/>
                </a:lnTo>
                <a:lnTo>
                  <a:pt x="4" y="50"/>
                </a:lnTo>
                <a:lnTo>
                  <a:pt x="1" y="38"/>
                </a:lnTo>
                <a:lnTo>
                  <a:pt x="0" y="26"/>
                </a:lnTo>
                <a:lnTo>
                  <a:pt x="1" y="14"/>
                </a:lnTo>
                <a:lnTo>
                  <a:pt x="4" y="1"/>
                </a:lnTo>
                <a:lnTo>
                  <a:pt x="4" y="0"/>
                </a:lnTo>
                <a:lnTo>
                  <a:pt x="6" y="0"/>
                </a:lnTo>
                <a:lnTo>
                  <a:pt x="7" y="0"/>
                </a:lnTo>
                <a:lnTo>
                  <a:pt x="10" y="0"/>
                </a:lnTo>
                <a:lnTo>
                  <a:pt x="15" y="3"/>
                </a:lnTo>
                <a:lnTo>
                  <a:pt x="22" y="8"/>
                </a:lnTo>
                <a:lnTo>
                  <a:pt x="29" y="14"/>
                </a:lnTo>
                <a:lnTo>
                  <a:pt x="35" y="21"/>
                </a:lnTo>
                <a:lnTo>
                  <a:pt x="43" y="29"/>
                </a:lnTo>
                <a:lnTo>
                  <a:pt x="48" y="38"/>
                </a:lnTo>
                <a:lnTo>
                  <a:pt x="52" y="46"/>
                </a:lnTo>
                <a:lnTo>
                  <a:pt x="56" y="55"/>
                </a:lnTo>
                <a:lnTo>
                  <a:pt x="58" y="62"/>
                </a:lnTo>
                <a:lnTo>
                  <a:pt x="60" y="71"/>
                </a:lnTo>
                <a:lnTo>
                  <a:pt x="62" y="79"/>
                </a:lnTo>
                <a:lnTo>
                  <a:pt x="63" y="85"/>
                </a:lnTo>
                <a:lnTo>
                  <a:pt x="64" y="91"/>
                </a:lnTo>
                <a:lnTo>
                  <a:pt x="64" y="95"/>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821" name="CustomShape 1213"/>
          <p:cNvSpPr/>
          <p:nvPr/>
        </p:nvSpPr>
        <p:spPr>
          <a:xfrm>
            <a:off x="388938" y="3914775"/>
            <a:ext cx="114300" cy="174625"/>
          </a:xfrm>
          <a:custGeom>
            <a:avLst/>
            <a:gdLst/>
            <a:ahLst/>
            <a:cxnLst/>
            <a:rect l="l" t="t" r="r" b="b"/>
            <a:pathLst>
              <a:path w="73" h="111">
                <a:moveTo>
                  <a:pt x="5" y="0"/>
                </a:moveTo>
                <a:lnTo>
                  <a:pt x="0" y="13"/>
                </a:lnTo>
                <a:lnTo>
                  <a:pt x="0" y="26"/>
                </a:lnTo>
                <a:lnTo>
                  <a:pt x="1" y="39"/>
                </a:lnTo>
                <a:lnTo>
                  <a:pt x="5" y="51"/>
                </a:lnTo>
                <a:lnTo>
                  <a:pt x="9" y="62"/>
                </a:lnTo>
                <a:lnTo>
                  <a:pt x="14" y="73"/>
                </a:lnTo>
                <a:lnTo>
                  <a:pt x="21" y="82"/>
                </a:lnTo>
                <a:lnTo>
                  <a:pt x="28" y="91"/>
                </a:lnTo>
                <a:lnTo>
                  <a:pt x="35" y="98"/>
                </a:lnTo>
                <a:lnTo>
                  <a:pt x="43" y="103"/>
                </a:lnTo>
                <a:lnTo>
                  <a:pt x="50" y="107"/>
                </a:lnTo>
                <a:lnTo>
                  <a:pt x="57" y="110"/>
                </a:lnTo>
                <a:lnTo>
                  <a:pt x="64" y="111"/>
                </a:lnTo>
                <a:lnTo>
                  <a:pt x="69" y="109"/>
                </a:lnTo>
                <a:lnTo>
                  <a:pt x="71" y="105"/>
                </a:lnTo>
                <a:lnTo>
                  <a:pt x="73" y="103"/>
                </a:lnTo>
                <a:lnTo>
                  <a:pt x="73" y="99"/>
                </a:lnTo>
                <a:lnTo>
                  <a:pt x="73" y="95"/>
                </a:lnTo>
                <a:lnTo>
                  <a:pt x="65" y="96"/>
                </a:lnTo>
                <a:lnTo>
                  <a:pt x="65" y="99"/>
                </a:lnTo>
                <a:lnTo>
                  <a:pt x="65" y="100"/>
                </a:lnTo>
                <a:lnTo>
                  <a:pt x="65" y="101"/>
                </a:lnTo>
                <a:lnTo>
                  <a:pt x="63" y="102"/>
                </a:lnTo>
                <a:lnTo>
                  <a:pt x="60" y="101"/>
                </a:lnTo>
                <a:lnTo>
                  <a:pt x="54" y="99"/>
                </a:lnTo>
                <a:lnTo>
                  <a:pt x="48" y="95"/>
                </a:lnTo>
                <a:lnTo>
                  <a:pt x="42" y="91"/>
                </a:lnTo>
                <a:lnTo>
                  <a:pt x="34" y="84"/>
                </a:lnTo>
                <a:lnTo>
                  <a:pt x="28" y="77"/>
                </a:lnTo>
                <a:lnTo>
                  <a:pt x="21" y="68"/>
                </a:lnTo>
                <a:lnTo>
                  <a:pt x="16" y="59"/>
                </a:lnTo>
                <a:lnTo>
                  <a:pt x="13" y="48"/>
                </a:lnTo>
                <a:lnTo>
                  <a:pt x="10" y="38"/>
                </a:lnTo>
                <a:lnTo>
                  <a:pt x="9" y="26"/>
                </a:lnTo>
                <a:lnTo>
                  <a:pt x="10" y="15"/>
                </a:lnTo>
                <a:lnTo>
                  <a:pt x="13" y="3"/>
                </a:lnTo>
                <a:lnTo>
                  <a:pt x="5"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22" name="CustomShape 1214"/>
          <p:cNvSpPr/>
          <p:nvPr/>
        </p:nvSpPr>
        <p:spPr>
          <a:xfrm>
            <a:off x="396875" y="3905250"/>
            <a:ext cx="79375" cy="73025"/>
          </a:xfrm>
          <a:custGeom>
            <a:avLst/>
            <a:gdLst/>
            <a:ahLst/>
            <a:cxnLst/>
            <a:rect l="l" t="t" r="r" b="b"/>
            <a:pathLst>
              <a:path w="51" h="46">
                <a:moveTo>
                  <a:pt x="51" y="42"/>
                </a:moveTo>
                <a:lnTo>
                  <a:pt x="46" y="32"/>
                </a:lnTo>
                <a:lnTo>
                  <a:pt x="39" y="24"/>
                </a:lnTo>
                <a:lnTo>
                  <a:pt x="31" y="17"/>
                </a:lnTo>
                <a:lnTo>
                  <a:pt x="25" y="10"/>
                </a:lnTo>
                <a:lnTo>
                  <a:pt x="18" y="5"/>
                </a:lnTo>
                <a:lnTo>
                  <a:pt x="11" y="1"/>
                </a:lnTo>
                <a:lnTo>
                  <a:pt x="8" y="1"/>
                </a:lnTo>
                <a:lnTo>
                  <a:pt x="5" y="0"/>
                </a:lnTo>
                <a:lnTo>
                  <a:pt x="2" y="3"/>
                </a:lnTo>
                <a:lnTo>
                  <a:pt x="0" y="6"/>
                </a:lnTo>
                <a:lnTo>
                  <a:pt x="8" y="9"/>
                </a:lnTo>
                <a:lnTo>
                  <a:pt x="7" y="9"/>
                </a:lnTo>
                <a:lnTo>
                  <a:pt x="6" y="10"/>
                </a:lnTo>
                <a:lnTo>
                  <a:pt x="7" y="10"/>
                </a:lnTo>
                <a:lnTo>
                  <a:pt x="8" y="10"/>
                </a:lnTo>
                <a:lnTo>
                  <a:pt x="13" y="12"/>
                </a:lnTo>
                <a:lnTo>
                  <a:pt x="19" y="17"/>
                </a:lnTo>
                <a:lnTo>
                  <a:pt x="26" y="23"/>
                </a:lnTo>
                <a:lnTo>
                  <a:pt x="32" y="30"/>
                </a:lnTo>
                <a:lnTo>
                  <a:pt x="39" y="38"/>
                </a:lnTo>
                <a:lnTo>
                  <a:pt x="44" y="46"/>
                </a:lnTo>
                <a:lnTo>
                  <a:pt x="51" y="4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23" name="CustomShape 1215"/>
          <p:cNvSpPr/>
          <p:nvPr/>
        </p:nvSpPr>
        <p:spPr>
          <a:xfrm>
            <a:off x="466725" y="3971925"/>
            <a:ext cx="36513" cy="95250"/>
          </a:xfrm>
          <a:custGeom>
            <a:avLst/>
            <a:gdLst/>
            <a:ahLst/>
            <a:cxnLst/>
            <a:rect l="l" t="t" r="r" b="b"/>
            <a:pathLst>
              <a:path w="24" h="60">
                <a:moveTo>
                  <a:pt x="24" y="59"/>
                </a:moveTo>
                <a:lnTo>
                  <a:pt x="24" y="55"/>
                </a:lnTo>
                <a:lnTo>
                  <a:pt x="23" y="49"/>
                </a:lnTo>
                <a:lnTo>
                  <a:pt x="22" y="42"/>
                </a:lnTo>
                <a:lnTo>
                  <a:pt x="20" y="34"/>
                </a:lnTo>
                <a:lnTo>
                  <a:pt x="18" y="25"/>
                </a:lnTo>
                <a:lnTo>
                  <a:pt x="16" y="17"/>
                </a:lnTo>
                <a:lnTo>
                  <a:pt x="13" y="8"/>
                </a:lnTo>
                <a:lnTo>
                  <a:pt x="7" y="0"/>
                </a:lnTo>
                <a:lnTo>
                  <a:pt x="0" y="4"/>
                </a:lnTo>
                <a:lnTo>
                  <a:pt x="4" y="12"/>
                </a:lnTo>
                <a:lnTo>
                  <a:pt x="7" y="20"/>
                </a:lnTo>
                <a:lnTo>
                  <a:pt x="9" y="29"/>
                </a:lnTo>
                <a:lnTo>
                  <a:pt x="12" y="36"/>
                </a:lnTo>
                <a:lnTo>
                  <a:pt x="14" y="44"/>
                </a:lnTo>
                <a:lnTo>
                  <a:pt x="15" y="51"/>
                </a:lnTo>
                <a:lnTo>
                  <a:pt x="15" y="56"/>
                </a:lnTo>
                <a:lnTo>
                  <a:pt x="16" y="60"/>
                </a:lnTo>
                <a:lnTo>
                  <a:pt x="24"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24" name="CustomShape 1216"/>
          <p:cNvSpPr/>
          <p:nvPr/>
        </p:nvSpPr>
        <p:spPr>
          <a:xfrm>
            <a:off x="8569325" y="4114800"/>
            <a:ext cx="101600" cy="169863"/>
          </a:xfrm>
          <a:custGeom>
            <a:avLst/>
            <a:gdLst/>
            <a:ahLst/>
            <a:cxnLst/>
            <a:rect l="l" t="t" r="r" b="b"/>
            <a:pathLst>
              <a:path w="64" h="107">
                <a:moveTo>
                  <a:pt x="0" y="97"/>
                </a:moveTo>
                <a:lnTo>
                  <a:pt x="0" y="99"/>
                </a:lnTo>
                <a:lnTo>
                  <a:pt x="0" y="102"/>
                </a:lnTo>
                <a:lnTo>
                  <a:pt x="1" y="103"/>
                </a:lnTo>
                <a:lnTo>
                  <a:pt x="2" y="106"/>
                </a:lnTo>
                <a:lnTo>
                  <a:pt x="6" y="107"/>
                </a:lnTo>
                <a:lnTo>
                  <a:pt x="11" y="107"/>
                </a:lnTo>
                <a:lnTo>
                  <a:pt x="17" y="104"/>
                </a:lnTo>
                <a:lnTo>
                  <a:pt x="23" y="100"/>
                </a:lnTo>
                <a:lnTo>
                  <a:pt x="31" y="95"/>
                </a:lnTo>
                <a:lnTo>
                  <a:pt x="38" y="88"/>
                </a:lnTo>
                <a:lnTo>
                  <a:pt x="44" y="80"/>
                </a:lnTo>
                <a:lnTo>
                  <a:pt x="51" y="71"/>
                </a:lnTo>
                <a:lnTo>
                  <a:pt x="56" y="62"/>
                </a:lnTo>
                <a:lnTo>
                  <a:pt x="60" y="51"/>
                </a:lnTo>
                <a:lnTo>
                  <a:pt x="63" y="40"/>
                </a:lnTo>
                <a:lnTo>
                  <a:pt x="64" y="28"/>
                </a:lnTo>
                <a:lnTo>
                  <a:pt x="63" y="14"/>
                </a:lnTo>
                <a:lnTo>
                  <a:pt x="60" y="2"/>
                </a:lnTo>
                <a:lnTo>
                  <a:pt x="60" y="0"/>
                </a:lnTo>
                <a:lnTo>
                  <a:pt x="58" y="0"/>
                </a:lnTo>
                <a:lnTo>
                  <a:pt x="57" y="0"/>
                </a:lnTo>
                <a:lnTo>
                  <a:pt x="54" y="0"/>
                </a:lnTo>
                <a:lnTo>
                  <a:pt x="49" y="3"/>
                </a:lnTo>
                <a:lnTo>
                  <a:pt x="42" y="8"/>
                </a:lnTo>
                <a:lnTo>
                  <a:pt x="35" y="14"/>
                </a:lnTo>
                <a:lnTo>
                  <a:pt x="29" y="22"/>
                </a:lnTo>
                <a:lnTo>
                  <a:pt x="21" y="30"/>
                </a:lnTo>
                <a:lnTo>
                  <a:pt x="16" y="39"/>
                </a:lnTo>
                <a:lnTo>
                  <a:pt x="12" y="46"/>
                </a:lnTo>
                <a:lnTo>
                  <a:pt x="8" y="55"/>
                </a:lnTo>
                <a:lnTo>
                  <a:pt x="6" y="64"/>
                </a:lnTo>
                <a:lnTo>
                  <a:pt x="4" y="71"/>
                </a:lnTo>
                <a:lnTo>
                  <a:pt x="2" y="79"/>
                </a:lnTo>
                <a:lnTo>
                  <a:pt x="1" y="86"/>
                </a:lnTo>
                <a:lnTo>
                  <a:pt x="0" y="92"/>
                </a:lnTo>
                <a:lnTo>
                  <a:pt x="0"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825" name="CustomShape 1217"/>
          <p:cNvSpPr/>
          <p:nvPr/>
        </p:nvSpPr>
        <p:spPr>
          <a:xfrm>
            <a:off x="8562975" y="4114800"/>
            <a:ext cx="115888" cy="174625"/>
          </a:xfrm>
          <a:custGeom>
            <a:avLst/>
            <a:gdLst/>
            <a:ahLst/>
            <a:cxnLst/>
            <a:rect l="l" t="t" r="r" b="b"/>
            <a:pathLst>
              <a:path w="73" h="111">
                <a:moveTo>
                  <a:pt x="60" y="3"/>
                </a:moveTo>
                <a:lnTo>
                  <a:pt x="63" y="15"/>
                </a:lnTo>
                <a:lnTo>
                  <a:pt x="64" y="28"/>
                </a:lnTo>
                <a:lnTo>
                  <a:pt x="63" y="39"/>
                </a:lnTo>
                <a:lnTo>
                  <a:pt x="60" y="50"/>
                </a:lnTo>
                <a:lnTo>
                  <a:pt x="57" y="59"/>
                </a:lnTo>
                <a:lnTo>
                  <a:pt x="52" y="69"/>
                </a:lnTo>
                <a:lnTo>
                  <a:pt x="45" y="77"/>
                </a:lnTo>
                <a:lnTo>
                  <a:pt x="39" y="85"/>
                </a:lnTo>
                <a:lnTo>
                  <a:pt x="31" y="91"/>
                </a:lnTo>
                <a:lnTo>
                  <a:pt x="25" y="97"/>
                </a:lnTo>
                <a:lnTo>
                  <a:pt x="19" y="100"/>
                </a:lnTo>
                <a:lnTo>
                  <a:pt x="13" y="102"/>
                </a:lnTo>
                <a:lnTo>
                  <a:pt x="10" y="102"/>
                </a:lnTo>
                <a:lnTo>
                  <a:pt x="8" y="101"/>
                </a:lnTo>
                <a:lnTo>
                  <a:pt x="8" y="99"/>
                </a:lnTo>
                <a:lnTo>
                  <a:pt x="8" y="97"/>
                </a:lnTo>
                <a:lnTo>
                  <a:pt x="0" y="96"/>
                </a:lnTo>
                <a:lnTo>
                  <a:pt x="0" y="100"/>
                </a:lnTo>
                <a:lnTo>
                  <a:pt x="0" y="103"/>
                </a:lnTo>
                <a:lnTo>
                  <a:pt x="1" y="107"/>
                </a:lnTo>
                <a:lnTo>
                  <a:pt x="4" y="109"/>
                </a:lnTo>
                <a:lnTo>
                  <a:pt x="9" y="111"/>
                </a:lnTo>
                <a:lnTo>
                  <a:pt x="16" y="111"/>
                </a:lnTo>
                <a:lnTo>
                  <a:pt x="23" y="108"/>
                </a:lnTo>
                <a:lnTo>
                  <a:pt x="30" y="104"/>
                </a:lnTo>
                <a:lnTo>
                  <a:pt x="38" y="99"/>
                </a:lnTo>
                <a:lnTo>
                  <a:pt x="45" y="91"/>
                </a:lnTo>
                <a:lnTo>
                  <a:pt x="52" y="84"/>
                </a:lnTo>
                <a:lnTo>
                  <a:pt x="59" y="74"/>
                </a:lnTo>
                <a:lnTo>
                  <a:pt x="64" y="64"/>
                </a:lnTo>
                <a:lnTo>
                  <a:pt x="68" y="52"/>
                </a:lnTo>
                <a:lnTo>
                  <a:pt x="72" y="40"/>
                </a:lnTo>
                <a:lnTo>
                  <a:pt x="73" y="28"/>
                </a:lnTo>
                <a:lnTo>
                  <a:pt x="73" y="14"/>
                </a:lnTo>
                <a:lnTo>
                  <a:pt x="68" y="0"/>
                </a:lnTo>
                <a:lnTo>
                  <a:pt x="60" y="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26" name="CustomShape 1218"/>
          <p:cNvSpPr/>
          <p:nvPr/>
        </p:nvSpPr>
        <p:spPr>
          <a:xfrm>
            <a:off x="8589963" y="4108450"/>
            <a:ext cx="80962" cy="69850"/>
          </a:xfrm>
          <a:custGeom>
            <a:avLst/>
            <a:gdLst/>
            <a:ahLst/>
            <a:cxnLst/>
            <a:rect l="l" t="t" r="r" b="b"/>
            <a:pathLst>
              <a:path w="51" h="45">
                <a:moveTo>
                  <a:pt x="7" y="45"/>
                </a:moveTo>
                <a:lnTo>
                  <a:pt x="12" y="37"/>
                </a:lnTo>
                <a:lnTo>
                  <a:pt x="19" y="28"/>
                </a:lnTo>
                <a:lnTo>
                  <a:pt x="25" y="22"/>
                </a:lnTo>
                <a:lnTo>
                  <a:pt x="32" y="16"/>
                </a:lnTo>
                <a:lnTo>
                  <a:pt x="38" y="12"/>
                </a:lnTo>
                <a:lnTo>
                  <a:pt x="43" y="8"/>
                </a:lnTo>
                <a:lnTo>
                  <a:pt x="44" y="8"/>
                </a:lnTo>
                <a:lnTo>
                  <a:pt x="45" y="8"/>
                </a:lnTo>
                <a:lnTo>
                  <a:pt x="44" y="8"/>
                </a:lnTo>
                <a:lnTo>
                  <a:pt x="43" y="7"/>
                </a:lnTo>
                <a:lnTo>
                  <a:pt x="51" y="4"/>
                </a:lnTo>
                <a:lnTo>
                  <a:pt x="49" y="1"/>
                </a:lnTo>
                <a:lnTo>
                  <a:pt x="46" y="0"/>
                </a:lnTo>
                <a:lnTo>
                  <a:pt x="43" y="0"/>
                </a:lnTo>
                <a:lnTo>
                  <a:pt x="40" y="1"/>
                </a:lnTo>
                <a:lnTo>
                  <a:pt x="33" y="4"/>
                </a:lnTo>
                <a:lnTo>
                  <a:pt x="26" y="8"/>
                </a:lnTo>
                <a:lnTo>
                  <a:pt x="20" y="15"/>
                </a:lnTo>
                <a:lnTo>
                  <a:pt x="12" y="23"/>
                </a:lnTo>
                <a:lnTo>
                  <a:pt x="5" y="32"/>
                </a:lnTo>
                <a:lnTo>
                  <a:pt x="0" y="40"/>
                </a:lnTo>
                <a:lnTo>
                  <a:pt x="7" y="4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27" name="CustomShape 1219"/>
          <p:cNvSpPr/>
          <p:nvPr/>
        </p:nvSpPr>
        <p:spPr>
          <a:xfrm>
            <a:off x="8562975" y="4171950"/>
            <a:ext cx="38100" cy="96838"/>
          </a:xfrm>
          <a:custGeom>
            <a:avLst/>
            <a:gdLst/>
            <a:ahLst/>
            <a:cxnLst/>
            <a:rect l="l" t="t" r="r" b="b"/>
            <a:pathLst>
              <a:path w="24" h="61">
                <a:moveTo>
                  <a:pt x="8" y="61"/>
                </a:moveTo>
                <a:lnTo>
                  <a:pt x="9" y="56"/>
                </a:lnTo>
                <a:lnTo>
                  <a:pt x="9" y="51"/>
                </a:lnTo>
                <a:lnTo>
                  <a:pt x="10" y="44"/>
                </a:lnTo>
                <a:lnTo>
                  <a:pt x="12" y="37"/>
                </a:lnTo>
                <a:lnTo>
                  <a:pt x="15" y="29"/>
                </a:lnTo>
                <a:lnTo>
                  <a:pt x="17" y="20"/>
                </a:lnTo>
                <a:lnTo>
                  <a:pt x="20" y="12"/>
                </a:lnTo>
                <a:lnTo>
                  <a:pt x="24" y="5"/>
                </a:lnTo>
                <a:lnTo>
                  <a:pt x="17" y="0"/>
                </a:lnTo>
                <a:lnTo>
                  <a:pt x="11" y="9"/>
                </a:lnTo>
                <a:lnTo>
                  <a:pt x="8" y="18"/>
                </a:lnTo>
                <a:lnTo>
                  <a:pt x="6" y="27"/>
                </a:lnTo>
                <a:lnTo>
                  <a:pt x="4" y="34"/>
                </a:lnTo>
                <a:lnTo>
                  <a:pt x="2" y="42"/>
                </a:lnTo>
                <a:lnTo>
                  <a:pt x="1" y="50"/>
                </a:lnTo>
                <a:lnTo>
                  <a:pt x="0" y="55"/>
                </a:lnTo>
                <a:lnTo>
                  <a:pt x="0" y="60"/>
                </a:lnTo>
                <a:lnTo>
                  <a:pt x="8" y="6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28" name="CustomShape 1220"/>
          <p:cNvSpPr/>
          <p:nvPr/>
        </p:nvSpPr>
        <p:spPr>
          <a:xfrm>
            <a:off x="400050" y="3671888"/>
            <a:ext cx="100013" cy="171450"/>
          </a:xfrm>
          <a:custGeom>
            <a:avLst/>
            <a:gdLst/>
            <a:ahLst/>
            <a:cxnLst/>
            <a:rect l="l" t="t" r="r" b="b"/>
            <a:pathLst>
              <a:path w="64" h="108">
                <a:moveTo>
                  <a:pt x="64" y="97"/>
                </a:moveTo>
                <a:lnTo>
                  <a:pt x="64" y="100"/>
                </a:lnTo>
                <a:lnTo>
                  <a:pt x="64" y="102"/>
                </a:lnTo>
                <a:lnTo>
                  <a:pt x="63" y="105"/>
                </a:lnTo>
                <a:lnTo>
                  <a:pt x="62" y="106"/>
                </a:lnTo>
                <a:lnTo>
                  <a:pt x="58" y="108"/>
                </a:lnTo>
                <a:lnTo>
                  <a:pt x="53" y="107"/>
                </a:lnTo>
                <a:lnTo>
                  <a:pt x="47" y="105"/>
                </a:lnTo>
                <a:lnTo>
                  <a:pt x="40" y="101"/>
                </a:lnTo>
                <a:lnTo>
                  <a:pt x="33" y="96"/>
                </a:lnTo>
                <a:lnTo>
                  <a:pt x="26" y="89"/>
                </a:lnTo>
                <a:lnTo>
                  <a:pt x="20" y="81"/>
                </a:lnTo>
                <a:lnTo>
                  <a:pt x="13" y="73"/>
                </a:lnTo>
                <a:lnTo>
                  <a:pt x="8" y="63"/>
                </a:lnTo>
                <a:lnTo>
                  <a:pt x="3" y="52"/>
                </a:lnTo>
                <a:lnTo>
                  <a:pt x="1" y="40"/>
                </a:lnTo>
                <a:lnTo>
                  <a:pt x="0" y="28"/>
                </a:lnTo>
                <a:lnTo>
                  <a:pt x="0" y="16"/>
                </a:lnTo>
                <a:lnTo>
                  <a:pt x="3" y="2"/>
                </a:lnTo>
                <a:lnTo>
                  <a:pt x="4" y="1"/>
                </a:lnTo>
                <a:lnTo>
                  <a:pt x="6" y="0"/>
                </a:lnTo>
                <a:lnTo>
                  <a:pt x="7" y="1"/>
                </a:lnTo>
                <a:lnTo>
                  <a:pt x="9" y="1"/>
                </a:lnTo>
                <a:lnTo>
                  <a:pt x="16" y="5"/>
                </a:lnTo>
                <a:lnTo>
                  <a:pt x="22" y="9"/>
                </a:lnTo>
                <a:lnTo>
                  <a:pt x="28" y="16"/>
                </a:lnTo>
                <a:lnTo>
                  <a:pt x="36" y="22"/>
                </a:lnTo>
                <a:lnTo>
                  <a:pt x="42" y="31"/>
                </a:lnTo>
                <a:lnTo>
                  <a:pt x="48" y="40"/>
                </a:lnTo>
                <a:lnTo>
                  <a:pt x="53" y="47"/>
                </a:lnTo>
                <a:lnTo>
                  <a:pt x="56" y="56"/>
                </a:lnTo>
                <a:lnTo>
                  <a:pt x="58" y="64"/>
                </a:lnTo>
                <a:lnTo>
                  <a:pt x="60" y="73"/>
                </a:lnTo>
                <a:lnTo>
                  <a:pt x="62" y="80"/>
                </a:lnTo>
                <a:lnTo>
                  <a:pt x="63" y="87"/>
                </a:lnTo>
                <a:lnTo>
                  <a:pt x="63" y="92"/>
                </a:lnTo>
                <a:lnTo>
                  <a:pt x="64"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829" name="CustomShape 1221"/>
          <p:cNvSpPr/>
          <p:nvPr/>
        </p:nvSpPr>
        <p:spPr>
          <a:xfrm>
            <a:off x="390525" y="3673475"/>
            <a:ext cx="117475" cy="174625"/>
          </a:xfrm>
          <a:custGeom>
            <a:avLst/>
            <a:gdLst/>
            <a:ahLst/>
            <a:cxnLst/>
            <a:rect l="l" t="t" r="r" b="b"/>
            <a:pathLst>
              <a:path w="74" h="111">
                <a:moveTo>
                  <a:pt x="6" y="0"/>
                </a:moveTo>
                <a:lnTo>
                  <a:pt x="1" y="13"/>
                </a:lnTo>
                <a:lnTo>
                  <a:pt x="0" y="27"/>
                </a:lnTo>
                <a:lnTo>
                  <a:pt x="2" y="40"/>
                </a:lnTo>
                <a:lnTo>
                  <a:pt x="5" y="52"/>
                </a:lnTo>
                <a:lnTo>
                  <a:pt x="10" y="63"/>
                </a:lnTo>
                <a:lnTo>
                  <a:pt x="15" y="74"/>
                </a:lnTo>
                <a:lnTo>
                  <a:pt x="22" y="83"/>
                </a:lnTo>
                <a:lnTo>
                  <a:pt x="29" y="91"/>
                </a:lnTo>
                <a:lnTo>
                  <a:pt x="36" y="98"/>
                </a:lnTo>
                <a:lnTo>
                  <a:pt x="44" y="104"/>
                </a:lnTo>
                <a:lnTo>
                  <a:pt x="51" y="108"/>
                </a:lnTo>
                <a:lnTo>
                  <a:pt x="57" y="110"/>
                </a:lnTo>
                <a:lnTo>
                  <a:pt x="65" y="111"/>
                </a:lnTo>
                <a:lnTo>
                  <a:pt x="70" y="109"/>
                </a:lnTo>
                <a:lnTo>
                  <a:pt x="72" y="106"/>
                </a:lnTo>
                <a:lnTo>
                  <a:pt x="74" y="102"/>
                </a:lnTo>
                <a:lnTo>
                  <a:pt x="74" y="99"/>
                </a:lnTo>
                <a:lnTo>
                  <a:pt x="74" y="96"/>
                </a:lnTo>
                <a:lnTo>
                  <a:pt x="66" y="97"/>
                </a:lnTo>
                <a:lnTo>
                  <a:pt x="66" y="99"/>
                </a:lnTo>
                <a:lnTo>
                  <a:pt x="66" y="100"/>
                </a:lnTo>
                <a:lnTo>
                  <a:pt x="65" y="101"/>
                </a:lnTo>
                <a:lnTo>
                  <a:pt x="66" y="101"/>
                </a:lnTo>
                <a:lnTo>
                  <a:pt x="64" y="101"/>
                </a:lnTo>
                <a:lnTo>
                  <a:pt x="60" y="101"/>
                </a:lnTo>
                <a:lnTo>
                  <a:pt x="55" y="99"/>
                </a:lnTo>
                <a:lnTo>
                  <a:pt x="49" y="96"/>
                </a:lnTo>
                <a:lnTo>
                  <a:pt x="42" y="91"/>
                </a:lnTo>
                <a:lnTo>
                  <a:pt x="35" y="85"/>
                </a:lnTo>
                <a:lnTo>
                  <a:pt x="29" y="77"/>
                </a:lnTo>
                <a:lnTo>
                  <a:pt x="23" y="68"/>
                </a:lnTo>
                <a:lnTo>
                  <a:pt x="17" y="60"/>
                </a:lnTo>
                <a:lnTo>
                  <a:pt x="13" y="49"/>
                </a:lnTo>
                <a:lnTo>
                  <a:pt x="11" y="39"/>
                </a:lnTo>
                <a:lnTo>
                  <a:pt x="10" y="27"/>
                </a:lnTo>
                <a:lnTo>
                  <a:pt x="10" y="16"/>
                </a:lnTo>
                <a:lnTo>
                  <a:pt x="13" y="4"/>
                </a:lnTo>
                <a:lnTo>
                  <a:pt x="6"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30" name="CustomShape 1222"/>
          <p:cNvSpPr/>
          <p:nvPr/>
        </p:nvSpPr>
        <p:spPr>
          <a:xfrm>
            <a:off x="400050" y="3665538"/>
            <a:ext cx="80963" cy="73025"/>
          </a:xfrm>
          <a:custGeom>
            <a:avLst/>
            <a:gdLst/>
            <a:ahLst/>
            <a:cxnLst/>
            <a:rect l="l" t="t" r="r" b="b"/>
            <a:pathLst>
              <a:path w="51" h="46">
                <a:moveTo>
                  <a:pt x="51" y="40"/>
                </a:moveTo>
                <a:lnTo>
                  <a:pt x="46" y="32"/>
                </a:lnTo>
                <a:lnTo>
                  <a:pt x="39" y="23"/>
                </a:lnTo>
                <a:lnTo>
                  <a:pt x="31" y="16"/>
                </a:lnTo>
                <a:lnTo>
                  <a:pt x="24" y="10"/>
                </a:lnTo>
                <a:lnTo>
                  <a:pt x="18" y="4"/>
                </a:lnTo>
                <a:lnTo>
                  <a:pt x="11" y="1"/>
                </a:lnTo>
                <a:lnTo>
                  <a:pt x="8" y="0"/>
                </a:lnTo>
                <a:lnTo>
                  <a:pt x="5" y="0"/>
                </a:lnTo>
                <a:lnTo>
                  <a:pt x="2" y="2"/>
                </a:lnTo>
                <a:lnTo>
                  <a:pt x="0" y="5"/>
                </a:lnTo>
                <a:lnTo>
                  <a:pt x="7" y="9"/>
                </a:lnTo>
                <a:lnTo>
                  <a:pt x="6" y="10"/>
                </a:lnTo>
                <a:lnTo>
                  <a:pt x="7" y="10"/>
                </a:lnTo>
                <a:lnTo>
                  <a:pt x="8" y="10"/>
                </a:lnTo>
                <a:lnTo>
                  <a:pt x="13" y="12"/>
                </a:lnTo>
                <a:lnTo>
                  <a:pt x="19" y="16"/>
                </a:lnTo>
                <a:lnTo>
                  <a:pt x="26" y="23"/>
                </a:lnTo>
                <a:lnTo>
                  <a:pt x="32" y="29"/>
                </a:lnTo>
                <a:lnTo>
                  <a:pt x="39" y="37"/>
                </a:lnTo>
                <a:lnTo>
                  <a:pt x="44" y="46"/>
                </a:lnTo>
                <a:lnTo>
                  <a:pt x="51" y="4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31" name="CustomShape 1223"/>
          <p:cNvSpPr/>
          <p:nvPr/>
        </p:nvSpPr>
        <p:spPr>
          <a:xfrm>
            <a:off x="469900" y="3729038"/>
            <a:ext cx="38100" cy="96837"/>
          </a:xfrm>
          <a:custGeom>
            <a:avLst/>
            <a:gdLst/>
            <a:ahLst/>
            <a:cxnLst/>
            <a:rect l="l" t="t" r="r" b="b"/>
            <a:pathLst>
              <a:path w="24" h="62">
                <a:moveTo>
                  <a:pt x="24" y="61"/>
                </a:moveTo>
                <a:lnTo>
                  <a:pt x="24" y="56"/>
                </a:lnTo>
                <a:lnTo>
                  <a:pt x="23" y="50"/>
                </a:lnTo>
                <a:lnTo>
                  <a:pt x="22" y="43"/>
                </a:lnTo>
                <a:lnTo>
                  <a:pt x="20" y="36"/>
                </a:lnTo>
                <a:lnTo>
                  <a:pt x="18" y="27"/>
                </a:lnTo>
                <a:lnTo>
                  <a:pt x="16" y="18"/>
                </a:lnTo>
                <a:lnTo>
                  <a:pt x="12" y="9"/>
                </a:lnTo>
                <a:lnTo>
                  <a:pt x="7" y="0"/>
                </a:lnTo>
                <a:lnTo>
                  <a:pt x="0" y="6"/>
                </a:lnTo>
                <a:lnTo>
                  <a:pt x="4" y="14"/>
                </a:lnTo>
                <a:lnTo>
                  <a:pt x="7" y="21"/>
                </a:lnTo>
                <a:lnTo>
                  <a:pt x="10" y="29"/>
                </a:lnTo>
                <a:lnTo>
                  <a:pt x="12" y="38"/>
                </a:lnTo>
                <a:lnTo>
                  <a:pt x="14" y="45"/>
                </a:lnTo>
                <a:lnTo>
                  <a:pt x="15" y="52"/>
                </a:lnTo>
                <a:lnTo>
                  <a:pt x="15" y="58"/>
                </a:lnTo>
                <a:lnTo>
                  <a:pt x="16" y="62"/>
                </a:lnTo>
                <a:lnTo>
                  <a:pt x="24" y="6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32" name="CustomShape 1224"/>
          <p:cNvSpPr/>
          <p:nvPr/>
        </p:nvSpPr>
        <p:spPr>
          <a:xfrm>
            <a:off x="8566150" y="3875088"/>
            <a:ext cx="101600" cy="166687"/>
          </a:xfrm>
          <a:custGeom>
            <a:avLst/>
            <a:gdLst/>
            <a:ahLst/>
            <a:cxnLst/>
            <a:rect l="l" t="t" r="r" b="b"/>
            <a:pathLst>
              <a:path w="64" h="106">
                <a:moveTo>
                  <a:pt x="0" y="96"/>
                </a:moveTo>
                <a:lnTo>
                  <a:pt x="0" y="98"/>
                </a:lnTo>
                <a:lnTo>
                  <a:pt x="0" y="102"/>
                </a:lnTo>
                <a:lnTo>
                  <a:pt x="1" y="103"/>
                </a:lnTo>
                <a:lnTo>
                  <a:pt x="2" y="105"/>
                </a:lnTo>
                <a:lnTo>
                  <a:pt x="6" y="106"/>
                </a:lnTo>
                <a:lnTo>
                  <a:pt x="11" y="105"/>
                </a:lnTo>
                <a:lnTo>
                  <a:pt x="17" y="103"/>
                </a:lnTo>
                <a:lnTo>
                  <a:pt x="24" y="99"/>
                </a:lnTo>
                <a:lnTo>
                  <a:pt x="31" y="94"/>
                </a:lnTo>
                <a:lnTo>
                  <a:pt x="38" y="87"/>
                </a:lnTo>
                <a:lnTo>
                  <a:pt x="44" y="80"/>
                </a:lnTo>
                <a:lnTo>
                  <a:pt x="51" y="71"/>
                </a:lnTo>
                <a:lnTo>
                  <a:pt x="56" y="61"/>
                </a:lnTo>
                <a:lnTo>
                  <a:pt x="61" y="50"/>
                </a:lnTo>
                <a:lnTo>
                  <a:pt x="63" y="39"/>
                </a:lnTo>
                <a:lnTo>
                  <a:pt x="64" y="27"/>
                </a:lnTo>
                <a:lnTo>
                  <a:pt x="64" y="14"/>
                </a:lnTo>
                <a:lnTo>
                  <a:pt x="61" y="1"/>
                </a:lnTo>
                <a:lnTo>
                  <a:pt x="60" y="0"/>
                </a:lnTo>
                <a:lnTo>
                  <a:pt x="58" y="0"/>
                </a:lnTo>
                <a:lnTo>
                  <a:pt x="57" y="0"/>
                </a:lnTo>
                <a:lnTo>
                  <a:pt x="55" y="0"/>
                </a:lnTo>
                <a:lnTo>
                  <a:pt x="48" y="3"/>
                </a:lnTo>
                <a:lnTo>
                  <a:pt x="42" y="7"/>
                </a:lnTo>
                <a:lnTo>
                  <a:pt x="36" y="14"/>
                </a:lnTo>
                <a:lnTo>
                  <a:pt x="28" y="22"/>
                </a:lnTo>
                <a:lnTo>
                  <a:pt x="22" y="29"/>
                </a:lnTo>
                <a:lnTo>
                  <a:pt x="16" y="38"/>
                </a:lnTo>
                <a:lnTo>
                  <a:pt x="11" y="46"/>
                </a:lnTo>
                <a:lnTo>
                  <a:pt x="8" y="54"/>
                </a:lnTo>
                <a:lnTo>
                  <a:pt x="6" y="63"/>
                </a:lnTo>
                <a:lnTo>
                  <a:pt x="4" y="71"/>
                </a:lnTo>
                <a:lnTo>
                  <a:pt x="2" y="79"/>
                </a:lnTo>
                <a:lnTo>
                  <a:pt x="1" y="85"/>
                </a:lnTo>
                <a:lnTo>
                  <a:pt x="1" y="92"/>
                </a:lnTo>
                <a:lnTo>
                  <a:pt x="0"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833" name="CustomShape 1225"/>
          <p:cNvSpPr/>
          <p:nvPr/>
        </p:nvSpPr>
        <p:spPr>
          <a:xfrm>
            <a:off x="8559800" y="3875088"/>
            <a:ext cx="115888" cy="174625"/>
          </a:xfrm>
          <a:custGeom>
            <a:avLst/>
            <a:gdLst/>
            <a:ahLst/>
            <a:cxnLst/>
            <a:rect l="l" t="t" r="r" b="b"/>
            <a:pathLst>
              <a:path w="74" h="110">
                <a:moveTo>
                  <a:pt x="61" y="3"/>
                </a:moveTo>
                <a:lnTo>
                  <a:pt x="63" y="15"/>
                </a:lnTo>
                <a:lnTo>
                  <a:pt x="64" y="27"/>
                </a:lnTo>
                <a:lnTo>
                  <a:pt x="63" y="38"/>
                </a:lnTo>
                <a:lnTo>
                  <a:pt x="61" y="49"/>
                </a:lnTo>
                <a:lnTo>
                  <a:pt x="57" y="59"/>
                </a:lnTo>
                <a:lnTo>
                  <a:pt x="51" y="69"/>
                </a:lnTo>
                <a:lnTo>
                  <a:pt x="45" y="76"/>
                </a:lnTo>
                <a:lnTo>
                  <a:pt x="39" y="84"/>
                </a:lnTo>
                <a:lnTo>
                  <a:pt x="32" y="91"/>
                </a:lnTo>
                <a:lnTo>
                  <a:pt x="25" y="95"/>
                </a:lnTo>
                <a:lnTo>
                  <a:pt x="19" y="99"/>
                </a:lnTo>
                <a:lnTo>
                  <a:pt x="14" y="101"/>
                </a:lnTo>
                <a:lnTo>
                  <a:pt x="10" y="102"/>
                </a:lnTo>
                <a:lnTo>
                  <a:pt x="8" y="101"/>
                </a:lnTo>
                <a:lnTo>
                  <a:pt x="9" y="101"/>
                </a:lnTo>
                <a:lnTo>
                  <a:pt x="8" y="99"/>
                </a:lnTo>
                <a:lnTo>
                  <a:pt x="8" y="98"/>
                </a:lnTo>
                <a:lnTo>
                  <a:pt x="8" y="96"/>
                </a:lnTo>
                <a:lnTo>
                  <a:pt x="0" y="95"/>
                </a:lnTo>
                <a:lnTo>
                  <a:pt x="0" y="99"/>
                </a:lnTo>
                <a:lnTo>
                  <a:pt x="0" y="103"/>
                </a:lnTo>
                <a:lnTo>
                  <a:pt x="2" y="106"/>
                </a:lnTo>
                <a:lnTo>
                  <a:pt x="4" y="108"/>
                </a:lnTo>
                <a:lnTo>
                  <a:pt x="9" y="110"/>
                </a:lnTo>
                <a:lnTo>
                  <a:pt x="17" y="110"/>
                </a:lnTo>
                <a:lnTo>
                  <a:pt x="23" y="107"/>
                </a:lnTo>
                <a:lnTo>
                  <a:pt x="30" y="103"/>
                </a:lnTo>
                <a:lnTo>
                  <a:pt x="38" y="97"/>
                </a:lnTo>
                <a:lnTo>
                  <a:pt x="45" y="91"/>
                </a:lnTo>
                <a:lnTo>
                  <a:pt x="52" y="83"/>
                </a:lnTo>
                <a:lnTo>
                  <a:pt x="59" y="73"/>
                </a:lnTo>
                <a:lnTo>
                  <a:pt x="64" y="63"/>
                </a:lnTo>
                <a:lnTo>
                  <a:pt x="69" y="51"/>
                </a:lnTo>
                <a:lnTo>
                  <a:pt x="72" y="39"/>
                </a:lnTo>
                <a:lnTo>
                  <a:pt x="74" y="27"/>
                </a:lnTo>
                <a:lnTo>
                  <a:pt x="73" y="14"/>
                </a:lnTo>
                <a:lnTo>
                  <a:pt x="68" y="0"/>
                </a:lnTo>
                <a:lnTo>
                  <a:pt x="61" y="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34" name="CustomShape 1226"/>
          <p:cNvSpPr/>
          <p:nvPr/>
        </p:nvSpPr>
        <p:spPr>
          <a:xfrm>
            <a:off x="8586788" y="3867150"/>
            <a:ext cx="80962" cy="69850"/>
          </a:xfrm>
          <a:custGeom>
            <a:avLst/>
            <a:gdLst/>
            <a:ahLst/>
            <a:cxnLst/>
            <a:rect l="l" t="t" r="r" b="b"/>
            <a:pathLst>
              <a:path w="51" h="45">
                <a:moveTo>
                  <a:pt x="7" y="45"/>
                </a:moveTo>
                <a:lnTo>
                  <a:pt x="12" y="36"/>
                </a:lnTo>
                <a:lnTo>
                  <a:pt x="19" y="29"/>
                </a:lnTo>
                <a:lnTo>
                  <a:pt x="25" y="22"/>
                </a:lnTo>
                <a:lnTo>
                  <a:pt x="32" y="17"/>
                </a:lnTo>
                <a:lnTo>
                  <a:pt x="38" y="12"/>
                </a:lnTo>
                <a:lnTo>
                  <a:pt x="43" y="9"/>
                </a:lnTo>
                <a:lnTo>
                  <a:pt x="44" y="9"/>
                </a:lnTo>
                <a:lnTo>
                  <a:pt x="45" y="9"/>
                </a:lnTo>
                <a:lnTo>
                  <a:pt x="44" y="9"/>
                </a:lnTo>
                <a:lnTo>
                  <a:pt x="44" y="8"/>
                </a:lnTo>
                <a:lnTo>
                  <a:pt x="51" y="5"/>
                </a:lnTo>
                <a:lnTo>
                  <a:pt x="49" y="1"/>
                </a:lnTo>
                <a:lnTo>
                  <a:pt x="46" y="0"/>
                </a:lnTo>
                <a:lnTo>
                  <a:pt x="43" y="0"/>
                </a:lnTo>
                <a:lnTo>
                  <a:pt x="40" y="1"/>
                </a:lnTo>
                <a:lnTo>
                  <a:pt x="33" y="3"/>
                </a:lnTo>
                <a:lnTo>
                  <a:pt x="27" y="9"/>
                </a:lnTo>
                <a:lnTo>
                  <a:pt x="20" y="16"/>
                </a:lnTo>
                <a:lnTo>
                  <a:pt x="12" y="23"/>
                </a:lnTo>
                <a:lnTo>
                  <a:pt x="5" y="31"/>
                </a:lnTo>
                <a:lnTo>
                  <a:pt x="0" y="41"/>
                </a:lnTo>
                <a:lnTo>
                  <a:pt x="7" y="4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35" name="CustomShape 1227"/>
          <p:cNvSpPr/>
          <p:nvPr/>
        </p:nvSpPr>
        <p:spPr>
          <a:xfrm>
            <a:off x="8559800" y="3932238"/>
            <a:ext cx="38100" cy="95250"/>
          </a:xfrm>
          <a:custGeom>
            <a:avLst/>
            <a:gdLst/>
            <a:ahLst/>
            <a:cxnLst/>
            <a:rect l="l" t="t" r="r" b="b"/>
            <a:pathLst>
              <a:path w="24" h="60">
                <a:moveTo>
                  <a:pt x="8" y="60"/>
                </a:moveTo>
                <a:lnTo>
                  <a:pt x="9" y="56"/>
                </a:lnTo>
                <a:lnTo>
                  <a:pt x="9" y="50"/>
                </a:lnTo>
                <a:lnTo>
                  <a:pt x="10" y="44"/>
                </a:lnTo>
                <a:lnTo>
                  <a:pt x="12" y="36"/>
                </a:lnTo>
                <a:lnTo>
                  <a:pt x="14" y="28"/>
                </a:lnTo>
                <a:lnTo>
                  <a:pt x="17" y="20"/>
                </a:lnTo>
                <a:lnTo>
                  <a:pt x="20" y="12"/>
                </a:lnTo>
                <a:lnTo>
                  <a:pt x="24" y="4"/>
                </a:lnTo>
                <a:lnTo>
                  <a:pt x="17" y="0"/>
                </a:lnTo>
                <a:lnTo>
                  <a:pt x="12" y="7"/>
                </a:lnTo>
                <a:lnTo>
                  <a:pt x="8" y="16"/>
                </a:lnTo>
                <a:lnTo>
                  <a:pt x="6" y="25"/>
                </a:lnTo>
                <a:lnTo>
                  <a:pt x="4" y="34"/>
                </a:lnTo>
                <a:lnTo>
                  <a:pt x="2" y="42"/>
                </a:lnTo>
                <a:lnTo>
                  <a:pt x="1" y="49"/>
                </a:lnTo>
                <a:lnTo>
                  <a:pt x="0" y="55"/>
                </a:lnTo>
                <a:lnTo>
                  <a:pt x="0" y="59"/>
                </a:lnTo>
                <a:lnTo>
                  <a:pt x="8" y="6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36" name="CustomShape 1228"/>
          <p:cNvSpPr/>
          <p:nvPr/>
        </p:nvSpPr>
        <p:spPr>
          <a:xfrm>
            <a:off x="400050" y="5407025"/>
            <a:ext cx="100013" cy="168275"/>
          </a:xfrm>
          <a:custGeom>
            <a:avLst/>
            <a:gdLst/>
            <a:ahLst/>
            <a:cxnLst/>
            <a:rect l="l" t="t" r="r" b="b"/>
            <a:pathLst>
              <a:path w="64" h="106">
                <a:moveTo>
                  <a:pt x="64" y="96"/>
                </a:moveTo>
                <a:lnTo>
                  <a:pt x="64" y="100"/>
                </a:lnTo>
                <a:lnTo>
                  <a:pt x="64" y="102"/>
                </a:lnTo>
                <a:lnTo>
                  <a:pt x="63" y="104"/>
                </a:lnTo>
                <a:lnTo>
                  <a:pt x="62" y="105"/>
                </a:lnTo>
                <a:lnTo>
                  <a:pt x="58" y="106"/>
                </a:lnTo>
                <a:lnTo>
                  <a:pt x="53" y="106"/>
                </a:lnTo>
                <a:lnTo>
                  <a:pt x="47" y="104"/>
                </a:lnTo>
                <a:lnTo>
                  <a:pt x="41" y="100"/>
                </a:lnTo>
                <a:lnTo>
                  <a:pt x="33" y="94"/>
                </a:lnTo>
                <a:lnTo>
                  <a:pt x="26" y="88"/>
                </a:lnTo>
                <a:lnTo>
                  <a:pt x="20" y="80"/>
                </a:lnTo>
                <a:lnTo>
                  <a:pt x="13" y="71"/>
                </a:lnTo>
                <a:lnTo>
                  <a:pt x="8" y="61"/>
                </a:lnTo>
                <a:lnTo>
                  <a:pt x="3" y="50"/>
                </a:lnTo>
                <a:lnTo>
                  <a:pt x="1" y="39"/>
                </a:lnTo>
                <a:lnTo>
                  <a:pt x="0" y="27"/>
                </a:lnTo>
                <a:lnTo>
                  <a:pt x="0" y="14"/>
                </a:lnTo>
                <a:lnTo>
                  <a:pt x="3" y="2"/>
                </a:lnTo>
                <a:lnTo>
                  <a:pt x="4" y="1"/>
                </a:lnTo>
                <a:lnTo>
                  <a:pt x="6" y="0"/>
                </a:lnTo>
                <a:lnTo>
                  <a:pt x="7" y="0"/>
                </a:lnTo>
                <a:lnTo>
                  <a:pt x="9" y="1"/>
                </a:lnTo>
                <a:lnTo>
                  <a:pt x="16" y="3"/>
                </a:lnTo>
                <a:lnTo>
                  <a:pt x="22" y="9"/>
                </a:lnTo>
                <a:lnTo>
                  <a:pt x="28" y="14"/>
                </a:lnTo>
                <a:lnTo>
                  <a:pt x="36" y="22"/>
                </a:lnTo>
                <a:lnTo>
                  <a:pt x="42" y="29"/>
                </a:lnTo>
                <a:lnTo>
                  <a:pt x="48" y="38"/>
                </a:lnTo>
                <a:lnTo>
                  <a:pt x="53" y="46"/>
                </a:lnTo>
                <a:lnTo>
                  <a:pt x="56" y="55"/>
                </a:lnTo>
                <a:lnTo>
                  <a:pt x="58" y="63"/>
                </a:lnTo>
                <a:lnTo>
                  <a:pt x="60" y="71"/>
                </a:lnTo>
                <a:lnTo>
                  <a:pt x="62" y="79"/>
                </a:lnTo>
                <a:lnTo>
                  <a:pt x="63" y="87"/>
                </a:lnTo>
                <a:lnTo>
                  <a:pt x="63" y="92"/>
                </a:lnTo>
                <a:lnTo>
                  <a:pt x="64"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837" name="CustomShape 1229"/>
          <p:cNvSpPr/>
          <p:nvPr/>
        </p:nvSpPr>
        <p:spPr>
          <a:xfrm>
            <a:off x="390525" y="5407025"/>
            <a:ext cx="117475" cy="176213"/>
          </a:xfrm>
          <a:custGeom>
            <a:avLst/>
            <a:gdLst/>
            <a:ahLst/>
            <a:cxnLst/>
            <a:rect l="l" t="t" r="r" b="b"/>
            <a:pathLst>
              <a:path w="74" h="111">
                <a:moveTo>
                  <a:pt x="6" y="0"/>
                </a:moveTo>
                <a:lnTo>
                  <a:pt x="1" y="14"/>
                </a:lnTo>
                <a:lnTo>
                  <a:pt x="0" y="27"/>
                </a:lnTo>
                <a:lnTo>
                  <a:pt x="2" y="40"/>
                </a:lnTo>
                <a:lnTo>
                  <a:pt x="6" y="52"/>
                </a:lnTo>
                <a:lnTo>
                  <a:pt x="10" y="63"/>
                </a:lnTo>
                <a:lnTo>
                  <a:pt x="15" y="73"/>
                </a:lnTo>
                <a:lnTo>
                  <a:pt x="22" y="83"/>
                </a:lnTo>
                <a:lnTo>
                  <a:pt x="29" y="91"/>
                </a:lnTo>
                <a:lnTo>
                  <a:pt x="36" y="99"/>
                </a:lnTo>
                <a:lnTo>
                  <a:pt x="44" y="104"/>
                </a:lnTo>
                <a:lnTo>
                  <a:pt x="51" y="108"/>
                </a:lnTo>
                <a:lnTo>
                  <a:pt x="59" y="111"/>
                </a:lnTo>
                <a:lnTo>
                  <a:pt x="65" y="111"/>
                </a:lnTo>
                <a:lnTo>
                  <a:pt x="70" y="110"/>
                </a:lnTo>
                <a:lnTo>
                  <a:pt x="72" y="106"/>
                </a:lnTo>
                <a:lnTo>
                  <a:pt x="74" y="103"/>
                </a:lnTo>
                <a:lnTo>
                  <a:pt x="74" y="100"/>
                </a:lnTo>
                <a:lnTo>
                  <a:pt x="74" y="95"/>
                </a:lnTo>
                <a:lnTo>
                  <a:pt x="66" y="96"/>
                </a:lnTo>
                <a:lnTo>
                  <a:pt x="66" y="99"/>
                </a:lnTo>
                <a:lnTo>
                  <a:pt x="66" y="101"/>
                </a:lnTo>
                <a:lnTo>
                  <a:pt x="65" y="101"/>
                </a:lnTo>
                <a:lnTo>
                  <a:pt x="66" y="101"/>
                </a:lnTo>
                <a:lnTo>
                  <a:pt x="64" y="102"/>
                </a:lnTo>
                <a:lnTo>
                  <a:pt x="60" y="102"/>
                </a:lnTo>
                <a:lnTo>
                  <a:pt x="55" y="100"/>
                </a:lnTo>
                <a:lnTo>
                  <a:pt x="49" y="96"/>
                </a:lnTo>
                <a:lnTo>
                  <a:pt x="43" y="91"/>
                </a:lnTo>
                <a:lnTo>
                  <a:pt x="35" y="84"/>
                </a:lnTo>
                <a:lnTo>
                  <a:pt x="29" y="78"/>
                </a:lnTo>
                <a:lnTo>
                  <a:pt x="23" y="69"/>
                </a:lnTo>
                <a:lnTo>
                  <a:pt x="17" y="59"/>
                </a:lnTo>
                <a:lnTo>
                  <a:pt x="13" y="49"/>
                </a:lnTo>
                <a:lnTo>
                  <a:pt x="11" y="38"/>
                </a:lnTo>
                <a:lnTo>
                  <a:pt x="10" y="27"/>
                </a:lnTo>
                <a:lnTo>
                  <a:pt x="11" y="15"/>
                </a:lnTo>
                <a:lnTo>
                  <a:pt x="13" y="3"/>
                </a:lnTo>
                <a:lnTo>
                  <a:pt x="6"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38" name="CustomShape 1230"/>
          <p:cNvSpPr/>
          <p:nvPr/>
        </p:nvSpPr>
        <p:spPr>
          <a:xfrm>
            <a:off x="400050" y="5399088"/>
            <a:ext cx="80963" cy="69850"/>
          </a:xfrm>
          <a:custGeom>
            <a:avLst/>
            <a:gdLst/>
            <a:ahLst/>
            <a:cxnLst/>
            <a:rect l="l" t="t" r="r" b="b"/>
            <a:pathLst>
              <a:path w="51" h="45">
                <a:moveTo>
                  <a:pt x="51" y="41"/>
                </a:moveTo>
                <a:lnTo>
                  <a:pt x="46" y="32"/>
                </a:lnTo>
                <a:lnTo>
                  <a:pt x="39" y="23"/>
                </a:lnTo>
                <a:lnTo>
                  <a:pt x="31" y="16"/>
                </a:lnTo>
                <a:lnTo>
                  <a:pt x="24" y="9"/>
                </a:lnTo>
                <a:lnTo>
                  <a:pt x="18" y="5"/>
                </a:lnTo>
                <a:lnTo>
                  <a:pt x="11" y="1"/>
                </a:lnTo>
                <a:lnTo>
                  <a:pt x="8" y="0"/>
                </a:lnTo>
                <a:lnTo>
                  <a:pt x="5" y="0"/>
                </a:lnTo>
                <a:lnTo>
                  <a:pt x="2" y="1"/>
                </a:lnTo>
                <a:lnTo>
                  <a:pt x="0" y="5"/>
                </a:lnTo>
                <a:lnTo>
                  <a:pt x="7" y="8"/>
                </a:lnTo>
                <a:lnTo>
                  <a:pt x="7" y="9"/>
                </a:lnTo>
                <a:lnTo>
                  <a:pt x="6" y="9"/>
                </a:lnTo>
                <a:lnTo>
                  <a:pt x="7" y="9"/>
                </a:lnTo>
                <a:lnTo>
                  <a:pt x="8" y="9"/>
                </a:lnTo>
                <a:lnTo>
                  <a:pt x="13" y="12"/>
                </a:lnTo>
                <a:lnTo>
                  <a:pt x="19" y="17"/>
                </a:lnTo>
                <a:lnTo>
                  <a:pt x="26" y="22"/>
                </a:lnTo>
                <a:lnTo>
                  <a:pt x="32" y="30"/>
                </a:lnTo>
                <a:lnTo>
                  <a:pt x="39" y="38"/>
                </a:lnTo>
                <a:lnTo>
                  <a:pt x="44" y="45"/>
                </a:lnTo>
                <a:lnTo>
                  <a:pt x="51"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39" name="CustomShape 1231"/>
          <p:cNvSpPr/>
          <p:nvPr/>
        </p:nvSpPr>
        <p:spPr>
          <a:xfrm>
            <a:off x="469900" y="5464175"/>
            <a:ext cx="38100" cy="95250"/>
          </a:xfrm>
          <a:custGeom>
            <a:avLst/>
            <a:gdLst/>
            <a:ahLst/>
            <a:cxnLst/>
            <a:rect l="l" t="t" r="r" b="b"/>
            <a:pathLst>
              <a:path w="24" h="60">
                <a:moveTo>
                  <a:pt x="24" y="59"/>
                </a:moveTo>
                <a:lnTo>
                  <a:pt x="24" y="55"/>
                </a:lnTo>
                <a:lnTo>
                  <a:pt x="23" y="49"/>
                </a:lnTo>
                <a:lnTo>
                  <a:pt x="22" y="43"/>
                </a:lnTo>
                <a:lnTo>
                  <a:pt x="20" y="34"/>
                </a:lnTo>
                <a:lnTo>
                  <a:pt x="18" y="26"/>
                </a:lnTo>
                <a:lnTo>
                  <a:pt x="16" y="18"/>
                </a:lnTo>
                <a:lnTo>
                  <a:pt x="12" y="9"/>
                </a:lnTo>
                <a:lnTo>
                  <a:pt x="7" y="0"/>
                </a:lnTo>
                <a:lnTo>
                  <a:pt x="0" y="4"/>
                </a:lnTo>
                <a:lnTo>
                  <a:pt x="4" y="12"/>
                </a:lnTo>
                <a:lnTo>
                  <a:pt x="7" y="21"/>
                </a:lnTo>
                <a:lnTo>
                  <a:pt x="10" y="29"/>
                </a:lnTo>
                <a:lnTo>
                  <a:pt x="12" y="36"/>
                </a:lnTo>
                <a:lnTo>
                  <a:pt x="14" y="44"/>
                </a:lnTo>
                <a:lnTo>
                  <a:pt x="15" y="51"/>
                </a:lnTo>
                <a:lnTo>
                  <a:pt x="15" y="56"/>
                </a:lnTo>
                <a:lnTo>
                  <a:pt x="16" y="60"/>
                </a:lnTo>
                <a:lnTo>
                  <a:pt x="24"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40" name="CustomShape 1232"/>
          <p:cNvSpPr/>
          <p:nvPr/>
        </p:nvSpPr>
        <p:spPr>
          <a:xfrm>
            <a:off x="8566150" y="5607050"/>
            <a:ext cx="101600" cy="169863"/>
          </a:xfrm>
          <a:custGeom>
            <a:avLst/>
            <a:gdLst/>
            <a:ahLst/>
            <a:cxnLst/>
            <a:rect l="l" t="t" r="r" b="b"/>
            <a:pathLst>
              <a:path w="64" h="107">
                <a:moveTo>
                  <a:pt x="0" y="97"/>
                </a:moveTo>
                <a:lnTo>
                  <a:pt x="0" y="100"/>
                </a:lnTo>
                <a:lnTo>
                  <a:pt x="0" y="102"/>
                </a:lnTo>
                <a:lnTo>
                  <a:pt x="1" y="104"/>
                </a:lnTo>
                <a:lnTo>
                  <a:pt x="2" y="105"/>
                </a:lnTo>
                <a:lnTo>
                  <a:pt x="6" y="107"/>
                </a:lnTo>
                <a:lnTo>
                  <a:pt x="11" y="107"/>
                </a:lnTo>
                <a:lnTo>
                  <a:pt x="17" y="104"/>
                </a:lnTo>
                <a:lnTo>
                  <a:pt x="23" y="101"/>
                </a:lnTo>
                <a:lnTo>
                  <a:pt x="31" y="96"/>
                </a:lnTo>
                <a:lnTo>
                  <a:pt x="38" y="89"/>
                </a:lnTo>
                <a:lnTo>
                  <a:pt x="44" y="81"/>
                </a:lnTo>
                <a:lnTo>
                  <a:pt x="51" y="71"/>
                </a:lnTo>
                <a:lnTo>
                  <a:pt x="56" y="62"/>
                </a:lnTo>
                <a:lnTo>
                  <a:pt x="61" y="52"/>
                </a:lnTo>
                <a:lnTo>
                  <a:pt x="63" y="40"/>
                </a:lnTo>
                <a:lnTo>
                  <a:pt x="64" y="28"/>
                </a:lnTo>
                <a:lnTo>
                  <a:pt x="64" y="15"/>
                </a:lnTo>
                <a:lnTo>
                  <a:pt x="61" y="2"/>
                </a:lnTo>
                <a:lnTo>
                  <a:pt x="60" y="1"/>
                </a:lnTo>
                <a:lnTo>
                  <a:pt x="58" y="0"/>
                </a:lnTo>
                <a:lnTo>
                  <a:pt x="57" y="0"/>
                </a:lnTo>
                <a:lnTo>
                  <a:pt x="55" y="1"/>
                </a:lnTo>
                <a:lnTo>
                  <a:pt x="48" y="4"/>
                </a:lnTo>
                <a:lnTo>
                  <a:pt x="42" y="9"/>
                </a:lnTo>
                <a:lnTo>
                  <a:pt x="36" y="14"/>
                </a:lnTo>
                <a:lnTo>
                  <a:pt x="28" y="22"/>
                </a:lnTo>
                <a:lnTo>
                  <a:pt x="22" y="31"/>
                </a:lnTo>
                <a:lnTo>
                  <a:pt x="16" y="38"/>
                </a:lnTo>
                <a:lnTo>
                  <a:pt x="11" y="47"/>
                </a:lnTo>
                <a:lnTo>
                  <a:pt x="8" y="55"/>
                </a:lnTo>
                <a:lnTo>
                  <a:pt x="6" y="64"/>
                </a:lnTo>
                <a:lnTo>
                  <a:pt x="4" y="73"/>
                </a:lnTo>
                <a:lnTo>
                  <a:pt x="2" y="80"/>
                </a:lnTo>
                <a:lnTo>
                  <a:pt x="1" y="87"/>
                </a:lnTo>
                <a:lnTo>
                  <a:pt x="1" y="92"/>
                </a:lnTo>
                <a:lnTo>
                  <a:pt x="0"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841" name="CustomShape 1233"/>
          <p:cNvSpPr/>
          <p:nvPr/>
        </p:nvSpPr>
        <p:spPr>
          <a:xfrm>
            <a:off x="8559800" y="5608638"/>
            <a:ext cx="115888" cy="176212"/>
          </a:xfrm>
          <a:custGeom>
            <a:avLst/>
            <a:gdLst/>
            <a:ahLst/>
            <a:cxnLst/>
            <a:rect l="l" t="t" r="r" b="b"/>
            <a:pathLst>
              <a:path w="74" h="111">
                <a:moveTo>
                  <a:pt x="61" y="2"/>
                </a:moveTo>
                <a:lnTo>
                  <a:pt x="63" y="14"/>
                </a:lnTo>
                <a:lnTo>
                  <a:pt x="64" y="27"/>
                </a:lnTo>
                <a:lnTo>
                  <a:pt x="63" y="37"/>
                </a:lnTo>
                <a:lnTo>
                  <a:pt x="61" y="48"/>
                </a:lnTo>
                <a:lnTo>
                  <a:pt x="57" y="59"/>
                </a:lnTo>
                <a:lnTo>
                  <a:pt x="51" y="68"/>
                </a:lnTo>
                <a:lnTo>
                  <a:pt x="45" y="77"/>
                </a:lnTo>
                <a:lnTo>
                  <a:pt x="39" y="85"/>
                </a:lnTo>
                <a:lnTo>
                  <a:pt x="31" y="91"/>
                </a:lnTo>
                <a:lnTo>
                  <a:pt x="25" y="96"/>
                </a:lnTo>
                <a:lnTo>
                  <a:pt x="19" y="99"/>
                </a:lnTo>
                <a:lnTo>
                  <a:pt x="14" y="101"/>
                </a:lnTo>
                <a:lnTo>
                  <a:pt x="10" y="101"/>
                </a:lnTo>
                <a:lnTo>
                  <a:pt x="8" y="101"/>
                </a:lnTo>
                <a:lnTo>
                  <a:pt x="9" y="101"/>
                </a:lnTo>
                <a:lnTo>
                  <a:pt x="8" y="100"/>
                </a:lnTo>
                <a:lnTo>
                  <a:pt x="8" y="99"/>
                </a:lnTo>
                <a:lnTo>
                  <a:pt x="8" y="97"/>
                </a:lnTo>
                <a:lnTo>
                  <a:pt x="0" y="96"/>
                </a:lnTo>
                <a:lnTo>
                  <a:pt x="0" y="99"/>
                </a:lnTo>
                <a:lnTo>
                  <a:pt x="0" y="102"/>
                </a:lnTo>
                <a:lnTo>
                  <a:pt x="2" y="106"/>
                </a:lnTo>
                <a:lnTo>
                  <a:pt x="4" y="109"/>
                </a:lnTo>
                <a:lnTo>
                  <a:pt x="9" y="111"/>
                </a:lnTo>
                <a:lnTo>
                  <a:pt x="15" y="110"/>
                </a:lnTo>
                <a:lnTo>
                  <a:pt x="23" y="108"/>
                </a:lnTo>
                <a:lnTo>
                  <a:pt x="30" y="103"/>
                </a:lnTo>
                <a:lnTo>
                  <a:pt x="38" y="98"/>
                </a:lnTo>
                <a:lnTo>
                  <a:pt x="45" y="91"/>
                </a:lnTo>
                <a:lnTo>
                  <a:pt x="52" y="83"/>
                </a:lnTo>
                <a:lnTo>
                  <a:pt x="59" y="74"/>
                </a:lnTo>
                <a:lnTo>
                  <a:pt x="64" y="63"/>
                </a:lnTo>
                <a:lnTo>
                  <a:pt x="68" y="52"/>
                </a:lnTo>
                <a:lnTo>
                  <a:pt x="72" y="40"/>
                </a:lnTo>
                <a:lnTo>
                  <a:pt x="74" y="27"/>
                </a:lnTo>
                <a:lnTo>
                  <a:pt x="73" y="13"/>
                </a:lnTo>
                <a:lnTo>
                  <a:pt x="68" y="0"/>
                </a:lnTo>
                <a:lnTo>
                  <a:pt x="61" y="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42" name="CustomShape 1234"/>
          <p:cNvSpPr/>
          <p:nvPr/>
        </p:nvSpPr>
        <p:spPr>
          <a:xfrm>
            <a:off x="8586788" y="5600700"/>
            <a:ext cx="80962" cy="73025"/>
          </a:xfrm>
          <a:custGeom>
            <a:avLst/>
            <a:gdLst/>
            <a:ahLst/>
            <a:cxnLst/>
            <a:rect l="l" t="t" r="r" b="b"/>
            <a:pathLst>
              <a:path w="51" h="46">
                <a:moveTo>
                  <a:pt x="7" y="46"/>
                </a:moveTo>
                <a:lnTo>
                  <a:pt x="12" y="37"/>
                </a:lnTo>
                <a:lnTo>
                  <a:pt x="19" y="29"/>
                </a:lnTo>
                <a:lnTo>
                  <a:pt x="25" y="22"/>
                </a:lnTo>
                <a:lnTo>
                  <a:pt x="32" y="16"/>
                </a:lnTo>
                <a:lnTo>
                  <a:pt x="38" y="12"/>
                </a:lnTo>
                <a:lnTo>
                  <a:pt x="43" y="10"/>
                </a:lnTo>
                <a:lnTo>
                  <a:pt x="44" y="10"/>
                </a:lnTo>
                <a:lnTo>
                  <a:pt x="45" y="8"/>
                </a:lnTo>
                <a:lnTo>
                  <a:pt x="44" y="8"/>
                </a:lnTo>
                <a:lnTo>
                  <a:pt x="44" y="7"/>
                </a:lnTo>
                <a:lnTo>
                  <a:pt x="51" y="5"/>
                </a:lnTo>
                <a:lnTo>
                  <a:pt x="49" y="2"/>
                </a:lnTo>
                <a:lnTo>
                  <a:pt x="46" y="0"/>
                </a:lnTo>
                <a:lnTo>
                  <a:pt x="43" y="0"/>
                </a:lnTo>
                <a:lnTo>
                  <a:pt x="40" y="1"/>
                </a:lnTo>
                <a:lnTo>
                  <a:pt x="33" y="4"/>
                </a:lnTo>
                <a:lnTo>
                  <a:pt x="27" y="10"/>
                </a:lnTo>
                <a:lnTo>
                  <a:pt x="20" y="15"/>
                </a:lnTo>
                <a:lnTo>
                  <a:pt x="12" y="23"/>
                </a:lnTo>
                <a:lnTo>
                  <a:pt x="5" y="32"/>
                </a:lnTo>
                <a:lnTo>
                  <a:pt x="0" y="40"/>
                </a:lnTo>
                <a:lnTo>
                  <a:pt x="7" y="46"/>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43" name="CustomShape 1235"/>
          <p:cNvSpPr/>
          <p:nvPr/>
        </p:nvSpPr>
        <p:spPr>
          <a:xfrm>
            <a:off x="8559800" y="5664200"/>
            <a:ext cx="38100" cy="96838"/>
          </a:xfrm>
          <a:custGeom>
            <a:avLst/>
            <a:gdLst/>
            <a:ahLst/>
            <a:cxnLst/>
            <a:rect l="l" t="t" r="r" b="b"/>
            <a:pathLst>
              <a:path w="24" h="62">
                <a:moveTo>
                  <a:pt x="8" y="62"/>
                </a:moveTo>
                <a:lnTo>
                  <a:pt x="9" y="57"/>
                </a:lnTo>
                <a:lnTo>
                  <a:pt x="9" y="52"/>
                </a:lnTo>
                <a:lnTo>
                  <a:pt x="10" y="44"/>
                </a:lnTo>
                <a:lnTo>
                  <a:pt x="12" y="38"/>
                </a:lnTo>
                <a:lnTo>
                  <a:pt x="14" y="29"/>
                </a:lnTo>
                <a:lnTo>
                  <a:pt x="17" y="21"/>
                </a:lnTo>
                <a:lnTo>
                  <a:pt x="20" y="13"/>
                </a:lnTo>
                <a:lnTo>
                  <a:pt x="24" y="6"/>
                </a:lnTo>
                <a:lnTo>
                  <a:pt x="17" y="0"/>
                </a:lnTo>
                <a:lnTo>
                  <a:pt x="12" y="9"/>
                </a:lnTo>
                <a:lnTo>
                  <a:pt x="8" y="18"/>
                </a:lnTo>
                <a:lnTo>
                  <a:pt x="6" y="27"/>
                </a:lnTo>
                <a:lnTo>
                  <a:pt x="4" y="35"/>
                </a:lnTo>
                <a:lnTo>
                  <a:pt x="2" y="43"/>
                </a:lnTo>
                <a:lnTo>
                  <a:pt x="1" y="50"/>
                </a:lnTo>
                <a:lnTo>
                  <a:pt x="0" y="56"/>
                </a:lnTo>
                <a:lnTo>
                  <a:pt x="0" y="61"/>
                </a:lnTo>
                <a:lnTo>
                  <a:pt x="8" y="6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44" name="CustomShape 1236"/>
          <p:cNvSpPr/>
          <p:nvPr/>
        </p:nvSpPr>
        <p:spPr>
          <a:xfrm>
            <a:off x="403225" y="2444750"/>
            <a:ext cx="103188" cy="169863"/>
          </a:xfrm>
          <a:custGeom>
            <a:avLst/>
            <a:gdLst/>
            <a:ahLst/>
            <a:cxnLst/>
            <a:rect l="l" t="t" r="r" b="b"/>
            <a:pathLst>
              <a:path w="65" h="107">
                <a:moveTo>
                  <a:pt x="65" y="97"/>
                </a:moveTo>
                <a:lnTo>
                  <a:pt x="65" y="100"/>
                </a:lnTo>
                <a:lnTo>
                  <a:pt x="64" y="102"/>
                </a:lnTo>
                <a:lnTo>
                  <a:pt x="64" y="104"/>
                </a:lnTo>
                <a:lnTo>
                  <a:pt x="62" y="106"/>
                </a:lnTo>
                <a:lnTo>
                  <a:pt x="59" y="107"/>
                </a:lnTo>
                <a:lnTo>
                  <a:pt x="54" y="107"/>
                </a:lnTo>
                <a:lnTo>
                  <a:pt x="47" y="104"/>
                </a:lnTo>
                <a:lnTo>
                  <a:pt x="41" y="101"/>
                </a:lnTo>
                <a:lnTo>
                  <a:pt x="35" y="96"/>
                </a:lnTo>
                <a:lnTo>
                  <a:pt x="27" y="89"/>
                </a:lnTo>
                <a:lnTo>
                  <a:pt x="20" y="81"/>
                </a:lnTo>
                <a:lnTo>
                  <a:pt x="14" y="72"/>
                </a:lnTo>
                <a:lnTo>
                  <a:pt x="8" y="62"/>
                </a:lnTo>
                <a:lnTo>
                  <a:pt x="4" y="52"/>
                </a:lnTo>
                <a:lnTo>
                  <a:pt x="1" y="40"/>
                </a:lnTo>
                <a:lnTo>
                  <a:pt x="0" y="28"/>
                </a:lnTo>
                <a:lnTo>
                  <a:pt x="1" y="16"/>
                </a:lnTo>
                <a:lnTo>
                  <a:pt x="4" y="2"/>
                </a:lnTo>
                <a:lnTo>
                  <a:pt x="5" y="1"/>
                </a:lnTo>
                <a:lnTo>
                  <a:pt x="6" y="0"/>
                </a:lnTo>
                <a:lnTo>
                  <a:pt x="8" y="0"/>
                </a:lnTo>
                <a:lnTo>
                  <a:pt x="10" y="1"/>
                </a:lnTo>
                <a:lnTo>
                  <a:pt x="16" y="5"/>
                </a:lnTo>
                <a:lnTo>
                  <a:pt x="23" y="9"/>
                </a:lnTo>
                <a:lnTo>
                  <a:pt x="29" y="14"/>
                </a:lnTo>
                <a:lnTo>
                  <a:pt x="37" y="22"/>
                </a:lnTo>
                <a:lnTo>
                  <a:pt x="43" y="31"/>
                </a:lnTo>
                <a:lnTo>
                  <a:pt x="48" y="39"/>
                </a:lnTo>
                <a:lnTo>
                  <a:pt x="53" y="47"/>
                </a:lnTo>
                <a:lnTo>
                  <a:pt x="57" y="55"/>
                </a:lnTo>
                <a:lnTo>
                  <a:pt x="59" y="64"/>
                </a:lnTo>
                <a:lnTo>
                  <a:pt x="61" y="73"/>
                </a:lnTo>
                <a:lnTo>
                  <a:pt x="62" y="80"/>
                </a:lnTo>
                <a:lnTo>
                  <a:pt x="63" y="87"/>
                </a:lnTo>
                <a:lnTo>
                  <a:pt x="64" y="92"/>
                </a:lnTo>
                <a:lnTo>
                  <a:pt x="65"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845" name="CustomShape 1237"/>
          <p:cNvSpPr/>
          <p:nvPr/>
        </p:nvSpPr>
        <p:spPr>
          <a:xfrm>
            <a:off x="396875" y="2446338"/>
            <a:ext cx="115888" cy="174625"/>
          </a:xfrm>
          <a:custGeom>
            <a:avLst/>
            <a:gdLst/>
            <a:ahLst/>
            <a:cxnLst/>
            <a:rect l="l" t="t" r="r" b="b"/>
            <a:pathLst>
              <a:path w="74" h="111">
                <a:moveTo>
                  <a:pt x="4" y="0"/>
                </a:moveTo>
                <a:lnTo>
                  <a:pt x="1" y="13"/>
                </a:lnTo>
                <a:lnTo>
                  <a:pt x="0" y="27"/>
                </a:lnTo>
                <a:lnTo>
                  <a:pt x="1" y="40"/>
                </a:lnTo>
                <a:lnTo>
                  <a:pt x="4" y="52"/>
                </a:lnTo>
                <a:lnTo>
                  <a:pt x="9" y="63"/>
                </a:lnTo>
                <a:lnTo>
                  <a:pt x="14" y="74"/>
                </a:lnTo>
                <a:lnTo>
                  <a:pt x="21" y="83"/>
                </a:lnTo>
                <a:lnTo>
                  <a:pt x="28" y="91"/>
                </a:lnTo>
                <a:lnTo>
                  <a:pt x="35" y="98"/>
                </a:lnTo>
                <a:lnTo>
                  <a:pt x="43" y="103"/>
                </a:lnTo>
                <a:lnTo>
                  <a:pt x="50" y="108"/>
                </a:lnTo>
                <a:lnTo>
                  <a:pt x="57" y="110"/>
                </a:lnTo>
                <a:lnTo>
                  <a:pt x="63" y="111"/>
                </a:lnTo>
                <a:lnTo>
                  <a:pt x="68" y="109"/>
                </a:lnTo>
                <a:lnTo>
                  <a:pt x="71" y="106"/>
                </a:lnTo>
                <a:lnTo>
                  <a:pt x="73" y="102"/>
                </a:lnTo>
                <a:lnTo>
                  <a:pt x="74" y="99"/>
                </a:lnTo>
                <a:lnTo>
                  <a:pt x="74" y="96"/>
                </a:lnTo>
                <a:lnTo>
                  <a:pt x="65" y="97"/>
                </a:lnTo>
                <a:lnTo>
                  <a:pt x="65" y="99"/>
                </a:lnTo>
                <a:lnTo>
                  <a:pt x="64" y="100"/>
                </a:lnTo>
                <a:lnTo>
                  <a:pt x="64" y="101"/>
                </a:lnTo>
                <a:lnTo>
                  <a:pt x="62" y="101"/>
                </a:lnTo>
                <a:lnTo>
                  <a:pt x="59" y="101"/>
                </a:lnTo>
                <a:lnTo>
                  <a:pt x="53" y="99"/>
                </a:lnTo>
                <a:lnTo>
                  <a:pt x="47" y="96"/>
                </a:lnTo>
                <a:lnTo>
                  <a:pt x="41" y="91"/>
                </a:lnTo>
                <a:lnTo>
                  <a:pt x="34" y="85"/>
                </a:lnTo>
                <a:lnTo>
                  <a:pt x="28" y="77"/>
                </a:lnTo>
                <a:lnTo>
                  <a:pt x="22" y="68"/>
                </a:lnTo>
                <a:lnTo>
                  <a:pt x="16" y="60"/>
                </a:lnTo>
                <a:lnTo>
                  <a:pt x="12" y="49"/>
                </a:lnTo>
                <a:lnTo>
                  <a:pt x="9" y="38"/>
                </a:lnTo>
                <a:lnTo>
                  <a:pt x="8" y="27"/>
                </a:lnTo>
                <a:lnTo>
                  <a:pt x="9" y="15"/>
                </a:lnTo>
                <a:lnTo>
                  <a:pt x="12" y="2"/>
                </a:lnTo>
                <a:lnTo>
                  <a:pt x="4"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46" name="CustomShape 1238"/>
          <p:cNvSpPr/>
          <p:nvPr/>
        </p:nvSpPr>
        <p:spPr>
          <a:xfrm>
            <a:off x="403225" y="2438400"/>
            <a:ext cx="84138" cy="73025"/>
          </a:xfrm>
          <a:custGeom>
            <a:avLst/>
            <a:gdLst/>
            <a:ahLst/>
            <a:cxnLst/>
            <a:rect l="l" t="t" r="r" b="b"/>
            <a:pathLst>
              <a:path w="53" h="46">
                <a:moveTo>
                  <a:pt x="53" y="40"/>
                </a:moveTo>
                <a:lnTo>
                  <a:pt x="46" y="32"/>
                </a:lnTo>
                <a:lnTo>
                  <a:pt x="40" y="23"/>
                </a:lnTo>
                <a:lnTo>
                  <a:pt x="33" y="15"/>
                </a:lnTo>
                <a:lnTo>
                  <a:pt x="25" y="10"/>
                </a:lnTo>
                <a:lnTo>
                  <a:pt x="19" y="4"/>
                </a:lnTo>
                <a:lnTo>
                  <a:pt x="12" y="1"/>
                </a:lnTo>
                <a:lnTo>
                  <a:pt x="9" y="0"/>
                </a:lnTo>
                <a:lnTo>
                  <a:pt x="6" y="0"/>
                </a:lnTo>
                <a:lnTo>
                  <a:pt x="2" y="2"/>
                </a:lnTo>
                <a:lnTo>
                  <a:pt x="0" y="5"/>
                </a:lnTo>
                <a:lnTo>
                  <a:pt x="8" y="7"/>
                </a:lnTo>
                <a:lnTo>
                  <a:pt x="8" y="9"/>
                </a:lnTo>
                <a:lnTo>
                  <a:pt x="7" y="10"/>
                </a:lnTo>
                <a:lnTo>
                  <a:pt x="9" y="10"/>
                </a:lnTo>
                <a:lnTo>
                  <a:pt x="14" y="12"/>
                </a:lnTo>
                <a:lnTo>
                  <a:pt x="20" y="16"/>
                </a:lnTo>
                <a:lnTo>
                  <a:pt x="26" y="23"/>
                </a:lnTo>
                <a:lnTo>
                  <a:pt x="34" y="29"/>
                </a:lnTo>
                <a:lnTo>
                  <a:pt x="40" y="37"/>
                </a:lnTo>
                <a:lnTo>
                  <a:pt x="45" y="46"/>
                </a:lnTo>
                <a:lnTo>
                  <a:pt x="53" y="4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47" name="CustomShape 1239"/>
          <p:cNvSpPr/>
          <p:nvPr/>
        </p:nvSpPr>
        <p:spPr>
          <a:xfrm>
            <a:off x="474663" y="2501900"/>
            <a:ext cx="39687" cy="98425"/>
          </a:xfrm>
          <a:custGeom>
            <a:avLst/>
            <a:gdLst/>
            <a:ahLst/>
            <a:cxnLst/>
            <a:rect l="l" t="t" r="r" b="b"/>
            <a:pathLst>
              <a:path w="25" h="62">
                <a:moveTo>
                  <a:pt x="25" y="61"/>
                </a:moveTo>
                <a:lnTo>
                  <a:pt x="24" y="56"/>
                </a:lnTo>
                <a:lnTo>
                  <a:pt x="24" y="50"/>
                </a:lnTo>
                <a:lnTo>
                  <a:pt x="21" y="43"/>
                </a:lnTo>
                <a:lnTo>
                  <a:pt x="20" y="36"/>
                </a:lnTo>
                <a:lnTo>
                  <a:pt x="18" y="27"/>
                </a:lnTo>
                <a:lnTo>
                  <a:pt x="15" y="18"/>
                </a:lnTo>
                <a:lnTo>
                  <a:pt x="12" y="9"/>
                </a:lnTo>
                <a:lnTo>
                  <a:pt x="8" y="0"/>
                </a:lnTo>
                <a:lnTo>
                  <a:pt x="0" y="6"/>
                </a:lnTo>
                <a:lnTo>
                  <a:pt x="4" y="14"/>
                </a:lnTo>
                <a:lnTo>
                  <a:pt x="8" y="21"/>
                </a:lnTo>
                <a:lnTo>
                  <a:pt x="10" y="29"/>
                </a:lnTo>
                <a:lnTo>
                  <a:pt x="12" y="38"/>
                </a:lnTo>
                <a:lnTo>
                  <a:pt x="13" y="44"/>
                </a:lnTo>
                <a:lnTo>
                  <a:pt x="14" y="52"/>
                </a:lnTo>
                <a:lnTo>
                  <a:pt x="15" y="57"/>
                </a:lnTo>
                <a:lnTo>
                  <a:pt x="16" y="62"/>
                </a:lnTo>
                <a:lnTo>
                  <a:pt x="25" y="6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48" name="CustomShape 1240"/>
          <p:cNvSpPr/>
          <p:nvPr/>
        </p:nvSpPr>
        <p:spPr>
          <a:xfrm>
            <a:off x="8561388" y="2647950"/>
            <a:ext cx="103187" cy="166688"/>
          </a:xfrm>
          <a:custGeom>
            <a:avLst/>
            <a:gdLst/>
            <a:ahLst/>
            <a:cxnLst/>
            <a:rect l="l" t="t" r="r" b="b"/>
            <a:pathLst>
              <a:path w="65" h="106">
                <a:moveTo>
                  <a:pt x="0" y="96"/>
                </a:moveTo>
                <a:lnTo>
                  <a:pt x="0" y="98"/>
                </a:lnTo>
                <a:lnTo>
                  <a:pt x="1" y="101"/>
                </a:lnTo>
                <a:lnTo>
                  <a:pt x="1" y="103"/>
                </a:lnTo>
                <a:lnTo>
                  <a:pt x="3" y="105"/>
                </a:lnTo>
                <a:lnTo>
                  <a:pt x="6" y="106"/>
                </a:lnTo>
                <a:lnTo>
                  <a:pt x="11" y="105"/>
                </a:lnTo>
                <a:lnTo>
                  <a:pt x="18" y="103"/>
                </a:lnTo>
                <a:lnTo>
                  <a:pt x="24" y="99"/>
                </a:lnTo>
                <a:lnTo>
                  <a:pt x="30" y="94"/>
                </a:lnTo>
                <a:lnTo>
                  <a:pt x="38" y="87"/>
                </a:lnTo>
                <a:lnTo>
                  <a:pt x="45" y="80"/>
                </a:lnTo>
                <a:lnTo>
                  <a:pt x="51" y="71"/>
                </a:lnTo>
                <a:lnTo>
                  <a:pt x="57" y="61"/>
                </a:lnTo>
                <a:lnTo>
                  <a:pt x="61" y="50"/>
                </a:lnTo>
                <a:lnTo>
                  <a:pt x="64" y="39"/>
                </a:lnTo>
                <a:lnTo>
                  <a:pt x="65" y="27"/>
                </a:lnTo>
                <a:lnTo>
                  <a:pt x="64" y="14"/>
                </a:lnTo>
                <a:lnTo>
                  <a:pt x="61" y="1"/>
                </a:lnTo>
                <a:lnTo>
                  <a:pt x="60" y="0"/>
                </a:lnTo>
                <a:lnTo>
                  <a:pt x="59" y="0"/>
                </a:lnTo>
                <a:lnTo>
                  <a:pt x="57" y="0"/>
                </a:lnTo>
                <a:lnTo>
                  <a:pt x="55" y="0"/>
                </a:lnTo>
                <a:lnTo>
                  <a:pt x="49" y="3"/>
                </a:lnTo>
                <a:lnTo>
                  <a:pt x="42" y="7"/>
                </a:lnTo>
                <a:lnTo>
                  <a:pt x="36" y="14"/>
                </a:lnTo>
                <a:lnTo>
                  <a:pt x="28" y="20"/>
                </a:lnTo>
                <a:lnTo>
                  <a:pt x="22" y="29"/>
                </a:lnTo>
                <a:lnTo>
                  <a:pt x="17" y="38"/>
                </a:lnTo>
                <a:lnTo>
                  <a:pt x="12" y="46"/>
                </a:lnTo>
                <a:lnTo>
                  <a:pt x="8" y="54"/>
                </a:lnTo>
                <a:lnTo>
                  <a:pt x="6" y="62"/>
                </a:lnTo>
                <a:lnTo>
                  <a:pt x="4" y="71"/>
                </a:lnTo>
                <a:lnTo>
                  <a:pt x="3" y="79"/>
                </a:lnTo>
                <a:lnTo>
                  <a:pt x="2" y="85"/>
                </a:lnTo>
                <a:lnTo>
                  <a:pt x="1" y="92"/>
                </a:lnTo>
                <a:lnTo>
                  <a:pt x="0"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849" name="CustomShape 1241"/>
          <p:cNvSpPr/>
          <p:nvPr/>
        </p:nvSpPr>
        <p:spPr>
          <a:xfrm>
            <a:off x="8553450" y="2647950"/>
            <a:ext cx="117475" cy="173038"/>
          </a:xfrm>
          <a:custGeom>
            <a:avLst/>
            <a:gdLst/>
            <a:ahLst/>
            <a:cxnLst/>
            <a:rect l="l" t="t" r="r" b="b"/>
            <a:pathLst>
              <a:path w="74" h="110">
                <a:moveTo>
                  <a:pt x="62" y="3"/>
                </a:moveTo>
                <a:lnTo>
                  <a:pt x="65" y="15"/>
                </a:lnTo>
                <a:lnTo>
                  <a:pt x="66" y="26"/>
                </a:lnTo>
                <a:lnTo>
                  <a:pt x="65" y="38"/>
                </a:lnTo>
                <a:lnTo>
                  <a:pt x="62" y="49"/>
                </a:lnTo>
                <a:lnTo>
                  <a:pt x="58" y="59"/>
                </a:lnTo>
                <a:lnTo>
                  <a:pt x="52" y="69"/>
                </a:lnTo>
                <a:lnTo>
                  <a:pt x="46" y="76"/>
                </a:lnTo>
                <a:lnTo>
                  <a:pt x="40" y="84"/>
                </a:lnTo>
                <a:lnTo>
                  <a:pt x="33" y="91"/>
                </a:lnTo>
                <a:lnTo>
                  <a:pt x="27" y="95"/>
                </a:lnTo>
                <a:lnTo>
                  <a:pt x="21" y="99"/>
                </a:lnTo>
                <a:lnTo>
                  <a:pt x="15" y="101"/>
                </a:lnTo>
                <a:lnTo>
                  <a:pt x="12" y="102"/>
                </a:lnTo>
                <a:lnTo>
                  <a:pt x="10" y="101"/>
                </a:lnTo>
                <a:lnTo>
                  <a:pt x="10" y="99"/>
                </a:lnTo>
                <a:lnTo>
                  <a:pt x="9" y="98"/>
                </a:lnTo>
                <a:lnTo>
                  <a:pt x="9" y="96"/>
                </a:lnTo>
                <a:lnTo>
                  <a:pt x="0" y="95"/>
                </a:lnTo>
                <a:lnTo>
                  <a:pt x="0" y="98"/>
                </a:lnTo>
                <a:lnTo>
                  <a:pt x="1" y="103"/>
                </a:lnTo>
                <a:lnTo>
                  <a:pt x="3" y="106"/>
                </a:lnTo>
                <a:lnTo>
                  <a:pt x="6" y="108"/>
                </a:lnTo>
                <a:lnTo>
                  <a:pt x="11" y="110"/>
                </a:lnTo>
                <a:lnTo>
                  <a:pt x="17" y="109"/>
                </a:lnTo>
                <a:lnTo>
                  <a:pt x="24" y="107"/>
                </a:lnTo>
                <a:lnTo>
                  <a:pt x="31" y="103"/>
                </a:lnTo>
                <a:lnTo>
                  <a:pt x="39" y="97"/>
                </a:lnTo>
                <a:lnTo>
                  <a:pt x="46" y="91"/>
                </a:lnTo>
                <a:lnTo>
                  <a:pt x="53" y="83"/>
                </a:lnTo>
                <a:lnTo>
                  <a:pt x="60" y="73"/>
                </a:lnTo>
                <a:lnTo>
                  <a:pt x="65" y="63"/>
                </a:lnTo>
                <a:lnTo>
                  <a:pt x="70" y="51"/>
                </a:lnTo>
                <a:lnTo>
                  <a:pt x="73" y="39"/>
                </a:lnTo>
                <a:lnTo>
                  <a:pt x="74" y="27"/>
                </a:lnTo>
                <a:lnTo>
                  <a:pt x="73" y="13"/>
                </a:lnTo>
                <a:lnTo>
                  <a:pt x="70" y="0"/>
                </a:lnTo>
                <a:lnTo>
                  <a:pt x="62" y="3"/>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50" name="CustomShape 1242"/>
          <p:cNvSpPr/>
          <p:nvPr/>
        </p:nvSpPr>
        <p:spPr>
          <a:xfrm>
            <a:off x="8580438" y="2640013"/>
            <a:ext cx="84137" cy="69850"/>
          </a:xfrm>
          <a:custGeom>
            <a:avLst/>
            <a:gdLst/>
            <a:ahLst/>
            <a:cxnLst/>
            <a:rect l="l" t="t" r="r" b="b"/>
            <a:pathLst>
              <a:path w="53" h="45">
                <a:moveTo>
                  <a:pt x="8" y="45"/>
                </a:moveTo>
                <a:lnTo>
                  <a:pt x="13" y="36"/>
                </a:lnTo>
                <a:lnTo>
                  <a:pt x="19" y="29"/>
                </a:lnTo>
                <a:lnTo>
                  <a:pt x="27" y="22"/>
                </a:lnTo>
                <a:lnTo>
                  <a:pt x="33" y="15"/>
                </a:lnTo>
                <a:lnTo>
                  <a:pt x="39" y="11"/>
                </a:lnTo>
                <a:lnTo>
                  <a:pt x="44" y="9"/>
                </a:lnTo>
                <a:lnTo>
                  <a:pt x="46" y="9"/>
                </a:lnTo>
                <a:lnTo>
                  <a:pt x="45" y="8"/>
                </a:lnTo>
                <a:lnTo>
                  <a:pt x="53" y="5"/>
                </a:lnTo>
                <a:lnTo>
                  <a:pt x="51" y="1"/>
                </a:lnTo>
                <a:lnTo>
                  <a:pt x="47" y="0"/>
                </a:lnTo>
                <a:lnTo>
                  <a:pt x="44" y="0"/>
                </a:lnTo>
                <a:lnTo>
                  <a:pt x="41" y="0"/>
                </a:lnTo>
                <a:lnTo>
                  <a:pt x="34" y="3"/>
                </a:lnTo>
                <a:lnTo>
                  <a:pt x="28" y="9"/>
                </a:lnTo>
                <a:lnTo>
                  <a:pt x="20" y="15"/>
                </a:lnTo>
                <a:lnTo>
                  <a:pt x="13" y="23"/>
                </a:lnTo>
                <a:lnTo>
                  <a:pt x="7" y="31"/>
                </a:lnTo>
                <a:lnTo>
                  <a:pt x="0" y="41"/>
                </a:lnTo>
                <a:lnTo>
                  <a:pt x="8" y="45"/>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51" name="CustomShape 1243"/>
          <p:cNvSpPr/>
          <p:nvPr/>
        </p:nvSpPr>
        <p:spPr>
          <a:xfrm>
            <a:off x="8553450" y="2705100"/>
            <a:ext cx="39688" cy="95250"/>
          </a:xfrm>
          <a:custGeom>
            <a:avLst/>
            <a:gdLst/>
            <a:ahLst/>
            <a:cxnLst/>
            <a:rect l="l" t="t" r="r" b="b"/>
            <a:pathLst>
              <a:path w="25" h="60">
                <a:moveTo>
                  <a:pt x="9" y="60"/>
                </a:moveTo>
                <a:lnTo>
                  <a:pt x="10" y="56"/>
                </a:lnTo>
                <a:lnTo>
                  <a:pt x="11" y="50"/>
                </a:lnTo>
                <a:lnTo>
                  <a:pt x="12" y="44"/>
                </a:lnTo>
                <a:lnTo>
                  <a:pt x="13" y="36"/>
                </a:lnTo>
                <a:lnTo>
                  <a:pt x="15" y="28"/>
                </a:lnTo>
                <a:lnTo>
                  <a:pt x="17" y="20"/>
                </a:lnTo>
                <a:lnTo>
                  <a:pt x="21" y="12"/>
                </a:lnTo>
                <a:lnTo>
                  <a:pt x="25" y="4"/>
                </a:lnTo>
                <a:lnTo>
                  <a:pt x="17" y="0"/>
                </a:lnTo>
                <a:lnTo>
                  <a:pt x="13" y="7"/>
                </a:lnTo>
                <a:lnTo>
                  <a:pt x="10" y="16"/>
                </a:lnTo>
                <a:lnTo>
                  <a:pt x="7" y="25"/>
                </a:lnTo>
                <a:lnTo>
                  <a:pt x="5" y="34"/>
                </a:lnTo>
                <a:lnTo>
                  <a:pt x="4" y="41"/>
                </a:lnTo>
                <a:lnTo>
                  <a:pt x="1" y="49"/>
                </a:lnTo>
                <a:lnTo>
                  <a:pt x="1" y="55"/>
                </a:lnTo>
                <a:lnTo>
                  <a:pt x="0" y="59"/>
                </a:lnTo>
                <a:lnTo>
                  <a:pt x="9" y="6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52" name="CustomShape 1244"/>
          <p:cNvSpPr/>
          <p:nvPr/>
        </p:nvSpPr>
        <p:spPr>
          <a:xfrm>
            <a:off x="403225" y="4179888"/>
            <a:ext cx="103188" cy="166687"/>
          </a:xfrm>
          <a:custGeom>
            <a:avLst/>
            <a:gdLst/>
            <a:ahLst/>
            <a:cxnLst/>
            <a:rect l="l" t="t" r="r" b="b"/>
            <a:pathLst>
              <a:path w="65" h="106">
                <a:moveTo>
                  <a:pt x="65" y="96"/>
                </a:moveTo>
                <a:lnTo>
                  <a:pt x="65" y="100"/>
                </a:lnTo>
                <a:lnTo>
                  <a:pt x="64" y="102"/>
                </a:lnTo>
                <a:lnTo>
                  <a:pt x="64" y="104"/>
                </a:lnTo>
                <a:lnTo>
                  <a:pt x="62" y="105"/>
                </a:lnTo>
                <a:lnTo>
                  <a:pt x="59" y="106"/>
                </a:lnTo>
                <a:lnTo>
                  <a:pt x="54" y="106"/>
                </a:lnTo>
                <a:lnTo>
                  <a:pt x="48" y="104"/>
                </a:lnTo>
                <a:lnTo>
                  <a:pt x="41" y="100"/>
                </a:lnTo>
                <a:lnTo>
                  <a:pt x="35" y="94"/>
                </a:lnTo>
                <a:lnTo>
                  <a:pt x="27" y="88"/>
                </a:lnTo>
                <a:lnTo>
                  <a:pt x="20" y="80"/>
                </a:lnTo>
                <a:lnTo>
                  <a:pt x="14" y="71"/>
                </a:lnTo>
                <a:lnTo>
                  <a:pt x="8" y="61"/>
                </a:lnTo>
                <a:lnTo>
                  <a:pt x="4" y="50"/>
                </a:lnTo>
                <a:lnTo>
                  <a:pt x="1" y="39"/>
                </a:lnTo>
                <a:lnTo>
                  <a:pt x="0" y="27"/>
                </a:lnTo>
                <a:lnTo>
                  <a:pt x="1" y="14"/>
                </a:lnTo>
                <a:lnTo>
                  <a:pt x="4" y="2"/>
                </a:lnTo>
                <a:lnTo>
                  <a:pt x="5" y="1"/>
                </a:lnTo>
                <a:lnTo>
                  <a:pt x="6" y="0"/>
                </a:lnTo>
                <a:lnTo>
                  <a:pt x="8" y="0"/>
                </a:lnTo>
                <a:lnTo>
                  <a:pt x="10" y="1"/>
                </a:lnTo>
                <a:lnTo>
                  <a:pt x="16" y="3"/>
                </a:lnTo>
                <a:lnTo>
                  <a:pt x="23" y="7"/>
                </a:lnTo>
                <a:lnTo>
                  <a:pt x="29" y="14"/>
                </a:lnTo>
                <a:lnTo>
                  <a:pt x="37" y="22"/>
                </a:lnTo>
                <a:lnTo>
                  <a:pt x="43" y="29"/>
                </a:lnTo>
                <a:lnTo>
                  <a:pt x="49" y="38"/>
                </a:lnTo>
                <a:lnTo>
                  <a:pt x="53" y="46"/>
                </a:lnTo>
                <a:lnTo>
                  <a:pt x="57" y="55"/>
                </a:lnTo>
                <a:lnTo>
                  <a:pt x="59" y="63"/>
                </a:lnTo>
                <a:lnTo>
                  <a:pt x="61" y="71"/>
                </a:lnTo>
                <a:lnTo>
                  <a:pt x="62" y="79"/>
                </a:lnTo>
                <a:lnTo>
                  <a:pt x="63" y="86"/>
                </a:lnTo>
                <a:lnTo>
                  <a:pt x="64" y="92"/>
                </a:lnTo>
                <a:lnTo>
                  <a:pt x="65"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853" name="CustomShape 1245"/>
          <p:cNvSpPr/>
          <p:nvPr/>
        </p:nvSpPr>
        <p:spPr>
          <a:xfrm>
            <a:off x="396875" y="4179888"/>
            <a:ext cx="115888" cy="174625"/>
          </a:xfrm>
          <a:custGeom>
            <a:avLst/>
            <a:gdLst/>
            <a:ahLst/>
            <a:cxnLst/>
            <a:rect l="l" t="t" r="r" b="b"/>
            <a:pathLst>
              <a:path w="74" h="111">
                <a:moveTo>
                  <a:pt x="4" y="0"/>
                </a:moveTo>
                <a:lnTo>
                  <a:pt x="1" y="14"/>
                </a:lnTo>
                <a:lnTo>
                  <a:pt x="0" y="27"/>
                </a:lnTo>
                <a:lnTo>
                  <a:pt x="1" y="40"/>
                </a:lnTo>
                <a:lnTo>
                  <a:pt x="4" y="52"/>
                </a:lnTo>
                <a:lnTo>
                  <a:pt x="9" y="63"/>
                </a:lnTo>
                <a:lnTo>
                  <a:pt x="14" y="73"/>
                </a:lnTo>
                <a:lnTo>
                  <a:pt x="21" y="83"/>
                </a:lnTo>
                <a:lnTo>
                  <a:pt x="28" y="91"/>
                </a:lnTo>
                <a:lnTo>
                  <a:pt x="35" y="99"/>
                </a:lnTo>
                <a:lnTo>
                  <a:pt x="43" y="104"/>
                </a:lnTo>
                <a:lnTo>
                  <a:pt x="50" y="107"/>
                </a:lnTo>
                <a:lnTo>
                  <a:pt x="57" y="111"/>
                </a:lnTo>
                <a:lnTo>
                  <a:pt x="63" y="111"/>
                </a:lnTo>
                <a:lnTo>
                  <a:pt x="68" y="108"/>
                </a:lnTo>
                <a:lnTo>
                  <a:pt x="71" y="106"/>
                </a:lnTo>
                <a:lnTo>
                  <a:pt x="73" y="103"/>
                </a:lnTo>
                <a:lnTo>
                  <a:pt x="74" y="100"/>
                </a:lnTo>
                <a:lnTo>
                  <a:pt x="74" y="95"/>
                </a:lnTo>
                <a:lnTo>
                  <a:pt x="65" y="96"/>
                </a:lnTo>
                <a:lnTo>
                  <a:pt x="65" y="99"/>
                </a:lnTo>
                <a:lnTo>
                  <a:pt x="64" y="101"/>
                </a:lnTo>
                <a:lnTo>
                  <a:pt x="62" y="102"/>
                </a:lnTo>
                <a:lnTo>
                  <a:pt x="59" y="102"/>
                </a:lnTo>
                <a:lnTo>
                  <a:pt x="53" y="100"/>
                </a:lnTo>
                <a:lnTo>
                  <a:pt x="47" y="96"/>
                </a:lnTo>
                <a:lnTo>
                  <a:pt x="41" y="91"/>
                </a:lnTo>
                <a:lnTo>
                  <a:pt x="34" y="84"/>
                </a:lnTo>
                <a:lnTo>
                  <a:pt x="28" y="78"/>
                </a:lnTo>
                <a:lnTo>
                  <a:pt x="22" y="69"/>
                </a:lnTo>
                <a:lnTo>
                  <a:pt x="16" y="59"/>
                </a:lnTo>
                <a:lnTo>
                  <a:pt x="12" y="49"/>
                </a:lnTo>
                <a:lnTo>
                  <a:pt x="10" y="38"/>
                </a:lnTo>
                <a:lnTo>
                  <a:pt x="8" y="27"/>
                </a:lnTo>
                <a:lnTo>
                  <a:pt x="9" y="15"/>
                </a:lnTo>
                <a:lnTo>
                  <a:pt x="12" y="3"/>
                </a:lnTo>
                <a:lnTo>
                  <a:pt x="4" y="0"/>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54" name="CustomShape 1246"/>
          <p:cNvSpPr/>
          <p:nvPr/>
        </p:nvSpPr>
        <p:spPr>
          <a:xfrm>
            <a:off x="403225" y="4171950"/>
            <a:ext cx="84138" cy="71438"/>
          </a:xfrm>
          <a:custGeom>
            <a:avLst/>
            <a:gdLst/>
            <a:ahLst/>
            <a:cxnLst/>
            <a:rect l="l" t="t" r="r" b="b"/>
            <a:pathLst>
              <a:path w="53" h="45">
                <a:moveTo>
                  <a:pt x="53" y="41"/>
                </a:moveTo>
                <a:lnTo>
                  <a:pt x="46" y="32"/>
                </a:lnTo>
                <a:lnTo>
                  <a:pt x="40" y="23"/>
                </a:lnTo>
                <a:lnTo>
                  <a:pt x="33" y="16"/>
                </a:lnTo>
                <a:lnTo>
                  <a:pt x="25" y="9"/>
                </a:lnTo>
                <a:lnTo>
                  <a:pt x="19" y="5"/>
                </a:lnTo>
                <a:lnTo>
                  <a:pt x="12" y="1"/>
                </a:lnTo>
                <a:lnTo>
                  <a:pt x="9" y="0"/>
                </a:lnTo>
                <a:lnTo>
                  <a:pt x="6" y="0"/>
                </a:lnTo>
                <a:lnTo>
                  <a:pt x="2" y="1"/>
                </a:lnTo>
                <a:lnTo>
                  <a:pt x="0" y="5"/>
                </a:lnTo>
                <a:lnTo>
                  <a:pt x="8" y="8"/>
                </a:lnTo>
                <a:lnTo>
                  <a:pt x="8" y="9"/>
                </a:lnTo>
                <a:lnTo>
                  <a:pt x="7" y="9"/>
                </a:lnTo>
                <a:lnTo>
                  <a:pt x="9" y="9"/>
                </a:lnTo>
                <a:lnTo>
                  <a:pt x="14" y="12"/>
                </a:lnTo>
                <a:lnTo>
                  <a:pt x="20" y="17"/>
                </a:lnTo>
                <a:lnTo>
                  <a:pt x="26" y="22"/>
                </a:lnTo>
                <a:lnTo>
                  <a:pt x="34" y="30"/>
                </a:lnTo>
                <a:lnTo>
                  <a:pt x="40" y="38"/>
                </a:lnTo>
                <a:lnTo>
                  <a:pt x="45" y="45"/>
                </a:lnTo>
                <a:lnTo>
                  <a:pt x="53" y="41"/>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55" name="CustomShape 1247"/>
          <p:cNvSpPr/>
          <p:nvPr/>
        </p:nvSpPr>
        <p:spPr>
          <a:xfrm>
            <a:off x="474663" y="4237038"/>
            <a:ext cx="39687" cy="95250"/>
          </a:xfrm>
          <a:custGeom>
            <a:avLst/>
            <a:gdLst/>
            <a:ahLst/>
            <a:cxnLst/>
            <a:rect l="l" t="t" r="r" b="b"/>
            <a:pathLst>
              <a:path w="25" h="60">
                <a:moveTo>
                  <a:pt x="25" y="59"/>
                </a:moveTo>
                <a:lnTo>
                  <a:pt x="24" y="55"/>
                </a:lnTo>
                <a:lnTo>
                  <a:pt x="24" y="49"/>
                </a:lnTo>
                <a:lnTo>
                  <a:pt x="21" y="42"/>
                </a:lnTo>
                <a:lnTo>
                  <a:pt x="20" y="34"/>
                </a:lnTo>
                <a:lnTo>
                  <a:pt x="18" y="26"/>
                </a:lnTo>
                <a:lnTo>
                  <a:pt x="15" y="18"/>
                </a:lnTo>
                <a:lnTo>
                  <a:pt x="12" y="9"/>
                </a:lnTo>
                <a:lnTo>
                  <a:pt x="8" y="0"/>
                </a:lnTo>
                <a:lnTo>
                  <a:pt x="0" y="4"/>
                </a:lnTo>
                <a:lnTo>
                  <a:pt x="4" y="12"/>
                </a:lnTo>
                <a:lnTo>
                  <a:pt x="8" y="20"/>
                </a:lnTo>
                <a:lnTo>
                  <a:pt x="10" y="29"/>
                </a:lnTo>
                <a:lnTo>
                  <a:pt x="12" y="36"/>
                </a:lnTo>
                <a:lnTo>
                  <a:pt x="13" y="44"/>
                </a:lnTo>
                <a:lnTo>
                  <a:pt x="14" y="50"/>
                </a:lnTo>
                <a:lnTo>
                  <a:pt x="15" y="56"/>
                </a:lnTo>
                <a:lnTo>
                  <a:pt x="16" y="60"/>
                </a:lnTo>
                <a:lnTo>
                  <a:pt x="25" y="59"/>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56" name="CustomShape 1248"/>
          <p:cNvSpPr/>
          <p:nvPr/>
        </p:nvSpPr>
        <p:spPr>
          <a:xfrm>
            <a:off x="8561388" y="4379913"/>
            <a:ext cx="103187" cy="168275"/>
          </a:xfrm>
          <a:custGeom>
            <a:avLst/>
            <a:gdLst/>
            <a:ahLst/>
            <a:cxnLst/>
            <a:rect l="l" t="t" r="r" b="b"/>
            <a:pathLst>
              <a:path w="65" h="107">
                <a:moveTo>
                  <a:pt x="0" y="97"/>
                </a:moveTo>
                <a:lnTo>
                  <a:pt x="0" y="100"/>
                </a:lnTo>
                <a:lnTo>
                  <a:pt x="1" y="102"/>
                </a:lnTo>
                <a:lnTo>
                  <a:pt x="1" y="104"/>
                </a:lnTo>
                <a:lnTo>
                  <a:pt x="3" y="105"/>
                </a:lnTo>
                <a:lnTo>
                  <a:pt x="6" y="107"/>
                </a:lnTo>
                <a:lnTo>
                  <a:pt x="11" y="107"/>
                </a:lnTo>
                <a:lnTo>
                  <a:pt x="17" y="104"/>
                </a:lnTo>
                <a:lnTo>
                  <a:pt x="24" y="100"/>
                </a:lnTo>
                <a:lnTo>
                  <a:pt x="30" y="96"/>
                </a:lnTo>
                <a:lnTo>
                  <a:pt x="38" y="89"/>
                </a:lnTo>
                <a:lnTo>
                  <a:pt x="45" y="80"/>
                </a:lnTo>
                <a:lnTo>
                  <a:pt x="51" y="71"/>
                </a:lnTo>
                <a:lnTo>
                  <a:pt x="57" y="61"/>
                </a:lnTo>
                <a:lnTo>
                  <a:pt x="61" y="52"/>
                </a:lnTo>
                <a:lnTo>
                  <a:pt x="64" y="40"/>
                </a:lnTo>
                <a:lnTo>
                  <a:pt x="65" y="27"/>
                </a:lnTo>
                <a:lnTo>
                  <a:pt x="64" y="15"/>
                </a:lnTo>
                <a:lnTo>
                  <a:pt x="61" y="2"/>
                </a:lnTo>
                <a:lnTo>
                  <a:pt x="60" y="1"/>
                </a:lnTo>
                <a:lnTo>
                  <a:pt x="59" y="0"/>
                </a:lnTo>
                <a:lnTo>
                  <a:pt x="57" y="0"/>
                </a:lnTo>
                <a:lnTo>
                  <a:pt x="55" y="1"/>
                </a:lnTo>
                <a:lnTo>
                  <a:pt x="49" y="3"/>
                </a:lnTo>
                <a:lnTo>
                  <a:pt x="42" y="9"/>
                </a:lnTo>
                <a:lnTo>
                  <a:pt x="36" y="14"/>
                </a:lnTo>
                <a:lnTo>
                  <a:pt x="28" y="22"/>
                </a:lnTo>
                <a:lnTo>
                  <a:pt x="22" y="30"/>
                </a:lnTo>
                <a:lnTo>
                  <a:pt x="16" y="38"/>
                </a:lnTo>
                <a:lnTo>
                  <a:pt x="12" y="47"/>
                </a:lnTo>
                <a:lnTo>
                  <a:pt x="8" y="55"/>
                </a:lnTo>
                <a:lnTo>
                  <a:pt x="6" y="64"/>
                </a:lnTo>
                <a:lnTo>
                  <a:pt x="4" y="72"/>
                </a:lnTo>
                <a:lnTo>
                  <a:pt x="3" y="80"/>
                </a:lnTo>
                <a:lnTo>
                  <a:pt x="2" y="87"/>
                </a:lnTo>
                <a:lnTo>
                  <a:pt x="1" y="92"/>
                </a:lnTo>
                <a:lnTo>
                  <a:pt x="0" y="97"/>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857" name="CustomShape 1249"/>
          <p:cNvSpPr/>
          <p:nvPr/>
        </p:nvSpPr>
        <p:spPr>
          <a:xfrm>
            <a:off x="8553450" y="4381500"/>
            <a:ext cx="117475" cy="174625"/>
          </a:xfrm>
          <a:custGeom>
            <a:avLst/>
            <a:gdLst/>
            <a:ahLst/>
            <a:cxnLst/>
            <a:rect l="l" t="t" r="r" b="b"/>
            <a:pathLst>
              <a:path w="74" h="111">
                <a:moveTo>
                  <a:pt x="62" y="2"/>
                </a:moveTo>
                <a:lnTo>
                  <a:pt x="65" y="14"/>
                </a:lnTo>
                <a:lnTo>
                  <a:pt x="66" y="26"/>
                </a:lnTo>
                <a:lnTo>
                  <a:pt x="64" y="37"/>
                </a:lnTo>
                <a:lnTo>
                  <a:pt x="62" y="48"/>
                </a:lnTo>
                <a:lnTo>
                  <a:pt x="58" y="58"/>
                </a:lnTo>
                <a:lnTo>
                  <a:pt x="52" y="68"/>
                </a:lnTo>
                <a:lnTo>
                  <a:pt x="46" y="77"/>
                </a:lnTo>
                <a:lnTo>
                  <a:pt x="40" y="85"/>
                </a:lnTo>
                <a:lnTo>
                  <a:pt x="33" y="90"/>
                </a:lnTo>
                <a:lnTo>
                  <a:pt x="26" y="96"/>
                </a:lnTo>
                <a:lnTo>
                  <a:pt x="21" y="99"/>
                </a:lnTo>
                <a:lnTo>
                  <a:pt x="15" y="101"/>
                </a:lnTo>
                <a:lnTo>
                  <a:pt x="12" y="101"/>
                </a:lnTo>
                <a:lnTo>
                  <a:pt x="10" y="100"/>
                </a:lnTo>
                <a:lnTo>
                  <a:pt x="10" y="101"/>
                </a:lnTo>
                <a:lnTo>
                  <a:pt x="10" y="100"/>
                </a:lnTo>
                <a:lnTo>
                  <a:pt x="9" y="99"/>
                </a:lnTo>
                <a:lnTo>
                  <a:pt x="9" y="97"/>
                </a:lnTo>
                <a:lnTo>
                  <a:pt x="0" y="96"/>
                </a:lnTo>
                <a:lnTo>
                  <a:pt x="0" y="99"/>
                </a:lnTo>
                <a:lnTo>
                  <a:pt x="1" y="102"/>
                </a:lnTo>
                <a:lnTo>
                  <a:pt x="3" y="106"/>
                </a:lnTo>
                <a:lnTo>
                  <a:pt x="6" y="109"/>
                </a:lnTo>
                <a:lnTo>
                  <a:pt x="11" y="111"/>
                </a:lnTo>
                <a:lnTo>
                  <a:pt x="17" y="110"/>
                </a:lnTo>
                <a:lnTo>
                  <a:pt x="24" y="108"/>
                </a:lnTo>
                <a:lnTo>
                  <a:pt x="31" y="103"/>
                </a:lnTo>
                <a:lnTo>
                  <a:pt x="39" y="98"/>
                </a:lnTo>
                <a:lnTo>
                  <a:pt x="46" y="91"/>
                </a:lnTo>
                <a:lnTo>
                  <a:pt x="53" y="82"/>
                </a:lnTo>
                <a:lnTo>
                  <a:pt x="60" y="74"/>
                </a:lnTo>
                <a:lnTo>
                  <a:pt x="65" y="63"/>
                </a:lnTo>
                <a:lnTo>
                  <a:pt x="70" y="52"/>
                </a:lnTo>
                <a:lnTo>
                  <a:pt x="73" y="40"/>
                </a:lnTo>
                <a:lnTo>
                  <a:pt x="74" y="26"/>
                </a:lnTo>
                <a:lnTo>
                  <a:pt x="73" y="13"/>
                </a:lnTo>
                <a:lnTo>
                  <a:pt x="70" y="0"/>
                </a:lnTo>
                <a:lnTo>
                  <a:pt x="62" y="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58" name="CustomShape 1250"/>
          <p:cNvSpPr/>
          <p:nvPr/>
        </p:nvSpPr>
        <p:spPr>
          <a:xfrm>
            <a:off x="8580438" y="4373563"/>
            <a:ext cx="84137" cy="73025"/>
          </a:xfrm>
          <a:custGeom>
            <a:avLst/>
            <a:gdLst/>
            <a:ahLst/>
            <a:cxnLst/>
            <a:rect l="l" t="t" r="r" b="b"/>
            <a:pathLst>
              <a:path w="53" h="46">
                <a:moveTo>
                  <a:pt x="8" y="46"/>
                </a:moveTo>
                <a:lnTo>
                  <a:pt x="13" y="37"/>
                </a:lnTo>
                <a:lnTo>
                  <a:pt x="19" y="29"/>
                </a:lnTo>
                <a:lnTo>
                  <a:pt x="27" y="22"/>
                </a:lnTo>
                <a:lnTo>
                  <a:pt x="33" y="16"/>
                </a:lnTo>
                <a:lnTo>
                  <a:pt x="39" y="12"/>
                </a:lnTo>
                <a:lnTo>
                  <a:pt x="44" y="9"/>
                </a:lnTo>
                <a:lnTo>
                  <a:pt x="46" y="8"/>
                </a:lnTo>
                <a:lnTo>
                  <a:pt x="45" y="8"/>
                </a:lnTo>
                <a:lnTo>
                  <a:pt x="45" y="7"/>
                </a:lnTo>
                <a:lnTo>
                  <a:pt x="53" y="5"/>
                </a:lnTo>
                <a:lnTo>
                  <a:pt x="51" y="2"/>
                </a:lnTo>
                <a:lnTo>
                  <a:pt x="47" y="0"/>
                </a:lnTo>
                <a:lnTo>
                  <a:pt x="44" y="0"/>
                </a:lnTo>
                <a:lnTo>
                  <a:pt x="41" y="1"/>
                </a:lnTo>
                <a:lnTo>
                  <a:pt x="34" y="4"/>
                </a:lnTo>
                <a:lnTo>
                  <a:pt x="28" y="8"/>
                </a:lnTo>
                <a:lnTo>
                  <a:pt x="20" y="15"/>
                </a:lnTo>
                <a:lnTo>
                  <a:pt x="13" y="23"/>
                </a:lnTo>
                <a:lnTo>
                  <a:pt x="7" y="31"/>
                </a:lnTo>
                <a:lnTo>
                  <a:pt x="0" y="40"/>
                </a:lnTo>
                <a:lnTo>
                  <a:pt x="8" y="46"/>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59" name="CustomShape 1251"/>
          <p:cNvSpPr/>
          <p:nvPr/>
        </p:nvSpPr>
        <p:spPr>
          <a:xfrm>
            <a:off x="8553450" y="4437063"/>
            <a:ext cx="39688" cy="96837"/>
          </a:xfrm>
          <a:custGeom>
            <a:avLst/>
            <a:gdLst/>
            <a:ahLst/>
            <a:cxnLst/>
            <a:rect l="l" t="t" r="r" b="b"/>
            <a:pathLst>
              <a:path w="25" h="62">
                <a:moveTo>
                  <a:pt x="9" y="62"/>
                </a:moveTo>
                <a:lnTo>
                  <a:pt x="10" y="57"/>
                </a:lnTo>
                <a:lnTo>
                  <a:pt x="11" y="51"/>
                </a:lnTo>
                <a:lnTo>
                  <a:pt x="12" y="44"/>
                </a:lnTo>
                <a:lnTo>
                  <a:pt x="13" y="36"/>
                </a:lnTo>
                <a:lnTo>
                  <a:pt x="15" y="29"/>
                </a:lnTo>
                <a:lnTo>
                  <a:pt x="17" y="21"/>
                </a:lnTo>
                <a:lnTo>
                  <a:pt x="21" y="12"/>
                </a:lnTo>
                <a:lnTo>
                  <a:pt x="25" y="6"/>
                </a:lnTo>
                <a:lnTo>
                  <a:pt x="17" y="0"/>
                </a:lnTo>
                <a:lnTo>
                  <a:pt x="13" y="9"/>
                </a:lnTo>
                <a:lnTo>
                  <a:pt x="10" y="18"/>
                </a:lnTo>
                <a:lnTo>
                  <a:pt x="7" y="27"/>
                </a:lnTo>
                <a:lnTo>
                  <a:pt x="5" y="35"/>
                </a:lnTo>
                <a:lnTo>
                  <a:pt x="3" y="43"/>
                </a:lnTo>
                <a:lnTo>
                  <a:pt x="1" y="50"/>
                </a:lnTo>
                <a:lnTo>
                  <a:pt x="1" y="56"/>
                </a:lnTo>
                <a:lnTo>
                  <a:pt x="0" y="61"/>
                </a:lnTo>
                <a:lnTo>
                  <a:pt x="9" y="62"/>
                </a:lnTo>
                <a:close/>
              </a:path>
            </a:pathLst>
          </a:custGeom>
          <a:solidFill>
            <a:srgbClr val="BF8D07"/>
          </a:solidFill>
          <a:ln>
            <a:noFill/>
          </a:ln>
        </p:spPr>
        <p:style>
          <a:lnRef idx="0">
            <a:scrgbClr r="0" g="0" b="0"/>
          </a:lnRef>
          <a:fillRef idx="0">
            <a:scrgbClr r="0" g="0" b="0"/>
          </a:fillRef>
          <a:effectRef idx="0">
            <a:scrgbClr r="0" g="0" b="0"/>
          </a:effectRef>
          <a:fontRef idx="minor"/>
        </p:style>
      </p:sp>
      <p:sp>
        <p:nvSpPr>
          <p:cNvPr id="1860" name="CustomShape 1252"/>
          <p:cNvSpPr/>
          <p:nvPr/>
        </p:nvSpPr>
        <p:spPr>
          <a:xfrm>
            <a:off x="401638" y="2689225"/>
            <a:ext cx="103187" cy="166688"/>
          </a:xfrm>
          <a:custGeom>
            <a:avLst/>
            <a:gdLst/>
            <a:ahLst/>
            <a:cxnLst/>
            <a:rect l="l" t="t" r="r" b="b"/>
            <a:pathLst>
              <a:path w="65" h="106">
                <a:moveTo>
                  <a:pt x="65" y="96"/>
                </a:moveTo>
                <a:lnTo>
                  <a:pt x="65" y="100"/>
                </a:lnTo>
                <a:lnTo>
                  <a:pt x="65" y="102"/>
                </a:lnTo>
                <a:lnTo>
                  <a:pt x="64" y="104"/>
                </a:lnTo>
                <a:lnTo>
                  <a:pt x="63" y="105"/>
                </a:lnTo>
                <a:lnTo>
                  <a:pt x="59" y="106"/>
                </a:lnTo>
                <a:lnTo>
                  <a:pt x="54" y="106"/>
                </a:lnTo>
                <a:lnTo>
                  <a:pt x="48" y="104"/>
                </a:lnTo>
                <a:lnTo>
                  <a:pt x="41" y="100"/>
                </a:lnTo>
                <a:lnTo>
                  <a:pt x="35" y="95"/>
                </a:lnTo>
                <a:lnTo>
                  <a:pt x="27" y="89"/>
                </a:lnTo>
                <a:lnTo>
                  <a:pt x="21" y="80"/>
                </a:lnTo>
                <a:lnTo>
                  <a:pt x="15" y="71"/>
                </a:lnTo>
                <a:lnTo>
                  <a:pt x="8" y="61"/>
                </a:lnTo>
                <a:lnTo>
                  <a:pt x="4" y="50"/>
                </a:lnTo>
                <a:lnTo>
                  <a:pt x="2" y="39"/>
                </a:lnTo>
                <a:lnTo>
                  <a:pt x="0" y="27"/>
                </a:lnTo>
                <a:lnTo>
                  <a:pt x="1" y="15"/>
                </a:lnTo>
                <a:lnTo>
                  <a:pt x="4" y="2"/>
                </a:lnTo>
                <a:lnTo>
                  <a:pt x="5" y="1"/>
                </a:lnTo>
                <a:lnTo>
                  <a:pt x="6" y="0"/>
                </a:lnTo>
                <a:lnTo>
                  <a:pt x="8" y="0"/>
                </a:lnTo>
                <a:lnTo>
                  <a:pt x="10" y="1"/>
                </a:lnTo>
                <a:lnTo>
                  <a:pt x="17" y="3"/>
                </a:lnTo>
                <a:lnTo>
                  <a:pt x="23" y="9"/>
                </a:lnTo>
                <a:lnTo>
                  <a:pt x="29" y="14"/>
                </a:lnTo>
                <a:lnTo>
                  <a:pt x="37" y="22"/>
                </a:lnTo>
                <a:lnTo>
                  <a:pt x="43" y="30"/>
                </a:lnTo>
                <a:lnTo>
                  <a:pt x="49" y="38"/>
                </a:lnTo>
                <a:lnTo>
                  <a:pt x="54" y="47"/>
                </a:lnTo>
                <a:lnTo>
                  <a:pt x="57" y="55"/>
                </a:lnTo>
                <a:lnTo>
                  <a:pt x="59" y="64"/>
                </a:lnTo>
                <a:lnTo>
                  <a:pt x="61" y="72"/>
                </a:lnTo>
                <a:lnTo>
                  <a:pt x="63" y="80"/>
                </a:lnTo>
                <a:lnTo>
                  <a:pt x="64" y="87"/>
                </a:lnTo>
                <a:lnTo>
                  <a:pt x="64" y="92"/>
                </a:lnTo>
                <a:lnTo>
                  <a:pt x="65" y="96"/>
                </a:lnTo>
                <a:close/>
              </a:path>
            </a:pathLst>
          </a:custGeom>
          <a:solidFill>
            <a:srgbClr val="FFCC00"/>
          </a:solidFill>
          <a:ln>
            <a:noFill/>
          </a:ln>
        </p:spPr>
        <p:style>
          <a:lnRef idx="0">
            <a:scrgbClr r="0" g="0" b="0"/>
          </a:lnRef>
          <a:fillRef idx="0">
            <a:scrgbClr r="0" g="0" b="0"/>
          </a:fillRef>
          <a:effectRef idx="0">
            <a:scrgbClr r="0" g="0" b="0"/>
          </a:effectRef>
          <a:fontRef idx="minor"/>
        </p:style>
      </p:sp>
      <p:sp>
        <p:nvSpPr>
          <p:cNvPr id="1861" name="CustomShape 1253"/>
          <p:cNvSpPr/>
          <p:nvPr/>
        </p:nvSpPr>
        <p:spPr>
          <a:xfrm>
            <a:off x="539750" y="533400"/>
            <a:ext cx="8062913" cy="950913"/>
          </a:xfrm>
          <a:prstGeom prst="rect">
            <a:avLst/>
          </a:prstGeom>
          <a:noFill/>
          <a:ln>
            <a:noFill/>
          </a:ln>
          <a:effectLst>
            <a:outerShdw blurRad="63500" dist="38099" dir="2700000" algn="ctr" rotWithShape="0">
              <a:schemeClr val="tx1">
                <a:alpha val="74997"/>
              </a:schemeClr>
            </a:outerShdw>
          </a:effectLst>
        </p:spPr>
        <p:style>
          <a:lnRef idx="0">
            <a:scrgbClr r="0" g="0" b="0"/>
          </a:lnRef>
          <a:fillRef idx="0">
            <a:scrgbClr r="0" g="0" b="0"/>
          </a:fillRef>
          <a:effectRef idx="0">
            <a:scrgbClr r="0" g="0" b="0"/>
          </a:effectRef>
          <a:fontRef idx="minor"/>
        </p:style>
        <p:txBody>
          <a:bodyPr lIns="90000" tIns="45000" rIns="90000" bIns="45000" anchor="ctr"/>
          <a:lstStyle/>
          <a:p>
            <a:pPr algn="ctr">
              <a:defRPr/>
            </a:pPr>
            <a:r>
              <a:rPr lang="pt-BR" sz="4800" spc="-1" dirty="0">
                <a:solidFill>
                  <a:srgbClr val="000066"/>
                </a:solidFill>
              </a:rPr>
              <a:t>MARINHA DO BRASIL</a:t>
            </a:r>
            <a:endParaRPr lang="pt-BR" sz="4800" spc="-1" dirty="0"/>
          </a:p>
        </p:txBody>
      </p:sp>
      <p:sp>
        <p:nvSpPr>
          <p:cNvPr id="1862" name="CustomShape 1254"/>
          <p:cNvSpPr/>
          <p:nvPr/>
        </p:nvSpPr>
        <p:spPr>
          <a:xfrm>
            <a:off x="755650" y="3643313"/>
            <a:ext cx="7632700" cy="15478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spcBef>
                <a:spcPts val="1400"/>
              </a:spcBef>
              <a:defRPr/>
            </a:pPr>
            <a:r>
              <a:rPr lang="pt-BR" altLang="pt-BR" sz="2400" b="1" dirty="0">
                <a:solidFill>
                  <a:srgbClr val="000000"/>
                </a:solidFill>
              </a:rPr>
              <a:t>Planejamento e Priorização de Capacidades Militares e o PAED: abordagens possíveis em um ambiente orçamentário indefinido</a:t>
            </a:r>
            <a:endParaRPr lang="pt-BR" sz="2400" b="1" spc="-1" dirty="0"/>
          </a:p>
          <a:p>
            <a:pPr algn="ctr">
              <a:spcBef>
                <a:spcPts val="1400"/>
              </a:spcBef>
              <a:defRPr/>
            </a:pPr>
            <a:r>
              <a:rPr lang="pt-BR" sz="2400" b="1" spc="-1" dirty="0">
                <a:solidFill>
                  <a:srgbClr val="000066"/>
                </a:solidFill>
                <a:ea typeface="MS PGothic"/>
              </a:rPr>
              <a:t>07 de novembro de 2018</a:t>
            </a:r>
            <a:endParaRPr lang="pt-BR" sz="2400" b="1" spc="-1" dirty="0"/>
          </a:p>
        </p:txBody>
      </p:sp>
      <p:sp>
        <p:nvSpPr>
          <p:cNvPr id="1863" name="Retângulo 1862"/>
          <p:cNvSpPr/>
          <p:nvPr/>
        </p:nvSpPr>
        <p:spPr>
          <a:xfrm>
            <a:off x="2000250" y="5416550"/>
            <a:ext cx="5076825" cy="366713"/>
          </a:xfrm>
          <a:prstGeom prst="rect">
            <a:avLst/>
          </a:prstGeom>
        </p:spPr>
        <p:txBody>
          <a:bodyPr>
            <a:spAutoFit/>
          </a:bodyPr>
          <a:lstStyle/>
          <a:p>
            <a:pPr algn="ctr"/>
            <a:r>
              <a:rPr lang="pt-BR" b="1">
                <a:solidFill>
                  <a:srgbClr val="0000E6"/>
                </a:solidFill>
                <a:latin typeface="Times New Roman" pitchFamily="18" charset="0"/>
                <a:ea typeface="MS PGothic" pitchFamily="34" charset="-128"/>
                <a:cs typeface="Times New Roman" pitchFamily="18" charset="0"/>
              </a:rPr>
              <a:t>Contra-Almirante Gilberto Santos KERR</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5" name="Freeform 1"/>
          <p:cNvSpPr>
            <a:spLocks noChangeArrowheads="1"/>
          </p:cNvSpPr>
          <p:nvPr/>
        </p:nvSpPr>
        <p:spPr bwMode="auto">
          <a:xfrm>
            <a:off x="3478213" y="6381750"/>
            <a:ext cx="42862" cy="42863"/>
          </a:xfrm>
          <a:custGeom>
            <a:avLst/>
            <a:gdLst>
              <a:gd name="T0" fmla="*/ 2147483647 w 6"/>
              <a:gd name="T1" fmla="*/ 2147483647 h 6"/>
              <a:gd name="T2" fmla="*/ 2147483647 w 6"/>
              <a:gd name="T3" fmla="*/ 0 h 6"/>
              <a:gd name="T4" fmla="*/ 0 w 6"/>
              <a:gd name="T5" fmla="*/ 0 h 6"/>
              <a:gd name="T6" fmla="*/ 2147483647 w 6"/>
              <a:gd name="T7" fmla="*/ 2147483647 h 6"/>
              <a:gd name="T8" fmla="*/ 2147483647 w 6"/>
              <a:gd name="T9" fmla="*/ 2147483647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3" y="3"/>
                </a:moveTo>
                <a:lnTo>
                  <a:pt x="1" y="0"/>
                </a:lnTo>
                <a:lnTo>
                  <a:pt x="0" y="0"/>
                </a:lnTo>
                <a:lnTo>
                  <a:pt x="6" y="6"/>
                </a:lnTo>
                <a:lnTo>
                  <a:pt x="3" y="3"/>
                </a:lnTo>
                <a:close/>
              </a:path>
            </a:pathLst>
          </a:custGeom>
          <a:solidFill>
            <a:srgbClr val="BF8D07"/>
          </a:solidFill>
          <a:ln w="9525" cap="flat">
            <a:noFill/>
            <a:round/>
            <a:headEnd/>
            <a:tailEnd/>
          </a:ln>
        </p:spPr>
        <p:txBody>
          <a:bodyPr wrap="none" anchor="ctr"/>
          <a:lstStyle/>
          <a:p>
            <a:endParaRPr lang="pt-BR"/>
          </a:p>
        </p:txBody>
      </p:sp>
      <p:pic>
        <p:nvPicPr>
          <p:cNvPr id="518146" name="Picture 5"/>
          <p:cNvPicPr>
            <a:picLocks noChangeAspect="1" noChangeArrowheads="1"/>
          </p:cNvPicPr>
          <p:nvPr/>
        </p:nvPicPr>
        <p:blipFill>
          <a:blip r:embed="rId3"/>
          <a:srcRect/>
          <a:stretch>
            <a:fillRect/>
          </a:stretch>
        </p:blipFill>
        <p:spPr bwMode="auto">
          <a:xfrm>
            <a:off x="34925" y="44450"/>
            <a:ext cx="541338" cy="720725"/>
          </a:xfrm>
          <a:prstGeom prst="rect">
            <a:avLst/>
          </a:prstGeom>
          <a:noFill/>
          <a:ln w="9525">
            <a:noFill/>
            <a:round/>
            <a:headEnd/>
            <a:tailEnd/>
          </a:ln>
        </p:spPr>
      </p:pic>
      <p:sp>
        <p:nvSpPr>
          <p:cNvPr id="518147" name="Text Box 7"/>
          <p:cNvSpPr txBox="1">
            <a:spLocks noChangeArrowheads="1"/>
          </p:cNvSpPr>
          <p:nvPr/>
        </p:nvSpPr>
        <p:spPr bwMode="auto">
          <a:xfrm>
            <a:off x="6553200" y="6356350"/>
            <a:ext cx="2133600" cy="365125"/>
          </a:xfrm>
          <a:prstGeom prst="rect">
            <a:avLst/>
          </a:prstGeom>
          <a:noFill/>
          <a:ln w="9525">
            <a:noFill/>
            <a:round/>
            <a:headEnd/>
            <a:tailEnd/>
          </a:ln>
        </p:spPr>
        <p:txBody>
          <a:bodyPr lIns="90000" tIns="46800" rIns="90000" bIns="46800" anchor="ct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6DB1932-9A2F-448D-951D-8CE2E165CAFE}" type="slidenum">
              <a:rPr lang="pt-BR" sz="1200">
                <a:solidFill>
                  <a:srgbClr val="898989"/>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a:t>
            </a:fld>
            <a:endParaRPr lang="pt-BR" sz="1200">
              <a:solidFill>
                <a:srgbClr val="898989"/>
              </a:solidFill>
              <a:latin typeface="Calibri" pitchFamily="34" charset="0"/>
            </a:endParaRPr>
          </a:p>
        </p:txBody>
      </p:sp>
      <p:sp>
        <p:nvSpPr>
          <p:cNvPr id="518148" name="Text Box 5"/>
          <p:cNvSpPr txBox="1">
            <a:spLocks noChangeArrowheads="1"/>
          </p:cNvSpPr>
          <p:nvPr/>
        </p:nvSpPr>
        <p:spPr bwMode="auto">
          <a:xfrm>
            <a:off x="0" y="185738"/>
            <a:ext cx="9144000" cy="579437"/>
          </a:xfrm>
          <a:prstGeom prst="rect">
            <a:avLst/>
          </a:prstGeom>
          <a:noFill/>
          <a:ln w="9525">
            <a:noFill/>
            <a:round/>
            <a:headEnd/>
            <a:tailEnd/>
          </a:ln>
        </p:spPr>
        <p:txBody>
          <a:bodyPr lIns="92160" tIns="46080" rIns="92160" bIns="4608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400" b="1">
                <a:solidFill>
                  <a:srgbClr val="2F0D8F"/>
                </a:solidFill>
                <a:latin typeface="Arial "/>
              </a:rPr>
              <a:t>PBC na Marinha do Brasil</a:t>
            </a:r>
          </a:p>
        </p:txBody>
      </p:sp>
      <p:sp>
        <p:nvSpPr>
          <p:cNvPr id="518149" name="Retângulo 9"/>
          <p:cNvSpPr>
            <a:spLocks noChangeArrowheads="1"/>
          </p:cNvSpPr>
          <p:nvPr/>
        </p:nvSpPr>
        <p:spPr bwMode="auto">
          <a:xfrm>
            <a:off x="323850" y="1268413"/>
            <a:ext cx="8640763" cy="4760912"/>
          </a:xfrm>
          <a:prstGeom prst="rect">
            <a:avLst/>
          </a:prstGeom>
          <a:noFill/>
          <a:ln w="9525">
            <a:noFill/>
            <a:miter lim="800000"/>
            <a:headEnd/>
            <a:tailEnd/>
          </a:ln>
        </p:spPr>
        <p:txBody>
          <a:bodyPr>
            <a:spAutoFit/>
          </a:bodyPr>
          <a:lstStyle/>
          <a:p>
            <a:pPr algn="just">
              <a:buFont typeface="Wingdings" pitchFamily="2" charset="2"/>
              <a:buChar char="Ø"/>
            </a:pPr>
            <a:r>
              <a:rPr lang="pt-BR"/>
              <a:t> Propõe estruturar uma Sistemática de Planejamento de Força que considere Cenários Prospectivos, documentos condicionantes, gerenciamento de risco, orçamento e evolução tecnológica, elaborando uma Concepção Estratégica Naval que propicie o dimensionamento da MB. </a:t>
            </a:r>
          </a:p>
          <a:p>
            <a:pPr algn="just"/>
            <a:endParaRPr lang="pt-BR"/>
          </a:p>
          <a:p>
            <a:pPr algn="just">
              <a:buFont typeface="Wingdings" pitchFamily="2" charset="2"/>
              <a:buChar char="Ø"/>
            </a:pPr>
            <a:r>
              <a:rPr lang="pt-BR"/>
              <a:t> Busca, de forma científica, melhorar o método de definição de quantidades de meios, reduzindo as subjetividades e incertezas. </a:t>
            </a:r>
          </a:p>
          <a:p>
            <a:pPr algn="just"/>
            <a:endParaRPr lang="pt-BR"/>
          </a:p>
          <a:p>
            <a:pPr algn="just">
              <a:buFont typeface="Wingdings" pitchFamily="2" charset="2"/>
              <a:buChar char="Ø"/>
            </a:pPr>
            <a:r>
              <a:rPr lang="pt-BR"/>
              <a:t> Será híbrido – ameaças + PBC. </a:t>
            </a:r>
          </a:p>
          <a:p>
            <a:pPr algn="just"/>
            <a:endParaRPr lang="pt-BR"/>
          </a:p>
          <a:p>
            <a:pPr algn="just">
              <a:buFont typeface="Wingdings" pitchFamily="2" charset="2"/>
              <a:buChar char="Ø"/>
            </a:pPr>
            <a:r>
              <a:rPr lang="pt-BR"/>
              <a:t> Será híbrido, também, pelo fato de considerar as capacidades conjuntas, elaboradas pelo MD, em uma visão top-down, e as capacidades elaboradas pelas Forças, em uma visão bottom-up.</a:t>
            </a:r>
          </a:p>
          <a:p>
            <a:pPr algn="just"/>
            <a:endParaRPr lang="pt-BR"/>
          </a:p>
          <a:p>
            <a:pPr algn="just">
              <a:buFont typeface="Wingdings" pitchFamily="2" charset="2"/>
              <a:buChar char="Ø"/>
            </a:pPr>
            <a:r>
              <a:rPr lang="pt-BR"/>
              <a:t> Levará em consideração a interoperabilidade, na medida em que os cenários, que são a entrada do sistema, são elaborados pelo MD, com participação das Forças, como prevê a Sistemática de Planejamento Estratégico Militar (SPEM).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60338" y="1687513"/>
            <a:ext cx="1436687" cy="889000"/>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nchor="ctr"/>
          <a:lstStyle/>
          <a:p>
            <a:pPr algn="ctr" defTabSz="449263">
              <a:buClr>
                <a:srgbClr val="000000"/>
              </a:buClr>
              <a:buSzPct val="100000"/>
              <a:buFont typeface="Times New Roman" pitchFamily="18" charset="0"/>
              <a:buNone/>
              <a:defRPr/>
            </a:pPr>
            <a:r>
              <a:rPr lang="en-US" sz="1700">
                <a:cs typeface="+mn-cs"/>
              </a:rPr>
              <a:t>Cenários Prospectivos</a:t>
            </a:r>
          </a:p>
        </p:txBody>
      </p:sp>
      <p:grpSp>
        <p:nvGrpSpPr>
          <p:cNvPr id="520194" name="Group 8"/>
          <p:cNvGrpSpPr>
            <a:grpSpLocks/>
          </p:cNvGrpSpPr>
          <p:nvPr/>
        </p:nvGrpSpPr>
        <p:grpSpPr bwMode="auto">
          <a:xfrm>
            <a:off x="2101850" y="1658938"/>
            <a:ext cx="6643688" cy="4686300"/>
            <a:chOff x="2101850" y="1658938"/>
            <a:chExt cx="6644436" cy="4685757"/>
          </a:xfrm>
        </p:grpSpPr>
        <p:grpSp>
          <p:nvGrpSpPr>
            <p:cNvPr id="520206" name="Group 7"/>
            <p:cNvGrpSpPr>
              <a:grpSpLocks/>
            </p:cNvGrpSpPr>
            <p:nvPr/>
          </p:nvGrpSpPr>
          <p:grpSpPr bwMode="auto">
            <a:xfrm>
              <a:off x="2101850" y="1658938"/>
              <a:ext cx="1477963" cy="974725"/>
              <a:chOff x="2101850" y="1658938"/>
              <a:chExt cx="1477963" cy="974725"/>
            </a:xfrm>
          </p:grpSpPr>
          <p:sp>
            <p:nvSpPr>
              <p:cNvPr id="4" name="Rectangle 3"/>
              <p:cNvSpPr/>
              <p:nvPr/>
            </p:nvSpPr>
            <p:spPr bwMode="auto">
              <a:xfrm>
                <a:off x="2101850" y="1658938"/>
                <a:ext cx="1147892" cy="680958"/>
              </a:xfrm>
              <a:prstGeom prst="rect">
                <a:avLst/>
              </a:prstGeom>
              <a:noFill/>
              <a:ln w="9525" cap="flat" cmpd="sng" algn="ctr">
                <a:solidFill>
                  <a:schemeClr val="accent6">
                    <a:lumMod val="50000"/>
                  </a:schemeClr>
                </a:solidFill>
                <a:prstDash val="solid"/>
                <a:round/>
                <a:headEnd type="none" w="med" len="med"/>
                <a:tailEnd type="none" w="med" len="med"/>
              </a:ln>
              <a:effectLst/>
            </p:spPr>
            <p:txBody>
              <a:bodyPr anchor="ctr"/>
              <a:lstStyle/>
              <a:p>
                <a:pPr algn="ctr" defTabSz="449263">
                  <a:buClr>
                    <a:srgbClr val="000000"/>
                  </a:buClr>
                  <a:buSzPct val="100000"/>
                  <a:buFont typeface="Times New Roman" pitchFamily="18" charset="0"/>
                  <a:buNone/>
                  <a:defRPr/>
                </a:pPr>
                <a:endParaRPr lang="pt-BR">
                  <a:cs typeface="Arial" pitchFamily="34" charset="0"/>
                </a:endParaRPr>
              </a:p>
            </p:txBody>
          </p:sp>
          <p:sp>
            <p:nvSpPr>
              <p:cNvPr id="5" name="Rectangle 4"/>
              <p:cNvSpPr/>
              <p:nvPr/>
            </p:nvSpPr>
            <p:spPr bwMode="auto">
              <a:xfrm>
                <a:off x="2198699" y="1738304"/>
                <a:ext cx="1149479" cy="680958"/>
              </a:xfrm>
              <a:prstGeom prst="rect">
                <a:avLst/>
              </a:prstGeom>
              <a:solidFill>
                <a:srgbClr val="FFFFFF"/>
              </a:solidFill>
              <a:ln w="9525" cap="flat" cmpd="sng" algn="ctr">
                <a:solidFill>
                  <a:schemeClr val="accent6">
                    <a:lumMod val="50000"/>
                  </a:schemeClr>
                </a:solidFill>
                <a:prstDash val="solid"/>
                <a:round/>
                <a:headEnd type="none" w="med" len="med"/>
                <a:tailEnd type="none" w="med" len="med"/>
              </a:ln>
              <a:effectLst/>
            </p:spPr>
            <p:txBody>
              <a:bodyPr anchor="ctr"/>
              <a:lstStyle/>
              <a:p>
                <a:pPr algn="ctr" defTabSz="449263">
                  <a:buClr>
                    <a:srgbClr val="000000"/>
                  </a:buClr>
                  <a:buSzPct val="100000"/>
                  <a:buFont typeface="Times New Roman" pitchFamily="18" charset="0"/>
                  <a:buNone/>
                  <a:defRPr/>
                </a:pPr>
                <a:endParaRPr lang="pt-BR">
                  <a:cs typeface="Arial" pitchFamily="34" charset="0"/>
                </a:endParaRPr>
              </a:p>
            </p:txBody>
          </p:sp>
          <p:sp>
            <p:nvSpPr>
              <p:cNvPr id="6" name="Rectangle 5"/>
              <p:cNvSpPr/>
              <p:nvPr/>
            </p:nvSpPr>
            <p:spPr bwMode="auto">
              <a:xfrm>
                <a:off x="2314599" y="1836717"/>
                <a:ext cx="1149479" cy="680958"/>
              </a:xfrm>
              <a:prstGeom prst="rect">
                <a:avLst/>
              </a:prstGeom>
              <a:solidFill>
                <a:srgbClr val="FFFFFF"/>
              </a:solidFill>
              <a:ln w="9525" cap="flat" cmpd="sng" algn="ctr">
                <a:solidFill>
                  <a:schemeClr val="accent6">
                    <a:lumMod val="50000"/>
                  </a:schemeClr>
                </a:solidFill>
                <a:prstDash val="solid"/>
                <a:round/>
                <a:headEnd type="none" w="med" len="med"/>
                <a:tailEnd type="none" w="med" len="med"/>
              </a:ln>
              <a:effectLst/>
            </p:spPr>
            <p:txBody>
              <a:bodyPr anchor="ctr"/>
              <a:lstStyle/>
              <a:p>
                <a:pPr algn="ctr" defTabSz="449263">
                  <a:buClr>
                    <a:srgbClr val="000000"/>
                  </a:buClr>
                  <a:buSzPct val="100000"/>
                  <a:buFont typeface="Times New Roman" pitchFamily="18" charset="0"/>
                  <a:buNone/>
                  <a:defRPr/>
                </a:pPr>
                <a:endParaRPr lang="pt-BR">
                  <a:cs typeface="Arial" pitchFamily="34" charset="0"/>
                </a:endParaRPr>
              </a:p>
            </p:txBody>
          </p:sp>
          <p:sp>
            <p:nvSpPr>
              <p:cNvPr id="520230" name="Rectangle 6"/>
              <p:cNvSpPr>
                <a:spLocks noChangeArrowheads="1"/>
              </p:cNvSpPr>
              <p:nvPr/>
            </p:nvSpPr>
            <p:spPr bwMode="auto">
              <a:xfrm>
                <a:off x="2431272" y="1952441"/>
                <a:ext cx="1148541" cy="681222"/>
              </a:xfrm>
              <a:prstGeom prst="rect">
                <a:avLst/>
              </a:prstGeom>
              <a:solidFill>
                <a:srgbClr val="C0C0C0"/>
              </a:solidFill>
              <a:ln w="9525">
                <a:solidFill>
                  <a:srgbClr val="16165D"/>
                </a:solidFill>
                <a:round/>
                <a:headEnd/>
                <a:tailEnd/>
              </a:ln>
            </p:spPr>
            <p:txBody>
              <a:bodyPr anchor="ctr"/>
              <a:lstStyle/>
              <a:p>
                <a:pPr algn="ctr" defTabSz="449263">
                  <a:buClr>
                    <a:srgbClr val="000000"/>
                  </a:buClr>
                  <a:buSzPct val="100000"/>
                  <a:buFont typeface="Times New Roman" pitchFamily="18" charset="0"/>
                  <a:buNone/>
                </a:pPr>
                <a:r>
                  <a:rPr lang="en-US"/>
                  <a:t>Eventos</a:t>
                </a:r>
              </a:p>
            </p:txBody>
          </p:sp>
        </p:grpSp>
        <p:cxnSp>
          <p:nvCxnSpPr>
            <p:cNvPr id="520207" name="Straight Connector 41"/>
            <p:cNvCxnSpPr>
              <a:cxnSpLocks noChangeShapeType="1"/>
            </p:cNvCxnSpPr>
            <p:nvPr/>
          </p:nvCxnSpPr>
          <p:spPr bwMode="auto">
            <a:xfrm>
              <a:off x="8601075" y="3179763"/>
              <a:ext cx="0" cy="1646237"/>
            </a:xfrm>
            <a:prstGeom prst="line">
              <a:avLst/>
            </a:prstGeom>
            <a:noFill/>
            <a:ln w="9525">
              <a:solidFill>
                <a:schemeClr val="tx1"/>
              </a:solidFill>
              <a:round/>
              <a:headEnd/>
              <a:tailEnd/>
            </a:ln>
          </p:spPr>
        </p:cxnSp>
        <p:cxnSp>
          <p:nvCxnSpPr>
            <p:cNvPr id="520208" name="Straight Connector 42"/>
            <p:cNvCxnSpPr>
              <a:cxnSpLocks noChangeShapeType="1"/>
            </p:cNvCxnSpPr>
            <p:nvPr/>
          </p:nvCxnSpPr>
          <p:spPr bwMode="auto">
            <a:xfrm>
              <a:off x="8267732" y="4816475"/>
              <a:ext cx="344488" cy="1"/>
            </a:xfrm>
            <a:prstGeom prst="line">
              <a:avLst/>
            </a:prstGeom>
            <a:noFill/>
            <a:ln w="9525">
              <a:solidFill>
                <a:schemeClr val="tx1"/>
              </a:solidFill>
              <a:round/>
              <a:headEnd type="triangle" w="med" len="med"/>
              <a:tailEnd/>
            </a:ln>
          </p:spPr>
        </p:cxnSp>
        <p:sp>
          <p:nvSpPr>
            <p:cNvPr id="44" name="Round Single Corner Rectangle 43"/>
            <p:cNvSpPr/>
            <p:nvPr/>
          </p:nvSpPr>
          <p:spPr bwMode="auto">
            <a:xfrm>
              <a:off x="4932682" y="3739909"/>
              <a:ext cx="3224575" cy="2604786"/>
            </a:xfrm>
            <a:prstGeom prst="round1Rect">
              <a:avLst/>
            </a:prstGeom>
            <a:solidFill>
              <a:schemeClr val="bg1"/>
            </a:solidFill>
            <a:ln w="9525" cap="flat" cmpd="sng" algn="ctr">
              <a:solidFill>
                <a:schemeClr val="tx1"/>
              </a:solidFill>
              <a:prstDash val="solid"/>
              <a:round/>
              <a:headEnd type="none" w="med" len="med"/>
              <a:tailEnd type="none" w="med" len="med"/>
            </a:ln>
            <a:effectLst/>
          </p:spPr>
          <p:txBody>
            <a:bodyPr/>
            <a:lstStyle/>
            <a:p>
              <a:pPr algn="ctr" defTabSz="449263">
                <a:buClr>
                  <a:srgbClr val="000000"/>
                </a:buClr>
                <a:buSzPct val="100000"/>
                <a:buFont typeface="Times New Roman" charset="0"/>
                <a:buNone/>
                <a:defRPr/>
              </a:pPr>
              <a:endParaRPr lang="en-US" sz="1100" i="1" dirty="0">
                <a:cs typeface="+mn-cs"/>
              </a:endParaRPr>
            </a:p>
          </p:txBody>
        </p:sp>
        <p:sp>
          <p:nvSpPr>
            <p:cNvPr id="520210" name="TextBox 44"/>
            <p:cNvSpPr txBox="1">
              <a:spLocks noChangeArrowheads="1"/>
            </p:cNvSpPr>
            <p:nvPr/>
          </p:nvSpPr>
          <p:spPr bwMode="auto">
            <a:xfrm>
              <a:off x="5513388" y="4007978"/>
              <a:ext cx="2417762" cy="925513"/>
            </a:xfrm>
            <a:prstGeom prst="rect">
              <a:avLst/>
            </a:prstGeom>
            <a:solidFill>
              <a:srgbClr val="008000">
                <a:alpha val="41176"/>
              </a:srgbClr>
            </a:solidFill>
            <a:ln w="9525">
              <a:solidFill>
                <a:srgbClr val="16165D"/>
              </a:solidFill>
              <a:miter lim="800000"/>
              <a:headEnd/>
              <a:tailEnd/>
            </a:ln>
          </p:spPr>
          <p:txBody>
            <a:bodyPr>
              <a:spAutoFit/>
            </a:bodyPr>
            <a:lstStyle/>
            <a:p>
              <a:pPr algn="ctr"/>
              <a:r>
                <a:rPr lang="en-US"/>
                <a:t>ANÁLISE </a:t>
              </a:r>
              <a:r>
                <a:rPr lang="en-US" b="1"/>
                <a:t>QUALITATIVA</a:t>
              </a:r>
              <a:r>
                <a:rPr lang="en-US"/>
                <a:t> do Poder Naval (PN)</a:t>
              </a:r>
            </a:p>
          </p:txBody>
        </p:sp>
        <p:sp>
          <p:nvSpPr>
            <p:cNvPr id="520211" name="TextBox 45"/>
            <p:cNvSpPr txBox="1">
              <a:spLocks noChangeArrowheads="1"/>
            </p:cNvSpPr>
            <p:nvPr/>
          </p:nvSpPr>
          <p:spPr bwMode="auto">
            <a:xfrm>
              <a:off x="5513388" y="5191334"/>
              <a:ext cx="2417762" cy="925513"/>
            </a:xfrm>
            <a:prstGeom prst="rect">
              <a:avLst/>
            </a:prstGeom>
            <a:solidFill>
              <a:srgbClr val="3366FF">
                <a:alpha val="41960"/>
              </a:srgbClr>
            </a:solidFill>
            <a:ln w="9525">
              <a:solidFill>
                <a:srgbClr val="16165D"/>
              </a:solidFill>
              <a:miter lim="800000"/>
              <a:headEnd/>
              <a:tailEnd/>
            </a:ln>
          </p:spPr>
          <p:txBody>
            <a:bodyPr>
              <a:spAutoFit/>
            </a:bodyPr>
            <a:lstStyle/>
            <a:p>
              <a:pPr algn="ctr"/>
              <a:r>
                <a:rPr lang="en-US"/>
                <a:t>ANÁLISE </a:t>
              </a:r>
              <a:r>
                <a:rPr lang="en-US" b="1"/>
                <a:t>QUANTITATIVA</a:t>
              </a:r>
              <a:r>
                <a:rPr lang="en-US"/>
                <a:t> do PN</a:t>
              </a:r>
            </a:p>
          </p:txBody>
        </p:sp>
        <p:sp>
          <p:nvSpPr>
            <p:cNvPr id="53" name="TextBox 52"/>
            <p:cNvSpPr txBox="1"/>
            <p:nvPr/>
          </p:nvSpPr>
          <p:spPr bwMode="auto">
            <a:xfrm rot="16200000">
              <a:off x="3935905" y="4825581"/>
              <a:ext cx="2501610" cy="457251"/>
            </a:xfrm>
            <a:prstGeom prst="rect">
              <a:avLst/>
            </a:prstGeom>
            <a:noFill/>
          </p:spPr>
          <p:txBody>
            <a:bodyPr>
              <a:spAutoFit/>
            </a:bodyPr>
            <a:lstStyle/>
            <a:p>
              <a:pPr algn="ctr" fontAlgn="auto">
                <a:spcBef>
                  <a:spcPts val="0"/>
                </a:spcBef>
                <a:spcAft>
                  <a:spcPts val="0"/>
                </a:spcAft>
                <a:defRPr/>
              </a:pPr>
              <a:r>
                <a:rPr lang="en-US" sz="2400" i="1" dirty="0" err="1">
                  <a:solidFill>
                    <a:schemeClr val="accent6">
                      <a:lumMod val="50000"/>
                    </a:schemeClr>
                  </a:solidFill>
                  <a:cs typeface="+mn-cs"/>
                </a:rPr>
                <a:t>Ambiente</a:t>
              </a:r>
              <a:r>
                <a:rPr lang="en-US" sz="2400" i="1" dirty="0">
                  <a:solidFill>
                    <a:schemeClr val="accent6">
                      <a:lumMod val="50000"/>
                    </a:schemeClr>
                  </a:solidFill>
                  <a:cs typeface="+mn-cs"/>
                </a:rPr>
                <a:t> </a:t>
              </a:r>
              <a:r>
                <a:rPr lang="en-US" sz="2400" i="1" dirty="0" err="1">
                  <a:solidFill>
                    <a:schemeClr val="accent6">
                      <a:lumMod val="50000"/>
                    </a:schemeClr>
                  </a:solidFill>
                  <a:cs typeface="+mn-cs"/>
                </a:rPr>
                <a:t>Futuro</a:t>
              </a:r>
              <a:endParaRPr lang="en-US" sz="2400" i="1" dirty="0">
                <a:solidFill>
                  <a:schemeClr val="accent6">
                    <a:lumMod val="50000"/>
                  </a:schemeClr>
                </a:solidFill>
                <a:cs typeface="+mn-cs"/>
              </a:endParaRPr>
            </a:p>
          </p:txBody>
        </p:sp>
        <p:grpSp>
          <p:nvGrpSpPr>
            <p:cNvPr id="520213" name="Group 73"/>
            <p:cNvGrpSpPr>
              <a:grpSpLocks/>
            </p:cNvGrpSpPr>
            <p:nvPr/>
          </p:nvGrpSpPr>
          <p:grpSpPr bwMode="auto">
            <a:xfrm>
              <a:off x="2260509" y="3573463"/>
              <a:ext cx="2557054" cy="2402194"/>
              <a:chOff x="2348967" y="3574146"/>
              <a:chExt cx="2556557" cy="2401777"/>
            </a:xfrm>
          </p:grpSpPr>
          <p:cxnSp>
            <p:nvCxnSpPr>
              <p:cNvPr id="520223" name="Straight Connector 56"/>
              <p:cNvCxnSpPr>
                <a:cxnSpLocks noChangeShapeType="1"/>
              </p:cNvCxnSpPr>
              <p:nvPr/>
            </p:nvCxnSpPr>
            <p:spPr bwMode="auto">
              <a:xfrm>
                <a:off x="4375749" y="4851399"/>
                <a:ext cx="529775" cy="0"/>
              </a:xfrm>
              <a:prstGeom prst="line">
                <a:avLst/>
              </a:prstGeom>
              <a:noFill/>
              <a:ln w="9525">
                <a:solidFill>
                  <a:schemeClr val="tx1"/>
                </a:solidFill>
                <a:round/>
                <a:headEnd type="arrow" w="med" len="med"/>
                <a:tailEnd/>
              </a:ln>
            </p:spPr>
          </p:cxnSp>
          <p:sp>
            <p:nvSpPr>
              <p:cNvPr id="520224" name="Rectangle 57"/>
              <p:cNvSpPr>
                <a:spLocks noChangeArrowheads="1"/>
              </p:cNvSpPr>
              <p:nvPr/>
            </p:nvSpPr>
            <p:spPr bwMode="auto">
              <a:xfrm>
                <a:off x="2348967" y="3574146"/>
                <a:ext cx="1866627" cy="2401777"/>
              </a:xfrm>
              <a:prstGeom prst="rect">
                <a:avLst/>
              </a:prstGeom>
              <a:solidFill>
                <a:srgbClr val="808080"/>
              </a:solidFill>
              <a:ln w="9525">
                <a:solidFill>
                  <a:schemeClr val="tx1"/>
                </a:solidFill>
                <a:round/>
                <a:headEnd/>
                <a:tailEnd/>
              </a:ln>
            </p:spPr>
            <p:txBody>
              <a:bodyPr/>
              <a:lstStyle/>
              <a:p>
                <a:pPr defTabSz="449263">
                  <a:buClr>
                    <a:srgbClr val="000000"/>
                  </a:buClr>
                  <a:buSzPct val="100000"/>
                  <a:buFont typeface="Times New Roman" pitchFamily="18" charset="0"/>
                  <a:buNone/>
                </a:pPr>
                <a:endParaRPr lang="pt-BR" i="1">
                  <a:solidFill>
                    <a:schemeClr val="bg1"/>
                  </a:solidFill>
                </a:endParaRPr>
              </a:p>
            </p:txBody>
          </p:sp>
          <p:sp>
            <p:nvSpPr>
              <p:cNvPr id="520225" name="TextBox 58"/>
              <p:cNvSpPr txBox="1">
                <a:spLocks noChangeArrowheads="1"/>
              </p:cNvSpPr>
              <p:nvPr/>
            </p:nvSpPr>
            <p:spPr bwMode="auto">
              <a:xfrm>
                <a:off x="2615365" y="4337689"/>
                <a:ext cx="1435034" cy="650762"/>
              </a:xfrm>
              <a:prstGeom prst="rect">
                <a:avLst/>
              </a:prstGeom>
              <a:solidFill>
                <a:schemeClr val="bg1"/>
              </a:solidFill>
              <a:ln w="9525">
                <a:solidFill>
                  <a:srgbClr val="16165D"/>
                </a:solidFill>
                <a:miter lim="800000"/>
                <a:headEnd/>
                <a:tailEnd/>
              </a:ln>
            </p:spPr>
            <p:txBody>
              <a:bodyPr>
                <a:spAutoFit/>
              </a:bodyPr>
              <a:lstStyle/>
              <a:p>
                <a:pPr algn="ctr"/>
                <a:r>
                  <a:rPr lang="en-US"/>
                  <a:t>Análise Tecnológica</a:t>
                </a:r>
              </a:p>
            </p:txBody>
          </p:sp>
          <p:sp>
            <p:nvSpPr>
              <p:cNvPr id="520226" name="TextBox 59"/>
              <p:cNvSpPr txBox="1">
                <a:spLocks noChangeArrowheads="1"/>
              </p:cNvSpPr>
              <p:nvPr/>
            </p:nvSpPr>
            <p:spPr bwMode="auto">
              <a:xfrm>
                <a:off x="2615365" y="5165569"/>
                <a:ext cx="1435034" cy="650762"/>
              </a:xfrm>
              <a:prstGeom prst="rect">
                <a:avLst/>
              </a:prstGeom>
              <a:solidFill>
                <a:schemeClr val="bg1"/>
              </a:solidFill>
              <a:ln w="9525">
                <a:solidFill>
                  <a:srgbClr val="16165D"/>
                </a:solidFill>
                <a:miter lim="800000"/>
                <a:headEnd/>
                <a:tailEnd/>
              </a:ln>
            </p:spPr>
            <p:txBody>
              <a:bodyPr>
                <a:spAutoFit/>
              </a:bodyPr>
              <a:lstStyle/>
              <a:p>
                <a:pPr algn="ctr"/>
                <a:r>
                  <a:rPr lang="en-US"/>
                  <a:t>Análise Financeira</a:t>
                </a:r>
              </a:p>
            </p:txBody>
          </p:sp>
        </p:grpSp>
        <p:sp>
          <p:nvSpPr>
            <p:cNvPr id="203796" name="Rectangle 36"/>
            <p:cNvSpPr>
              <a:spLocks noChangeArrowheads="1"/>
            </p:cNvSpPr>
            <p:nvPr/>
          </p:nvSpPr>
          <p:spPr bwMode="auto">
            <a:xfrm>
              <a:off x="6947445" y="2055767"/>
              <a:ext cx="1798841" cy="977787"/>
            </a:xfrm>
            <a:prstGeom prst="rect">
              <a:avLst/>
            </a:prstGeom>
            <a:solidFill>
              <a:schemeClr val="bg1">
                <a:lumMod val="75000"/>
              </a:schemeClr>
            </a:solidFill>
            <a:ln w="9525">
              <a:solidFill>
                <a:srgbClr val="16165D"/>
              </a:solidFill>
              <a:round/>
              <a:headEnd/>
              <a:tailEnd/>
            </a:ln>
          </p:spPr>
          <p:txBody>
            <a:bodyPr anchor="ctr"/>
            <a:lstStyle/>
            <a:p>
              <a:pPr algn="ctr" defTabSz="449263">
                <a:buClr>
                  <a:srgbClr val="000000"/>
                </a:buClr>
                <a:buSzPct val="100000"/>
                <a:buFont typeface="Times New Roman" pitchFamily="18" charset="0"/>
                <a:buNone/>
                <a:defRPr/>
              </a:pPr>
              <a:r>
                <a:rPr lang="en-US">
                  <a:cs typeface="+mn-cs"/>
                </a:rPr>
                <a:t>Análise PA e definição de </a:t>
              </a:r>
              <a:r>
                <a:rPr lang="en-US" sz="1600">
                  <a:cs typeface="+mn-cs"/>
                </a:rPr>
                <a:t>CAPACIDADES</a:t>
              </a:r>
            </a:p>
          </p:txBody>
        </p:sp>
        <p:cxnSp>
          <p:nvCxnSpPr>
            <p:cNvPr id="520215" name="Straight Arrow Connector 38"/>
            <p:cNvCxnSpPr>
              <a:cxnSpLocks noChangeShapeType="1"/>
            </p:cNvCxnSpPr>
            <p:nvPr/>
          </p:nvCxnSpPr>
          <p:spPr bwMode="auto">
            <a:xfrm>
              <a:off x="6417324" y="2317917"/>
              <a:ext cx="504825" cy="0"/>
            </a:xfrm>
            <a:prstGeom prst="straightConnector1">
              <a:avLst/>
            </a:prstGeom>
            <a:noFill/>
            <a:ln w="9525">
              <a:solidFill>
                <a:schemeClr val="tx1"/>
              </a:solidFill>
              <a:round/>
              <a:headEnd/>
              <a:tailEnd type="arrow" w="med" len="med"/>
            </a:ln>
          </p:spPr>
        </p:cxnSp>
        <p:cxnSp>
          <p:nvCxnSpPr>
            <p:cNvPr id="520216" name="Straight Arrow Connector 40"/>
            <p:cNvCxnSpPr>
              <a:cxnSpLocks noChangeShapeType="1"/>
            </p:cNvCxnSpPr>
            <p:nvPr/>
          </p:nvCxnSpPr>
          <p:spPr bwMode="auto">
            <a:xfrm>
              <a:off x="6183587" y="2003968"/>
              <a:ext cx="504825" cy="0"/>
            </a:xfrm>
            <a:prstGeom prst="straightConnector1">
              <a:avLst/>
            </a:prstGeom>
            <a:noFill/>
            <a:ln w="9525">
              <a:solidFill>
                <a:schemeClr val="tx1"/>
              </a:solidFill>
              <a:round/>
              <a:headEnd/>
              <a:tailEnd type="arrow" w="med" len="med"/>
            </a:ln>
          </p:spPr>
        </p:cxnSp>
        <p:cxnSp>
          <p:nvCxnSpPr>
            <p:cNvPr id="520217" name="Straight Arrow Connector 46"/>
            <p:cNvCxnSpPr>
              <a:cxnSpLocks noChangeShapeType="1"/>
            </p:cNvCxnSpPr>
            <p:nvPr/>
          </p:nvCxnSpPr>
          <p:spPr bwMode="auto">
            <a:xfrm>
              <a:off x="6335987" y="2156368"/>
              <a:ext cx="504825" cy="0"/>
            </a:xfrm>
            <a:prstGeom prst="straightConnector1">
              <a:avLst/>
            </a:prstGeom>
            <a:noFill/>
            <a:ln w="9525">
              <a:solidFill>
                <a:schemeClr val="tx1"/>
              </a:solidFill>
              <a:round/>
              <a:headEnd/>
              <a:tailEnd type="arrow" w="med" len="med"/>
            </a:ln>
          </p:spPr>
        </p:cxnSp>
        <p:grpSp>
          <p:nvGrpSpPr>
            <p:cNvPr id="520218" name="Group 70"/>
            <p:cNvGrpSpPr>
              <a:grpSpLocks/>
            </p:cNvGrpSpPr>
            <p:nvPr/>
          </p:nvGrpSpPr>
          <p:grpSpPr bwMode="auto">
            <a:xfrm>
              <a:off x="3717734" y="1822909"/>
              <a:ext cx="2675960" cy="1189037"/>
              <a:chOff x="3496428" y="1841623"/>
              <a:chExt cx="2676968" cy="1189297"/>
            </a:xfrm>
          </p:grpSpPr>
          <p:sp>
            <p:nvSpPr>
              <p:cNvPr id="20" name="Rectangle 19"/>
              <p:cNvSpPr/>
              <p:nvPr/>
            </p:nvSpPr>
            <p:spPr bwMode="auto">
              <a:xfrm>
                <a:off x="4127348" y="1841145"/>
                <a:ext cx="1755045" cy="682695"/>
              </a:xfrm>
              <a:prstGeom prst="rect">
                <a:avLst/>
              </a:prstGeom>
              <a:solidFill>
                <a:srgbClr val="FFFFFF"/>
              </a:solidFill>
              <a:ln w="9525" cap="flat" cmpd="sng" algn="ctr">
                <a:solidFill>
                  <a:schemeClr val="accent6">
                    <a:lumMod val="50000"/>
                  </a:schemeClr>
                </a:solidFill>
                <a:prstDash val="solid"/>
                <a:round/>
                <a:headEnd type="none" w="med" len="med"/>
                <a:tailEnd type="none" w="med" len="med"/>
              </a:ln>
              <a:effectLst/>
            </p:spPr>
            <p:txBody>
              <a:bodyPr anchor="ctr"/>
              <a:lstStyle/>
              <a:p>
                <a:pPr algn="ctr" defTabSz="449263">
                  <a:buClr>
                    <a:srgbClr val="000000"/>
                  </a:buClr>
                  <a:buSzPct val="100000"/>
                  <a:buFont typeface="Times New Roman" charset="0"/>
                  <a:buNone/>
                  <a:defRPr/>
                </a:pPr>
                <a:endParaRPr lang="en-US" i="1" dirty="0">
                  <a:solidFill>
                    <a:schemeClr val="accent6">
                      <a:lumMod val="50000"/>
                    </a:schemeClr>
                  </a:solidFill>
                  <a:cs typeface="+mn-cs"/>
                </a:endParaRPr>
              </a:p>
            </p:txBody>
          </p:sp>
          <p:sp>
            <p:nvSpPr>
              <p:cNvPr id="21" name="Rectangle 20"/>
              <p:cNvSpPr/>
              <p:nvPr/>
            </p:nvSpPr>
            <p:spPr bwMode="auto">
              <a:xfrm>
                <a:off x="4260763" y="1957045"/>
                <a:ext cx="1804282" cy="682695"/>
              </a:xfrm>
              <a:prstGeom prst="rect">
                <a:avLst/>
              </a:prstGeom>
              <a:solidFill>
                <a:srgbClr val="FFFFFF"/>
              </a:solidFill>
              <a:ln w="9525" cap="flat" cmpd="sng" algn="ctr">
                <a:solidFill>
                  <a:schemeClr val="accent6">
                    <a:lumMod val="50000"/>
                  </a:schemeClr>
                </a:solidFill>
                <a:prstDash val="solid"/>
                <a:round/>
                <a:headEnd type="none" w="med" len="med"/>
                <a:tailEnd type="none" w="med" len="med"/>
              </a:ln>
              <a:effectLst/>
            </p:spPr>
            <p:txBody>
              <a:bodyPr anchor="ctr"/>
              <a:lstStyle/>
              <a:p>
                <a:pPr algn="ctr" defTabSz="449263">
                  <a:buClr>
                    <a:srgbClr val="000000"/>
                  </a:buClr>
                  <a:buSzPct val="100000"/>
                  <a:buFont typeface="Times New Roman" charset="0"/>
                  <a:buNone/>
                  <a:defRPr/>
                </a:pPr>
                <a:endParaRPr lang="en-US" i="1" dirty="0">
                  <a:solidFill>
                    <a:schemeClr val="accent6">
                      <a:lumMod val="50000"/>
                    </a:schemeClr>
                  </a:solidFill>
                  <a:cs typeface="+mn-cs"/>
                </a:endParaRPr>
              </a:p>
            </p:txBody>
          </p:sp>
          <p:sp>
            <p:nvSpPr>
              <p:cNvPr id="520221" name="Rectangle 21"/>
              <p:cNvSpPr>
                <a:spLocks noChangeArrowheads="1"/>
              </p:cNvSpPr>
              <p:nvPr/>
            </p:nvSpPr>
            <p:spPr bwMode="auto">
              <a:xfrm>
                <a:off x="4395337" y="2074051"/>
                <a:ext cx="1778059" cy="956869"/>
              </a:xfrm>
              <a:prstGeom prst="rect">
                <a:avLst/>
              </a:prstGeom>
              <a:solidFill>
                <a:srgbClr val="C0C0C0"/>
              </a:solidFill>
              <a:ln w="9525">
                <a:solidFill>
                  <a:srgbClr val="16165D"/>
                </a:solidFill>
                <a:round/>
                <a:headEnd/>
                <a:tailEnd/>
              </a:ln>
            </p:spPr>
            <p:txBody>
              <a:bodyPr anchor="ctr"/>
              <a:lstStyle/>
              <a:p>
                <a:pPr algn="ctr" defTabSz="449263">
                  <a:buClr>
                    <a:srgbClr val="000000"/>
                  </a:buClr>
                  <a:buSzPct val="100000"/>
                  <a:buFont typeface="Times New Roman" pitchFamily="18" charset="0"/>
                  <a:buNone/>
                </a:pPr>
                <a:r>
                  <a:rPr lang="en-US" dirty="0" err="1"/>
                  <a:t>Possibilidades</a:t>
                </a:r>
                <a:r>
                  <a:rPr lang="en-US" dirty="0"/>
                  <a:t> de </a:t>
                </a:r>
                <a:r>
                  <a:rPr lang="en-US" smtClean="0"/>
                  <a:t>Atuação </a:t>
                </a:r>
                <a:r>
                  <a:rPr lang="en-US"/>
                  <a:t>(PA) do PN</a:t>
                </a:r>
              </a:p>
            </p:txBody>
          </p:sp>
          <p:cxnSp>
            <p:nvCxnSpPr>
              <p:cNvPr id="520222" name="Straight Arrow Connector 39"/>
              <p:cNvCxnSpPr>
                <a:cxnSpLocks noChangeShapeType="1"/>
              </p:cNvCxnSpPr>
              <p:nvPr/>
            </p:nvCxnSpPr>
            <p:spPr bwMode="auto">
              <a:xfrm>
                <a:off x="3496428" y="2176499"/>
                <a:ext cx="268514" cy="0"/>
              </a:xfrm>
              <a:prstGeom prst="straightConnector1">
                <a:avLst/>
              </a:prstGeom>
              <a:noFill/>
              <a:ln w="9525">
                <a:solidFill>
                  <a:schemeClr val="tx1"/>
                </a:solidFill>
                <a:round/>
                <a:headEnd/>
                <a:tailEnd type="arrow" w="med" len="med"/>
              </a:ln>
            </p:spPr>
          </p:cxnSp>
        </p:grpSp>
      </p:grpSp>
      <p:sp>
        <p:nvSpPr>
          <p:cNvPr id="520195" name="Rectangle 9"/>
          <p:cNvSpPr>
            <a:spLocks noChangeArrowheads="1"/>
          </p:cNvSpPr>
          <p:nvPr/>
        </p:nvSpPr>
        <p:spPr bwMode="auto">
          <a:xfrm>
            <a:off x="1927225" y="1524000"/>
            <a:ext cx="6992938" cy="5151438"/>
          </a:xfrm>
          <a:prstGeom prst="rect">
            <a:avLst/>
          </a:prstGeom>
          <a:noFill/>
          <a:ln w="57150">
            <a:solidFill>
              <a:schemeClr val="tx1"/>
            </a:solidFill>
            <a:prstDash val="dash"/>
            <a:round/>
            <a:headEnd/>
            <a:tailEnd/>
          </a:ln>
        </p:spPr>
        <p:txBody>
          <a:bodyPr/>
          <a:lstStyle/>
          <a:p>
            <a:pPr defTabSz="449263">
              <a:buClr>
                <a:srgbClr val="000000"/>
              </a:buClr>
              <a:buSzPct val="100000"/>
              <a:buFont typeface="Times New Roman" pitchFamily="18" charset="0"/>
              <a:buNone/>
            </a:pPr>
            <a:endParaRPr lang="pt-BR" i="1">
              <a:solidFill>
                <a:schemeClr val="bg1"/>
              </a:solidFill>
            </a:endParaRPr>
          </a:p>
        </p:txBody>
      </p:sp>
      <p:sp>
        <p:nvSpPr>
          <p:cNvPr id="520196" name="Slide Number Placeholder 7"/>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989DD057-41D5-45DC-B6FD-097D5613509C}" type="slidenum">
              <a:rPr lang="en-US" sz="1200">
                <a:solidFill>
                  <a:srgbClr val="898989"/>
                </a:solidFill>
              </a:rPr>
              <a:pPr algn="r"/>
              <a:t>11</a:t>
            </a:fld>
            <a:endParaRPr lang="en-US" sz="1200">
              <a:solidFill>
                <a:srgbClr val="898989"/>
              </a:solidFill>
            </a:endParaRPr>
          </a:p>
        </p:txBody>
      </p:sp>
      <p:sp>
        <p:nvSpPr>
          <p:cNvPr id="520197" name="Rectangle 39"/>
          <p:cNvSpPr>
            <a:spLocks noChangeArrowheads="1"/>
          </p:cNvSpPr>
          <p:nvPr/>
        </p:nvSpPr>
        <p:spPr bwMode="auto">
          <a:xfrm>
            <a:off x="506413" y="438150"/>
            <a:ext cx="8640762" cy="412750"/>
          </a:xfrm>
          <a:prstGeom prst="rect">
            <a:avLst/>
          </a:prstGeom>
          <a:noFill/>
          <a:ln w="9525">
            <a:noFill/>
            <a:miter lim="800000"/>
            <a:headEnd/>
            <a:tailEnd/>
          </a:ln>
          <a:effectLst>
            <a:prstShdw prst="shdw17" dist="17961" dir="2700000">
              <a:srgbClr val="007A5C">
                <a:alpha val="74997"/>
              </a:srgbClr>
            </a:prstShdw>
          </a:effectLst>
        </p:spPr>
        <p:txBody>
          <a:bodyPr>
            <a:spAutoFit/>
          </a:bodyPr>
          <a:lstStyle/>
          <a:p>
            <a:pPr marL="742950" lvl="1" indent="-285750"/>
            <a:r>
              <a:rPr lang="pt-BR" sz="2100" b="1">
                <a:solidFill>
                  <a:srgbClr val="00006C"/>
                </a:solidFill>
              </a:rPr>
              <a:t>Proposta de Sistemática de Planejamento de Força para a MB</a:t>
            </a:r>
          </a:p>
        </p:txBody>
      </p:sp>
      <p:sp>
        <p:nvSpPr>
          <p:cNvPr id="2" name="Rectangle 2"/>
          <p:cNvSpPr/>
          <p:nvPr/>
        </p:nvSpPr>
        <p:spPr bwMode="auto">
          <a:xfrm>
            <a:off x="180975" y="2735263"/>
            <a:ext cx="1433513" cy="889000"/>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nchor="ctr"/>
          <a:lstStyle/>
          <a:p>
            <a:pPr algn="ctr" defTabSz="449263">
              <a:buClr>
                <a:srgbClr val="000000"/>
              </a:buClr>
              <a:buSzPct val="100000"/>
              <a:buFont typeface="Times New Roman" pitchFamily="18" charset="0"/>
              <a:buNone/>
              <a:defRPr/>
            </a:pPr>
            <a:r>
              <a:rPr lang="en-US" sz="1400">
                <a:cs typeface="Arial" pitchFamily="34" charset="0"/>
              </a:rPr>
              <a:t>Documentos  Condicionantes</a:t>
            </a:r>
          </a:p>
        </p:txBody>
      </p:sp>
      <p:sp>
        <p:nvSpPr>
          <p:cNvPr id="520199" name="Rectangle 6"/>
          <p:cNvSpPr>
            <a:spLocks noChangeArrowheads="1"/>
          </p:cNvSpPr>
          <p:nvPr/>
        </p:nvSpPr>
        <p:spPr bwMode="auto">
          <a:xfrm>
            <a:off x="6775450" y="895350"/>
            <a:ext cx="2181225" cy="498475"/>
          </a:xfrm>
          <a:prstGeom prst="rect">
            <a:avLst/>
          </a:prstGeom>
          <a:solidFill>
            <a:schemeClr val="tx1"/>
          </a:solidFill>
          <a:ln w="9525">
            <a:solidFill>
              <a:schemeClr val="tx1"/>
            </a:solidFill>
            <a:miter lim="800000"/>
            <a:headEnd/>
            <a:tailEnd/>
          </a:ln>
        </p:spPr>
        <p:txBody>
          <a:bodyPr wrap="none">
            <a:spAutoFit/>
          </a:bodyPr>
          <a:lstStyle/>
          <a:p>
            <a:pPr>
              <a:lnSpc>
                <a:spcPct val="93000"/>
              </a:lnSpc>
            </a:pPr>
            <a:r>
              <a:rPr lang="pt-BR" sz="2800" b="1">
                <a:solidFill>
                  <a:schemeClr val="bg1"/>
                </a:solidFill>
              </a:rPr>
              <a:t>Sistemática</a:t>
            </a:r>
          </a:p>
        </p:txBody>
      </p:sp>
      <p:cxnSp>
        <p:nvCxnSpPr>
          <p:cNvPr id="520200" name="Straight Arrow Connector 7"/>
          <p:cNvCxnSpPr>
            <a:cxnSpLocks noChangeShapeType="1"/>
            <a:stCxn id="2" idx="3"/>
          </p:cNvCxnSpPr>
          <p:nvPr/>
        </p:nvCxnSpPr>
        <p:spPr bwMode="auto">
          <a:xfrm flipV="1">
            <a:off x="1614488" y="2955925"/>
            <a:ext cx="700087" cy="223838"/>
          </a:xfrm>
          <a:prstGeom prst="straightConnector1">
            <a:avLst/>
          </a:prstGeom>
          <a:noFill/>
          <a:ln w="6350">
            <a:solidFill>
              <a:schemeClr val="tx1"/>
            </a:solidFill>
            <a:round/>
            <a:headEnd/>
            <a:tailEnd type="arrow" w="med" len="med"/>
          </a:ln>
        </p:spPr>
      </p:cxnSp>
      <p:sp>
        <p:nvSpPr>
          <p:cNvPr id="520201" name="TextBox 39"/>
          <p:cNvSpPr txBox="1">
            <a:spLocks noChangeArrowheads="1"/>
          </p:cNvSpPr>
          <p:nvPr/>
        </p:nvSpPr>
        <p:spPr bwMode="auto">
          <a:xfrm>
            <a:off x="2371725" y="3611563"/>
            <a:ext cx="1755775" cy="646112"/>
          </a:xfrm>
          <a:prstGeom prst="rect">
            <a:avLst/>
          </a:prstGeom>
          <a:noFill/>
          <a:ln w="9525">
            <a:noFill/>
            <a:miter lim="800000"/>
            <a:headEnd/>
            <a:tailEnd/>
          </a:ln>
        </p:spPr>
        <p:txBody>
          <a:bodyPr>
            <a:spAutoFit/>
          </a:bodyPr>
          <a:lstStyle/>
          <a:p>
            <a:r>
              <a:rPr lang="en-US" i="1">
                <a:solidFill>
                  <a:schemeClr val="bg1"/>
                </a:solidFill>
              </a:rPr>
              <a:t>Gerenciamento de Riscos</a:t>
            </a:r>
          </a:p>
        </p:txBody>
      </p:sp>
      <p:cxnSp>
        <p:nvCxnSpPr>
          <p:cNvPr id="520202" name="Straight Arrow Connector 39"/>
          <p:cNvCxnSpPr>
            <a:cxnSpLocks noChangeShapeType="1"/>
          </p:cNvCxnSpPr>
          <p:nvPr/>
        </p:nvCxnSpPr>
        <p:spPr bwMode="auto">
          <a:xfrm>
            <a:off x="1597025" y="2124075"/>
            <a:ext cx="268288" cy="0"/>
          </a:xfrm>
          <a:prstGeom prst="straightConnector1">
            <a:avLst/>
          </a:prstGeom>
          <a:noFill/>
          <a:ln w="9525">
            <a:solidFill>
              <a:schemeClr val="tx1"/>
            </a:solidFill>
            <a:round/>
            <a:headEnd/>
            <a:tailEnd type="arrow" w="med" len="med"/>
          </a:ln>
        </p:spPr>
      </p:cxnSp>
      <p:grpSp>
        <p:nvGrpSpPr>
          <p:cNvPr id="520203" name="Group 7"/>
          <p:cNvGrpSpPr>
            <a:grpSpLocks/>
          </p:cNvGrpSpPr>
          <p:nvPr/>
        </p:nvGrpSpPr>
        <p:grpSpPr bwMode="auto">
          <a:xfrm>
            <a:off x="160338" y="4656138"/>
            <a:ext cx="1939925" cy="1263650"/>
            <a:chOff x="160338" y="4656569"/>
            <a:chExt cx="1939925" cy="1262908"/>
          </a:xfrm>
        </p:grpSpPr>
        <p:cxnSp>
          <p:nvCxnSpPr>
            <p:cNvPr id="520204" name="Straight Connector 60"/>
            <p:cNvCxnSpPr>
              <a:cxnSpLocks noChangeShapeType="1"/>
            </p:cNvCxnSpPr>
            <p:nvPr/>
          </p:nvCxnSpPr>
          <p:spPr bwMode="auto">
            <a:xfrm flipV="1">
              <a:off x="1433513" y="4656569"/>
              <a:ext cx="666750" cy="158750"/>
            </a:xfrm>
            <a:prstGeom prst="line">
              <a:avLst/>
            </a:prstGeom>
            <a:noFill/>
            <a:ln w="38100">
              <a:solidFill>
                <a:schemeClr val="tx1"/>
              </a:solidFill>
              <a:round/>
              <a:headEnd type="arrow" w="med" len="med"/>
              <a:tailEnd/>
            </a:ln>
          </p:spPr>
        </p:cxnSp>
        <p:sp>
          <p:nvSpPr>
            <p:cNvPr id="49" name="Rectangle 48"/>
            <p:cNvSpPr/>
            <p:nvPr/>
          </p:nvSpPr>
          <p:spPr bwMode="auto">
            <a:xfrm>
              <a:off x="160338" y="4967536"/>
              <a:ext cx="1528762" cy="951941"/>
            </a:xfrm>
            <a:prstGeom prst="rect">
              <a:avLst/>
            </a:prstGeom>
            <a:noFill/>
            <a:ln w="57150" cap="flat" cmpd="sng" algn="ctr">
              <a:solidFill>
                <a:schemeClr val="accent6">
                  <a:lumMod val="50000"/>
                </a:schemeClr>
              </a:solidFill>
              <a:prstDash val="solid"/>
              <a:round/>
              <a:headEnd type="none" w="med" len="med"/>
              <a:tailEnd type="none" w="med" len="med"/>
            </a:ln>
            <a:effectLst/>
          </p:spPr>
          <p:txBody>
            <a:bodyPr anchor="ctr"/>
            <a:lstStyle/>
            <a:p>
              <a:pPr algn="ctr" defTabSz="449263">
                <a:buClr>
                  <a:srgbClr val="000000"/>
                </a:buClr>
                <a:buSzPct val="100000"/>
                <a:buFont typeface="Times New Roman" pitchFamily="18" charset="0"/>
                <a:buNone/>
                <a:defRPr/>
              </a:pPr>
              <a:r>
                <a:rPr lang="en-US" sz="2800" b="1">
                  <a:solidFill>
                    <a:srgbClr val="16165D"/>
                  </a:solidFill>
                  <a:cs typeface="Arial" pitchFamily="34" charset="0"/>
                </a:rPr>
                <a:t>PODER NAVAL</a:t>
              </a:r>
            </a:p>
          </p:txBody>
        </p:sp>
      </p:grpSp>
    </p:spTree>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ângulo 18"/>
          <p:cNvSpPr/>
          <p:nvPr/>
        </p:nvSpPr>
        <p:spPr>
          <a:xfrm>
            <a:off x="0" y="0"/>
            <a:ext cx="9144000" cy="701675"/>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pt-BR" sz="2400">
              <a:solidFill>
                <a:prstClr val="white"/>
              </a:solidFill>
            </a:endParaRPr>
          </a:p>
        </p:txBody>
      </p:sp>
      <p:sp>
        <p:nvSpPr>
          <p:cNvPr id="522242" name="TextBox 4"/>
          <p:cNvSpPr txBox="1">
            <a:spLocks noChangeArrowheads="1"/>
          </p:cNvSpPr>
          <p:nvPr/>
        </p:nvSpPr>
        <p:spPr bwMode="auto">
          <a:xfrm>
            <a:off x="2005013" y="831850"/>
            <a:ext cx="5159375" cy="585788"/>
          </a:xfrm>
          <a:prstGeom prst="rect">
            <a:avLst/>
          </a:prstGeom>
          <a:noFill/>
          <a:ln w="9525">
            <a:noFill/>
            <a:miter lim="800000"/>
            <a:headEnd/>
            <a:tailEnd/>
          </a:ln>
        </p:spPr>
        <p:txBody>
          <a:bodyPr>
            <a:spAutoFit/>
          </a:bodyPr>
          <a:lstStyle/>
          <a:p>
            <a:pPr algn="ctr" eaLnBrk="0" hangingPunct="0">
              <a:spcAft>
                <a:spcPts val="600"/>
              </a:spcAft>
              <a:buFont typeface="Arial" charset="0"/>
              <a:buNone/>
            </a:pPr>
            <a:r>
              <a:rPr lang="pt-BR" altLang="pt-BR" sz="3200">
                <a:solidFill>
                  <a:srgbClr val="000000"/>
                </a:solidFill>
              </a:rPr>
              <a:t>Capacidades END x PBC</a:t>
            </a:r>
          </a:p>
        </p:txBody>
      </p:sp>
      <p:grpSp>
        <p:nvGrpSpPr>
          <p:cNvPr id="522243" name="Grupo 28"/>
          <p:cNvGrpSpPr>
            <a:grpSpLocks/>
          </p:cNvGrpSpPr>
          <p:nvPr/>
        </p:nvGrpSpPr>
        <p:grpSpPr bwMode="auto">
          <a:xfrm>
            <a:off x="4705350" y="1603375"/>
            <a:ext cx="4010025" cy="4421188"/>
            <a:chOff x="4666465" y="1603824"/>
            <a:chExt cx="4406129" cy="4968448"/>
          </a:xfrm>
        </p:grpSpPr>
        <p:sp>
          <p:nvSpPr>
            <p:cNvPr id="25" name="Forma Livre 24"/>
            <p:cNvSpPr/>
            <p:nvPr/>
          </p:nvSpPr>
          <p:spPr>
            <a:xfrm rot="16200000">
              <a:off x="3108419" y="3915477"/>
              <a:ext cx="3450255" cy="334163"/>
            </a:xfrm>
            <a:custGeom>
              <a:avLst/>
              <a:gdLst>
                <a:gd name="connsiteX0" fmla="*/ 0 w 3450255"/>
                <a:gd name="connsiteY0" fmla="*/ 0 h 388510"/>
                <a:gd name="connsiteX1" fmla="*/ 3450255 w 3450255"/>
                <a:gd name="connsiteY1" fmla="*/ 0 h 388510"/>
                <a:gd name="connsiteX2" fmla="*/ 3450255 w 3450255"/>
                <a:gd name="connsiteY2" fmla="*/ 388510 h 388510"/>
                <a:gd name="connsiteX3" fmla="*/ 0 w 3450255"/>
                <a:gd name="connsiteY3" fmla="*/ 388510 h 388510"/>
                <a:gd name="connsiteX4" fmla="*/ 0 w 3450255"/>
                <a:gd name="connsiteY4" fmla="*/ 0 h 388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0255" h="388510">
                  <a:moveTo>
                    <a:pt x="0" y="0"/>
                  </a:moveTo>
                  <a:lnTo>
                    <a:pt x="3450255" y="0"/>
                  </a:lnTo>
                  <a:lnTo>
                    <a:pt x="3450255" y="388510"/>
                  </a:lnTo>
                  <a:lnTo>
                    <a:pt x="0" y="388510"/>
                  </a:lnTo>
                  <a:lnTo>
                    <a:pt x="0" y="0"/>
                  </a:lnTo>
                  <a:close/>
                </a:path>
              </a:pathLst>
            </a:cu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rgbClr r="0" g="0" b="0"/>
            </a:lnRef>
            <a:fillRef idx="1">
              <a:scrgbClr r="0" g="0" b="0"/>
            </a:fillRef>
            <a:effectRef idx="0">
              <a:scrgbClr r="0" g="0" b="0"/>
            </a:effectRef>
            <a:fontRef idx="minor">
              <a:schemeClr val="lt1"/>
            </a:fontRef>
          </p:style>
          <p:txBody>
            <a:bodyPr lIns="15874" tIns="15875" rIns="15875" bIns="15874" spcCol="1270" anchor="ctr"/>
            <a:lstStyle/>
            <a:p>
              <a:pPr algn="ctr" defTabSz="1111250">
                <a:lnSpc>
                  <a:spcPct val="90000"/>
                </a:lnSpc>
                <a:spcAft>
                  <a:spcPct val="35000"/>
                </a:spcAft>
                <a:defRPr/>
              </a:pPr>
              <a:r>
                <a:rPr lang="pt-BR" sz="2000" dirty="0">
                  <a:solidFill>
                    <a:schemeClr val="tx1"/>
                  </a:solidFill>
                  <a:latin typeface="Arial Black" panose="020B0A04020102020204" pitchFamily="34" charset="0"/>
                </a:rPr>
                <a:t>CMD – Nível Setorial</a:t>
              </a:r>
            </a:p>
          </p:txBody>
        </p:sp>
        <p:sp>
          <p:nvSpPr>
            <p:cNvPr id="26" name="Forma Livre 25"/>
            <p:cNvSpPr/>
            <p:nvPr/>
          </p:nvSpPr>
          <p:spPr>
            <a:xfrm>
              <a:off x="5150156" y="4808128"/>
              <a:ext cx="3922438" cy="468000"/>
            </a:xfrm>
            <a:custGeom>
              <a:avLst/>
              <a:gdLst>
                <a:gd name="connsiteX0" fmla="*/ 0 w 4560370"/>
                <a:gd name="connsiteY0" fmla="*/ 0 h 567937"/>
                <a:gd name="connsiteX1" fmla="*/ 4560370 w 4560370"/>
                <a:gd name="connsiteY1" fmla="*/ 0 h 567937"/>
                <a:gd name="connsiteX2" fmla="*/ 4560370 w 4560370"/>
                <a:gd name="connsiteY2" fmla="*/ 567937 h 567937"/>
                <a:gd name="connsiteX3" fmla="*/ 0 w 4560370"/>
                <a:gd name="connsiteY3" fmla="*/ 567937 h 567937"/>
                <a:gd name="connsiteX4" fmla="*/ 0 w 4560370"/>
                <a:gd name="connsiteY4" fmla="*/ 0 h 567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0370" h="567937">
                  <a:moveTo>
                    <a:pt x="0" y="0"/>
                  </a:moveTo>
                  <a:lnTo>
                    <a:pt x="4560370" y="0"/>
                  </a:lnTo>
                  <a:lnTo>
                    <a:pt x="4560370" y="567937"/>
                  </a:lnTo>
                  <a:lnTo>
                    <a:pt x="0" y="567937"/>
                  </a:lnTo>
                  <a:lnTo>
                    <a:pt x="0" y="0"/>
                  </a:lnTo>
                  <a:close/>
                </a:path>
              </a:pathLst>
            </a:cu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8890" tIns="8890" rIns="8890" bIns="8890" spcCol="1270" anchor="ctr"/>
            <a:lstStyle/>
            <a:p>
              <a:pPr algn="ctr" defTabSz="622300">
                <a:lnSpc>
                  <a:spcPct val="90000"/>
                </a:lnSpc>
                <a:spcAft>
                  <a:spcPct val="35000"/>
                </a:spcAft>
                <a:defRPr/>
              </a:pPr>
              <a:r>
                <a:rPr lang="pt-BR" sz="1400" dirty="0">
                  <a:solidFill>
                    <a:schemeClr val="tx1"/>
                  </a:solidFill>
                  <a:latin typeface="Arial Black" panose="020B0A04020102020204" pitchFamily="34" charset="0"/>
                </a:rPr>
                <a:t>COMANDO E CONTROLE</a:t>
              </a:r>
            </a:p>
          </p:txBody>
        </p:sp>
        <p:sp>
          <p:nvSpPr>
            <p:cNvPr id="27" name="Forma Livre 26"/>
            <p:cNvSpPr/>
            <p:nvPr/>
          </p:nvSpPr>
          <p:spPr>
            <a:xfrm>
              <a:off x="5150156" y="1603824"/>
              <a:ext cx="3922438" cy="468000"/>
            </a:xfrm>
            <a:custGeom>
              <a:avLst/>
              <a:gdLst>
                <a:gd name="connsiteX0" fmla="*/ 0 w 4560370"/>
                <a:gd name="connsiteY0" fmla="*/ 0 h 567937"/>
                <a:gd name="connsiteX1" fmla="*/ 4560370 w 4560370"/>
                <a:gd name="connsiteY1" fmla="*/ 0 h 567937"/>
                <a:gd name="connsiteX2" fmla="*/ 4560370 w 4560370"/>
                <a:gd name="connsiteY2" fmla="*/ 567937 h 567937"/>
                <a:gd name="connsiteX3" fmla="*/ 0 w 4560370"/>
                <a:gd name="connsiteY3" fmla="*/ 567937 h 567937"/>
                <a:gd name="connsiteX4" fmla="*/ 0 w 4560370"/>
                <a:gd name="connsiteY4" fmla="*/ 0 h 567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0370" h="567937">
                  <a:moveTo>
                    <a:pt x="0" y="0"/>
                  </a:moveTo>
                  <a:lnTo>
                    <a:pt x="4560370" y="0"/>
                  </a:lnTo>
                  <a:lnTo>
                    <a:pt x="4560370" y="567937"/>
                  </a:lnTo>
                  <a:lnTo>
                    <a:pt x="0" y="567937"/>
                  </a:lnTo>
                  <a:lnTo>
                    <a:pt x="0" y="0"/>
                  </a:lnTo>
                  <a:close/>
                </a:path>
              </a:pathLst>
            </a:cu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8890" tIns="8890" rIns="8890" bIns="8890" spcCol="1270" anchor="ctr"/>
            <a:lstStyle/>
            <a:p>
              <a:pPr algn="ctr" defTabSz="622300">
                <a:lnSpc>
                  <a:spcPct val="90000"/>
                </a:lnSpc>
                <a:spcAft>
                  <a:spcPct val="35000"/>
                </a:spcAft>
                <a:defRPr/>
              </a:pPr>
              <a:r>
                <a:rPr lang="pt-BR" sz="1400" b="1" dirty="0">
                  <a:solidFill>
                    <a:schemeClr val="tx1"/>
                  </a:solidFill>
                  <a:latin typeface="Arial Black" panose="020B0A04020102020204" pitchFamily="34" charset="0"/>
                </a:rPr>
                <a:t>PRONTA RESPOSTA</a:t>
              </a:r>
            </a:p>
          </p:txBody>
        </p:sp>
        <p:sp>
          <p:nvSpPr>
            <p:cNvPr id="28" name="Forma Livre 27"/>
            <p:cNvSpPr/>
            <p:nvPr/>
          </p:nvSpPr>
          <p:spPr>
            <a:xfrm>
              <a:off x="5150156" y="2215840"/>
              <a:ext cx="3922438" cy="468000"/>
            </a:xfrm>
            <a:custGeom>
              <a:avLst/>
              <a:gdLst>
                <a:gd name="connsiteX0" fmla="*/ 0 w 4560370"/>
                <a:gd name="connsiteY0" fmla="*/ 0 h 567937"/>
                <a:gd name="connsiteX1" fmla="*/ 4560370 w 4560370"/>
                <a:gd name="connsiteY1" fmla="*/ 0 h 567937"/>
                <a:gd name="connsiteX2" fmla="*/ 4560370 w 4560370"/>
                <a:gd name="connsiteY2" fmla="*/ 567937 h 567937"/>
                <a:gd name="connsiteX3" fmla="*/ 0 w 4560370"/>
                <a:gd name="connsiteY3" fmla="*/ 567937 h 567937"/>
                <a:gd name="connsiteX4" fmla="*/ 0 w 4560370"/>
                <a:gd name="connsiteY4" fmla="*/ 0 h 567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0370" h="567937">
                  <a:moveTo>
                    <a:pt x="0" y="0"/>
                  </a:moveTo>
                  <a:lnTo>
                    <a:pt x="4560370" y="0"/>
                  </a:lnTo>
                  <a:lnTo>
                    <a:pt x="4560370" y="567937"/>
                  </a:lnTo>
                  <a:lnTo>
                    <a:pt x="0" y="567937"/>
                  </a:lnTo>
                  <a:lnTo>
                    <a:pt x="0" y="0"/>
                  </a:lnTo>
                  <a:close/>
                </a:path>
              </a:pathLst>
            </a:cu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8890" tIns="8890" rIns="8890" bIns="8890" spcCol="1270" anchor="ctr"/>
            <a:lstStyle/>
            <a:p>
              <a:pPr algn="ctr" defTabSz="622300">
                <a:lnSpc>
                  <a:spcPct val="90000"/>
                </a:lnSpc>
                <a:spcAft>
                  <a:spcPct val="35000"/>
                </a:spcAft>
                <a:defRPr/>
              </a:pPr>
              <a:r>
                <a:rPr lang="pt-BR" sz="1400" dirty="0">
                  <a:solidFill>
                    <a:schemeClr val="tx1"/>
                  </a:solidFill>
                  <a:latin typeface="Arial Black" panose="020B0A04020102020204" pitchFamily="34" charset="0"/>
                </a:rPr>
                <a:t>PROJEÇÃO DE PODER</a:t>
              </a:r>
            </a:p>
          </p:txBody>
        </p:sp>
        <p:sp>
          <p:nvSpPr>
            <p:cNvPr id="29" name="Forma Livre 28"/>
            <p:cNvSpPr/>
            <p:nvPr/>
          </p:nvSpPr>
          <p:spPr>
            <a:xfrm>
              <a:off x="5150156" y="3511984"/>
              <a:ext cx="3922438" cy="468000"/>
            </a:xfrm>
            <a:custGeom>
              <a:avLst/>
              <a:gdLst>
                <a:gd name="connsiteX0" fmla="*/ 0 w 4560370"/>
                <a:gd name="connsiteY0" fmla="*/ 0 h 567937"/>
                <a:gd name="connsiteX1" fmla="*/ 4560370 w 4560370"/>
                <a:gd name="connsiteY1" fmla="*/ 0 h 567937"/>
                <a:gd name="connsiteX2" fmla="*/ 4560370 w 4560370"/>
                <a:gd name="connsiteY2" fmla="*/ 567937 h 567937"/>
                <a:gd name="connsiteX3" fmla="*/ 0 w 4560370"/>
                <a:gd name="connsiteY3" fmla="*/ 567937 h 567937"/>
                <a:gd name="connsiteX4" fmla="*/ 0 w 4560370"/>
                <a:gd name="connsiteY4" fmla="*/ 0 h 567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0370" h="567937">
                  <a:moveTo>
                    <a:pt x="0" y="0"/>
                  </a:moveTo>
                  <a:lnTo>
                    <a:pt x="4560370" y="0"/>
                  </a:lnTo>
                  <a:lnTo>
                    <a:pt x="4560370" y="567937"/>
                  </a:lnTo>
                  <a:lnTo>
                    <a:pt x="0" y="567937"/>
                  </a:lnTo>
                  <a:lnTo>
                    <a:pt x="0" y="0"/>
                  </a:lnTo>
                  <a:close/>
                </a:path>
              </a:pathLst>
            </a:cu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8890" tIns="8890" rIns="8890" bIns="8890" spcCol="1270" anchor="ctr"/>
            <a:lstStyle/>
            <a:p>
              <a:pPr algn="ctr" defTabSz="622300">
                <a:lnSpc>
                  <a:spcPct val="90000"/>
                </a:lnSpc>
                <a:spcAft>
                  <a:spcPct val="35000"/>
                </a:spcAft>
                <a:defRPr/>
              </a:pPr>
              <a:r>
                <a:rPr lang="pt-BR" sz="1400" dirty="0">
                  <a:solidFill>
                    <a:schemeClr val="tx1"/>
                  </a:solidFill>
                  <a:latin typeface="Arial Black" panose="020B0A04020102020204" pitchFamily="34" charset="0"/>
                </a:rPr>
                <a:t> </a:t>
              </a:r>
            </a:p>
          </p:txBody>
        </p:sp>
        <p:sp>
          <p:nvSpPr>
            <p:cNvPr id="30" name="Forma Livre 29"/>
            <p:cNvSpPr/>
            <p:nvPr/>
          </p:nvSpPr>
          <p:spPr>
            <a:xfrm>
              <a:off x="5149086" y="4160056"/>
              <a:ext cx="3922438" cy="468000"/>
            </a:xfrm>
            <a:custGeom>
              <a:avLst/>
              <a:gdLst>
                <a:gd name="connsiteX0" fmla="*/ 0 w 4560370"/>
                <a:gd name="connsiteY0" fmla="*/ 0 h 567937"/>
                <a:gd name="connsiteX1" fmla="*/ 4560370 w 4560370"/>
                <a:gd name="connsiteY1" fmla="*/ 0 h 567937"/>
                <a:gd name="connsiteX2" fmla="*/ 4560370 w 4560370"/>
                <a:gd name="connsiteY2" fmla="*/ 567937 h 567937"/>
                <a:gd name="connsiteX3" fmla="*/ 0 w 4560370"/>
                <a:gd name="connsiteY3" fmla="*/ 567937 h 567937"/>
                <a:gd name="connsiteX4" fmla="*/ 0 w 4560370"/>
                <a:gd name="connsiteY4" fmla="*/ 0 h 567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0370" h="567937">
                  <a:moveTo>
                    <a:pt x="0" y="0"/>
                  </a:moveTo>
                  <a:lnTo>
                    <a:pt x="4560370" y="0"/>
                  </a:lnTo>
                  <a:lnTo>
                    <a:pt x="4560370" y="567937"/>
                  </a:lnTo>
                  <a:lnTo>
                    <a:pt x="0" y="567937"/>
                  </a:lnTo>
                  <a:lnTo>
                    <a:pt x="0" y="0"/>
                  </a:lnTo>
                  <a:close/>
                </a:path>
              </a:pathLst>
            </a:cu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8890" tIns="8890" rIns="8890" bIns="8890" spcCol="1270" anchor="ctr"/>
            <a:lstStyle/>
            <a:p>
              <a:pPr algn="ctr" defTabSz="622300">
                <a:lnSpc>
                  <a:spcPct val="90000"/>
                </a:lnSpc>
                <a:spcAft>
                  <a:spcPct val="35000"/>
                </a:spcAft>
                <a:defRPr/>
              </a:pPr>
              <a:r>
                <a:rPr lang="pt-BR" sz="1400" dirty="0">
                  <a:solidFill>
                    <a:schemeClr val="tx1"/>
                  </a:solidFill>
                  <a:latin typeface="Arial Black" panose="020B0A04020102020204" pitchFamily="34" charset="0"/>
                </a:rPr>
                <a:t>SUSTENTAÇÃO</a:t>
              </a:r>
            </a:p>
          </p:txBody>
        </p:sp>
        <p:sp>
          <p:nvSpPr>
            <p:cNvPr id="31" name="Forma Livre 30"/>
            <p:cNvSpPr/>
            <p:nvPr/>
          </p:nvSpPr>
          <p:spPr>
            <a:xfrm>
              <a:off x="5150156" y="5456200"/>
              <a:ext cx="3922438" cy="468000"/>
            </a:xfrm>
            <a:custGeom>
              <a:avLst/>
              <a:gdLst>
                <a:gd name="connsiteX0" fmla="*/ 0 w 4560370"/>
                <a:gd name="connsiteY0" fmla="*/ 0 h 567937"/>
                <a:gd name="connsiteX1" fmla="*/ 4560370 w 4560370"/>
                <a:gd name="connsiteY1" fmla="*/ 0 h 567937"/>
                <a:gd name="connsiteX2" fmla="*/ 4560370 w 4560370"/>
                <a:gd name="connsiteY2" fmla="*/ 567937 h 567937"/>
                <a:gd name="connsiteX3" fmla="*/ 0 w 4560370"/>
                <a:gd name="connsiteY3" fmla="*/ 567937 h 567937"/>
                <a:gd name="connsiteX4" fmla="*/ 0 w 4560370"/>
                <a:gd name="connsiteY4" fmla="*/ 0 h 567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0370" h="567937">
                  <a:moveTo>
                    <a:pt x="0" y="0"/>
                  </a:moveTo>
                  <a:lnTo>
                    <a:pt x="4560370" y="0"/>
                  </a:lnTo>
                  <a:lnTo>
                    <a:pt x="4560370" y="567937"/>
                  </a:lnTo>
                  <a:lnTo>
                    <a:pt x="0" y="567937"/>
                  </a:lnTo>
                  <a:lnTo>
                    <a:pt x="0" y="0"/>
                  </a:lnTo>
                  <a:close/>
                </a:path>
              </a:pathLst>
            </a:cu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8890" tIns="8890" rIns="8890" bIns="8890" spcCol="1270" anchor="ctr"/>
            <a:lstStyle/>
            <a:p>
              <a:pPr algn="ctr" defTabSz="622300">
                <a:lnSpc>
                  <a:spcPct val="90000"/>
                </a:lnSpc>
                <a:spcAft>
                  <a:spcPct val="35000"/>
                </a:spcAft>
                <a:defRPr/>
              </a:pPr>
              <a:r>
                <a:rPr lang="pt-BR" sz="1400" dirty="0">
                  <a:solidFill>
                    <a:schemeClr val="tx1"/>
                  </a:solidFill>
                  <a:latin typeface="Arial Black" panose="020B0A04020102020204" pitchFamily="34" charset="0"/>
                </a:rPr>
                <a:t>SUPERIORIDADE DE INFORMAÇÕES</a:t>
              </a:r>
            </a:p>
          </p:txBody>
        </p:sp>
        <p:sp>
          <p:nvSpPr>
            <p:cNvPr id="32" name="Forma Livre 31"/>
            <p:cNvSpPr/>
            <p:nvPr/>
          </p:nvSpPr>
          <p:spPr>
            <a:xfrm>
              <a:off x="5150156" y="2863912"/>
              <a:ext cx="3922438" cy="468000"/>
            </a:xfrm>
            <a:custGeom>
              <a:avLst/>
              <a:gdLst>
                <a:gd name="connsiteX0" fmla="*/ 0 w 4560370"/>
                <a:gd name="connsiteY0" fmla="*/ 0 h 567937"/>
                <a:gd name="connsiteX1" fmla="*/ 4560370 w 4560370"/>
                <a:gd name="connsiteY1" fmla="*/ 0 h 567937"/>
                <a:gd name="connsiteX2" fmla="*/ 4560370 w 4560370"/>
                <a:gd name="connsiteY2" fmla="*/ 567937 h 567937"/>
                <a:gd name="connsiteX3" fmla="*/ 0 w 4560370"/>
                <a:gd name="connsiteY3" fmla="*/ 567937 h 567937"/>
                <a:gd name="connsiteX4" fmla="*/ 0 w 4560370"/>
                <a:gd name="connsiteY4" fmla="*/ 0 h 567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0370" h="567937">
                  <a:moveTo>
                    <a:pt x="0" y="0"/>
                  </a:moveTo>
                  <a:lnTo>
                    <a:pt x="4560370" y="0"/>
                  </a:lnTo>
                  <a:lnTo>
                    <a:pt x="4560370" y="567937"/>
                  </a:lnTo>
                  <a:lnTo>
                    <a:pt x="0" y="567937"/>
                  </a:lnTo>
                  <a:lnTo>
                    <a:pt x="0" y="0"/>
                  </a:lnTo>
                  <a:close/>
                </a:path>
              </a:pathLst>
            </a:cu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8890" tIns="8890" rIns="8890" bIns="8890" spcCol="1270" anchor="ctr"/>
            <a:lstStyle/>
            <a:p>
              <a:pPr algn="ctr" defTabSz="622300">
                <a:lnSpc>
                  <a:spcPct val="90000"/>
                </a:lnSpc>
                <a:spcAft>
                  <a:spcPct val="35000"/>
                </a:spcAft>
                <a:defRPr/>
              </a:pPr>
              <a:r>
                <a:rPr lang="pt-BR" sz="1400" dirty="0">
                  <a:solidFill>
                    <a:schemeClr val="tx1"/>
                  </a:solidFill>
                  <a:latin typeface="Arial Black" panose="020B0A04020102020204" pitchFamily="34" charset="0"/>
                </a:rPr>
                <a:t>PROTEÇÃO</a:t>
              </a:r>
            </a:p>
          </p:txBody>
        </p:sp>
        <p:sp>
          <p:nvSpPr>
            <p:cNvPr id="33" name="Forma Livre 32"/>
            <p:cNvSpPr/>
            <p:nvPr/>
          </p:nvSpPr>
          <p:spPr>
            <a:xfrm>
              <a:off x="5150156" y="6104272"/>
              <a:ext cx="3922438" cy="468000"/>
            </a:xfrm>
            <a:custGeom>
              <a:avLst/>
              <a:gdLst>
                <a:gd name="connsiteX0" fmla="*/ 0 w 4560370"/>
                <a:gd name="connsiteY0" fmla="*/ 0 h 567937"/>
                <a:gd name="connsiteX1" fmla="*/ 4560370 w 4560370"/>
                <a:gd name="connsiteY1" fmla="*/ 0 h 567937"/>
                <a:gd name="connsiteX2" fmla="*/ 4560370 w 4560370"/>
                <a:gd name="connsiteY2" fmla="*/ 567937 h 567937"/>
                <a:gd name="connsiteX3" fmla="*/ 0 w 4560370"/>
                <a:gd name="connsiteY3" fmla="*/ 567937 h 567937"/>
                <a:gd name="connsiteX4" fmla="*/ 0 w 4560370"/>
                <a:gd name="connsiteY4" fmla="*/ 0 h 567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0370" h="567937">
                  <a:moveTo>
                    <a:pt x="0" y="0"/>
                  </a:moveTo>
                  <a:lnTo>
                    <a:pt x="4560370" y="0"/>
                  </a:lnTo>
                  <a:lnTo>
                    <a:pt x="4560370" y="567937"/>
                  </a:lnTo>
                  <a:lnTo>
                    <a:pt x="0" y="567937"/>
                  </a:lnTo>
                  <a:lnTo>
                    <a:pt x="0" y="0"/>
                  </a:lnTo>
                  <a:close/>
                </a:path>
              </a:pathLst>
            </a:cu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8890" tIns="8890" rIns="8890" bIns="8890" spcCol="1270" anchor="ctr"/>
            <a:lstStyle/>
            <a:p>
              <a:pPr algn="ctr" defTabSz="622300">
                <a:lnSpc>
                  <a:spcPct val="90000"/>
                </a:lnSpc>
                <a:spcAft>
                  <a:spcPct val="35000"/>
                </a:spcAft>
                <a:defRPr/>
              </a:pPr>
              <a:r>
                <a:rPr lang="pt-BR" sz="1400" dirty="0">
                  <a:solidFill>
                    <a:schemeClr val="tx1"/>
                  </a:solidFill>
                  <a:latin typeface="Arial Black" panose="020B0A04020102020204" pitchFamily="34" charset="0"/>
                </a:rPr>
                <a:t>APOIO ÀS AÇÕES DO ESTADO</a:t>
              </a:r>
            </a:p>
          </p:txBody>
        </p:sp>
        <p:sp>
          <p:nvSpPr>
            <p:cNvPr id="522278" name="Retângulo 33"/>
            <p:cNvSpPr>
              <a:spLocks noChangeArrowheads="1"/>
            </p:cNvSpPr>
            <p:nvPr/>
          </p:nvSpPr>
          <p:spPr bwMode="auto">
            <a:xfrm>
              <a:off x="5218575" y="3628086"/>
              <a:ext cx="3767833" cy="286232"/>
            </a:xfrm>
            <a:prstGeom prst="rect">
              <a:avLst/>
            </a:prstGeom>
            <a:noFill/>
            <a:ln w="9525">
              <a:noFill/>
              <a:miter lim="800000"/>
              <a:headEnd/>
              <a:tailEnd/>
            </a:ln>
          </p:spPr>
          <p:txBody>
            <a:bodyPr>
              <a:spAutoFit/>
            </a:bodyPr>
            <a:lstStyle/>
            <a:p>
              <a:pPr algn="ctr" defTabSz="622300">
                <a:lnSpc>
                  <a:spcPct val="90000"/>
                </a:lnSpc>
                <a:spcAft>
                  <a:spcPct val="35000"/>
                </a:spcAft>
              </a:pPr>
              <a:r>
                <a:rPr lang="pt-BR" sz="1400">
                  <a:latin typeface="Arial Black" pitchFamily="34" charset="0"/>
                </a:rPr>
                <a:t>ENFRENTAMENTO</a:t>
              </a:r>
            </a:p>
          </p:txBody>
        </p:sp>
      </p:grpSp>
      <p:grpSp>
        <p:nvGrpSpPr>
          <p:cNvPr id="3" name="Grupo 28"/>
          <p:cNvGrpSpPr/>
          <p:nvPr/>
        </p:nvGrpSpPr>
        <p:grpSpPr>
          <a:xfrm>
            <a:off x="347695" y="1571612"/>
            <a:ext cx="4009991" cy="4420737"/>
            <a:chOff x="4666465" y="1603824"/>
            <a:chExt cx="4406129" cy="4968448"/>
          </a:xfrm>
          <a:solidFill>
            <a:schemeClr val="accent5">
              <a:lumMod val="40000"/>
              <a:lumOff val="60000"/>
            </a:schemeClr>
          </a:solidFill>
        </p:grpSpPr>
        <p:sp>
          <p:nvSpPr>
            <p:cNvPr id="37" name="Forma Livre 24"/>
            <p:cNvSpPr/>
            <p:nvPr/>
          </p:nvSpPr>
          <p:spPr>
            <a:xfrm rot="16200000">
              <a:off x="3108419" y="3915477"/>
              <a:ext cx="3450255" cy="334163"/>
            </a:xfrm>
            <a:custGeom>
              <a:avLst/>
              <a:gdLst>
                <a:gd name="connsiteX0" fmla="*/ 0 w 3450255"/>
                <a:gd name="connsiteY0" fmla="*/ 0 h 388510"/>
                <a:gd name="connsiteX1" fmla="*/ 3450255 w 3450255"/>
                <a:gd name="connsiteY1" fmla="*/ 0 h 388510"/>
                <a:gd name="connsiteX2" fmla="*/ 3450255 w 3450255"/>
                <a:gd name="connsiteY2" fmla="*/ 388510 h 388510"/>
                <a:gd name="connsiteX3" fmla="*/ 0 w 3450255"/>
                <a:gd name="connsiteY3" fmla="*/ 388510 h 388510"/>
                <a:gd name="connsiteX4" fmla="*/ 0 w 3450255"/>
                <a:gd name="connsiteY4" fmla="*/ 0 h 388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0255" h="388510">
                  <a:moveTo>
                    <a:pt x="0" y="0"/>
                  </a:moveTo>
                  <a:lnTo>
                    <a:pt x="3450255" y="0"/>
                  </a:lnTo>
                  <a:lnTo>
                    <a:pt x="3450255" y="388510"/>
                  </a:lnTo>
                  <a:lnTo>
                    <a:pt x="0" y="388510"/>
                  </a:lnTo>
                  <a:lnTo>
                    <a:pt x="0" y="0"/>
                  </a:lnTo>
                  <a:close/>
                </a:path>
              </a:pathLst>
            </a:cu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rgbClr r="0" g="0" b="0"/>
            </a:lnRef>
            <a:fillRef idx="1">
              <a:scrgbClr r="0" g="0" b="0"/>
            </a:fillRef>
            <a:effectRef idx="0">
              <a:scrgbClr r="0" g="0" b="0"/>
            </a:effectRef>
            <a:fontRef idx="minor">
              <a:schemeClr val="lt1"/>
            </a:fontRef>
          </p:style>
          <p:txBody>
            <a:bodyPr lIns="15874" tIns="15875" rIns="15875" bIns="15874" spcCol="1270" anchor="ctr"/>
            <a:lstStyle/>
            <a:p>
              <a:pPr algn="ctr" defTabSz="1111250">
                <a:lnSpc>
                  <a:spcPct val="90000"/>
                </a:lnSpc>
                <a:spcAft>
                  <a:spcPct val="35000"/>
                </a:spcAft>
                <a:defRPr/>
              </a:pPr>
              <a:r>
                <a:rPr lang="pt-BR" sz="2000" dirty="0">
                  <a:solidFill>
                    <a:schemeClr val="tx1"/>
                  </a:solidFill>
                  <a:latin typeface="Arial Black" panose="020B0A04020102020204" pitchFamily="34" charset="0"/>
                </a:rPr>
                <a:t>END – Nível Nacional</a:t>
              </a:r>
            </a:p>
          </p:txBody>
        </p:sp>
        <p:sp>
          <p:nvSpPr>
            <p:cNvPr id="38" name="Forma Livre 25"/>
            <p:cNvSpPr/>
            <p:nvPr/>
          </p:nvSpPr>
          <p:spPr>
            <a:xfrm>
              <a:off x="5150156" y="4808128"/>
              <a:ext cx="3922438" cy="468000"/>
            </a:xfrm>
            <a:custGeom>
              <a:avLst/>
              <a:gdLst>
                <a:gd name="connsiteX0" fmla="*/ 0 w 4560370"/>
                <a:gd name="connsiteY0" fmla="*/ 0 h 567937"/>
                <a:gd name="connsiteX1" fmla="*/ 4560370 w 4560370"/>
                <a:gd name="connsiteY1" fmla="*/ 0 h 567937"/>
                <a:gd name="connsiteX2" fmla="*/ 4560370 w 4560370"/>
                <a:gd name="connsiteY2" fmla="*/ 567937 h 567937"/>
                <a:gd name="connsiteX3" fmla="*/ 0 w 4560370"/>
                <a:gd name="connsiteY3" fmla="*/ 567937 h 567937"/>
                <a:gd name="connsiteX4" fmla="*/ 0 w 4560370"/>
                <a:gd name="connsiteY4" fmla="*/ 0 h 567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0370" h="567937">
                  <a:moveTo>
                    <a:pt x="0" y="0"/>
                  </a:moveTo>
                  <a:lnTo>
                    <a:pt x="4560370" y="0"/>
                  </a:lnTo>
                  <a:lnTo>
                    <a:pt x="4560370" y="567937"/>
                  </a:lnTo>
                  <a:lnTo>
                    <a:pt x="0" y="567937"/>
                  </a:lnTo>
                  <a:lnTo>
                    <a:pt x="0" y="0"/>
                  </a:lnTo>
                  <a:close/>
                </a:path>
              </a:pathLst>
            </a:cu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8890" tIns="8890" rIns="8890" bIns="8890" spcCol="1270" anchor="ctr"/>
            <a:lstStyle/>
            <a:p>
              <a:pPr algn="ctr" defTabSz="622300">
                <a:lnSpc>
                  <a:spcPct val="90000"/>
                </a:lnSpc>
                <a:spcAft>
                  <a:spcPct val="35000"/>
                </a:spcAft>
                <a:defRPr/>
              </a:pPr>
              <a:r>
                <a:rPr lang="pt-BR" sz="1400" dirty="0">
                  <a:solidFill>
                    <a:schemeClr val="tx1"/>
                  </a:solidFill>
                  <a:latin typeface="Arial Black" panose="020B0A04020102020204" pitchFamily="34" charset="0"/>
                </a:rPr>
                <a:t>MOBILIDADE ESTRATÉGICA</a:t>
              </a:r>
            </a:p>
          </p:txBody>
        </p:sp>
        <p:sp>
          <p:nvSpPr>
            <p:cNvPr id="39" name="Forma Livre 26"/>
            <p:cNvSpPr/>
            <p:nvPr/>
          </p:nvSpPr>
          <p:spPr>
            <a:xfrm>
              <a:off x="5150156" y="1603824"/>
              <a:ext cx="3922438" cy="468000"/>
            </a:xfrm>
            <a:custGeom>
              <a:avLst/>
              <a:gdLst>
                <a:gd name="connsiteX0" fmla="*/ 0 w 4560370"/>
                <a:gd name="connsiteY0" fmla="*/ 0 h 567937"/>
                <a:gd name="connsiteX1" fmla="*/ 4560370 w 4560370"/>
                <a:gd name="connsiteY1" fmla="*/ 0 h 567937"/>
                <a:gd name="connsiteX2" fmla="*/ 4560370 w 4560370"/>
                <a:gd name="connsiteY2" fmla="*/ 567937 h 567937"/>
                <a:gd name="connsiteX3" fmla="*/ 0 w 4560370"/>
                <a:gd name="connsiteY3" fmla="*/ 567937 h 567937"/>
                <a:gd name="connsiteX4" fmla="*/ 0 w 4560370"/>
                <a:gd name="connsiteY4" fmla="*/ 0 h 567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0370" h="567937">
                  <a:moveTo>
                    <a:pt x="0" y="0"/>
                  </a:moveTo>
                  <a:lnTo>
                    <a:pt x="4560370" y="0"/>
                  </a:lnTo>
                  <a:lnTo>
                    <a:pt x="4560370" y="567937"/>
                  </a:lnTo>
                  <a:lnTo>
                    <a:pt x="0" y="567937"/>
                  </a:lnTo>
                  <a:lnTo>
                    <a:pt x="0" y="0"/>
                  </a:lnTo>
                  <a:close/>
                </a:path>
              </a:pathLst>
            </a:cu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8890" tIns="8890" rIns="8890" bIns="8890" spcCol="1270" anchor="ctr"/>
            <a:lstStyle/>
            <a:p>
              <a:pPr algn="ctr" defTabSz="622300">
                <a:lnSpc>
                  <a:spcPct val="90000"/>
                </a:lnSpc>
                <a:spcAft>
                  <a:spcPct val="35000"/>
                </a:spcAft>
                <a:defRPr/>
              </a:pPr>
              <a:r>
                <a:rPr lang="pt-BR" sz="1400" b="1" dirty="0">
                  <a:solidFill>
                    <a:schemeClr val="tx1"/>
                  </a:solidFill>
                  <a:latin typeface="Arial Black" panose="020B0A04020102020204" pitchFamily="34" charset="0"/>
                </a:rPr>
                <a:t>PROTEÇÃO</a:t>
              </a:r>
            </a:p>
          </p:txBody>
        </p:sp>
        <p:sp>
          <p:nvSpPr>
            <p:cNvPr id="40" name="Forma Livre 27"/>
            <p:cNvSpPr/>
            <p:nvPr/>
          </p:nvSpPr>
          <p:spPr>
            <a:xfrm>
              <a:off x="5150156" y="2215840"/>
              <a:ext cx="3922438" cy="468000"/>
            </a:xfrm>
            <a:custGeom>
              <a:avLst/>
              <a:gdLst>
                <a:gd name="connsiteX0" fmla="*/ 0 w 4560370"/>
                <a:gd name="connsiteY0" fmla="*/ 0 h 567937"/>
                <a:gd name="connsiteX1" fmla="*/ 4560370 w 4560370"/>
                <a:gd name="connsiteY1" fmla="*/ 0 h 567937"/>
                <a:gd name="connsiteX2" fmla="*/ 4560370 w 4560370"/>
                <a:gd name="connsiteY2" fmla="*/ 567937 h 567937"/>
                <a:gd name="connsiteX3" fmla="*/ 0 w 4560370"/>
                <a:gd name="connsiteY3" fmla="*/ 567937 h 567937"/>
                <a:gd name="connsiteX4" fmla="*/ 0 w 4560370"/>
                <a:gd name="connsiteY4" fmla="*/ 0 h 567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0370" h="567937">
                  <a:moveTo>
                    <a:pt x="0" y="0"/>
                  </a:moveTo>
                  <a:lnTo>
                    <a:pt x="4560370" y="0"/>
                  </a:lnTo>
                  <a:lnTo>
                    <a:pt x="4560370" y="567937"/>
                  </a:lnTo>
                  <a:lnTo>
                    <a:pt x="0" y="567937"/>
                  </a:lnTo>
                  <a:lnTo>
                    <a:pt x="0" y="0"/>
                  </a:lnTo>
                  <a:close/>
                </a:path>
              </a:pathLst>
            </a:cu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8890" tIns="8890" rIns="8890" bIns="8890" spcCol="1270" anchor="ctr"/>
            <a:lstStyle/>
            <a:p>
              <a:pPr algn="ctr" defTabSz="622300">
                <a:lnSpc>
                  <a:spcPct val="90000"/>
                </a:lnSpc>
                <a:spcAft>
                  <a:spcPct val="35000"/>
                </a:spcAft>
                <a:defRPr/>
              </a:pPr>
              <a:r>
                <a:rPr lang="pt-BR" sz="1400" dirty="0">
                  <a:solidFill>
                    <a:schemeClr val="tx1"/>
                  </a:solidFill>
                  <a:latin typeface="Arial Black" panose="020B0A04020102020204" pitchFamily="34" charset="0"/>
                </a:rPr>
                <a:t>DISSUASÃO</a:t>
              </a:r>
            </a:p>
          </p:txBody>
        </p:sp>
        <p:sp>
          <p:nvSpPr>
            <p:cNvPr id="41" name="Forma Livre 28"/>
            <p:cNvSpPr/>
            <p:nvPr/>
          </p:nvSpPr>
          <p:spPr>
            <a:xfrm>
              <a:off x="5150156" y="3511984"/>
              <a:ext cx="3922438" cy="468000"/>
            </a:xfrm>
            <a:custGeom>
              <a:avLst/>
              <a:gdLst>
                <a:gd name="connsiteX0" fmla="*/ 0 w 4560370"/>
                <a:gd name="connsiteY0" fmla="*/ 0 h 567937"/>
                <a:gd name="connsiteX1" fmla="*/ 4560370 w 4560370"/>
                <a:gd name="connsiteY1" fmla="*/ 0 h 567937"/>
                <a:gd name="connsiteX2" fmla="*/ 4560370 w 4560370"/>
                <a:gd name="connsiteY2" fmla="*/ 567937 h 567937"/>
                <a:gd name="connsiteX3" fmla="*/ 0 w 4560370"/>
                <a:gd name="connsiteY3" fmla="*/ 567937 h 567937"/>
                <a:gd name="connsiteX4" fmla="*/ 0 w 4560370"/>
                <a:gd name="connsiteY4" fmla="*/ 0 h 567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0370" h="567937">
                  <a:moveTo>
                    <a:pt x="0" y="0"/>
                  </a:moveTo>
                  <a:lnTo>
                    <a:pt x="4560370" y="0"/>
                  </a:lnTo>
                  <a:lnTo>
                    <a:pt x="4560370" y="567937"/>
                  </a:lnTo>
                  <a:lnTo>
                    <a:pt x="0" y="567937"/>
                  </a:lnTo>
                  <a:lnTo>
                    <a:pt x="0" y="0"/>
                  </a:lnTo>
                  <a:close/>
                </a:path>
              </a:pathLst>
            </a:cu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8890" tIns="8890" rIns="8890" bIns="8890" spcCol="1270" anchor="ctr"/>
            <a:lstStyle/>
            <a:p>
              <a:pPr algn="ctr" defTabSz="622300">
                <a:lnSpc>
                  <a:spcPct val="90000"/>
                </a:lnSpc>
                <a:spcAft>
                  <a:spcPct val="35000"/>
                </a:spcAft>
                <a:defRPr/>
              </a:pPr>
              <a:r>
                <a:rPr lang="pt-BR" sz="1400" dirty="0">
                  <a:solidFill>
                    <a:schemeClr val="tx1"/>
                  </a:solidFill>
                  <a:latin typeface="Arial Black" panose="020B0A04020102020204" pitchFamily="34" charset="0"/>
                </a:rPr>
                <a:t> </a:t>
              </a:r>
            </a:p>
          </p:txBody>
        </p:sp>
        <p:sp>
          <p:nvSpPr>
            <p:cNvPr id="42" name="Forma Livre 29"/>
            <p:cNvSpPr/>
            <p:nvPr/>
          </p:nvSpPr>
          <p:spPr>
            <a:xfrm>
              <a:off x="5149086" y="4160056"/>
              <a:ext cx="3922438" cy="468000"/>
            </a:xfrm>
            <a:custGeom>
              <a:avLst/>
              <a:gdLst>
                <a:gd name="connsiteX0" fmla="*/ 0 w 4560370"/>
                <a:gd name="connsiteY0" fmla="*/ 0 h 567937"/>
                <a:gd name="connsiteX1" fmla="*/ 4560370 w 4560370"/>
                <a:gd name="connsiteY1" fmla="*/ 0 h 567937"/>
                <a:gd name="connsiteX2" fmla="*/ 4560370 w 4560370"/>
                <a:gd name="connsiteY2" fmla="*/ 567937 h 567937"/>
                <a:gd name="connsiteX3" fmla="*/ 0 w 4560370"/>
                <a:gd name="connsiteY3" fmla="*/ 567937 h 567937"/>
                <a:gd name="connsiteX4" fmla="*/ 0 w 4560370"/>
                <a:gd name="connsiteY4" fmla="*/ 0 h 567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0370" h="567937">
                  <a:moveTo>
                    <a:pt x="0" y="0"/>
                  </a:moveTo>
                  <a:lnTo>
                    <a:pt x="4560370" y="0"/>
                  </a:lnTo>
                  <a:lnTo>
                    <a:pt x="4560370" y="567937"/>
                  </a:lnTo>
                  <a:lnTo>
                    <a:pt x="0" y="567937"/>
                  </a:lnTo>
                  <a:lnTo>
                    <a:pt x="0" y="0"/>
                  </a:lnTo>
                  <a:close/>
                </a:path>
              </a:pathLst>
            </a:cu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8890" tIns="8890" rIns="8890" bIns="8890" spcCol="1270" anchor="ctr"/>
            <a:lstStyle/>
            <a:p>
              <a:pPr algn="ctr" defTabSz="622300">
                <a:lnSpc>
                  <a:spcPct val="90000"/>
                </a:lnSpc>
                <a:spcAft>
                  <a:spcPct val="35000"/>
                </a:spcAft>
                <a:defRPr/>
              </a:pPr>
              <a:r>
                <a:rPr lang="pt-BR" sz="1400" dirty="0">
                  <a:solidFill>
                    <a:schemeClr val="tx1"/>
                  </a:solidFill>
                  <a:latin typeface="Arial Black" panose="020B0A04020102020204" pitchFamily="34" charset="0"/>
                </a:rPr>
                <a:t>GESTÃO DA INFORMAÇÃO</a:t>
              </a:r>
            </a:p>
          </p:txBody>
        </p:sp>
        <p:sp>
          <p:nvSpPr>
            <p:cNvPr id="43" name="Forma Livre 30"/>
            <p:cNvSpPr/>
            <p:nvPr/>
          </p:nvSpPr>
          <p:spPr>
            <a:xfrm>
              <a:off x="5150156" y="5456200"/>
              <a:ext cx="3922438" cy="468000"/>
            </a:xfrm>
            <a:custGeom>
              <a:avLst/>
              <a:gdLst>
                <a:gd name="connsiteX0" fmla="*/ 0 w 4560370"/>
                <a:gd name="connsiteY0" fmla="*/ 0 h 567937"/>
                <a:gd name="connsiteX1" fmla="*/ 4560370 w 4560370"/>
                <a:gd name="connsiteY1" fmla="*/ 0 h 567937"/>
                <a:gd name="connsiteX2" fmla="*/ 4560370 w 4560370"/>
                <a:gd name="connsiteY2" fmla="*/ 567937 h 567937"/>
                <a:gd name="connsiteX3" fmla="*/ 0 w 4560370"/>
                <a:gd name="connsiteY3" fmla="*/ 567937 h 567937"/>
                <a:gd name="connsiteX4" fmla="*/ 0 w 4560370"/>
                <a:gd name="connsiteY4" fmla="*/ 0 h 567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0370" h="567937">
                  <a:moveTo>
                    <a:pt x="0" y="0"/>
                  </a:moveTo>
                  <a:lnTo>
                    <a:pt x="4560370" y="0"/>
                  </a:lnTo>
                  <a:lnTo>
                    <a:pt x="4560370" y="567937"/>
                  </a:lnTo>
                  <a:lnTo>
                    <a:pt x="0" y="567937"/>
                  </a:lnTo>
                  <a:lnTo>
                    <a:pt x="0" y="0"/>
                  </a:lnTo>
                  <a:close/>
                </a:path>
              </a:pathLst>
            </a:cu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8890" tIns="8890" rIns="8890" bIns="8890" spcCol="1270" anchor="ctr"/>
            <a:lstStyle/>
            <a:p>
              <a:pPr algn="ctr" defTabSz="622300">
                <a:lnSpc>
                  <a:spcPct val="90000"/>
                </a:lnSpc>
                <a:spcAft>
                  <a:spcPct val="35000"/>
                </a:spcAft>
                <a:defRPr/>
              </a:pPr>
              <a:r>
                <a:rPr lang="pt-BR" sz="1400" dirty="0">
                  <a:solidFill>
                    <a:schemeClr val="tx1"/>
                  </a:solidFill>
                  <a:latin typeface="Arial Black" panose="020B0A04020102020204" pitchFamily="34" charset="0"/>
                </a:rPr>
                <a:t>MOBILIZAÇÃO</a:t>
              </a:r>
            </a:p>
          </p:txBody>
        </p:sp>
        <p:sp>
          <p:nvSpPr>
            <p:cNvPr id="44" name="Forma Livre 31"/>
            <p:cNvSpPr/>
            <p:nvPr/>
          </p:nvSpPr>
          <p:spPr>
            <a:xfrm>
              <a:off x="5150156" y="2863912"/>
              <a:ext cx="3922438" cy="468000"/>
            </a:xfrm>
            <a:custGeom>
              <a:avLst/>
              <a:gdLst>
                <a:gd name="connsiteX0" fmla="*/ 0 w 4560370"/>
                <a:gd name="connsiteY0" fmla="*/ 0 h 567937"/>
                <a:gd name="connsiteX1" fmla="*/ 4560370 w 4560370"/>
                <a:gd name="connsiteY1" fmla="*/ 0 h 567937"/>
                <a:gd name="connsiteX2" fmla="*/ 4560370 w 4560370"/>
                <a:gd name="connsiteY2" fmla="*/ 567937 h 567937"/>
                <a:gd name="connsiteX3" fmla="*/ 0 w 4560370"/>
                <a:gd name="connsiteY3" fmla="*/ 567937 h 567937"/>
                <a:gd name="connsiteX4" fmla="*/ 0 w 4560370"/>
                <a:gd name="connsiteY4" fmla="*/ 0 h 567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0370" h="567937">
                  <a:moveTo>
                    <a:pt x="0" y="0"/>
                  </a:moveTo>
                  <a:lnTo>
                    <a:pt x="4560370" y="0"/>
                  </a:lnTo>
                  <a:lnTo>
                    <a:pt x="4560370" y="567937"/>
                  </a:lnTo>
                  <a:lnTo>
                    <a:pt x="0" y="567937"/>
                  </a:lnTo>
                  <a:lnTo>
                    <a:pt x="0" y="0"/>
                  </a:lnTo>
                  <a:close/>
                </a:path>
              </a:pathLst>
            </a:cu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8890" tIns="8890" rIns="8890" bIns="8890" spcCol="1270" anchor="ctr"/>
            <a:lstStyle/>
            <a:p>
              <a:pPr algn="ctr" defTabSz="622300">
                <a:lnSpc>
                  <a:spcPct val="90000"/>
                </a:lnSpc>
                <a:spcAft>
                  <a:spcPct val="35000"/>
                </a:spcAft>
                <a:defRPr/>
              </a:pPr>
              <a:r>
                <a:rPr lang="pt-BR" sz="1400" dirty="0">
                  <a:solidFill>
                    <a:schemeClr val="tx1"/>
                  </a:solidFill>
                  <a:latin typeface="Arial Black" panose="020B0A04020102020204" pitchFamily="34" charset="0"/>
                </a:rPr>
                <a:t>PRONTA-RESPOSTA</a:t>
              </a:r>
            </a:p>
          </p:txBody>
        </p:sp>
        <p:sp>
          <p:nvSpPr>
            <p:cNvPr id="45" name="Forma Livre 32"/>
            <p:cNvSpPr/>
            <p:nvPr/>
          </p:nvSpPr>
          <p:spPr>
            <a:xfrm>
              <a:off x="5150156" y="6104272"/>
              <a:ext cx="3922438" cy="468000"/>
            </a:xfrm>
            <a:custGeom>
              <a:avLst/>
              <a:gdLst>
                <a:gd name="connsiteX0" fmla="*/ 0 w 4560370"/>
                <a:gd name="connsiteY0" fmla="*/ 0 h 567937"/>
                <a:gd name="connsiteX1" fmla="*/ 4560370 w 4560370"/>
                <a:gd name="connsiteY1" fmla="*/ 0 h 567937"/>
                <a:gd name="connsiteX2" fmla="*/ 4560370 w 4560370"/>
                <a:gd name="connsiteY2" fmla="*/ 567937 h 567937"/>
                <a:gd name="connsiteX3" fmla="*/ 0 w 4560370"/>
                <a:gd name="connsiteY3" fmla="*/ 567937 h 567937"/>
                <a:gd name="connsiteX4" fmla="*/ 0 w 4560370"/>
                <a:gd name="connsiteY4" fmla="*/ 0 h 567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0370" h="567937">
                  <a:moveTo>
                    <a:pt x="0" y="0"/>
                  </a:moveTo>
                  <a:lnTo>
                    <a:pt x="4560370" y="0"/>
                  </a:lnTo>
                  <a:lnTo>
                    <a:pt x="4560370" y="567937"/>
                  </a:lnTo>
                  <a:lnTo>
                    <a:pt x="0" y="567937"/>
                  </a:lnTo>
                  <a:lnTo>
                    <a:pt x="0" y="0"/>
                  </a:lnTo>
                  <a:close/>
                </a:path>
              </a:pathLst>
            </a:custGeom>
            <a:grpFill/>
            <a:ln>
              <a:solidFill>
                <a:srgbClr val="33CC3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8890" tIns="8890" rIns="8890" bIns="8890" spcCol="1270" anchor="ctr"/>
            <a:lstStyle/>
            <a:p>
              <a:pPr algn="ctr" defTabSz="622300">
                <a:lnSpc>
                  <a:spcPct val="90000"/>
                </a:lnSpc>
                <a:spcAft>
                  <a:spcPct val="35000"/>
                </a:spcAft>
                <a:defRPr/>
              </a:pPr>
              <a:r>
                <a:rPr lang="pt-BR" sz="1050" dirty="0">
                  <a:solidFill>
                    <a:schemeClr val="tx1"/>
                  </a:solidFill>
                  <a:latin typeface="Arial Black" panose="020B0A04020102020204" pitchFamily="34" charset="0"/>
                </a:rPr>
                <a:t>DESENVOLVIMENTO TECNOLÓGICO DE DEFESA </a:t>
              </a:r>
            </a:p>
          </p:txBody>
        </p:sp>
        <p:sp>
          <p:nvSpPr>
            <p:cNvPr id="46" name="Retângulo 45"/>
            <p:cNvSpPr/>
            <p:nvPr/>
          </p:nvSpPr>
          <p:spPr>
            <a:xfrm>
              <a:off x="5218575" y="3628086"/>
              <a:ext cx="3767833" cy="321695"/>
            </a:xfrm>
            <a:prstGeom prst="rect">
              <a:avLst/>
            </a:prstGeom>
            <a:grpFill/>
          </p:spPr>
          <p:txBody>
            <a:bodyPr>
              <a:spAutoFit/>
            </a:bodyPr>
            <a:lstStyle/>
            <a:p>
              <a:pPr algn="ctr" defTabSz="622300">
                <a:lnSpc>
                  <a:spcPct val="90000"/>
                </a:lnSpc>
                <a:spcAft>
                  <a:spcPct val="35000"/>
                </a:spcAft>
                <a:defRPr/>
              </a:pPr>
              <a:r>
                <a:rPr lang="pt-BR" sz="1400" dirty="0">
                  <a:latin typeface="Arial Black" panose="020B0A04020102020204" pitchFamily="34" charset="0"/>
                  <a:cs typeface="+mn-cs"/>
                </a:rPr>
                <a:t>COORDENAÇÃO E CONTROLE</a:t>
              </a:r>
            </a:p>
          </p:txBody>
        </p:sp>
      </p:grpSp>
      <p:sp>
        <p:nvSpPr>
          <p:cNvPr id="522245" name="Retângulo 35"/>
          <p:cNvSpPr>
            <a:spLocks noChangeArrowheads="1"/>
          </p:cNvSpPr>
          <p:nvPr/>
        </p:nvSpPr>
        <p:spPr bwMode="auto">
          <a:xfrm>
            <a:off x="725488" y="6335713"/>
            <a:ext cx="3489325" cy="307975"/>
          </a:xfrm>
          <a:prstGeom prst="rect">
            <a:avLst/>
          </a:prstGeom>
          <a:noFill/>
          <a:ln w="9525">
            <a:noFill/>
            <a:miter lim="800000"/>
            <a:headEnd/>
            <a:tailEnd/>
          </a:ln>
        </p:spPr>
        <p:txBody>
          <a:bodyPr wrap="none">
            <a:spAutoFit/>
          </a:bodyPr>
          <a:lstStyle/>
          <a:p>
            <a:r>
              <a:rPr lang="pt-BR" sz="1400">
                <a:latin typeface="Arial "/>
              </a:rPr>
              <a:t>Capacidades Nacionais de Defesa (CND)</a:t>
            </a:r>
            <a:endParaRPr lang="pt-BR" sz="1400"/>
          </a:p>
        </p:txBody>
      </p:sp>
      <p:sp>
        <p:nvSpPr>
          <p:cNvPr id="47" name="Seta para baixo 46"/>
          <p:cNvSpPr/>
          <p:nvPr/>
        </p:nvSpPr>
        <p:spPr>
          <a:xfrm flipV="1">
            <a:off x="2286000" y="6072188"/>
            <a:ext cx="500063"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22247" name="Retângulo 47"/>
          <p:cNvSpPr>
            <a:spLocks noChangeArrowheads="1"/>
          </p:cNvSpPr>
          <p:nvPr/>
        </p:nvSpPr>
        <p:spPr bwMode="auto">
          <a:xfrm>
            <a:off x="5254625" y="6335713"/>
            <a:ext cx="3389313" cy="307975"/>
          </a:xfrm>
          <a:prstGeom prst="rect">
            <a:avLst/>
          </a:prstGeom>
          <a:noFill/>
          <a:ln w="9525">
            <a:noFill/>
            <a:miter lim="800000"/>
            <a:headEnd/>
            <a:tailEnd/>
          </a:ln>
        </p:spPr>
        <p:txBody>
          <a:bodyPr wrap="none">
            <a:spAutoFit/>
          </a:bodyPr>
          <a:lstStyle/>
          <a:p>
            <a:r>
              <a:rPr lang="pt-BR" sz="1400">
                <a:latin typeface="Arial "/>
              </a:rPr>
              <a:t>Capacidades Militares de Defesa (CMD)</a:t>
            </a:r>
            <a:endParaRPr lang="pt-BR" sz="1400"/>
          </a:p>
        </p:txBody>
      </p:sp>
      <p:sp>
        <p:nvSpPr>
          <p:cNvPr id="49" name="Seta para baixo 48"/>
          <p:cNvSpPr/>
          <p:nvPr/>
        </p:nvSpPr>
        <p:spPr>
          <a:xfrm flipV="1">
            <a:off x="6643688" y="6072188"/>
            <a:ext cx="500062" cy="285750"/>
          </a:xfrm>
          <a:prstGeom prst="down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22249" name="CaixaDeTexto 25"/>
          <p:cNvSpPr txBox="1">
            <a:spLocks noChangeArrowheads="1"/>
          </p:cNvSpPr>
          <p:nvPr/>
        </p:nvSpPr>
        <p:spPr bwMode="auto">
          <a:xfrm>
            <a:off x="3175" y="4763"/>
            <a:ext cx="9134475" cy="584200"/>
          </a:xfrm>
          <a:prstGeom prst="rect">
            <a:avLst/>
          </a:prstGeom>
          <a:solidFill>
            <a:srgbClr val="FFFF00"/>
          </a:solidFill>
          <a:ln w="9525">
            <a:noFill/>
            <a:miter lim="800000"/>
            <a:headEnd/>
            <a:tailEnd/>
          </a:ln>
        </p:spPr>
        <p:txBody>
          <a:bodyPr>
            <a:spAutoFit/>
          </a:bodyPr>
          <a:lstStyle/>
          <a:p>
            <a:pPr algn="ctr" eaLnBrk="0" hangingPunct="0"/>
            <a:r>
              <a:rPr lang="pt-BR" sz="3200" b="1">
                <a:solidFill>
                  <a:srgbClr val="000000"/>
                </a:solidFill>
                <a:latin typeface="Calibri" pitchFamily="34" charset="0"/>
              </a:rPr>
              <a:t>Capacidades X PAED (MB)</a:t>
            </a:r>
            <a:endParaRPr lang="pt-BR" sz="3200" b="1">
              <a:solidFill>
                <a:srgbClr val="000000"/>
              </a:solidFill>
              <a:latin typeface="Times New Roman" pitchFamily="18" charset="0"/>
              <a:ea typeface="MS PGothic" pitchFamily="34" charset="-128"/>
              <a:cs typeface="Times New Roman" pitchFamily="18" charset="0"/>
            </a:endParaRPr>
          </a:p>
        </p:txBody>
      </p:sp>
      <p:pic>
        <p:nvPicPr>
          <p:cNvPr id="522250" name="Picture 1262"/>
          <p:cNvPicPr>
            <a:picLocks noChangeAspect="1" noChangeArrowheads="1"/>
          </p:cNvPicPr>
          <p:nvPr/>
        </p:nvPicPr>
        <p:blipFill>
          <a:blip r:embed="rId3"/>
          <a:srcRect/>
          <a:stretch>
            <a:fillRect/>
          </a:stretch>
        </p:blipFill>
        <p:spPr bwMode="auto">
          <a:xfrm>
            <a:off x="0" y="0"/>
            <a:ext cx="865188" cy="1165225"/>
          </a:xfrm>
          <a:prstGeom prst="rect">
            <a:avLst/>
          </a:prstGeom>
          <a:noFill/>
          <a:ln w="9525">
            <a:noFill/>
            <a:round/>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ângulo 18"/>
          <p:cNvSpPr/>
          <p:nvPr/>
        </p:nvSpPr>
        <p:spPr>
          <a:xfrm>
            <a:off x="0" y="0"/>
            <a:ext cx="9144000" cy="8572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pt-BR" sz="2400">
              <a:solidFill>
                <a:prstClr val="white"/>
              </a:solidFill>
            </a:endParaRPr>
          </a:p>
        </p:txBody>
      </p:sp>
      <p:sp>
        <p:nvSpPr>
          <p:cNvPr id="524290" name="CaixaDeTexto 25"/>
          <p:cNvSpPr txBox="1">
            <a:spLocks noChangeArrowheads="1"/>
          </p:cNvSpPr>
          <p:nvPr/>
        </p:nvSpPr>
        <p:spPr bwMode="auto">
          <a:xfrm>
            <a:off x="3175" y="4763"/>
            <a:ext cx="9134475" cy="584200"/>
          </a:xfrm>
          <a:prstGeom prst="rect">
            <a:avLst/>
          </a:prstGeom>
          <a:solidFill>
            <a:srgbClr val="FFFF00"/>
          </a:solidFill>
          <a:ln w="9525">
            <a:noFill/>
            <a:miter lim="800000"/>
            <a:headEnd/>
            <a:tailEnd/>
          </a:ln>
        </p:spPr>
        <p:txBody>
          <a:bodyPr>
            <a:spAutoFit/>
          </a:bodyPr>
          <a:lstStyle/>
          <a:p>
            <a:pPr algn="ctr" eaLnBrk="0" hangingPunct="0"/>
            <a:r>
              <a:rPr lang="pt-BR" sz="3200" b="1">
                <a:solidFill>
                  <a:srgbClr val="000000"/>
                </a:solidFill>
                <a:latin typeface="Calibri" pitchFamily="34" charset="0"/>
              </a:rPr>
              <a:t>Capacidades X PAED (MB)</a:t>
            </a:r>
            <a:endParaRPr lang="pt-BR" sz="3200" b="1">
              <a:solidFill>
                <a:srgbClr val="000000"/>
              </a:solidFill>
              <a:latin typeface="Times New Roman" pitchFamily="18" charset="0"/>
              <a:ea typeface="MS PGothic" pitchFamily="34" charset="-128"/>
              <a:cs typeface="Times New Roman" pitchFamily="18" charset="0"/>
            </a:endParaRPr>
          </a:p>
        </p:txBody>
      </p:sp>
      <p:pic>
        <p:nvPicPr>
          <p:cNvPr id="524291" name="Picture 1262"/>
          <p:cNvPicPr>
            <a:picLocks noChangeAspect="1" noChangeArrowheads="1"/>
          </p:cNvPicPr>
          <p:nvPr/>
        </p:nvPicPr>
        <p:blipFill>
          <a:blip r:embed="rId3"/>
          <a:srcRect/>
          <a:stretch>
            <a:fillRect/>
          </a:stretch>
        </p:blipFill>
        <p:spPr bwMode="auto">
          <a:xfrm>
            <a:off x="0" y="0"/>
            <a:ext cx="865188" cy="1165225"/>
          </a:xfrm>
          <a:prstGeom prst="rect">
            <a:avLst/>
          </a:prstGeom>
          <a:noFill/>
          <a:ln w="9525">
            <a:noFill/>
            <a:round/>
            <a:headEnd/>
            <a:tailEnd/>
          </a:ln>
        </p:spPr>
      </p:pic>
      <p:sp>
        <p:nvSpPr>
          <p:cNvPr id="524292" name="Retângulo 9"/>
          <p:cNvSpPr>
            <a:spLocks noChangeArrowheads="1"/>
          </p:cNvSpPr>
          <p:nvPr/>
        </p:nvSpPr>
        <p:spPr bwMode="auto">
          <a:xfrm>
            <a:off x="1071563" y="428625"/>
            <a:ext cx="7429500" cy="446088"/>
          </a:xfrm>
          <a:prstGeom prst="rect">
            <a:avLst/>
          </a:prstGeom>
          <a:noFill/>
          <a:ln w="9525">
            <a:noFill/>
            <a:miter lim="800000"/>
            <a:headEnd/>
            <a:tailEnd/>
          </a:ln>
        </p:spPr>
        <p:txBody>
          <a:bodyPr>
            <a:spAutoFit/>
          </a:bodyPr>
          <a:lstStyle/>
          <a:p>
            <a:pPr algn="ctr">
              <a:lnSpc>
                <a:spcPct val="115000"/>
              </a:lnSpc>
            </a:pPr>
            <a:r>
              <a:rPr lang="pt-BR" sz="2000">
                <a:latin typeface="Arial "/>
              </a:rPr>
              <a:t>Nível Subsetorial (MB) - </a:t>
            </a:r>
            <a:r>
              <a:rPr lang="pt-BR">
                <a:latin typeface="Arial "/>
              </a:rPr>
              <a:t>São levantadas as Capacidades da MB</a:t>
            </a:r>
          </a:p>
        </p:txBody>
      </p:sp>
      <p:pic>
        <p:nvPicPr>
          <p:cNvPr id="524293" name="Picture 13" descr="S34_tikuna (1).jpg"/>
          <p:cNvPicPr>
            <a:picLocks noChangeAspect="1"/>
          </p:cNvPicPr>
          <p:nvPr/>
        </p:nvPicPr>
        <p:blipFill>
          <a:blip r:embed="rId4"/>
          <a:srcRect/>
          <a:stretch>
            <a:fillRect/>
          </a:stretch>
        </p:blipFill>
        <p:spPr bwMode="auto">
          <a:xfrm>
            <a:off x="7215188" y="6529388"/>
            <a:ext cx="1031875" cy="257175"/>
          </a:xfrm>
          <a:prstGeom prst="rect">
            <a:avLst/>
          </a:prstGeom>
          <a:noFill/>
          <a:ln w="9525">
            <a:noFill/>
            <a:miter lim="800000"/>
            <a:headEnd/>
            <a:tailEnd/>
          </a:ln>
        </p:spPr>
      </p:pic>
      <p:pic>
        <p:nvPicPr>
          <p:cNvPr id="524294" name="Picture 14" descr="F40_niteroi.jpg"/>
          <p:cNvPicPr>
            <a:picLocks noChangeAspect="1"/>
          </p:cNvPicPr>
          <p:nvPr/>
        </p:nvPicPr>
        <p:blipFill>
          <a:blip r:embed="rId5"/>
          <a:srcRect/>
          <a:stretch>
            <a:fillRect/>
          </a:stretch>
        </p:blipFill>
        <p:spPr bwMode="auto">
          <a:xfrm>
            <a:off x="3143250" y="6429375"/>
            <a:ext cx="1435100" cy="373063"/>
          </a:xfrm>
          <a:prstGeom prst="rect">
            <a:avLst/>
          </a:prstGeom>
          <a:noFill/>
          <a:ln w="9525">
            <a:noFill/>
            <a:miter lim="800000"/>
            <a:headEnd/>
            <a:tailEnd/>
          </a:ln>
        </p:spPr>
      </p:pic>
      <p:pic>
        <p:nvPicPr>
          <p:cNvPr id="524295" name="Picture 15" descr="mh_16_seahawk.png"/>
          <p:cNvPicPr>
            <a:picLocks noChangeAspect="1"/>
          </p:cNvPicPr>
          <p:nvPr/>
        </p:nvPicPr>
        <p:blipFill>
          <a:blip r:embed="rId6"/>
          <a:srcRect/>
          <a:stretch>
            <a:fillRect/>
          </a:stretch>
        </p:blipFill>
        <p:spPr bwMode="auto">
          <a:xfrm>
            <a:off x="71438" y="6384925"/>
            <a:ext cx="1301750" cy="401638"/>
          </a:xfrm>
          <a:prstGeom prst="rect">
            <a:avLst/>
          </a:prstGeom>
          <a:noFill/>
          <a:ln w="9525">
            <a:noFill/>
            <a:miter lim="800000"/>
            <a:headEnd/>
            <a:tailEnd/>
          </a:ln>
        </p:spPr>
      </p:pic>
      <p:pic>
        <p:nvPicPr>
          <p:cNvPr id="524297" name="Picture 2"/>
          <p:cNvPicPr>
            <a:picLocks noChangeAspect="1"/>
          </p:cNvPicPr>
          <p:nvPr/>
        </p:nvPicPr>
        <p:blipFill>
          <a:blip r:embed="rId7"/>
          <a:srcRect/>
          <a:stretch>
            <a:fillRect/>
          </a:stretch>
        </p:blipFill>
        <p:spPr bwMode="auto">
          <a:xfrm>
            <a:off x="1692275" y="6197600"/>
            <a:ext cx="998538" cy="660400"/>
          </a:xfrm>
          <a:prstGeom prst="rect">
            <a:avLst/>
          </a:prstGeom>
          <a:noFill/>
          <a:ln w="9525">
            <a:noFill/>
            <a:miter lim="800000"/>
            <a:headEnd/>
            <a:tailEnd/>
          </a:ln>
        </p:spPr>
      </p:pic>
      <p:pic>
        <p:nvPicPr>
          <p:cNvPr id="524298" name="Picture 2"/>
          <p:cNvPicPr>
            <a:picLocks noChangeAspect="1" noChangeArrowheads="1"/>
          </p:cNvPicPr>
          <p:nvPr/>
        </p:nvPicPr>
        <p:blipFill>
          <a:blip r:embed="rId8"/>
          <a:srcRect/>
          <a:stretch>
            <a:fillRect/>
          </a:stretch>
        </p:blipFill>
        <p:spPr bwMode="auto">
          <a:xfrm>
            <a:off x="71438" y="1168400"/>
            <a:ext cx="9001125" cy="5189538"/>
          </a:xfrm>
          <a:prstGeom prst="rect">
            <a:avLst/>
          </a:prstGeom>
          <a:noFill/>
          <a:ln w="9525">
            <a:noFill/>
            <a:miter lim="800000"/>
            <a:headEnd/>
            <a:tailEnd/>
          </a:ln>
        </p:spPr>
      </p:pic>
      <p:pic>
        <p:nvPicPr>
          <p:cNvPr id="524302" name="Picture 14"/>
          <p:cNvPicPr>
            <a:picLocks noChangeAspect="1" noChangeArrowheads="1"/>
          </p:cNvPicPr>
          <p:nvPr/>
        </p:nvPicPr>
        <p:blipFill>
          <a:blip r:embed="rId9"/>
          <a:srcRect/>
          <a:stretch>
            <a:fillRect/>
          </a:stretch>
        </p:blipFill>
        <p:spPr bwMode="auto">
          <a:xfrm>
            <a:off x="5076825" y="6429375"/>
            <a:ext cx="1582738" cy="428625"/>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ângulo 18"/>
          <p:cNvSpPr/>
          <p:nvPr/>
        </p:nvSpPr>
        <p:spPr>
          <a:xfrm>
            <a:off x="0" y="0"/>
            <a:ext cx="9144000" cy="8572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pt-BR" sz="2400">
              <a:solidFill>
                <a:prstClr val="white"/>
              </a:solidFill>
            </a:endParaRPr>
          </a:p>
        </p:txBody>
      </p:sp>
      <p:sp>
        <p:nvSpPr>
          <p:cNvPr id="526338" name="CaixaDeTexto 25"/>
          <p:cNvSpPr txBox="1">
            <a:spLocks noChangeArrowheads="1"/>
          </p:cNvSpPr>
          <p:nvPr/>
        </p:nvSpPr>
        <p:spPr bwMode="auto">
          <a:xfrm>
            <a:off x="3175" y="4763"/>
            <a:ext cx="9134475" cy="584200"/>
          </a:xfrm>
          <a:prstGeom prst="rect">
            <a:avLst/>
          </a:prstGeom>
          <a:solidFill>
            <a:srgbClr val="FFFF00"/>
          </a:solidFill>
          <a:ln w="9525">
            <a:noFill/>
            <a:miter lim="800000"/>
            <a:headEnd/>
            <a:tailEnd/>
          </a:ln>
        </p:spPr>
        <p:txBody>
          <a:bodyPr>
            <a:spAutoFit/>
          </a:bodyPr>
          <a:lstStyle/>
          <a:p>
            <a:pPr algn="ctr" eaLnBrk="0" hangingPunct="0"/>
            <a:r>
              <a:rPr lang="pt-BR" sz="3200" b="1">
                <a:solidFill>
                  <a:srgbClr val="000000"/>
                </a:solidFill>
                <a:latin typeface="Calibri" pitchFamily="34" charset="0"/>
              </a:rPr>
              <a:t>Capacidades X PAED (MB)</a:t>
            </a:r>
            <a:endParaRPr lang="pt-BR" sz="3200" b="1">
              <a:solidFill>
                <a:srgbClr val="000000"/>
              </a:solidFill>
              <a:latin typeface="Times New Roman" pitchFamily="18" charset="0"/>
              <a:ea typeface="MS PGothic" pitchFamily="34" charset="-128"/>
              <a:cs typeface="Times New Roman" pitchFamily="18" charset="0"/>
            </a:endParaRPr>
          </a:p>
        </p:txBody>
      </p:sp>
      <p:pic>
        <p:nvPicPr>
          <p:cNvPr id="526339" name="Picture 1262"/>
          <p:cNvPicPr>
            <a:picLocks noChangeAspect="1" noChangeArrowheads="1"/>
          </p:cNvPicPr>
          <p:nvPr/>
        </p:nvPicPr>
        <p:blipFill>
          <a:blip r:embed="rId3"/>
          <a:srcRect/>
          <a:stretch>
            <a:fillRect/>
          </a:stretch>
        </p:blipFill>
        <p:spPr bwMode="auto">
          <a:xfrm>
            <a:off x="0" y="0"/>
            <a:ext cx="865188" cy="1165225"/>
          </a:xfrm>
          <a:prstGeom prst="rect">
            <a:avLst/>
          </a:prstGeom>
          <a:noFill/>
          <a:ln w="9525">
            <a:noFill/>
            <a:round/>
            <a:headEnd/>
            <a:tailEnd/>
          </a:ln>
        </p:spPr>
      </p:pic>
      <p:sp>
        <p:nvSpPr>
          <p:cNvPr id="526340" name="Retângulo 9"/>
          <p:cNvSpPr>
            <a:spLocks noChangeArrowheads="1"/>
          </p:cNvSpPr>
          <p:nvPr/>
        </p:nvSpPr>
        <p:spPr bwMode="auto">
          <a:xfrm>
            <a:off x="1071563" y="428625"/>
            <a:ext cx="7429500" cy="446088"/>
          </a:xfrm>
          <a:prstGeom prst="rect">
            <a:avLst/>
          </a:prstGeom>
          <a:noFill/>
          <a:ln w="9525">
            <a:noFill/>
            <a:miter lim="800000"/>
            <a:headEnd/>
            <a:tailEnd/>
          </a:ln>
        </p:spPr>
        <p:txBody>
          <a:bodyPr>
            <a:spAutoFit/>
          </a:bodyPr>
          <a:lstStyle/>
          <a:p>
            <a:pPr algn="ctr">
              <a:lnSpc>
                <a:spcPct val="115000"/>
              </a:lnSpc>
            </a:pPr>
            <a:r>
              <a:rPr lang="pt-BR" sz="2000">
                <a:latin typeface="Arial "/>
              </a:rPr>
              <a:t>Nível Subsetorial (MB) - </a:t>
            </a:r>
            <a:r>
              <a:rPr lang="pt-BR">
                <a:latin typeface="Arial "/>
              </a:rPr>
              <a:t>São levantadas as Capacidades da MB</a:t>
            </a:r>
          </a:p>
        </p:txBody>
      </p:sp>
      <p:pic>
        <p:nvPicPr>
          <p:cNvPr id="526341" name="Picture 13" descr="S34_tikuna (1).jpg"/>
          <p:cNvPicPr>
            <a:picLocks noChangeAspect="1"/>
          </p:cNvPicPr>
          <p:nvPr/>
        </p:nvPicPr>
        <p:blipFill>
          <a:blip r:embed="rId4"/>
          <a:srcRect/>
          <a:stretch>
            <a:fillRect/>
          </a:stretch>
        </p:blipFill>
        <p:spPr bwMode="auto">
          <a:xfrm>
            <a:off x="7215188" y="6529388"/>
            <a:ext cx="1031875" cy="257175"/>
          </a:xfrm>
          <a:prstGeom prst="rect">
            <a:avLst/>
          </a:prstGeom>
          <a:noFill/>
          <a:ln w="9525">
            <a:noFill/>
            <a:miter lim="800000"/>
            <a:headEnd/>
            <a:tailEnd/>
          </a:ln>
        </p:spPr>
      </p:pic>
      <p:pic>
        <p:nvPicPr>
          <p:cNvPr id="526342" name="Picture 14" descr="F40_niteroi.jpg"/>
          <p:cNvPicPr>
            <a:picLocks noChangeAspect="1"/>
          </p:cNvPicPr>
          <p:nvPr/>
        </p:nvPicPr>
        <p:blipFill>
          <a:blip r:embed="rId5"/>
          <a:srcRect/>
          <a:stretch>
            <a:fillRect/>
          </a:stretch>
        </p:blipFill>
        <p:spPr bwMode="auto">
          <a:xfrm>
            <a:off x="3143250" y="6429375"/>
            <a:ext cx="1435100" cy="373063"/>
          </a:xfrm>
          <a:prstGeom prst="rect">
            <a:avLst/>
          </a:prstGeom>
          <a:noFill/>
          <a:ln w="9525">
            <a:noFill/>
            <a:miter lim="800000"/>
            <a:headEnd/>
            <a:tailEnd/>
          </a:ln>
        </p:spPr>
      </p:pic>
      <p:pic>
        <p:nvPicPr>
          <p:cNvPr id="526343" name="Picture 15" descr="mh_16_seahawk.png"/>
          <p:cNvPicPr>
            <a:picLocks noChangeAspect="1"/>
          </p:cNvPicPr>
          <p:nvPr/>
        </p:nvPicPr>
        <p:blipFill>
          <a:blip r:embed="rId6"/>
          <a:srcRect/>
          <a:stretch>
            <a:fillRect/>
          </a:stretch>
        </p:blipFill>
        <p:spPr bwMode="auto">
          <a:xfrm>
            <a:off x="71438" y="6384925"/>
            <a:ext cx="1301750" cy="401638"/>
          </a:xfrm>
          <a:prstGeom prst="rect">
            <a:avLst/>
          </a:prstGeom>
          <a:noFill/>
          <a:ln w="9525">
            <a:noFill/>
            <a:miter lim="800000"/>
            <a:headEnd/>
            <a:tailEnd/>
          </a:ln>
        </p:spPr>
      </p:pic>
      <p:pic>
        <p:nvPicPr>
          <p:cNvPr id="526345" name="Picture 2"/>
          <p:cNvPicPr>
            <a:picLocks noChangeAspect="1"/>
          </p:cNvPicPr>
          <p:nvPr/>
        </p:nvPicPr>
        <p:blipFill>
          <a:blip r:embed="rId7"/>
          <a:srcRect/>
          <a:stretch>
            <a:fillRect/>
          </a:stretch>
        </p:blipFill>
        <p:spPr bwMode="auto">
          <a:xfrm>
            <a:off x="1714500" y="6286500"/>
            <a:ext cx="998538" cy="660400"/>
          </a:xfrm>
          <a:prstGeom prst="rect">
            <a:avLst/>
          </a:prstGeom>
          <a:noFill/>
          <a:ln w="9525">
            <a:noFill/>
            <a:miter lim="800000"/>
            <a:headEnd/>
            <a:tailEnd/>
          </a:ln>
        </p:spPr>
      </p:pic>
      <p:pic>
        <p:nvPicPr>
          <p:cNvPr id="526346" name="Picture 2"/>
          <p:cNvPicPr>
            <a:picLocks noChangeAspect="1" noChangeArrowheads="1"/>
          </p:cNvPicPr>
          <p:nvPr/>
        </p:nvPicPr>
        <p:blipFill>
          <a:blip r:embed="rId8"/>
          <a:srcRect/>
          <a:stretch>
            <a:fillRect/>
          </a:stretch>
        </p:blipFill>
        <p:spPr bwMode="auto">
          <a:xfrm>
            <a:off x="0" y="1143000"/>
            <a:ext cx="9144000" cy="5010150"/>
          </a:xfrm>
          <a:prstGeom prst="rect">
            <a:avLst/>
          </a:prstGeom>
          <a:noFill/>
          <a:ln w="9525">
            <a:noFill/>
            <a:miter lim="800000"/>
            <a:headEnd/>
            <a:tailEnd/>
          </a:ln>
        </p:spPr>
      </p:pic>
      <p:pic>
        <p:nvPicPr>
          <p:cNvPr id="526348" name="Picture 12"/>
          <p:cNvPicPr>
            <a:picLocks noChangeAspect="1" noChangeArrowheads="1"/>
          </p:cNvPicPr>
          <p:nvPr/>
        </p:nvPicPr>
        <p:blipFill>
          <a:blip r:embed="rId9"/>
          <a:srcRect/>
          <a:stretch>
            <a:fillRect/>
          </a:stretch>
        </p:blipFill>
        <p:spPr bwMode="auto">
          <a:xfrm>
            <a:off x="5076825" y="6429375"/>
            <a:ext cx="1582738" cy="428625"/>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ângulo 18"/>
          <p:cNvSpPr/>
          <p:nvPr/>
        </p:nvSpPr>
        <p:spPr>
          <a:xfrm>
            <a:off x="0" y="0"/>
            <a:ext cx="9144000" cy="8572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pt-BR" sz="2400">
              <a:solidFill>
                <a:prstClr val="white"/>
              </a:solidFill>
            </a:endParaRPr>
          </a:p>
        </p:txBody>
      </p:sp>
      <p:sp>
        <p:nvSpPr>
          <p:cNvPr id="528386" name="CaixaDeTexto 25"/>
          <p:cNvSpPr txBox="1">
            <a:spLocks noChangeArrowheads="1"/>
          </p:cNvSpPr>
          <p:nvPr/>
        </p:nvSpPr>
        <p:spPr bwMode="auto">
          <a:xfrm>
            <a:off x="3175" y="4763"/>
            <a:ext cx="9134475" cy="584200"/>
          </a:xfrm>
          <a:prstGeom prst="rect">
            <a:avLst/>
          </a:prstGeom>
          <a:solidFill>
            <a:srgbClr val="FFFF00"/>
          </a:solidFill>
          <a:ln w="9525">
            <a:noFill/>
            <a:miter lim="800000"/>
            <a:headEnd/>
            <a:tailEnd/>
          </a:ln>
        </p:spPr>
        <p:txBody>
          <a:bodyPr>
            <a:spAutoFit/>
          </a:bodyPr>
          <a:lstStyle/>
          <a:p>
            <a:pPr algn="ctr" eaLnBrk="0" hangingPunct="0"/>
            <a:r>
              <a:rPr lang="pt-BR" sz="3200" b="1">
                <a:solidFill>
                  <a:srgbClr val="000000"/>
                </a:solidFill>
                <a:latin typeface="Calibri" pitchFamily="34" charset="0"/>
              </a:rPr>
              <a:t>Capacidades X PAED (MB)</a:t>
            </a:r>
            <a:endParaRPr lang="pt-BR" sz="3200" b="1">
              <a:solidFill>
                <a:srgbClr val="000000"/>
              </a:solidFill>
              <a:latin typeface="Times New Roman" pitchFamily="18" charset="0"/>
              <a:ea typeface="MS PGothic" pitchFamily="34" charset="-128"/>
              <a:cs typeface="Times New Roman" pitchFamily="18" charset="0"/>
            </a:endParaRPr>
          </a:p>
        </p:txBody>
      </p:sp>
      <p:pic>
        <p:nvPicPr>
          <p:cNvPr id="528387" name="Picture 1262"/>
          <p:cNvPicPr>
            <a:picLocks noChangeAspect="1" noChangeArrowheads="1"/>
          </p:cNvPicPr>
          <p:nvPr/>
        </p:nvPicPr>
        <p:blipFill>
          <a:blip r:embed="rId3"/>
          <a:srcRect/>
          <a:stretch>
            <a:fillRect/>
          </a:stretch>
        </p:blipFill>
        <p:spPr bwMode="auto">
          <a:xfrm>
            <a:off x="0" y="0"/>
            <a:ext cx="865188" cy="1165225"/>
          </a:xfrm>
          <a:prstGeom prst="rect">
            <a:avLst/>
          </a:prstGeom>
          <a:noFill/>
          <a:ln w="9525">
            <a:noFill/>
            <a:round/>
            <a:headEnd/>
            <a:tailEnd/>
          </a:ln>
        </p:spPr>
      </p:pic>
      <p:sp>
        <p:nvSpPr>
          <p:cNvPr id="528388" name="Retângulo 9"/>
          <p:cNvSpPr>
            <a:spLocks noChangeArrowheads="1"/>
          </p:cNvSpPr>
          <p:nvPr/>
        </p:nvSpPr>
        <p:spPr bwMode="auto">
          <a:xfrm>
            <a:off x="1071563" y="428625"/>
            <a:ext cx="7429500" cy="446088"/>
          </a:xfrm>
          <a:prstGeom prst="rect">
            <a:avLst/>
          </a:prstGeom>
          <a:noFill/>
          <a:ln w="9525">
            <a:noFill/>
            <a:miter lim="800000"/>
            <a:headEnd/>
            <a:tailEnd/>
          </a:ln>
        </p:spPr>
        <p:txBody>
          <a:bodyPr>
            <a:spAutoFit/>
          </a:bodyPr>
          <a:lstStyle/>
          <a:p>
            <a:pPr algn="ctr">
              <a:lnSpc>
                <a:spcPct val="115000"/>
              </a:lnSpc>
            </a:pPr>
            <a:r>
              <a:rPr lang="pt-BR" sz="2000">
                <a:latin typeface="Arial "/>
              </a:rPr>
              <a:t>Nível Subsetorial (MB) - </a:t>
            </a:r>
            <a:r>
              <a:rPr lang="pt-BR">
                <a:latin typeface="Arial "/>
              </a:rPr>
              <a:t>São levantadas as Capacidades da MB</a:t>
            </a:r>
          </a:p>
        </p:txBody>
      </p:sp>
      <p:pic>
        <p:nvPicPr>
          <p:cNvPr id="528389" name="Picture 13" descr="S34_tikuna (1).jpg"/>
          <p:cNvPicPr>
            <a:picLocks noChangeAspect="1"/>
          </p:cNvPicPr>
          <p:nvPr/>
        </p:nvPicPr>
        <p:blipFill>
          <a:blip r:embed="rId4"/>
          <a:srcRect/>
          <a:stretch>
            <a:fillRect/>
          </a:stretch>
        </p:blipFill>
        <p:spPr bwMode="auto">
          <a:xfrm>
            <a:off x="7215188" y="6529388"/>
            <a:ext cx="1031875" cy="257175"/>
          </a:xfrm>
          <a:prstGeom prst="rect">
            <a:avLst/>
          </a:prstGeom>
          <a:noFill/>
          <a:ln w="9525">
            <a:noFill/>
            <a:miter lim="800000"/>
            <a:headEnd/>
            <a:tailEnd/>
          </a:ln>
        </p:spPr>
      </p:pic>
      <p:pic>
        <p:nvPicPr>
          <p:cNvPr id="528390" name="Picture 14" descr="F40_niteroi.jpg"/>
          <p:cNvPicPr>
            <a:picLocks noChangeAspect="1"/>
          </p:cNvPicPr>
          <p:nvPr/>
        </p:nvPicPr>
        <p:blipFill>
          <a:blip r:embed="rId5"/>
          <a:srcRect/>
          <a:stretch>
            <a:fillRect/>
          </a:stretch>
        </p:blipFill>
        <p:spPr bwMode="auto">
          <a:xfrm>
            <a:off x="3143250" y="6429375"/>
            <a:ext cx="1435100" cy="373063"/>
          </a:xfrm>
          <a:prstGeom prst="rect">
            <a:avLst/>
          </a:prstGeom>
          <a:noFill/>
          <a:ln w="9525">
            <a:noFill/>
            <a:miter lim="800000"/>
            <a:headEnd/>
            <a:tailEnd/>
          </a:ln>
        </p:spPr>
      </p:pic>
      <p:pic>
        <p:nvPicPr>
          <p:cNvPr id="528391" name="Picture 15" descr="mh_16_seahawk.png"/>
          <p:cNvPicPr>
            <a:picLocks noChangeAspect="1"/>
          </p:cNvPicPr>
          <p:nvPr/>
        </p:nvPicPr>
        <p:blipFill>
          <a:blip r:embed="rId6"/>
          <a:srcRect/>
          <a:stretch>
            <a:fillRect/>
          </a:stretch>
        </p:blipFill>
        <p:spPr bwMode="auto">
          <a:xfrm>
            <a:off x="71438" y="6384925"/>
            <a:ext cx="1301750" cy="401638"/>
          </a:xfrm>
          <a:prstGeom prst="rect">
            <a:avLst/>
          </a:prstGeom>
          <a:noFill/>
          <a:ln w="9525">
            <a:noFill/>
            <a:miter lim="800000"/>
            <a:headEnd/>
            <a:tailEnd/>
          </a:ln>
        </p:spPr>
      </p:pic>
      <p:pic>
        <p:nvPicPr>
          <p:cNvPr id="528393" name="Picture 2"/>
          <p:cNvPicPr>
            <a:picLocks noChangeAspect="1"/>
          </p:cNvPicPr>
          <p:nvPr/>
        </p:nvPicPr>
        <p:blipFill>
          <a:blip r:embed="rId7"/>
          <a:srcRect/>
          <a:stretch>
            <a:fillRect/>
          </a:stretch>
        </p:blipFill>
        <p:spPr bwMode="auto">
          <a:xfrm>
            <a:off x="1714500" y="6286500"/>
            <a:ext cx="998538" cy="660400"/>
          </a:xfrm>
          <a:prstGeom prst="rect">
            <a:avLst/>
          </a:prstGeom>
          <a:noFill/>
          <a:ln w="9525">
            <a:noFill/>
            <a:miter lim="800000"/>
            <a:headEnd/>
            <a:tailEnd/>
          </a:ln>
        </p:spPr>
      </p:pic>
      <p:pic>
        <p:nvPicPr>
          <p:cNvPr id="528394" name="Picture 2"/>
          <p:cNvPicPr>
            <a:picLocks noChangeAspect="1" noChangeArrowheads="1"/>
          </p:cNvPicPr>
          <p:nvPr/>
        </p:nvPicPr>
        <p:blipFill>
          <a:blip r:embed="rId8"/>
          <a:srcRect/>
          <a:stretch>
            <a:fillRect/>
          </a:stretch>
        </p:blipFill>
        <p:spPr bwMode="auto">
          <a:xfrm>
            <a:off x="0" y="1071563"/>
            <a:ext cx="9144000" cy="5273675"/>
          </a:xfrm>
          <a:prstGeom prst="rect">
            <a:avLst/>
          </a:prstGeom>
          <a:noFill/>
          <a:ln w="9525">
            <a:noFill/>
            <a:miter lim="800000"/>
            <a:headEnd/>
            <a:tailEnd/>
          </a:ln>
        </p:spPr>
      </p:pic>
      <p:pic>
        <p:nvPicPr>
          <p:cNvPr id="528396" name="Picture 12"/>
          <p:cNvPicPr>
            <a:picLocks noChangeAspect="1" noChangeArrowheads="1"/>
          </p:cNvPicPr>
          <p:nvPr/>
        </p:nvPicPr>
        <p:blipFill>
          <a:blip r:embed="rId9"/>
          <a:srcRect/>
          <a:stretch>
            <a:fillRect/>
          </a:stretch>
        </p:blipFill>
        <p:spPr bwMode="auto">
          <a:xfrm>
            <a:off x="5076825" y="6429375"/>
            <a:ext cx="1582738" cy="428625"/>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ângulo 18"/>
          <p:cNvSpPr/>
          <p:nvPr/>
        </p:nvSpPr>
        <p:spPr>
          <a:xfrm>
            <a:off x="0" y="0"/>
            <a:ext cx="9144000" cy="8572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pt-BR" sz="2400">
              <a:solidFill>
                <a:prstClr val="white"/>
              </a:solidFill>
            </a:endParaRPr>
          </a:p>
        </p:txBody>
      </p:sp>
      <p:graphicFrame>
        <p:nvGraphicFramePr>
          <p:cNvPr id="20" name="Tabela 19"/>
          <p:cNvGraphicFramePr>
            <a:graphicFrameLocks noGrp="1"/>
          </p:cNvGraphicFramePr>
          <p:nvPr/>
        </p:nvGraphicFramePr>
        <p:xfrm>
          <a:off x="179388" y="1196975"/>
          <a:ext cx="8569325" cy="3443288"/>
        </p:xfrm>
        <a:graphic>
          <a:graphicData uri="http://schemas.openxmlformats.org/drawingml/2006/table">
            <a:tbl>
              <a:tblPr firstRow="1" bandRow="1">
                <a:tableStyleId>{5940675A-B579-460E-94D1-54222C63F5DA}</a:tableStyleId>
              </a:tblPr>
              <a:tblGrid>
                <a:gridCol w="1152128"/>
                <a:gridCol w="1883038"/>
                <a:gridCol w="2500330"/>
                <a:gridCol w="3033456"/>
              </a:tblGrid>
              <a:tr h="370840">
                <a:tc>
                  <a:txBody>
                    <a:bodyPr/>
                    <a:lstStyle/>
                    <a:p>
                      <a:pPr algn="ctr"/>
                      <a:r>
                        <a:rPr lang="pt-BR" sz="1600" b="1" dirty="0" smtClean="0"/>
                        <a:t>Subprojeto PAED (MB)</a:t>
                      </a:r>
                      <a:endParaRPr lang="pt-BR" sz="1600" b="1" dirty="0"/>
                    </a:p>
                  </a:txBody>
                  <a:tcPr/>
                </a:tc>
                <a:tc>
                  <a:txBody>
                    <a:bodyPr/>
                    <a:lstStyle/>
                    <a:p>
                      <a:pPr algn="ctr"/>
                      <a:r>
                        <a:rPr lang="pt-BR" sz="1600" b="1" dirty="0" smtClean="0"/>
                        <a:t>Capacidade Militar</a:t>
                      </a:r>
                      <a:r>
                        <a:rPr lang="pt-BR" sz="1600" b="1" baseline="0" dirty="0" smtClean="0"/>
                        <a:t> de Defesa</a:t>
                      </a:r>
                      <a:endParaRPr lang="pt-BR" sz="1600" b="1" dirty="0"/>
                    </a:p>
                  </a:txBody>
                  <a:tcPr/>
                </a:tc>
                <a:tc>
                  <a:txBody>
                    <a:bodyPr/>
                    <a:lstStyle/>
                    <a:p>
                      <a:pPr algn="ctr">
                        <a:lnSpc>
                          <a:spcPct val="150000"/>
                        </a:lnSpc>
                      </a:pPr>
                      <a:r>
                        <a:rPr lang="pt-BR" sz="1600" b="1" dirty="0" smtClean="0"/>
                        <a:t>Capacidade Militar</a:t>
                      </a:r>
                      <a:r>
                        <a:rPr lang="pt-BR" sz="1600" b="1" baseline="0" dirty="0" smtClean="0"/>
                        <a:t> da MB</a:t>
                      </a:r>
                      <a:endParaRPr lang="pt-BR" sz="1600" b="1" dirty="0"/>
                    </a:p>
                  </a:txBody>
                  <a:tcPr/>
                </a:tc>
                <a:tc>
                  <a:txBody>
                    <a:bodyPr/>
                    <a:lstStyle/>
                    <a:p>
                      <a:pPr algn="ctr">
                        <a:lnSpc>
                          <a:spcPct val="150000"/>
                        </a:lnSpc>
                      </a:pPr>
                      <a:r>
                        <a:rPr lang="pt-BR" sz="1600" b="1" dirty="0" smtClean="0"/>
                        <a:t>Capacidades Operativas da MB</a:t>
                      </a:r>
                      <a:endParaRPr lang="pt-BR" sz="1600" b="1" dirty="0"/>
                    </a:p>
                  </a:txBody>
                  <a:tcPr/>
                </a:tc>
              </a:tr>
              <a:tr h="1044000">
                <a:tc>
                  <a:txBody>
                    <a:bodyPr/>
                    <a:lstStyle/>
                    <a:p>
                      <a:pPr algn="ctr"/>
                      <a:endParaRPr lang="pt-BR" sz="1600" b="1" dirty="0" smtClean="0"/>
                    </a:p>
                    <a:p>
                      <a:pPr algn="ctr">
                        <a:lnSpc>
                          <a:spcPct val="150000"/>
                        </a:lnSpc>
                      </a:pPr>
                      <a:r>
                        <a:rPr lang="pt-BR" sz="1600" b="1" dirty="0" smtClean="0"/>
                        <a:t>PROSUB</a:t>
                      </a:r>
                      <a:endParaRPr lang="pt-BR" sz="1600" b="1" dirty="0"/>
                    </a:p>
                  </a:txBody>
                  <a:tcPr/>
                </a:tc>
                <a:tc>
                  <a:txBody>
                    <a:bodyPr/>
                    <a:lstStyle/>
                    <a:p>
                      <a:pPr algn="ctr">
                        <a:lnSpc>
                          <a:spcPct val="150000"/>
                        </a:lnSpc>
                      </a:pPr>
                      <a:r>
                        <a:rPr lang="pt-BR" sz="1600" b="1" dirty="0" smtClean="0"/>
                        <a:t>30 - Proteção</a:t>
                      </a:r>
                    </a:p>
                    <a:p>
                      <a:pPr algn="ctr"/>
                      <a:r>
                        <a:rPr lang="pt-BR" sz="1600" b="1" dirty="0" smtClean="0"/>
                        <a:t>40 - Enfrentamento</a:t>
                      </a:r>
                    </a:p>
                    <a:p>
                      <a:pPr algn="ctr"/>
                      <a:r>
                        <a:rPr lang="pt-BR" sz="1600" b="1" dirty="0" smtClean="0"/>
                        <a:t>50 - Sustentação</a:t>
                      </a:r>
                      <a:endParaRPr lang="pt-BR" sz="1600" b="1" dirty="0"/>
                    </a:p>
                  </a:txBody>
                  <a:tcPr/>
                </a:tc>
                <a:tc>
                  <a:txBody>
                    <a:bodyPr/>
                    <a:lstStyle/>
                    <a:p>
                      <a:pPr algn="ctr"/>
                      <a:endParaRPr lang="pt-BR" sz="1600" b="1" dirty="0" smtClean="0"/>
                    </a:p>
                    <a:p>
                      <a:pPr algn="ctr">
                        <a:lnSpc>
                          <a:spcPct val="150000"/>
                        </a:lnSpc>
                      </a:pPr>
                      <a:r>
                        <a:rPr lang="pt-BR" sz="1600" b="1" dirty="0" smtClean="0"/>
                        <a:t>100 - Guerra Naval</a:t>
                      </a:r>
                      <a:endParaRPr lang="pt-BR" sz="1600" b="1" dirty="0"/>
                    </a:p>
                  </a:txBody>
                  <a:tcPr/>
                </a:tc>
                <a:tc>
                  <a:txBody>
                    <a:bodyPr/>
                    <a:lstStyle/>
                    <a:p>
                      <a:pPr algn="l"/>
                      <a:r>
                        <a:rPr lang="pt-BR" sz="1600" b="1" dirty="0" smtClean="0"/>
                        <a:t>1001</a:t>
                      </a:r>
                      <a:r>
                        <a:rPr lang="pt-BR" sz="1600" b="1" baseline="0" dirty="0" smtClean="0"/>
                        <a:t> - Operação de Ataque</a:t>
                      </a:r>
                    </a:p>
                    <a:p>
                      <a:pPr algn="l"/>
                      <a:r>
                        <a:rPr lang="pt-BR" sz="1600" b="1" baseline="0" dirty="0" smtClean="0"/>
                        <a:t>1004 - Operação de Minagem</a:t>
                      </a:r>
                    </a:p>
                    <a:p>
                      <a:pPr algn="l"/>
                      <a:r>
                        <a:rPr lang="pt-BR" sz="1600" b="1" baseline="0" dirty="0" smtClean="0"/>
                        <a:t>1008 - Operações Especiais</a:t>
                      </a:r>
                    </a:p>
                    <a:p>
                      <a:pPr algn="l"/>
                      <a:r>
                        <a:rPr lang="pt-BR" sz="1600" b="1" baseline="0" dirty="0" smtClean="0"/>
                        <a:t>1011 - Operação de Informação</a:t>
                      </a:r>
                      <a:endParaRPr lang="pt-BR" sz="1600" b="1" dirty="0"/>
                    </a:p>
                  </a:txBody>
                  <a:tcPr/>
                </a:tc>
              </a:tr>
              <a:tr h="370840">
                <a:tc>
                  <a:txBody>
                    <a:bodyPr/>
                    <a:lstStyle/>
                    <a:p>
                      <a:pPr algn="ctr"/>
                      <a:endParaRPr lang="pt-BR" sz="1600" b="1" dirty="0" smtClean="0"/>
                    </a:p>
                    <a:p>
                      <a:pPr algn="ctr"/>
                      <a:endParaRPr lang="pt-BR" sz="1600" b="1" dirty="0" smtClean="0"/>
                    </a:p>
                    <a:p>
                      <a:pPr algn="ctr"/>
                      <a:r>
                        <a:rPr lang="pt-BR" sz="1600" b="1" dirty="0" smtClean="0"/>
                        <a:t>Corveta</a:t>
                      </a:r>
                      <a:r>
                        <a:rPr lang="pt-BR" sz="1600" b="1" baseline="0" dirty="0" smtClean="0"/>
                        <a:t> </a:t>
                      </a:r>
                      <a:r>
                        <a:rPr lang="pt-BR" sz="1600" b="1" dirty="0" smtClean="0"/>
                        <a:t>Classe Tamandaré</a:t>
                      </a:r>
                      <a:endParaRPr lang="pt-BR" sz="1600" b="1" dirty="0"/>
                    </a:p>
                  </a:txBody>
                  <a:tcPr/>
                </a:tc>
                <a:tc>
                  <a:txBody>
                    <a:bodyPr/>
                    <a:lstStyle/>
                    <a:p>
                      <a:pPr algn="ctr"/>
                      <a:endParaRPr lang="pt-BR" sz="1600" b="1" dirty="0" smtClean="0"/>
                    </a:p>
                    <a:p>
                      <a:pPr algn="ctr"/>
                      <a:r>
                        <a:rPr lang="pt-BR" sz="1600" b="1" dirty="0" smtClean="0"/>
                        <a:t>30 - Proteção</a:t>
                      </a:r>
                    </a:p>
                    <a:p>
                      <a:pPr marL="0" marR="0" indent="0" algn="ctr" defTabSz="914400" rtl="0" eaLnBrk="1" fontAlgn="auto" latinLnBrk="0" hangingPunct="1">
                        <a:lnSpc>
                          <a:spcPct val="100000"/>
                        </a:lnSpc>
                        <a:spcBef>
                          <a:spcPts val="0"/>
                        </a:spcBef>
                        <a:spcAft>
                          <a:spcPts val="0"/>
                        </a:spcAft>
                        <a:buClrTx/>
                        <a:buSzTx/>
                        <a:buFontTx/>
                        <a:buNone/>
                        <a:tabLst/>
                        <a:defRPr/>
                      </a:pPr>
                      <a:r>
                        <a:rPr lang="pt-BR" sz="1600" b="1" dirty="0" smtClean="0"/>
                        <a:t>40 - Enfrentamento</a:t>
                      </a:r>
                    </a:p>
                    <a:p>
                      <a:pPr algn="ctr"/>
                      <a:r>
                        <a:rPr lang="pt-BR" sz="1600" b="1" dirty="0" smtClean="0"/>
                        <a:t>80 - Apoio</a:t>
                      </a:r>
                      <a:r>
                        <a:rPr lang="pt-BR" sz="1600" b="1" baseline="0" dirty="0" smtClean="0"/>
                        <a:t> as Ações do Estado</a:t>
                      </a:r>
                      <a:endParaRPr lang="pt-BR" sz="1600" b="1" dirty="0" smtClean="0"/>
                    </a:p>
                    <a:p>
                      <a:pPr algn="ctr"/>
                      <a:endParaRPr lang="pt-BR" sz="1600" b="1" dirty="0"/>
                    </a:p>
                  </a:txBody>
                  <a:tcPr/>
                </a:tc>
                <a:tc>
                  <a:txBody>
                    <a:bodyPr/>
                    <a:lstStyle/>
                    <a:p>
                      <a:pPr algn="ctr"/>
                      <a:endParaRPr lang="pt-BR" sz="1600" b="1" dirty="0" smtClean="0"/>
                    </a:p>
                    <a:p>
                      <a:pPr algn="ctr"/>
                      <a:r>
                        <a:rPr lang="pt-BR" sz="1600" b="1" dirty="0" smtClean="0"/>
                        <a:t>100 - Guerra Naval</a:t>
                      </a:r>
                    </a:p>
                    <a:p>
                      <a:pPr algn="ctr"/>
                      <a:r>
                        <a:rPr lang="pt-BR" sz="1600" b="1" dirty="0" smtClean="0"/>
                        <a:t>400 - Emprego Limitado</a:t>
                      </a:r>
                      <a:r>
                        <a:rPr lang="pt-BR" sz="1600" b="1" baseline="0" dirty="0" smtClean="0"/>
                        <a:t> da Força</a:t>
                      </a:r>
                    </a:p>
                    <a:p>
                      <a:pPr algn="ctr"/>
                      <a:r>
                        <a:rPr lang="pt-BR" sz="1600" b="1" dirty="0" smtClean="0"/>
                        <a:t>500 - Atividades Benignas</a:t>
                      </a:r>
                      <a:endParaRPr lang="pt-BR"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600" b="1" dirty="0" smtClean="0"/>
                        <a:t>1001</a:t>
                      </a:r>
                      <a:r>
                        <a:rPr lang="pt-BR" sz="1600" b="1" baseline="0" dirty="0" smtClean="0"/>
                        <a:t> - Operação de Ataque</a:t>
                      </a:r>
                    </a:p>
                    <a:p>
                      <a:pPr marL="0" marR="0" indent="0" algn="l" defTabSz="914400" rtl="0" eaLnBrk="1" fontAlgn="auto" latinLnBrk="0" hangingPunct="1">
                        <a:lnSpc>
                          <a:spcPct val="100000"/>
                        </a:lnSpc>
                        <a:spcBef>
                          <a:spcPts val="0"/>
                        </a:spcBef>
                        <a:spcAft>
                          <a:spcPts val="0"/>
                        </a:spcAft>
                        <a:buClrTx/>
                        <a:buSzTx/>
                        <a:buFontTx/>
                        <a:buNone/>
                        <a:tabLst/>
                        <a:defRPr/>
                      </a:pPr>
                      <a:r>
                        <a:rPr lang="pt-BR" sz="1600" b="1" baseline="0" dirty="0" smtClean="0"/>
                        <a:t>1008 - Operações Especiais</a:t>
                      </a:r>
                    </a:p>
                    <a:p>
                      <a:pPr marL="0" marR="0" indent="0" algn="l" defTabSz="914400" rtl="0" eaLnBrk="1" fontAlgn="auto" latinLnBrk="0" hangingPunct="1">
                        <a:lnSpc>
                          <a:spcPct val="100000"/>
                        </a:lnSpc>
                        <a:spcBef>
                          <a:spcPts val="0"/>
                        </a:spcBef>
                        <a:spcAft>
                          <a:spcPts val="0"/>
                        </a:spcAft>
                        <a:buClrTx/>
                        <a:buSzTx/>
                        <a:buFontTx/>
                        <a:buNone/>
                        <a:tabLst/>
                        <a:defRPr/>
                      </a:pPr>
                      <a:r>
                        <a:rPr lang="pt-BR" sz="1600" b="1" baseline="0" dirty="0" smtClean="0"/>
                        <a:t>4005 - Patrulha Naval</a:t>
                      </a:r>
                    </a:p>
                    <a:p>
                      <a:pPr marL="0" marR="0" indent="0" algn="l" defTabSz="914400" rtl="0" eaLnBrk="1" fontAlgn="auto" latinLnBrk="0" hangingPunct="1">
                        <a:lnSpc>
                          <a:spcPct val="100000"/>
                        </a:lnSpc>
                        <a:spcBef>
                          <a:spcPts val="0"/>
                        </a:spcBef>
                        <a:spcAft>
                          <a:spcPts val="0"/>
                        </a:spcAft>
                        <a:buClrTx/>
                        <a:buSzTx/>
                        <a:buFontTx/>
                        <a:buNone/>
                        <a:tabLst/>
                        <a:defRPr/>
                      </a:pPr>
                      <a:r>
                        <a:rPr lang="pt-BR" sz="1600" b="1" baseline="0" dirty="0" smtClean="0"/>
                        <a:t>4010 - Segurança do Tráfego Marítimo</a:t>
                      </a:r>
                    </a:p>
                    <a:p>
                      <a:pPr marL="0" marR="0" indent="0" algn="l" defTabSz="914400" rtl="0" eaLnBrk="1" fontAlgn="auto" latinLnBrk="0" hangingPunct="1">
                        <a:lnSpc>
                          <a:spcPct val="100000"/>
                        </a:lnSpc>
                        <a:spcBef>
                          <a:spcPts val="0"/>
                        </a:spcBef>
                        <a:spcAft>
                          <a:spcPts val="0"/>
                        </a:spcAft>
                        <a:buClrTx/>
                        <a:buSzTx/>
                        <a:buFontTx/>
                        <a:buNone/>
                        <a:tabLst/>
                        <a:defRPr/>
                      </a:pPr>
                      <a:r>
                        <a:rPr lang="pt-BR" sz="1600" b="1" baseline="0" dirty="0" smtClean="0"/>
                        <a:t>5001 - Apoio à Política Externa</a:t>
                      </a:r>
                    </a:p>
                    <a:p>
                      <a:pPr marL="0" marR="0" indent="0" algn="l" defTabSz="914400" rtl="0" eaLnBrk="1" fontAlgn="auto" latinLnBrk="0" hangingPunct="1">
                        <a:lnSpc>
                          <a:spcPct val="100000"/>
                        </a:lnSpc>
                        <a:spcBef>
                          <a:spcPts val="0"/>
                        </a:spcBef>
                        <a:spcAft>
                          <a:spcPts val="0"/>
                        </a:spcAft>
                        <a:buClrTx/>
                        <a:buSzTx/>
                        <a:buFontTx/>
                        <a:buNone/>
                        <a:tabLst/>
                        <a:defRPr/>
                      </a:pPr>
                      <a:r>
                        <a:rPr lang="pt-BR" sz="1600" b="1" baseline="0" dirty="0" smtClean="0"/>
                        <a:t>5002 - Operação Humanitária</a:t>
                      </a:r>
                      <a:endParaRPr lang="pt-BR" sz="1600" b="1" dirty="0"/>
                    </a:p>
                  </a:txBody>
                  <a:tcPr/>
                </a:tc>
              </a:tr>
            </a:tbl>
          </a:graphicData>
        </a:graphic>
      </p:graphicFrame>
      <p:sp>
        <p:nvSpPr>
          <p:cNvPr id="530456" name="CaixaDeTexto 25"/>
          <p:cNvSpPr txBox="1">
            <a:spLocks noChangeArrowheads="1"/>
          </p:cNvSpPr>
          <p:nvPr/>
        </p:nvSpPr>
        <p:spPr bwMode="auto">
          <a:xfrm>
            <a:off x="3175" y="4763"/>
            <a:ext cx="9134475" cy="584200"/>
          </a:xfrm>
          <a:prstGeom prst="rect">
            <a:avLst/>
          </a:prstGeom>
          <a:solidFill>
            <a:srgbClr val="FFFF00"/>
          </a:solidFill>
          <a:ln w="9525">
            <a:noFill/>
            <a:miter lim="800000"/>
            <a:headEnd/>
            <a:tailEnd/>
          </a:ln>
        </p:spPr>
        <p:txBody>
          <a:bodyPr>
            <a:spAutoFit/>
          </a:bodyPr>
          <a:lstStyle/>
          <a:p>
            <a:pPr algn="ctr" eaLnBrk="0" hangingPunct="0"/>
            <a:r>
              <a:rPr lang="pt-BR" sz="3200" b="1">
                <a:solidFill>
                  <a:srgbClr val="000000"/>
                </a:solidFill>
                <a:latin typeface="Calibri" pitchFamily="34" charset="0"/>
              </a:rPr>
              <a:t>Capacidades X PAED (MB)</a:t>
            </a:r>
            <a:endParaRPr lang="pt-BR" sz="3200" b="1">
              <a:solidFill>
                <a:srgbClr val="000000"/>
              </a:solidFill>
              <a:latin typeface="Times New Roman" pitchFamily="18" charset="0"/>
              <a:ea typeface="MS PGothic" pitchFamily="34" charset="-128"/>
              <a:cs typeface="Times New Roman" pitchFamily="18" charset="0"/>
            </a:endParaRPr>
          </a:p>
        </p:txBody>
      </p:sp>
      <p:sp>
        <p:nvSpPr>
          <p:cNvPr id="530457" name="Retângulo 7"/>
          <p:cNvSpPr>
            <a:spLocks noChangeArrowheads="1"/>
          </p:cNvSpPr>
          <p:nvPr/>
        </p:nvSpPr>
        <p:spPr bwMode="auto">
          <a:xfrm>
            <a:off x="1071563" y="428625"/>
            <a:ext cx="7429500" cy="446088"/>
          </a:xfrm>
          <a:prstGeom prst="rect">
            <a:avLst/>
          </a:prstGeom>
          <a:noFill/>
          <a:ln w="9525">
            <a:noFill/>
            <a:miter lim="800000"/>
            <a:headEnd/>
            <a:tailEnd/>
          </a:ln>
        </p:spPr>
        <p:txBody>
          <a:bodyPr>
            <a:spAutoFit/>
          </a:bodyPr>
          <a:lstStyle/>
          <a:p>
            <a:pPr algn="ctr">
              <a:lnSpc>
                <a:spcPct val="115000"/>
              </a:lnSpc>
            </a:pPr>
            <a:r>
              <a:rPr lang="pt-BR" sz="2000">
                <a:latin typeface="Arial "/>
              </a:rPr>
              <a:t>Nível Subsetorial (MB) - </a:t>
            </a:r>
            <a:r>
              <a:rPr lang="pt-BR">
                <a:latin typeface="Arial "/>
              </a:rPr>
              <a:t>São levantadas as Capacidades da MB</a:t>
            </a:r>
          </a:p>
        </p:txBody>
      </p:sp>
      <p:pic>
        <p:nvPicPr>
          <p:cNvPr id="530458" name="Picture 1262"/>
          <p:cNvPicPr>
            <a:picLocks noChangeAspect="1" noChangeArrowheads="1"/>
          </p:cNvPicPr>
          <p:nvPr/>
        </p:nvPicPr>
        <p:blipFill>
          <a:blip r:embed="rId2"/>
          <a:srcRect/>
          <a:stretch>
            <a:fillRect/>
          </a:stretch>
        </p:blipFill>
        <p:spPr bwMode="auto">
          <a:xfrm>
            <a:off x="0" y="0"/>
            <a:ext cx="865188" cy="1165225"/>
          </a:xfrm>
          <a:prstGeom prst="rect">
            <a:avLst/>
          </a:prstGeom>
          <a:noFill/>
          <a:ln w="9525">
            <a:noFill/>
            <a:round/>
            <a:headEnd/>
            <a:tailEnd/>
          </a:ln>
        </p:spPr>
      </p:pic>
      <p:pic>
        <p:nvPicPr>
          <p:cNvPr id="530459" name="Imagem 8" descr="Corveta-Tamandaré-V35"/>
          <p:cNvPicPr>
            <a:picLocks noChangeArrowheads="1"/>
          </p:cNvPicPr>
          <p:nvPr/>
        </p:nvPicPr>
        <p:blipFill>
          <a:blip r:embed="rId3"/>
          <a:srcRect/>
          <a:stretch>
            <a:fillRect/>
          </a:stretch>
        </p:blipFill>
        <p:spPr bwMode="auto">
          <a:xfrm>
            <a:off x="4572000" y="4786313"/>
            <a:ext cx="2933700" cy="1989137"/>
          </a:xfrm>
          <a:prstGeom prst="rect">
            <a:avLst/>
          </a:prstGeom>
          <a:noFill/>
          <a:ln w="9525">
            <a:noFill/>
            <a:miter lim="800000"/>
            <a:headEnd/>
            <a:tailEnd/>
          </a:ln>
        </p:spPr>
      </p:pic>
      <p:pic>
        <p:nvPicPr>
          <p:cNvPr id="530460" name="Imagem 7"/>
          <p:cNvPicPr>
            <a:picLocks noChangeArrowheads="1"/>
          </p:cNvPicPr>
          <p:nvPr/>
        </p:nvPicPr>
        <p:blipFill>
          <a:blip r:embed="rId4"/>
          <a:srcRect/>
          <a:stretch>
            <a:fillRect/>
          </a:stretch>
        </p:blipFill>
        <p:spPr bwMode="auto">
          <a:xfrm>
            <a:off x="1303338" y="4714875"/>
            <a:ext cx="2911475" cy="20780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7" name="Freeform 1"/>
          <p:cNvSpPr>
            <a:spLocks noChangeArrowheads="1"/>
          </p:cNvSpPr>
          <p:nvPr/>
        </p:nvSpPr>
        <p:spPr bwMode="auto">
          <a:xfrm>
            <a:off x="3478213" y="6381750"/>
            <a:ext cx="42862" cy="42863"/>
          </a:xfrm>
          <a:custGeom>
            <a:avLst/>
            <a:gdLst>
              <a:gd name="T0" fmla="*/ 2147483647 w 6"/>
              <a:gd name="T1" fmla="*/ 2147483647 h 6"/>
              <a:gd name="T2" fmla="*/ 2147483647 w 6"/>
              <a:gd name="T3" fmla="*/ 0 h 6"/>
              <a:gd name="T4" fmla="*/ 0 w 6"/>
              <a:gd name="T5" fmla="*/ 0 h 6"/>
              <a:gd name="T6" fmla="*/ 2147483647 w 6"/>
              <a:gd name="T7" fmla="*/ 2147483647 h 6"/>
              <a:gd name="T8" fmla="*/ 2147483647 w 6"/>
              <a:gd name="T9" fmla="*/ 2147483647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3" y="3"/>
                </a:moveTo>
                <a:lnTo>
                  <a:pt x="1" y="0"/>
                </a:lnTo>
                <a:lnTo>
                  <a:pt x="0" y="0"/>
                </a:lnTo>
                <a:lnTo>
                  <a:pt x="6" y="6"/>
                </a:lnTo>
                <a:lnTo>
                  <a:pt x="3" y="3"/>
                </a:lnTo>
                <a:close/>
              </a:path>
            </a:pathLst>
          </a:custGeom>
          <a:solidFill>
            <a:srgbClr val="BF8D07"/>
          </a:solidFill>
          <a:ln w="9525" cap="flat">
            <a:noFill/>
            <a:round/>
            <a:headEnd/>
            <a:tailEnd/>
          </a:ln>
        </p:spPr>
        <p:txBody>
          <a:bodyPr wrap="none" anchor="ctr"/>
          <a:lstStyle/>
          <a:p>
            <a:endParaRPr lang="pt-BR"/>
          </a:p>
        </p:txBody>
      </p:sp>
      <p:pic>
        <p:nvPicPr>
          <p:cNvPr id="531458" name="Picture 5"/>
          <p:cNvPicPr>
            <a:picLocks noChangeAspect="1" noChangeArrowheads="1"/>
          </p:cNvPicPr>
          <p:nvPr/>
        </p:nvPicPr>
        <p:blipFill>
          <a:blip r:embed="rId3"/>
          <a:srcRect/>
          <a:stretch>
            <a:fillRect/>
          </a:stretch>
        </p:blipFill>
        <p:spPr bwMode="auto">
          <a:xfrm>
            <a:off x="34925" y="44450"/>
            <a:ext cx="541338" cy="720725"/>
          </a:xfrm>
          <a:prstGeom prst="rect">
            <a:avLst/>
          </a:prstGeom>
          <a:noFill/>
          <a:ln w="9525">
            <a:noFill/>
            <a:round/>
            <a:headEnd/>
            <a:tailEnd/>
          </a:ln>
        </p:spPr>
      </p:pic>
      <p:sp>
        <p:nvSpPr>
          <p:cNvPr id="531459" name="Text Box 7"/>
          <p:cNvSpPr txBox="1">
            <a:spLocks noChangeArrowheads="1"/>
          </p:cNvSpPr>
          <p:nvPr/>
        </p:nvSpPr>
        <p:spPr bwMode="auto">
          <a:xfrm>
            <a:off x="6553200" y="6356350"/>
            <a:ext cx="2133600" cy="365125"/>
          </a:xfrm>
          <a:prstGeom prst="rect">
            <a:avLst/>
          </a:prstGeom>
          <a:noFill/>
          <a:ln w="9525">
            <a:noFill/>
            <a:round/>
            <a:headEnd/>
            <a:tailEnd/>
          </a:ln>
        </p:spPr>
        <p:txBody>
          <a:bodyPr lIns="90000" tIns="46800" rIns="90000" bIns="46800" anchor="ct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366B57B-EFAA-4703-9499-3817199CD3E4}" type="slidenum">
              <a:rPr lang="pt-BR" sz="1200">
                <a:solidFill>
                  <a:srgbClr val="898989"/>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a:t>
            </a:fld>
            <a:endParaRPr lang="pt-BR" sz="1200">
              <a:solidFill>
                <a:srgbClr val="898989"/>
              </a:solidFill>
              <a:latin typeface="Calibri" pitchFamily="34" charset="0"/>
            </a:endParaRPr>
          </a:p>
        </p:txBody>
      </p:sp>
      <p:sp>
        <p:nvSpPr>
          <p:cNvPr id="531460" name="Text Box 5"/>
          <p:cNvSpPr txBox="1">
            <a:spLocks noChangeArrowheads="1"/>
          </p:cNvSpPr>
          <p:nvPr/>
        </p:nvSpPr>
        <p:spPr bwMode="auto">
          <a:xfrm>
            <a:off x="0" y="185738"/>
            <a:ext cx="9144000" cy="579437"/>
          </a:xfrm>
          <a:prstGeom prst="rect">
            <a:avLst/>
          </a:prstGeom>
          <a:noFill/>
          <a:ln w="9525">
            <a:noFill/>
            <a:round/>
            <a:headEnd/>
            <a:tailEnd/>
          </a:ln>
        </p:spPr>
        <p:txBody>
          <a:bodyPr lIns="92160" tIns="46080" rIns="92160" bIns="4608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400" b="1">
                <a:solidFill>
                  <a:srgbClr val="2F0D8F"/>
                </a:solidFill>
                <a:latin typeface="Arial "/>
              </a:rPr>
              <a:t>Conclusão</a:t>
            </a:r>
          </a:p>
        </p:txBody>
      </p:sp>
      <p:sp>
        <p:nvSpPr>
          <p:cNvPr id="531461" name="Retângulo 9"/>
          <p:cNvSpPr>
            <a:spLocks noChangeArrowheads="1"/>
          </p:cNvSpPr>
          <p:nvPr/>
        </p:nvSpPr>
        <p:spPr bwMode="auto">
          <a:xfrm>
            <a:off x="323850" y="908050"/>
            <a:ext cx="7993063" cy="5273675"/>
          </a:xfrm>
          <a:prstGeom prst="rect">
            <a:avLst/>
          </a:prstGeom>
          <a:noFill/>
          <a:ln w="9525">
            <a:noFill/>
            <a:miter lim="800000"/>
            <a:headEnd/>
            <a:tailEnd/>
          </a:ln>
        </p:spPr>
        <p:txBody>
          <a:bodyPr>
            <a:spAutoFit/>
          </a:bodyPr>
          <a:lstStyle/>
          <a:p>
            <a:pPr algn="just">
              <a:buFont typeface="Wingdings" pitchFamily="2" charset="2"/>
              <a:buChar char="Ø"/>
            </a:pPr>
            <a:r>
              <a:rPr lang="pt-BR" sz="2000"/>
              <a:t> O PBC não substitui o planejamento baseado em HE para o emprego operacional.</a:t>
            </a:r>
          </a:p>
          <a:p>
            <a:pPr algn="just"/>
            <a:endParaRPr lang="pt-BR" sz="2000"/>
          </a:p>
          <a:p>
            <a:pPr algn="just">
              <a:buFont typeface="Wingdings" pitchFamily="2" charset="2"/>
              <a:buChar char="Ø"/>
            </a:pPr>
            <a:r>
              <a:rPr lang="pt-BR" sz="2000"/>
              <a:t> Há necessidade de reestruturação do planejamento estratégico da MB e da Defesa como um todo.</a:t>
            </a:r>
          </a:p>
          <a:p>
            <a:pPr algn="just"/>
            <a:endParaRPr lang="pt-BR" sz="2000"/>
          </a:p>
          <a:p>
            <a:pPr algn="just">
              <a:buClr>
                <a:srgbClr val="00006C"/>
              </a:buClr>
              <a:buFont typeface="Wingdings" pitchFamily="2" charset="2"/>
              <a:buChar char="Ø"/>
            </a:pPr>
            <a:r>
              <a:rPr lang="pt-BR" altLang="pt-BR" sz="2000"/>
              <a:t> Tarefa complexa com elementos subjetivos consideráveis. </a:t>
            </a:r>
          </a:p>
          <a:p>
            <a:pPr algn="just">
              <a:buClr>
                <a:srgbClr val="00006C"/>
              </a:buClr>
            </a:pPr>
            <a:endParaRPr lang="pt-BR" altLang="pt-BR" sz="2000"/>
          </a:p>
          <a:p>
            <a:pPr algn="just">
              <a:buClr>
                <a:srgbClr val="00006C"/>
              </a:buClr>
              <a:buFont typeface="Wingdings" pitchFamily="2" charset="2"/>
              <a:buChar char="Ø"/>
            </a:pPr>
            <a:r>
              <a:rPr lang="pt-BR" altLang="pt-BR" sz="2000"/>
              <a:t> Processo deve ser sistemático, contínuo e depende de um banco de dados dedicado.</a:t>
            </a:r>
          </a:p>
          <a:p>
            <a:pPr algn="just">
              <a:buClr>
                <a:srgbClr val="00006C"/>
              </a:buClr>
            </a:pPr>
            <a:endParaRPr lang="pt-BR" altLang="pt-BR" sz="2000"/>
          </a:p>
          <a:p>
            <a:pPr algn="just">
              <a:buClr>
                <a:srgbClr val="00006C"/>
              </a:buClr>
              <a:buFont typeface="Wingdings" pitchFamily="2" charset="2"/>
              <a:buChar char="Ø"/>
            </a:pPr>
            <a:r>
              <a:rPr lang="pt-BR" altLang="pt-BR" sz="2000"/>
              <a:t> Identificação de boas práticas a fim de possibilitar o desenvolvimento de uma </a:t>
            </a:r>
            <a:r>
              <a:rPr lang="pt-BR" altLang="en-US" sz="2000"/>
              <a:t>“</a:t>
            </a:r>
            <a:r>
              <a:rPr lang="pt-BR" altLang="pt-BR" sz="2000"/>
              <a:t>cultura</a:t>
            </a:r>
            <a:r>
              <a:rPr lang="pt-BR" altLang="en-US" sz="2000"/>
              <a:t>”</a:t>
            </a:r>
            <a:r>
              <a:rPr lang="pt-BR" altLang="pt-BR" sz="2000"/>
              <a:t> de Planejamento de Força.</a:t>
            </a:r>
          </a:p>
          <a:p>
            <a:pPr algn="just">
              <a:buClr>
                <a:srgbClr val="00006C"/>
              </a:buClr>
            </a:pPr>
            <a:endParaRPr lang="pt-BR" altLang="pt-BR" sz="2000"/>
          </a:p>
          <a:p>
            <a:pPr algn="just">
              <a:buClr>
                <a:srgbClr val="00006C"/>
              </a:buClr>
              <a:buFont typeface="Wingdings" pitchFamily="2" charset="2"/>
              <a:buChar char="Ø"/>
            </a:pPr>
            <a:r>
              <a:rPr lang="pt-BR" altLang="pt-BR" sz="2000"/>
              <a:t> Emprego e desenvolvimento de programas já existentes que contribuam para o dimensionamento de meios navais, tais como Jogos de Guerra.</a:t>
            </a:r>
            <a:r>
              <a:rPr lang="pt-BR" sz="2000"/>
              <a:t>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3505" name="Imagem 1"/>
          <p:cNvPicPr>
            <a:picLocks noChangeAspect="1" noChangeArrowheads="1"/>
          </p:cNvPicPr>
          <p:nvPr/>
        </p:nvPicPr>
        <p:blipFill>
          <a:blip r:embed="rId3"/>
          <a:srcRect/>
          <a:stretch>
            <a:fillRect/>
          </a:stretch>
        </p:blipFill>
        <p:spPr bwMode="auto">
          <a:xfrm>
            <a:off x="-17463" y="0"/>
            <a:ext cx="9178926" cy="6884988"/>
          </a:xfrm>
          <a:prstGeom prst="rect">
            <a:avLst/>
          </a:prstGeom>
          <a:noFill/>
          <a:ln w="9525">
            <a:noFill/>
            <a:miter lim="800000"/>
            <a:headEnd/>
            <a:tailEnd/>
          </a:ln>
        </p:spPr>
      </p:pic>
      <p:pic>
        <p:nvPicPr>
          <p:cNvPr id="533506" name="Picture 3"/>
          <p:cNvPicPr>
            <a:picLocks noChangeAspect="1" noChangeArrowheads="1"/>
          </p:cNvPicPr>
          <p:nvPr/>
        </p:nvPicPr>
        <p:blipFill>
          <a:blip r:embed="rId4"/>
          <a:srcRect/>
          <a:stretch>
            <a:fillRect/>
          </a:stretch>
        </p:blipFill>
        <p:spPr bwMode="auto">
          <a:xfrm>
            <a:off x="6084888" y="441325"/>
            <a:ext cx="1468437" cy="1979613"/>
          </a:xfrm>
          <a:prstGeom prst="rect">
            <a:avLst/>
          </a:prstGeom>
          <a:noFill/>
          <a:ln w="9525">
            <a:noFill/>
            <a:miter lim="800000"/>
            <a:headEnd/>
            <a:tailEnd/>
          </a:ln>
        </p:spPr>
      </p:pic>
      <p:sp>
        <p:nvSpPr>
          <p:cNvPr id="2331" name="CustomShape 2"/>
          <p:cNvSpPr/>
          <p:nvPr/>
        </p:nvSpPr>
        <p:spPr>
          <a:xfrm>
            <a:off x="7164388" y="6524625"/>
            <a:ext cx="1905000" cy="37941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fontAlgn="auto">
              <a:spcBef>
                <a:spcPts val="0"/>
              </a:spcBef>
              <a:spcAft>
                <a:spcPts val="0"/>
              </a:spcAft>
              <a:defRPr/>
            </a:pPr>
            <a:fld id="{B5717D0D-1F07-4351-9D7D-92E217A2BFE0}" type="slidenum">
              <a:rPr lang="pt-BR" sz="1400" spc="-1">
                <a:solidFill>
                  <a:srgbClr val="FFFFFF"/>
                </a:solidFill>
                <a:ea typeface="MS PGothic"/>
              </a:rPr>
              <a:pPr algn="r" fontAlgn="auto">
                <a:spcBef>
                  <a:spcPts val="0"/>
                </a:spcBef>
                <a:spcAft>
                  <a:spcPts val="0"/>
                </a:spcAft>
                <a:defRPr/>
              </a:pPr>
              <a:t>18</a:t>
            </a:fld>
            <a:endParaRPr lang="pt-BR" sz="1400" spc="-1"/>
          </a:p>
        </p:txBody>
      </p:sp>
      <p:sp>
        <p:nvSpPr>
          <p:cNvPr id="2333" name="CustomShape 4"/>
          <p:cNvSpPr/>
          <p:nvPr/>
        </p:nvSpPr>
        <p:spPr>
          <a:xfrm>
            <a:off x="4859338" y="2997200"/>
            <a:ext cx="4292600" cy="57785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fontAlgn="auto">
              <a:spcBef>
                <a:spcPts val="0"/>
              </a:spcBef>
              <a:spcAft>
                <a:spcPts val="0"/>
              </a:spcAft>
              <a:defRPr/>
            </a:pPr>
            <a:r>
              <a:rPr lang="pt-BR" sz="4400" i="1" spc="-1" dirty="0">
                <a:solidFill>
                  <a:srgbClr val="FFFF0D"/>
                </a:solidFill>
                <a:ea typeface="MS PGothic"/>
              </a:rPr>
              <a:t>Tudo pela Pátria!</a:t>
            </a:r>
            <a:endParaRPr lang="pt-BR" sz="4400" spc="-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ângulo 18"/>
          <p:cNvSpPr/>
          <p:nvPr/>
        </p:nvSpPr>
        <p:spPr>
          <a:xfrm>
            <a:off x="0" y="0"/>
            <a:ext cx="9144000" cy="701675"/>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pt-BR" sz="2400">
              <a:solidFill>
                <a:prstClr val="white"/>
              </a:solidFill>
            </a:endParaRPr>
          </a:p>
        </p:txBody>
      </p:sp>
      <p:sp>
        <p:nvSpPr>
          <p:cNvPr id="501762" name="CaixaDeTexto 25"/>
          <p:cNvSpPr txBox="1">
            <a:spLocks noChangeArrowheads="1"/>
          </p:cNvSpPr>
          <p:nvPr/>
        </p:nvSpPr>
        <p:spPr bwMode="auto">
          <a:xfrm>
            <a:off x="3175" y="4763"/>
            <a:ext cx="9134475" cy="584200"/>
          </a:xfrm>
          <a:prstGeom prst="rect">
            <a:avLst/>
          </a:prstGeom>
          <a:solidFill>
            <a:srgbClr val="FFFF00"/>
          </a:solidFill>
          <a:ln w="9525">
            <a:noFill/>
            <a:miter lim="800000"/>
            <a:headEnd/>
            <a:tailEnd/>
          </a:ln>
        </p:spPr>
        <p:txBody>
          <a:bodyPr>
            <a:spAutoFit/>
          </a:bodyPr>
          <a:lstStyle/>
          <a:p>
            <a:pPr algn="ctr" eaLnBrk="0" hangingPunct="0"/>
            <a:r>
              <a:rPr lang="pt-BR" sz="3200" b="1">
                <a:solidFill>
                  <a:srgbClr val="000000"/>
                </a:solidFill>
                <a:latin typeface="Times New Roman" pitchFamily="18" charset="0"/>
                <a:ea typeface="MS PGothic" pitchFamily="34" charset="-128"/>
                <a:cs typeface="Times New Roman" pitchFamily="18" charset="0"/>
              </a:rPr>
              <a:t>Objetivo</a:t>
            </a:r>
          </a:p>
        </p:txBody>
      </p:sp>
      <p:sp>
        <p:nvSpPr>
          <p:cNvPr id="21" name="Subtítulo 2"/>
          <p:cNvSpPr txBox="1">
            <a:spLocks/>
          </p:cNvSpPr>
          <p:nvPr/>
        </p:nvSpPr>
        <p:spPr bwMode="auto">
          <a:xfrm>
            <a:off x="-71438" y="922338"/>
            <a:ext cx="9072563" cy="1643062"/>
          </a:xfrm>
          <a:prstGeom prst="rect">
            <a:avLst/>
          </a:prstGeom>
          <a:solidFill>
            <a:sysClr val="window" lastClr="FFFFFF">
              <a:lumMod val="65000"/>
              <a:lumOff val="35000"/>
              <a:alpha val="39000"/>
            </a:sysClr>
          </a:solidFill>
          <a:ln w="9525">
            <a:noFill/>
            <a:miter lim="800000"/>
            <a:headEnd/>
            <a:tailEnd/>
          </a:ln>
        </p:spPr>
        <p:txBody>
          <a:bodyPr/>
          <a:lstStyle/>
          <a:p>
            <a:pPr lvl="1" algn="ctr" fontAlgn="auto">
              <a:spcBef>
                <a:spcPts val="0"/>
              </a:spcBef>
              <a:spcAft>
                <a:spcPts val="0"/>
              </a:spcAft>
              <a:tabLst>
                <a:tab pos="355600" algn="l"/>
              </a:tabLst>
              <a:defRPr/>
            </a:pPr>
            <a:r>
              <a:rPr lang="pt-BR" sz="3200" b="1" kern="0" dirty="0">
                <a:solidFill>
                  <a:prstClr val="black"/>
                </a:solidFill>
                <a:latin typeface="Times New Roman" panose="02020603050405020304" pitchFamily="18" charset="0"/>
                <a:ea typeface="ＭＳ Ｐゴシック" pitchFamily="-112" charset="-128"/>
                <a:cs typeface="Times New Roman" panose="02020603050405020304" pitchFamily="18" charset="0"/>
              </a:rPr>
              <a:t>Conhecer os principais aspectos da implantação do PBC na MB, com a participação da comunidade de aquisição de Produtos de Defesa.</a:t>
            </a:r>
          </a:p>
        </p:txBody>
      </p:sp>
      <p:pic>
        <p:nvPicPr>
          <p:cNvPr id="501764" name="Picture 1262"/>
          <p:cNvPicPr>
            <a:picLocks noChangeAspect="1" noChangeArrowheads="1"/>
          </p:cNvPicPr>
          <p:nvPr/>
        </p:nvPicPr>
        <p:blipFill>
          <a:blip r:embed="rId3"/>
          <a:srcRect/>
          <a:stretch>
            <a:fillRect/>
          </a:stretch>
        </p:blipFill>
        <p:spPr bwMode="auto">
          <a:xfrm>
            <a:off x="0" y="0"/>
            <a:ext cx="865188" cy="1165225"/>
          </a:xfrm>
          <a:prstGeom prst="rect">
            <a:avLst/>
          </a:prstGeom>
          <a:noFill/>
          <a:ln w="9525">
            <a:noFill/>
            <a:round/>
            <a:headEnd/>
            <a:tailEnd/>
          </a:ln>
        </p:spPr>
      </p:pic>
      <p:pic>
        <p:nvPicPr>
          <p:cNvPr id="23" name="Imagem 17"/>
          <p:cNvPicPr/>
          <p:nvPr/>
        </p:nvPicPr>
        <p:blipFill>
          <a:blip r:embed="rId4" cstate="print"/>
          <a:stretch/>
        </p:blipFill>
        <p:spPr>
          <a:xfrm>
            <a:off x="5364088" y="4653136"/>
            <a:ext cx="3047400" cy="2096280"/>
          </a:xfrm>
          <a:prstGeom prst="rect">
            <a:avLst/>
          </a:prstGeom>
          <a:noFill/>
          <a:ln w="76200">
            <a:solidFill>
              <a:srgbClr val="FFC000"/>
            </a:solidFill>
            <a:miter lim="800000"/>
            <a:headEnd/>
            <a:tailEnd/>
          </a:ln>
          <a:scene3d>
            <a:camera prst="orthographicFront"/>
            <a:lightRig rig="threePt" dir="t"/>
          </a:scene3d>
          <a:sp3d>
            <a:bevelT w="114300" prst="artDeco"/>
          </a:sp3d>
        </p:spPr>
      </p:pic>
      <p:pic>
        <p:nvPicPr>
          <p:cNvPr id="24" name="Imagem 18"/>
          <p:cNvPicPr/>
          <p:nvPr/>
        </p:nvPicPr>
        <p:blipFill>
          <a:blip r:embed="rId5" cstate="print"/>
          <a:stretch/>
        </p:blipFill>
        <p:spPr>
          <a:xfrm>
            <a:off x="570872" y="4725144"/>
            <a:ext cx="3209040" cy="2040840"/>
          </a:xfrm>
          <a:prstGeom prst="rect">
            <a:avLst/>
          </a:prstGeom>
          <a:noFill/>
          <a:ln w="76200">
            <a:solidFill>
              <a:srgbClr val="FFC000"/>
            </a:solidFill>
            <a:miter lim="800000"/>
            <a:headEnd/>
            <a:tailEnd/>
          </a:ln>
          <a:scene3d>
            <a:camera prst="orthographicFront"/>
            <a:lightRig rig="threePt" dir="t"/>
          </a:scene3d>
          <a:sp3d>
            <a:bevelT w="114300" prst="artDeco"/>
          </a:sp3d>
        </p:spPr>
      </p:pic>
      <p:pic>
        <p:nvPicPr>
          <p:cNvPr id="25" name="Imagem 16"/>
          <p:cNvPicPr/>
          <p:nvPr/>
        </p:nvPicPr>
        <p:blipFill>
          <a:blip r:embed="rId6" cstate="print"/>
          <a:stretch/>
        </p:blipFill>
        <p:spPr>
          <a:xfrm>
            <a:off x="576064" y="2564904"/>
            <a:ext cx="3203848" cy="2088232"/>
          </a:xfrm>
          <a:prstGeom prst="rect">
            <a:avLst/>
          </a:prstGeom>
          <a:noFill/>
          <a:ln w="76200">
            <a:solidFill>
              <a:srgbClr val="FFC000"/>
            </a:solidFill>
            <a:miter lim="800000"/>
            <a:headEnd/>
            <a:tailEnd/>
          </a:ln>
          <a:scene3d>
            <a:camera prst="orthographicFront"/>
            <a:lightRig rig="threePt" dir="t"/>
          </a:scene3d>
          <a:sp3d>
            <a:bevelT w="114300" prst="artDeco"/>
          </a:sp3d>
        </p:spPr>
      </p:pic>
      <p:pic>
        <p:nvPicPr>
          <p:cNvPr id="26" name="Imagem 1"/>
          <p:cNvPicPr/>
          <p:nvPr/>
        </p:nvPicPr>
        <p:blipFill>
          <a:blip r:embed="rId7" cstate="print"/>
          <a:stretch/>
        </p:blipFill>
        <p:spPr>
          <a:xfrm>
            <a:off x="5364088" y="2492896"/>
            <a:ext cx="3059832" cy="2088232"/>
          </a:xfrm>
          <a:prstGeom prst="rect">
            <a:avLst/>
          </a:prstGeom>
          <a:noFill/>
          <a:ln w="76200">
            <a:solidFill>
              <a:srgbClr val="FFC000"/>
            </a:solidFill>
            <a:miter lim="800000"/>
            <a:headEnd/>
            <a:tailEnd/>
          </a:ln>
          <a:scene3d>
            <a:camera prst="orthographicFront"/>
            <a:lightRig rig="threePt" dir="t"/>
          </a:scene3d>
          <a:sp3d>
            <a:bevelT w="114300" prst="artDeco"/>
          </a:sp3d>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ângulo 18"/>
          <p:cNvSpPr/>
          <p:nvPr/>
        </p:nvSpPr>
        <p:spPr>
          <a:xfrm>
            <a:off x="0" y="0"/>
            <a:ext cx="9144000" cy="701675"/>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pt-BR" sz="2400">
              <a:solidFill>
                <a:prstClr val="white"/>
              </a:solidFill>
            </a:endParaRPr>
          </a:p>
        </p:txBody>
      </p:sp>
      <p:sp>
        <p:nvSpPr>
          <p:cNvPr id="503810" name="CaixaDeTexto 25"/>
          <p:cNvSpPr txBox="1">
            <a:spLocks noChangeArrowheads="1"/>
          </p:cNvSpPr>
          <p:nvPr/>
        </p:nvSpPr>
        <p:spPr bwMode="auto">
          <a:xfrm>
            <a:off x="3175" y="4763"/>
            <a:ext cx="9134475" cy="584200"/>
          </a:xfrm>
          <a:prstGeom prst="rect">
            <a:avLst/>
          </a:prstGeom>
          <a:solidFill>
            <a:srgbClr val="FFFF00"/>
          </a:solidFill>
          <a:ln w="9525">
            <a:noFill/>
            <a:miter lim="800000"/>
            <a:headEnd/>
            <a:tailEnd/>
          </a:ln>
        </p:spPr>
        <p:txBody>
          <a:bodyPr>
            <a:spAutoFit/>
          </a:bodyPr>
          <a:lstStyle/>
          <a:p>
            <a:pPr algn="ctr" eaLnBrk="0" hangingPunct="0"/>
            <a:r>
              <a:rPr lang="pt-BR" sz="3200" b="1">
                <a:solidFill>
                  <a:srgbClr val="000000"/>
                </a:solidFill>
                <a:latin typeface="Times New Roman" pitchFamily="18" charset="0"/>
                <a:ea typeface="MS PGothic" pitchFamily="34" charset="-128"/>
                <a:cs typeface="Times New Roman" pitchFamily="18" charset="0"/>
              </a:rPr>
              <a:t>Roteiro</a:t>
            </a:r>
          </a:p>
        </p:txBody>
      </p:sp>
      <p:sp>
        <p:nvSpPr>
          <p:cNvPr id="503811" name="Espaço Reservado para Conteúdo 2"/>
          <p:cNvSpPr>
            <a:spLocks noGrp="1"/>
          </p:cNvSpPr>
          <p:nvPr>
            <p:ph idx="1"/>
          </p:nvPr>
        </p:nvSpPr>
        <p:spPr>
          <a:xfrm>
            <a:off x="455613" y="1214438"/>
            <a:ext cx="8229600" cy="3948112"/>
          </a:xfrm>
        </p:spPr>
        <p:txBody>
          <a:bodyPr/>
          <a:lstStyle/>
          <a:p>
            <a:pPr>
              <a:lnSpc>
                <a:spcPts val="2588"/>
              </a:lnSpc>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mtClean="0">
                <a:solidFill>
                  <a:srgbClr val="000000"/>
                </a:solidFill>
              </a:rPr>
              <a:t> </a:t>
            </a:r>
            <a:r>
              <a:rPr lang="pt-BR" b="1" smtClean="0">
                <a:solidFill>
                  <a:srgbClr val="000000"/>
                </a:solidFill>
              </a:rPr>
              <a:t>Introdução</a:t>
            </a:r>
          </a:p>
          <a:p>
            <a:pPr>
              <a:lnSpc>
                <a:spcPts val="2588"/>
              </a:lnSpc>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mtClean="0">
              <a:solidFill>
                <a:srgbClr val="000000"/>
              </a:solidFill>
            </a:endParaRPr>
          </a:p>
          <a:p>
            <a:pPr>
              <a:lnSpc>
                <a:spcPts val="2588"/>
              </a:lnSpc>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1" smtClean="0">
                <a:solidFill>
                  <a:srgbClr val="000000"/>
                </a:solidFill>
              </a:rPr>
              <a:t> Experiência Brasileira com o PBC</a:t>
            </a:r>
          </a:p>
          <a:p>
            <a:pPr>
              <a:lnSpc>
                <a:spcPts val="2588"/>
              </a:lnSpc>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mtClean="0">
              <a:solidFill>
                <a:srgbClr val="000000"/>
              </a:solidFill>
            </a:endParaRPr>
          </a:p>
          <a:p>
            <a:pPr>
              <a:lnSpc>
                <a:spcPts val="2588"/>
              </a:lnSpc>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1" smtClean="0">
                <a:solidFill>
                  <a:srgbClr val="000000"/>
                </a:solidFill>
              </a:rPr>
              <a:t> PBC na Marinha do Brasil</a:t>
            </a:r>
          </a:p>
          <a:p>
            <a:pPr>
              <a:lnSpc>
                <a:spcPts val="2588"/>
              </a:lnSpc>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b="1" smtClean="0">
              <a:solidFill>
                <a:srgbClr val="000000"/>
              </a:solidFill>
            </a:endParaRPr>
          </a:p>
          <a:p>
            <a:pPr>
              <a:lnSpc>
                <a:spcPts val="2588"/>
              </a:lnSpc>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1" smtClean="0">
                <a:solidFill>
                  <a:srgbClr val="000000"/>
                </a:solidFill>
              </a:rPr>
              <a:t> Capacidades X PAED (MB)</a:t>
            </a:r>
          </a:p>
          <a:p>
            <a:pPr>
              <a:lnSpc>
                <a:spcPts val="2588"/>
              </a:lnSpc>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mtClean="0">
              <a:solidFill>
                <a:srgbClr val="000000"/>
              </a:solidFill>
            </a:endParaRPr>
          </a:p>
          <a:p>
            <a:pPr>
              <a:lnSpc>
                <a:spcPts val="2588"/>
              </a:lnSpc>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1" smtClean="0">
                <a:solidFill>
                  <a:srgbClr val="000000"/>
                </a:solidFill>
              </a:rPr>
              <a:t> Conclusão</a:t>
            </a:r>
            <a:endParaRPr lang="pt-BR" smtClean="0">
              <a:solidFill>
                <a:srgbClr val="898989"/>
              </a:solidFill>
            </a:endParaRPr>
          </a:p>
        </p:txBody>
      </p:sp>
      <p:pic>
        <p:nvPicPr>
          <p:cNvPr id="503812" name="Picture 1262"/>
          <p:cNvPicPr>
            <a:picLocks noChangeAspect="1" noChangeArrowheads="1"/>
          </p:cNvPicPr>
          <p:nvPr/>
        </p:nvPicPr>
        <p:blipFill>
          <a:blip r:embed="rId3"/>
          <a:srcRect/>
          <a:stretch>
            <a:fillRect/>
          </a:stretch>
        </p:blipFill>
        <p:spPr bwMode="auto">
          <a:xfrm>
            <a:off x="0" y="0"/>
            <a:ext cx="865188" cy="1165225"/>
          </a:xfrm>
          <a:prstGeom prst="rect">
            <a:avLst/>
          </a:prstGeom>
          <a:noFill/>
          <a:ln w="9525">
            <a:noFill/>
            <a:round/>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7" name="Freeform 1"/>
          <p:cNvSpPr>
            <a:spLocks noChangeArrowheads="1"/>
          </p:cNvSpPr>
          <p:nvPr/>
        </p:nvSpPr>
        <p:spPr bwMode="auto">
          <a:xfrm>
            <a:off x="3478213" y="6381750"/>
            <a:ext cx="42862" cy="42863"/>
          </a:xfrm>
          <a:custGeom>
            <a:avLst/>
            <a:gdLst>
              <a:gd name="T0" fmla="*/ 2147483647 w 6"/>
              <a:gd name="T1" fmla="*/ 2147483647 h 6"/>
              <a:gd name="T2" fmla="*/ 2147483647 w 6"/>
              <a:gd name="T3" fmla="*/ 0 h 6"/>
              <a:gd name="T4" fmla="*/ 0 w 6"/>
              <a:gd name="T5" fmla="*/ 0 h 6"/>
              <a:gd name="T6" fmla="*/ 2147483647 w 6"/>
              <a:gd name="T7" fmla="*/ 2147483647 h 6"/>
              <a:gd name="T8" fmla="*/ 2147483647 w 6"/>
              <a:gd name="T9" fmla="*/ 2147483647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3" y="3"/>
                </a:moveTo>
                <a:lnTo>
                  <a:pt x="1" y="0"/>
                </a:lnTo>
                <a:lnTo>
                  <a:pt x="0" y="0"/>
                </a:lnTo>
                <a:lnTo>
                  <a:pt x="6" y="6"/>
                </a:lnTo>
                <a:lnTo>
                  <a:pt x="3" y="3"/>
                </a:lnTo>
                <a:close/>
              </a:path>
            </a:pathLst>
          </a:custGeom>
          <a:solidFill>
            <a:srgbClr val="BF8D07"/>
          </a:solidFill>
          <a:ln w="9525" cap="flat">
            <a:noFill/>
            <a:round/>
            <a:headEnd/>
            <a:tailEnd/>
          </a:ln>
        </p:spPr>
        <p:txBody>
          <a:bodyPr wrap="none" anchor="ctr"/>
          <a:lstStyle/>
          <a:p>
            <a:endParaRPr lang="pt-BR"/>
          </a:p>
        </p:txBody>
      </p:sp>
      <p:sp>
        <p:nvSpPr>
          <p:cNvPr id="505858" name="Text Box 7"/>
          <p:cNvSpPr txBox="1">
            <a:spLocks noChangeArrowheads="1"/>
          </p:cNvSpPr>
          <p:nvPr/>
        </p:nvSpPr>
        <p:spPr bwMode="auto">
          <a:xfrm>
            <a:off x="6553200" y="6356350"/>
            <a:ext cx="2133600" cy="365125"/>
          </a:xfrm>
          <a:prstGeom prst="rect">
            <a:avLst/>
          </a:prstGeom>
          <a:noFill/>
          <a:ln w="9525">
            <a:noFill/>
            <a:round/>
            <a:headEnd/>
            <a:tailEnd/>
          </a:ln>
        </p:spPr>
        <p:txBody>
          <a:bodyPr lIns="90000" tIns="46800" rIns="90000" bIns="46800" anchor="ct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1C9974A-A1D3-462C-B384-B8426B0AD2AA}" type="slidenum">
              <a:rPr lang="pt-BR" sz="1200">
                <a:solidFill>
                  <a:srgbClr val="898989"/>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a:t>
            </a:fld>
            <a:endParaRPr lang="pt-BR" sz="1200">
              <a:solidFill>
                <a:srgbClr val="898989"/>
              </a:solidFill>
              <a:latin typeface="Calibri" pitchFamily="34" charset="0"/>
            </a:endParaRPr>
          </a:p>
        </p:txBody>
      </p:sp>
      <p:sp>
        <p:nvSpPr>
          <p:cNvPr id="9" name="CaixaDeTexto 25"/>
          <p:cNvSpPr txBox="1">
            <a:spLocks noChangeArrowheads="1"/>
          </p:cNvSpPr>
          <p:nvPr/>
        </p:nvSpPr>
        <p:spPr bwMode="auto">
          <a:xfrm>
            <a:off x="3175" y="4763"/>
            <a:ext cx="9134475" cy="584200"/>
          </a:xfrm>
          <a:prstGeom prst="rect">
            <a:avLst/>
          </a:prstGeom>
          <a:solidFill>
            <a:srgbClr val="FFFF00"/>
          </a:solidFill>
          <a:ln w="9525">
            <a:noFill/>
            <a:miter lim="800000"/>
            <a:headEnd/>
            <a:tailEnd/>
          </a:ln>
        </p:spPr>
        <p:txBody>
          <a:bodyPr>
            <a:spAutoFit/>
          </a:bodyPr>
          <a:lstStyle/>
          <a:p>
            <a:pPr algn="ctr" eaLnBrk="0" hangingPunct="0">
              <a:defRPr/>
            </a:pPr>
            <a:r>
              <a:rPr lang="pt-BR" sz="3200" b="1" dirty="0">
                <a:solidFill>
                  <a:srgbClr val="000000"/>
                </a:solidFill>
                <a:latin typeface="Calibri" pitchFamily="32" charset="0"/>
                <a:cs typeface="+mn-cs"/>
              </a:rPr>
              <a:t>Introdução</a:t>
            </a:r>
            <a:endParaRPr lang="pt-BR" sz="3200" b="1" dirty="0">
              <a:solidFill>
                <a:prstClr val="black"/>
              </a:solidFill>
              <a:effectLst>
                <a:outerShdw blurRad="38100" dist="38100" dir="2700000" algn="tl">
                  <a:srgbClr val="000000">
                    <a:alpha val="43137"/>
                  </a:srgbClr>
                </a:outerShdw>
              </a:effectLst>
              <a:latin typeface="Times New Roman" panose="02020603050405020304" pitchFamily="18" charset="0"/>
              <a:ea typeface="ＭＳ Ｐゴシック" pitchFamily="34" charset="-128"/>
              <a:cs typeface="Times New Roman" panose="02020603050405020304" pitchFamily="18" charset="0"/>
            </a:endParaRPr>
          </a:p>
        </p:txBody>
      </p:sp>
      <p:pic>
        <p:nvPicPr>
          <p:cNvPr id="505860" name="Picture 1262"/>
          <p:cNvPicPr>
            <a:picLocks noChangeAspect="1" noChangeArrowheads="1"/>
          </p:cNvPicPr>
          <p:nvPr/>
        </p:nvPicPr>
        <p:blipFill>
          <a:blip r:embed="rId3"/>
          <a:srcRect/>
          <a:stretch>
            <a:fillRect/>
          </a:stretch>
        </p:blipFill>
        <p:spPr bwMode="auto">
          <a:xfrm>
            <a:off x="0" y="0"/>
            <a:ext cx="865188" cy="1165225"/>
          </a:xfrm>
          <a:prstGeom prst="rect">
            <a:avLst/>
          </a:prstGeom>
          <a:noFill/>
          <a:ln w="9525">
            <a:noFill/>
            <a:round/>
            <a:headEnd/>
            <a:tailEnd/>
          </a:ln>
        </p:spPr>
      </p:pic>
      <p:sp>
        <p:nvSpPr>
          <p:cNvPr id="505861" name="Retângulo 11"/>
          <p:cNvSpPr>
            <a:spLocks noChangeArrowheads="1"/>
          </p:cNvSpPr>
          <p:nvPr/>
        </p:nvSpPr>
        <p:spPr bwMode="auto">
          <a:xfrm>
            <a:off x="827088" y="836613"/>
            <a:ext cx="7561262" cy="1200150"/>
          </a:xfrm>
          <a:prstGeom prst="rect">
            <a:avLst/>
          </a:prstGeom>
          <a:noFill/>
          <a:ln w="9525">
            <a:noFill/>
            <a:miter lim="800000"/>
            <a:headEnd/>
            <a:tailEnd/>
          </a:ln>
        </p:spPr>
        <p:txBody>
          <a:bodyPr>
            <a:spAutoFit/>
          </a:bodyPr>
          <a:lstStyle/>
          <a:p>
            <a:pPr algn="ctr"/>
            <a:r>
              <a:rPr lang="pt-BR" sz="2400" b="1"/>
              <a:t>Planejamento Baseado em Ameaças </a:t>
            </a:r>
          </a:p>
          <a:p>
            <a:pPr algn="ctr"/>
            <a:r>
              <a:rPr lang="pt-BR" sz="2400" b="1"/>
              <a:t>x </a:t>
            </a:r>
          </a:p>
          <a:p>
            <a:pPr algn="ctr"/>
            <a:r>
              <a:rPr lang="pt-BR" sz="2400" b="1"/>
              <a:t>Planejamento Baseado em Capacidades</a:t>
            </a:r>
          </a:p>
        </p:txBody>
      </p:sp>
      <p:graphicFrame>
        <p:nvGraphicFramePr>
          <p:cNvPr id="8" name="Diagrama 7"/>
          <p:cNvGraphicFramePr/>
          <p:nvPr/>
        </p:nvGraphicFramePr>
        <p:xfrm>
          <a:off x="1475656" y="220486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ângulo 18"/>
          <p:cNvSpPr/>
          <p:nvPr/>
        </p:nvSpPr>
        <p:spPr>
          <a:xfrm>
            <a:off x="0" y="0"/>
            <a:ext cx="9144000" cy="701675"/>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pt-BR" sz="2400">
              <a:solidFill>
                <a:prstClr val="white"/>
              </a:solidFill>
            </a:endParaRPr>
          </a:p>
        </p:txBody>
      </p:sp>
      <p:sp>
        <p:nvSpPr>
          <p:cNvPr id="12" name="CaixaDeTexto 25"/>
          <p:cNvSpPr txBox="1">
            <a:spLocks noChangeArrowheads="1"/>
          </p:cNvSpPr>
          <p:nvPr/>
        </p:nvSpPr>
        <p:spPr bwMode="auto">
          <a:xfrm>
            <a:off x="3175" y="4763"/>
            <a:ext cx="9134475" cy="584200"/>
          </a:xfrm>
          <a:prstGeom prst="rect">
            <a:avLst/>
          </a:prstGeom>
          <a:solidFill>
            <a:srgbClr val="FFFF00"/>
          </a:solidFill>
          <a:ln w="9525">
            <a:noFill/>
            <a:miter lim="800000"/>
            <a:headEnd/>
            <a:tailEnd/>
          </a:ln>
        </p:spPr>
        <p:txBody>
          <a:bodyPr>
            <a:spAutoFit/>
          </a:bodyPr>
          <a:lstStyle/>
          <a:p>
            <a:pPr algn="ctr" eaLnBrk="0" hangingPunct="0">
              <a:defRPr/>
            </a:pPr>
            <a:r>
              <a:rPr lang="pt-BR" sz="3200" b="1" dirty="0">
                <a:solidFill>
                  <a:srgbClr val="000000"/>
                </a:solidFill>
                <a:latin typeface="Calibri" pitchFamily="32" charset="0"/>
                <a:cs typeface="+mn-cs"/>
              </a:rPr>
              <a:t>Introdução</a:t>
            </a:r>
            <a:endParaRPr lang="pt-BR" sz="3200" b="1" dirty="0">
              <a:solidFill>
                <a:prstClr val="black"/>
              </a:solidFill>
              <a:effectLst>
                <a:outerShdw blurRad="38100" dist="38100" dir="2700000" algn="tl">
                  <a:srgbClr val="000000">
                    <a:alpha val="43137"/>
                  </a:srgbClr>
                </a:outerShdw>
              </a:effectLst>
              <a:latin typeface="Times New Roman" panose="02020603050405020304" pitchFamily="18" charset="0"/>
              <a:ea typeface="ＭＳ Ｐゴシック" pitchFamily="34" charset="-128"/>
              <a:cs typeface="Times New Roman" panose="02020603050405020304" pitchFamily="18" charset="0"/>
            </a:endParaRPr>
          </a:p>
        </p:txBody>
      </p:sp>
      <p:sp>
        <p:nvSpPr>
          <p:cNvPr id="507907" name="Espaço Reservado para Conteúdo 2"/>
          <p:cNvSpPr txBox="1">
            <a:spLocks/>
          </p:cNvSpPr>
          <p:nvPr/>
        </p:nvSpPr>
        <p:spPr bwMode="auto">
          <a:xfrm>
            <a:off x="3995738" y="1125538"/>
            <a:ext cx="5148262" cy="1727200"/>
          </a:xfrm>
          <a:prstGeom prst="rect">
            <a:avLst/>
          </a:prstGeom>
          <a:noFill/>
          <a:ln w="9525">
            <a:noFill/>
            <a:miter lim="800000"/>
            <a:headEnd/>
            <a:tailEnd/>
          </a:ln>
        </p:spPr>
        <p:txBody>
          <a:bodyPr/>
          <a:lstStyle/>
          <a:p>
            <a:pPr algn="just" defTabSz="457200" eaLnBrk="0" hangingPunct="0"/>
            <a:r>
              <a:rPr lang="pt-BR" sz="2400" b="1">
                <a:solidFill>
                  <a:srgbClr val="000000"/>
                </a:solidFill>
                <a:latin typeface="Calibri" pitchFamily="34" charset="0"/>
              </a:rPr>
              <a:t> </a:t>
            </a:r>
            <a:r>
              <a:rPr lang="pt-BR" sz="2400" b="1">
                <a:solidFill>
                  <a:srgbClr val="000000"/>
                </a:solidFill>
                <a:latin typeface="Arial "/>
              </a:rPr>
              <a:t>“Aptidão para </a:t>
            </a:r>
            <a:r>
              <a:rPr lang="pt-BR" sz="2400" b="1">
                <a:solidFill>
                  <a:srgbClr val="0000FF"/>
                </a:solidFill>
                <a:latin typeface="Arial "/>
              </a:rPr>
              <a:t>atingir um Efeito Desejado</a:t>
            </a:r>
            <a:r>
              <a:rPr lang="pt-BR" sz="2400" b="1">
                <a:solidFill>
                  <a:srgbClr val="000000"/>
                </a:solidFill>
                <a:latin typeface="Arial "/>
              </a:rPr>
              <a:t>, sob condições específicas, </a:t>
            </a:r>
            <a:r>
              <a:rPr lang="pt-BR" sz="2400" b="1">
                <a:solidFill>
                  <a:srgbClr val="0000FF"/>
                </a:solidFill>
                <a:latin typeface="Arial "/>
              </a:rPr>
              <a:t>por meio de um conjunto de Tarefas</a:t>
            </a:r>
            <a:r>
              <a:rPr lang="pt-BR" sz="2400" b="1">
                <a:solidFill>
                  <a:srgbClr val="000000"/>
                </a:solidFill>
                <a:latin typeface="Arial "/>
              </a:rPr>
              <a:t>”.</a:t>
            </a:r>
            <a:endParaRPr lang="pt-BR" sz="2400" b="1">
              <a:solidFill>
                <a:srgbClr val="898989"/>
              </a:solidFill>
              <a:latin typeface="Calibri" pitchFamily="34" charset="0"/>
            </a:endParaRPr>
          </a:p>
        </p:txBody>
      </p:sp>
      <p:pic>
        <p:nvPicPr>
          <p:cNvPr id="507908" name="Picture 1262"/>
          <p:cNvPicPr>
            <a:picLocks noChangeAspect="1" noChangeArrowheads="1"/>
          </p:cNvPicPr>
          <p:nvPr/>
        </p:nvPicPr>
        <p:blipFill>
          <a:blip r:embed="rId3"/>
          <a:srcRect/>
          <a:stretch>
            <a:fillRect/>
          </a:stretch>
        </p:blipFill>
        <p:spPr bwMode="auto">
          <a:xfrm>
            <a:off x="0" y="0"/>
            <a:ext cx="865188" cy="1165225"/>
          </a:xfrm>
          <a:prstGeom prst="rect">
            <a:avLst/>
          </a:prstGeom>
          <a:noFill/>
          <a:ln w="9525">
            <a:noFill/>
            <a:round/>
            <a:headEnd/>
            <a:tailEnd/>
          </a:ln>
        </p:spPr>
      </p:pic>
      <p:sp>
        <p:nvSpPr>
          <p:cNvPr id="507909" name="Text Box 19"/>
          <p:cNvSpPr txBox="1">
            <a:spLocks noChangeArrowheads="1"/>
          </p:cNvSpPr>
          <p:nvPr/>
        </p:nvSpPr>
        <p:spPr bwMode="auto">
          <a:xfrm>
            <a:off x="6011863" y="3284538"/>
            <a:ext cx="2808287" cy="3111500"/>
          </a:xfrm>
          <a:prstGeom prst="rect">
            <a:avLst/>
          </a:prstGeom>
          <a:solidFill>
            <a:srgbClr val="F2F2F2"/>
          </a:solidFill>
          <a:ln w="57150">
            <a:solidFill>
              <a:srgbClr val="16165D"/>
            </a:solid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800">
                <a:solidFill>
                  <a:srgbClr val="16165D"/>
                </a:solidFill>
                <a:ea typeface="MS PGothic" pitchFamily="34" charset="-128"/>
              </a:rPr>
              <a:t>- </a:t>
            </a:r>
            <a:r>
              <a:rPr lang="pt-BR" altLang="pt-BR" sz="2800" b="1">
                <a:solidFill>
                  <a:srgbClr val="16165D"/>
                </a:solidFill>
                <a:ea typeface="MS PGothic" pitchFamily="34" charset="-128"/>
              </a:rPr>
              <a:t>D</a:t>
            </a:r>
            <a:r>
              <a:rPr lang="pt-BR" altLang="pt-BR" sz="2800">
                <a:solidFill>
                  <a:srgbClr val="16165D"/>
                </a:solidFill>
                <a:ea typeface="MS PGothic" pitchFamily="34" charset="-128"/>
              </a:rPr>
              <a:t>outrina</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800">
                <a:solidFill>
                  <a:srgbClr val="16165D"/>
                </a:solidFill>
                <a:ea typeface="MS PGothic" pitchFamily="34" charset="-128"/>
              </a:rPr>
              <a:t>- </a:t>
            </a:r>
            <a:r>
              <a:rPr lang="pt-BR" altLang="pt-BR" sz="2800" b="1">
                <a:solidFill>
                  <a:srgbClr val="16165D"/>
                </a:solidFill>
                <a:ea typeface="MS PGothic" pitchFamily="34" charset="-128"/>
              </a:rPr>
              <a:t>O</a:t>
            </a:r>
            <a:r>
              <a:rPr lang="pt-BR" altLang="pt-BR" sz="2800">
                <a:solidFill>
                  <a:srgbClr val="16165D"/>
                </a:solidFill>
                <a:ea typeface="MS PGothic" pitchFamily="34" charset="-128"/>
              </a:rPr>
              <a:t>rganização</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800">
                <a:solidFill>
                  <a:srgbClr val="16165D"/>
                </a:solidFill>
                <a:ea typeface="MS PGothic" pitchFamily="34" charset="-128"/>
              </a:rPr>
              <a:t>- </a:t>
            </a:r>
            <a:r>
              <a:rPr lang="pt-BR" altLang="pt-BR" sz="2800" b="1">
                <a:solidFill>
                  <a:srgbClr val="16165D"/>
                </a:solidFill>
                <a:ea typeface="MS PGothic" pitchFamily="34" charset="-128"/>
              </a:rPr>
              <a:t>P</a:t>
            </a:r>
            <a:r>
              <a:rPr lang="pt-BR" altLang="pt-BR" sz="2800">
                <a:solidFill>
                  <a:srgbClr val="16165D"/>
                </a:solidFill>
                <a:ea typeface="MS PGothic" pitchFamily="34" charset="-128"/>
              </a:rPr>
              <a:t>essoal</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800">
                <a:solidFill>
                  <a:srgbClr val="16165D"/>
                </a:solidFill>
                <a:ea typeface="MS PGothic" pitchFamily="34" charset="-128"/>
              </a:rPr>
              <a:t>- </a:t>
            </a:r>
            <a:r>
              <a:rPr lang="pt-BR" altLang="pt-BR" sz="2800" b="1">
                <a:solidFill>
                  <a:srgbClr val="16165D"/>
                </a:solidFill>
                <a:ea typeface="MS PGothic" pitchFamily="34" charset="-128"/>
              </a:rPr>
              <a:t>E</a:t>
            </a:r>
            <a:r>
              <a:rPr lang="pt-BR" altLang="pt-BR" sz="2800">
                <a:solidFill>
                  <a:srgbClr val="16165D"/>
                </a:solidFill>
                <a:ea typeface="MS PGothic" pitchFamily="34" charset="-128"/>
              </a:rPr>
              <a:t>nsino</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800">
                <a:solidFill>
                  <a:srgbClr val="16165D"/>
                </a:solidFill>
                <a:ea typeface="MS PGothic" pitchFamily="34" charset="-128"/>
              </a:rPr>
              <a:t>- </a:t>
            </a:r>
            <a:r>
              <a:rPr lang="pt-BR" altLang="pt-BR" sz="2800" b="1">
                <a:solidFill>
                  <a:srgbClr val="16165D"/>
                </a:solidFill>
                <a:ea typeface="MS PGothic" pitchFamily="34" charset="-128"/>
              </a:rPr>
              <a:t>M</a:t>
            </a:r>
            <a:r>
              <a:rPr lang="pt-BR" altLang="pt-BR" sz="2800">
                <a:solidFill>
                  <a:srgbClr val="16165D"/>
                </a:solidFill>
                <a:ea typeface="MS PGothic" pitchFamily="34" charset="-128"/>
              </a:rPr>
              <a:t>aterial</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800">
                <a:solidFill>
                  <a:srgbClr val="16165D"/>
                </a:solidFill>
                <a:ea typeface="MS PGothic" pitchFamily="34" charset="-128"/>
              </a:rPr>
              <a:t>- </a:t>
            </a:r>
            <a:r>
              <a:rPr lang="pt-BR" altLang="pt-BR" sz="2800" b="1">
                <a:solidFill>
                  <a:srgbClr val="16165D"/>
                </a:solidFill>
                <a:ea typeface="MS PGothic" pitchFamily="34" charset="-128"/>
              </a:rPr>
              <a:t>A</a:t>
            </a:r>
            <a:r>
              <a:rPr lang="pt-BR" altLang="pt-BR" sz="2800">
                <a:solidFill>
                  <a:srgbClr val="16165D"/>
                </a:solidFill>
                <a:ea typeface="MS PGothic" pitchFamily="34" charset="-128"/>
              </a:rPr>
              <a:t>destramento</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800">
                <a:solidFill>
                  <a:srgbClr val="16165D"/>
                </a:solidFill>
                <a:ea typeface="MS PGothic" pitchFamily="34" charset="-128"/>
              </a:rPr>
              <a:t>- </a:t>
            </a:r>
            <a:r>
              <a:rPr lang="pt-BR" altLang="pt-BR" sz="2800" b="1">
                <a:solidFill>
                  <a:srgbClr val="16165D"/>
                </a:solidFill>
                <a:ea typeface="MS PGothic" pitchFamily="34" charset="-128"/>
              </a:rPr>
              <a:t>I</a:t>
            </a:r>
            <a:r>
              <a:rPr lang="pt-BR" altLang="pt-BR" sz="2800">
                <a:solidFill>
                  <a:srgbClr val="16165D"/>
                </a:solidFill>
                <a:ea typeface="MS PGothic" pitchFamily="34" charset="-128"/>
              </a:rPr>
              <a:t>nfraestrutura</a:t>
            </a:r>
          </a:p>
        </p:txBody>
      </p:sp>
      <p:sp>
        <p:nvSpPr>
          <p:cNvPr id="507910" name="Text Box 26"/>
          <p:cNvSpPr txBox="1">
            <a:spLocks noChangeArrowheads="1"/>
          </p:cNvSpPr>
          <p:nvPr/>
        </p:nvSpPr>
        <p:spPr bwMode="auto">
          <a:xfrm>
            <a:off x="2786063" y="5046663"/>
            <a:ext cx="2547937" cy="525462"/>
          </a:xfrm>
          <a:prstGeom prst="rect">
            <a:avLst/>
          </a:prstGeom>
          <a:noFill/>
          <a:ln w="9525">
            <a:noFill/>
            <a:miter lim="800000"/>
            <a:headEnd/>
            <a:tailEnd/>
          </a:ln>
        </p:spPr>
        <p:txBody>
          <a:bodyPr lIns="90000" tIns="46800" rIns="90000" bIns="46800">
            <a:spAutoFit/>
          </a:bodyPr>
          <a:lstStyle/>
          <a:p>
            <a:pPr algn="ct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800">
                <a:solidFill>
                  <a:srgbClr val="000000"/>
                </a:solidFill>
              </a:rPr>
              <a:t>DOPEMAI</a:t>
            </a:r>
            <a:endParaRPr lang="pt-BR" altLang="pt-BR" sz="1400">
              <a:solidFill>
                <a:srgbClr val="000000"/>
              </a:solidFill>
            </a:endParaRPr>
          </a:p>
        </p:txBody>
      </p:sp>
      <p:pic>
        <p:nvPicPr>
          <p:cNvPr id="507911" name="Imagem 4" descr="A140"/>
          <p:cNvPicPr>
            <a:picLocks noChangeArrowheads="1"/>
          </p:cNvPicPr>
          <p:nvPr/>
        </p:nvPicPr>
        <p:blipFill>
          <a:blip r:embed="rId4"/>
          <a:srcRect/>
          <a:stretch>
            <a:fillRect/>
          </a:stretch>
        </p:blipFill>
        <p:spPr bwMode="auto">
          <a:xfrm>
            <a:off x="179388" y="2924175"/>
            <a:ext cx="5256212" cy="3751263"/>
          </a:xfrm>
          <a:prstGeom prst="rect">
            <a:avLst/>
          </a:prstGeom>
          <a:noFill/>
          <a:ln w="9525">
            <a:noFill/>
            <a:miter lim="800000"/>
            <a:headEnd/>
            <a:tailEnd/>
          </a:ln>
        </p:spPr>
      </p:pic>
      <p:sp>
        <p:nvSpPr>
          <p:cNvPr id="9" name="Pentágono 8"/>
          <p:cNvSpPr/>
          <p:nvPr/>
        </p:nvSpPr>
        <p:spPr>
          <a:xfrm>
            <a:off x="250825" y="1484313"/>
            <a:ext cx="3457575" cy="115252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3600" dirty="0">
                <a:solidFill>
                  <a:srgbClr val="FFFF00"/>
                </a:solidFill>
              </a:rPr>
              <a:t>CAPACIDADE</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3" name="Freeform 1"/>
          <p:cNvSpPr>
            <a:spLocks noChangeArrowheads="1"/>
          </p:cNvSpPr>
          <p:nvPr/>
        </p:nvSpPr>
        <p:spPr bwMode="auto">
          <a:xfrm>
            <a:off x="3478213" y="6381750"/>
            <a:ext cx="42862" cy="42863"/>
          </a:xfrm>
          <a:custGeom>
            <a:avLst/>
            <a:gdLst>
              <a:gd name="T0" fmla="*/ 2147483647 w 6"/>
              <a:gd name="T1" fmla="*/ 2147483647 h 6"/>
              <a:gd name="T2" fmla="*/ 2147483647 w 6"/>
              <a:gd name="T3" fmla="*/ 0 h 6"/>
              <a:gd name="T4" fmla="*/ 0 w 6"/>
              <a:gd name="T5" fmla="*/ 0 h 6"/>
              <a:gd name="T6" fmla="*/ 2147483647 w 6"/>
              <a:gd name="T7" fmla="*/ 2147483647 h 6"/>
              <a:gd name="T8" fmla="*/ 2147483647 w 6"/>
              <a:gd name="T9" fmla="*/ 2147483647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3" y="3"/>
                </a:moveTo>
                <a:lnTo>
                  <a:pt x="1" y="0"/>
                </a:lnTo>
                <a:lnTo>
                  <a:pt x="0" y="0"/>
                </a:lnTo>
                <a:lnTo>
                  <a:pt x="6" y="6"/>
                </a:lnTo>
                <a:lnTo>
                  <a:pt x="3" y="3"/>
                </a:lnTo>
                <a:close/>
              </a:path>
            </a:pathLst>
          </a:custGeom>
          <a:solidFill>
            <a:srgbClr val="BF8D07"/>
          </a:solidFill>
          <a:ln w="9525" cap="flat">
            <a:noFill/>
            <a:round/>
            <a:headEnd/>
            <a:tailEnd/>
          </a:ln>
        </p:spPr>
        <p:txBody>
          <a:bodyPr wrap="none" anchor="ctr"/>
          <a:lstStyle/>
          <a:p>
            <a:endParaRPr lang="pt-BR"/>
          </a:p>
        </p:txBody>
      </p:sp>
      <p:pic>
        <p:nvPicPr>
          <p:cNvPr id="509954" name="Picture 5"/>
          <p:cNvPicPr>
            <a:picLocks noChangeAspect="1" noChangeArrowheads="1"/>
          </p:cNvPicPr>
          <p:nvPr/>
        </p:nvPicPr>
        <p:blipFill>
          <a:blip r:embed="rId3"/>
          <a:srcRect/>
          <a:stretch>
            <a:fillRect/>
          </a:stretch>
        </p:blipFill>
        <p:spPr bwMode="auto">
          <a:xfrm>
            <a:off x="34925" y="44450"/>
            <a:ext cx="541338" cy="720725"/>
          </a:xfrm>
          <a:prstGeom prst="rect">
            <a:avLst/>
          </a:prstGeom>
          <a:noFill/>
          <a:ln w="9525">
            <a:noFill/>
            <a:round/>
            <a:headEnd/>
            <a:tailEnd/>
          </a:ln>
        </p:spPr>
      </p:pic>
      <p:sp>
        <p:nvSpPr>
          <p:cNvPr id="509955" name="Text Box 7"/>
          <p:cNvSpPr txBox="1">
            <a:spLocks noChangeArrowheads="1"/>
          </p:cNvSpPr>
          <p:nvPr/>
        </p:nvSpPr>
        <p:spPr bwMode="auto">
          <a:xfrm>
            <a:off x="6553200" y="6356350"/>
            <a:ext cx="2133600" cy="365125"/>
          </a:xfrm>
          <a:prstGeom prst="rect">
            <a:avLst/>
          </a:prstGeom>
          <a:noFill/>
          <a:ln w="9525">
            <a:noFill/>
            <a:round/>
            <a:headEnd/>
            <a:tailEnd/>
          </a:ln>
        </p:spPr>
        <p:txBody>
          <a:bodyPr lIns="90000" tIns="46800" rIns="90000" bIns="46800" anchor="ct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EF83CE2-BD4D-46B2-A923-0EADBCD0FD2E}" type="slidenum">
              <a:rPr lang="pt-BR" sz="1200">
                <a:solidFill>
                  <a:srgbClr val="898989"/>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a:t>
            </a:fld>
            <a:endParaRPr lang="pt-BR" sz="1200">
              <a:solidFill>
                <a:srgbClr val="898989"/>
              </a:solidFill>
              <a:latin typeface="Calibri" pitchFamily="34" charset="0"/>
            </a:endParaRPr>
          </a:p>
        </p:txBody>
      </p:sp>
      <p:sp>
        <p:nvSpPr>
          <p:cNvPr id="509956" name="Text Box 5"/>
          <p:cNvSpPr txBox="1">
            <a:spLocks noChangeArrowheads="1"/>
          </p:cNvSpPr>
          <p:nvPr/>
        </p:nvSpPr>
        <p:spPr bwMode="auto">
          <a:xfrm>
            <a:off x="0" y="185738"/>
            <a:ext cx="9144000" cy="579437"/>
          </a:xfrm>
          <a:prstGeom prst="rect">
            <a:avLst/>
          </a:prstGeom>
          <a:noFill/>
          <a:ln w="9525">
            <a:noFill/>
            <a:round/>
            <a:headEnd/>
            <a:tailEnd/>
          </a:ln>
        </p:spPr>
        <p:txBody>
          <a:bodyPr lIns="92160" tIns="46080" rIns="92160" bIns="4608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400" b="1">
                <a:solidFill>
                  <a:srgbClr val="2F0D8F"/>
                </a:solidFill>
                <a:latin typeface="Arial "/>
              </a:rPr>
              <a:t>Experiência Brasileira com o PBC </a:t>
            </a:r>
          </a:p>
        </p:txBody>
      </p:sp>
      <p:sp>
        <p:nvSpPr>
          <p:cNvPr id="509957" name="Retângulo 9"/>
          <p:cNvSpPr>
            <a:spLocks noChangeArrowheads="1"/>
          </p:cNvSpPr>
          <p:nvPr/>
        </p:nvSpPr>
        <p:spPr bwMode="auto">
          <a:xfrm>
            <a:off x="107950" y="1196975"/>
            <a:ext cx="6192838" cy="1938338"/>
          </a:xfrm>
          <a:prstGeom prst="rect">
            <a:avLst/>
          </a:prstGeom>
          <a:noFill/>
          <a:ln w="9525">
            <a:noFill/>
            <a:miter lim="800000"/>
            <a:headEnd/>
            <a:tailEnd/>
          </a:ln>
        </p:spPr>
        <p:txBody>
          <a:bodyPr>
            <a:spAutoFit/>
          </a:bodyPr>
          <a:lstStyle/>
          <a:p>
            <a:pPr algn="just">
              <a:buFont typeface="Wingdings" pitchFamily="2" charset="2"/>
              <a:buChar char="Ø"/>
            </a:pPr>
            <a:r>
              <a:rPr lang="pt-BR" sz="2400"/>
              <a:t> Revisão de 2012/2013, nomeada como PND, prevê um OND: X – estruturar as FA </a:t>
            </a:r>
            <a:r>
              <a:rPr lang="pt-BR" sz="2400" b="1"/>
              <a:t>em torno de capacidades</a:t>
            </a:r>
            <a:r>
              <a:rPr lang="pt-BR" sz="2400"/>
              <a:t>, dotando-as de pessoal e material compatíveis com os planejamentos estratégicos e operacionais.</a:t>
            </a:r>
          </a:p>
        </p:txBody>
      </p:sp>
      <p:pic>
        <p:nvPicPr>
          <p:cNvPr id="9" name="Picture 6"/>
          <p:cNvPicPr>
            <a:picLocks noChangeAspect="1" noChangeArrowheads="1"/>
          </p:cNvPicPr>
          <p:nvPr/>
        </p:nvPicPr>
        <p:blipFill>
          <a:blip r:embed="rId4" cstate="print"/>
          <a:srcRect/>
          <a:stretch>
            <a:fillRect/>
          </a:stretch>
        </p:blipFill>
        <p:spPr bwMode="auto">
          <a:xfrm>
            <a:off x="251520" y="4056235"/>
            <a:ext cx="2310336" cy="2613125"/>
          </a:xfrm>
          <a:prstGeom prst="rect">
            <a:avLst/>
          </a:prstGeom>
          <a:noFill/>
          <a:ln w="12700">
            <a:noFill/>
            <a:miter lim="800000"/>
            <a:headEnd/>
            <a:tailEnd/>
          </a:ln>
          <a:effectLst>
            <a:outerShdw blurRad="184150" dist="241300" dir="11520000" sx="110000" sy="110000" algn="ctr">
              <a:srgbClr val="000000">
                <a:alpha val="18000"/>
              </a:srgbClr>
            </a:outerShdw>
          </a:effectLst>
          <a:scene3d>
            <a:camera prst="perspectiveHeroicExtremeRightFacing"/>
            <a:lightRig rig="flood" dir="t">
              <a:rot lat="0" lon="0" rev="13800000"/>
            </a:lightRig>
          </a:scene3d>
          <a:sp3d extrusionH="107950" prstMaterial="plastic">
            <a:bevelT w="82550" h="63500" prst="divot"/>
            <a:bevelB/>
          </a:sp3d>
        </p:spPr>
      </p:pic>
      <p:sp>
        <p:nvSpPr>
          <p:cNvPr id="509959" name="Retângulo 10"/>
          <p:cNvSpPr>
            <a:spLocks noChangeArrowheads="1"/>
          </p:cNvSpPr>
          <p:nvPr/>
        </p:nvSpPr>
        <p:spPr bwMode="auto">
          <a:xfrm>
            <a:off x="2627313" y="5037138"/>
            <a:ext cx="5689600" cy="1200150"/>
          </a:xfrm>
          <a:prstGeom prst="rect">
            <a:avLst/>
          </a:prstGeom>
          <a:noFill/>
          <a:ln w="9525">
            <a:noFill/>
            <a:miter lim="800000"/>
            <a:headEnd/>
            <a:tailEnd/>
          </a:ln>
        </p:spPr>
        <p:txBody>
          <a:bodyPr>
            <a:spAutoFit/>
          </a:bodyPr>
          <a:lstStyle/>
          <a:p>
            <a:pPr algn="just">
              <a:buFont typeface="Wingdings" pitchFamily="2" charset="2"/>
              <a:buChar char="Ø"/>
            </a:pPr>
            <a:r>
              <a:rPr lang="pt-BR" sz="2400"/>
              <a:t>END2012 - Estruturar o potencial estratégico </a:t>
            </a:r>
            <a:r>
              <a:rPr lang="pt-BR" sz="2400" b="1"/>
              <a:t>em torno de capacidades.</a:t>
            </a:r>
          </a:p>
          <a:p>
            <a:pPr algn="just"/>
            <a:endParaRPr lang="pt-BR" sz="2400"/>
          </a:p>
        </p:txBody>
      </p:sp>
      <p:sp>
        <p:nvSpPr>
          <p:cNvPr id="509960" name="AutoShape 2" descr="Resultado de imagem para POLITICA NACIONAL DE DEFESA"/>
          <p:cNvSpPr>
            <a:spLocks noChangeAspect="1" noChangeArrowheads="1"/>
          </p:cNvSpPr>
          <p:nvPr/>
        </p:nvSpPr>
        <p:spPr bwMode="auto">
          <a:xfrm>
            <a:off x="155575" y="-1189038"/>
            <a:ext cx="1838325" cy="2486026"/>
          </a:xfrm>
          <a:prstGeom prst="rect">
            <a:avLst/>
          </a:prstGeom>
          <a:noFill/>
          <a:ln w="9525">
            <a:noFill/>
            <a:miter lim="800000"/>
            <a:headEnd/>
            <a:tailEnd/>
          </a:ln>
        </p:spPr>
        <p:txBody>
          <a:bodyPr/>
          <a:lstStyle/>
          <a:p>
            <a:endParaRPr lang="pt-BR"/>
          </a:p>
        </p:txBody>
      </p:sp>
      <p:pic>
        <p:nvPicPr>
          <p:cNvPr id="13" name="Imagem 12" descr="PND CAPA.jpg"/>
          <p:cNvPicPr>
            <a:picLocks noChangeAspect="1"/>
          </p:cNvPicPr>
          <p:nvPr/>
        </p:nvPicPr>
        <p:blipFill>
          <a:blip r:embed="rId5"/>
          <a:stretch>
            <a:fillRect/>
          </a:stretch>
        </p:blipFill>
        <p:spPr>
          <a:xfrm>
            <a:off x="6588125" y="908050"/>
            <a:ext cx="2270125" cy="3070225"/>
          </a:xfrm>
          <a:prstGeom prst="rect">
            <a:avLst/>
          </a:prstGeom>
          <a:effectLst>
            <a:outerShdw blurRad="50800" dist="38100" dir="18900000" sx="110000" sy="110000" algn="bl" rotWithShape="0">
              <a:prstClr val="black">
                <a:alpha val="20000"/>
              </a:prstClr>
            </a:outerShdw>
          </a:effectLst>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1" name="Rectangle 1"/>
          <p:cNvSpPr>
            <a:spLocks noChangeArrowheads="1"/>
          </p:cNvSpPr>
          <p:nvPr/>
        </p:nvSpPr>
        <p:spPr bwMode="auto">
          <a:xfrm>
            <a:off x="1379538" y="-100013"/>
            <a:ext cx="6985000" cy="1139826"/>
          </a:xfrm>
          <a:prstGeom prst="rect">
            <a:avLst/>
          </a:prstGeom>
          <a:noFill/>
          <a:ln w="9525">
            <a:noFill/>
            <a:miter lim="800000"/>
            <a:headEnd/>
            <a:tailEnd/>
          </a:ln>
        </p:spPr>
        <p:txBody>
          <a:bodyPr lIns="90000" tIns="45000" rIns="90000" bIns="450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400" b="1">
                <a:solidFill>
                  <a:srgbClr val="2F0D8F"/>
                </a:solidFill>
                <a:latin typeface="Arial "/>
              </a:rPr>
              <a:t>PBC na Marinha do Brasil</a:t>
            </a:r>
          </a:p>
        </p:txBody>
      </p:sp>
      <p:sp>
        <p:nvSpPr>
          <p:cNvPr id="512002" name="Rectangle 4"/>
          <p:cNvSpPr>
            <a:spLocks noChangeArrowheads="1"/>
          </p:cNvSpPr>
          <p:nvPr/>
        </p:nvSpPr>
        <p:spPr bwMode="auto">
          <a:xfrm>
            <a:off x="468313" y="620713"/>
            <a:ext cx="8228012" cy="504825"/>
          </a:xfrm>
          <a:prstGeom prst="rect">
            <a:avLst/>
          </a:prstGeom>
          <a:noFill/>
          <a:ln w="9525">
            <a:noFill/>
            <a:miter lim="800000"/>
            <a:headEnd/>
            <a:tailEnd/>
          </a:ln>
        </p:spPr>
        <p:txBody>
          <a:bodyPr lIns="90000" tIns="46800" rIns="90000" bIns="46800" anchor="b"/>
          <a:lstStyle/>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200">
                <a:solidFill>
                  <a:srgbClr val="000052"/>
                </a:solidFill>
                <a:ea typeface="Microsoft YaHei" pitchFamily="34" charset="-122"/>
              </a:rPr>
              <a:t>Documentos Condicionantes</a:t>
            </a:r>
          </a:p>
        </p:txBody>
      </p:sp>
      <p:sp>
        <p:nvSpPr>
          <p:cNvPr id="4" name="AutoShape 1"/>
          <p:cNvSpPr>
            <a:spLocks noChangeArrowheads="1"/>
          </p:cNvSpPr>
          <p:nvPr/>
        </p:nvSpPr>
        <p:spPr bwMode="auto">
          <a:xfrm>
            <a:off x="1331913" y="5373688"/>
            <a:ext cx="2266950" cy="792162"/>
          </a:xfrm>
          <a:prstGeom prst="bevel">
            <a:avLst>
              <a:gd name="adj" fmla="val 12500"/>
            </a:avLst>
          </a:prstGeom>
          <a:solidFill>
            <a:schemeClr val="accent2">
              <a:lumMod val="75000"/>
            </a:schemeClr>
          </a:solidFill>
          <a:ln>
            <a:noFill/>
          </a:ln>
          <a:effectLst>
            <a:outerShdw blurRad="63500" dist="17819" dir="2700000" algn="ctr" rotWithShape="0">
              <a:srgbClr val="000041">
                <a:alpha val="75014"/>
              </a:srgbClr>
            </a:outerShdw>
          </a:effectLst>
        </p:spPr>
        <p:txBody>
          <a:bodyPr wrap="none" anchor="ctr"/>
          <a:lstStyle/>
          <a:p>
            <a:pPr fontAlgn="auto">
              <a:spcBef>
                <a:spcPts val="0"/>
              </a:spcBef>
              <a:spcAft>
                <a:spcPts val="0"/>
              </a:spcAft>
              <a:defRPr/>
            </a:pPr>
            <a:endParaRPr lang="en-US">
              <a:solidFill>
                <a:schemeClr val="bg1"/>
              </a:solidFill>
              <a:latin typeface="+mn-lt"/>
              <a:cs typeface="+mn-cs"/>
            </a:endParaRPr>
          </a:p>
        </p:txBody>
      </p:sp>
      <p:pic>
        <p:nvPicPr>
          <p:cNvPr id="512004" name="Picture 2"/>
          <p:cNvPicPr>
            <a:picLocks noChangeAspect="1" noChangeArrowheads="1"/>
          </p:cNvPicPr>
          <p:nvPr/>
        </p:nvPicPr>
        <p:blipFill>
          <a:blip r:embed="rId3">
            <a:lum bright="6000" contrast="26000"/>
          </a:blip>
          <a:srcRect/>
          <a:stretch>
            <a:fillRect/>
          </a:stretch>
        </p:blipFill>
        <p:spPr bwMode="auto">
          <a:xfrm>
            <a:off x="6148388" y="1628775"/>
            <a:ext cx="1771650" cy="2232025"/>
          </a:xfrm>
          <a:prstGeom prst="rect">
            <a:avLst/>
          </a:prstGeom>
          <a:noFill/>
          <a:ln w="9525">
            <a:noFill/>
            <a:miter lim="800000"/>
            <a:headEnd/>
            <a:tailEnd/>
          </a:ln>
        </p:spPr>
      </p:pic>
      <p:sp>
        <p:nvSpPr>
          <p:cNvPr id="6" name="AutoShape 5"/>
          <p:cNvSpPr>
            <a:spLocks noChangeArrowheads="1"/>
          </p:cNvSpPr>
          <p:nvPr/>
        </p:nvSpPr>
        <p:spPr bwMode="auto">
          <a:xfrm>
            <a:off x="1563688" y="4005263"/>
            <a:ext cx="2447925" cy="1042987"/>
          </a:xfrm>
          <a:prstGeom prst="bevel">
            <a:avLst>
              <a:gd name="adj" fmla="val 11722"/>
            </a:avLst>
          </a:prstGeom>
          <a:solidFill>
            <a:schemeClr val="accent5"/>
          </a:solidFill>
          <a:ln>
            <a:noFill/>
          </a:ln>
          <a:effectLst>
            <a:outerShdw blurRad="63500" dist="17819" dir="2700000" algn="ctr" rotWithShape="0">
              <a:srgbClr val="004600">
                <a:alpha val="75014"/>
              </a:srgbClr>
            </a:outerShdw>
          </a:effectLst>
        </p:spPr>
        <p:txBody>
          <a:bodyPr wrap="none" anchor="ctr"/>
          <a:lstStyle/>
          <a:p>
            <a:pPr fontAlgn="auto">
              <a:spcBef>
                <a:spcPts val="0"/>
              </a:spcBef>
              <a:spcAft>
                <a:spcPts val="0"/>
              </a:spcAft>
              <a:defRPr/>
            </a:pPr>
            <a:endParaRPr lang="en-US">
              <a:latin typeface="+mn-lt"/>
              <a:cs typeface="+mn-cs"/>
            </a:endParaRPr>
          </a:p>
        </p:txBody>
      </p:sp>
      <p:sp>
        <p:nvSpPr>
          <p:cNvPr id="7" name="AutoShape 6"/>
          <p:cNvSpPr>
            <a:spLocks noChangeArrowheads="1"/>
          </p:cNvSpPr>
          <p:nvPr/>
        </p:nvSpPr>
        <p:spPr bwMode="auto">
          <a:xfrm>
            <a:off x="4211638" y="4005263"/>
            <a:ext cx="2447925" cy="1042987"/>
          </a:xfrm>
          <a:prstGeom prst="bevel">
            <a:avLst>
              <a:gd name="adj" fmla="val 12500"/>
            </a:avLst>
          </a:prstGeom>
          <a:solidFill>
            <a:schemeClr val="accent5"/>
          </a:solidFill>
          <a:ln>
            <a:noFill/>
          </a:ln>
          <a:effectLst>
            <a:outerShdw blurRad="63500" dist="17819" dir="2700000" algn="ctr" rotWithShape="0">
              <a:srgbClr val="004600">
                <a:alpha val="75014"/>
              </a:srgbClr>
            </a:outerShdw>
          </a:effectLst>
        </p:spPr>
        <p:txBody>
          <a:bodyPr wrap="none" anchor="ctr"/>
          <a:lstStyle/>
          <a:p>
            <a:pPr fontAlgn="auto">
              <a:spcBef>
                <a:spcPts val="0"/>
              </a:spcBef>
              <a:spcAft>
                <a:spcPts val="0"/>
              </a:spcAft>
              <a:defRPr/>
            </a:pPr>
            <a:endParaRPr lang="en-US">
              <a:latin typeface="+mn-lt"/>
              <a:cs typeface="+mn-cs"/>
            </a:endParaRPr>
          </a:p>
        </p:txBody>
      </p:sp>
      <p:sp>
        <p:nvSpPr>
          <p:cNvPr id="8" name="Text Box 7"/>
          <p:cNvSpPr txBox="1">
            <a:spLocks noChangeArrowheads="1"/>
          </p:cNvSpPr>
          <p:nvPr/>
        </p:nvSpPr>
        <p:spPr bwMode="auto">
          <a:xfrm>
            <a:off x="4427538" y="4221163"/>
            <a:ext cx="2089150" cy="581025"/>
          </a:xfrm>
          <a:prstGeom prst="rect">
            <a:avLst/>
          </a:prstGeom>
          <a:noFill/>
          <a:ln>
            <a:noFill/>
          </a:ln>
          <a:effectLst/>
          <a:extLst/>
        </p:spPr>
        <p:txBody>
          <a:bodyPr lIns="90000" tIns="46800" rIns="90000" bIns="46800">
            <a:spAutoFit/>
          </a:bodyPr>
          <a:lstStyle/>
          <a:p>
            <a:pPr algn="ctr">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sz="1600">
                <a:solidFill>
                  <a:srgbClr val="000000"/>
                </a:solidFill>
                <a:effectLst>
                  <a:outerShdw blurRad="38100" dist="38100" dir="2700000" algn="tl">
                    <a:srgbClr val="C0C0C0"/>
                  </a:outerShdw>
                </a:effectLst>
                <a:ea typeface="Microsoft YaHei" pitchFamily="34" charset="-122"/>
                <a:cs typeface="+mn-cs"/>
              </a:rPr>
              <a:t>Política e Estratégia Militar de Defesa</a:t>
            </a:r>
          </a:p>
        </p:txBody>
      </p:sp>
      <p:sp>
        <p:nvSpPr>
          <p:cNvPr id="9" name="Text Box 8"/>
          <p:cNvSpPr txBox="1">
            <a:spLocks noChangeArrowheads="1"/>
          </p:cNvSpPr>
          <p:nvPr/>
        </p:nvSpPr>
        <p:spPr bwMode="auto">
          <a:xfrm>
            <a:off x="1706563" y="4221163"/>
            <a:ext cx="2089150" cy="581025"/>
          </a:xfrm>
          <a:prstGeom prst="rect">
            <a:avLst/>
          </a:prstGeom>
          <a:noFill/>
          <a:ln>
            <a:noFill/>
          </a:ln>
          <a:effectLst/>
          <a:extLst/>
        </p:spPr>
        <p:txBody>
          <a:bodyPr lIns="90000" tIns="46800" rIns="90000" bIns="46800">
            <a:spAutoFit/>
          </a:bodyPr>
          <a:lstStyle/>
          <a:p>
            <a:pPr algn="ctr">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sz="1600">
                <a:solidFill>
                  <a:srgbClr val="000000"/>
                </a:solidFill>
                <a:effectLst>
                  <a:outerShdw blurRad="38100" dist="38100" dir="2700000" algn="tl">
                    <a:srgbClr val="C0C0C0"/>
                  </a:outerShdw>
                </a:effectLst>
                <a:ea typeface="Microsoft YaHei" pitchFamily="34" charset="-122"/>
                <a:cs typeface="+mn-cs"/>
              </a:rPr>
              <a:t>Demais Políticas e Estratégias Setoriais</a:t>
            </a:r>
          </a:p>
        </p:txBody>
      </p:sp>
      <p:sp>
        <p:nvSpPr>
          <p:cNvPr id="15" name="Text Box 14"/>
          <p:cNvSpPr txBox="1">
            <a:spLocks noChangeArrowheads="1"/>
          </p:cNvSpPr>
          <p:nvPr/>
        </p:nvSpPr>
        <p:spPr bwMode="auto">
          <a:xfrm>
            <a:off x="1403350" y="5589588"/>
            <a:ext cx="2089150" cy="366712"/>
          </a:xfrm>
          <a:prstGeom prst="rect">
            <a:avLst/>
          </a:prstGeom>
          <a:noFill/>
          <a:ln>
            <a:noFill/>
          </a:ln>
          <a:effectLst/>
          <a:extLst/>
        </p:spPr>
        <p:txBody>
          <a:bodyPr lIns="90000" tIns="46800" rIns="90000" bIns="46800">
            <a:spAutoFit/>
          </a:bodyPr>
          <a:lstStyle/>
          <a:p>
            <a:pPr algn="ctr">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a:solidFill>
                  <a:srgbClr val="FFFFFF"/>
                </a:solidFill>
                <a:effectLst>
                  <a:outerShdw blurRad="38100" dist="38100" dir="2700000" algn="tl">
                    <a:srgbClr val="C0C0C0"/>
                  </a:outerShdw>
                </a:effectLst>
                <a:ea typeface="Microsoft YaHei" pitchFamily="34" charset="-122"/>
                <a:cs typeface="+mn-cs"/>
              </a:rPr>
              <a:t>PEM</a:t>
            </a:r>
          </a:p>
        </p:txBody>
      </p:sp>
      <p:sp>
        <p:nvSpPr>
          <p:cNvPr id="16" name="Line 15"/>
          <p:cNvSpPr>
            <a:spLocks noChangeShapeType="1"/>
          </p:cNvSpPr>
          <p:nvPr/>
        </p:nvSpPr>
        <p:spPr bwMode="auto">
          <a:xfrm>
            <a:off x="3635375" y="5734050"/>
            <a:ext cx="719138" cy="1588"/>
          </a:xfrm>
          <a:prstGeom prst="line">
            <a:avLst/>
          </a:prstGeom>
          <a:noFill/>
          <a:ln w="38160">
            <a:solidFill>
              <a:srgbClr val="800000"/>
            </a:solidFill>
            <a:miter lim="800000"/>
            <a:headEnd/>
            <a:tailEnd type="triangle" w="med" len="med"/>
          </a:ln>
          <a:effectLst>
            <a:outerShdw blurRad="63500" dist="17819" dir="2700000" algn="ctr" rotWithShape="0">
              <a:srgbClr val="4D0000">
                <a:alpha val="75014"/>
              </a:srgbClr>
            </a:outerShdw>
          </a:effectLst>
          <a:extLst/>
        </p:spPr>
        <p:txBody>
          <a:bodyPr/>
          <a:lstStyle/>
          <a:p>
            <a:pPr fontAlgn="auto">
              <a:spcBef>
                <a:spcPts val="0"/>
              </a:spcBef>
              <a:spcAft>
                <a:spcPts val="0"/>
              </a:spcAft>
              <a:defRPr/>
            </a:pPr>
            <a:endParaRPr lang="en-US">
              <a:latin typeface="+mn-lt"/>
              <a:cs typeface="+mn-cs"/>
            </a:endParaRPr>
          </a:p>
        </p:txBody>
      </p:sp>
      <p:sp>
        <p:nvSpPr>
          <p:cNvPr id="17" name="AutoShape 16"/>
          <p:cNvSpPr>
            <a:spLocks noChangeArrowheads="1"/>
          </p:cNvSpPr>
          <p:nvPr/>
        </p:nvSpPr>
        <p:spPr bwMode="auto">
          <a:xfrm>
            <a:off x="4356100" y="5373688"/>
            <a:ext cx="2520950" cy="792162"/>
          </a:xfrm>
          <a:prstGeom prst="bevel">
            <a:avLst>
              <a:gd name="adj" fmla="val 12500"/>
            </a:avLst>
          </a:prstGeom>
          <a:solidFill>
            <a:schemeClr val="accent2">
              <a:lumMod val="75000"/>
            </a:schemeClr>
          </a:solidFill>
          <a:ln>
            <a:noFill/>
          </a:ln>
          <a:effectLst>
            <a:outerShdw blurRad="63500" dist="17819" dir="2700000" algn="ctr" rotWithShape="0">
              <a:srgbClr val="000041">
                <a:alpha val="75014"/>
              </a:srgbClr>
            </a:outerShdw>
          </a:effectLst>
        </p:spPr>
        <p:txBody>
          <a:bodyPr wrap="none" anchor="ctr"/>
          <a:lstStyle/>
          <a:p>
            <a:pPr fontAlgn="auto">
              <a:spcBef>
                <a:spcPts val="0"/>
              </a:spcBef>
              <a:spcAft>
                <a:spcPts val="0"/>
              </a:spcAft>
              <a:defRPr/>
            </a:pPr>
            <a:endParaRPr lang="en-US">
              <a:solidFill>
                <a:schemeClr val="bg1"/>
              </a:solidFill>
              <a:latin typeface="+mn-lt"/>
              <a:cs typeface="+mn-cs"/>
            </a:endParaRPr>
          </a:p>
        </p:txBody>
      </p:sp>
      <p:sp>
        <p:nvSpPr>
          <p:cNvPr id="18" name="Text Box 17"/>
          <p:cNvSpPr txBox="1">
            <a:spLocks noChangeArrowheads="1"/>
          </p:cNvSpPr>
          <p:nvPr/>
        </p:nvSpPr>
        <p:spPr bwMode="auto">
          <a:xfrm>
            <a:off x="4464050" y="5481638"/>
            <a:ext cx="2305050" cy="517525"/>
          </a:xfrm>
          <a:prstGeom prst="rect">
            <a:avLst/>
          </a:prstGeom>
          <a:noFill/>
          <a:ln>
            <a:noFill/>
          </a:ln>
          <a:effectLst/>
          <a:extLst/>
        </p:spPr>
        <p:txBody>
          <a:bodyPr lIns="90000" tIns="46800" rIns="90000" bIns="46800">
            <a:spAutoFit/>
          </a:bodyPr>
          <a:lstStyle/>
          <a:p>
            <a:pPr algn="ctr">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sz="1400">
                <a:solidFill>
                  <a:srgbClr val="FFFFFF"/>
                </a:solidFill>
                <a:effectLst>
                  <a:outerShdw blurRad="38100" dist="38100" dir="2700000" algn="tl">
                    <a:srgbClr val="C0C0C0"/>
                  </a:outerShdw>
                </a:effectLst>
                <a:ea typeface="Microsoft YaHei" pitchFamily="34" charset="-122"/>
                <a:cs typeface="+mn-cs"/>
              </a:rPr>
              <a:t>Sistemática de Planejamento de Força</a:t>
            </a:r>
          </a:p>
        </p:txBody>
      </p:sp>
      <p:pic>
        <p:nvPicPr>
          <p:cNvPr id="512013" name="Picture 18"/>
          <p:cNvPicPr>
            <a:picLocks noChangeAspect="1" noChangeArrowheads="1"/>
          </p:cNvPicPr>
          <p:nvPr/>
        </p:nvPicPr>
        <p:blipFill>
          <a:blip r:embed="rId4">
            <a:lum bright="-16000" contrast="12000"/>
          </a:blip>
          <a:srcRect/>
          <a:stretch>
            <a:fillRect/>
          </a:stretch>
        </p:blipFill>
        <p:spPr bwMode="auto">
          <a:xfrm>
            <a:off x="250825" y="1628775"/>
            <a:ext cx="1474788" cy="2016125"/>
          </a:xfrm>
          <a:prstGeom prst="rect">
            <a:avLst/>
          </a:prstGeom>
          <a:noFill/>
          <a:ln w="9525">
            <a:noFill/>
            <a:miter lim="800000"/>
            <a:headEnd/>
            <a:tailEnd/>
          </a:ln>
        </p:spPr>
      </p:pic>
      <p:pic>
        <p:nvPicPr>
          <p:cNvPr id="512014" name="Picture 19"/>
          <p:cNvPicPr>
            <a:picLocks noChangeAspect="1" noChangeArrowheads="1"/>
          </p:cNvPicPr>
          <p:nvPr/>
        </p:nvPicPr>
        <p:blipFill>
          <a:blip r:embed="rId5">
            <a:lum bright="6000" contrast="24000"/>
          </a:blip>
          <a:srcRect/>
          <a:stretch>
            <a:fillRect/>
          </a:stretch>
        </p:blipFill>
        <p:spPr bwMode="auto">
          <a:xfrm>
            <a:off x="1692275" y="1628775"/>
            <a:ext cx="1727200" cy="2232025"/>
          </a:xfrm>
          <a:prstGeom prst="rect">
            <a:avLst/>
          </a:prstGeom>
          <a:noFill/>
          <a:ln w="9525">
            <a:noFill/>
            <a:miter lim="800000"/>
            <a:headEnd/>
            <a:tailEnd/>
          </a:ln>
        </p:spPr>
      </p:pic>
      <p:pic>
        <p:nvPicPr>
          <p:cNvPr id="512015" name="Picture 20"/>
          <p:cNvPicPr>
            <a:picLocks noChangeAspect="1" noChangeArrowheads="1"/>
          </p:cNvPicPr>
          <p:nvPr/>
        </p:nvPicPr>
        <p:blipFill>
          <a:blip r:embed="rId6">
            <a:lum bright="6000" contrast="26000"/>
          </a:blip>
          <a:srcRect/>
          <a:stretch>
            <a:fillRect/>
          </a:stretch>
        </p:blipFill>
        <p:spPr bwMode="auto">
          <a:xfrm>
            <a:off x="3203575" y="1628775"/>
            <a:ext cx="1871663" cy="2232025"/>
          </a:xfrm>
          <a:prstGeom prst="rect">
            <a:avLst/>
          </a:prstGeom>
          <a:noFill/>
          <a:ln w="9525">
            <a:noFill/>
            <a:miter lim="800000"/>
            <a:headEnd/>
            <a:tailEnd/>
          </a:ln>
        </p:spPr>
      </p:pic>
      <p:pic>
        <p:nvPicPr>
          <p:cNvPr id="512016" name="Picture 21"/>
          <p:cNvPicPr>
            <a:picLocks noChangeAspect="1" noChangeArrowheads="1"/>
          </p:cNvPicPr>
          <p:nvPr/>
        </p:nvPicPr>
        <p:blipFill>
          <a:blip r:embed="rId7">
            <a:lum contrast="42000"/>
          </a:blip>
          <a:srcRect/>
          <a:stretch>
            <a:fillRect/>
          </a:stretch>
        </p:blipFill>
        <p:spPr bwMode="auto">
          <a:xfrm>
            <a:off x="4643438" y="1628775"/>
            <a:ext cx="1800225" cy="2232025"/>
          </a:xfrm>
          <a:prstGeom prst="rect">
            <a:avLst/>
          </a:prstGeom>
          <a:noFill/>
          <a:ln w="9525">
            <a:noFill/>
            <a:miter lim="800000"/>
            <a:headEnd/>
            <a:tailEnd/>
          </a:ln>
        </p:spPr>
      </p:pic>
      <p:sp>
        <p:nvSpPr>
          <p:cNvPr id="23" name="Rectangle 22"/>
          <p:cNvSpPr>
            <a:spLocks noChangeArrowheads="1"/>
          </p:cNvSpPr>
          <p:nvPr/>
        </p:nvSpPr>
        <p:spPr bwMode="auto">
          <a:xfrm>
            <a:off x="250825" y="1628775"/>
            <a:ext cx="7512050" cy="2016125"/>
          </a:xfrm>
          <a:prstGeom prst="rect">
            <a:avLst/>
          </a:prstGeom>
          <a:noFill/>
          <a:ln w="57240">
            <a:solidFill>
              <a:srgbClr val="008000"/>
            </a:solidFill>
            <a:miter lim="800000"/>
            <a:headEnd/>
            <a:tailEnd/>
          </a:ln>
          <a:effectLst>
            <a:outerShdw dist="17819" dir="2700000" algn="ctr" rotWithShape="0">
              <a:srgbClr val="004D00"/>
            </a:outerShdw>
          </a:effectLst>
        </p:spPr>
        <p:txBody>
          <a:bodyPr wrap="none" anchor="ctr"/>
          <a:lstStyle/>
          <a:p>
            <a:pPr fontAlgn="auto">
              <a:spcBef>
                <a:spcPts val="0"/>
              </a:spcBef>
              <a:spcAft>
                <a:spcPts val="0"/>
              </a:spcAft>
              <a:defRPr/>
            </a:pPr>
            <a:endParaRPr lang="en-US">
              <a:latin typeface="+mn-lt"/>
              <a:cs typeface="+mn-cs"/>
            </a:endParaRPr>
          </a:p>
        </p:txBody>
      </p:sp>
      <p:sp>
        <p:nvSpPr>
          <p:cNvPr id="512018" name="Line 23"/>
          <p:cNvSpPr>
            <a:spLocks noChangeShapeType="1"/>
          </p:cNvSpPr>
          <p:nvPr/>
        </p:nvSpPr>
        <p:spPr bwMode="auto">
          <a:xfrm>
            <a:off x="7920038" y="1619250"/>
            <a:ext cx="900112" cy="1588"/>
          </a:xfrm>
          <a:prstGeom prst="line">
            <a:avLst/>
          </a:prstGeom>
          <a:noFill/>
          <a:ln w="72000">
            <a:solidFill>
              <a:srgbClr val="000000"/>
            </a:solidFill>
            <a:prstDash val="sysDot"/>
            <a:round/>
            <a:headEnd/>
            <a:tailEnd/>
          </a:ln>
        </p:spPr>
        <p:txBody>
          <a:bodyPr/>
          <a:lstStyle/>
          <a:p>
            <a:endParaRPr lang="pt-BR"/>
          </a:p>
        </p:txBody>
      </p:sp>
      <p:sp>
        <p:nvSpPr>
          <p:cNvPr id="512019" name="Line 24"/>
          <p:cNvSpPr>
            <a:spLocks noChangeShapeType="1"/>
          </p:cNvSpPr>
          <p:nvPr/>
        </p:nvSpPr>
        <p:spPr bwMode="auto">
          <a:xfrm>
            <a:off x="7559675" y="3959225"/>
            <a:ext cx="1260475" cy="1588"/>
          </a:xfrm>
          <a:prstGeom prst="line">
            <a:avLst/>
          </a:prstGeom>
          <a:noFill/>
          <a:ln w="72000">
            <a:solidFill>
              <a:srgbClr val="000000"/>
            </a:solidFill>
            <a:prstDash val="sysDot"/>
            <a:round/>
            <a:headEnd/>
            <a:tailEnd/>
          </a:ln>
        </p:spPr>
        <p:txBody>
          <a:bodyPr/>
          <a:lstStyle/>
          <a:p>
            <a:endParaRPr lang="pt-BR"/>
          </a:p>
        </p:txBody>
      </p:sp>
      <p:sp>
        <p:nvSpPr>
          <p:cNvPr id="512020" name="Line 25"/>
          <p:cNvSpPr>
            <a:spLocks noChangeShapeType="1"/>
          </p:cNvSpPr>
          <p:nvPr/>
        </p:nvSpPr>
        <p:spPr bwMode="auto">
          <a:xfrm>
            <a:off x="7559675" y="5219700"/>
            <a:ext cx="1260475" cy="1588"/>
          </a:xfrm>
          <a:prstGeom prst="line">
            <a:avLst/>
          </a:prstGeom>
          <a:noFill/>
          <a:ln w="72000">
            <a:solidFill>
              <a:srgbClr val="000000"/>
            </a:solidFill>
            <a:prstDash val="sysDot"/>
            <a:round/>
            <a:headEnd/>
            <a:tailEnd/>
          </a:ln>
        </p:spPr>
        <p:txBody>
          <a:bodyPr/>
          <a:lstStyle/>
          <a:p>
            <a:endParaRPr lang="pt-BR"/>
          </a:p>
        </p:txBody>
      </p:sp>
      <p:sp>
        <p:nvSpPr>
          <p:cNvPr id="512021" name="Line 26"/>
          <p:cNvSpPr>
            <a:spLocks noChangeShapeType="1"/>
          </p:cNvSpPr>
          <p:nvPr/>
        </p:nvSpPr>
        <p:spPr bwMode="auto">
          <a:xfrm>
            <a:off x="7559675" y="6354763"/>
            <a:ext cx="1260475" cy="1587"/>
          </a:xfrm>
          <a:prstGeom prst="line">
            <a:avLst/>
          </a:prstGeom>
          <a:noFill/>
          <a:ln w="72000">
            <a:solidFill>
              <a:srgbClr val="000000"/>
            </a:solidFill>
            <a:prstDash val="sysDot"/>
            <a:round/>
            <a:headEnd/>
            <a:tailEnd/>
          </a:ln>
        </p:spPr>
        <p:txBody>
          <a:bodyPr/>
          <a:lstStyle/>
          <a:p>
            <a:endParaRPr lang="pt-BR"/>
          </a:p>
        </p:txBody>
      </p:sp>
      <p:sp>
        <p:nvSpPr>
          <p:cNvPr id="512022" name="Text Box 27"/>
          <p:cNvSpPr txBox="1">
            <a:spLocks noChangeArrowheads="1"/>
          </p:cNvSpPr>
          <p:nvPr/>
        </p:nvSpPr>
        <p:spPr bwMode="auto">
          <a:xfrm>
            <a:off x="7632700" y="2447925"/>
            <a:ext cx="1439863" cy="712788"/>
          </a:xfrm>
          <a:prstGeom prst="rect">
            <a:avLst/>
          </a:prstGeom>
          <a:noFill/>
          <a:ln w="9525">
            <a:noFill/>
            <a:miter lim="800000"/>
            <a:headEnd/>
            <a:tailEnd/>
          </a:ln>
        </p:spPr>
        <p:txBody>
          <a:bodyPr lIns="90000" tIns="45000" rIns="90000" bIns="45000"/>
          <a:lstStyle/>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000">
                <a:solidFill>
                  <a:srgbClr val="000052"/>
                </a:solidFill>
                <a:ea typeface="Microsoft YaHei" pitchFamily="34" charset="-122"/>
              </a:rPr>
              <a:t>Nível Nacional</a:t>
            </a:r>
          </a:p>
        </p:txBody>
      </p:sp>
      <p:sp>
        <p:nvSpPr>
          <p:cNvPr id="512023" name="Text Box 28"/>
          <p:cNvSpPr txBox="1">
            <a:spLocks noChangeArrowheads="1"/>
          </p:cNvSpPr>
          <p:nvPr/>
        </p:nvSpPr>
        <p:spPr bwMode="auto">
          <a:xfrm>
            <a:off x="7559675" y="4284663"/>
            <a:ext cx="1439863" cy="712787"/>
          </a:xfrm>
          <a:prstGeom prst="rect">
            <a:avLst/>
          </a:prstGeom>
          <a:noFill/>
          <a:ln w="9525">
            <a:noFill/>
            <a:miter lim="800000"/>
            <a:headEnd/>
            <a:tailEnd/>
          </a:ln>
        </p:spPr>
        <p:txBody>
          <a:bodyPr lIns="90000" tIns="45000" rIns="90000" bIns="45000"/>
          <a:lstStyle/>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000">
                <a:solidFill>
                  <a:srgbClr val="000052"/>
                </a:solidFill>
                <a:ea typeface="Microsoft YaHei" pitchFamily="34" charset="-122"/>
              </a:rPr>
              <a:t>Nível Setorial</a:t>
            </a:r>
          </a:p>
        </p:txBody>
      </p:sp>
      <p:sp>
        <p:nvSpPr>
          <p:cNvPr id="512024" name="Text Box 29"/>
          <p:cNvSpPr txBox="1">
            <a:spLocks noChangeArrowheads="1"/>
          </p:cNvSpPr>
          <p:nvPr/>
        </p:nvSpPr>
        <p:spPr bwMode="auto">
          <a:xfrm>
            <a:off x="7272338" y="5514975"/>
            <a:ext cx="1979612" cy="712788"/>
          </a:xfrm>
          <a:prstGeom prst="rect">
            <a:avLst/>
          </a:prstGeom>
          <a:noFill/>
          <a:ln w="9525">
            <a:noFill/>
            <a:miter lim="800000"/>
            <a:headEnd/>
            <a:tailEnd/>
          </a:ln>
        </p:spPr>
        <p:txBody>
          <a:bodyPr lIns="90000" tIns="45000" rIns="90000" bIns="45000"/>
          <a:lstStyle/>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000">
                <a:solidFill>
                  <a:srgbClr val="000052"/>
                </a:solidFill>
                <a:ea typeface="Microsoft YaHei" pitchFamily="34" charset="-122"/>
              </a:rPr>
              <a:t>Nível </a:t>
            </a:r>
          </a:p>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000">
                <a:solidFill>
                  <a:srgbClr val="000052"/>
                </a:solidFill>
                <a:ea typeface="Microsoft YaHei" pitchFamily="34" charset="-122"/>
              </a:rPr>
              <a:t>Sub-setorial</a:t>
            </a:r>
          </a:p>
        </p:txBody>
      </p:sp>
      <p:sp>
        <p:nvSpPr>
          <p:cNvPr id="192537" name="Slide Number Placeholder 9"/>
          <p:cNvSpPr>
            <a:spLocks noGrp="1"/>
          </p:cNvSpPr>
          <p:nvPr>
            <p:ph type="sldNum" sz="quarter" idx="12"/>
          </p:nvPr>
        </p:nvSpPr>
        <p:spPr bwMode="auto">
          <a:xfrm>
            <a:off x="457200" y="6356350"/>
            <a:ext cx="2133600" cy="365125"/>
          </a:xfrm>
          <a:ln>
            <a:miter lim="800000"/>
            <a:headEnd/>
            <a:tailEnd/>
          </a:ln>
        </p:spPr>
        <p:txBody>
          <a:bodyPr/>
          <a:lstStyle/>
          <a:p>
            <a:pPr algn="l">
              <a:defRPr/>
            </a:pPr>
            <a:fld id="{2222E729-914F-487D-9CCB-4FC1127069B0}" type="slidenum">
              <a:rPr lang="en-US"/>
              <a:pPr algn="l">
                <a:defRPr/>
              </a:pPr>
              <a:t>7</a:t>
            </a:fld>
            <a:endParaRPr lang="en-US"/>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49" name="Freeform 1"/>
          <p:cNvSpPr>
            <a:spLocks noChangeArrowheads="1"/>
          </p:cNvSpPr>
          <p:nvPr/>
        </p:nvSpPr>
        <p:spPr bwMode="auto">
          <a:xfrm>
            <a:off x="3478213" y="6381750"/>
            <a:ext cx="42862" cy="42863"/>
          </a:xfrm>
          <a:custGeom>
            <a:avLst/>
            <a:gdLst>
              <a:gd name="T0" fmla="*/ 2147483647 w 6"/>
              <a:gd name="T1" fmla="*/ 2147483647 h 6"/>
              <a:gd name="T2" fmla="*/ 2147483647 w 6"/>
              <a:gd name="T3" fmla="*/ 0 h 6"/>
              <a:gd name="T4" fmla="*/ 0 w 6"/>
              <a:gd name="T5" fmla="*/ 0 h 6"/>
              <a:gd name="T6" fmla="*/ 2147483647 w 6"/>
              <a:gd name="T7" fmla="*/ 2147483647 h 6"/>
              <a:gd name="T8" fmla="*/ 2147483647 w 6"/>
              <a:gd name="T9" fmla="*/ 2147483647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3" y="3"/>
                </a:moveTo>
                <a:lnTo>
                  <a:pt x="1" y="0"/>
                </a:lnTo>
                <a:lnTo>
                  <a:pt x="0" y="0"/>
                </a:lnTo>
                <a:lnTo>
                  <a:pt x="6" y="6"/>
                </a:lnTo>
                <a:lnTo>
                  <a:pt x="3" y="3"/>
                </a:lnTo>
                <a:close/>
              </a:path>
            </a:pathLst>
          </a:custGeom>
          <a:solidFill>
            <a:srgbClr val="BF8D07"/>
          </a:solidFill>
          <a:ln w="9525" cap="flat">
            <a:noFill/>
            <a:round/>
            <a:headEnd/>
            <a:tailEnd/>
          </a:ln>
        </p:spPr>
        <p:txBody>
          <a:bodyPr wrap="none" anchor="ctr"/>
          <a:lstStyle/>
          <a:p>
            <a:endParaRPr lang="pt-BR"/>
          </a:p>
        </p:txBody>
      </p:sp>
      <p:pic>
        <p:nvPicPr>
          <p:cNvPr id="514050" name="Picture 5"/>
          <p:cNvPicPr>
            <a:picLocks noChangeAspect="1" noChangeArrowheads="1"/>
          </p:cNvPicPr>
          <p:nvPr/>
        </p:nvPicPr>
        <p:blipFill>
          <a:blip r:embed="rId3"/>
          <a:srcRect/>
          <a:stretch>
            <a:fillRect/>
          </a:stretch>
        </p:blipFill>
        <p:spPr bwMode="auto">
          <a:xfrm>
            <a:off x="34925" y="44450"/>
            <a:ext cx="541338" cy="720725"/>
          </a:xfrm>
          <a:prstGeom prst="rect">
            <a:avLst/>
          </a:prstGeom>
          <a:noFill/>
          <a:ln w="9525">
            <a:noFill/>
            <a:round/>
            <a:headEnd/>
            <a:tailEnd/>
          </a:ln>
        </p:spPr>
      </p:pic>
      <p:sp>
        <p:nvSpPr>
          <p:cNvPr id="514051" name="Text Box 7"/>
          <p:cNvSpPr txBox="1">
            <a:spLocks noChangeArrowheads="1"/>
          </p:cNvSpPr>
          <p:nvPr/>
        </p:nvSpPr>
        <p:spPr bwMode="auto">
          <a:xfrm>
            <a:off x="6553200" y="6356350"/>
            <a:ext cx="2133600" cy="365125"/>
          </a:xfrm>
          <a:prstGeom prst="rect">
            <a:avLst/>
          </a:prstGeom>
          <a:noFill/>
          <a:ln w="9525">
            <a:noFill/>
            <a:round/>
            <a:headEnd/>
            <a:tailEnd/>
          </a:ln>
        </p:spPr>
        <p:txBody>
          <a:bodyPr lIns="90000" tIns="46800" rIns="90000" bIns="46800" anchor="ct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4E9F3DF-EB24-4D60-8131-F4AAD1750E6B}" type="slidenum">
              <a:rPr lang="pt-BR" sz="1200">
                <a:solidFill>
                  <a:srgbClr val="898989"/>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a:t>
            </a:fld>
            <a:endParaRPr lang="pt-BR" sz="1200">
              <a:solidFill>
                <a:srgbClr val="898989"/>
              </a:solidFill>
              <a:latin typeface="Calibri" pitchFamily="34" charset="0"/>
            </a:endParaRPr>
          </a:p>
        </p:txBody>
      </p:sp>
      <p:sp>
        <p:nvSpPr>
          <p:cNvPr id="514052" name="Text Box 5"/>
          <p:cNvSpPr txBox="1">
            <a:spLocks noChangeArrowheads="1"/>
          </p:cNvSpPr>
          <p:nvPr/>
        </p:nvSpPr>
        <p:spPr bwMode="auto">
          <a:xfrm>
            <a:off x="0" y="185738"/>
            <a:ext cx="9144000" cy="579437"/>
          </a:xfrm>
          <a:prstGeom prst="rect">
            <a:avLst/>
          </a:prstGeom>
          <a:noFill/>
          <a:ln w="9525">
            <a:noFill/>
            <a:round/>
            <a:headEnd/>
            <a:tailEnd/>
          </a:ln>
        </p:spPr>
        <p:txBody>
          <a:bodyPr lIns="92160" tIns="46080" rIns="92160" bIns="4608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400" b="1">
                <a:solidFill>
                  <a:srgbClr val="2F0D8F"/>
                </a:solidFill>
                <a:latin typeface="Arial "/>
              </a:rPr>
              <a:t>PBC na Marinha do Brasil</a:t>
            </a:r>
          </a:p>
        </p:txBody>
      </p:sp>
      <p:sp>
        <p:nvSpPr>
          <p:cNvPr id="9" name="Rectangle 7"/>
          <p:cNvSpPr>
            <a:spLocks noChangeArrowheads="1"/>
          </p:cNvSpPr>
          <p:nvPr/>
        </p:nvSpPr>
        <p:spPr bwMode="auto">
          <a:xfrm>
            <a:off x="250825" y="836613"/>
            <a:ext cx="8569325" cy="5883275"/>
          </a:xfrm>
          <a:prstGeom prst="rect">
            <a:avLst/>
          </a:prstGeom>
          <a:noFill/>
          <a:ln w="9525">
            <a:noFill/>
            <a:miter lim="800000"/>
            <a:headEnd/>
            <a:tailEnd/>
          </a:ln>
          <a:effectLst>
            <a:prstShdw prst="shdw17" dist="17961" dir="2700000">
              <a:srgbClr val="006E99">
                <a:alpha val="74997"/>
              </a:srgbClr>
            </a:prstShdw>
          </a:effectLst>
        </p:spPr>
        <p:txBody>
          <a:bodyPr>
            <a:spAutoFit/>
          </a:bodyPr>
          <a:lstStyle/>
          <a:p>
            <a:pPr marL="342900" indent="-342900" algn="just">
              <a:buClr>
                <a:srgbClr val="000000"/>
              </a:buClr>
              <a:buSzPct val="100000"/>
            </a:pPr>
            <a:r>
              <a:rPr lang="pt-BR" altLang="pt-BR" sz="2000" b="1">
                <a:solidFill>
                  <a:srgbClr val="16165D"/>
                </a:solidFill>
              </a:rPr>
              <a:t>A Sistemática de planejamento anterior:</a:t>
            </a:r>
          </a:p>
          <a:p>
            <a:pPr marL="342900" indent="-342900" algn="just">
              <a:buClr>
                <a:srgbClr val="000000"/>
              </a:buClr>
              <a:buSzPct val="100000"/>
              <a:buFont typeface="Times New Roman" pitchFamily="18" charset="0"/>
              <a:buNone/>
            </a:pPr>
            <a:endParaRPr lang="pt-BR" altLang="pt-BR" sz="2000">
              <a:solidFill>
                <a:srgbClr val="16165D"/>
              </a:solidFill>
            </a:endParaRPr>
          </a:p>
          <a:p>
            <a:pPr marL="342900" indent="-342900" algn="just">
              <a:buClr>
                <a:srgbClr val="000066"/>
              </a:buClr>
              <a:buSzPct val="100000"/>
              <a:buFont typeface="Wingdings" pitchFamily="2" charset="2"/>
              <a:buChar char="§"/>
            </a:pPr>
            <a:r>
              <a:rPr lang="pt-BR" altLang="pt-BR" sz="2000">
                <a:solidFill>
                  <a:srgbClr val="16165D"/>
                </a:solidFill>
              </a:rPr>
              <a:t>Era fundamentada em Hipóteses de Emprego (HE)</a:t>
            </a:r>
          </a:p>
          <a:p>
            <a:pPr marL="615950" lvl="1" indent="-342900" algn="just">
              <a:buClr>
                <a:srgbClr val="000066"/>
              </a:buClr>
              <a:buSzPct val="100000"/>
            </a:pPr>
            <a:r>
              <a:rPr lang="pt-BR" altLang="pt-BR" sz="2000" b="1">
                <a:solidFill>
                  <a:srgbClr val="16165D"/>
                </a:solidFill>
              </a:rPr>
              <a:t>    emprego</a:t>
            </a:r>
            <a:r>
              <a:rPr lang="pt-BR" altLang="pt-BR" sz="2000">
                <a:solidFill>
                  <a:srgbClr val="16165D"/>
                </a:solidFill>
              </a:rPr>
              <a:t> das FA (presente) x </a:t>
            </a:r>
            <a:r>
              <a:rPr lang="pt-BR" altLang="pt-BR" sz="2000" b="1">
                <a:solidFill>
                  <a:srgbClr val="16165D"/>
                </a:solidFill>
              </a:rPr>
              <a:t>preparo </a:t>
            </a:r>
            <a:r>
              <a:rPr lang="pt-BR" altLang="pt-BR" sz="2000">
                <a:solidFill>
                  <a:srgbClr val="16165D"/>
                </a:solidFill>
              </a:rPr>
              <a:t>(futuro)</a:t>
            </a:r>
          </a:p>
          <a:p>
            <a:pPr marL="615950" lvl="1" indent="-342900" algn="just">
              <a:buClr>
                <a:srgbClr val="000066"/>
              </a:buClr>
              <a:buSzPct val="100000"/>
            </a:pPr>
            <a:r>
              <a:rPr lang="pt-BR" altLang="pt-BR" sz="2000">
                <a:solidFill>
                  <a:srgbClr val="16165D"/>
                </a:solidFill>
              </a:rPr>
              <a:t>    planejamento de Força </a:t>
            </a:r>
            <a:r>
              <a:rPr lang="pt-BR" altLang="pt-BR" sz="2000" u="sng">
                <a:solidFill>
                  <a:srgbClr val="16165D"/>
                </a:solidFill>
              </a:rPr>
              <a:t>menos flexível e superdimensionado.</a:t>
            </a:r>
          </a:p>
          <a:p>
            <a:pPr marL="342900" indent="-342900" algn="just">
              <a:buClr>
                <a:srgbClr val="000066"/>
              </a:buClr>
              <a:buSzPct val="100000"/>
            </a:pPr>
            <a:endParaRPr lang="pt-BR" altLang="pt-BR" sz="2000">
              <a:solidFill>
                <a:srgbClr val="16165D"/>
              </a:solidFill>
            </a:endParaRPr>
          </a:p>
          <a:p>
            <a:pPr marL="342900" indent="-342900" algn="just">
              <a:buClr>
                <a:srgbClr val="000066"/>
              </a:buClr>
              <a:buSzPct val="100000"/>
              <a:buFont typeface="Wingdings" pitchFamily="2" charset="2"/>
              <a:buChar char="§"/>
            </a:pPr>
            <a:r>
              <a:rPr lang="pt-BR" altLang="pt-BR" sz="2000" u="sng">
                <a:solidFill>
                  <a:srgbClr val="16165D"/>
                </a:solidFill>
              </a:rPr>
              <a:t>Desconsiderava: </a:t>
            </a:r>
          </a:p>
          <a:p>
            <a:pPr marL="615950" lvl="1" indent="-342900" algn="just">
              <a:buClr>
                <a:srgbClr val="000066"/>
              </a:buClr>
              <a:buSzPct val="100000"/>
              <a:buFont typeface="Wingdings" pitchFamily="2" charset="2"/>
              <a:buAutoNum type="arabicPeriod"/>
            </a:pPr>
            <a:r>
              <a:rPr lang="pt-BR" altLang="pt-BR" sz="2000">
                <a:solidFill>
                  <a:srgbClr val="16165D"/>
                </a:solidFill>
              </a:rPr>
              <a:t>avaliação proveniente de </a:t>
            </a:r>
            <a:r>
              <a:rPr lang="pt-BR" altLang="pt-BR" sz="2000" u="sng">
                <a:solidFill>
                  <a:srgbClr val="16165D"/>
                </a:solidFill>
              </a:rPr>
              <a:t>cenários prospectivos;</a:t>
            </a:r>
            <a:endParaRPr lang="pt-BR" altLang="pt-BR" sz="2000">
              <a:solidFill>
                <a:srgbClr val="16165D"/>
              </a:solidFill>
            </a:endParaRPr>
          </a:p>
          <a:p>
            <a:pPr marL="615950" lvl="1" indent="-342900" algn="just">
              <a:buClr>
                <a:srgbClr val="000066"/>
              </a:buClr>
              <a:buSzPct val="100000"/>
              <a:buFont typeface="Wingdings" pitchFamily="2" charset="2"/>
              <a:buAutoNum type="arabicPeriod"/>
            </a:pPr>
            <a:endParaRPr lang="pt-BR" altLang="pt-BR" sz="2000">
              <a:solidFill>
                <a:srgbClr val="16165D"/>
              </a:solidFill>
            </a:endParaRPr>
          </a:p>
          <a:p>
            <a:pPr marL="615950" lvl="1" indent="-342900" algn="just">
              <a:buClr>
                <a:srgbClr val="000066"/>
              </a:buClr>
              <a:buSzPct val="100000"/>
              <a:buFont typeface="Wingdings" pitchFamily="2" charset="2"/>
              <a:buAutoNum type="arabicPeriod"/>
            </a:pPr>
            <a:r>
              <a:rPr lang="pt-BR" altLang="pt-BR" sz="2000">
                <a:solidFill>
                  <a:srgbClr val="16165D"/>
                </a:solidFill>
              </a:rPr>
              <a:t>elementos de </a:t>
            </a:r>
            <a:r>
              <a:rPr lang="pt-BR" altLang="pt-BR" sz="2000" u="sng">
                <a:solidFill>
                  <a:srgbClr val="16165D"/>
                </a:solidFill>
              </a:rPr>
              <a:t>gerenciamento de riscos;</a:t>
            </a:r>
            <a:endParaRPr lang="pt-BR" altLang="pt-BR" sz="2000">
              <a:solidFill>
                <a:srgbClr val="16165D"/>
              </a:solidFill>
            </a:endParaRPr>
          </a:p>
          <a:p>
            <a:pPr marL="615950" lvl="1" indent="-342900">
              <a:buFontTx/>
              <a:buAutoNum type="arabicPeriod"/>
            </a:pPr>
            <a:endParaRPr lang="pt-BR" altLang="pt-BR" sz="2000">
              <a:solidFill>
                <a:srgbClr val="16165D"/>
              </a:solidFill>
            </a:endParaRPr>
          </a:p>
          <a:p>
            <a:pPr marL="615950" lvl="1" indent="-342900" algn="just">
              <a:buClr>
                <a:srgbClr val="000066"/>
              </a:buClr>
              <a:buFont typeface="Wingdings" pitchFamily="2" charset="2"/>
              <a:buAutoNum type="arabicPeriod"/>
            </a:pPr>
            <a:r>
              <a:rPr lang="pt-BR" altLang="pt-BR" sz="2000" u="sng">
                <a:solidFill>
                  <a:srgbClr val="16165D"/>
                </a:solidFill>
              </a:rPr>
              <a:t>análise orçamentária;</a:t>
            </a:r>
            <a:endParaRPr lang="pt-BR" altLang="pt-BR" sz="2000">
              <a:solidFill>
                <a:srgbClr val="16165D"/>
              </a:solidFill>
            </a:endParaRPr>
          </a:p>
          <a:p>
            <a:pPr marL="615950" lvl="1" indent="-342900" algn="just">
              <a:buClr>
                <a:srgbClr val="000066"/>
              </a:buClr>
              <a:buFont typeface="Wingdings" pitchFamily="2" charset="2"/>
              <a:buAutoNum type="arabicPeriod"/>
            </a:pPr>
            <a:endParaRPr lang="pt-BR" altLang="pt-BR" sz="2000">
              <a:solidFill>
                <a:srgbClr val="16165D"/>
              </a:solidFill>
            </a:endParaRPr>
          </a:p>
          <a:p>
            <a:pPr marL="615950" lvl="1" indent="-342900" algn="just">
              <a:buClr>
                <a:srgbClr val="000066"/>
              </a:buClr>
              <a:buFont typeface="Wingdings" pitchFamily="2" charset="2"/>
              <a:buAutoNum type="arabicPeriod"/>
            </a:pPr>
            <a:r>
              <a:rPr lang="pt-BR" altLang="pt-BR" sz="2000" u="sng">
                <a:solidFill>
                  <a:srgbClr val="16165D"/>
                </a:solidFill>
              </a:rPr>
              <a:t>análise tecnológica;</a:t>
            </a:r>
            <a:endParaRPr lang="pt-BR" altLang="pt-BR" sz="2000">
              <a:solidFill>
                <a:srgbClr val="16165D"/>
              </a:solidFill>
            </a:endParaRPr>
          </a:p>
          <a:p>
            <a:pPr marL="615950" lvl="1" indent="-342900" algn="just">
              <a:buClr>
                <a:srgbClr val="000066"/>
              </a:buClr>
              <a:buFont typeface="Wingdings" pitchFamily="2" charset="2"/>
              <a:buAutoNum type="arabicPeriod"/>
            </a:pPr>
            <a:endParaRPr lang="pt-BR" altLang="pt-BR" sz="2000">
              <a:solidFill>
                <a:srgbClr val="16165D"/>
              </a:solidFill>
            </a:endParaRPr>
          </a:p>
          <a:p>
            <a:pPr marL="615950" lvl="1" indent="-342900" algn="just">
              <a:buClr>
                <a:srgbClr val="000066"/>
              </a:buClr>
              <a:buFont typeface="Wingdings" pitchFamily="2" charset="2"/>
              <a:buAutoNum type="arabicPeriod"/>
            </a:pPr>
            <a:r>
              <a:rPr lang="pt-BR" altLang="pt-BR" sz="2000" u="sng">
                <a:solidFill>
                  <a:srgbClr val="16165D"/>
                </a:solidFill>
              </a:rPr>
              <a:t>publicação específica</a:t>
            </a:r>
            <a:r>
              <a:rPr lang="pt-BR" altLang="pt-BR" sz="2000">
                <a:solidFill>
                  <a:srgbClr val="16165D"/>
                </a:solidFill>
              </a:rPr>
              <a:t> que padronizasse a sua elaboração;</a:t>
            </a:r>
          </a:p>
          <a:p>
            <a:pPr marL="615950" lvl="1" indent="-342900" algn="just">
              <a:buClr>
                <a:srgbClr val="000066"/>
              </a:buClr>
              <a:buFont typeface="Wingdings" pitchFamily="2" charset="2"/>
              <a:buAutoNum type="arabicPeriod"/>
            </a:pPr>
            <a:endParaRPr lang="pt-BR" altLang="pt-BR" sz="2000">
              <a:solidFill>
                <a:srgbClr val="16165D"/>
              </a:solidFill>
            </a:endParaRPr>
          </a:p>
          <a:p>
            <a:pPr marL="615950" lvl="1" indent="-342900" algn="just">
              <a:buClr>
                <a:srgbClr val="000066"/>
              </a:buClr>
              <a:buFont typeface="Wingdings" pitchFamily="2" charset="2"/>
              <a:buAutoNum type="arabicPeriod"/>
            </a:pPr>
            <a:r>
              <a:rPr lang="pt-BR" altLang="pt-BR" sz="2000" u="sng">
                <a:solidFill>
                  <a:srgbClr val="16165D"/>
                </a:solidFill>
              </a:rPr>
              <a:t>condicionantes de documentos</a:t>
            </a:r>
            <a:r>
              <a:rPr lang="pt-BR" altLang="pt-BR" sz="2000">
                <a:solidFill>
                  <a:srgbClr val="16165D"/>
                </a:solidFill>
              </a:rPr>
              <a:t> aprovados pelo MD.</a:t>
            </a:r>
          </a:p>
          <a:p>
            <a:pPr marL="342900" indent="-342900" algn="just">
              <a:buClr>
                <a:srgbClr val="000066"/>
              </a:buClr>
              <a:buSzPct val="100000"/>
              <a:buFont typeface="Wingdings" pitchFamily="2" charset="2"/>
              <a:buChar char="§"/>
            </a:pPr>
            <a:endParaRPr lang="pt-BR" altLang="pt-BR" sz="2000">
              <a:solidFill>
                <a:srgbClr val="16165D"/>
              </a:solidFill>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7" name="Freeform 1"/>
          <p:cNvSpPr>
            <a:spLocks noChangeArrowheads="1"/>
          </p:cNvSpPr>
          <p:nvPr/>
        </p:nvSpPr>
        <p:spPr bwMode="auto">
          <a:xfrm>
            <a:off x="3478213" y="6381750"/>
            <a:ext cx="42862" cy="42863"/>
          </a:xfrm>
          <a:custGeom>
            <a:avLst/>
            <a:gdLst>
              <a:gd name="T0" fmla="*/ 2147483647 w 6"/>
              <a:gd name="T1" fmla="*/ 2147483647 h 6"/>
              <a:gd name="T2" fmla="*/ 2147483647 w 6"/>
              <a:gd name="T3" fmla="*/ 0 h 6"/>
              <a:gd name="T4" fmla="*/ 0 w 6"/>
              <a:gd name="T5" fmla="*/ 0 h 6"/>
              <a:gd name="T6" fmla="*/ 2147483647 w 6"/>
              <a:gd name="T7" fmla="*/ 2147483647 h 6"/>
              <a:gd name="T8" fmla="*/ 2147483647 w 6"/>
              <a:gd name="T9" fmla="*/ 2147483647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3" y="3"/>
                </a:moveTo>
                <a:lnTo>
                  <a:pt x="1" y="0"/>
                </a:lnTo>
                <a:lnTo>
                  <a:pt x="0" y="0"/>
                </a:lnTo>
                <a:lnTo>
                  <a:pt x="6" y="6"/>
                </a:lnTo>
                <a:lnTo>
                  <a:pt x="3" y="3"/>
                </a:lnTo>
                <a:close/>
              </a:path>
            </a:pathLst>
          </a:custGeom>
          <a:solidFill>
            <a:srgbClr val="BF8D07"/>
          </a:solidFill>
          <a:ln w="9525" cap="flat">
            <a:noFill/>
            <a:round/>
            <a:headEnd/>
            <a:tailEnd/>
          </a:ln>
        </p:spPr>
        <p:txBody>
          <a:bodyPr wrap="none" anchor="ctr"/>
          <a:lstStyle/>
          <a:p>
            <a:endParaRPr lang="pt-BR"/>
          </a:p>
        </p:txBody>
      </p:sp>
      <p:pic>
        <p:nvPicPr>
          <p:cNvPr id="516098" name="Picture 5"/>
          <p:cNvPicPr>
            <a:picLocks noChangeAspect="1" noChangeArrowheads="1"/>
          </p:cNvPicPr>
          <p:nvPr/>
        </p:nvPicPr>
        <p:blipFill>
          <a:blip r:embed="rId3"/>
          <a:srcRect/>
          <a:stretch>
            <a:fillRect/>
          </a:stretch>
        </p:blipFill>
        <p:spPr bwMode="auto">
          <a:xfrm>
            <a:off x="34925" y="44450"/>
            <a:ext cx="541338" cy="720725"/>
          </a:xfrm>
          <a:prstGeom prst="rect">
            <a:avLst/>
          </a:prstGeom>
          <a:noFill/>
          <a:ln w="9525">
            <a:noFill/>
            <a:round/>
            <a:headEnd/>
            <a:tailEnd/>
          </a:ln>
        </p:spPr>
      </p:pic>
      <p:sp>
        <p:nvSpPr>
          <p:cNvPr id="516099" name="Text Box 7"/>
          <p:cNvSpPr txBox="1">
            <a:spLocks noChangeArrowheads="1"/>
          </p:cNvSpPr>
          <p:nvPr/>
        </p:nvSpPr>
        <p:spPr bwMode="auto">
          <a:xfrm>
            <a:off x="6553200" y="6356350"/>
            <a:ext cx="2133600" cy="365125"/>
          </a:xfrm>
          <a:prstGeom prst="rect">
            <a:avLst/>
          </a:prstGeom>
          <a:noFill/>
          <a:ln w="9525">
            <a:noFill/>
            <a:round/>
            <a:headEnd/>
            <a:tailEnd/>
          </a:ln>
        </p:spPr>
        <p:txBody>
          <a:bodyPr lIns="90000" tIns="46800" rIns="90000" bIns="46800" anchor="ct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CF1EAFC-ECF1-497C-B771-B172087E484E}" type="slidenum">
              <a:rPr lang="pt-BR" sz="1200">
                <a:solidFill>
                  <a:srgbClr val="898989"/>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lang="pt-BR" sz="1200">
              <a:solidFill>
                <a:srgbClr val="898989"/>
              </a:solidFill>
              <a:latin typeface="Calibri" pitchFamily="34" charset="0"/>
            </a:endParaRPr>
          </a:p>
        </p:txBody>
      </p:sp>
      <p:sp>
        <p:nvSpPr>
          <p:cNvPr id="516100" name="Text Box 5"/>
          <p:cNvSpPr txBox="1">
            <a:spLocks noChangeArrowheads="1"/>
          </p:cNvSpPr>
          <p:nvPr/>
        </p:nvSpPr>
        <p:spPr bwMode="auto">
          <a:xfrm>
            <a:off x="0" y="185738"/>
            <a:ext cx="9144000" cy="579437"/>
          </a:xfrm>
          <a:prstGeom prst="rect">
            <a:avLst/>
          </a:prstGeom>
          <a:noFill/>
          <a:ln w="9525">
            <a:noFill/>
            <a:round/>
            <a:headEnd/>
            <a:tailEnd/>
          </a:ln>
        </p:spPr>
        <p:txBody>
          <a:bodyPr lIns="92160" tIns="46080" rIns="92160" bIns="4608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400" b="1">
                <a:solidFill>
                  <a:srgbClr val="2F0D8F"/>
                </a:solidFill>
                <a:latin typeface="Arial "/>
              </a:rPr>
              <a:t>PBC na Marinha do Brasil</a:t>
            </a:r>
          </a:p>
        </p:txBody>
      </p:sp>
      <p:sp>
        <p:nvSpPr>
          <p:cNvPr id="516101" name="Rectangle 7"/>
          <p:cNvSpPr>
            <a:spLocks noChangeArrowheads="1"/>
          </p:cNvSpPr>
          <p:nvPr/>
        </p:nvSpPr>
        <p:spPr bwMode="auto">
          <a:xfrm>
            <a:off x="250825" y="3789363"/>
            <a:ext cx="8569325" cy="1200150"/>
          </a:xfrm>
          <a:prstGeom prst="rect">
            <a:avLst/>
          </a:prstGeom>
          <a:noFill/>
          <a:ln w="9525">
            <a:noFill/>
            <a:miter lim="800000"/>
            <a:headEnd/>
            <a:tailEnd/>
          </a:ln>
          <a:effectLst>
            <a:prstShdw prst="shdw17" dist="17961" dir="2700000">
              <a:srgbClr val="006E99">
                <a:alpha val="74997"/>
              </a:srgbClr>
            </a:prstShdw>
          </a:effectLst>
        </p:spPr>
        <p:txBody>
          <a:bodyPr>
            <a:spAutoFit/>
          </a:bodyPr>
          <a:lstStyle/>
          <a:p>
            <a:pPr marL="263525" indent="-263525" algn="just"/>
            <a:r>
              <a:rPr lang="pt-BR" altLang="pt-BR" sz="2400">
                <a:solidFill>
                  <a:srgbClr val="16165D"/>
                </a:solidFill>
              </a:rPr>
              <a:t> A Sistemática em desenvolvimento – coincide com o </a:t>
            </a:r>
            <a:r>
              <a:rPr lang="pt-BR" sz="2400" b="1">
                <a:solidFill>
                  <a:srgbClr val="000000"/>
                </a:solidFill>
              </a:rPr>
              <a:t>Processo em estudo na Escola de Guerra Naval (EGN)</a:t>
            </a:r>
            <a:r>
              <a:rPr lang="pt-BR" altLang="pt-BR" sz="2400" b="1">
                <a:solidFill>
                  <a:srgbClr val="16165D"/>
                </a:solidFill>
              </a:rPr>
              <a:t>:</a:t>
            </a:r>
          </a:p>
          <a:p>
            <a:pPr marL="263525" indent="-263525" algn="just">
              <a:buClr>
                <a:srgbClr val="000000"/>
              </a:buClr>
              <a:buSzPct val="100000"/>
              <a:buFont typeface="Times New Roman" pitchFamily="18" charset="0"/>
              <a:buNone/>
            </a:pPr>
            <a:endParaRPr lang="pt-BR" altLang="pt-BR" sz="2400">
              <a:solidFill>
                <a:srgbClr val="16165D"/>
              </a:solidFill>
            </a:endParaRPr>
          </a:p>
        </p:txBody>
      </p:sp>
      <p:sp>
        <p:nvSpPr>
          <p:cNvPr id="516102" name="Retângulo 11"/>
          <p:cNvSpPr>
            <a:spLocks noChangeArrowheads="1"/>
          </p:cNvSpPr>
          <p:nvPr/>
        </p:nvSpPr>
        <p:spPr bwMode="auto">
          <a:xfrm>
            <a:off x="539750" y="4581525"/>
            <a:ext cx="7993063" cy="2289175"/>
          </a:xfrm>
          <a:prstGeom prst="rect">
            <a:avLst/>
          </a:prstGeom>
          <a:noFill/>
          <a:ln w="9525">
            <a:noFill/>
            <a:miter lim="800000"/>
            <a:headEnd/>
            <a:tailEnd/>
          </a:ln>
        </p:spPr>
        <p:txBody>
          <a:bodyPr>
            <a:spAutoFit/>
          </a:bodyPr>
          <a:lstStyle/>
          <a:p>
            <a:pPr algn="just">
              <a:buFont typeface="Wingdings" pitchFamily="2" charset="2"/>
              <a:buChar char="Ø"/>
            </a:pPr>
            <a:r>
              <a:rPr lang="pt-BR"/>
              <a:t>começa com cenário prospectivo, elaborado pela própria Força, considerando que o MD emite suas orientações estratégicas em termos de capacidades conjuntas, em uma visão top-down. </a:t>
            </a:r>
          </a:p>
          <a:p>
            <a:pPr algn="just">
              <a:buFont typeface="Wingdings" pitchFamily="2" charset="2"/>
              <a:buChar char="Ø"/>
            </a:pPr>
            <a:r>
              <a:rPr lang="pt-BR"/>
              <a:t>identificação da necessidade de forças, baseada na avaliação das necessidades de defesa e na seleção de capacidades, dentro dos limites financeiros, possuindo um forte viés de PBC, sem, no entanto, abandonar as ameaças. </a:t>
            </a:r>
          </a:p>
          <a:p>
            <a:pPr algn="just">
              <a:buFont typeface="Wingdings" pitchFamily="2" charset="2"/>
              <a:buChar char="Ø"/>
            </a:pPr>
            <a:endParaRPr lang="pt-BR"/>
          </a:p>
        </p:txBody>
      </p:sp>
      <p:pic>
        <p:nvPicPr>
          <p:cNvPr id="516103" name="Picture 2" descr="http://www.adesg.net.br/imagens/jornal/1330034245.jpg">
            <a:hlinkClick r:id="rId4"/>
          </p:cNvPr>
          <p:cNvPicPr>
            <a:picLocks noChangeAspect="1" noChangeArrowheads="1"/>
          </p:cNvPicPr>
          <p:nvPr/>
        </p:nvPicPr>
        <p:blipFill>
          <a:blip r:embed="rId5"/>
          <a:srcRect/>
          <a:stretch>
            <a:fillRect/>
          </a:stretch>
        </p:blipFill>
        <p:spPr bwMode="auto">
          <a:xfrm>
            <a:off x="2484438" y="823913"/>
            <a:ext cx="4248150" cy="2838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6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7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8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0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4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4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Personalizar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45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46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9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3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35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7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8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ersonalizar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4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Personalizar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5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19593</TotalTime>
  <Words>1900</Words>
  <Application>Microsoft Office PowerPoint</Application>
  <PresentationFormat>Apresentação na tela (4:3)</PresentationFormat>
  <Paragraphs>288</Paragraphs>
  <Slides>18</Slides>
  <Notes>17</Notes>
  <HiddenSlides>0</HiddenSlides>
  <MMClips>0</MMClips>
  <ScaleCrop>false</ScaleCrop>
  <HeadingPairs>
    <vt:vector size="8" baseType="variant">
      <vt:variant>
        <vt:lpstr>Fontes usadas</vt:lpstr>
      </vt:variant>
      <vt:variant>
        <vt:i4>10</vt:i4>
      </vt:variant>
      <vt:variant>
        <vt:lpstr>Tema</vt:lpstr>
      </vt:variant>
      <vt:variant>
        <vt:i4>26</vt:i4>
      </vt:variant>
      <vt:variant>
        <vt:lpstr>Servidores OLE inseridos</vt:lpstr>
      </vt:variant>
      <vt:variant>
        <vt:i4>1</vt:i4>
      </vt:variant>
      <vt:variant>
        <vt:lpstr>Títulos de slides</vt:lpstr>
      </vt:variant>
      <vt:variant>
        <vt:i4>18</vt:i4>
      </vt:variant>
    </vt:vector>
  </HeadingPairs>
  <TitlesOfParts>
    <vt:vector size="55" baseType="lpstr">
      <vt:lpstr>Microsoft YaHei</vt:lpstr>
      <vt:lpstr>ＭＳ Ｐゴシック</vt:lpstr>
      <vt:lpstr>ＭＳ Ｐゴシック</vt:lpstr>
      <vt:lpstr>Arial</vt:lpstr>
      <vt:lpstr>Arial </vt:lpstr>
      <vt:lpstr>Arial Black</vt:lpstr>
      <vt:lpstr>Calibri</vt:lpstr>
      <vt:lpstr>Calibri Light</vt:lpstr>
      <vt:lpstr>Times New Roman</vt:lpstr>
      <vt:lpstr>Wingdings</vt:lpstr>
      <vt:lpstr>Tema do Office</vt:lpstr>
      <vt:lpstr>3_Personalizar design</vt:lpstr>
      <vt:lpstr>2_Personalizar design</vt:lpstr>
      <vt:lpstr>Personalizar design</vt:lpstr>
      <vt:lpstr>24_Tema do Office</vt:lpstr>
      <vt:lpstr>1_Personalizar design</vt:lpstr>
      <vt:lpstr>25_Tema do Office</vt:lpstr>
      <vt:lpstr>41_Tema do Office</vt:lpstr>
      <vt:lpstr>31_Tema do Office</vt:lpstr>
      <vt:lpstr>26_Tema do Office</vt:lpstr>
      <vt:lpstr>9_Tema do Office</vt:lpstr>
      <vt:lpstr>27_Tema do Office</vt:lpstr>
      <vt:lpstr>28_Tema do Office</vt:lpstr>
      <vt:lpstr>12_Tema do Office</vt:lpstr>
      <vt:lpstr>30_Tema do Office</vt:lpstr>
      <vt:lpstr>3_Tema do Office</vt:lpstr>
      <vt:lpstr>42_Tema do Office</vt:lpstr>
      <vt:lpstr>43_Tema do Office</vt:lpstr>
      <vt:lpstr>44_Tema do Office</vt:lpstr>
      <vt:lpstr>45_Tema do Office</vt:lpstr>
      <vt:lpstr>46_Tema do Office</vt:lpstr>
      <vt:lpstr>29_Tema do Office</vt:lpstr>
      <vt:lpstr>33_Tema do Office</vt:lpstr>
      <vt:lpstr>35_Tema do Office</vt:lpstr>
      <vt:lpstr>7_Tema do Office</vt:lpstr>
      <vt:lpstr>8_Tema do Office</vt:lpstr>
      <vt:lpstr>Imagem de bitmap</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CEL INF LAUDERCY</dc:creator>
  <cp:lastModifiedBy>Jose Felipe da Rocha Pedro Ferreira</cp:lastModifiedBy>
  <cp:revision>446</cp:revision>
  <cp:lastPrinted>2017-11-21T11:24:14Z</cp:lastPrinted>
  <dcterms:created xsi:type="dcterms:W3CDTF">2015-02-04T12:51:24Z</dcterms:created>
  <dcterms:modified xsi:type="dcterms:W3CDTF">2018-11-07T10:45:56Z</dcterms:modified>
</cp:coreProperties>
</file>