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9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3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4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15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6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7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19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0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21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22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23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24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25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26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85" r:id="rId2"/>
    <p:sldMasterId id="2147483873" r:id="rId3"/>
    <p:sldMasterId id="2147483685" r:id="rId4"/>
    <p:sldMasterId id="2147483733" r:id="rId5"/>
    <p:sldMasterId id="2147483861" r:id="rId6"/>
    <p:sldMasterId id="2147483786" r:id="rId7"/>
    <p:sldMasterId id="2147483810" r:id="rId8"/>
    <p:sldMasterId id="2147483835" r:id="rId9"/>
    <p:sldMasterId id="2147483897" r:id="rId10"/>
    <p:sldMasterId id="2147483922" r:id="rId11"/>
    <p:sldMasterId id="2147483936" r:id="rId12"/>
    <p:sldMasterId id="2147483961" r:id="rId13"/>
    <p:sldMasterId id="2147484010" r:id="rId14"/>
    <p:sldMasterId id="2147484022" r:id="rId15"/>
    <p:sldMasterId id="2147484127" r:id="rId16"/>
    <p:sldMasterId id="2147484139" r:id="rId17"/>
    <p:sldMasterId id="2147484155" r:id="rId18"/>
    <p:sldMasterId id="2147484171" r:id="rId19"/>
    <p:sldMasterId id="2147484187" r:id="rId20"/>
    <p:sldMasterId id="2147484199" r:id="rId21"/>
    <p:sldMasterId id="2147484214" r:id="rId22"/>
    <p:sldMasterId id="2147484230" r:id="rId23"/>
    <p:sldMasterId id="2147484416" r:id="rId24"/>
    <p:sldMasterId id="2147484452" r:id="rId25"/>
    <p:sldMasterId id="2147484464" r:id="rId26"/>
    <p:sldMasterId id="2147484476" r:id="rId27"/>
    <p:sldMasterId id="2147484488" r:id="rId28"/>
  </p:sldMasterIdLst>
  <p:notesMasterIdLst>
    <p:notesMasterId r:id="rId37"/>
  </p:notesMasterIdLst>
  <p:handoutMasterIdLst>
    <p:handoutMasterId r:id="rId38"/>
  </p:handoutMasterIdLst>
  <p:sldIdLst>
    <p:sldId id="680" r:id="rId29"/>
    <p:sldId id="805" r:id="rId30"/>
    <p:sldId id="846" r:id="rId31"/>
    <p:sldId id="838" r:id="rId32"/>
    <p:sldId id="840" r:id="rId33"/>
    <p:sldId id="841" r:id="rId34"/>
    <p:sldId id="839" r:id="rId35"/>
    <p:sldId id="843" r:id="rId36"/>
  </p:sldIdLst>
  <p:sldSz cx="9144000" cy="6858000" type="screen4x3"/>
  <p:notesSz cx="6797675" cy="98726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o Windows" initials="UdW" lastIdx="1" clrIdx="0">
    <p:extLst>
      <p:ext uri="{19B8F6BF-5375-455C-9EA6-DF929625EA0E}">
        <p15:presenceInfo xmlns:p15="http://schemas.microsoft.com/office/powerpoint/2012/main" userId="Usuário do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C200"/>
    <a:srgbClr val="E4FB05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99" autoAdjust="0"/>
  </p:normalViewPr>
  <p:slideViewPr>
    <p:cSldViewPr>
      <p:cViewPr varScale="1">
        <p:scale>
          <a:sx n="80" d="100"/>
          <a:sy n="80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78" y="-12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commentAuthors" Target="commentAuthor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2B5CB-757B-471D-A556-42E0B6B6E1B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902ABEE-0F56-4019-9326-BFD8390D73D3}">
      <dgm:prSet phldrT="[Texto]" custT="1"/>
      <dgm:spPr/>
      <dgm:t>
        <a:bodyPr/>
        <a:lstStyle/>
        <a:p>
          <a:r>
            <a:rPr lang="pt-BR" sz="2800" b="1" dirty="0" smtClean="0">
              <a:solidFill>
                <a:schemeClr val="bg1"/>
              </a:solidFill>
            </a:rPr>
            <a:t>PAED</a:t>
          </a:r>
          <a:endParaRPr lang="pt-BR" sz="2800" b="1" dirty="0">
            <a:solidFill>
              <a:schemeClr val="bg1"/>
            </a:solidFill>
          </a:endParaRPr>
        </a:p>
      </dgm:t>
    </dgm:pt>
    <dgm:pt modelId="{6B2F48C8-C399-40FE-9D8B-AA7245F10343}" type="parTrans" cxnId="{E0AB8E18-DFE8-44E7-82BA-20F737D2B6DC}">
      <dgm:prSet/>
      <dgm:spPr/>
      <dgm:t>
        <a:bodyPr/>
        <a:lstStyle/>
        <a:p>
          <a:endParaRPr lang="pt-BR">
            <a:solidFill>
              <a:srgbClr val="0070C0"/>
            </a:solidFill>
          </a:endParaRPr>
        </a:p>
      </dgm:t>
    </dgm:pt>
    <dgm:pt modelId="{E342D63C-009B-442A-94C3-9D8C4D80966F}" type="sibTrans" cxnId="{E0AB8E18-DFE8-44E7-82BA-20F737D2B6DC}">
      <dgm:prSet/>
      <dgm:spPr/>
      <dgm:t>
        <a:bodyPr/>
        <a:lstStyle/>
        <a:p>
          <a:endParaRPr lang="pt-BR">
            <a:solidFill>
              <a:srgbClr val="0070C0"/>
            </a:solidFill>
          </a:endParaRPr>
        </a:p>
      </dgm:t>
    </dgm:pt>
    <dgm:pt modelId="{2FF33DC4-1AB9-41D0-B720-5645DE657B4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2400" b="1" dirty="0" smtClean="0">
              <a:solidFill>
                <a:schemeClr val="bg1"/>
              </a:solidFill>
            </a:rPr>
            <a:t>Nível </a:t>
          </a:r>
        </a:p>
        <a:p>
          <a:pPr>
            <a:spcAft>
              <a:spcPts val="0"/>
            </a:spcAft>
          </a:pPr>
          <a:r>
            <a:rPr lang="pt-BR" sz="2400" b="1" dirty="0" smtClean="0">
              <a:solidFill>
                <a:schemeClr val="bg1"/>
              </a:solidFill>
            </a:rPr>
            <a:t>Político</a:t>
          </a:r>
          <a:endParaRPr lang="pt-BR" sz="2400" b="1" dirty="0">
            <a:solidFill>
              <a:schemeClr val="bg1"/>
            </a:solidFill>
          </a:endParaRPr>
        </a:p>
      </dgm:t>
    </dgm:pt>
    <dgm:pt modelId="{33E5897D-66F9-4B79-8266-9F6E015BFC6C}" type="parTrans" cxnId="{E795A3B1-A638-4C53-B83C-1EC07F6EF26E}">
      <dgm:prSet/>
      <dgm:spPr/>
      <dgm:t>
        <a:bodyPr/>
        <a:lstStyle/>
        <a:p>
          <a:endParaRPr lang="pt-BR">
            <a:solidFill>
              <a:srgbClr val="0070C0"/>
            </a:solidFill>
          </a:endParaRPr>
        </a:p>
      </dgm:t>
    </dgm:pt>
    <dgm:pt modelId="{8BEBFCA6-4C19-499C-8AC0-05AB5B99E691}" type="sibTrans" cxnId="{E795A3B1-A638-4C53-B83C-1EC07F6EF26E}">
      <dgm:prSet/>
      <dgm:spPr/>
      <dgm:t>
        <a:bodyPr/>
        <a:lstStyle/>
        <a:p>
          <a:endParaRPr lang="pt-BR">
            <a:solidFill>
              <a:srgbClr val="0070C0"/>
            </a:solidFill>
          </a:endParaRPr>
        </a:p>
      </dgm:t>
    </dgm:pt>
    <dgm:pt modelId="{99EF3EBB-8B83-4C09-A7CF-6E3DECA7F165}">
      <dgm:prSet phldrT="[Texto]" custT="1"/>
      <dgm:spPr/>
      <dgm:t>
        <a:bodyPr/>
        <a:lstStyle/>
        <a:p>
          <a:r>
            <a:rPr lang="pt-BR" sz="5400" dirty="0" smtClean="0">
              <a:solidFill>
                <a:schemeClr val="bg1"/>
              </a:solidFill>
            </a:rPr>
            <a:t>PBC</a:t>
          </a:r>
          <a:endParaRPr lang="pt-BR" sz="5400" dirty="0">
            <a:solidFill>
              <a:schemeClr val="bg1"/>
            </a:solidFill>
          </a:endParaRPr>
        </a:p>
      </dgm:t>
    </dgm:pt>
    <dgm:pt modelId="{716CC660-FAB3-4681-A7EA-DC2B85F003F6}" type="sibTrans" cxnId="{0CA1C252-1473-40B2-A48C-91B4AF63C660}">
      <dgm:prSet/>
      <dgm:spPr/>
      <dgm:t>
        <a:bodyPr/>
        <a:lstStyle/>
        <a:p>
          <a:endParaRPr lang="pt-BR">
            <a:solidFill>
              <a:srgbClr val="0070C0"/>
            </a:solidFill>
          </a:endParaRPr>
        </a:p>
      </dgm:t>
    </dgm:pt>
    <dgm:pt modelId="{C76341D1-764A-4A33-A8E7-6A72AD8B2A37}" type="parTrans" cxnId="{0CA1C252-1473-40B2-A48C-91B4AF63C660}">
      <dgm:prSet/>
      <dgm:spPr/>
      <dgm:t>
        <a:bodyPr/>
        <a:lstStyle/>
        <a:p>
          <a:endParaRPr lang="pt-BR">
            <a:solidFill>
              <a:srgbClr val="0070C0"/>
            </a:solidFill>
          </a:endParaRPr>
        </a:p>
      </dgm:t>
    </dgm:pt>
    <dgm:pt modelId="{82A85D7B-BC31-48A3-8B08-122DFA105FF8}" type="pres">
      <dgm:prSet presAssocID="{7672B5CB-757B-471D-A556-42E0B6B6E1BD}" presName="arrowDiagram" presStyleCnt="0">
        <dgm:presLayoutVars>
          <dgm:chMax val="5"/>
          <dgm:dir/>
          <dgm:resizeHandles val="exact"/>
        </dgm:presLayoutVars>
      </dgm:prSet>
      <dgm:spPr/>
    </dgm:pt>
    <dgm:pt modelId="{243560D7-0F72-4866-A6C1-70BF52F09AF4}" type="pres">
      <dgm:prSet presAssocID="{7672B5CB-757B-471D-A556-42E0B6B6E1BD}" presName="arrow" presStyleLbl="bgShp" presStyleIdx="0" presStyleCnt="1" custLinFactNeighborX="-256"/>
      <dgm:spPr>
        <a:solidFill>
          <a:schemeClr val="accent3">
            <a:lumMod val="75000"/>
          </a:schemeClr>
        </a:solidFill>
      </dgm:spPr>
    </dgm:pt>
    <dgm:pt modelId="{951FDD17-0174-4CB0-B93D-824F4FE3207E}" type="pres">
      <dgm:prSet presAssocID="{7672B5CB-757B-471D-A556-42E0B6B6E1BD}" presName="arrowDiagram3" presStyleCnt="0"/>
      <dgm:spPr/>
    </dgm:pt>
    <dgm:pt modelId="{3AD4D9DD-FB2C-4313-8785-5D0201ADACEC}" type="pres">
      <dgm:prSet presAssocID="{99EF3EBB-8B83-4C09-A7CF-6E3DECA7F165}" presName="bullet3a" presStyleLbl="node1" presStyleIdx="0" presStyleCnt="3"/>
      <dgm:spPr>
        <a:solidFill>
          <a:schemeClr val="bg1"/>
        </a:solidFill>
      </dgm:spPr>
    </dgm:pt>
    <dgm:pt modelId="{AECBBDF8-5D8D-4752-AFCF-B1C5EB36838F}" type="pres">
      <dgm:prSet presAssocID="{99EF3EBB-8B83-4C09-A7CF-6E3DECA7F165}" presName="textBox3a" presStyleLbl="revTx" presStyleIdx="0" presStyleCnt="3" custScaleX="190346" custScaleY="153375" custLinFactNeighborX="45453" custLinFactNeighborY="302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486F8C-0220-4EAF-9A7F-A61B332C20DA}" type="pres">
      <dgm:prSet presAssocID="{9902ABEE-0F56-4019-9326-BFD8390D73D3}" presName="bullet3b" presStyleLbl="node1" presStyleIdx="1" presStyleCnt="3"/>
      <dgm:spPr>
        <a:solidFill>
          <a:schemeClr val="bg1"/>
        </a:solidFill>
      </dgm:spPr>
    </dgm:pt>
    <dgm:pt modelId="{0F35E86D-CF12-43DF-9421-D6B0F76F8055}" type="pres">
      <dgm:prSet presAssocID="{9902ABEE-0F56-4019-9326-BFD8390D73D3}" presName="textBox3b" presStyleLbl="revTx" presStyleIdx="1" presStyleCnt="3" custFlipVert="0" custScaleY="34212" custLinFactNeighborY="-225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78456D-ECAF-46A4-AFB2-85E6B2ABFBC2}" type="pres">
      <dgm:prSet presAssocID="{2FF33DC4-1AB9-41D0-B720-5645DE657B42}" presName="bullet3c" presStyleLbl="node1" presStyleIdx="2" presStyleCnt="3"/>
      <dgm:spPr>
        <a:solidFill>
          <a:schemeClr val="bg1"/>
        </a:solidFill>
      </dgm:spPr>
    </dgm:pt>
    <dgm:pt modelId="{4890BFA4-642F-4F0C-84F6-5AE88431E8E8}" type="pres">
      <dgm:prSet presAssocID="{2FF33DC4-1AB9-41D0-B720-5645DE657B42}" presName="textBox3c" presStyleLbl="revTx" presStyleIdx="2" presStyleCnt="3" custScaleY="27309" custLinFactNeighborY="-247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3C80F6-B5E8-4D3A-A678-CB93FA53A51D}" type="presOf" srcId="{99EF3EBB-8B83-4C09-A7CF-6E3DECA7F165}" destId="{AECBBDF8-5D8D-4752-AFCF-B1C5EB36838F}" srcOrd="0" destOrd="0" presId="urn:microsoft.com/office/officeart/2005/8/layout/arrow2"/>
    <dgm:cxn modelId="{2F9C9A99-773A-446F-ACCE-879C1F4112D5}" type="presOf" srcId="{2FF33DC4-1AB9-41D0-B720-5645DE657B42}" destId="{4890BFA4-642F-4F0C-84F6-5AE88431E8E8}" srcOrd="0" destOrd="0" presId="urn:microsoft.com/office/officeart/2005/8/layout/arrow2"/>
    <dgm:cxn modelId="{E0AB8E18-DFE8-44E7-82BA-20F737D2B6DC}" srcId="{7672B5CB-757B-471D-A556-42E0B6B6E1BD}" destId="{9902ABEE-0F56-4019-9326-BFD8390D73D3}" srcOrd="1" destOrd="0" parTransId="{6B2F48C8-C399-40FE-9D8B-AA7245F10343}" sibTransId="{E342D63C-009B-442A-94C3-9D8C4D80966F}"/>
    <dgm:cxn modelId="{E795A3B1-A638-4C53-B83C-1EC07F6EF26E}" srcId="{7672B5CB-757B-471D-A556-42E0B6B6E1BD}" destId="{2FF33DC4-1AB9-41D0-B720-5645DE657B42}" srcOrd="2" destOrd="0" parTransId="{33E5897D-66F9-4B79-8266-9F6E015BFC6C}" sibTransId="{8BEBFCA6-4C19-499C-8AC0-05AB5B99E691}"/>
    <dgm:cxn modelId="{F0B944DF-B220-4919-B261-196599526C63}" type="presOf" srcId="{7672B5CB-757B-471D-A556-42E0B6B6E1BD}" destId="{82A85D7B-BC31-48A3-8B08-122DFA105FF8}" srcOrd="0" destOrd="0" presId="urn:microsoft.com/office/officeart/2005/8/layout/arrow2"/>
    <dgm:cxn modelId="{0CA1C252-1473-40B2-A48C-91B4AF63C660}" srcId="{7672B5CB-757B-471D-A556-42E0B6B6E1BD}" destId="{99EF3EBB-8B83-4C09-A7CF-6E3DECA7F165}" srcOrd="0" destOrd="0" parTransId="{C76341D1-764A-4A33-A8E7-6A72AD8B2A37}" sibTransId="{716CC660-FAB3-4681-A7EA-DC2B85F003F6}"/>
    <dgm:cxn modelId="{88BD283B-1664-4DE2-9B54-637E316DBA7E}" type="presOf" srcId="{9902ABEE-0F56-4019-9326-BFD8390D73D3}" destId="{0F35E86D-CF12-43DF-9421-D6B0F76F8055}" srcOrd="0" destOrd="0" presId="urn:microsoft.com/office/officeart/2005/8/layout/arrow2"/>
    <dgm:cxn modelId="{7E75BDBA-0C96-456C-AEFD-7B9E29A9C870}" type="presParOf" srcId="{82A85D7B-BC31-48A3-8B08-122DFA105FF8}" destId="{243560D7-0F72-4866-A6C1-70BF52F09AF4}" srcOrd="0" destOrd="0" presId="urn:microsoft.com/office/officeart/2005/8/layout/arrow2"/>
    <dgm:cxn modelId="{02EAE676-32CB-4D09-ABF9-9635F31C4B36}" type="presParOf" srcId="{82A85D7B-BC31-48A3-8B08-122DFA105FF8}" destId="{951FDD17-0174-4CB0-B93D-824F4FE3207E}" srcOrd="1" destOrd="0" presId="urn:microsoft.com/office/officeart/2005/8/layout/arrow2"/>
    <dgm:cxn modelId="{A4EEB9CA-5879-496A-A219-45A0899C5C25}" type="presParOf" srcId="{951FDD17-0174-4CB0-B93D-824F4FE3207E}" destId="{3AD4D9DD-FB2C-4313-8785-5D0201ADACEC}" srcOrd="0" destOrd="0" presId="urn:microsoft.com/office/officeart/2005/8/layout/arrow2"/>
    <dgm:cxn modelId="{3135E604-1AB6-4724-BEAC-102FF96B2A60}" type="presParOf" srcId="{951FDD17-0174-4CB0-B93D-824F4FE3207E}" destId="{AECBBDF8-5D8D-4752-AFCF-B1C5EB36838F}" srcOrd="1" destOrd="0" presId="urn:microsoft.com/office/officeart/2005/8/layout/arrow2"/>
    <dgm:cxn modelId="{0D27611A-B076-4DD7-8306-B4171FE89CDB}" type="presParOf" srcId="{951FDD17-0174-4CB0-B93D-824F4FE3207E}" destId="{B3486F8C-0220-4EAF-9A7F-A61B332C20DA}" srcOrd="2" destOrd="0" presId="urn:microsoft.com/office/officeart/2005/8/layout/arrow2"/>
    <dgm:cxn modelId="{A63E5032-563A-484C-B55C-1D50EBDC5864}" type="presParOf" srcId="{951FDD17-0174-4CB0-B93D-824F4FE3207E}" destId="{0F35E86D-CF12-43DF-9421-D6B0F76F8055}" srcOrd="3" destOrd="0" presId="urn:microsoft.com/office/officeart/2005/8/layout/arrow2"/>
    <dgm:cxn modelId="{3071A8E9-9052-4E75-BAAA-1B233E5CD220}" type="presParOf" srcId="{951FDD17-0174-4CB0-B93D-824F4FE3207E}" destId="{2478456D-ECAF-46A4-AFB2-85E6B2ABFBC2}" srcOrd="4" destOrd="0" presId="urn:microsoft.com/office/officeart/2005/8/layout/arrow2"/>
    <dgm:cxn modelId="{10F5F972-1A62-43EF-9C0B-434047912C28}" type="presParOf" srcId="{951FDD17-0174-4CB0-B93D-824F4FE3207E}" destId="{4890BFA4-642F-4F0C-84F6-5AE88431E8E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560D7-0F72-4866-A6C1-70BF52F09AF4}">
      <dsp:nvSpPr>
        <dsp:cNvPr id="0" name=""/>
        <dsp:cNvSpPr/>
      </dsp:nvSpPr>
      <dsp:spPr>
        <a:xfrm>
          <a:off x="0" y="256317"/>
          <a:ext cx="4692451" cy="293278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4D9DD-FB2C-4313-8785-5D0201ADACEC}">
      <dsp:nvSpPr>
        <dsp:cNvPr id="0" name=""/>
        <dsp:cNvSpPr/>
      </dsp:nvSpPr>
      <dsp:spPr>
        <a:xfrm>
          <a:off x="595941" y="2280523"/>
          <a:ext cx="122003" cy="1220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BBDF8-5D8D-4752-AFCF-B1C5EB36838F}">
      <dsp:nvSpPr>
        <dsp:cNvPr id="0" name=""/>
        <dsp:cNvSpPr/>
      </dsp:nvSpPr>
      <dsp:spPr>
        <a:xfrm>
          <a:off x="660004" y="2371644"/>
          <a:ext cx="2081131" cy="1299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647" tIns="0" rIns="0" bIns="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kern="1200" dirty="0" smtClean="0">
              <a:solidFill>
                <a:schemeClr val="bg1"/>
              </a:solidFill>
            </a:rPr>
            <a:t>PBC</a:t>
          </a:r>
          <a:endParaRPr lang="pt-BR" sz="5400" kern="1200" dirty="0">
            <a:solidFill>
              <a:schemeClr val="bg1"/>
            </a:solidFill>
          </a:endParaRPr>
        </a:p>
      </dsp:txBody>
      <dsp:txXfrm>
        <a:off x="660004" y="2371644"/>
        <a:ext cx="2081131" cy="1299966"/>
      </dsp:txXfrm>
    </dsp:sp>
    <dsp:sp modelId="{B3486F8C-0220-4EAF-9A7F-A61B332C20DA}">
      <dsp:nvSpPr>
        <dsp:cNvPr id="0" name=""/>
        <dsp:cNvSpPr/>
      </dsp:nvSpPr>
      <dsp:spPr>
        <a:xfrm>
          <a:off x="1672858" y="1483393"/>
          <a:ext cx="220545" cy="22054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5E86D-CF12-43DF-9421-D6B0F76F8055}">
      <dsp:nvSpPr>
        <dsp:cNvPr id="0" name=""/>
        <dsp:cNvSpPr/>
      </dsp:nvSpPr>
      <dsp:spPr>
        <a:xfrm>
          <a:off x="1783131" y="1758426"/>
          <a:ext cx="1126188" cy="545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6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bg1"/>
              </a:solidFill>
            </a:rPr>
            <a:t>PAED</a:t>
          </a:r>
          <a:endParaRPr lang="pt-BR" sz="2800" b="1" kern="1200" dirty="0">
            <a:solidFill>
              <a:schemeClr val="bg1"/>
            </a:solidFill>
          </a:endParaRPr>
        </a:p>
      </dsp:txBody>
      <dsp:txXfrm>
        <a:off x="1783131" y="1758426"/>
        <a:ext cx="1126188" cy="545829"/>
      </dsp:txXfrm>
    </dsp:sp>
    <dsp:sp modelId="{2478456D-ECAF-46A4-AFB2-85E6B2ABFBC2}">
      <dsp:nvSpPr>
        <dsp:cNvPr id="0" name=""/>
        <dsp:cNvSpPr/>
      </dsp:nvSpPr>
      <dsp:spPr>
        <a:xfrm>
          <a:off x="2967975" y="998311"/>
          <a:ext cx="305009" cy="30500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0BFA4-642F-4F0C-84F6-5AE88431E8E8}">
      <dsp:nvSpPr>
        <dsp:cNvPr id="0" name=""/>
        <dsp:cNvSpPr/>
      </dsp:nvSpPr>
      <dsp:spPr>
        <a:xfrm>
          <a:off x="3120479" y="1387573"/>
          <a:ext cx="1126188" cy="556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1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Nível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Político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3120479" y="1387573"/>
        <a:ext cx="1126188" cy="556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764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346" y="0"/>
            <a:ext cx="2945764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DC55E-FFB9-4EFB-9E27-3969334CD223}" type="datetimeFigureOut">
              <a:rPr lang="pt-BR" smtClean="0"/>
              <a:pPr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3" y="9377449"/>
            <a:ext cx="2945764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346" y="9377449"/>
            <a:ext cx="2945764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03204-C68C-4908-B5D8-4BC015BA41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422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764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346" y="0"/>
            <a:ext cx="2945764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287FA-0708-4FB4-B8E1-CE0FD45F4105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95" y="4689516"/>
            <a:ext cx="5436886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377449"/>
            <a:ext cx="2945764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346" y="9377449"/>
            <a:ext cx="2945764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BA4A99-715D-4374-8BD3-FA36185701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45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49DA01-7B09-4151-8615-4F4FA6BACA15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3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7.bin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1.bin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3.bin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6.bin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9.bin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1.bin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9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3.bin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 descr="LOGO_EMCFA_ redond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9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5C35-EEAD-4785-93DC-CFEF43FB98A1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C8BF-5595-431A-8554-BFD4BB6669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650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2806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77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923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0C6D68A-75B4-4643-A15B-F1775D8BB016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976FCF-7641-4711-A1C6-9D02A94261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3484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B854D4C-9F6B-47AA-989D-A27F23AD1A3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532DF5-846F-45B0-B4F3-6127C51F44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12570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436589C-2212-441B-AF28-773D6EE27E8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5E64D2-5754-47A3-BCBC-B1F4E325A4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52968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7361339-5AE5-47A3-A16E-326AA746B39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0D46037-1EAD-48BD-838A-508450DFA7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77272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E655387-DB37-445B-944D-C031B65871F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6C6789-6667-41DD-8548-CCB7AD18CE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09112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8EC0F9-BCE0-4D78-9962-3CD380D5891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40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D256-47E3-4160-A06E-7AEDFAF7A2AA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EEAE-95FC-40AC-83A5-FE90C8B65A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E43BB89-411B-4131-AB7C-A881AFC97DA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2254D6-BD92-4884-88F3-86E5075D9E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95397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DE60069-25CD-4360-9886-23D9868B3447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D4011D-4B4E-49E8-AA15-A5E70066BF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06408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9494F2B-5BD1-4B57-8775-DABDBC699F2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74848F-1998-455C-A460-C1D68BE0A8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3841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B5989F9-3DC6-4090-A8FF-1B7F063DCC2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770E9C-20AB-420B-9F62-DC38983130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56878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9330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610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3945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ESTADO-MAIOR CONJUNTO DAS FORÇAS ARMADAS – 6º ANO</a:t>
            </a:r>
          </a:p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 dirty="0">
              <a:solidFill>
                <a:prstClr val="white"/>
              </a:solidFill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8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276FF84-8AB0-47BB-883C-D4696A6CE1AE}" type="datetime1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A34D65-5E09-4C35-9518-73AA1A1B96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03641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731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6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1A5E-7C6B-48A7-81C1-8FDE41B2437A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3895-8781-488C-8303-F7CC3403E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445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0504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124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7835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75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440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3688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1296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01ED9DC-D037-4B17-9845-F8A736DB4F73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F87A67-6917-4C9A-9742-22940B5ADE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55730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D375C25-91A8-4F93-AF30-5928FBE46420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CB319A-EA3E-4174-AE58-B79E995137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771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3253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CF1E3D9-D4CB-4E63-87EA-9D0B27228756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8898A7-B0AE-40E0-874C-7AEA83B32A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15147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767544D-4EEA-48CE-A21E-C8AA9FAE4A93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597459C-0F7E-416F-BA96-4FFCEABD63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29760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FD0A406-3DC3-4FA1-8B2A-B29DF74E03A8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407D72-9079-4F17-B319-EC3BFDC209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83579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78F0D97-9286-4850-8DB1-6CCD71CA0B49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5484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6F0EEB2-FADA-4CB3-9CB4-C0B1FD90F24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31DB59-910A-4A42-8399-5107ABF96C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02454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0EA5C00-CF1E-41B4-A6DB-D276C168283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62DAC0-AFC6-4D9C-84ED-AF4A67275B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08196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0C54BDF-8651-4101-9E6E-22F4E28F4459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FDF776-21F8-422D-BE3A-09A2D29232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73541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25A1377-E745-4F0E-A2F2-BCAEB4007F8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D35D8A-0D62-4E7A-88A6-A99BA4BF22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75925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475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13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798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626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ESTADO-MAIOR CONJUNTO DAS FORÇAS ARMADAS – 6º ANO</a:t>
            </a:r>
          </a:p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 dirty="0">
              <a:solidFill>
                <a:prstClr val="white"/>
              </a:solidFill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76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CED5FC5-7033-4F7E-AA5E-0CFF179758CD}" type="datetime1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DE5ECE-7375-4026-9A8B-B120653DC2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5970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539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373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1295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1796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9347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490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5503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6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0255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0705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5525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4BD44-F79C-4A58-A462-40C98BC88800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3BBDB-3F49-4DA2-AC61-0807C385FD81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2222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6641D1-1EAE-43B9-8BF1-75F922C93A66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D72E3-E51A-48D8-9F16-8C4AEC7A92EC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637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E29B6F-032F-4160-A72C-7A7340DB1B0F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219F0-EF0F-4DA4-98ED-55869085CFD5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14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8E8CD-BE98-4173-B23E-E1635BE0F74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3C11A-633C-4B16-BC58-4FAB493B542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86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6D9A9-ADC8-445B-BC93-6CDA6D7D25AA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768CA-7700-408E-9BFD-A88A576EE9D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71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99DAB-DAF5-40F8-80DD-7F658A946AA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7331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7E318-416A-4260-A244-A39594105500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99025-BC77-4CD6-82E2-F11D69DBF97E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500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AC69D0-6BEB-4B6A-9661-B30279853BF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0FD7A-7063-40F9-901D-3BABE3C9D27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0443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565A0-C33F-4E2A-B847-C160C300BFC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2673A-0AA9-4C0E-A471-E350E1BAFAC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9739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6F9AF-370B-4AC4-9166-16C27033D0F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C43B4-053C-4C94-AB50-21B46B9F3AA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8337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934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9443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846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350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7686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370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9852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3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717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431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402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927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030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3081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B8B00F-FF80-492F-9E08-AD643FAA1DD5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38F156-4E6B-42AF-B0C3-56BB8D56F30B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542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9BC47-A41C-4A3C-A1B0-D943535B2FCA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43442-8B49-4D72-A0E9-3DFF8F903DAE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352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E614A-F9C6-4C03-A50C-D3542B8FD18E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BD5D94-EAA9-4AD6-8A6B-A9EC5F8F8200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5058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42D48-6FF9-46CF-B651-7889175BBC63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54384-10D2-4A9E-BD66-398F7E083138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2509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ED6E9-1A80-4B66-8BDE-F053FE165B76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BA66FD-7734-45D1-9532-C5AB75F66E7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73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79347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0FBBBC-322D-448B-9D8C-773D734DBBB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391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21F95-1F0B-47D9-93AF-E56AB801ECA6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D01A5-79FB-462C-AF75-29E482C30A9C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298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93DEF-A9B4-4E85-B40F-712CADA44A69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BB0A6E-4E75-420C-8604-7F83266AAC3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5271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7656B1-35F3-4D19-BCC6-853E30102F91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D1061-2A6F-4925-88D6-23FDB943DF04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751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45D9F-ABA0-4627-A234-6AD2B0ACFB5A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FC058-72DC-4B93-A265-C6F79A43E7DB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5300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578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0726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41301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4BD44-F79C-4A58-A462-40C98BC88800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3BBDB-3F49-4DA2-AC61-0807C385FD81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7532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6641D1-1EAE-43B9-8BF1-75F922C93A66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D72E3-E51A-48D8-9F16-8C4AEC7A92EC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55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6556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E29B6F-032F-4160-A72C-7A7340DB1B0F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219F0-EF0F-4DA4-98ED-55869085CFD5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9671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8E8CD-BE98-4173-B23E-E1635BE0F74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3C11A-633C-4B16-BC58-4FAB493B542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92586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6D9A9-ADC8-445B-BC93-6CDA6D7D25AA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768CA-7700-408E-9BFD-A88A576EE9D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28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99DAB-DAF5-40F8-80DD-7F658A946AA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12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7E318-416A-4260-A244-A39594105500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99025-BC77-4CD6-82E2-F11D69DBF97E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0895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AC69D0-6BEB-4B6A-9661-B30279853BF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0FD7A-7063-40F9-901D-3BABE3C9D27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137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565A0-C33F-4E2A-B847-C160C300BFC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2673A-0AA9-4C0E-A471-E350E1BAFAC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1032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6F9AF-370B-4AC4-9166-16C27033D0F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C43B4-053C-4C94-AB50-21B46B9F3AA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6748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7268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1F7F-8360-4A64-8204-821480564213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D55D-52C2-4CDE-A950-C1CCF2DA74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39937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6417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ESTADO-MAIOR CONJUNTO DAS FORÇAS ARMADAS – 6º 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9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61B86F9D-8AE5-4509-86D7-42E6D17B1A5D}" type="datetime1"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07/11/2018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83B60B96-6BB5-4B84-B299-DE362EBA7FAF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012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0509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984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60869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6266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050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80281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14081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478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7016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1256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469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4BD44-F79C-4A58-A462-40C98BC88800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63BBDB-3F49-4DA2-AC61-0807C385FD81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864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6641D1-1EAE-43B9-8BF1-75F922C93A66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D72E3-E51A-48D8-9F16-8C4AEC7A92EC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61906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E29B6F-032F-4160-A72C-7A7340DB1B0F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219F0-EF0F-4DA4-98ED-55869085CFD5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774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8E8CD-BE98-4173-B23E-E1635BE0F74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3C11A-633C-4B16-BC58-4FAB493B542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6742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86D9A9-ADC8-445B-BC93-6CDA6D7D25AA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768CA-7700-408E-9BFD-A88A576EE9D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239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99DAB-DAF5-40F8-80DD-7F658A946AA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47210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7E318-416A-4260-A244-A39594105500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999025-BC77-4CD6-82E2-F11D69DBF97E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5090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AC69D0-6BEB-4B6A-9661-B30279853BF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30FD7A-7063-40F9-901D-3BABE3C9D27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45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1448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565A0-C33F-4E2A-B847-C160C300BFC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2673A-0AA9-4C0E-A471-E350E1BAFAC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564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26F9AF-370B-4AC4-9166-16C27033D0F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C43B4-053C-4C94-AB50-21B46B9F3AA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96265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536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151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9142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ESTADO-MAIOR CONJUNTO DAS FORÇAS ARMADAS – 6º 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7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61B86F9D-8AE5-4509-86D7-42E6D17B1A5D}" type="datetime1"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07/11/2018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83B60B96-6BB5-4B84-B299-DE362EBA7FAF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6467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684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81379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3925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23A226-2801-4763-A540-B54FD6B37DD0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48B323F-BD38-42FA-B600-D7A94E369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7988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935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5144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75331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2815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22775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50329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93C8C-E7A8-4A19-85CD-3CD63182084C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7E0486-1B31-42A7-B9CC-AA65ED5CEC7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826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37F1AE-263B-4FAB-A2A7-30FA3AA8F3C6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1E3385-0A93-4AFA-9018-8856D7108A41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40640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B6F69-D555-408D-82DE-454FFAD208C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DD7D5-E3EE-44E3-92A2-59AA2646AAA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145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7F173-7951-4779-B73B-18A0DDC655B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877FA4-B45C-4D20-A2D2-54787D46391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69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2681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BE97B-3EB7-41F4-B2D0-50A63ADFE2A5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97C4A-1B4B-45A8-891A-9548D372AD35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1244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836D6-624F-4E67-A87F-75E5A953FAB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78707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555CDE-1FC6-49DD-9DD4-0CB232B56A6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57DE41-F3A1-44A7-BE53-81E70F7DEFC9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199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3C95FD-E199-4D47-A50F-1FFD7F2AE894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7E00E7-AA11-48B1-B576-057D7B376715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97949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5E13D9-42BB-4C3C-98AA-F613221FD01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CB230-4CA9-42C6-AE89-0B2CC8C9FA08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68497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CBFE7-1A38-41A4-8625-C373EF4646E4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F8BDC1-3817-4B4E-B1D7-E2A03D73C823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7886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41399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FA8659-4412-4765-B78F-768928B7A39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A95C8B-A73E-4A83-B512-69F14C14F92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29291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26450C-C4B5-4095-84D6-D44EA47E8A53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37FAF-7397-4B69-9010-ADF3E5F65EEC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55372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D19F74-4FD4-48B9-AD9E-2CDBF3E9291F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96813B-E6B5-46AC-8E4F-62D877B01990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947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96471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895523-8C42-4AAB-9817-F9BBB65C76B0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DC42-2435-4F9F-9106-0E5EA7D7C09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1941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E99E9-2712-418F-93D4-FE4F36973C4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FFBA2-D9C5-4E17-B624-3B098439E629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107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028097-2A95-465A-86F2-EE4A0F731C8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3089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B73F-E2F5-4C5C-A4B8-2C626367E251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51768B-DBE1-49DC-A93D-A674A3861195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05881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4FB11-2CAF-456F-832B-9F97CCB28524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48C12A-D10D-44F0-B2E7-D4F42CBE0563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82930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D7845-5FC4-4EE0-9074-BF592964B03C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4B14F-7EFA-4800-9333-37EF35E44E6E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549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505DA4-F723-4F3F-BF65-0B65D9617E46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971631-A70A-48E1-BD73-84D0F3DCB4C0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8401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53707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71817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154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4362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ESTADO-MAIOR CONJUNTO DAS FORÇAS ARMADAS – 6º 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9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BB16779B-40DB-495C-9CFF-A451532ED206}" type="datetime1"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07/11/2018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fld id="{C271D1A9-C34D-4634-93FA-433404511E9F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86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60883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73738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7435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562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6739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424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65878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13354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0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43115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57483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4F1D5BC-2195-42D2-B6A4-DD24996CA68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1D61E6-D3D0-4C5D-920A-451516B3DCEB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42779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0C902CE-967C-4680-B97D-F039E757C01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E2312A-1B62-4B0F-80B3-0B654B70C556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16176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B206305-79BB-43FF-B9CF-299EA2C5793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2ACC155-A3BD-455D-89B5-106CC9CE14D0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17153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CDF12D0-2CBC-459F-B933-42E2C4F861F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756217-D282-4B6E-B5F4-263818171D14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97229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EF240AB-BACE-480A-A287-00375273062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5B7F79-3417-4C52-9A8F-31407C42218F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84171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071EA16-C622-4862-8C57-0C61740CD066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7284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6EAAF14-2BD7-42E5-82FE-ED582EE66AA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D61AFD-5D79-44D2-9099-1B2D09325CBE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92662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F06104D-198B-444B-B110-BEFF9182751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1003162-5C34-4B52-8B9A-1FFC895890D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96868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5617701-4242-4B66-B439-1679C1C5598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C16D9E-DDB8-4495-8BBB-EC52727C60C9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4535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5087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2A63F70-9CED-4553-9ECD-773E6580CC6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B9CA10-FCFA-43DA-A5D4-34D375B0F8FA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01932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349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58C5862-7C2D-4B14-87E4-867EB1FCF795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DED0D0-9205-45E7-A499-E0B6F49CDC9E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50794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01168B6-475B-4C47-8265-1E048952383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7BC64E-DFB7-4161-AFCA-B968C5ED3B8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82069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5B10B29-B030-49E7-9310-A8F68C12D2B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54BBE2-1CFA-40F2-9163-7ABC524DA6E1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27598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E4F14F3-AAAD-400E-865F-5A10C18B57B8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3C2C006-CF4C-4F9F-846E-EBA6CFCACB97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638078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59552A1-E135-49D5-95C8-8B47219E0873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D0C3F4-B78A-4952-9BFC-B39C880A139A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36605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D8ADCB7-A7BE-494C-98C0-BEED74B43A5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741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2C22C49-075C-4F19-9E31-A54A2586C91C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FFDC40-1FB0-40AF-9562-2E2DD3DCA55D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41656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37396D7-B0D0-493B-AD52-AE954117E1E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BEEE4E-2839-400F-95B8-ADDE57B1D5B1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92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8120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77DB22F-4BA1-4738-A650-36E834DC6AE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873CC5-2CD8-43FB-A540-4C548636401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84699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52AE8F1-8669-4C3C-BEDF-D4F84817EC19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877CCD-B852-4B05-B57B-7A899F2C46BF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7945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53488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17933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6331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ESTADO-MAIOR CONJUNTO DAS FORÇAS ARMADAS – 6º ANO</a:t>
            </a:r>
          </a:p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1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5D3DBE93-91B9-4E6C-9710-20104F8D5D4F}" type="datetime1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6E2460-FB5B-4079-8037-62576CBB084C}" type="slidenum">
              <a:rPr lang="pt-BR" altLang="pt-BR"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03994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652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C112791-AFDD-44D3-820D-1AEE51401B63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DE0AAE-9970-4C26-B555-AFA1FAFDDE66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33658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8E8E6E8-EAAA-476B-B5E9-56CD78980B67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540D3B-12E7-4EEF-A6DE-7F788DD92CE3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30679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2BCE594-6B62-41AD-9344-6C0FDA880F0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2CD35F-457F-4D18-ADD0-38518399F848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60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F104-771F-47DC-81AD-8A8DA2447E4A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8A87-3D41-4359-BE8B-BFCF2A35AD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20167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0999B6D-6060-45F4-B212-FD832E9B87A3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241A2B-A1BA-4E1E-8BAD-E0A1F4BE2B27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44030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32633F3-E13E-484C-B677-65AB2B35C809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E4EBBF-72C7-47CF-8B51-206D1DF4F650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8527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A6FC88E-D5A0-4705-B718-4714E8975B9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6960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31E4F77-B08A-4435-A70F-BB9195DB6540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663A5B-9047-4167-AF06-80288B62CD14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993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29E2114-A373-44A8-AC40-7C080D20C12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5B756C-7C0E-4C4A-90B6-7030CD258CE2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4713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0D2C0E5-8B65-4851-9474-E1633E0E8E11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BB5114-A328-4AB3-932F-3C954A96E48B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094786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F6A1E91A-8E40-4195-AE1D-718A168B71D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50B855-BD7D-418C-86DA-2D740D7463C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43419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29915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5255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552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2620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ESTADO-MAIOR CONJUNTO DAS FORÇAS ARMADAS – 6º ANO</a:t>
            </a:r>
          </a:p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9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DB145AE-FEFE-4C3A-8FA2-27EF120F11FE}" type="datetime1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425296-EB42-447F-9F29-41149421C89C}" type="slidenum">
              <a:rPr lang="pt-BR" altLang="pt-BR"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20182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79365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80F87EE-69DF-42FC-8457-A9F5B4776597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8B3F9B-0BD2-44F6-AE02-AA8614123546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80043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6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16F9151-37EB-49CF-99A0-032FE5652E3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474AC7-C144-4FBC-AF82-3460DC776D29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1217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B3CA927-D703-48DD-8CFE-2A0D1083C5F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8B8284-523E-46AD-8BA6-1BD3F50AC79D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086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1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F2997C5-6C04-442F-B01D-36E3F5E3F5C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A0CEEC-98EE-48CA-BEE3-DB5F5BE52AA8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08470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F259C5-3323-4F77-9A2E-F781D4546477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C211B6-A8DB-4170-91F5-669B9216BB4D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01979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79896DF-0DD2-419B-A4F7-A39355E35140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06435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8" y="27310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DF2E6C8-8BCE-40D8-A669-49C3B799C49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FBF420-A1E9-479B-8106-FC0FF92D8E51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05396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6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40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8D50997-8E76-4FB2-81F8-34E356815EE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BF38B6-0918-46F8-BBED-E317757A9154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78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41332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206B6F-3BA0-493B-89FD-9858DF9587C3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E22BC6-8702-4D1F-AE0B-956FD7C7688E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47857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4323642-7C82-4310-8CE5-5AC5BBAABB4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F18E5DD-2451-47FD-A613-5F0A698536B6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4098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16914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62285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3071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ESTADO-MAIOR CONJUNTO DAS FORÇAS ARMADAS – 6º ANO</a:t>
            </a:r>
          </a:p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7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2D6D151-646C-4273-8246-00940F12ADE9}" type="datetime1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DAE2AF-59FD-4052-8DC6-D5E31FC22A00}" type="slidenum">
              <a:rPr lang="pt-BR" altLang="pt-BR"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30155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46881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DE39A3B-6285-4A9A-9BD5-DF0670992B99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915A5F-397D-462F-9A94-DEC30705B1F6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174186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6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E0F6372-D9A8-4DD6-AFEC-0ECBBDCFF16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7C56B7-C619-405B-A211-4EAD0EC924D6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52432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CA0763-79BD-4D01-BC77-6B239BAB6485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A5D860-6BBE-4A1B-851D-50700F3E427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485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9937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61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E6B3B50-26DD-4F53-8FFE-4AE957E7FD0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FBB9F0A-D9DB-470B-8B77-80B4A95F0563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368390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5261576-303D-4564-9721-560FB4F3CE9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A7E648-76FC-4B5D-A028-D5811F7DB254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86145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EB38104-5D37-47ED-A91F-409D5C4DAE5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2071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8" y="27310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D0F577-583C-4654-98F8-50C55FFC5F1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E70A014-0CB0-4D9A-9674-79268303FC9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95730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6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40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5483338-FF98-4AE6-B490-625416013DC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9497F1-B3C3-4F23-9924-C6E97157CEDB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204680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38C99C6-F0B9-43DE-9836-CA67BEF1D90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47EF19-5E7E-46B7-A343-B91A8422E1E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93390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95EC7DE-6B07-43C8-A013-EDD9697F0F9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085419-097A-4B88-A510-EAF86728E85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63288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305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B67466A-F8EC-42E8-A7AF-064F910369B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2393B9-A5EC-4091-A5EB-B44E1882AAC3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66786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6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C88D0AB-DE22-40BA-901D-02A93DAFC4F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F0D239-ABEF-4F47-9D47-B2F26FEEE1AA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6109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F73EE2-0080-40EC-904B-99B370E61E4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C7277FE-E731-44A7-B1D2-34C1E60181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55092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A434E61-C5D8-47FD-A2E1-6B932B6802E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0897C0-C5DF-415C-B158-9C63055438CE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3621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EB78562-6FB2-4120-AFA2-D7D430D9AC5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E41660A-D108-451A-BF3E-02195CA24534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78934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0B875B4-961E-49E5-8C25-0D587DCC0960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55CF3E-CECC-46B7-B95B-99CDC5C37521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51256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D9DFD32-A11D-413C-81E5-A8C533CB221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5431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11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991D973-0DF6-455E-B23C-7F145E51E1B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1AA0D0D-0CF7-4248-B70A-C9C6CF86E47D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90315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A3867B2-2038-4955-B1C2-1A64BF41A9A3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FC3825-B990-4E4B-97E8-433AEF30A25F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28537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CF48873-4619-43D4-B051-3E502FAC09B1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4E56D0-4643-48CD-B560-52D95CF2E36F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49813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282CE98-8285-409E-88EF-4F54E44D144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85F05F-73BE-44F1-9E59-FBF8727B42AD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5947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03844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4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18021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2516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3C56896-C4D0-4BFC-8AA2-6975BDAFEAE0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E1956A-C2A4-4D7A-A976-38B582CA344D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56207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F3B31E4-42E7-4AE5-B607-B1027721C3E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35A95AB-E6C6-4385-AC4A-D20BD511D8F0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02045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33649AE-5A21-47F1-9EBC-C4A8D48A2BB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CD8039-BE32-4E53-838B-EC9AEE66D1CB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73341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9677246-CF38-4018-904F-1DD2E72A104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F58172-916F-4965-9084-CC6516D8D285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37681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C7294DD-31A8-41A5-BD83-25D51D58F95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871B89-6483-40FE-BF08-B8F041BB9769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22439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18360AF-9D41-46BF-B13B-E71E899A6746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57516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21101C5-57DC-4565-846D-D50D50347FD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BD4B197-EDD8-4899-B4A6-E3C9600ACF42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95891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0AF06D2-7F53-4BC7-A463-377C114719FB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063DFB-C5F7-4CCF-B6B9-359708FF6DE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40258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5612276-F3D4-43D2-90D8-D168D4F0AB9C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1D6B34-C272-417B-8E88-6232C8871523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564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07617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75A3486-B6B2-4B23-B183-4DD280E0DDE7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642438-9685-4EA1-8080-1E53898153E1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79439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4142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2052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9798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92642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02E5E1B-144C-4B1D-A76B-CD025CF3658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AE7126B-F289-4B8A-8D34-9B04E47A85C6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70120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5F03D24-28E3-45C8-9093-DA63234F42D9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000CE5-B274-4D3A-A742-2862E2C58D30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71374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B6D8D20-A79F-46E8-B3D8-2F89E9386F1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44DC43-EF3C-4657-A5B1-0DF8F46A9100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92731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2B2C138-B446-4968-96C7-D0B3CB4FD16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2A9ABC-895D-4EC2-91B7-A6D6E6188A77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476822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01A89C6-A441-4201-AC4F-51B4DCC74315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5A849C3-5F87-4D84-A9DF-188906C47810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522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8824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6050C716-BE89-493E-BFA8-DA22DB719533}" type="datetime1">
              <a:rPr lang="pt-BR" altLang="pt-BR">
                <a:latin typeface="Arial" panose="020B0604020202020204" pitchFamily="34" charset="0"/>
              </a:rPr>
              <a:pPr>
                <a:defRPr/>
              </a:pPr>
              <a:t>07/11/2018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0835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C1A50F3-3E36-483B-931D-A73F258DCB15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EEB153-CB0E-48DF-B7A4-E714FF47F747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58720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455FDB2-2C1E-4FED-824D-D76147821F7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2B50D0-8876-406D-9CA9-A16702F44284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04344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8939D48-9162-4A31-98D3-C24A0BC5492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C1CF84-CE4C-4845-9562-6D47D6A948D0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250319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045FC6B-4B37-4571-A1CB-E2AA1F5C58BA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5E977D-D5EA-4ECA-865A-974967923D5C}" type="slidenum">
              <a:rPr lang="pt-BR" altLang="pt-BR">
                <a:latin typeface="Arial" panose="020B0604020202020204" pitchFamily="34" charset="0"/>
                <a:ea typeface="MS PGothic" panose="020B0600070205080204" pitchFamily="34" charset="-128"/>
              </a:rPr>
              <a:pPr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206462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33299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56621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48547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84807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260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74776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584323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23069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4501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41743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58970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9478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6029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732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02FFF1-CB39-4359-8379-15CF6A8C7BC4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C21A9-BAE0-4C15-BD17-34A507D24C81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3842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B217-9FB0-4D1A-87E4-E468B4875130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9ECB2-A4BD-4798-86CA-41DFB44F98BD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116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78957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A7C5F-64E1-4364-81FC-2CA1A3E9446E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35394-48E5-4452-B729-1BC54B2BAF7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92734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0F2E03-6504-4321-8152-12A36E85503E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394050-65C9-4262-9E46-006C2BE622F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0197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E0452D-849A-495B-88BA-0C016673AAEC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4D79B-0366-4254-B4B6-07BC212A982D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93388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19D8F-EA80-4F6A-B9AA-77B16CED5D5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9907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4E43C9-455C-4409-8A8A-B927F361BB24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F3CED-AC20-42D9-8A7A-BC128692B8D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86252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A553D8-9678-4FA0-AF48-94D464B7F9F5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59F92-E9BC-4A7B-90EE-6A4B96151B9D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7094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8E965-448B-4C00-A207-BCB2D9CA28A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BF492-8863-47F3-BA37-123596A9A1E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72008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CF50D-36F1-4631-BE72-AFE96B4E9DB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48114F-EFA7-4A40-8E70-64D7AF38B94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744607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2859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5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0B80-23C4-453B-B975-B1931FB4EC84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0B38E-92FF-4F95-AE03-6C7E41F1C5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54362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04828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4320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7463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7170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55730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53528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49446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275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63205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FBA1D-B37A-492B-9B32-DD9919DC6382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89E74-2241-4C92-A5F8-D53E40EF3507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8316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87822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9B588B-25B6-4109-B35A-DCD680015925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D4D40-85D7-4CC6-93DD-40704DCCFC8B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02043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A709B-327D-4353-BE1F-65A489407431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AFADFA-5C0C-4794-ABE5-4F980E339032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70226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A3355-CADF-41B3-A190-29C8C25D9E6E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C12533-4D67-4FAB-9248-DA7CD5E31797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60735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7FC11-4284-4361-8279-5185E6D8E43F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61AC37-BB6D-490F-8109-7D8041F0F9A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46518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9E973F-A4F1-4501-9490-C5DCD87F7334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3BE107-12AD-422F-A280-287AAC2CF13D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75739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D9EE3-B38F-41A1-AFCF-E7C59D648538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65D327-57E8-43A1-9244-98E758D3EC28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8962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F4504F-C6A7-4059-9527-0E551162E5CB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BFFFE1-90CB-403C-A534-5D6AADC7D42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20180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F5CE2-61A5-4755-B784-498F592A2A71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F1193-8AC6-44C7-B686-EAF6E8A9F36B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23902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43C1E-BA0D-4255-8EE3-4B6FF2805B66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EAD1F8-C0C2-4CB9-A2D3-3AE3C866F49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06379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C5730-B11D-446D-A86A-C61993D999BA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D84EB2-711E-4616-B817-602E24122E49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5770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003229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08486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D1E73-18DE-431E-9FF8-0B56B10A7B2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50110-37E6-483D-92DA-FA53CD977F3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2384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BDBAA-AA1F-4581-A174-994057165E0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FB24B-7E0E-4958-B084-E3C2B0B81545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47203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96408-9D7F-436B-8A7E-9768D32E4A1C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B888D-4396-40F0-A2DC-4355B6051E28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40622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06040-067A-470A-9945-3D6D54723EEB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8B369-8554-4DDB-827F-7F3FB290C65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1605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76605-7224-49A6-BC83-BBE7DBEB7949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962F4-EBF4-45C6-8D09-3EFB7DAC9B5D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5357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85F3B-5165-43DF-9AC6-8B81EEB8D7B5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0176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03F800-C7A2-470A-A2AF-8CD7E89F0B41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0ED13-CE91-4C04-B1C7-BC9005479BBB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8603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CA708-7004-4B69-9E20-669750C4814C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7D483-3C70-46C6-A41D-989F14DAD59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167627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68F29-564E-4D40-B2FC-182B9CF17321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989DE0-7A13-4DA0-9F7E-E423984A311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764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64397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CCBD3-FFB3-4F4F-BF02-50D0320D656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DE4060-2501-4C75-BC3A-AAEBAAA99793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5462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337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CD1E73-18DE-431E-9FF8-0B56B10A7B2D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50110-37E6-483D-92DA-FA53CD977F3A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96230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BDBAA-AA1F-4581-A174-994057165E02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FB24B-7E0E-4958-B084-E3C2B0B81545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27428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96408-9D7F-436B-8A7E-9768D32E4A1C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B888D-4396-40F0-A2DC-4355B6051E28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7536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206040-067A-470A-9945-3D6D54723EEB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8B369-8554-4DDB-827F-7F3FB290C652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311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76605-7224-49A6-BC83-BBE7DBEB7949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962F4-EBF4-45C6-8D09-3EFB7DAC9B5D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4298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85F3B-5165-43DF-9AC6-8B81EEB8D7B5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8856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03F800-C7A2-470A-A2AF-8CD7E89F0B41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0ED13-CE91-4C04-B1C7-BC9005479BBB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70460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CA708-7004-4B69-9E20-669750C4814C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7D483-3C70-46C6-A41D-989F14DAD59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67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13664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68F29-564E-4D40-B2FC-182B9CF17321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989DE0-7A13-4DA0-9F7E-E423984A3116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54187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DCCBD3-FFB3-4F4F-BF02-50D0320D6567}" type="datetime1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DE4060-2501-4C75-BC3A-AAEBAAA99793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377180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D2A2E-7683-4BD5-8252-393F8B75DC2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19C1A-32BF-46BD-A437-A4C02C99D879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92443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AA6CD-6523-4870-9237-0C9E78DD7B6E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5F5AE-FFF3-4EBD-9EC2-B3BCE021512B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0984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99BAC-C3CD-4AEA-AFFC-BE755E688E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E4254-F55B-47D6-BA14-F4AF9C809601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8321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3A2B4-E9C3-4AB2-AAA4-F97AC5FC64E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049F0-0D3E-4877-ABFA-881473ABFB47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39674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BA1A6-609F-4FD1-B910-6037D830778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F1F61-D596-4FFE-B25A-32544D1C264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48644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E7532-9127-4DD2-A0A4-31D4F20E090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E660A8-2BDC-4F95-B6D6-512D7D8266D7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1538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41BA2-DBDF-4AAB-856B-D3579A0A0C7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ABFAC-7630-49FE-8EA8-04E925B6D024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69079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464EA-E2A2-4F77-B3BE-BE9BB045CDD9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609AD7-6860-4798-99E9-5270FCE2271C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191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15293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13EA3-BEF0-4A89-9B3F-2CA0927DE6C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E7D9E-A5AB-490B-BCE2-8C1F87A0FCCF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9344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36E30-2F0F-4488-8D43-1FC76CB9B86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0354-3B7A-4BC0-B765-E3EE549681F3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2281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2AA6C-686D-431E-BB63-4179F23F50D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F8FAF-971D-4C7A-AF35-B3050551571F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50386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EMC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931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62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68308B7-F828-4D29-B928-CE7C17ABFE06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FB7C34E-1ECA-467C-AECC-36EC8A2EDC60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128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7911675-011B-440E-B53F-6E2D8C1E0EFC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A86DA15-AC53-4A93-94FB-6839E4D85554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368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E4A1C87-9D21-432B-95E7-3265E8CC9256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680A258-BA70-4FE8-BF93-1ED9D70E7CAB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38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03CC-3FFD-465D-A90F-E5CD124C2AF4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24F6E-C40F-47BF-9B04-F0E973C9B5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9072C0E-63C0-4C58-B93D-51C2FEFE4526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29ABBC7-B585-48BE-82C5-383ED616FC3F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6410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28430CA-63B1-4382-888B-12B038C23B99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B708590-F0C1-447E-8C75-4F26EF464FFD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371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16DE12F-50FB-4324-8F82-41A2FAEE502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632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36FE33D-8D1F-472E-9AC0-25955094FE6F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C3697CD-928A-4C82-A8D5-24C7E32FC7AC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081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E29B943-61DD-445B-848C-707DB20D6AD2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7620318-B8A5-420E-8989-B8B3EE28ED1C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94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754E998-803D-414A-80AE-0F7022233FE5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F8EDA31-A94F-43CB-BBBC-C2592AF8B68B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720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F4458BD-ED68-470A-9A64-D5539D153326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91F3760-1D58-4F34-9CD7-42025B44432B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695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5395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26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01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008C-DE84-40ED-8314-B2D1BECD4986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E32AB-AEB8-4202-B972-9D35586D1B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6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7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8" name="CaixaDeTexto 17"/>
          <p:cNvSpPr txBox="1">
            <a:spLocks noChangeArrowheads="1"/>
          </p:cNvSpPr>
          <p:nvPr userDrawn="1"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ESTADO-MAIOR CONJUNTO DAS FORÇAS ARMADAS – 6º ANO</a:t>
            </a:r>
          </a:p>
          <a:p>
            <a:pPr algn="ctr" eaLnBrk="1" hangingPunct="1">
              <a:defRPr/>
            </a:pPr>
            <a:r>
              <a:rPr lang="pt-BR" sz="1100" b="1" dirty="0" smtClean="0">
                <a:solidFill>
                  <a:srgbClr val="FFFFFF"/>
                </a:solidFill>
              </a:rPr>
              <a:t>CONSOLIDANDO  A  INTEROPERABILIDADE  ENTRE  AS  FORÇAS ARMADAS</a:t>
            </a:r>
          </a:p>
        </p:txBody>
      </p:sp>
      <p:sp>
        <p:nvSpPr>
          <p:cNvPr id="9" name="Retângulo 23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-14288" y="15875"/>
          <a:ext cx="58896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" name="Imagem de bitmap" r:id="rId4" imgW="2491956" imgH="2872989" progId="PBrush">
                  <p:embed/>
                </p:oleObj>
              </mc:Choice>
              <mc:Fallback>
                <p:oleObj name="Imagem de bitmap" r:id="rId4" imgW="2491956" imgH="28729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15875"/>
                        <a:ext cx="588963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900CC45-5DA7-42B8-A45F-87AC4E7421F1}" type="datetime1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>
                <a:solidFill>
                  <a:srgbClr val="898989"/>
                </a:solidFill>
                <a:latin typeface="Arial Black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800" smtClean="0">
                <a:solidFill>
                  <a:srgbClr val="000000"/>
                </a:solidFill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41FEABCE-DA97-4A38-893C-0892ACF9C708}" type="slidenum">
              <a:rPr lang="pt-BR" altLang="pt-BR">
                <a:ea typeface="MS PGothic" pitchFamily="34" charset="-128"/>
              </a:rPr>
              <a:pPr>
                <a:defRPr/>
              </a:pPr>
              <a:t>‹nº›</a:t>
            </a:fld>
            <a:endParaRPr lang="pt-BR" alt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866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40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152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05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44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292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149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544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915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41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06A6-00B8-4CE4-8B0B-60FC164DE2F4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B6F8-A794-4B46-9C5C-A4B998F416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539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3299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2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709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069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5575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13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9805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5343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76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777E-A841-4C48-BDF5-2AD5546BA7FA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00C1-559E-4043-A14B-235E51DF4A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85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48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D02FFF1-CB39-4359-8379-15CF6A8C7BC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DC21A9-BAE0-4C15-BD17-34A507D24C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791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8323B217-9FB0-4D1A-87E4-E468B4875130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59ECB2-A4BD-4798-86CA-41DFB44F98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1841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A3A7C5F-64E1-4364-81FC-2CA1A3E9446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7635394-48E5-4452-B729-1BC54B2BAF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4220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30F2E03-6504-4321-8152-12A36E85503E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394050-65C9-4262-9E46-006C2BE622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1399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AE0452D-849A-495B-88BA-0C016673AAEC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144D79B-0366-4254-B4B6-07BC212A98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39233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DA719D8F-EA80-4F6A-B9AA-77B16CED5D57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3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6733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44E43C9-455C-4409-8A8A-B927F361BB24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AF3CED-AC20-42D9-8A7A-BC128692B8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73164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4A553D8-9678-4FA0-AF48-94D464B7F9F5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2059F92-E9BC-4A7B-90EE-6A4B96151B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0135-B97D-4727-A407-D74B76A8D77A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6F08-4040-4149-8CA6-44119298B3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A18E965-448B-4C00-A207-BCB2D9CA28A7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8BF492-8863-47F3-BA37-123596A9A1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84205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D9CF50D-36F1-4631-BE72-AFE96B4E9DBD}" type="datetime1">
              <a:rPr lang="pt-BR" altLang="pt-BR"/>
              <a:pPr>
                <a:defRPr/>
              </a:pPr>
              <a:t>07/11/2018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48114F-EFA7-4A40-8E70-64D7AF38B9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4633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2039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08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705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4556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864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2119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8817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27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5" Type="http://schemas.openxmlformats.org/officeDocument/2006/relationships/vmlDrawing" Target="../drawings/vmlDrawing8.v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slideLayout" Target="../slideLayouts/slideLayout17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172.xml"/><Relationship Id="rId27" Type="http://schemas.openxmlformats.org/officeDocument/2006/relationships/oleObject" Target="../embeddings/oleObject8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oleObject" Target="../embeddings/oleObject9.bin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vmlDrawing" Target="../drawings/vmlDrawing9.vml"/><Relationship Id="rId10" Type="http://schemas.openxmlformats.org/officeDocument/2006/relationships/slideLayout" Target="../slideLayouts/slideLayout18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vmlDrawing" Target="../drawings/vmlDrawing10.v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theme" Target="../theme/theme12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oleObject" Target="../embeddings/oleObject10.bin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26" Type="http://schemas.openxmlformats.org/officeDocument/2006/relationships/vmlDrawing" Target="../drawings/vmlDrawing12.v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5" Type="http://schemas.openxmlformats.org/officeDocument/2006/relationships/theme" Target="../theme/theme13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24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slideLayout" Target="../slideLayouts/slideLayout233.xml"/><Relationship Id="rId28" Type="http://schemas.openxmlformats.org/officeDocument/2006/relationships/oleObject" Target="../embeddings/oleObject12.bin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Relationship Id="rId27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36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image" Target="../media/image5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26" Type="http://schemas.openxmlformats.org/officeDocument/2006/relationships/vmlDrawing" Target="../drawings/vmlDrawing15.vml"/><Relationship Id="rId3" Type="http://schemas.openxmlformats.org/officeDocument/2006/relationships/slideLayout" Target="../slideLayouts/slideLayout248.xml"/><Relationship Id="rId21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5" Type="http://schemas.openxmlformats.org/officeDocument/2006/relationships/theme" Target="../theme/theme15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20" Type="http://schemas.openxmlformats.org/officeDocument/2006/relationships/slideLayout" Target="../slideLayouts/slideLayout265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2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23" Type="http://schemas.openxmlformats.org/officeDocument/2006/relationships/slideLayout" Target="../slideLayouts/slideLayout268.xml"/><Relationship Id="rId28" Type="http://schemas.openxmlformats.org/officeDocument/2006/relationships/oleObject" Target="../embeddings/oleObject15.bin"/><Relationship Id="rId10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267.xml"/><Relationship Id="rId27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71.xml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slideLayout" Target="../slideLayouts/slideLayout29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8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17" Type="http://schemas.openxmlformats.org/officeDocument/2006/relationships/vmlDrawing" Target="../drawings/vmlDrawing18.vml"/><Relationship Id="rId2" Type="http://schemas.openxmlformats.org/officeDocument/2006/relationships/slideLayout" Target="../slideLayouts/slideLayout282.xml"/><Relationship Id="rId16" Type="http://schemas.openxmlformats.org/officeDocument/2006/relationships/theme" Target="../theme/theme17.xml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9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29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vmlDrawing" Target="../drawings/vmlDrawing20.vml"/><Relationship Id="rId2" Type="http://schemas.openxmlformats.org/officeDocument/2006/relationships/slideLayout" Target="../slideLayouts/slideLayout297.xml"/><Relationship Id="rId16" Type="http://schemas.openxmlformats.org/officeDocument/2006/relationships/theme" Target="../theme/theme18.xml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0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1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vmlDrawing" Target="../drawings/vmlDrawing22.vml"/><Relationship Id="rId2" Type="http://schemas.openxmlformats.org/officeDocument/2006/relationships/slideLayout" Target="../slideLayouts/slideLayout312.xml"/><Relationship Id="rId16" Type="http://schemas.openxmlformats.org/officeDocument/2006/relationships/theme" Target="../theme/theme19.xml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2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vmlDrawing" Target="../drawings/vmlDrawing24.v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27.xml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image" Target="../media/image5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slideLayout" Target="../slideLayouts/slideLayout349.xml"/><Relationship Id="rId18" Type="http://schemas.openxmlformats.org/officeDocument/2006/relationships/oleObject" Target="../embeddings/oleObject25.bin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3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5" Type="http://schemas.openxmlformats.org/officeDocument/2006/relationships/vmlDrawing" Target="../drawings/vmlDrawing25.vml"/><Relationship Id="rId10" Type="http://schemas.openxmlformats.org/officeDocument/2006/relationships/slideLayout" Target="../slideLayouts/slideLayout34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13" Type="http://schemas.openxmlformats.org/officeDocument/2006/relationships/slideLayout" Target="../slideLayouts/slideLayout3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1.xml"/><Relationship Id="rId16" Type="http://schemas.openxmlformats.org/officeDocument/2006/relationships/vmlDrawing" Target="../drawings/vmlDrawing26.v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59.xml"/><Relationship Id="rId19" Type="http://schemas.openxmlformats.org/officeDocument/2006/relationships/oleObject" Target="../embeddings/oleObject26.bin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slideLayout" Target="../slideLayouts/slideLayout376.xml"/><Relationship Id="rId18" Type="http://schemas.openxmlformats.org/officeDocument/2006/relationships/slideLayout" Target="../slideLayouts/slideLayout38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66.xml"/><Relationship Id="rId21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375.xml"/><Relationship Id="rId17" Type="http://schemas.openxmlformats.org/officeDocument/2006/relationships/slideLayout" Target="../slideLayouts/slideLayout380.xml"/><Relationship Id="rId25" Type="http://schemas.openxmlformats.org/officeDocument/2006/relationships/vmlDrawing" Target="../drawings/vmlDrawing27.vml"/><Relationship Id="rId2" Type="http://schemas.openxmlformats.org/officeDocument/2006/relationships/slideLayout" Target="../slideLayouts/slideLayout365.xml"/><Relationship Id="rId16" Type="http://schemas.openxmlformats.org/officeDocument/2006/relationships/slideLayout" Target="../slideLayouts/slideLayout379.xml"/><Relationship Id="rId20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24" Type="http://schemas.openxmlformats.org/officeDocument/2006/relationships/theme" Target="../theme/theme23.xml"/><Relationship Id="rId5" Type="http://schemas.openxmlformats.org/officeDocument/2006/relationships/slideLayout" Target="../slideLayouts/slideLayout368.xml"/><Relationship Id="rId15" Type="http://schemas.openxmlformats.org/officeDocument/2006/relationships/slideLayout" Target="../slideLayouts/slideLayout378.xml"/><Relationship Id="rId23" Type="http://schemas.openxmlformats.org/officeDocument/2006/relationships/slideLayout" Target="../slideLayouts/slideLayout386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373.xml"/><Relationship Id="rId19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slideLayout" Target="../slideLayouts/slideLayout377.xml"/><Relationship Id="rId22" Type="http://schemas.openxmlformats.org/officeDocument/2006/relationships/slideLayout" Target="../slideLayouts/slideLayout385.xml"/><Relationship Id="rId27" Type="http://schemas.openxmlformats.org/officeDocument/2006/relationships/oleObject" Target="../embeddings/oleObject27.bin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slideLayout" Target="../slideLayouts/slideLayout399.xml"/><Relationship Id="rId18" Type="http://schemas.openxmlformats.org/officeDocument/2006/relationships/slideLayout" Target="../slideLayouts/slideLayout404.xml"/><Relationship Id="rId26" Type="http://schemas.openxmlformats.org/officeDocument/2006/relationships/oleObject" Target="../embeddings/oleObject28.bin"/><Relationship Id="rId3" Type="http://schemas.openxmlformats.org/officeDocument/2006/relationships/slideLayout" Target="../slideLayouts/slideLayout389.xml"/><Relationship Id="rId21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393.xml"/><Relationship Id="rId12" Type="http://schemas.openxmlformats.org/officeDocument/2006/relationships/slideLayout" Target="../slideLayouts/slideLayout398.xml"/><Relationship Id="rId17" Type="http://schemas.openxmlformats.org/officeDocument/2006/relationships/slideLayout" Target="../slideLayouts/slideLayout40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88.xml"/><Relationship Id="rId16" Type="http://schemas.openxmlformats.org/officeDocument/2006/relationships/slideLayout" Target="../slideLayouts/slideLayout402.xml"/><Relationship Id="rId20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24" Type="http://schemas.openxmlformats.org/officeDocument/2006/relationships/vmlDrawing" Target="../drawings/vmlDrawing28.vml"/><Relationship Id="rId5" Type="http://schemas.openxmlformats.org/officeDocument/2006/relationships/slideLayout" Target="../slideLayouts/slideLayout391.xml"/><Relationship Id="rId15" Type="http://schemas.openxmlformats.org/officeDocument/2006/relationships/slideLayout" Target="../slideLayouts/slideLayout401.xml"/><Relationship Id="rId23" Type="http://schemas.openxmlformats.org/officeDocument/2006/relationships/theme" Target="../theme/theme24.xml"/><Relationship Id="rId10" Type="http://schemas.openxmlformats.org/officeDocument/2006/relationships/slideLayout" Target="../slideLayouts/slideLayout396.xml"/><Relationship Id="rId19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Relationship Id="rId14" Type="http://schemas.openxmlformats.org/officeDocument/2006/relationships/slideLayout" Target="../slideLayouts/slideLayout400.xml"/><Relationship Id="rId22" Type="http://schemas.openxmlformats.org/officeDocument/2006/relationships/slideLayout" Target="../slideLayouts/slideLayout408.xml"/><Relationship Id="rId27" Type="http://schemas.openxmlformats.org/officeDocument/2006/relationships/image" Target="../media/image4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vmlDrawing" Target="../drawings/vmlDrawing29.v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1.xml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Relationship Id="rId14" Type="http://schemas.openxmlformats.org/officeDocument/2006/relationships/image" Target="../media/image5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vmlDrawing" Target="../drawings/vmlDrawing30.v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32.xml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Relationship Id="rId14" Type="http://schemas.openxmlformats.org/officeDocument/2006/relationships/image" Target="../media/image5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vmlDrawing" Target="../drawings/vmlDrawing3.v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vmlDrawing" Target="../drawings/vmlDrawing4.v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oleObject" Target="../embeddings/oleObject4.bin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vmlDrawing" Target="../drawings/vmlDrawing6.v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oleObject" Target="../embeddings/oleObject6.bin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D85911-D567-42F0-930D-F14A13BEF22A}" type="datetimeFigureOut">
              <a:rPr lang="pt-BR"/>
              <a:pPr>
                <a:defRPr/>
              </a:pPr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2A59CD-A1CA-4CC8-87F5-8B357172F9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4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6150" name="Imagem 4" descr="LOGO_EMCFA_ redondo.png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15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193" name="Imagem de bitmap" r:id="rId27" imgW="2491956" imgH="2872989" progId="PBrush">
                      <p:embed/>
                    </p:oleObj>
                  </mc:Choice>
                  <mc:Fallback>
                    <p:oleObj name="Imagem de bitmap" r:id="rId27" imgW="2491956" imgH="2872989" progId="PBrush">
                      <p:embed/>
                      <p:pic>
                        <p:nvPicPr>
                          <p:cNvPr id="6151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0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45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10246" name="Imagem 4" descr="LOGO_EMCFA_ redondo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0247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241" name="Imagem de bitmap" r:id="rId18" imgW="2491956" imgH="2872989" progId="PBrush">
                      <p:embed/>
                    </p:oleObj>
                  </mc:Choice>
                  <mc:Fallback>
                    <p:oleObj name="Imagem de bitmap" r:id="rId18" imgW="2491956" imgH="2872989" progId="PBrush">
                      <p:embed/>
                      <p:pic>
                        <p:nvPicPr>
                          <p:cNvPr id="10247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1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4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6150" name="Imagem 4" descr="LOGO_EMCFA_ redondo.png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15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265" name="Imagem de bitmap" r:id="rId28" imgW="2491956" imgH="2872989" progId="PBrush">
                      <p:embed/>
                    </p:oleObj>
                  </mc:Choice>
                  <mc:Fallback>
                    <p:oleObj name="Imagem de bitmap" r:id="rId28" imgW="2491956" imgH="2872989" progId="PBrush">
                      <p:embed/>
                      <p:pic>
                        <p:nvPicPr>
                          <p:cNvPr id="6151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  <p:sldLayoutId id="2147483955" r:id="rId19"/>
    <p:sldLayoutId id="2147483956" r:id="rId20"/>
    <p:sldLayoutId id="2147483957" r:id="rId21"/>
    <p:sldLayoutId id="2147483958" r:id="rId22"/>
    <p:sldLayoutId id="2147483959" r:id="rId23"/>
    <p:sldLayoutId id="2147483960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4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6150" name="Imagem 4" descr="LOGO_EMCFA_ redondo.png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15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503" name="Imagem de bitmap" r:id="rId28" imgW="2491956" imgH="2872989" progId="PBrush">
                      <p:embed/>
                    </p:oleObj>
                  </mc:Choice>
                  <mc:Fallback>
                    <p:oleObj name="Imagem de bitmap" r:id="rId28" imgW="2491956" imgH="2872989" progId="PBrush">
                      <p:embed/>
                      <p:pic>
                        <p:nvPicPr>
                          <p:cNvPr id="6151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9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26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11270" name="Imagem 4" descr="LOGO_EMCFA_ redondo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127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551" name="Imagem de bitmap" r:id="rId16" imgW="2491956" imgH="2872989" progId="PBrush">
                      <p:embed/>
                    </p:oleObj>
                  </mc:Choice>
                  <mc:Fallback>
                    <p:oleObj name="Imagem de bitmap" r:id="rId16" imgW="2491956" imgH="2872989" progId="PBrush">
                      <p:embed/>
                      <p:pic>
                        <p:nvPicPr>
                          <p:cNvPr id="11271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725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30726" name="Imagem 4" descr="LOGO_EMCFA_ redondo.png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0727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575" name="Imagem de bitmap" r:id="rId28" imgW="2491956" imgH="2872989" progId="PBrush">
                      <p:embed/>
                    </p:oleObj>
                  </mc:Choice>
                  <mc:Fallback>
                    <p:oleObj name="Imagem de bitmap" r:id="rId28" imgW="2491956" imgH="2872989" progId="PBrush">
                      <p:embed/>
                      <p:pic>
                        <p:nvPicPr>
                          <p:cNvPr id="30727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9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  <p:sldLayoutId id="2147484040" r:id="rId18"/>
    <p:sldLayoutId id="2147484041" r:id="rId19"/>
    <p:sldLayoutId id="2147484042" r:id="rId20"/>
    <p:sldLayoutId id="2147484043" r:id="rId21"/>
    <p:sldLayoutId id="2147484044" r:id="rId22"/>
    <p:sldLayoutId id="2147484045" r:id="rId23"/>
    <p:sldLayoutId id="2147484046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12293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12294" name="Imagem 4" descr="LOGO_EMCFA_ redondo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2295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653" name="Imagem de bitmap" r:id="rId16" imgW="2491956" imgH="2872989" progId="PBrush">
                      <p:embed/>
                    </p:oleObj>
                  </mc:Choice>
                  <mc:Fallback>
                    <p:oleObj name="Imagem de bitmap" r:id="rId16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84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5222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52230" name="Imagem 4" descr="LOGO_EMCFA_ redondo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223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677" name="Imagem de bitmap" r:id="rId20" imgW="2491956" imgH="2872989" progId="PBrush">
                      <p:embed/>
                    </p:oleObj>
                  </mc:Choice>
                  <mc:Fallback>
                    <p:oleObj name="Imagem de bitmap" r:id="rId20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71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53253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53254" name="Imagem 4" descr="LOGO_EMCFA_ redondo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3255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725" name="Imagem de bitmap" r:id="rId20" imgW="2491956" imgH="2872989" progId="PBrush">
                      <p:embed/>
                    </p:oleObj>
                  </mc:Choice>
                  <mc:Fallback>
                    <p:oleObj name="Imagem de bitmap" r:id="rId20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53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upo 14"/>
          <p:cNvGrpSpPr>
            <a:grpSpLocks/>
          </p:cNvGrpSpPr>
          <p:nvPr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54277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54278" name="Imagem 4" descr="LOGO_EMCFA_ redondo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4279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73" name="Imagem de bitmap" r:id="rId20" imgW="2491956" imgH="2872989" progId="PBrush">
                      <p:embed/>
                    </p:oleObj>
                  </mc:Choice>
                  <mc:Fallback>
                    <p:oleObj name="Imagem de bitmap" r:id="rId20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82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1" y="546"/>
            <a:ext cx="9144000" cy="70112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2400">
              <a:solidFill>
                <a:prstClr val="white"/>
              </a:solidFill>
            </a:endParaRPr>
          </a:p>
        </p:txBody>
      </p:sp>
      <p:pic>
        <p:nvPicPr>
          <p:cNvPr id="8" name="Imagem 4" descr="LOGO_EMCFA_ redond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9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o 14"/>
          <p:cNvGrpSpPr>
            <a:grpSpLocks/>
          </p:cNvGrpSpPr>
          <p:nvPr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55301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55302" name="Imagem 4" descr="LOGO_EMCFA_ redondo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5303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821" name="Imagem de bitmap" r:id="rId16" imgW="2491956" imgH="2872989" progId="PBrush">
                      <p:embed/>
                    </p:oleObj>
                  </mc:Choice>
                  <mc:Fallback>
                    <p:oleObj name="Imagem de bitmap" r:id="rId16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18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56325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56326" name="Imagem 4" descr="LOGO_EMCFA_ redondo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6327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845" name="Imagem de bitmap" r:id="rId18" imgW="2491956" imgH="2872989" progId="PBrush">
                      <p:embed/>
                    </p:oleObj>
                  </mc:Choice>
                  <mc:Fallback>
                    <p:oleObj name="Imagem de bitmap" r:id="rId18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85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3686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36870" name="Imagem 4" descr="LOGO_EMCFA_ redondo.pn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687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893" name="Imagem de bitmap" r:id="rId19" imgW="2491956" imgH="2872989" progId="PBrush">
                      <p:embed/>
                    </p:oleObj>
                  </mc:Choice>
                  <mc:Fallback>
                    <p:oleObj name="Imagem de bitmap" r:id="rId19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20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3174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31750" name="Imagem 4" descr="LOGO_EMCFA_ redondo.png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175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5941" name="Imagem de bitmap" r:id="rId27" imgW="2491956" imgH="2872989" progId="PBrush">
                      <p:embed/>
                    </p:oleObj>
                  </mc:Choice>
                  <mc:Fallback>
                    <p:oleObj name="Imagem de bitmap" r:id="rId27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3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  <p:sldLayoutId id="2147484243" r:id="rId13"/>
    <p:sldLayoutId id="2147484244" r:id="rId14"/>
    <p:sldLayoutId id="2147484245" r:id="rId15"/>
    <p:sldLayoutId id="2147484246" r:id="rId16"/>
    <p:sldLayoutId id="2147484247" r:id="rId17"/>
    <p:sldLayoutId id="2147484248" r:id="rId18"/>
    <p:sldLayoutId id="2147484249" r:id="rId19"/>
    <p:sldLayoutId id="2147484250" r:id="rId20"/>
    <p:sldLayoutId id="2147484251" r:id="rId21"/>
    <p:sldLayoutId id="2147484252" r:id="rId22"/>
    <p:sldLayoutId id="2147484253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74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31750" name="Imagem 4" descr="LOGO_EMCFA_ redondo.png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175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146" name="Imagem de bitmap" r:id="rId26" imgW="2491956" imgH="2872989" progId="PBrush">
                      <p:embed/>
                    </p:oleObj>
                  </mc:Choice>
                  <mc:Fallback>
                    <p:oleObj name="Imagem de bitmap" r:id="rId26" imgW="2491956" imgH="2872989" progId="PBrush">
                      <p:embed/>
                      <p:pic>
                        <p:nvPicPr>
                          <p:cNvPr id="31751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9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  <p:sldLayoutId id="2147484430" r:id="rId14"/>
    <p:sldLayoutId id="2147484432" r:id="rId15"/>
    <p:sldLayoutId id="2147484433" r:id="rId16"/>
    <p:sldLayoutId id="2147484434" r:id="rId17"/>
    <p:sldLayoutId id="2147484435" r:id="rId18"/>
    <p:sldLayoutId id="2147484436" r:id="rId19"/>
    <p:sldLayoutId id="2147484437" r:id="rId20"/>
    <p:sldLayoutId id="2147484438" r:id="rId21"/>
    <p:sldLayoutId id="214748443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614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3D550-B61F-47DC-820C-6C6219B20599}" type="datetime1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99EED1-7B1F-40B8-8781-153A9BB2231B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63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MS PGothic" pitchFamily="34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317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13318" name="Imagem 4" descr="LOGO_EMCFA_ redondo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3319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9398" name="Imagem de bitmap" r:id="rId16" imgW="2491956" imgH="2872989" progId="PBrush">
                      <p:embed/>
                    </p:oleObj>
                  </mc:Choice>
                  <mc:Fallback>
                    <p:oleObj name="Imagem de bitmap" r:id="rId16" imgW="2491956" imgH="2872989" progId="PBrush">
                      <p:embed/>
                      <p:pic>
                        <p:nvPicPr>
                          <p:cNvPr id="13319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1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317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13318" name="Imagem 4" descr="LOGO_EMCFA_ redondo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13319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0422" name="Imagem de bitmap" r:id="rId16" imgW="2491956" imgH="2872989" progId="PBrush">
                      <p:embed/>
                    </p:oleObj>
                  </mc:Choice>
                  <mc:Fallback>
                    <p:oleObj name="Imagem de bitmap" r:id="rId16" imgW="2491956" imgH="2872989" progId="PBrush">
                      <p:embed/>
                      <p:pic>
                        <p:nvPicPr>
                          <p:cNvPr id="13319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0EB65-B4E5-4BFD-A5DD-E9A8254581F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07/11/2018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287E4-4CAE-431D-B5B1-60EB69AAF4C7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29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1" y="546"/>
            <a:ext cx="9144000" cy="70112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2400">
              <a:solidFill>
                <a:prstClr val="white"/>
              </a:solidFill>
            </a:endParaRPr>
          </a:p>
        </p:txBody>
      </p:sp>
      <p:grpSp>
        <p:nvGrpSpPr>
          <p:cNvPr id="8" name="Grupo 10"/>
          <p:cNvGrpSpPr>
            <a:grpSpLocks/>
          </p:cNvGrpSpPr>
          <p:nvPr userDrawn="1"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9" name="Triângulo retângulo 13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10" name="Triângulo isósceles 9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11" name="Triângulo retângulo 15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400">
                <a:solidFill>
                  <a:prstClr val="white"/>
                </a:solidFill>
              </a:endParaRPr>
            </a:p>
          </p:txBody>
        </p:sp>
      </p:grpSp>
      <p:pic>
        <p:nvPicPr>
          <p:cNvPr id="12" name="Imagem 4" descr="LOGO_EMCFA_ redond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7"/>
          <p:cNvSpPr txBox="1">
            <a:spLocks noChangeArrowheads="1"/>
          </p:cNvSpPr>
          <p:nvPr userDrawn="1"/>
        </p:nvSpPr>
        <p:spPr bwMode="auto">
          <a:xfrm>
            <a:off x="1675606" y="6227762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1100" b="1" dirty="0" smtClean="0">
                <a:solidFill>
                  <a:srgbClr val="FFFFFF"/>
                </a:solidFill>
              </a:rPr>
              <a:t>ESTADO-MAIOR CONJUNTO DAS FORÇAS ARMADAS - 8°ANO</a:t>
            </a:r>
          </a:p>
          <a:p>
            <a:pPr algn="ctr"/>
            <a:r>
              <a:rPr lang="pt-BR" altLang="pt-BR" sz="1100" b="1" dirty="0" smtClean="0">
                <a:solidFill>
                  <a:srgbClr val="FFFFFF"/>
                </a:solidFill>
              </a:rPr>
              <a:t>CONSOLIDANDO A INTEROPERABILIDADE ENTRE AS FORÇAS ARMADAS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0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4BD1-A5E5-40A2-8E94-AE07E2FAE854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85A2-F3A7-4669-B479-4165182279C9}" type="slidenum">
              <a:rPr lang="pt-BR" smtClean="0"/>
              <a:t>‹nº›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"/>
            <a:ext cx="733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76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grpSp>
          <p:nvGrpSpPr>
            <p:cNvPr id="614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6150" name="Imagem 4" descr="LOGO_EMCFA_ redondo.png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15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94" name="Imagem de bitmap" r:id="rId28" imgW="2491956" imgH="2872989" progId="PBrush">
                      <p:embed/>
                    </p:oleObj>
                  </mc:Choice>
                  <mc:Fallback>
                    <p:oleObj name="Imagem de bitmap" r:id="rId28" imgW="2491956" imgH="2872989" progId="PBrus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08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215F-E2FA-411D-9C85-A308705BFE0E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BDA7-4122-4556-BDF1-0A3A157BD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8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  <p:grpSp>
          <p:nvGrpSpPr>
            <p:cNvPr id="31749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31750" name="Imagem 4" descr="LOGO_EMCFA_ redondo.png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1751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080" name="Imagem de bitmap" r:id="rId26" imgW="2491956" imgH="2872989" progId="PBrush">
                      <p:embed/>
                    </p:oleObj>
                  </mc:Choice>
                  <mc:Fallback>
                    <p:oleObj name="Imagem de bitmap" r:id="rId26" imgW="2491956" imgH="2872989" progId="PBrush">
                      <p:embed/>
                      <p:pic>
                        <p:nvPicPr>
                          <p:cNvPr id="31751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eaLnBrk="1" hangingPunct="1">
              <a:defRPr/>
            </a:pPr>
            <a:endParaRPr lang="pt-BR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9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  <p:grpSp>
          <p:nvGrpSpPr>
            <p:cNvPr id="51205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51206" name="Imagem 4" descr="LOGO_EMCFA_ redondo.png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1207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04" name="Imagem de bitmap" r:id="rId28" imgW="2491956" imgH="2872989" progId="PBrush">
                      <p:embed/>
                    </p:oleObj>
                  </mc:Choice>
                  <mc:Fallback>
                    <p:oleObj name="Imagem de bitmap" r:id="rId28" imgW="2491956" imgH="2872989" progId="PBrush">
                      <p:embed/>
                      <p:pic>
                        <p:nvPicPr>
                          <p:cNvPr id="51207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eaLnBrk="1" hangingPunct="1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16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upo 14"/>
          <p:cNvGrpSpPr>
            <a:grpSpLocks/>
          </p:cNvGrpSpPr>
          <p:nvPr userDrawn="1"/>
        </p:nvGrpSpPr>
        <p:grpSpPr bwMode="auto">
          <a:xfrm>
            <a:off x="-14288" y="0"/>
            <a:ext cx="9158288" cy="692150"/>
            <a:chOff x="-14288" y="0"/>
            <a:chExt cx="9158288" cy="692150"/>
          </a:xfrm>
        </p:grpSpPr>
        <p:sp>
          <p:nvSpPr>
            <p:cNvPr id="16" name="Retângulo 15"/>
            <p:cNvSpPr/>
            <p:nvPr/>
          </p:nvSpPr>
          <p:spPr>
            <a:xfrm>
              <a:off x="0" y="0"/>
              <a:ext cx="9144000" cy="692150"/>
            </a:xfrm>
            <a:prstGeom prst="rect">
              <a:avLst/>
            </a:prstGeom>
            <a:solidFill>
              <a:srgbClr val="FFFF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800">
                <a:solidFill>
                  <a:prstClr val="white"/>
                </a:solidFill>
              </a:endParaRPr>
            </a:p>
          </p:txBody>
        </p:sp>
        <p:grpSp>
          <p:nvGrpSpPr>
            <p:cNvPr id="39941" name="Grupo 16"/>
            <p:cNvGrpSpPr>
              <a:grpSpLocks/>
            </p:cNvGrpSpPr>
            <p:nvPr/>
          </p:nvGrpSpPr>
          <p:grpSpPr bwMode="auto">
            <a:xfrm>
              <a:off x="-14288" y="15875"/>
              <a:ext cx="9118601" cy="676275"/>
              <a:chOff x="-14288" y="15875"/>
              <a:chExt cx="9118601" cy="676275"/>
            </a:xfrm>
          </p:grpSpPr>
          <p:pic>
            <p:nvPicPr>
              <p:cNvPr id="39942" name="Imagem 4" descr="LOGO_EMCFA_ redondo.png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48675" y="19050"/>
                <a:ext cx="655638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9943" name="Object 13"/>
              <p:cNvGraphicFramePr>
                <a:graphicFrameLocks noChangeAspect="1"/>
              </p:cNvGraphicFramePr>
              <p:nvPr/>
            </p:nvGraphicFramePr>
            <p:xfrm>
              <a:off x="-14288" y="15875"/>
              <a:ext cx="588963" cy="676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152" name="Imagem de bitmap" r:id="rId28" imgW="2491956" imgH="2872989" progId="PBrush">
                      <p:embed/>
                    </p:oleObj>
                  </mc:Choice>
                  <mc:Fallback>
                    <p:oleObj name="Imagem de bitmap" r:id="rId28" imgW="2491956" imgH="2872989" progId="PBrush">
                      <p:embed/>
                      <p:pic>
                        <p:nvPicPr>
                          <p:cNvPr id="39943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4288" y="15875"/>
                            <a:ext cx="588963" cy="676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6" name="Espaço Reservado para Número de Slide 5"/>
          <p:cNvSpPr txBox="1">
            <a:spLocks/>
          </p:cNvSpPr>
          <p:nvPr userDrawn="1"/>
        </p:nvSpPr>
        <p:spPr>
          <a:xfrm>
            <a:off x="6796088" y="64214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eaLnBrk="1" hangingPunct="1">
              <a:defRPr/>
            </a:pPr>
            <a:endParaRPr lang="pt-BR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87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fif"/><Relationship Id="rId7" Type="http://schemas.openxmlformats.org/officeDocument/2006/relationships/image" Target="../media/image21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10.xml"/><Relationship Id="rId6" Type="http://schemas.openxmlformats.org/officeDocument/2006/relationships/image" Target="../media/image20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86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1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6" name="Triângulo isósceles 15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7" name="Triângulo retângulo 16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0" y="9525"/>
            <a:ext cx="9144000" cy="692150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56004" name="CaixaDeTexto 25"/>
          <p:cNvSpPr txBox="1">
            <a:spLocks noChangeArrowheads="1"/>
          </p:cNvSpPr>
          <p:nvPr/>
        </p:nvSpPr>
        <p:spPr bwMode="auto">
          <a:xfrm>
            <a:off x="683568" y="-69850"/>
            <a:ext cx="7619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44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I SEGAD</a:t>
            </a:r>
            <a:endParaRPr lang="pt-BR" altLang="pt-BR" sz="44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30789" name="Imagem 5" descr="Logo EMCFA  Fev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784"/>
            <a:ext cx="46640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790" name="Imagem 4" descr="LOGO_EMCFA_ redon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0793" name="CaixaDeTexto 17"/>
          <p:cNvSpPr txBox="1">
            <a:spLocks noChangeArrowheads="1"/>
          </p:cNvSpPr>
          <p:nvPr/>
        </p:nvSpPr>
        <p:spPr bwMode="auto">
          <a:xfrm>
            <a:off x="1662113" y="6070600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ESTADO-MAIOR CONJUNTO DAS FORÇAS ARMADAS – </a:t>
            </a:r>
            <a:r>
              <a:rPr lang="pt-BR" altLang="pt-B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8º </a:t>
            </a:r>
            <a:r>
              <a:rPr lang="pt-BR" alt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CONSOLIDANDO  A  INTEROPERABILIDADE  ENTRE  AS  FORÇAS ARMADAS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8" y="89948"/>
            <a:ext cx="512108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" y="546"/>
            <a:ext cx="9144000" cy="70112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6420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14" name="Triângulo retângulo 13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ângulo isósceles 14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riângulo retângulo 15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CaixaDeTexto 25"/>
          <p:cNvSpPr txBox="1">
            <a:spLocks noChangeArrowheads="1"/>
          </p:cNvSpPr>
          <p:nvPr/>
        </p:nvSpPr>
        <p:spPr bwMode="auto">
          <a:xfrm>
            <a:off x="3175" y="4737"/>
            <a:ext cx="9134475" cy="5842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eaLnBrk="0" hangingPunct="0">
              <a:defRPr/>
            </a:pPr>
            <a: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 SEGAD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16422" name="Imagem 4" descr="LOGO_EMCFA_ red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4" name="CaixaDeTexto 17"/>
          <p:cNvSpPr txBox="1">
            <a:spLocks noChangeArrowheads="1"/>
          </p:cNvSpPr>
          <p:nvPr/>
        </p:nvSpPr>
        <p:spPr bwMode="auto">
          <a:xfrm>
            <a:off x="1675606" y="6227762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ESTADO-MAIOR CONJUNTO DAS FORÇAS ARMADAS - 8°ANO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CONSOLIDANDO A INTEROPERABILIDADE ENTRE AS FORÇAS ARMADAS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3"/>
          <a:stretch>
            <a:fillRect/>
          </a:stretch>
        </p:blipFill>
        <p:spPr bwMode="auto">
          <a:xfrm>
            <a:off x="38669" y="707207"/>
            <a:ext cx="2004095" cy="17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E:\Sem títul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0" t="32124" r="28783" b="31039"/>
          <a:stretch>
            <a:fillRect/>
          </a:stretch>
        </p:blipFill>
        <p:spPr bwMode="auto">
          <a:xfrm>
            <a:off x="7308304" y="769781"/>
            <a:ext cx="1796009" cy="17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3" y="4702076"/>
            <a:ext cx="2137360" cy="138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2034"/>
          <a:stretch>
            <a:fillRect/>
          </a:stretch>
        </p:blipFill>
        <p:spPr bwMode="auto">
          <a:xfrm>
            <a:off x="7315005" y="4674482"/>
            <a:ext cx="1812566" cy="14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ítulo 2"/>
          <p:cNvSpPr txBox="1">
            <a:spLocks/>
          </p:cNvSpPr>
          <p:nvPr/>
        </p:nvSpPr>
        <p:spPr bwMode="auto">
          <a:xfrm>
            <a:off x="593725" y="2564904"/>
            <a:ext cx="7854950" cy="2160239"/>
          </a:xfrm>
          <a:prstGeom prst="rect">
            <a:avLst/>
          </a:prstGeom>
          <a:solidFill>
            <a:sysClr val="window" lastClr="FFFFFF">
              <a:lumMod val="65000"/>
              <a:lumOff val="35000"/>
              <a:alpha val="39000"/>
            </a:sys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endParaRPr kumimoji="0" lang="pt-B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lang="pt-BR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112" charset="-128"/>
                <a:cs typeface="Times New Roman" panose="02020603050405020304" pitchFamily="18" charset="0"/>
              </a:rPr>
              <a:t>PLANEJAMENTO DE CAPACIDADES MILITARES E O PLANO DE ARTICULAÇÃO E EQUIPAMENTOS DE DEFESA: ABORDAGENS POSSÍVEIS DENTRO DO ORÇAMENTO DE DEFESA DO BRASIL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itchFamily="-11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7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5"/>
          <p:cNvSpPr txBox="1">
            <a:spLocks noChangeArrowheads="1"/>
          </p:cNvSpPr>
          <p:nvPr/>
        </p:nvSpPr>
        <p:spPr bwMode="auto">
          <a:xfrm>
            <a:off x="3175" y="49131"/>
            <a:ext cx="9140825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PLANO BASEADO EM CAPCIDADES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3077" name="Grupo 10"/>
          <p:cNvGrpSpPr>
            <a:grpSpLocks/>
          </p:cNvGrpSpPr>
          <p:nvPr/>
        </p:nvGrpSpPr>
        <p:grpSpPr bwMode="auto">
          <a:xfrm>
            <a:off x="-1" y="6093574"/>
            <a:ext cx="9180513" cy="774700"/>
            <a:chOff x="0" y="5732463"/>
            <a:chExt cx="9174163" cy="1135062"/>
          </a:xfrm>
        </p:grpSpPr>
        <p:sp>
          <p:nvSpPr>
            <p:cNvPr id="15" name="Triângulo retângulo 14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riângulo isósceles 16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riângulo retângulo 11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78" name="CaixaDeTexto 17"/>
          <p:cNvSpPr txBox="1">
            <a:spLocks noChangeArrowheads="1"/>
          </p:cNvSpPr>
          <p:nvPr/>
        </p:nvSpPr>
        <p:spPr bwMode="auto">
          <a:xfrm>
            <a:off x="1619672" y="6295390"/>
            <a:ext cx="5832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ESTADO-MAIOR CONJUNTO DAS FORÇAS ARMADAS – 8º 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CONSOLIDANDO  A  INTEROPERABILIDADE ENTRE AS FORÇAS ARMADAS</a:t>
            </a:r>
          </a:p>
        </p:txBody>
      </p:sp>
      <p:grpSp>
        <p:nvGrpSpPr>
          <p:cNvPr id="233" name="Grupo 232"/>
          <p:cNvGrpSpPr/>
          <p:nvPr/>
        </p:nvGrpSpPr>
        <p:grpSpPr>
          <a:xfrm>
            <a:off x="36512" y="662610"/>
            <a:ext cx="9067801" cy="5662465"/>
            <a:chOff x="0" y="646855"/>
            <a:chExt cx="9144000" cy="5662465"/>
          </a:xfrm>
        </p:grpSpPr>
        <p:pic>
          <p:nvPicPr>
            <p:cNvPr id="29389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6855"/>
              <a:ext cx="9144000" cy="5662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CaixaDeTexto 231"/>
            <p:cNvSpPr txBox="1"/>
            <p:nvPr/>
          </p:nvSpPr>
          <p:spPr>
            <a:xfrm>
              <a:off x="7575788" y="5733256"/>
              <a:ext cx="154766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41" name="Forma livre 240"/>
          <p:cNvSpPr/>
          <p:nvPr/>
        </p:nvSpPr>
        <p:spPr>
          <a:xfrm rot="21241183">
            <a:off x="2915726" y="2071212"/>
            <a:ext cx="1857375" cy="2928938"/>
          </a:xfrm>
          <a:custGeom>
            <a:avLst/>
            <a:gdLst>
              <a:gd name="connsiteX0" fmla="*/ 1507587 w 1507587"/>
              <a:gd name="connsiteY0" fmla="*/ 168813 h 2546253"/>
              <a:gd name="connsiteX1" fmla="*/ 1127759 w 1507587"/>
              <a:gd name="connsiteY1" fmla="*/ 14068 h 2546253"/>
              <a:gd name="connsiteX2" fmla="*/ 607255 w 1507587"/>
              <a:gd name="connsiteY2" fmla="*/ 84407 h 2546253"/>
              <a:gd name="connsiteX3" fmla="*/ 241495 w 1507587"/>
              <a:gd name="connsiteY3" fmla="*/ 323558 h 2546253"/>
              <a:gd name="connsiteX4" fmla="*/ 2344 w 1507587"/>
              <a:gd name="connsiteY4" fmla="*/ 829995 h 2546253"/>
              <a:gd name="connsiteX5" fmla="*/ 255562 w 1507587"/>
              <a:gd name="connsiteY5" fmla="*/ 1237958 h 2546253"/>
              <a:gd name="connsiteX6" fmla="*/ 635390 w 1507587"/>
              <a:gd name="connsiteY6" fmla="*/ 1266093 h 2546253"/>
              <a:gd name="connsiteX7" fmla="*/ 1043353 w 1507587"/>
              <a:gd name="connsiteY7" fmla="*/ 1603718 h 2546253"/>
              <a:gd name="connsiteX8" fmla="*/ 1057421 w 1507587"/>
              <a:gd name="connsiteY8" fmla="*/ 1899139 h 2546253"/>
              <a:gd name="connsiteX9" fmla="*/ 1226233 w 1507587"/>
              <a:gd name="connsiteY9" fmla="*/ 1969478 h 2546253"/>
              <a:gd name="connsiteX10" fmla="*/ 1226233 w 1507587"/>
              <a:gd name="connsiteY10" fmla="*/ 2152358 h 2546253"/>
              <a:gd name="connsiteX11" fmla="*/ 1113691 w 1507587"/>
              <a:gd name="connsiteY11" fmla="*/ 2293035 h 2546253"/>
              <a:gd name="connsiteX12" fmla="*/ 1029285 w 1507587"/>
              <a:gd name="connsiteY12" fmla="*/ 2405576 h 2546253"/>
              <a:gd name="connsiteX13" fmla="*/ 1254368 w 1507587"/>
              <a:gd name="connsiteY13" fmla="*/ 2546253 h 254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07587" h="2546253">
                <a:moveTo>
                  <a:pt x="1507587" y="168813"/>
                </a:moveTo>
                <a:cubicBezTo>
                  <a:pt x="1392700" y="98474"/>
                  <a:pt x="1277814" y="28136"/>
                  <a:pt x="1127759" y="14068"/>
                </a:cubicBezTo>
                <a:cubicBezTo>
                  <a:pt x="977704" y="0"/>
                  <a:pt x="754966" y="32825"/>
                  <a:pt x="607255" y="84407"/>
                </a:cubicBezTo>
                <a:cubicBezTo>
                  <a:pt x="459544" y="135989"/>
                  <a:pt x="342314" y="199293"/>
                  <a:pt x="241495" y="323558"/>
                </a:cubicBezTo>
                <a:cubicBezTo>
                  <a:pt x="140677" y="447823"/>
                  <a:pt x="0" y="677595"/>
                  <a:pt x="2344" y="829995"/>
                </a:cubicBezTo>
                <a:cubicBezTo>
                  <a:pt x="4689" y="982395"/>
                  <a:pt x="150054" y="1165275"/>
                  <a:pt x="255562" y="1237958"/>
                </a:cubicBezTo>
                <a:cubicBezTo>
                  <a:pt x="361070" y="1310641"/>
                  <a:pt x="504092" y="1205133"/>
                  <a:pt x="635390" y="1266093"/>
                </a:cubicBezTo>
                <a:cubicBezTo>
                  <a:pt x="766688" y="1327053"/>
                  <a:pt x="973015" y="1498210"/>
                  <a:pt x="1043353" y="1603718"/>
                </a:cubicBezTo>
                <a:cubicBezTo>
                  <a:pt x="1113691" y="1709226"/>
                  <a:pt x="1026941" y="1838179"/>
                  <a:pt x="1057421" y="1899139"/>
                </a:cubicBezTo>
                <a:cubicBezTo>
                  <a:pt x="1087901" y="1960099"/>
                  <a:pt x="1198098" y="1927275"/>
                  <a:pt x="1226233" y="1969478"/>
                </a:cubicBezTo>
                <a:cubicBezTo>
                  <a:pt x="1254368" y="2011681"/>
                  <a:pt x="1244990" y="2098432"/>
                  <a:pt x="1226233" y="2152358"/>
                </a:cubicBezTo>
                <a:cubicBezTo>
                  <a:pt x="1207476" y="2206284"/>
                  <a:pt x="1146516" y="2250832"/>
                  <a:pt x="1113691" y="2293035"/>
                </a:cubicBezTo>
                <a:cubicBezTo>
                  <a:pt x="1080866" y="2335238"/>
                  <a:pt x="1005839" y="2363373"/>
                  <a:pt x="1029285" y="2405576"/>
                </a:cubicBezTo>
                <a:cubicBezTo>
                  <a:pt x="1052731" y="2447779"/>
                  <a:pt x="1153549" y="2497016"/>
                  <a:pt x="1254368" y="2546253"/>
                </a:cubicBezTo>
              </a:path>
            </a:pathLst>
          </a:custGeom>
          <a:ln w="38100">
            <a:solidFill>
              <a:srgbClr val="26FF00"/>
            </a:solidFill>
            <a:prstDash val="sysDot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Forma livre 241"/>
          <p:cNvSpPr/>
          <p:nvPr/>
        </p:nvSpPr>
        <p:spPr>
          <a:xfrm>
            <a:off x="4746928" y="2163768"/>
            <a:ext cx="1500188" cy="2714625"/>
          </a:xfrm>
          <a:custGeom>
            <a:avLst/>
            <a:gdLst>
              <a:gd name="connsiteX0" fmla="*/ 0 w 1671711"/>
              <a:gd name="connsiteY0" fmla="*/ 2398542 h 2398542"/>
              <a:gd name="connsiteX1" fmla="*/ 745588 w 1671711"/>
              <a:gd name="connsiteY1" fmla="*/ 2271933 h 2398542"/>
              <a:gd name="connsiteX2" fmla="*/ 1336431 w 1671711"/>
              <a:gd name="connsiteY2" fmla="*/ 1863970 h 2398542"/>
              <a:gd name="connsiteX3" fmla="*/ 1589650 w 1671711"/>
              <a:gd name="connsiteY3" fmla="*/ 1427872 h 2398542"/>
              <a:gd name="connsiteX4" fmla="*/ 1659988 w 1671711"/>
              <a:gd name="connsiteY4" fmla="*/ 879232 h 2398542"/>
              <a:gd name="connsiteX5" fmla="*/ 1519311 w 1671711"/>
              <a:gd name="connsiteY5" fmla="*/ 414998 h 2398542"/>
              <a:gd name="connsiteX6" fmla="*/ 1237957 w 1671711"/>
              <a:gd name="connsiteY6" fmla="*/ 147712 h 2398542"/>
              <a:gd name="connsiteX7" fmla="*/ 900333 w 1671711"/>
              <a:gd name="connsiteY7" fmla="*/ 21102 h 2398542"/>
              <a:gd name="connsiteX8" fmla="*/ 478302 w 1671711"/>
              <a:gd name="connsiteY8" fmla="*/ 21102 h 2398542"/>
              <a:gd name="connsiteX9" fmla="*/ 182880 w 1671711"/>
              <a:gd name="connsiteY9" fmla="*/ 49238 h 2398542"/>
              <a:gd name="connsiteX10" fmla="*/ 182880 w 1671711"/>
              <a:gd name="connsiteY10" fmla="*/ 49238 h 239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1711" h="2398542">
                <a:moveTo>
                  <a:pt x="0" y="2398542"/>
                </a:moveTo>
                <a:cubicBezTo>
                  <a:pt x="261425" y="2379785"/>
                  <a:pt x="522850" y="2361028"/>
                  <a:pt x="745588" y="2271933"/>
                </a:cubicBezTo>
                <a:cubicBezTo>
                  <a:pt x="968327" y="2182838"/>
                  <a:pt x="1195754" y="2004647"/>
                  <a:pt x="1336431" y="1863970"/>
                </a:cubicBezTo>
                <a:cubicBezTo>
                  <a:pt x="1477108" y="1723293"/>
                  <a:pt x="1535724" y="1591995"/>
                  <a:pt x="1589650" y="1427872"/>
                </a:cubicBezTo>
                <a:cubicBezTo>
                  <a:pt x="1643576" y="1263749"/>
                  <a:pt x="1671711" y="1048044"/>
                  <a:pt x="1659988" y="879232"/>
                </a:cubicBezTo>
                <a:cubicBezTo>
                  <a:pt x="1648265" y="710420"/>
                  <a:pt x="1589649" y="536918"/>
                  <a:pt x="1519311" y="414998"/>
                </a:cubicBezTo>
                <a:cubicBezTo>
                  <a:pt x="1448973" y="293078"/>
                  <a:pt x="1341120" y="213361"/>
                  <a:pt x="1237957" y="147712"/>
                </a:cubicBezTo>
                <a:cubicBezTo>
                  <a:pt x="1134794" y="82063"/>
                  <a:pt x="1026942" y="42204"/>
                  <a:pt x="900333" y="21102"/>
                </a:cubicBezTo>
                <a:cubicBezTo>
                  <a:pt x="773724" y="0"/>
                  <a:pt x="597877" y="16413"/>
                  <a:pt x="478302" y="21102"/>
                </a:cubicBezTo>
                <a:cubicBezTo>
                  <a:pt x="358727" y="25791"/>
                  <a:pt x="182880" y="49238"/>
                  <a:pt x="182880" y="49238"/>
                </a:cubicBezTo>
                <a:lnTo>
                  <a:pt x="182880" y="49238"/>
                </a:lnTo>
              </a:path>
            </a:pathLst>
          </a:custGeom>
          <a:ln w="38100">
            <a:solidFill>
              <a:srgbClr val="00FFFF"/>
            </a:solidFill>
            <a:prstDash val="sysDot"/>
            <a:headEnd type="triangle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Text Box 23"/>
          <p:cNvSpPr txBox="1">
            <a:spLocks noChangeArrowheads="1"/>
          </p:cNvSpPr>
          <p:nvPr/>
        </p:nvSpPr>
        <p:spPr bwMode="auto">
          <a:xfrm>
            <a:off x="2898844" y="2894032"/>
            <a:ext cx="1011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itchFamily="34" charset="-128"/>
                <a:cs typeface="+mn-cs"/>
              </a:rPr>
              <a:t>Fronteira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17.000 km</a:t>
            </a:r>
          </a:p>
        </p:txBody>
      </p:sp>
      <p:sp>
        <p:nvSpPr>
          <p:cNvPr id="244" name="Text Box 23"/>
          <p:cNvSpPr txBox="1">
            <a:spLocks noChangeArrowheads="1"/>
          </p:cNvSpPr>
          <p:nvPr/>
        </p:nvSpPr>
        <p:spPr bwMode="auto">
          <a:xfrm>
            <a:off x="5247050" y="4056024"/>
            <a:ext cx="952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charset="0"/>
                <a:ea typeface="+mn-ea"/>
                <a:cs typeface="+mn-cs"/>
              </a:rPr>
              <a:t>Fronteira 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7.500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km</a:t>
            </a:r>
          </a:p>
        </p:txBody>
      </p:sp>
      <p:sp>
        <p:nvSpPr>
          <p:cNvPr id="245" name="Text Box 24"/>
          <p:cNvSpPr txBox="1">
            <a:spLocks noChangeArrowheads="1"/>
          </p:cNvSpPr>
          <p:nvPr/>
        </p:nvSpPr>
        <p:spPr bwMode="auto">
          <a:xfrm>
            <a:off x="3995936" y="2924944"/>
            <a:ext cx="1727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Território </a:t>
            </a:r>
            <a:r>
              <a:rPr kumimoji="0" lang="pt-BR" alt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Terrestre</a:t>
            </a:r>
            <a:endParaRPr kumimoji="0" lang="pt-BR" altLang="pt-PT" sz="1200" b="1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8.514.876 km</a:t>
            </a:r>
            <a:r>
              <a:rPr kumimoji="0" lang="pt-BR" altLang="pt-PT" sz="1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 </a:t>
            </a:r>
            <a:r>
              <a:rPr kumimoji="0" lang="pt-BR" alt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(IBGE)</a:t>
            </a:r>
          </a:p>
        </p:txBody>
      </p:sp>
      <p:pic>
        <p:nvPicPr>
          <p:cNvPr id="247" name="Picture 16" descr="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6905"/>
          <a:stretch>
            <a:fillRect/>
          </a:stretch>
        </p:blipFill>
        <p:spPr bwMode="auto">
          <a:xfrm>
            <a:off x="-91429" y="1679630"/>
            <a:ext cx="2719213" cy="441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" name="Text Box 20"/>
          <p:cNvSpPr txBox="1">
            <a:spLocks noChangeArrowheads="1"/>
          </p:cNvSpPr>
          <p:nvPr/>
        </p:nvSpPr>
        <p:spPr bwMode="auto">
          <a:xfrm>
            <a:off x="899592" y="1782370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Amazônia Azul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4.450.000 km</a:t>
            </a:r>
            <a:r>
              <a:rPr kumimoji="0" lang="pt-BR" sz="1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8" name="Text Box 22"/>
          <p:cNvSpPr txBox="1">
            <a:spLocks noChangeArrowheads="1"/>
          </p:cNvSpPr>
          <p:nvPr/>
        </p:nvSpPr>
        <p:spPr bwMode="auto">
          <a:xfrm>
            <a:off x="683568" y="5413142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52,26% </a:t>
            </a:r>
            <a:r>
              <a:rPr kumimoji="0" lang="pt-BR" alt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área </a:t>
            </a:r>
            <a:r>
              <a:rPr kumimoji="0" lang="pt-BR" alt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total do </a:t>
            </a:r>
            <a:r>
              <a:rPr kumimoji="0" lang="pt-BR" altLang="pt-PT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Território Terrestre</a:t>
            </a:r>
            <a:endParaRPr kumimoji="0" lang="pt-BR" altLang="pt-PT" sz="1200" b="1" i="0" u="none" strike="noStrike" kern="1200" cap="none" spc="0" normalizeH="0" baseline="0" noProof="0" dirty="0">
              <a:ln>
                <a:noFill/>
              </a:ln>
              <a:solidFill>
                <a:srgbClr val="FF3737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19C1A-32BF-46BD-A437-A4C02C99D87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ixaDeTexto 1"/>
          <p:cNvSpPr txBox="1">
            <a:spLocks noChangeArrowheads="1"/>
          </p:cNvSpPr>
          <p:nvPr/>
        </p:nvSpPr>
        <p:spPr bwMode="auto">
          <a:xfrm>
            <a:off x="6084168" y="2121237"/>
            <a:ext cx="295595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10 Países Limítrofes;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206 milhões de habitantes;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3,5 milhões de Km</a:t>
            </a:r>
            <a:r>
              <a:rPr kumimoji="0" lang="pt-BR" altLang="pt-BR" sz="14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pt-BR" alt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 Mar Territorial + Zona Econômica Exclusiva (Amazônia Azul);</a:t>
            </a: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Biodiversidade, Água doce líquida e Reserva de 16 bilhões de barris de petróleo;</a:t>
            </a:r>
          </a:p>
          <a:p>
            <a:pPr marL="285750" marR="0" lvl="0" indent="-28575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altLang="pt-BR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749" y="20427"/>
            <a:ext cx="678130" cy="645849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0883" cy="6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24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" y="546"/>
            <a:ext cx="9144000" cy="70112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68552"/>
          </a:xfrm>
        </p:spPr>
        <p:txBody>
          <a:bodyPr/>
          <a:lstStyle/>
          <a:p>
            <a:pPr marL="0" lvl="0" indent="0" algn="just" defTabSz="457200">
              <a:buNone/>
              <a:defRPr/>
            </a:pPr>
            <a:endParaRPr lang="pt-BR" sz="25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lvl="0" algn="just" defTabSz="457200">
              <a:defRPr/>
            </a:pP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DEFESA </a:t>
            </a:r>
            <a:r>
              <a:rPr lang="pt-BR" sz="2500" dirty="0">
                <a:solidFill>
                  <a:schemeClr val="bg1"/>
                </a:solidFill>
                <a:ea typeface="+mn-ea"/>
                <a:cs typeface="+mn-cs"/>
              </a:rPr>
              <a:t>→ </a:t>
            </a: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INVESTIMENTOS </a:t>
            </a:r>
            <a:r>
              <a:rPr lang="pt-BR" sz="2500" dirty="0">
                <a:solidFill>
                  <a:schemeClr val="bg1"/>
                </a:solidFill>
              </a:rPr>
              <a:t>→ </a:t>
            </a: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NOVA </a:t>
            </a:r>
            <a:r>
              <a:rPr lang="pt-BR" sz="2500" dirty="0">
                <a:solidFill>
                  <a:schemeClr val="bg1"/>
                </a:solidFill>
                <a:ea typeface="+mn-ea"/>
                <a:cs typeface="+mn-cs"/>
              </a:rPr>
              <a:t>METODOLOGIA DE </a:t>
            </a: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PLANEJAMENTO</a:t>
            </a:r>
          </a:p>
          <a:p>
            <a:pPr lvl="0" algn="just" defTabSz="457200">
              <a:defRPr/>
            </a:pPr>
            <a:endParaRPr lang="pt-BR" sz="2500" dirty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NECESSIDADES X POSSIBILIDADES→ PLANEJAMENTO EFICIENTE DOS GASTOS DOS RECURSOS PÚBLICOS</a:t>
            </a:r>
          </a:p>
        </p:txBody>
      </p:sp>
      <p:grpSp>
        <p:nvGrpSpPr>
          <p:cNvPr id="316420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14" name="Triângulo retângulo 13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ângulo isósceles 14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riângulo retângulo 15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CaixaDeTexto 25"/>
          <p:cNvSpPr txBox="1">
            <a:spLocks noChangeArrowheads="1"/>
          </p:cNvSpPr>
          <p:nvPr/>
        </p:nvSpPr>
        <p:spPr bwMode="auto">
          <a:xfrm>
            <a:off x="467544" y="77889"/>
            <a:ext cx="848640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defTabSz="457200">
              <a:buNone/>
              <a:defRPr/>
            </a:pPr>
            <a:r>
              <a:rPr lang="pt-BR" sz="2700" b="1" dirty="0">
                <a:solidFill>
                  <a:prstClr val="black"/>
                </a:solidFill>
              </a:rPr>
              <a:t>PLANEJAMENTO BASEADO EM </a:t>
            </a:r>
            <a:r>
              <a:rPr lang="pt-BR" sz="2700" b="1" dirty="0" smtClean="0">
                <a:solidFill>
                  <a:prstClr val="black"/>
                </a:solidFill>
              </a:rPr>
              <a:t>CAPACIDADES</a:t>
            </a:r>
            <a:endParaRPr lang="pt-BR" sz="2700" b="1" dirty="0">
              <a:solidFill>
                <a:prstClr val="black"/>
              </a:solidFill>
            </a:endParaRPr>
          </a:p>
        </p:txBody>
      </p:sp>
      <p:pic>
        <p:nvPicPr>
          <p:cNvPr id="316422" name="Imagem 4" descr="LOGO_EMCFA_ red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98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4" name="CaixaDeTexto 17"/>
          <p:cNvSpPr txBox="1">
            <a:spLocks noChangeArrowheads="1"/>
          </p:cNvSpPr>
          <p:nvPr/>
        </p:nvSpPr>
        <p:spPr bwMode="auto">
          <a:xfrm>
            <a:off x="1675606" y="6227762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ESTADO-MAIOR CONJUNTO DAS FORÇAS ARMADAS - 8°ANO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CONSOLIDANDO A INTEROPERABILIDADE ENTRE AS FORÇAS ARMADAS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5639"/>
            <a:ext cx="2353214" cy="12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0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" y="546"/>
            <a:ext cx="9144000" cy="70112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752528"/>
          </a:xfrm>
        </p:spPr>
        <p:txBody>
          <a:bodyPr/>
          <a:lstStyle/>
          <a:p>
            <a:pPr algn="just" defTabSz="457200">
              <a:defRPr/>
            </a:pPr>
            <a:r>
              <a:rPr lang="pt-BR" sz="2500" b="1" dirty="0" smtClean="0">
                <a:solidFill>
                  <a:schemeClr val="bg1"/>
                </a:solidFill>
                <a:ea typeface="+mn-ea"/>
                <a:cs typeface="+mn-cs"/>
              </a:rPr>
              <a:t>PBC</a:t>
            </a: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 ENVOLVE GERENCIAR RISCOS - DEFINIÇÃO DE PRIORIDADES PARA O EMPREGO CONJUNTO DAS FORÇAS  - ORIENTAÇÃO DAS DECISÕES DE INVESTIMENTOS CONTINUADOS, JUSTIFICANDO OS GASTOS COM A DEFESA</a:t>
            </a:r>
          </a:p>
          <a:p>
            <a:pPr algn="just" defTabSz="457200">
              <a:defRPr/>
            </a:pPr>
            <a:endParaRPr lang="pt-BR" sz="2500" dirty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endParaRPr lang="pt-BR" sz="2500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316420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14" name="Triângulo retângulo 13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ângulo isósceles 14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riângulo retângulo 15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CaixaDeTexto 25"/>
          <p:cNvSpPr txBox="1">
            <a:spLocks noChangeArrowheads="1"/>
          </p:cNvSpPr>
          <p:nvPr/>
        </p:nvSpPr>
        <p:spPr bwMode="auto">
          <a:xfrm>
            <a:off x="467544" y="77889"/>
            <a:ext cx="848640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defTabSz="457200">
              <a:buNone/>
              <a:defRPr/>
            </a:pPr>
            <a:r>
              <a:rPr lang="pt-BR" sz="2700" b="1" dirty="0">
                <a:solidFill>
                  <a:prstClr val="black"/>
                </a:solidFill>
              </a:rPr>
              <a:t>PLANEJAMENTO BASEADO EM </a:t>
            </a:r>
            <a:r>
              <a:rPr lang="pt-BR" sz="2700" b="1" dirty="0" smtClean="0">
                <a:solidFill>
                  <a:prstClr val="black"/>
                </a:solidFill>
              </a:rPr>
              <a:t>CAPACIDADES</a:t>
            </a:r>
            <a:endParaRPr lang="pt-BR" sz="2700" b="1" dirty="0">
              <a:solidFill>
                <a:prstClr val="black"/>
              </a:solidFill>
            </a:endParaRPr>
          </a:p>
        </p:txBody>
      </p:sp>
      <p:pic>
        <p:nvPicPr>
          <p:cNvPr id="316422" name="Imagem 4" descr="LOGO_EMCFA_ red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98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4" name="CaixaDeTexto 17"/>
          <p:cNvSpPr txBox="1">
            <a:spLocks noChangeArrowheads="1"/>
          </p:cNvSpPr>
          <p:nvPr/>
        </p:nvSpPr>
        <p:spPr bwMode="auto">
          <a:xfrm>
            <a:off x="1675606" y="6227762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ESTADO-MAIOR CONJUNTO DAS FORÇAS ARMADAS - 8°ANO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CONSOLIDANDO A INTEROPERABILIDADE ENTRE AS FORÇAS ARMADAS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143146"/>
            <a:ext cx="3029322" cy="201752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3861096" y="4284002"/>
            <a:ext cx="3024336" cy="864096"/>
            <a:chOff x="3995936" y="3034263"/>
            <a:chExt cx="3024336" cy="864096"/>
          </a:xfrm>
        </p:grpSpPr>
        <p:sp>
          <p:nvSpPr>
            <p:cNvPr id="6" name="Retângulo 5"/>
            <p:cNvSpPr/>
            <p:nvPr/>
          </p:nvSpPr>
          <p:spPr>
            <a:xfrm>
              <a:off x="3995936" y="3034263"/>
              <a:ext cx="2448272" cy="864096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067944" y="314314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pt-BR" dirty="0" smtClean="0">
                  <a:solidFill>
                    <a:schemeClr val="bg1"/>
                  </a:solidFill>
                </a:rPr>
                <a:t>OPERACIONAIS</a:t>
              </a:r>
            </a:p>
            <a:p>
              <a:pPr marL="285750" indent="-285750">
                <a:buFontTx/>
                <a:buChar char="-"/>
              </a:pPr>
              <a:r>
                <a:rPr lang="pt-BR" dirty="0" smtClean="0">
                  <a:solidFill>
                    <a:schemeClr val="bg1"/>
                  </a:solidFill>
                </a:rPr>
                <a:t>POLÍTICOS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83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1" y="546"/>
            <a:ext cx="9144000" cy="70112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752528"/>
          </a:xfrm>
        </p:spPr>
        <p:txBody>
          <a:bodyPr/>
          <a:lstStyle/>
          <a:p>
            <a:pPr algn="just" defTabSz="457200">
              <a:defRPr/>
            </a:pP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FAVORECE: INTEROPERABILIDADE, SINERGIA, ECONOMICIDADE</a:t>
            </a:r>
          </a:p>
          <a:p>
            <a:pPr algn="just" defTabSz="457200">
              <a:defRPr/>
            </a:pP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DESDE 2012 </a:t>
            </a:r>
            <a:r>
              <a:rPr lang="pt-BR" sz="2500" dirty="0" smtClean="0">
                <a:solidFill>
                  <a:schemeClr val="bg1"/>
                </a:solidFill>
              </a:rPr>
              <a:t>→</a:t>
            </a: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 DIRETRIZ DA END</a:t>
            </a:r>
            <a:endParaRPr lang="pt-BR" sz="25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316420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14" name="Triângulo retângulo 13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ângulo isósceles 14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riângulo retângulo 15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CaixaDeTexto 25"/>
          <p:cNvSpPr txBox="1">
            <a:spLocks noChangeArrowheads="1"/>
          </p:cNvSpPr>
          <p:nvPr/>
        </p:nvSpPr>
        <p:spPr bwMode="auto">
          <a:xfrm>
            <a:off x="467544" y="77889"/>
            <a:ext cx="848640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defTabSz="457200">
              <a:buNone/>
              <a:defRPr/>
            </a:pPr>
            <a:r>
              <a:rPr lang="pt-BR" sz="2700" b="1" dirty="0">
                <a:solidFill>
                  <a:prstClr val="black"/>
                </a:solidFill>
              </a:rPr>
              <a:t>PLANEJAMENTO BASEADO EM </a:t>
            </a:r>
            <a:r>
              <a:rPr lang="pt-BR" sz="2700" b="1" dirty="0" smtClean="0">
                <a:solidFill>
                  <a:prstClr val="black"/>
                </a:solidFill>
              </a:rPr>
              <a:t>CAPACIDADES</a:t>
            </a:r>
            <a:endParaRPr lang="pt-BR" sz="2700" b="1" dirty="0">
              <a:solidFill>
                <a:prstClr val="black"/>
              </a:solidFill>
            </a:endParaRPr>
          </a:p>
        </p:txBody>
      </p:sp>
      <p:pic>
        <p:nvPicPr>
          <p:cNvPr id="316422" name="Imagem 4" descr="LOGO_EMCFA_ redond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98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4" name="CaixaDeTexto 17"/>
          <p:cNvSpPr txBox="1">
            <a:spLocks noChangeArrowheads="1"/>
          </p:cNvSpPr>
          <p:nvPr/>
        </p:nvSpPr>
        <p:spPr bwMode="auto">
          <a:xfrm>
            <a:off x="1675606" y="6227762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ESTADO-MAIOR CONJUNTO DAS FORÇAS ARMADAS - 8°ANO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CONSOLIDANDO A INTEROPERABILIDADE ENTRE AS FORÇAS ARMADAS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9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72" y="908720"/>
            <a:ext cx="3982100" cy="3964401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1" y="546"/>
            <a:ext cx="9144000" cy="70112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54974"/>
              </p:ext>
            </p:extLst>
          </p:nvPr>
        </p:nvGraphicFramePr>
        <p:xfrm>
          <a:off x="179512" y="2060848"/>
          <a:ext cx="4692451" cy="367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6420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14" name="Triângulo retângulo 13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ângulo isósceles 14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riângulo retângulo 15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CaixaDeTexto 25"/>
          <p:cNvSpPr txBox="1">
            <a:spLocks noChangeArrowheads="1"/>
          </p:cNvSpPr>
          <p:nvPr/>
        </p:nvSpPr>
        <p:spPr bwMode="auto">
          <a:xfrm>
            <a:off x="3175" y="4737"/>
            <a:ext cx="9134475" cy="5842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eaLnBrk="0" hangingPunct="0">
              <a:defRPr/>
            </a:pPr>
            <a:r>
              <a:rPr lang="pt-BR" sz="32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I SEGAD</a:t>
            </a:r>
            <a:endParaRPr lang="pt-BR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16422" name="Imagem 4" descr="LOGO_EMCFA_ redond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4" name="CaixaDeTexto 17"/>
          <p:cNvSpPr txBox="1">
            <a:spLocks noChangeArrowheads="1"/>
          </p:cNvSpPr>
          <p:nvPr/>
        </p:nvSpPr>
        <p:spPr bwMode="auto">
          <a:xfrm>
            <a:off x="1675606" y="6227762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ESTADO-MAIOR CONJUNTO DAS FORÇAS ARMADAS - 8°ANO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CONSOLIDANDO A INTEROPERABILIDADE ENTRE AS FORÇAS ARMADAS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067944" y="2413337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BID</a:t>
            </a:r>
            <a:endParaRPr lang="pt-BR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522920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Doutrina, Organização, Adestramento, Material, Educação, Pessoal, Infraestrutura - </a:t>
            </a:r>
            <a:r>
              <a:rPr lang="pt-BR" sz="1600" b="1" dirty="0" smtClean="0">
                <a:solidFill>
                  <a:schemeClr val="bg2"/>
                </a:solidFill>
              </a:rPr>
              <a:t>Interoperabilidade</a:t>
            </a:r>
            <a:endParaRPr lang="pt-BR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00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2873993" cy="15841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12" y="2104919"/>
            <a:ext cx="2952256" cy="1612113"/>
          </a:xfrm>
          <a:prstGeom prst="rect">
            <a:avLst/>
          </a:prstGeom>
          <a:scene3d>
            <a:camera prst="orthographicFront">
              <a:rot lat="0" lon="10500000" rev="0"/>
            </a:camera>
            <a:lightRig rig="threePt" dir="t"/>
          </a:scene3d>
        </p:spPr>
      </p:pic>
      <p:sp>
        <p:nvSpPr>
          <p:cNvPr id="19" name="Retângulo 18"/>
          <p:cNvSpPr/>
          <p:nvPr/>
        </p:nvSpPr>
        <p:spPr>
          <a:xfrm>
            <a:off x="1" y="546"/>
            <a:ext cx="9144000" cy="701129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112609" y="866203"/>
            <a:ext cx="8784976" cy="5158357"/>
          </a:xfrm>
        </p:spPr>
        <p:txBody>
          <a:bodyPr/>
          <a:lstStyle/>
          <a:p>
            <a:pPr algn="just" defTabSz="457200">
              <a:defRPr/>
            </a:pPr>
            <a:endParaRPr lang="pt-BR" sz="25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endParaRPr lang="pt-BR" sz="2500" dirty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endParaRPr lang="pt-BR" sz="25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endParaRPr lang="pt-BR" sz="2500" dirty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endParaRPr lang="pt-BR" sz="25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endParaRPr lang="pt-BR" sz="2500" dirty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endParaRPr lang="pt-BR" sz="25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just" defTabSz="457200">
              <a:defRPr/>
            </a:pPr>
            <a:endParaRPr lang="pt-BR" sz="25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 algn="ctr" defTabSz="457200">
              <a:buNone/>
              <a:defRPr/>
            </a:pPr>
            <a:endParaRPr lang="pt-BR" sz="25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 algn="ctr" defTabSz="457200">
              <a:buNone/>
              <a:defRPr/>
            </a:pPr>
            <a:r>
              <a:rPr lang="pt-BR" sz="2500" dirty="0" smtClean="0">
                <a:solidFill>
                  <a:schemeClr val="bg1"/>
                </a:solidFill>
                <a:ea typeface="+mn-ea"/>
                <a:cs typeface="+mn-cs"/>
              </a:rPr>
              <a:t>A DEFESA DE UM PAÍS É INDISSOCIÁVEL DE SEU DESENVOLVIMENTO</a:t>
            </a:r>
            <a:endParaRPr lang="pt-BR" sz="25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316420" name="Grupo 10"/>
          <p:cNvGrpSpPr>
            <a:grpSpLocks/>
          </p:cNvGrpSpPr>
          <p:nvPr/>
        </p:nvGrpSpPr>
        <p:grpSpPr bwMode="auto">
          <a:xfrm>
            <a:off x="0" y="6092825"/>
            <a:ext cx="9174163" cy="774700"/>
            <a:chOff x="0" y="5732463"/>
            <a:chExt cx="9174163" cy="1135062"/>
          </a:xfrm>
        </p:grpSpPr>
        <p:sp>
          <p:nvSpPr>
            <p:cNvPr id="14" name="Triângulo retângulo 13"/>
            <p:cNvSpPr/>
            <p:nvPr/>
          </p:nvSpPr>
          <p:spPr>
            <a:xfrm rot="10800000" flipV="1">
              <a:off x="4572000" y="5732463"/>
              <a:ext cx="4572000" cy="1125758"/>
            </a:xfrm>
            <a:prstGeom prst="rtTriangle">
              <a:avLst/>
            </a:prstGeom>
            <a:solidFill>
              <a:srgbClr val="0A7C0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ângulo isósceles 14"/>
            <p:cNvSpPr/>
            <p:nvPr/>
          </p:nvSpPr>
          <p:spPr>
            <a:xfrm rot="10800000">
              <a:off x="9525" y="5732463"/>
              <a:ext cx="9164638" cy="1135062"/>
            </a:xfrm>
            <a:prstGeom prst="triangle">
              <a:avLst>
                <a:gd name="adj" fmla="val 50418"/>
              </a:avLst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riângulo retângulo 15"/>
            <p:cNvSpPr/>
            <p:nvPr/>
          </p:nvSpPr>
          <p:spPr>
            <a:xfrm>
              <a:off x="0" y="5732463"/>
              <a:ext cx="4572000" cy="1125758"/>
            </a:xfrm>
            <a:prstGeom prst="rtTriangle">
              <a:avLst/>
            </a:prstGeom>
            <a:solidFill>
              <a:schemeClr val="accent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CaixaDeTexto 25"/>
          <p:cNvSpPr txBox="1">
            <a:spLocks noChangeArrowheads="1"/>
          </p:cNvSpPr>
          <p:nvPr/>
        </p:nvSpPr>
        <p:spPr bwMode="auto">
          <a:xfrm>
            <a:off x="467544" y="77889"/>
            <a:ext cx="8486403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0" indent="0" defTabSz="457200">
              <a:buNone/>
              <a:defRPr/>
            </a:pPr>
            <a:r>
              <a:rPr lang="pt-BR" sz="2700" b="1" dirty="0">
                <a:solidFill>
                  <a:prstClr val="black"/>
                </a:solidFill>
              </a:rPr>
              <a:t>PLANEJAMENTO BASEADO EM </a:t>
            </a:r>
            <a:r>
              <a:rPr lang="pt-BR" sz="2700" b="1" dirty="0" smtClean="0">
                <a:solidFill>
                  <a:prstClr val="black"/>
                </a:solidFill>
              </a:rPr>
              <a:t>CAPACIDADES</a:t>
            </a:r>
            <a:endParaRPr lang="pt-BR" sz="2700" b="1" dirty="0">
              <a:solidFill>
                <a:prstClr val="black"/>
              </a:solidFill>
            </a:endParaRPr>
          </a:p>
        </p:txBody>
      </p:sp>
      <p:pic>
        <p:nvPicPr>
          <p:cNvPr id="316422" name="Imagem 4" descr="LOGO_EMCFA_ redond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98" y="19050"/>
            <a:ext cx="6556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4" name="CaixaDeTexto 17"/>
          <p:cNvSpPr txBox="1">
            <a:spLocks noChangeArrowheads="1"/>
          </p:cNvSpPr>
          <p:nvPr/>
        </p:nvSpPr>
        <p:spPr bwMode="auto">
          <a:xfrm>
            <a:off x="1675606" y="6227762"/>
            <a:ext cx="5832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ESTADO-MAIOR CONJUNTO DAS FORÇAS ARMADAS - 8°ANO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t>CONSOLIDANDO A INTEROPERABILIDADE ENTRE AS FORÇAS ARMADAS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" y="546"/>
            <a:ext cx="507203" cy="692150"/>
          </a:xfrm>
          <a:prstGeom prst="rect">
            <a:avLst/>
          </a:prstGeom>
        </p:spPr>
      </p:pic>
      <p:sp>
        <p:nvSpPr>
          <p:cNvPr id="2" name="AutoShape 2" descr="Resultado de imagem para submarino nuclear brasilei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submarino nuclear brasileiro"/>
          <p:cNvSpPr>
            <a:spLocks noChangeAspect="1" noChangeArrowheads="1"/>
          </p:cNvSpPr>
          <p:nvPr/>
        </p:nvSpPr>
        <p:spPr bwMode="auto">
          <a:xfrm>
            <a:off x="241072" y="1650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4" y="914120"/>
            <a:ext cx="2959220" cy="16230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6420" r="5127" b="10117"/>
          <a:stretch/>
        </p:blipFill>
        <p:spPr>
          <a:xfrm>
            <a:off x="539552" y="3861049"/>
            <a:ext cx="1008112" cy="9361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4" b="11141"/>
          <a:stretch/>
        </p:blipFill>
        <p:spPr>
          <a:xfrm>
            <a:off x="7037768" y="779018"/>
            <a:ext cx="1704369" cy="13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51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20588</TotalTime>
  <Words>320</Words>
  <Application>Microsoft Office PowerPoint</Application>
  <PresentationFormat>Apresentação na tela (4:3)</PresentationFormat>
  <Paragraphs>70</Paragraphs>
  <Slides>8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28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45" baseType="lpstr">
      <vt:lpstr>MS PGothic</vt:lpstr>
      <vt:lpstr>MS PGothic</vt:lpstr>
      <vt:lpstr>Arial</vt:lpstr>
      <vt:lpstr>Arial Black</vt:lpstr>
      <vt:lpstr>Calibri</vt:lpstr>
      <vt:lpstr>Calibri Light</vt:lpstr>
      <vt:lpstr>Times New Roman</vt:lpstr>
      <vt:lpstr>Verdana</vt:lpstr>
      <vt:lpstr>Tema do Office</vt:lpstr>
      <vt:lpstr>3_Personalizar design</vt:lpstr>
      <vt:lpstr>2_Personalizar design</vt:lpstr>
      <vt:lpstr>Personalizar design</vt:lpstr>
      <vt:lpstr>24_Tema do Office</vt:lpstr>
      <vt:lpstr>1_Personalizar design</vt:lpstr>
      <vt:lpstr>25_Tema do Office</vt:lpstr>
      <vt:lpstr>41_Tema do Office</vt:lpstr>
      <vt:lpstr>31_Tema do Office</vt:lpstr>
      <vt:lpstr>26_Tema do Office</vt:lpstr>
      <vt:lpstr>9_Tema do Office</vt:lpstr>
      <vt:lpstr>27_Tema do Office</vt:lpstr>
      <vt:lpstr>28_Tema do Office</vt:lpstr>
      <vt:lpstr>12_Tema do Office</vt:lpstr>
      <vt:lpstr>30_Tema do Office</vt:lpstr>
      <vt:lpstr>3_Tema do Office</vt:lpstr>
      <vt:lpstr>42_Tema do Office</vt:lpstr>
      <vt:lpstr>43_Tema do Office</vt:lpstr>
      <vt:lpstr>44_Tema do Office</vt:lpstr>
      <vt:lpstr>45_Tema do Office</vt:lpstr>
      <vt:lpstr>46_Tema do Office</vt:lpstr>
      <vt:lpstr>29_Tema do Office</vt:lpstr>
      <vt:lpstr>33_Tema do Office</vt:lpstr>
      <vt:lpstr>35_Tema do Office</vt:lpstr>
      <vt:lpstr>23_Tema do Office</vt:lpstr>
      <vt:lpstr>7_Tema do Office</vt:lpstr>
      <vt:lpstr>8_Tema do Office</vt:lpstr>
      <vt:lpstr>2_Tema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 INF LAUDERCY</dc:creator>
  <cp:lastModifiedBy>Administrador</cp:lastModifiedBy>
  <cp:revision>483</cp:revision>
  <cp:lastPrinted>2018-09-18T19:17:03Z</cp:lastPrinted>
  <dcterms:created xsi:type="dcterms:W3CDTF">2015-02-04T12:51:24Z</dcterms:created>
  <dcterms:modified xsi:type="dcterms:W3CDTF">2018-11-07T10:09:23Z</dcterms:modified>
</cp:coreProperties>
</file>