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4"/>
  </p:sldMasterIdLst>
  <p:sldIdLst>
    <p:sldId id="257" r:id="rId5"/>
    <p:sldId id="256" r:id="rId6"/>
  </p:sldIdLst>
  <p:sldSz cx="31532513" cy="23648988"/>
  <p:notesSz cx="6858000" cy="9144000"/>
  <p:defaultTextStyle>
    <a:defPPr>
      <a:defRPr lang="en-US"/>
    </a:defPPr>
    <a:lvl1pPr marL="0" algn="l" defTabSz="45705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58" algn="l" defTabSz="45705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19" algn="l" defTabSz="45705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177" algn="l" defTabSz="45705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235" algn="l" defTabSz="45705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293" algn="l" defTabSz="45705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354" algn="l" defTabSz="45705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412" algn="l" defTabSz="45705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470" algn="l" defTabSz="45705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E4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4E03087-0A78-429C-BBB0-55A4CCD7CB30}" v="165" dt="2021-02-19T12:20:59.509"/>
    <p1510:client id="{89291597-0853-4EED-A9D5-239205D04599}" v="216" dt="2021-02-19T12:32:01.753"/>
    <p1510:client id="{929F4CC2-72E9-4EED-8913-B6E241A4137A}" v="29" dt="2021-02-19T12:19:47.302"/>
    <p1510:client id="{D93995DD-3931-4C22-AA0F-AB4C817CF44C}" v="1" dt="2021-02-19T12:02:24.30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2" d="100"/>
          <a:sy n="32" d="100"/>
        </p:scale>
        <p:origin x="169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ssine Ambrosio Alves" userId="297294cf-7d74-41ea-a518-fafc67e3a9b9" providerId="ADAL" clId="{D93995DD-3931-4C22-AA0F-AB4C817CF44C}"/>
    <pc:docChg chg="modSld">
      <pc:chgData name="Rossine Ambrosio Alves" userId="297294cf-7d74-41ea-a518-fafc67e3a9b9" providerId="ADAL" clId="{D93995DD-3931-4C22-AA0F-AB4C817CF44C}" dt="2021-02-19T12:03:05.749" v="99" actId="1076"/>
      <pc:docMkLst>
        <pc:docMk/>
      </pc:docMkLst>
      <pc:sldChg chg="addSp modSp mod">
        <pc:chgData name="Rossine Ambrosio Alves" userId="297294cf-7d74-41ea-a518-fafc67e3a9b9" providerId="ADAL" clId="{D93995DD-3931-4C22-AA0F-AB4C817CF44C}" dt="2021-02-19T12:03:05.749" v="99" actId="1076"/>
        <pc:sldMkLst>
          <pc:docMk/>
          <pc:sldMk cId="2795521008" sldId="256"/>
        </pc:sldMkLst>
        <pc:spChg chg="mod">
          <ac:chgData name="Rossine Ambrosio Alves" userId="297294cf-7d74-41ea-a518-fafc67e3a9b9" providerId="ADAL" clId="{D93995DD-3931-4C22-AA0F-AB4C817CF44C}" dt="2021-02-19T12:03:05.749" v="99" actId="1076"/>
          <ac:spMkLst>
            <pc:docMk/>
            <pc:sldMk cId="2795521008" sldId="256"/>
            <ac:spMk id="2" creationId="{73C1200E-1EA1-445E-9FAF-3728B93C948F}"/>
          </ac:spMkLst>
        </pc:spChg>
        <pc:spChg chg="mod">
          <ac:chgData name="Rossine Ambrosio Alves" userId="297294cf-7d74-41ea-a518-fafc67e3a9b9" providerId="ADAL" clId="{D93995DD-3931-4C22-AA0F-AB4C817CF44C}" dt="2021-02-19T12:01:53.893" v="11" actId="20577"/>
          <ac:spMkLst>
            <pc:docMk/>
            <pc:sldMk cId="2795521008" sldId="256"/>
            <ac:spMk id="3" creationId="{67B4B566-BEC7-4460-8AD4-E7FBF69CAB5B}"/>
          </ac:spMkLst>
        </pc:spChg>
        <pc:spChg chg="mod">
          <ac:chgData name="Rossine Ambrosio Alves" userId="297294cf-7d74-41ea-a518-fafc67e3a9b9" providerId="ADAL" clId="{D93995DD-3931-4C22-AA0F-AB4C817CF44C}" dt="2021-02-19T12:02:58.796" v="98" actId="14100"/>
          <ac:spMkLst>
            <pc:docMk/>
            <pc:sldMk cId="2795521008" sldId="256"/>
            <ac:spMk id="4" creationId="{C34C8C45-7BA8-45BF-9D26-8D3103CB4CC5}"/>
          </ac:spMkLst>
        </pc:spChg>
        <pc:spChg chg="mod">
          <ac:chgData name="Rossine Ambrosio Alves" userId="297294cf-7d74-41ea-a518-fafc67e3a9b9" providerId="ADAL" clId="{D93995DD-3931-4C22-AA0F-AB4C817CF44C}" dt="2021-02-19T12:02:03.333" v="30" actId="20577"/>
          <ac:spMkLst>
            <pc:docMk/>
            <pc:sldMk cId="2795521008" sldId="256"/>
            <ac:spMk id="5" creationId="{FC31B9E9-1BA4-48D6-ABEE-6991735E6340}"/>
          </ac:spMkLst>
        </pc:spChg>
        <pc:spChg chg="mod">
          <ac:chgData name="Rossine Ambrosio Alves" userId="297294cf-7d74-41ea-a518-fafc67e3a9b9" providerId="ADAL" clId="{D93995DD-3931-4C22-AA0F-AB4C817CF44C}" dt="2021-02-19T12:02:08.581" v="52" actId="20577"/>
          <ac:spMkLst>
            <pc:docMk/>
            <pc:sldMk cId="2795521008" sldId="256"/>
            <ac:spMk id="6" creationId="{8976DC08-EC46-424B-9654-192CA016DA5A}"/>
          </ac:spMkLst>
        </pc:spChg>
        <pc:spChg chg="mod">
          <ac:chgData name="Rossine Ambrosio Alves" userId="297294cf-7d74-41ea-a518-fafc67e3a9b9" providerId="ADAL" clId="{D93995DD-3931-4C22-AA0F-AB4C817CF44C}" dt="2021-02-19T12:02:15.860" v="70" actId="20577"/>
          <ac:spMkLst>
            <pc:docMk/>
            <pc:sldMk cId="2795521008" sldId="256"/>
            <ac:spMk id="7" creationId="{DE6D940B-1918-42BE-80CF-BD5B0B8D05DB}"/>
          </ac:spMkLst>
        </pc:spChg>
        <pc:spChg chg="add mod">
          <ac:chgData name="Rossine Ambrosio Alves" userId="297294cf-7d74-41ea-a518-fafc67e3a9b9" providerId="ADAL" clId="{D93995DD-3931-4C22-AA0F-AB4C817CF44C}" dt="2021-02-19T12:02:36.452" v="84" actId="1076"/>
          <ac:spMkLst>
            <pc:docMk/>
            <pc:sldMk cId="2795521008" sldId="256"/>
            <ac:spMk id="12" creationId="{C790FBD2-6C9A-48C2-9BF0-7CF994108DF3}"/>
          </ac:spMkLst>
        </pc:spChg>
        <pc:spChg chg="add mod">
          <ac:chgData name="Rossine Ambrosio Alves" userId="297294cf-7d74-41ea-a518-fafc67e3a9b9" providerId="ADAL" clId="{D93995DD-3931-4C22-AA0F-AB4C817CF44C}" dt="2021-02-19T12:02:27.637" v="72" actId="1076"/>
          <ac:spMkLst>
            <pc:docMk/>
            <pc:sldMk cId="2795521008" sldId="256"/>
            <ac:spMk id="13" creationId="{3C6BA53A-1B73-4FA3-BC0E-8812E9C6ADC2}"/>
          </ac:spMkLst>
        </pc:spChg>
      </pc:sldChg>
    </pc:docChg>
  </pc:docChgLst>
  <pc:docChgLst>
    <pc:chgData name="Rossine Ambrosio Alves" userId="297294cf-7d74-41ea-a518-fafc67e3a9b9" providerId="ADAL" clId="{89291597-0853-4EED-A9D5-239205D04599}"/>
    <pc:docChg chg="undo custSel addSld modSld sldOrd modMainMaster modShowInfo">
      <pc:chgData name="Rossine Ambrosio Alves" userId="297294cf-7d74-41ea-a518-fafc67e3a9b9" providerId="ADAL" clId="{89291597-0853-4EED-A9D5-239205D04599}" dt="2021-02-19T12:32:01.753" v="211" actId="14100"/>
      <pc:docMkLst>
        <pc:docMk/>
      </pc:docMkLst>
      <pc:sldChg chg="addSp delSp modSp mod">
        <pc:chgData name="Rossine Ambrosio Alves" userId="297294cf-7d74-41ea-a518-fafc67e3a9b9" providerId="ADAL" clId="{89291597-0853-4EED-A9D5-239205D04599}" dt="2021-02-19T12:32:01.753" v="211" actId="14100"/>
        <pc:sldMkLst>
          <pc:docMk/>
          <pc:sldMk cId="2795521008" sldId="256"/>
        </pc:sldMkLst>
        <pc:spChg chg="del mod">
          <ac:chgData name="Rossine Ambrosio Alves" userId="297294cf-7d74-41ea-a518-fafc67e3a9b9" providerId="ADAL" clId="{89291597-0853-4EED-A9D5-239205D04599}" dt="2021-02-19T12:08:41.288" v="8" actId="478"/>
          <ac:spMkLst>
            <pc:docMk/>
            <pc:sldMk cId="2795521008" sldId="256"/>
            <ac:spMk id="2" creationId="{73C1200E-1EA1-445E-9FAF-3728B93C948F}"/>
          </ac:spMkLst>
        </pc:spChg>
        <pc:spChg chg="del mod">
          <ac:chgData name="Rossine Ambrosio Alves" userId="297294cf-7d74-41ea-a518-fafc67e3a9b9" providerId="ADAL" clId="{89291597-0853-4EED-A9D5-239205D04599}" dt="2021-02-19T12:08:52.459" v="11" actId="478"/>
          <ac:spMkLst>
            <pc:docMk/>
            <pc:sldMk cId="2795521008" sldId="256"/>
            <ac:spMk id="3" creationId="{67B4B566-BEC7-4460-8AD4-E7FBF69CAB5B}"/>
          </ac:spMkLst>
        </pc:spChg>
        <pc:spChg chg="del mod">
          <ac:chgData name="Rossine Ambrosio Alves" userId="297294cf-7d74-41ea-a518-fafc67e3a9b9" providerId="ADAL" clId="{89291597-0853-4EED-A9D5-239205D04599}" dt="2021-02-19T12:08:43.617" v="10" actId="478"/>
          <ac:spMkLst>
            <pc:docMk/>
            <pc:sldMk cId="2795521008" sldId="256"/>
            <ac:spMk id="4" creationId="{C34C8C45-7BA8-45BF-9D26-8D3103CB4CC5}"/>
          </ac:spMkLst>
        </pc:spChg>
        <pc:spChg chg="del mod">
          <ac:chgData name="Rossine Ambrosio Alves" userId="297294cf-7d74-41ea-a518-fafc67e3a9b9" providerId="ADAL" clId="{89291597-0853-4EED-A9D5-239205D04599}" dt="2021-02-19T12:09:00.145" v="16" actId="478"/>
          <ac:spMkLst>
            <pc:docMk/>
            <pc:sldMk cId="2795521008" sldId="256"/>
            <ac:spMk id="5" creationId="{FC31B9E9-1BA4-48D6-ABEE-6991735E6340}"/>
          </ac:spMkLst>
        </pc:spChg>
        <pc:spChg chg="mod">
          <ac:chgData name="Rossine Ambrosio Alves" userId="297294cf-7d74-41ea-a518-fafc67e3a9b9" providerId="ADAL" clId="{89291597-0853-4EED-A9D5-239205D04599}" dt="2021-02-19T12:17:27.765" v="167"/>
          <ac:spMkLst>
            <pc:docMk/>
            <pc:sldMk cId="2795521008" sldId="256"/>
            <ac:spMk id="6" creationId="{8976DC08-EC46-424B-9654-192CA016DA5A}"/>
          </ac:spMkLst>
        </pc:spChg>
        <pc:spChg chg="mod">
          <ac:chgData name="Rossine Ambrosio Alves" userId="297294cf-7d74-41ea-a518-fafc67e3a9b9" providerId="ADAL" clId="{89291597-0853-4EED-A9D5-239205D04599}" dt="2021-02-19T12:31:58.561" v="210" actId="1076"/>
          <ac:spMkLst>
            <pc:docMk/>
            <pc:sldMk cId="2795521008" sldId="256"/>
            <ac:spMk id="7" creationId="{DE6D940B-1918-42BE-80CF-BD5B0B8D05DB}"/>
          </ac:spMkLst>
        </pc:spChg>
        <pc:spChg chg="del mod">
          <ac:chgData name="Rossine Ambrosio Alves" userId="297294cf-7d74-41ea-a518-fafc67e3a9b9" providerId="ADAL" clId="{89291597-0853-4EED-A9D5-239205D04599}" dt="2021-02-19T12:08:54.537" v="12" actId="478"/>
          <ac:spMkLst>
            <pc:docMk/>
            <pc:sldMk cId="2795521008" sldId="256"/>
            <ac:spMk id="8" creationId="{92E1A25F-79DF-4382-A258-1086AAB2CCB9}"/>
          </ac:spMkLst>
        </pc:spChg>
        <pc:spChg chg="del mod">
          <ac:chgData name="Rossine Ambrosio Alves" userId="297294cf-7d74-41ea-a518-fafc67e3a9b9" providerId="ADAL" clId="{89291597-0853-4EED-A9D5-239205D04599}" dt="2021-02-19T12:08:58.673" v="15" actId="478"/>
          <ac:spMkLst>
            <pc:docMk/>
            <pc:sldMk cId="2795521008" sldId="256"/>
            <ac:spMk id="9" creationId="{FE4F3B4A-330C-4532-91AC-57C8FE3DB80D}"/>
          </ac:spMkLst>
        </pc:spChg>
        <pc:spChg chg="mod">
          <ac:chgData name="Rossine Ambrosio Alves" userId="297294cf-7d74-41ea-a518-fafc67e3a9b9" providerId="ADAL" clId="{89291597-0853-4EED-A9D5-239205D04599}" dt="2021-02-19T12:32:01.753" v="211" actId="14100"/>
          <ac:spMkLst>
            <pc:docMk/>
            <pc:sldMk cId="2795521008" sldId="256"/>
            <ac:spMk id="10" creationId="{22A67336-D61D-48CE-ADF1-85E1CEE099DC}"/>
          </ac:spMkLst>
        </pc:spChg>
        <pc:spChg chg="mod">
          <ac:chgData name="Rossine Ambrosio Alves" userId="297294cf-7d74-41ea-a518-fafc67e3a9b9" providerId="ADAL" clId="{89291597-0853-4EED-A9D5-239205D04599}" dt="2021-02-19T12:31:54.080" v="209" actId="1076"/>
          <ac:spMkLst>
            <pc:docMk/>
            <pc:sldMk cId="2795521008" sldId="256"/>
            <ac:spMk id="11" creationId="{D04D541D-DCF5-4461-AE60-5D091542B95F}"/>
          </ac:spMkLst>
        </pc:spChg>
        <pc:spChg chg="mod">
          <ac:chgData name="Rossine Ambrosio Alves" userId="297294cf-7d74-41ea-a518-fafc67e3a9b9" providerId="ADAL" clId="{89291597-0853-4EED-A9D5-239205D04599}" dt="2021-02-19T12:31:50.544" v="208" actId="1076"/>
          <ac:spMkLst>
            <pc:docMk/>
            <pc:sldMk cId="2795521008" sldId="256"/>
            <ac:spMk id="12" creationId="{C790FBD2-6C9A-48C2-9BF0-7CF994108DF3}"/>
          </ac:spMkLst>
        </pc:spChg>
        <pc:spChg chg="mod">
          <ac:chgData name="Rossine Ambrosio Alves" userId="297294cf-7d74-41ea-a518-fafc67e3a9b9" providerId="ADAL" clId="{89291597-0853-4EED-A9D5-239205D04599}" dt="2021-02-19T12:31:47.624" v="207" actId="1076"/>
          <ac:spMkLst>
            <pc:docMk/>
            <pc:sldMk cId="2795521008" sldId="256"/>
            <ac:spMk id="13" creationId="{3C6BA53A-1B73-4FA3-BC0E-8812E9C6ADC2}"/>
          </ac:spMkLst>
        </pc:spChg>
        <pc:spChg chg="add del mod">
          <ac:chgData name="Rossine Ambrosio Alves" userId="297294cf-7d74-41ea-a518-fafc67e3a9b9" providerId="ADAL" clId="{89291597-0853-4EED-A9D5-239205D04599}" dt="2021-02-19T12:09:03.337" v="17" actId="478"/>
          <ac:spMkLst>
            <pc:docMk/>
            <pc:sldMk cId="2795521008" sldId="256"/>
            <ac:spMk id="15" creationId="{4C46ED91-21A2-4B45-8EEF-BAF8FE7D480A}"/>
          </ac:spMkLst>
        </pc:spChg>
        <pc:spChg chg="add del mod">
          <ac:chgData name="Rossine Ambrosio Alves" userId="297294cf-7d74-41ea-a518-fafc67e3a9b9" providerId="ADAL" clId="{89291597-0853-4EED-A9D5-239205D04599}" dt="2021-02-19T12:09:06.353" v="18" actId="478"/>
          <ac:spMkLst>
            <pc:docMk/>
            <pc:sldMk cId="2795521008" sldId="256"/>
            <ac:spMk id="17" creationId="{F4A1BAA3-8D28-4A20-B6B3-8CCC1BD1180D}"/>
          </ac:spMkLst>
        </pc:spChg>
      </pc:sldChg>
      <pc:sldChg chg="delSp modSp add mod ord">
        <pc:chgData name="Rossine Ambrosio Alves" userId="297294cf-7d74-41ea-a518-fafc67e3a9b9" providerId="ADAL" clId="{89291597-0853-4EED-A9D5-239205D04599}" dt="2021-02-19T12:22:07.350" v="198" actId="404"/>
        <pc:sldMkLst>
          <pc:docMk/>
          <pc:sldMk cId="145354736" sldId="257"/>
        </pc:sldMkLst>
        <pc:spChg chg="mod">
          <ac:chgData name="Rossine Ambrosio Alves" userId="297294cf-7d74-41ea-a518-fafc67e3a9b9" providerId="ADAL" clId="{89291597-0853-4EED-A9D5-239205D04599}" dt="2021-02-19T12:17:27.765" v="167"/>
          <ac:spMkLst>
            <pc:docMk/>
            <pc:sldMk cId="145354736" sldId="257"/>
            <ac:spMk id="2" creationId="{73C1200E-1EA1-445E-9FAF-3728B93C948F}"/>
          </ac:spMkLst>
        </pc:spChg>
        <pc:spChg chg="mod">
          <ac:chgData name="Rossine Ambrosio Alves" userId="297294cf-7d74-41ea-a518-fafc67e3a9b9" providerId="ADAL" clId="{89291597-0853-4EED-A9D5-239205D04599}" dt="2021-02-19T12:17:27.765" v="167"/>
          <ac:spMkLst>
            <pc:docMk/>
            <pc:sldMk cId="145354736" sldId="257"/>
            <ac:spMk id="3" creationId="{67B4B566-BEC7-4460-8AD4-E7FBF69CAB5B}"/>
          </ac:spMkLst>
        </pc:spChg>
        <pc:spChg chg="mod">
          <ac:chgData name="Rossine Ambrosio Alves" userId="297294cf-7d74-41ea-a518-fafc67e3a9b9" providerId="ADAL" clId="{89291597-0853-4EED-A9D5-239205D04599}" dt="2021-02-19T12:17:27.765" v="167"/>
          <ac:spMkLst>
            <pc:docMk/>
            <pc:sldMk cId="145354736" sldId="257"/>
            <ac:spMk id="4" creationId="{C34C8C45-7BA8-45BF-9D26-8D3103CB4CC5}"/>
          </ac:spMkLst>
        </pc:spChg>
        <pc:spChg chg="mod">
          <ac:chgData name="Rossine Ambrosio Alves" userId="297294cf-7d74-41ea-a518-fafc67e3a9b9" providerId="ADAL" clId="{89291597-0853-4EED-A9D5-239205D04599}" dt="2021-02-19T12:17:27.765" v="167"/>
          <ac:spMkLst>
            <pc:docMk/>
            <pc:sldMk cId="145354736" sldId="257"/>
            <ac:spMk id="5" creationId="{FC31B9E9-1BA4-48D6-ABEE-6991735E6340}"/>
          </ac:spMkLst>
        </pc:spChg>
        <pc:spChg chg="del">
          <ac:chgData name="Rossine Ambrosio Alves" userId="297294cf-7d74-41ea-a518-fafc67e3a9b9" providerId="ADAL" clId="{89291597-0853-4EED-A9D5-239205D04599}" dt="2021-02-19T12:08:05.669" v="2" actId="478"/>
          <ac:spMkLst>
            <pc:docMk/>
            <pc:sldMk cId="145354736" sldId="257"/>
            <ac:spMk id="6" creationId="{8976DC08-EC46-424B-9654-192CA016DA5A}"/>
          </ac:spMkLst>
        </pc:spChg>
        <pc:spChg chg="del">
          <ac:chgData name="Rossine Ambrosio Alves" userId="297294cf-7d74-41ea-a518-fafc67e3a9b9" providerId="ADAL" clId="{89291597-0853-4EED-A9D5-239205D04599}" dt="2021-02-19T12:08:05.669" v="2" actId="478"/>
          <ac:spMkLst>
            <pc:docMk/>
            <pc:sldMk cId="145354736" sldId="257"/>
            <ac:spMk id="7" creationId="{DE6D940B-1918-42BE-80CF-BD5B0B8D05DB}"/>
          </ac:spMkLst>
        </pc:spChg>
        <pc:spChg chg="mod">
          <ac:chgData name="Rossine Ambrosio Alves" userId="297294cf-7d74-41ea-a518-fafc67e3a9b9" providerId="ADAL" clId="{89291597-0853-4EED-A9D5-239205D04599}" dt="2021-02-19T12:21:52.277" v="191" actId="20577"/>
          <ac:spMkLst>
            <pc:docMk/>
            <pc:sldMk cId="145354736" sldId="257"/>
            <ac:spMk id="8" creationId="{92E1A25F-79DF-4382-A258-1086AAB2CCB9}"/>
          </ac:spMkLst>
        </pc:spChg>
        <pc:spChg chg="mod">
          <ac:chgData name="Rossine Ambrosio Alves" userId="297294cf-7d74-41ea-a518-fafc67e3a9b9" providerId="ADAL" clId="{89291597-0853-4EED-A9D5-239205D04599}" dt="2021-02-19T12:22:07.350" v="198" actId="404"/>
          <ac:spMkLst>
            <pc:docMk/>
            <pc:sldMk cId="145354736" sldId="257"/>
            <ac:spMk id="9" creationId="{FE4F3B4A-330C-4532-91AC-57C8FE3DB80D}"/>
          </ac:spMkLst>
        </pc:spChg>
        <pc:spChg chg="del">
          <ac:chgData name="Rossine Ambrosio Alves" userId="297294cf-7d74-41ea-a518-fafc67e3a9b9" providerId="ADAL" clId="{89291597-0853-4EED-A9D5-239205D04599}" dt="2021-02-19T12:08:05.669" v="2" actId="478"/>
          <ac:spMkLst>
            <pc:docMk/>
            <pc:sldMk cId="145354736" sldId="257"/>
            <ac:spMk id="10" creationId="{22A67336-D61D-48CE-ADF1-85E1CEE099DC}"/>
          </ac:spMkLst>
        </pc:spChg>
        <pc:spChg chg="del">
          <ac:chgData name="Rossine Ambrosio Alves" userId="297294cf-7d74-41ea-a518-fafc67e3a9b9" providerId="ADAL" clId="{89291597-0853-4EED-A9D5-239205D04599}" dt="2021-02-19T12:08:05.669" v="2" actId="478"/>
          <ac:spMkLst>
            <pc:docMk/>
            <pc:sldMk cId="145354736" sldId="257"/>
            <ac:spMk id="11" creationId="{D04D541D-DCF5-4461-AE60-5D091542B95F}"/>
          </ac:spMkLst>
        </pc:spChg>
        <pc:spChg chg="del">
          <ac:chgData name="Rossine Ambrosio Alves" userId="297294cf-7d74-41ea-a518-fafc67e3a9b9" providerId="ADAL" clId="{89291597-0853-4EED-A9D5-239205D04599}" dt="2021-02-19T12:08:05.669" v="2" actId="478"/>
          <ac:spMkLst>
            <pc:docMk/>
            <pc:sldMk cId="145354736" sldId="257"/>
            <ac:spMk id="12" creationId="{C790FBD2-6C9A-48C2-9BF0-7CF994108DF3}"/>
          </ac:spMkLst>
        </pc:spChg>
        <pc:spChg chg="del">
          <ac:chgData name="Rossine Ambrosio Alves" userId="297294cf-7d74-41ea-a518-fafc67e3a9b9" providerId="ADAL" clId="{89291597-0853-4EED-A9D5-239205D04599}" dt="2021-02-19T12:08:05.669" v="2" actId="478"/>
          <ac:spMkLst>
            <pc:docMk/>
            <pc:sldMk cId="145354736" sldId="257"/>
            <ac:spMk id="13" creationId="{3C6BA53A-1B73-4FA3-BC0E-8812E9C6ADC2}"/>
          </ac:spMkLst>
        </pc:spChg>
      </pc:sldChg>
      <pc:sldMasterChg chg="modSp modSldLayout">
        <pc:chgData name="Rossine Ambrosio Alves" userId="297294cf-7d74-41ea-a518-fafc67e3a9b9" providerId="ADAL" clId="{89291597-0853-4EED-A9D5-239205D04599}" dt="2021-02-19T12:07:35.614" v="0"/>
        <pc:sldMasterMkLst>
          <pc:docMk/>
          <pc:sldMasterMk cId="88847441" sldId="2147483696"/>
        </pc:sldMasterMkLst>
        <pc:spChg chg="mod">
          <ac:chgData name="Rossine Ambrosio Alves" userId="297294cf-7d74-41ea-a518-fafc67e3a9b9" providerId="ADAL" clId="{89291597-0853-4EED-A9D5-239205D04599}" dt="2021-02-19T12:07:35.614" v="0"/>
          <ac:spMkLst>
            <pc:docMk/>
            <pc:sldMasterMk cId="88847441" sldId="2147483696"/>
            <ac:spMk id="2" creationId="{00000000-0000-0000-0000-000000000000}"/>
          </ac:spMkLst>
        </pc:spChg>
        <pc:spChg chg="mod">
          <ac:chgData name="Rossine Ambrosio Alves" userId="297294cf-7d74-41ea-a518-fafc67e3a9b9" providerId="ADAL" clId="{89291597-0853-4EED-A9D5-239205D04599}" dt="2021-02-19T12:07:35.614" v="0"/>
          <ac:spMkLst>
            <pc:docMk/>
            <pc:sldMasterMk cId="88847441" sldId="2147483696"/>
            <ac:spMk id="3" creationId="{00000000-0000-0000-0000-000000000000}"/>
          </ac:spMkLst>
        </pc:spChg>
        <pc:spChg chg="mod">
          <ac:chgData name="Rossine Ambrosio Alves" userId="297294cf-7d74-41ea-a518-fafc67e3a9b9" providerId="ADAL" clId="{89291597-0853-4EED-A9D5-239205D04599}" dt="2021-02-19T12:07:35.614" v="0"/>
          <ac:spMkLst>
            <pc:docMk/>
            <pc:sldMasterMk cId="88847441" sldId="2147483696"/>
            <ac:spMk id="4" creationId="{00000000-0000-0000-0000-000000000000}"/>
          </ac:spMkLst>
        </pc:spChg>
        <pc:spChg chg="mod">
          <ac:chgData name="Rossine Ambrosio Alves" userId="297294cf-7d74-41ea-a518-fafc67e3a9b9" providerId="ADAL" clId="{89291597-0853-4EED-A9D5-239205D04599}" dt="2021-02-19T12:07:35.614" v="0"/>
          <ac:spMkLst>
            <pc:docMk/>
            <pc:sldMasterMk cId="88847441" sldId="2147483696"/>
            <ac:spMk id="5" creationId="{00000000-0000-0000-0000-000000000000}"/>
          </ac:spMkLst>
        </pc:spChg>
        <pc:spChg chg="mod">
          <ac:chgData name="Rossine Ambrosio Alves" userId="297294cf-7d74-41ea-a518-fafc67e3a9b9" providerId="ADAL" clId="{89291597-0853-4EED-A9D5-239205D04599}" dt="2021-02-19T12:07:35.614" v="0"/>
          <ac:spMkLst>
            <pc:docMk/>
            <pc:sldMasterMk cId="88847441" sldId="2147483696"/>
            <ac:spMk id="6" creationId="{00000000-0000-0000-0000-000000000000}"/>
          </ac:spMkLst>
        </pc:spChg>
        <pc:sldLayoutChg chg="modSp">
          <pc:chgData name="Rossine Ambrosio Alves" userId="297294cf-7d74-41ea-a518-fafc67e3a9b9" providerId="ADAL" clId="{89291597-0853-4EED-A9D5-239205D04599}" dt="2021-02-19T12:07:35.614" v="0"/>
          <pc:sldLayoutMkLst>
            <pc:docMk/>
            <pc:sldMasterMk cId="88847441" sldId="2147483696"/>
            <pc:sldLayoutMk cId="867483324" sldId="2147483697"/>
          </pc:sldLayoutMkLst>
          <pc:spChg chg="mod">
            <ac:chgData name="Rossine Ambrosio Alves" userId="297294cf-7d74-41ea-a518-fafc67e3a9b9" providerId="ADAL" clId="{89291597-0853-4EED-A9D5-239205D04599}" dt="2021-02-19T12:07:35.614" v="0"/>
            <ac:spMkLst>
              <pc:docMk/>
              <pc:sldMasterMk cId="88847441" sldId="2147483696"/>
              <pc:sldLayoutMk cId="867483324" sldId="2147483697"/>
              <ac:spMk id="2" creationId="{00000000-0000-0000-0000-000000000000}"/>
            </ac:spMkLst>
          </pc:spChg>
          <pc:spChg chg="mod">
            <ac:chgData name="Rossine Ambrosio Alves" userId="297294cf-7d74-41ea-a518-fafc67e3a9b9" providerId="ADAL" clId="{89291597-0853-4EED-A9D5-239205D04599}" dt="2021-02-19T12:07:35.614" v="0"/>
            <ac:spMkLst>
              <pc:docMk/>
              <pc:sldMasterMk cId="88847441" sldId="2147483696"/>
              <pc:sldLayoutMk cId="867483324" sldId="2147483697"/>
              <ac:spMk id="3" creationId="{00000000-0000-0000-0000-000000000000}"/>
            </ac:spMkLst>
          </pc:spChg>
        </pc:sldLayoutChg>
        <pc:sldLayoutChg chg="modSp">
          <pc:chgData name="Rossine Ambrosio Alves" userId="297294cf-7d74-41ea-a518-fafc67e3a9b9" providerId="ADAL" clId="{89291597-0853-4EED-A9D5-239205D04599}" dt="2021-02-19T12:07:35.614" v="0"/>
          <pc:sldLayoutMkLst>
            <pc:docMk/>
            <pc:sldMasterMk cId="88847441" sldId="2147483696"/>
            <pc:sldLayoutMk cId="2942570369" sldId="2147483699"/>
          </pc:sldLayoutMkLst>
          <pc:spChg chg="mod">
            <ac:chgData name="Rossine Ambrosio Alves" userId="297294cf-7d74-41ea-a518-fafc67e3a9b9" providerId="ADAL" clId="{89291597-0853-4EED-A9D5-239205D04599}" dt="2021-02-19T12:07:35.614" v="0"/>
            <ac:spMkLst>
              <pc:docMk/>
              <pc:sldMasterMk cId="88847441" sldId="2147483696"/>
              <pc:sldLayoutMk cId="2942570369" sldId="2147483699"/>
              <ac:spMk id="2" creationId="{00000000-0000-0000-0000-000000000000}"/>
            </ac:spMkLst>
          </pc:spChg>
          <pc:spChg chg="mod">
            <ac:chgData name="Rossine Ambrosio Alves" userId="297294cf-7d74-41ea-a518-fafc67e3a9b9" providerId="ADAL" clId="{89291597-0853-4EED-A9D5-239205D04599}" dt="2021-02-19T12:07:35.614" v="0"/>
            <ac:spMkLst>
              <pc:docMk/>
              <pc:sldMasterMk cId="88847441" sldId="2147483696"/>
              <pc:sldLayoutMk cId="2942570369" sldId="2147483699"/>
              <ac:spMk id="3" creationId="{00000000-0000-0000-0000-000000000000}"/>
            </ac:spMkLst>
          </pc:spChg>
        </pc:sldLayoutChg>
        <pc:sldLayoutChg chg="modSp">
          <pc:chgData name="Rossine Ambrosio Alves" userId="297294cf-7d74-41ea-a518-fafc67e3a9b9" providerId="ADAL" clId="{89291597-0853-4EED-A9D5-239205D04599}" dt="2021-02-19T12:07:35.614" v="0"/>
          <pc:sldLayoutMkLst>
            <pc:docMk/>
            <pc:sldMasterMk cId="88847441" sldId="2147483696"/>
            <pc:sldLayoutMk cId="535770691" sldId="2147483700"/>
          </pc:sldLayoutMkLst>
          <pc:spChg chg="mod">
            <ac:chgData name="Rossine Ambrosio Alves" userId="297294cf-7d74-41ea-a518-fafc67e3a9b9" providerId="ADAL" clId="{89291597-0853-4EED-A9D5-239205D04599}" dt="2021-02-19T12:07:35.614" v="0"/>
            <ac:spMkLst>
              <pc:docMk/>
              <pc:sldMasterMk cId="88847441" sldId="2147483696"/>
              <pc:sldLayoutMk cId="535770691" sldId="2147483700"/>
              <ac:spMk id="3" creationId="{00000000-0000-0000-0000-000000000000}"/>
            </ac:spMkLst>
          </pc:spChg>
          <pc:spChg chg="mod">
            <ac:chgData name="Rossine Ambrosio Alves" userId="297294cf-7d74-41ea-a518-fafc67e3a9b9" providerId="ADAL" clId="{89291597-0853-4EED-A9D5-239205D04599}" dt="2021-02-19T12:07:35.614" v="0"/>
            <ac:spMkLst>
              <pc:docMk/>
              <pc:sldMasterMk cId="88847441" sldId="2147483696"/>
              <pc:sldLayoutMk cId="535770691" sldId="2147483700"/>
              <ac:spMk id="4" creationId="{00000000-0000-0000-0000-000000000000}"/>
            </ac:spMkLst>
          </pc:spChg>
        </pc:sldLayoutChg>
        <pc:sldLayoutChg chg="modSp">
          <pc:chgData name="Rossine Ambrosio Alves" userId="297294cf-7d74-41ea-a518-fafc67e3a9b9" providerId="ADAL" clId="{89291597-0853-4EED-A9D5-239205D04599}" dt="2021-02-19T12:07:35.614" v="0"/>
          <pc:sldLayoutMkLst>
            <pc:docMk/>
            <pc:sldMasterMk cId="88847441" sldId="2147483696"/>
            <pc:sldLayoutMk cId="1559657095" sldId="2147483701"/>
          </pc:sldLayoutMkLst>
          <pc:spChg chg="mod">
            <ac:chgData name="Rossine Ambrosio Alves" userId="297294cf-7d74-41ea-a518-fafc67e3a9b9" providerId="ADAL" clId="{89291597-0853-4EED-A9D5-239205D04599}" dt="2021-02-19T12:07:35.614" v="0"/>
            <ac:spMkLst>
              <pc:docMk/>
              <pc:sldMasterMk cId="88847441" sldId="2147483696"/>
              <pc:sldLayoutMk cId="1559657095" sldId="2147483701"/>
              <ac:spMk id="2" creationId="{00000000-0000-0000-0000-000000000000}"/>
            </ac:spMkLst>
          </pc:spChg>
          <pc:spChg chg="mod">
            <ac:chgData name="Rossine Ambrosio Alves" userId="297294cf-7d74-41ea-a518-fafc67e3a9b9" providerId="ADAL" clId="{89291597-0853-4EED-A9D5-239205D04599}" dt="2021-02-19T12:07:35.614" v="0"/>
            <ac:spMkLst>
              <pc:docMk/>
              <pc:sldMasterMk cId="88847441" sldId="2147483696"/>
              <pc:sldLayoutMk cId="1559657095" sldId="2147483701"/>
              <ac:spMk id="3" creationId="{00000000-0000-0000-0000-000000000000}"/>
            </ac:spMkLst>
          </pc:spChg>
          <pc:spChg chg="mod">
            <ac:chgData name="Rossine Ambrosio Alves" userId="297294cf-7d74-41ea-a518-fafc67e3a9b9" providerId="ADAL" clId="{89291597-0853-4EED-A9D5-239205D04599}" dt="2021-02-19T12:07:35.614" v="0"/>
            <ac:spMkLst>
              <pc:docMk/>
              <pc:sldMasterMk cId="88847441" sldId="2147483696"/>
              <pc:sldLayoutMk cId="1559657095" sldId="2147483701"/>
              <ac:spMk id="4" creationId="{00000000-0000-0000-0000-000000000000}"/>
            </ac:spMkLst>
          </pc:spChg>
          <pc:spChg chg="mod">
            <ac:chgData name="Rossine Ambrosio Alves" userId="297294cf-7d74-41ea-a518-fafc67e3a9b9" providerId="ADAL" clId="{89291597-0853-4EED-A9D5-239205D04599}" dt="2021-02-19T12:07:35.614" v="0"/>
            <ac:spMkLst>
              <pc:docMk/>
              <pc:sldMasterMk cId="88847441" sldId="2147483696"/>
              <pc:sldLayoutMk cId="1559657095" sldId="2147483701"/>
              <ac:spMk id="5" creationId="{00000000-0000-0000-0000-000000000000}"/>
            </ac:spMkLst>
          </pc:spChg>
          <pc:spChg chg="mod">
            <ac:chgData name="Rossine Ambrosio Alves" userId="297294cf-7d74-41ea-a518-fafc67e3a9b9" providerId="ADAL" clId="{89291597-0853-4EED-A9D5-239205D04599}" dt="2021-02-19T12:07:35.614" v="0"/>
            <ac:spMkLst>
              <pc:docMk/>
              <pc:sldMasterMk cId="88847441" sldId="2147483696"/>
              <pc:sldLayoutMk cId="1559657095" sldId="2147483701"/>
              <ac:spMk id="6" creationId="{00000000-0000-0000-0000-000000000000}"/>
            </ac:spMkLst>
          </pc:spChg>
        </pc:sldLayoutChg>
        <pc:sldLayoutChg chg="modSp">
          <pc:chgData name="Rossine Ambrosio Alves" userId="297294cf-7d74-41ea-a518-fafc67e3a9b9" providerId="ADAL" clId="{89291597-0853-4EED-A9D5-239205D04599}" dt="2021-02-19T12:07:35.614" v="0"/>
          <pc:sldLayoutMkLst>
            <pc:docMk/>
            <pc:sldMasterMk cId="88847441" sldId="2147483696"/>
            <pc:sldLayoutMk cId="614187469" sldId="2147483704"/>
          </pc:sldLayoutMkLst>
          <pc:spChg chg="mod">
            <ac:chgData name="Rossine Ambrosio Alves" userId="297294cf-7d74-41ea-a518-fafc67e3a9b9" providerId="ADAL" clId="{89291597-0853-4EED-A9D5-239205D04599}" dt="2021-02-19T12:07:35.614" v="0"/>
            <ac:spMkLst>
              <pc:docMk/>
              <pc:sldMasterMk cId="88847441" sldId="2147483696"/>
              <pc:sldLayoutMk cId="614187469" sldId="2147483704"/>
              <ac:spMk id="2" creationId="{00000000-0000-0000-0000-000000000000}"/>
            </ac:spMkLst>
          </pc:spChg>
          <pc:spChg chg="mod">
            <ac:chgData name="Rossine Ambrosio Alves" userId="297294cf-7d74-41ea-a518-fafc67e3a9b9" providerId="ADAL" clId="{89291597-0853-4EED-A9D5-239205D04599}" dt="2021-02-19T12:07:35.614" v="0"/>
            <ac:spMkLst>
              <pc:docMk/>
              <pc:sldMasterMk cId="88847441" sldId="2147483696"/>
              <pc:sldLayoutMk cId="614187469" sldId="2147483704"/>
              <ac:spMk id="3" creationId="{00000000-0000-0000-0000-000000000000}"/>
            </ac:spMkLst>
          </pc:spChg>
          <pc:spChg chg="mod">
            <ac:chgData name="Rossine Ambrosio Alves" userId="297294cf-7d74-41ea-a518-fafc67e3a9b9" providerId="ADAL" clId="{89291597-0853-4EED-A9D5-239205D04599}" dt="2021-02-19T12:07:35.614" v="0"/>
            <ac:spMkLst>
              <pc:docMk/>
              <pc:sldMasterMk cId="88847441" sldId="2147483696"/>
              <pc:sldLayoutMk cId="614187469" sldId="2147483704"/>
              <ac:spMk id="4" creationId="{00000000-0000-0000-0000-000000000000}"/>
            </ac:spMkLst>
          </pc:spChg>
        </pc:sldLayoutChg>
        <pc:sldLayoutChg chg="modSp">
          <pc:chgData name="Rossine Ambrosio Alves" userId="297294cf-7d74-41ea-a518-fafc67e3a9b9" providerId="ADAL" clId="{89291597-0853-4EED-A9D5-239205D04599}" dt="2021-02-19T12:07:35.614" v="0"/>
          <pc:sldLayoutMkLst>
            <pc:docMk/>
            <pc:sldMasterMk cId="88847441" sldId="2147483696"/>
            <pc:sldLayoutMk cId="2512606868" sldId="2147483705"/>
          </pc:sldLayoutMkLst>
          <pc:spChg chg="mod">
            <ac:chgData name="Rossine Ambrosio Alves" userId="297294cf-7d74-41ea-a518-fafc67e3a9b9" providerId="ADAL" clId="{89291597-0853-4EED-A9D5-239205D04599}" dt="2021-02-19T12:07:35.614" v="0"/>
            <ac:spMkLst>
              <pc:docMk/>
              <pc:sldMasterMk cId="88847441" sldId="2147483696"/>
              <pc:sldLayoutMk cId="2512606868" sldId="2147483705"/>
              <ac:spMk id="2" creationId="{00000000-0000-0000-0000-000000000000}"/>
            </ac:spMkLst>
          </pc:spChg>
          <pc:spChg chg="mod">
            <ac:chgData name="Rossine Ambrosio Alves" userId="297294cf-7d74-41ea-a518-fafc67e3a9b9" providerId="ADAL" clId="{89291597-0853-4EED-A9D5-239205D04599}" dt="2021-02-19T12:07:35.614" v="0"/>
            <ac:spMkLst>
              <pc:docMk/>
              <pc:sldMasterMk cId="88847441" sldId="2147483696"/>
              <pc:sldLayoutMk cId="2512606868" sldId="2147483705"/>
              <ac:spMk id="3" creationId="{00000000-0000-0000-0000-000000000000}"/>
            </ac:spMkLst>
          </pc:spChg>
          <pc:spChg chg="mod">
            <ac:chgData name="Rossine Ambrosio Alves" userId="297294cf-7d74-41ea-a518-fafc67e3a9b9" providerId="ADAL" clId="{89291597-0853-4EED-A9D5-239205D04599}" dt="2021-02-19T12:07:35.614" v="0"/>
            <ac:spMkLst>
              <pc:docMk/>
              <pc:sldMasterMk cId="88847441" sldId="2147483696"/>
              <pc:sldLayoutMk cId="2512606868" sldId="2147483705"/>
              <ac:spMk id="4" creationId="{00000000-0000-0000-0000-000000000000}"/>
            </ac:spMkLst>
          </pc:spChg>
        </pc:sldLayoutChg>
        <pc:sldLayoutChg chg="modSp">
          <pc:chgData name="Rossine Ambrosio Alves" userId="297294cf-7d74-41ea-a518-fafc67e3a9b9" providerId="ADAL" clId="{89291597-0853-4EED-A9D5-239205D04599}" dt="2021-02-19T12:07:35.614" v="0"/>
          <pc:sldLayoutMkLst>
            <pc:docMk/>
            <pc:sldMasterMk cId="88847441" sldId="2147483696"/>
            <pc:sldLayoutMk cId="3071064467" sldId="2147483707"/>
          </pc:sldLayoutMkLst>
          <pc:spChg chg="mod">
            <ac:chgData name="Rossine Ambrosio Alves" userId="297294cf-7d74-41ea-a518-fafc67e3a9b9" providerId="ADAL" clId="{89291597-0853-4EED-A9D5-239205D04599}" dt="2021-02-19T12:07:35.614" v="0"/>
            <ac:spMkLst>
              <pc:docMk/>
              <pc:sldMasterMk cId="88847441" sldId="2147483696"/>
              <pc:sldLayoutMk cId="3071064467" sldId="2147483707"/>
              <ac:spMk id="2" creationId="{00000000-0000-0000-0000-000000000000}"/>
            </ac:spMkLst>
          </pc:spChg>
          <pc:spChg chg="mod">
            <ac:chgData name="Rossine Ambrosio Alves" userId="297294cf-7d74-41ea-a518-fafc67e3a9b9" providerId="ADAL" clId="{89291597-0853-4EED-A9D5-239205D04599}" dt="2021-02-19T12:07:35.614" v="0"/>
            <ac:spMkLst>
              <pc:docMk/>
              <pc:sldMasterMk cId="88847441" sldId="2147483696"/>
              <pc:sldLayoutMk cId="3071064467" sldId="2147483707"/>
              <ac:spMk id="3" creationId="{00000000-0000-0000-0000-000000000000}"/>
            </ac:spMkLst>
          </pc:spChg>
        </pc:sldLayoutChg>
      </pc:sldMasterChg>
      <pc:sldMasterChg chg="modSp modSldLayout">
        <pc:chgData name="Rossine Ambrosio Alves" userId="297294cf-7d74-41ea-a518-fafc67e3a9b9" providerId="ADAL" clId="{89291597-0853-4EED-A9D5-239205D04599}" dt="2021-02-19T12:17:27.765" v="167"/>
        <pc:sldMasterMkLst>
          <pc:docMk/>
          <pc:sldMasterMk cId="167115191" sldId="2147483708"/>
        </pc:sldMasterMkLst>
        <pc:spChg chg="mod">
          <ac:chgData name="Rossine Ambrosio Alves" userId="297294cf-7d74-41ea-a518-fafc67e3a9b9" providerId="ADAL" clId="{89291597-0853-4EED-A9D5-239205D04599}" dt="2021-02-19T12:17:27.765" v="167"/>
          <ac:spMkLst>
            <pc:docMk/>
            <pc:sldMasterMk cId="167115191" sldId="2147483708"/>
            <ac:spMk id="2" creationId="{00000000-0000-0000-0000-000000000000}"/>
          </ac:spMkLst>
        </pc:spChg>
        <pc:spChg chg="mod">
          <ac:chgData name="Rossine Ambrosio Alves" userId="297294cf-7d74-41ea-a518-fafc67e3a9b9" providerId="ADAL" clId="{89291597-0853-4EED-A9D5-239205D04599}" dt="2021-02-19T12:17:27.765" v="167"/>
          <ac:spMkLst>
            <pc:docMk/>
            <pc:sldMasterMk cId="167115191" sldId="2147483708"/>
            <ac:spMk id="3" creationId="{00000000-0000-0000-0000-000000000000}"/>
          </ac:spMkLst>
        </pc:spChg>
        <pc:spChg chg="mod">
          <ac:chgData name="Rossine Ambrosio Alves" userId="297294cf-7d74-41ea-a518-fafc67e3a9b9" providerId="ADAL" clId="{89291597-0853-4EED-A9D5-239205D04599}" dt="2021-02-19T12:17:27.765" v="167"/>
          <ac:spMkLst>
            <pc:docMk/>
            <pc:sldMasterMk cId="167115191" sldId="2147483708"/>
            <ac:spMk id="4" creationId="{00000000-0000-0000-0000-000000000000}"/>
          </ac:spMkLst>
        </pc:spChg>
        <pc:spChg chg="mod">
          <ac:chgData name="Rossine Ambrosio Alves" userId="297294cf-7d74-41ea-a518-fafc67e3a9b9" providerId="ADAL" clId="{89291597-0853-4EED-A9D5-239205D04599}" dt="2021-02-19T12:17:27.765" v="167"/>
          <ac:spMkLst>
            <pc:docMk/>
            <pc:sldMasterMk cId="167115191" sldId="2147483708"/>
            <ac:spMk id="5" creationId="{00000000-0000-0000-0000-000000000000}"/>
          </ac:spMkLst>
        </pc:spChg>
        <pc:spChg chg="mod">
          <ac:chgData name="Rossine Ambrosio Alves" userId="297294cf-7d74-41ea-a518-fafc67e3a9b9" providerId="ADAL" clId="{89291597-0853-4EED-A9D5-239205D04599}" dt="2021-02-19T12:17:27.765" v="167"/>
          <ac:spMkLst>
            <pc:docMk/>
            <pc:sldMasterMk cId="167115191" sldId="2147483708"/>
            <ac:spMk id="6" creationId="{00000000-0000-0000-0000-000000000000}"/>
          </ac:spMkLst>
        </pc:spChg>
        <pc:sldLayoutChg chg="modSp">
          <pc:chgData name="Rossine Ambrosio Alves" userId="297294cf-7d74-41ea-a518-fafc67e3a9b9" providerId="ADAL" clId="{89291597-0853-4EED-A9D5-239205D04599}" dt="2021-02-19T12:17:27.765" v="167"/>
          <pc:sldLayoutMkLst>
            <pc:docMk/>
            <pc:sldMasterMk cId="167115191" sldId="2147483708"/>
            <pc:sldLayoutMk cId="1138784805" sldId="2147483709"/>
          </pc:sldLayoutMkLst>
          <pc:spChg chg="mod">
            <ac:chgData name="Rossine Ambrosio Alves" userId="297294cf-7d74-41ea-a518-fafc67e3a9b9" providerId="ADAL" clId="{89291597-0853-4EED-A9D5-239205D04599}" dt="2021-02-19T12:17:27.765" v="167"/>
            <ac:spMkLst>
              <pc:docMk/>
              <pc:sldMasterMk cId="167115191" sldId="2147483708"/>
              <pc:sldLayoutMk cId="1138784805" sldId="2147483709"/>
              <ac:spMk id="2" creationId="{00000000-0000-0000-0000-000000000000}"/>
            </ac:spMkLst>
          </pc:spChg>
          <pc:spChg chg="mod">
            <ac:chgData name="Rossine Ambrosio Alves" userId="297294cf-7d74-41ea-a518-fafc67e3a9b9" providerId="ADAL" clId="{89291597-0853-4EED-A9D5-239205D04599}" dt="2021-02-19T12:17:27.765" v="167"/>
            <ac:spMkLst>
              <pc:docMk/>
              <pc:sldMasterMk cId="167115191" sldId="2147483708"/>
              <pc:sldLayoutMk cId="1138784805" sldId="2147483709"/>
              <ac:spMk id="3" creationId="{00000000-0000-0000-0000-000000000000}"/>
            </ac:spMkLst>
          </pc:spChg>
        </pc:sldLayoutChg>
        <pc:sldLayoutChg chg="modSp">
          <pc:chgData name="Rossine Ambrosio Alves" userId="297294cf-7d74-41ea-a518-fafc67e3a9b9" providerId="ADAL" clId="{89291597-0853-4EED-A9D5-239205D04599}" dt="2021-02-19T12:17:27.765" v="167"/>
          <pc:sldLayoutMkLst>
            <pc:docMk/>
            <pc:sldMasterMk cId="167115191" sldId="2147483708"/>
            <pc:sldLayoutMk cId="1337107638" sldId="2147483711"/>
          </pc:sldLayoutMkLst>
          <pc:spChg chg="mod">
            <ac:chgData name="Rossine Ambrosio Alves" userId="297294cf-7d74-41ea-a518-fafc67e3a9b9" providerId="ADAL" clId="{89291597-0853-4EED-A9D5-239205D04599}" dt="2021-02-19T12:17:27.765" v="167"/>
            <ac:spMkLst>
              <pc:docMk/>
              <pc:sldMasterMk cId="167115191" sldId="2147483708"/>
              <pc:sldLayoutMk cId="1337107638" sldId="2147483711"/>
              <ac:spMk id="2" creationId="{00000000-0000-0000-0000-000000000000}"/>
            </ac:spMkLst>
          </pc:spChg>
          <pc:spChg chg="mod">
            <ac:chgData name="Rossine Ambrosio Alves" userId="297294cf-7d74-41ea-a518-fafc67e3a9b9" providerId="ADAL" clId="{89291597-0853-4EED-A9D5-239205D04599}" dt="2021-02-19T12:17:27.765" v="167"/>
            <ac:spMkLst>
              <pc:docMk/>
              <pc:sldMasterMk cId="167115191" sldId="2147483708"/>
              <pc:sldLayoutMk cId="1337107638" sldId="2147483711"/>
              <ac:spMk id="3" creationId="{00000000-0000-0000-0000-000000000000}"/>
            </ac:spMkLst>
          </pc:spChg>
        </pc:sldLayoutChg>
        <pc:sldLayoutChg chg="modSp">
          <pc:chgData name="Rossine Ambrosio Alves" userId="297294cf-7d74-41ea-a518-fafc67e3a9b9" providerId="ADAL" clId="{89291597-0853-4EED-A9D5-239205D04599}" dt="2021-02-19T12:17:27.765" v="167"/>
          <pc:sldLayoutMkLst>
            <pc:docMk/>
            <pc:sldMasterMk cId="167115191" sldId="2147483708"/>
            <pc:sldLayoutMk cId="1822150765" sldId="2147483712"/>
          </pc:sldLayoutMkLst>
          <pc:spChg chg="mod">
            <ac:chgData name="Rossine Ambrosio Alves" userId="297294cf-7d74-41ea-a518-fafc67e3a9b9" providerId="ADAL" clId="{89291597-0853-4EED-A9D5-239205D04599}" dt="2021-02-19T12:17:27.765" v="167"/>
            <ac:spMkLst>
              <pc:docMk/>
              <pc:sldMasterMk cId="167115191" sldId="2147483708"/>
              <pc:sldLayoutMk cId="1822150765" sldId="2147483712"/>
              <ac:spMk id="3" creationId="{00000000-0000-0000-0000-000000000000}"/>
            </ac:spMkLst>
          </pc:spChg>
          <pc:spChg chg="mod">
            <ac:chgData name="Rossine Ambrosio Alves" userId="297294cf-7d74-41ea-a518-fafc67e3a9b9" providerId="ADAL" clId="{89291597-0853-4EED-A9D5-239205D04599}" dt="2021-02-19T12:17:27.765" v="167"/>
            <ac:spMkLst>
              <pc:docMk/>
              <pc:sldMasterMk cId="167115191" sldId="2147483708"/>
              <pc:sldLayoutMk cId="1822150765" sldId="2147483712"/>
              <ac:spMk id="4" creationId="{00000000-0000-0000-0000-000000000000}"/>
            </ac:spMkLst>
          </pc:spChg>
        </pc:sldLayoutChg>
        <pc:sldLayoutChg chg="modSp">
          <pc:chgData name="Rossine Ambrosio Alves" userId="297294cf-7d74-41ea-a518-fafc67e3a9b9" providerId="ADAL" clId="{89291597-0853-4EED-A9D5-239205D04599}" dt="2021-02-19T12:17:27.765" v="167"/>
          <pc:sldLayoutMkLst>
            <pc:docMk/>
            <pc:sldMasterMk cId="167115191" sldId="2147483708"/>
            <pc:sldLayoutMk cId="4026371053" sldId="2147483713"/>
          </pc:sldLayoutMkLst>
          <pc:spChg chg="mod">
            <ac:chgData name="Rossine Ambrosio Alves" userId="297294cf-7d74-41ea-a518-fafc67e3a9b9" providerId="ADAL" clId="{89291597-0853-4EED-A9D5-239205D04599}" dt="2021-02-19T12:17:27.765" v="167"/>
            <ac:spMkLst>
              <pc:docMk/>
              <pc:sldMasterMk cId="167115191" sldId="2147483708"/>
              <pc:sldLayoutMk cId="4026371053" sldId="2147483713"/>
              <ac:spMk id="2" creationId="{00000000-0000-0000-0000-000000000000}"/>
            </ac:spMkLst>
          </pc:spChg>
          <pc:spChg chg="mod">
            <ac:chgData name="Rossine Ambrosio Alves" userId="297294cf-7d74-41ea-a518-fafc67e3a9b9" providerId="ADAL" clId="{89291597-0853-4EED-A9D5-239205D04599}" dt="2021-02-19T12:17:27.765" v="167"/>
            <ac:spMkLst>
              <pc:docMk/>
              <pc:sldMasterMk cId="167115191" sldId="2147483708"/>
              <pc:sldLayoutMk cId="4026371053" sldId="2147483713"/>
              <ac:spMk id="3" creationId="{00000000-0000-0000-0000-000000000000}"/>
            </ac:spMkLst>
          </pc:spChg>
          <pc:spChg chg="mod">
            <ac:chgData name="Rossine Ambrosio Alves" userId="297294cf-7d74-41ea-a518-fafc67e3a9b9" providerId="ADAL" clId="{89291597-0853-4EED-A9D5-239205D04599}" dt="2021-02-19T12:17:27.765" v="167"/>
            <ac:spMkLst>
              <pc:docMk/>
              <pc:sldMasterMk cId="167115191" sldId="2147483708"/>
              <pc:sldLayoutMk cId="4026371053" sldId="2147483713"/>
              <ac:spMk id="4" creationId="{00000000-0000-0000-0000-000000000000}"/>
            </ac:spMkLst>
          </pc:spChg>
          <pc:spChg chg="mod">
            <ac:chgData name="Rossine Ambrosio Alves" userId="297294cf-7d74-41ea-a518-fafc67e3a9b9" providerId="ADAL" clId="{89291597-0853-4EED-A9D5-239205D04599}" dt="2021-02-19T12:17:27.765" v="167"/>
            <ac:spMkLst>
              <pc:docMk/>
              <pc:sldMasterMk cId="167115191" sldId="2147483708"/>
              <pc:sldLayoutMk cId="4026371053" sldId="2147483713"/>
              <ac:spMk id="5" creationId="{00000000-0000-0000-0000-000000000000}"/>
            </ac:spMkLst>
          </pc:spChg>
          <pc:spChg chg="mod">
            <ac:chgData name="Rossine Ambrosio Alves" userId="297294cf-7d74-41ea-a518-fafc67e3a9b9" providerId="ADAL" clId="{89291597-0853-4EED-A9D5-239205D04599}" dt="2021-02-19T12:17:27.765" v="167"/>
            <ac:spMkLst>
              <pc:docMk/>
              <pc:sldMasterMk cId="167115191" sldId="2147483708"/>
              <pc:sldLayoutMk cId="4026371053" sldId="2147483713"/>
              <ac:spMk id="6" creationId="{00000000-0000-0000-0000-000000000000}"/>
            </ac:spMkLst>
          </pc:spChg>
        </pc:sldLayoutChg>
        <pc:sldLayoutChg chg="modSp">
          <pc:chgData name="Rossine Ambrosio Alves" userId="297294cf-7d74-41ea-a518-fafc67e3a9b9" providerId="ADAL" clId="{89291597-0853-4EED-A9D5-239205D04599}" dt="2021-02-19T12:17:27.765" v="167"/>
          <pc:sldLayoutMkLst>
            <pc:docMk/>
            <pc:sldMasterMk cId="167115191" sldId="2147483708"/>
            <pc:sldLayoutMk cId="2328709550" sldId="2147483716"/>
          </pc:sldLayoutMkLst>
          <pc:spChg chg="mod">
            <ac:chgData name="Rossine Ambrosio Alves" userId="297294cf-7d74-41ea-a518-fafc67e3a9b9" providerId="ADAL" clId="{89291597-0853-4EED-A9D5-239205D04599}" dt="2021-02-19T12:17:27.765" v="167"/>
            <ac:spMkLst>
              <pc:docMk/>
              <pc:sldMasterMk cId="167115191" sldId="2147483708"/>
              <pc:sldLayoutMk cId="2328709550" sldId="2147483716"/>
              <ac:spMk id="2" creationId="{00000000-0000-0000-0000-000000000000}"/>
            </ac:spMkLst>
          </pc:spChg>
          <pc:spChg chg="mod">
            <ac:chgData name="Rossine Ambrosio Alves" userId="297294cf-7d74-41ea-a518-fafc67e3a9b9" providerId="ADAL" clId="{89291597-0853-4EED-A9D5-239205D04599}" dt="2021-02-19T12:17:27.765" v="167"/>
            <ac:spMkLst>
              <pc:docMk/>
              <pc:sldMasterMk cId="167115191" sldId="2147483708"/>
              <pc:sldLayoutMk cId="2328709550" sldId="2147483716"/>
              <ac:spMk id="3" creationId="{00000000-0000-0000-0000-000000000000}"/>
            </ac:spMkLst>
          </pc:spChg>
          <pc:spChg chg="mod">
            <ac:chgData name="Rossine Ambrosio Alves" userId="297294cf-7d74-41ea-a518-fafc67e3a9b9" providerId="ADAL" clId="{89291597-0853-4EED-A9D5-239205D04599}" dt="2021-02-19T12:17:27.765" v="167"/>
            <ac:spMkLst>
              <pc:docMk/>
              <pc:sldMasterMk cId="167115191" sldId="2147483708"/>
              <pc:sldLayoutMk cId="2328709550" sldId="2147483716"/>
              <ac:spMk id="4" creationId="{00000000-0000-0000-0000-000000000000}"/>
            </ac:spMkLst>
          </pc:spChg>
        </pc:sldLayoutChg>
        <pc:sldLayoutChg chg="modSp">
          <pc:chgData name="Rossine Ambrosio Alves" userId="297294cf-7d74-41ea-a518-fafc67e3a9b9" providerId="ADAL" clId="{89291597-0853-4EED-A9D5-239205D04599}" dt="2021-02-19T12:17:27.765" v="167"/>
          <pc:sldLayoutMkLst>
            <pc:docMk/>
            <pc:sldMasterMk cId="167115191" sldId="2147483708"/>
            <pc:sldLayoutMk cId="1632556458" sldId="2147483717"/>
          </pc:sldLayoutMkLst>
          <pc:spChg chg="mod">
            <ac:chgData name="Rossine Ambrosio Alves" userId="297294cf-7d74-41ea-a518-fafc67e3a9b9" providerId="ADAL" clId="{89291597-0853-4EED-A9D5-239205D04599}" dt="2021-02-19T12:17:27.765" v="167"/>
            <ac:spMkLst>
              <pc:docMk/>
              <pc:sldMasterMk cId="167115191" sldId="2147483708"/>
              <pc:sldLayoutMk cId="1632556458" sldId="2147483717"/>
              <ac:spMk id="2" creationId="{00000000-0000-0000-0000-000000000000}"/>
            </ac:spMkLst>
          </pc:spChg>
          <pc:spChg chg="mod">
            <ac:chgData name="Rossine Ambrosio Alves" userId="297294cf-7d74-41ea-a518-fafc67e3a9b9" providerId="ADAL" clId="{89291597-0853-4EED-A9D5-239205D04599}" dt="2021-02-19T12:17:27.765" v="167"/>
            <ac:spMkLst>
              <pc:docMk/>
              <pc:sldMasterMk cId="167115191" sldId="2147483708"/>
              <pc:sldLayoutMk cId="1632556458" sldId="2147483717"/>
              <ac:spMk id="3" creationId="{00000000-0000-0000-0000-000000000000}"/>
            </ac:spMkLst>
          </pc:spChg>
          <pc:spChg chg="mod">
            <ac:chgData name="Rossine Ambrosio Alves" userId="297294cf-7d74-41ea-a518-fafc67e3a9b9" providerId="ADAL" clId="{89291597-0853-4EED-A9D5-239205D04599}" dt="2021-02-19T12:17:27.765" v="167"/>
            <ac:spMkLst>
              <pc:docMk/>
              <pc:sldMasterMk cId="167115191" sldId="2147483708"/>
              <pc:sldLayoutMk cId="1632556458" sldId="2147483717"/>
              <ac:spMk id="4" creationId="{00000000-0000-0000-0000-000000000000}"/>
            </ac:spMkLst>
          </pc:spChg>
        </pc:sldLayoutChg>
        <pc:sldLayoutChg chg="modSp">
          <pc:chgData name="Rossine Ambrosio Alves" userId="297294cf-7d74-41ea-a518-fafc67e3a9b9" providerId="ADAL" clId="{89291597-0853-4EED-A9D5-239205D04599}" dt="2021-02-19T12:17:27.765" v="167"/>
          <pc:sldLayoutMkLst>
            <pc:docMk/>
            <pc:sldMasterMk cId="167115191" sldId="2147483708"/>
            <pc:sldLayoutMk cId="1259903777" sldId="2147483719"/>
          </pc:sldLayoutMkLst>
          <pc:spChg chg="mod">
            <ac:chgData name="Rossine Ambrosio Alves" userId="297294cf-7d74-41ea-a518-fafc67e3a9b9" providerId="ADAL" clId="{89291597-0853-4EED-A9D5-239205D04599}" dt="2021-02-19T12:17:27.765" v="167"/>
            <ac:spMkLst>
              <pc:docMk/>
              <pc:sldMasterMk cId="167115191" sldId="2147483708"/>
              <pc:sldLayoutMk cId="1259903777" sldId="2147483719"/>
              <ac:spMk id="2" creationId="{00000000-0000-0000-0000-000000000000}"/>
            </ac:spMkLst>
          </pc:spChg>
          <pc:spChg chg="mod">
            <ac:chgData name="Rossine Ambrosio Alves" userId="297294cf-7d74-41ea-a518-fafc67e3a9b9" providerId="ADAL" clId="{89291597-0853-4EED-A9D5-239205D04599}" dt="2021-02-19T12:17:27.765" v="167"/>
            <ac:spMkLst>
              <pc:docMk/>
              <pc:sldMasterMk cId="167115191" sldId="2147483708"/>
              <pc:sldLayoutMk cId="1259903777" sldId="2147483719"/>
              <ac:spMk id="3" creationId="{00000000-0000-0000-0000-000000000000}"/>
            </ac:spMkLst>
          </pc:spChg>
        </pc:sldLayoutChg>
      </pc:sldMasterChg>
    </pc:docChg>
  </pc:docChgLst>
  <pc:docChgLst>
    <pc:chgData name="Nadja De Paula Barros De Sousa" userId="S::nadja.sousa@ebserh.gov.br::33b4af2a-d527-407d-b72b-c9553f464d60" providerId="AD" clId="Web-{929F4CC2-72E9-4EED-8913-B6E241A4137A}"/>
    <pc:docChg chg="modSld">
      <pc:chgData name="Nadja De Paula Barros De Sousa" userId="S::nadja.sousa@ebserh.gov.br::33b4af2a-d527-407d-b72b-c9553f464d60" providerId="AD" clId="Web-{929F4CC2-72E9-4EED-8913-B6E241A4137A}" dt="2021-02-19T12:19:47.302" v="28" actId="20577"/>
      <pc:docMkLst>
        <pc:docMk/>
      </pc:docMkLst>
      <pc:sldChg chg="modSp">
        <pc:chgData name="Nadja De Paula Barros De Sousa" userId="S::nadja.sousa@ebserh.gov.br::33b4af2a-d527-407d-b72b-c9553f464d60" providerId="AD" clId="Web-{929F4CC2-72E9-4EED-8913-B6E241A4137A}" dt="2021-02-19T12:19:47.302" v="28" actId="20577"/>
        <pc:sldMkLst>
          <pc:docMk/>
          <pc:sldMk cId="2795521008" sldId="256"/>
        </pc:sldMkLst>
        <pc:spChg chg="mod">
          <ac:chgData name="Nadja De Paula Barros De Sousa" userId="S::nadja.sousa@ebserh.gov.br::33b4af2a-d527-407d-b72b-c9553f464d60" providerId="AD" clId="Web-{929F4CC2-72E9-4EED-8913-B6E241A4137A}" dt="2021-02-19T12:19:47.302" v="28" actId="20577"/>
          <ac:spMkLst>
            <pc:docMk/>
            <pc:sldMk cId="2795521008" sldId="256"/>
            <ac:spMk id="10" creationId="{22A67336-D61D-48CE-ADF1-85E1CEE099DC}"/>
          </ac:spMkLst>
        </pc:spChg>
      </pc:sldChg>
    </pc:docChg>
  </pc:docChgLst>
  <pc:docChgLst>
    <pc:chgData name="Nadja De Paula Barros De Sousa" userId="S::nadja.sousa@ebserh.gov.br::33b4af2a-d527-407d-b72b-c9553f464d60" providerId="AD" clId="Web-{84E03087-0A78-429C-BBB0-55A4CCD7CB30}"/>
    <pc:docChg chg="modSld">
      <pc:chgData name="Nadja De Paula Barros De Sousa" userId="S::nadja.sousa@ebserh.gov.br::33b4af2a-d527-407d-b72b-c9553f464d60" providerId="AD" clId="Web-{84E03087-0A78-429C-BBB0-55A4CCD7CB30}" dt="2021-02-19T12:20:59.509" v="163" actId="20577"/>
      <pc:docMkLst>
        <pc:docMk/>
      </pc:docMkLst>
      <pc:sldChg chg="modSp">
        <pc:chgData name="Nadja De Paula Barros De Sousa" userId="S::nadja.sousa@ebserh.gov.br::33b4af2a-d527-407d-b72b-c9553f464d60" providerId="AD" clId="Web-{84E03087-0A78-429C-BBB0-55A4CCD7CB30}" dt="2021-02-19T12:20:59.509" v="163" actId="20577"/>
        <pc:sldMkLst>
          <pc:docMk/>
          <pc:sldMk cId="145354736" sldId="257"/>
        </pc:sldMkLst>
        <pc:spChg chg="mod">
          <ac:chgData name="Nadja De Paula Barros De Sousa" userId="S::nadja.sousa@ebserh.gov.br::33b4af2a-d527-407d-b72b-c9553f464d60" providerId="AD" clId="Web-{84E03087-0A78-429C-BBB0-55A4CCD7CB30}" dt="2021-02-19T12:20:59.509" v="163" actId="20577"/>
          <ac:spMkLst>
            <pc:docMk/>
            <pc:sldMk cId="145354736" sldId="257"/>
            <ac:spMk id="8" creationId="{92E1A25F-79DF-4382-A258-1086AAB2CCB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64939" y="3870334"/>
            <a:ext cx="26802636" cy="8233351"/>
          </a:xfrm>
        </p:spPr>
        <p:txBody>
          <a:bodyPr anchor="b"/>
          <a:lstStyle>
            <a:lvl1pPr algn="ctr">
              <a:defRPr sz="20690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41564" y="12421195"/>
            <a:ext cx="23649385" cy="5709696"/>
          </a:xfrm>
        </p:spPr>
        <p:txBody>
          <a:bodyPr/>
          <a:lstStyle>
            <a:lvl1pPr marL="0" indent="0" algn="ctr">
              <a:buNone/>
              <a:defRPr sz="8276"/>
            </a:lvl1pPr>
            <a:lvl2pPr marL="1576608" indent="0" algn="ctr">
              <a:buNone/>
              <a:defRPr sz="6897"/>
            </a:lvl2pPr>
            <a:lvl3pPr marL="3153217" indent="0" algn="ctr">
              <a:buNone/>
              <a:defRPr sz="6207"/>
            </a:lvl3pPr>
            <a:lvl4pPr marL="4729825" indent="0" algn="ctr">
              <a:buNone/>
              <a:defRPr sz="5517"/>
            </a:lvl4pPr>
            <a:lvl5pPr marL="6306434" indent="0" algn="ctr">
              <a:buNone/>
              <a:defRPr sz="5517"/>
            </a:lvl5pPr>
            <a:lvl6pPr marL="7883042" indent="0" algn="ctr">
              <a:buNone/>
              <a:defRPr sz="5517"/>
            </a:lvl6pPr>
            <a:lvl7pPr marL="9459651" indent="0" algn="ctr">
              <a:buNone/>
              <a:defRPr sz="5517"/>
            </a:lvl7pPr>
            <a:lvl8pPr marL="11036259" indent="0" algn="ctr">
              <a:buNone/>
              <a:defRPr sz="5517"/>
            </a:lvl8pPr>
            <a:lvl9pPr marL="12612868" indent="0" algn="ctr">
              <a:buNone/>
              <a:defRPr sz="5517"/>
            </a:lvl9pPr>
          </a:lstStyle>
          <a:p>
            <a:r>
              <a:rPr lang="pt-BR"/>
              <a:t>Clique para editar o estilo do subtítulo Mestre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A1352-2FBB-46EE-9A02-67044BB9BA34}" type="datetimeFigureOut">
              <a:rPr lang="pt-BR" smtClean="0"/>
              <a:t>19/02/2021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B34A0-8896-4A5C-973D-B218DDDCF7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87848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A1352-2FBB-46EE-9A02-67044BB9BA34}" type="datetimeFigureOut">
              <a:rPr lang="pt-BR" smtClean="0"/>
              <a:t>19/02/2021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B34A0-8896-4A5C-973D-B218DDDCF7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9684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2565456" y="1259090"/>
            <a:ext cx="6799198" cy="2004142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67865" y="1259090"/>
            <a:ext cx="20003438" cy="2004142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A1352-2FBB-46EE-9A02-67044BB9BA34}" type="datetimeFigureOut">
              <a:rPr lang="pt-BR" smtClean="0"/>
              <a:t>19/02/2021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B34A0-8896-4A5C-973D-B218DDDCF7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59903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A1352-2FBB-46EE-9A02-67044BB9BA34}" type="datetimeFigureOut">
              <a:rPr lang="pt-BR" smtClean="0"/>
              <a:t>19/02/2021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B34A0-8896-4A5C-973D-B218DDDCF7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16716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1439" y="5895831"/>
            <a:ext cx="27196792" cy="9837320"/>
          </a:xfrm>
        </p:spPr>
        <p:txBody>
          <a:bodyPr anchor="b"/>
          <a:lstStyle>
            <a:lvl1pPr>
              <a:defRPr sz="20690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51439" y="15826216"/>
            <a:ext cx="27196792" cy="5173214"/>
          </a:xfrm>
        </p:spPr>
        <p:txBody>
          <a:bodyPr/>
          <a:lstStyle>
            <a:lvl1pPr marL="0" indent="0">
              <a:buNone/>
              <a:defRPr sz="8276">
                <a:solidFill>
                  <a:schemeClr val="tx1"/>
                </a:solidFill>
              </a:defRPr>
            </a:lvl1pPr>
            <a:lvl2pPr marL="1576608" indent="0">
              <a:buNone/>
              <a:defRPr sz="6897">
                <a:solidFill>
                  <a:schemeClr val="tx1">
                    <a:tint val="75000"/>
                  </a:schemeClr>
                </a:solidFill>
              </a:defRPr>
            </a:lvl2pPr>
            <a:lvl3pPr marL="3153217" indent="0">
              <a:buNone/>
              <a:defRPr sz="6207">
                <a:solidFill>
                  <a:schemeClr val="tx1">
                    <a:tint val="75000"/>
                  </a:schemeClr>
                </a:solidFill>
              </a:defRPr>
            </a:lvl3pPr>
            <a:lvl4pPr marL="4729825" indent="0">
              <a:buNone/>
              <a:defRPr sz="5517">
                <a:solidFill>
                  <a:schemeClr val="tx1">
                    <a:tint val="75000"/>
                  </a:schemeClr>
                </a:solidFill>
              </a:defRPr>
            </a:lvl4pPr>
            <a:lvl5pPr marL="6306434" indent="0">
              <a:buNone/>
              <a:defRPr sz="5517">
                <a:solidFill>
                  <a:schemeClr val="tx1">
                    <a:tint val="75000"/>
                  </a:schemeClr>
                </a:solidFill>
              </a:defRPr>
            </a:lvl5pPr>
            <a:lvl6pPr marL="7883042" indent="0">
              <a:buNone/>
              <a:defRPr sz="5517">
                <a:solidFill>
                  <a:schemeClr val="tx1">
                    <a:tint val="75000"/>
                  </a:schemeClr>
                </a:solidFill>
              </a:defRPr>
            </a:lvl6pPr>
            <a:lvl7pPr marL="9459651" indent="0">
              <a:buNone/>
              <a:defRPr sz="5517">
                <a:solidFill>
                  <a:schemeClr val="tx1">
                    <a:tint val="75000"/>
                  </a:schemeClr>
                </a:solidFill>
              </a:defRPr>
            </a:lvl7pPr>
            <a:lvl8pPr marL="11036259" indent="0">
              <a:buNone/>
              <a:defRPr sz="5517">
                <a:solidFill>
                  <a:schemeClr val="tx1">
                    <a:tint val="75000"/>
                  </a:schemeClr>
                </a:solidFill>
              </a:defRPr>
            </a:lvl8pPr>
            <a:lvl9pPr marL="12612868" indent="0">
              <a:buNone/>
              <a:defRPr sz="551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A1352-2FBB-46EE-9A02-67044BB9BA34}" type="datetimeFigureOut">
              <a:rPr lang="pt-BR" smtClean="0"/>
              <a:t>19/02/2021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B34A0-8896-4A5C-973D-B218DDDCF7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7107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67860" y="6295448"/>
            <a:ext cx="13401318" cy="1500506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963335" y="6295448"/>
            <a:ext cx="13401318" cy="1500506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A1352-2FBB-46EE-9A02-67044BB9BA34}" type="datetimeFigureOut">
              <a:rPr lang="pt-BR" smtClean="0"/>
              <a:t>19/02/2021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B34A0-8896-4A5C-973D-B218DDDCF7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221507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968" y="1259098"/>
            <a:ext cx="27196792" cy="4571045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71971" y="5797289"/>
            <a:ext cx="13339729" cy="2841161"/>
          </a:xfrm>
        </p:spPr>
        <p:txBody>
          <a:bodyPr anchor="b"/>
          <a:lstStyle>
            <a:lvl1pPr marL="0" indent="0">
              <a:buNone/>
              <a:defRPr sz="8276" b="1"/>
            </a:lvl1pPr>
            <a:lvl2pPr marL="1576608" indent="0">
              <a:buNone/>
              <a:defRPr sz="6897" b="1"/>
            </a:lvl2pPr>
            <a:lvl3pPr marL="3153217" indent="0">
              <a:buNone/>
              <a:defRPr sz="6207" b="1"/>
            </a:lvl3pPr>
            <a:lvl4pPr marL="4729825" indent="0">
              <a:buNone/>
              <a:defRPr sz="5517" b="1"/>
            </a:lvl4pPr>
            <a:lvl5pPr marL="6306434" indent="0">
              <a:buNone/>
              <a:defRPr sz="5517" b="1"/>
            </a:lvl5pPr>
            <a:lvl6pPr marL="7883042" indent="0">
              <a:buNone/>
              <a:defRPr sz="5517" b="1"/>
            </a:lvl6pPr>
            <a:lvl7pPr marL="9459651" indent="0">
              <a:buNone/>
              <a:defRPr sz="5517" b="1"/>
            </a:lvl7pPr>
            <a:lvl8pPr marL="11036259" indent="0">
              <a:buNone/>
              <a:defRPr sz="5517" b="1"/>
            </a:lvl8pPr>
            <a:lvl9pPr marL="12612868" indent="0">
              <a:buNone/>
              <a:defRPr sz="5517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71971" y="8638450"/>
            <a:ext cx="13339729" cy="1270585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963340" y="5797289"/>
            <a:ext cx="13405425" cy="2841161"/>
          </a:xfrm>
        </p:spPr>
        <p:txBody>
          <a:bodyPr anchor="b"/>
          <a:lstStyle>
            <a:lvl1pPr marL="0" indent="0">
              <a:buNone/>
              <a:defRPr sz="8276" b="1"/>
            </a:lvl1pPr>
            <a:lvl2pPr marL="1576608" indent="0">
              <a:buNone/>
              <a:defRPr sz="6897" b="1"/>
            </a:lvl2pPr>
            <a:lvl3pPr marL="3153217" indent="0">
              <a:buNone/>
              <a:defRPr sz="6207" b="1"/>
            </a:lvl3pPr>
            <a:lvl4pPr marL="4729825" indent="0">
              <a:buNone/>
              <a:defRPr sz="5517" b="1"/>
            </a:lvl4pPr>
            <a:lvl5pPr marL="6306434" indent="0">
              <a:buNone/>
              <a:defRPr sz="5517" b="1"/>
            </a:lvl5pPr>
            <a:lvl6pPr marL="7883042" indent="0">
              <a:buNone/>
              <a:defRPr sz="5517" b="1"/>
            </a:lvl6pPr>
            <a:lvl7pPr marL="9459651" indent="0">
              <a:buNone/>
              <a:defRPr sz="5517" b="1"/>
            </a:lvl7pPr>
            <a:lvl8pPr marL="11036259" indent="0">
              <a:buNone/>
              <a:defRPr sz="5517" b="1"/>
            </a:lvl8pPr>
            <a:lvl9pPr marL="12612868" indent="0">
              <a:buNone/>
              <a:defRPr sz="5517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963340" y="8638450"/>
            <a:ext cx="13405425" cy="1270585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A1352-2FBB-46EE-9A02-67044BB9BA34}" type="datetimeFigureOut">
              <a:rPr lang="pt-BR" smtClean="0"/>
              <a:t>19/02/2021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B34A0-8896-4A5C-973D-B218DDDCF7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26371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A1352-2FBB-46EE-9A02-67044BB9BA34}" type="datetimeFigureOut">
              <a:rPr lang="pt-BR" smtClean="0"/>
              <a:t>19/02/2021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B34A0-8896-4A5C-973D-B218DDDCF7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94280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A1352-2FBB-46EE-9A02-67044BB9BA34}" type="datetimeFigureOut">
              <a:rPr lang="pt-BR" smtClean="0"/>
              <a:t>19/02/2021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B34A0-8896-4A5C-973D-B218DDDCF7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0534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967" y="1576599"/>
            <a:ext cx="10170056" cy="5518097"/>
          </a:xfrm>
        </p:spPr>
        <p:txBody>
          <a:bodyPr anchor="b"/>
          <a:lstStyle>
            <a:lvl1pPr>
              <a:defRPr sz="11035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05425" y="3405021"/>
            <a:ext cx="15963335" cy="16806110"/>
          </a:xfrm>
        </p:spPr>
        <p:txBody>
          <a:bodyPr/>
          <a:lstStyle>
            <a:lvl1pPr>
              <a:defRPr sz="11035"/>
            </a:lvl1pPr>
            <a:lvl2pPr>
              <a:defRPr sz="9656"/>
            </a:lvl2pPr>
            <a:lvl3pPr>
              <a:defRPr sz="8276"/>
            </a:lvl3pPr>
            <a:lvl4pPr>
              <a:defRPr sz="6897"/>
            </a:lvl4pPr>
            <a:lvl5pPr>
              <a:defRPr sz="6897"/>
            </a:lvl5pPr>
            <a:lvl6pPr>
              <a:defRPr sz="6897"/>
            </a:lvl6pPr>
            <a:lvl7pPr>
              <a:defRPr sz="6897"/>
            </a:lvl7pPr>
            <a:lvl8pPr>
              <a:defRPr sz="6897"/>
            </a:lvl8pPr>
            <a:lvl9pPr>
              <a:defRPr sz="6897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71967" y="7094696"/>
            <a:ext cx="10170056" cy="13143803"/>
          </a:xfrm>
        </p:spPr>
        <p:txBody>
          <a:bodyPr/>
          <a:lstStyle>
            <a:lvl1pPr marL="0" indent="0">
              <a:buNone/>
              <a:defRPr sz="5517"/>
            </a:lvl1pPr>
            <a:lvl2pPr marL="1576608" indent="0">
              <a:buNone/>
              <a:defRPr sz="4828"/>
            </a:lvl2pPr>
            <a:lvl3pPr marL="3153217" indent="0">
              <a:buNone/>
              <a:defRPr sz="4138"/>
            </a:lvl3pPr>
            <a:lvl4pPr marL="4729825" indent="0">
              <a:buNone/>
              <a:defRPr sz="3448"/>
            </a:lvl4pPr>
            <a:lvl5pPr marL="6306434" indent="0">
              <a:buNone/>
              <a:defRPr sz="3448"/>
            </a:lvl5pPr>
            <a:lvl6pPr marL="7883042" indent="0">
              <a:buNone/>
              <a:defRPr sz="3448"/>
            </a:lvl6pPr>
            <a:lvl7pPr marL="9459651" indent="0">
              <a:buNone/>
              <a:defRPr sz="3448"/>
            </a:lvl7pPr>
            <a:lvl8pPr marL="11036259" indent="0">
              <a:buNone/>
              <a:defRPr sz="3448"/>
            </a:lvl8pPr>
            <a:lvl9pPr marL="12612868" indent="0">
              <a:buNone/>
              <a:defRPr sz="3448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A1352-2FBB-46EE-9A02-67044BB9BA34}" type="datetimeFigureOut">
              <a:rPr lang="pt-BR" smtClean="0"/>
              <a:t>19/02/2021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B34A0-8896-4A5C-973D-B218DDDCF7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8709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967" y="1576599"/>
            <a:ext cx="10170056" cy="5518097"/>
          </a:xfrm>
        </p:spPr>
        <p:txBody>
          <a:bodyPr anchor="b"/>
          <a:lstStyle>
            <a:lvl1pPr>
              <a:defRPr sz="11035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405425" y="3405021"/>
            <a:ext cx="15963335" cy="16806110"/>
          </a:xfrm>
        </p:spPr>
        <p:txBody>
          <a:bodyPr anchor="t"/>
          <a:lstStyle>
            <a:lvl1pPr marL="0" indent="0">
              <a:buNone/>
              <a:defRPr sz="11035"/>
            </a:lvl1pPr>
            <a:lvl2pPr marL="1576608" indent="0">
              <a:buNone/>
              <a:defRPr sz="9656"/>
            </a:lvl2pPr>
            <a:lvl3pPr marL="3153217" indent="0">
              <a:buNone/>
              <a:defRPr sz="8276"/>
            </a:lvl3pPr>
            <a:lvl4pPr marL="4729825" indent="0">
              <a:buNone/>
              <a:defRPr sz="6897"/>
            </a:lvl4pPr>
            <a:lvl5pPr marL="6306434" indent="0">
              <a:buNone/>
              <a:defRPr sz="6897"/>
            </a:lvl5pPr>
            <a:lvl6pPr marL="7883042" indent="0">
              <a:buNone/>
              <a:defRPr sz="6897"/>
            </a:lvl6pPr>
            <a:lvl7pPr marL="9459651" indent="0">
              <a:buNone/>
              <a:defRPr sz="6897"/>
            </a:lvl7pPr>
            <a:lvl8pPr marL="11036259" indent="0">
              <a:buNone/>
              <a:defRPr sz="6897"/>
            </a:lvl8pPr>
            <a:lvl9pPr marL="12612868" indent="0">
              <a:buNone/>
              <a:defRPr sz="6897"/>
            </a:lvl9pPr>
          </a:lstStyle>
          <a:p>
            <a:r>
              <a:rPr lang="pt-BR"/>
              <a:t>Clique no ícone para adicionar uma imagem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71967" y="7094696"/>
            <a:ext cx="10170056" cy="13143803"/>
          </a:xfrm>
        </p:spPr>
        <p:txBody>
          <a:bodyPr/>
          <a:lstStyle>
            <a:lvl1pPr marL="0" indent="0">
              <a:buNone/>
              <a:defRPr sz="5517"/>
            </a:lvl1pPr>
            <a:lvl2pPr marL="1576608" indent="0">
              <a:buNone/>
              <a:defRPr sz="4828"/>
            </a:lvl2pPr>
            <a:lvl3pPr marL="3153217" indent="0">
              <a:buNone/>
              <a:defRPr sz="4138"/>
            </a:lvl3pPr>
            <a:lvl4pPr marL="4729825" indent="0">
              <a:buNone/>
              <a:defRPr sz="3448"/>
            </a:lvl4pPr>
            <a:lvl5pPr marL="6306434" indent="0">
              <a:buNone/>
              <a:defRPr sz="3448"/>
            </a:lvl5pPr>
            <a:lvl6pPr marL="7883042" indent="0">
              <a:buNone/>
              <a:defRPr sz="3448"/>
            </a:lvl6pPr>
            <a:lvl7pPr marL="9459651" indent="0">
              <a:buNone/>
              <a:defRPr sz="3448"/>
            </a:lvl7pPr>
            <a:lvl8pPr marL="11036259" indent="0">
              <a:buNone/>
              <a:defRPr sz="3448"/>
            </a:lvl8pPr>
            <a:lvl9pPr marL="12612868" indent="0">
              <a:buNone/>
              <a:defRPr sz="3448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A1352-2FBB-46EE-9A02-67044BB9BA34}" type="datetimeFigureOut">
              <a:rPr lang="pt-BR" smtClean="0"/>
              <a:t>19/02/2021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B34A0-8896-4A5C-973D-B218DDDCF7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32556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67861" y="1259098"/>
            <a:ext cx="27196792" cy="45710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7861" y="6295448"/>
            <a:ext cx="27196792" cy="150050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67860" y="21919113"/>
            <a:ext cx="7094815" cy="12590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13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1A1352-2FBB-46EE-9A02-67044BB9BA34}" type="datetimeFigureOut">
              <a:rPr lang="pt-BR" smtClean="0"/>
              <a:t>19/02/2021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445145" y="21919113"/>
            <a:ext cx="10642223" cy="12590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13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269838" y="21919113"/>
            <a:ext cx="7094815" cy="12590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13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B34A0-8896-4A5C-973D-B218DDDCF7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115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3153217" rtl="0" eaLnBrk="1" latinLnBrk="0" hangingPunct="1">
        <a:lnSpc>
          <a:spcPct val="90000"/>
        </a:lnSpc>
        <a:spcBef>
          <a:spcPct val="0"/>
        </a:spcBef>
        <a:buNone/>
        <a:defRPr sz="1517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88304" indent="-788304" algn="l" defTabSz="3153217" rtl="0" eaLnBrk="1" latinLnBrk="0" hangingPunct="1">
        <a:lnSpc>
          <a:spcPct val="90000"/>
        </a:lnSpc>
        <a:spcBef>
          <a:spcPts val="3448"/>
        </a:spcBef>
        <a:buFont typeface="Arial" panose="020B0604020202020204" pitchFamily="34" charset="0"/>
        <a:buChar char="•"/>
        <a:defRPr sz="9656" kern="1200">
          <a:solidFill>
            <a:schemeClr val="tx1"/>
          </a:solidFill>
          <a:latin typeface="+mn-lt"/>
          <a:ea typeface="+mn-ea"/>
          <a:cs typeface="+mn-cs"/>
        </a:defRPr>
      </a:lvl1pPr>
      <a:lvl2pPr marL="2364913" indent="-788304" algn="l" defTabSz="3153217" rtl="0" eaLnBrk="1" latinLnBrk="0" hangingPunct="1">
        <a:lnSpc>
          <a:spcPct val="90000"/>
        </a:lnSpc>
        <a:spcBef>
          <a:spcPts val="1724"/>
        </a:spcBef>
        <a:buFont typeface="Arial" panose="020B0604020202020204" pitchFamily="34" charset="0"/>
        <a:buChar char="•"/>
        <a:defRPr sz="8276" kern="1200">
          <a:solidFill>
            <a:schemeClr val="tx1"/>
          </a:solidFill>
          <a:latin typeface="+mn-lt"/>
          <a:ea typeface="+mn-ea"/>
          <a:cs typeface="+mn-cs"/>
        </a:defRPr>
      </a:lvl2pPr>
      <a:lvl3pPr marL="3941521" indent="-788304" algn="l" defTabSz="3153217" rtl="0" eaLnBrk="1" latinLnBrk="0" hangingPunct="1">
        <a:lnSpc>
          <a:spcPct val="90000"/>
        </a:lnSpc>
        <a:spcBef>
          <a:spcPts val="1724"/>
        </a:spcBef>
        <a:buFont typeface="Arial" panose="020B0604020202020204" pitchFamily="34" charset="0"/>
        <a:buChar char="•"/>
        <a:defRPr sz="6897" kern="1200">
          <a:solidFill>
            <a:schemeClr val="tx1"/>
          </a:solidFill>
          <a:latin typeface="+mn-lt"/>
          <a:ea typeface="+mn-ea"/>
          <a:cs typeface="+mn-cs"/>
        </a:defRPr>
      </a:lvl3pPr>
      <a:lvl4pPr marL="5518130" indent="-788304" algn="l" defTabSz="3153217" rtl="0" eaLnBrk="1" latinLnBrk="0" hangingPunct="1">
        <a:lnSpc>
          <a:spcPct val="90000"/>
        </a:lnSpc>
        <a:spcBef>
          <a:spcPts val="1724"/>
        </a:spcBef>
        <a:buFont typeface="Arial" panose="020B0604020202020204" pitchFamily="34" charset="0"/>
        <a:buChar char="•"/>
        <a:defRPr sz="6207" kern="1200">
          <a:solidFill>
            <a:schemeClr val="tx1"/>
          </a:solidFill>
          <a:latin typeface="+mn-lt"/>
          <a:ea typeface="+mn-ea"/>
          <a:cs typeface="+mn-cs"/>
        </a:defRPr>
      </a:lvl4pPr>
      <a:lvl5pPr marL="7094738" indent="-788304" algn="l" defTabSz="3153217" rtl="0" eaLnBrk="1" latinLnBrk="0" hangingPunct="1">
        <a:lnSpc>
          <a:spcPct val="90000"/>
        </a:lnSpc>
        <a:spcBef>
          <a:spcPts val="1724"/>
        </a:spcBef>
        <a:buFont typeface="Arial" panose="020B0604020202020204" pitchFamily="34" charset="0"/>
        <a:buChar char="•"/>
        <a:defRPr sz="6207" kern="1200">
          <a:solidFill>
            <a:schemeClr val="tx1"/>
          </a:solidFill>
          <a:latin typeface="+mn-lt"/>
          <a:ea typeface="+mn-ea"/>
          <a:cs typeface="+mn-cs"/>
        </a:defRPr>
      </a:lvl5pPr>
      <a:lvl6pPr marL="8671347" indent="-788304" algn="l" defTabSz="3153217" rtl="0" eaLnBrk="1" latinLnBrk="0" hangingPunct="1">
        <a:lnSpc>
          <a:spcPct val="90000"/>
        </a:lnSpc>
        <a:spcBef>
          <a:spcPts val="1724"/>
        </a:spcBef>
        <a:buFont typeface="Arial" panose="020B0604020202020204" pitchFamily="34" charset="0"/>
        <a:buChar char="•"/>
        <a:defRPr sz="6207" kern="1200">
          <a:solidFill>
            <a:schemeClr val="tx1"/>
          </a:solidFill>
          <a:latin typeface="+mn-lt"/>
          <a:ea typeface="+mn-ea"/>
          <a:cs typeface="+mn-cs"/>
        </a:defRPr>
      </a:lvl6pPr>
      <a:lvl7pPr marL="10247955" indent="-788304" algn="l" defTabSz="3153217" rtl="0" eaLnBrk="1" latinLnBrk="0" hangingPunct="1">
        <a:lnSpc>
          <a:spcPct val="90000"/>
        </a:lnSpc>
        <a:spcBef>
          <a:spcPts val="1724"/>
        </a:spcBef>
        <a:buFont typeface="Arial" panose="020B0604020202020204" pitchFamily="34" charset="0"/>
        <a:buChar char="•"/>
        <a:defRPr sz="6207" kern="1200">
          <a:solidFill>
            <a:schemeClr val="tx1"/>
          </a:solidFill>
          <a:latin typeface="+mn-lt"/>
          <a:ea typeface="+mn-ea"/>
          <a:cs typeface="+mn-cs"/>
        </a:defRPr>
      </a:lvl7pPr>
      <a:lvl8pPr marL="11824564" indent="-788304" algn="l" defTabSz="3153217" rtl="0" eaLnBrk="1" latinLnBrk="0" hangingPunct="1">
        <a:lnSpc>
          <a:spcPct val="90000"/>
        </a:lnSpc>
        <a:spcBef>
          <a:spcPts val="1724"/>
        </a:spcBef>
        <a:buFont typeface="Arial" panose="020B0604020202020204" pitchFamily="34" charset="0"/>
        <a:buChar char="•"/>
        <a:defRPr sz="6207" kern="1200">
          <a:solidFill>
            <a:schemeClr val="tx1"/>
          </a:solidFill>
          <a:latin typeface="+mn-lt"/>
          <a:ea typeface="+mn-ea"/>
          <a:cs typeface="+mn-cs"/>
        </a:defRPr>
      </a:lvl8pPr>
      <a:lvl9pPr marL="13401172" indent="-788304" algn="l" defTabSz="3153217" rtl="0" eaLnBrk="1" latinLnBrk="0" hangingPunct="1">
        <a:lnSpc>
          <a:spcPct val="90000"/>
        </a:lnSpc>
        <a:spcBef>
          <a:spcPts val="1724"/>
        </a:spcBef>
        <a:buFont typeface="Arial" panose="020B0604020202020204" pitchFamily="34" charset="0"/>
        <a:buChar char="•"/>
        <a:defRPr sz="620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153217" rtl="0" eaLnBrk="1" latinLnBrk="0" hangingPunct="1">
        <a:defRPr sz="6207" kern="1200">
          <a:solidFill>
            <a:schemeClr val="tx1"/>
          </a:solidFill>
          <a:latin typeface="+mn-lt"/>
          <a:ea typeface="+mn-ea"/>
          <a:cs typeface="+mn-cs"/>
        </a:defRPr>
      </a:lvl1pPr>
      <a:lvl2pPr marL="1576608" algn="l" defTabSz="3153217" rtl="0" eaLnBrk="1" latinLnBrk="0" hangingPunct="1">
        <a:defRPr sz="6207" kern="1200">
          <a:solidFill>
            <a:schemeClr val="tx1"/>
          </a:solidFill>
          <a:latin typeface="+mn-lt"/>
          <a:ea typeface="+mn-ea"/>
          <a:cs typeface="+mn-cs"/>
        </a:defRPr>
      </a:lvl2pPr>
      <a:lvl3pPr marL="3153217" algn="l" defTabSz="3153217" rtl="0" eaLnBrk="1" latinLnBrk="0" hangingPunct="1">
        <a:defRPr sz="6207" kern="1200">
          <a:solidFill>
            <a:schemeClr val="tx1"/>
          </a:solidFill>
          <a:latin typeface="+mn-lt"/>
          <a:ea typeface="+mn-ea"/>
          <a:cs typeface="+mn-cs"/>
        </a:defRPr>
      </a:lvl3pPr>
      <a:lvl4pPr marL="4729825" algn="l" defTabSz="3153217" rtl="0" eaLnBrk="1" latinLnBrk="0" hangingPunct="1">
        <a:defRPr sz="6207" kern="1200">
          <a:solidFill>
            <a:schemeClr val="tx1"/>
          </a:solidFill>
          <a:latin typeface="+mn-lt"/>
          <a:ea typeface="+mn-ea"/>
          <a:cs typeface="+mn-cs"/>
        </a:defRPr>
      </a:lvl4pPr>
      <a:lvl5pPr marL="6306434" algn="l" defTabSz="3153217" rtl="0" eaLnBrk="1" latinLnBrk="0" hangingPunct="1">
        <a:defRPr sz="6207" kern="1200">
          <a:solidFill>
            <a:schemeClr val="tx1"/>
          </a:solidFill>
          <a:latin typeface="+mn-lt"/>
          <a:ea typeface="+mn-ea"/>
          <a:cs typeface="+mn-cs"/>
        </a:defRPr>
      </a:lvl5pPr>
      <a:lvl6pPr marL="7883042" algn="l" defTabSz="3153217" rtl="0" eaLnBrk="1" latinLnBrk="0" hangingPunct="1">
        <a:defRPr sz="6207" kern="1200">
          <a:solidFill>
            <a:schemeClr val="tx1"/>
          </a:solidFill>
          <a:latin typeface="+mn-lt"/>
          <a:ea typeface="+mn-ea"/>
          <a:cs typeface="+mn-cs"/>
        </a:defRPr>
      </a:lvl6pPr>
      <a:lvl7pPr marL="9459651" algn="l" defTabSz="3153217" rtl="0" eaLnBrk="1" latinLnBrk="0" hangingPunct="1">
        <a:defRPr sz="6207" kern="1200">
          <a:solidFill>
            <a:schemeClr val="tx1"/>
          </a:solidFill>
          <a:latin typeface="+mn-lt"/>
          <a:ea typeface="+mn-ea"/>
          <a:cs typeface="+mn-cs"/>
        </a:defRPr>
      </a:lvl7pPr>
      <a:lvl8pPr marL="11036259" algn="l" defTabSz="3153217" rtl="0" eaLnBrk="1" latinLnBrk="0" hangingPunct="1">
        <a:defRPr sz="6207" kern="1200">
          <a:solidFill>
            <a:schemeClr val="tx1"/>
          </a:solidFill>
          <a:latin typeface="+mn-lt"/>
          <a:ea typeface="+mn-ea"/>
          <a:cs typeface="+mn-cs"/>
        </a:defRPr>
      </a:lvl8pPr>
      <a:lvl9pPr marL="12612868" algn="l" defTabSz="3153217" rtl="0" eaLnBrk="1" latinLnBrk="0" hangingPunct="1">
        <a:defRPr sz="620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3C1200E-1EA1-445E-9FAF-3728B93C94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64935" y="0"/>
            <a:ext cx="26802636" cy="1803758"/>
          </a:xfrm>
        </p:spPr>
        <p:txBody>
          <a:bodyPr>
            <a:normAutofit/>
          </a:bodyPr>
          <a:lstStyle/>
          <a:p>
            <a:r>
              <a:rPr lang="pt-BR" sz="6000" b="1">
                <a:latin typeface="Arial" panose="020B0604020202020204" pitchFamily="34" charset="0"/>
                <a:cs typeface="Arial" panose="020B0604020202020204" pitchFamily="34" charset="0"/>
              </a:rPr>
              <a:t>Título do Trabalho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67B4B566-BEC7-4460-8AD4-E7FBF69CAB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75151" y="3898876"/>
            <a:ext cx="22382203" cy="1192173"/>
          </a:xfrm>
          <a:gradFill flip="none" rotWithShape="1">
            <a:gsLst>
              <a:gs pos="23000">
                <a:schemeClr val="accent5">
                  <a:lumMod val="40000"/>
                  <a:lumOff val="60000"/>
                </a:schemeClr>
              </a:gs>
              <a:gs pos="62000">
                <a:srgbClr val="76E4EA"/>
              </a:gs>
            </a:gsLst>
            <a:lin ang="16200000" scaled="1"/>
            <a:tileRect/>
          </a:gradFill>
          <a:effectLst>
            <a:softEdge rad="127000"/>
          </a:effectLst>
        </p:spPr>
        <p:txBody>
          <a:bodyPr anchor="ctr">
            <a:normAutofit/>
          </a:bodyPr>
          <a:lstStyle/>
          <a:p>
            <a:r>
              <a:rPr lang="pt-BR" sz="5400">
                <a:latin typeface="Arial" panose="020B0604020202020204" pitchFamily="34" charset="0"/>
                <a:cs typeface="Arial" panose="020B0604020202020204" pitchFamily="34" charset="0"/>
              </a:rPr>
              <a:t>Introdução e Objetivos</a:t>
            </a:r>
          </a:p>
        </p:txBody>
      </p:sp>
      <p:sp>
        <p:nvSpPr>
          <p:cNvPr id="4" name="Subtítulo 2">
            <a:extLst>
              <a:ext uri="{FF2B5EF4-FFF2-40B4-BE49-F238E27FC236}">
                <a16:creationId xmlns:a16="http://schemas.microsoft.com/office/drawing/2014/main" xmlns="" id="{C34C8C45-7BA8-45BF-9D26-8D3103CB4CC5}"/>
              </a:ext>
            </a:extLst>
          </p:cNvPr>
          <p:cNvSpPr txBox="1">
            <a:spLocks/>
          </p:cNvSpPr>
          <p:nvPr/>
        </p:nvSpPr>
        <p:spPr>
          <a:xfrm>
            <a:off x="12729351" y="2230693"/>
            <a:ext cx="23649384" cy="1192173"/>
          </a:xfrm>
          <a:prstGeom prst="rect">
            <a:avLst/>
          </a:prstGeom>
        </p:spPr>
        <p:txBody>
          <a:bodyPr vert="horz" lIns="420434" tIns="210217" rIns="420434" bIns="210217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5400">
                <a:latin typeface="Arial" panose="020B0604020202020204" pitchFamily="34" charset="0"/>
                <a:cs typeface="Arial" panose="020B0604020202020204" pitchFamily="34" charset="0"/>
              </a:rPr>
              <a:t>Autores e Filiações</a:t>
            </a:r>
          </a:p>
        </p:txBody>
      </p:sp>
      <p:sp>
        <p:nvSpPr>
          <p:cNvPr id="5" name="Subtítulo 2">
            <a:extLst>
              <a:ext uri="{FF2B5EF4-FFF2-40B4-BE49-F238E27FC236}">
                <a16:creationId xmlns:a16="http://schemas.microsoft.com/office/drawing/2014/main" xmlns="" id="{FC31B9E9-1BA4-48D6-ABEE-6991735E6340}"/>
              </a:ext>
            </a:extLst>
          </p:cNvPr>
          <p:cNvSpPr txBox="1">
            <a:spLocks/>
          </p:cNvSpPr>
          <p:nvPr/>
        </p:nvSpPr>
        <p:spPr>
          <a:xfrm>
            <a:off x="4240924" y="11571993"/>
            <a:ext cx="23050655" cy="1055173"/>
          </a:xfrm>
          <a:prstGeom prst="rect">
            <a:avLst/>
          </a:prstGeom>
          <a:gradFill flip="none" rotWithShape="1">
            <a:gsLst>
              <a:gs pos="23000">
                <a:schemeClr val="accent5">
                  <a:lumMod val="40000"/>
                  <a:lumOff val="60000"/>
                </a:schemeClr>
              </a:gs>
              <a:gs pos="62000">
                <a:srgbClr val="76E4EA"/>
              </a:gs>
            </a:gsLst>
            <a:lin ang="16200000" scaled="1"/>
            <a:tileRect/>
          </a:gradFill>
          <a:effectLst>
            <a:softEdge rad="127000"/>
          </a:effectLst>
        </p:spPr>
        <p:txBody>
          <a:bodyPr vert="horz" lIns="91440" tIns="45720" rIns="91440" bIns="45720" rtlCol="0" anchor="ctr">
            <a:normAutofit/>
          </a:bodyPr>
          <a:lstStyle>
            <a:lvl1pPr indent="0" algn="ctr" defTabSz="3153217">
              <a:lnSpc>
                <a:spcPct val="90000"/>
              </a:lnSpc>
              <a:spcBef>
                <a:spcPts val="3448"/>
              </a:spcBef>
              <a:buFont typeface="Arial" panose="020B0604020202020204" pitchFamily="34" charset="0"/>
              <a:buNone/>
              <a:defRPr sz="5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576608" indent="0" algn="ctr" defTabSz="3153217">
              <a:lnSpc>
                <a:spcPct val="90000"/>
              </a:lnSpc>
              <a:spcBef>
                <a:spcPts val="1724"/>
              </a:spcBef>
              <a:buFont typeface="Arial" panose="020B0604020202020204" pitchFamily="34" charset="0"/>
              <a:buNone/>
              <a:defRPr sz="6897"/>
            </a:lvl2pPr>
            <a:lvl3pPr marL="3153217" indent="0" algn="ctr" defTabSz="3153217">
              <a:lnSpc>
                <a:spcPct val="90000"/>
              </a:lnSpc>
              <a:spcBef>
                <a:spcPts val="1724"/>
              </a:spcBef>
              <a:buFont typeface="Arial" panose="020B0604020202020204" pitchFamily="34" charset="0"/>
              <a:buNone/>
              <a:defRPr sz="6207"/>
            </a:lvl3pPr>
            <a:lvl4pPr marL="4729825" indent="0" algn="ctr" defTabSz="3153217">
              <a:lnSpc>
                <a:spcPct val="90000"/>
              </a:lnSpc>
              <a:spcBef>
                <a:spcPts val="1724"/>
              </a:spcBef>
              <a:buFont typeface="Arial" panose="020B0604020202020204" pitchFamily="34" charset="0"/>
              <a:buNone/>
              <a:defRPr sz="5517"/>
            </a:lvl4pPr>
            <a:lvl5pPr marL="6306434" indent="0" algn="ctr" defTabSz="3153217">
              <a:lnSpc>
                <a:spcPct val="90000"/>
              </a:lnSpc>
              <a:spcBef>
                <a:spcPts val="1724"/>
              </a:spcBef>
              <a:buFont typeface="Arial" panose="020B0604020202020204" pitchFamily="34" charset="0"/>
              <a:buNone/>
              <a:defRPr sz="5517"/>
            </a:lvl5pPr>
            <a:lvl6pPr marL="7883042" indent="0" algn="ctr" defTabSz="3153217">
              <a:lnSpc>
                <a:spcPct val="90000"/>
              </a:lnSpc>
              <a:spcBef>
                <a:spcPts val="1724"/>
              </a:spcBef>
              <a:buFont typeface="Arial" panose="020B0604020202020204" pitchFamily="34" charset="0"/>
              <a:buNone/>
              <a:defRPr sz="5517"/>
            </a:lvl6pPr>
            <a:lvl7pPr marL="9459651" indent="0" algn="ctr" defTabSz="3153217">
              <a:lnSpc>
                <a:spcPct val="90000"/>
              </a:lnSpc>
              <a:spcBef>
                <a:spcPts val="1724"/>
              </a:spcBef>
              <a:buFont typeface="Arial" panose="020B0604020202020204" pitchFamily="34" charset="0"/>
              <a:buNone/>
              <a:defRPr sz="5517"/>
            </a:lvl7pPr>
            <a:lvl8pPr marL="11036259" indent="0" algn="ctr" defTabSz="3153217">
              <a:lnSpc>
                <a:spcPct val="90000"/>
              </a:lnSpc>
              <a:spcBef>
                <a:spcPts val="1724"/>
              </a:spcBef>
              <a:buFont typeface="Arial" panose="020B0604020202020204" pitchFamily="34" charset="0"/>
              <a:buNone/>
              <a:defRPr sz="5517"/>
            </a:lvl8pPr>
            <a:lvl9pPr marL="12612868" indent="0" algn="ctr" defTabSz="3153217">
              <a:lnSpc>
                <a:spcPct val="90000"/>
              </a:lnSpc>
              <a:spcBef>
                <a:spcPts val="1724"/>
              </a:spcBef>
              <a:buFont typeface="Arial" panose="020B0604020202020204" pitchFamily="34" charset="0"/>
              <a:buNone/>
              <a:defRPr sz="5517"/>
            </a:lvl9pPr>
          </a:lstStyle>
          <a:p>
            <a:r>
              <a:rPr lang="pt-BR"/>
              <a:t>Metodologia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xmlns="" id="{92E1A25F-79DF-4382-A258-1086AAB2CCB9}"/>
              </a:ext>
            </a:extLst>
          </p:cNvPr>
          <p:cNvSpPr txBox="1">
            <a:spLocks/>
          </p:cNvSpPr>
          <p:nvPr/>
        </p:nvSpPr>
        <p:spPr>
          <a:xfrm>
            <a:off x="1383001" y="5091049"/>
            <a:ext cx="28766502" cy="5264295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lIns="91440" tIns="45720" rIns="91440" bIns="45720" rtlCol="0" anchor="t">
            <a:noAutofit/>
          </a:bodyPr>
          <a:lstStyle/>
          <a:p>
            <a:r>
              <a:rPr lang="pt-BR" sz="3600">
                <a:latin typeface="Arial"/>
                <a:cs typeface="Arial"/>
              </a:rPr>
              <a:t>Digite seu texto aqui</a:t>
            </a:r>
            <a:endParaRPr lang="pt-BR" sz="3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xmlns="" id="{FE4F3B4A-330C-4532-91AC-57C8FE3DB80D}"/>
              </a:ext>
            </a:extLst>
          </p:cNvPr>
          <p:cNvSpPr txBox="1">
            <a:spLocks/>
          </p:cNvSpPr>
          <p:nvPr/>
        </p:nvSpPr>
        <p:spPr>
          <a:xfrm>
            <a:off x="1383001" y="12627166"/>
            <a:ext cx="28766502" cy="5264295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pt-BR" sz="3600">
                <a:latin typeface="Arial" panose="020B0604020202020204" pitchFamily="34" charset="0"/>
                <a:cs typeface="Arial" panose="020B0604020202020204" pitchFamily="34" charset="0"/>
              </a:rPr>
              <a:t>Digite seu texto aqui</a:t>
            </a:r>
          </a:p>
        </p:txBody>
      </p:sp>
    </p:spTree>
    <p:extLst>
      <p:ext uri="{BB962C8B-B14F-4D97-AF65-F5344CB8AC3E}">
        <p14:creationId xmlns:p14="http://schemas.microsoft.com/office/powerpoint/2010/main" val="145354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2">
            <a:extLst>
              <a:ext uri="{FF2B5EF4-FFF2-40B4-BE49-F238E27FC236}">
                <a16:creationId xmlns:a16="http://schemas.microsoft.com/office/drawing/2014/main" xmlns="" id="{8976DC08-EC46-424B-9654-192CA016DA5A}"/>
              </a:ext>
            </a:extLst>
          </p:cNvPr>
          <p:cNvSpPr txBox="1">
            <a:spLocks/>
          </p:cNvSpPr>
          <p:nvPr/>
        </p:nvSpPr>
        <p:spPr>
          <a:xfrm>
            <a:off x="3941564" y="500313"/>
            <a:ext cx="23649384" cy="1122010"/>
          </a:xfrm>
          <a:prstGeom prst="rect">
            <a:avLst/>
          </a:prstGeom>
          <a:gradFill flip="none" rotWithShape="1">
            <a:gsLst>
              <a:gs pos="23000">
                <a:schemeClr val="accent5">
                  <a:lumMod val="40000"/>
                  <a:lumOff val="60000"/>
                </a:schemeClr>
              </a:gs>
              <a:gs pos="62000">
                <a:srgbClr val="76E4EA"/>
              </a:gs>
            </a:gsLst>
            <a:lin ang="16200000" scaled="1"/>
            <a:tileRect/>
          </a:gradFill>
          <a:effectLst>
            <a:softEdge rad="127000"/>
          </a:effectLst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indent="0" algn="ctr" defTabSz="3153217">
              <a:lnSpc>
                <a:spcPct val="90000"/>
              </a:lnSpc>
              <a:spcBef>
                <a:spcPts val="3448"/>
              </a:spcBef>
              <a:buFont typeface="Arial" panose="020B0604020202020204" pitchFamily="34" charset="0"/>
              <a:buNone/>
              <a:defRPr sz="5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576608" indent="0" algn="ctr" defTabSz="3153217">
              <a:lnSpc>
                <a:spcPct val="90000"/>
              </a:lnSpc>
              <a:spcBef>
                <a:spcPts val="1724"/>
              </a:spcBef>
              <a:buFont typeface="Arial" panose="020B0604020202020204" pitchFamily="34" charset="0"/>
              <a:buNone/>
              <a:defRPr sz="6897"/>
            </a:lvl2pPr>
            <a:lvl3pPr marL="3153217" indent="0" algn="ctr" defTabSz="3153217">
              <a:lnSpc>
                <a:spcPct val="90000"/>
              </a:lnSpc>
              <a:spcBef>
                <a:spcPts val="1724"/>
              </a:spcBef>
              <a:buFont typeface="Arial" panose="020B0604020202020204" pitchFamily="34" charset="0"/>
              <a:buNone/>
              <a:defRPr sz="6207"/>
            </a:lvl3pPr>
            <a:lvl4pPr marL="4729825" indent="0" algn="ctr" defTabSz="3153217">
              <a:lnSpc>
                <a:spcPct val="90000"/>
              </a:lnSpc>
              <a:spcBef>
                <a:spcPts val="1724"/>
              </a:spcBef>
              <a:buFont typeface="Arial" panose="020B0604020202020204" pitchFamily="34" charset="0"/>
              <a:buNone/>
              <a:defRPr sz="5517"/>
            </a:lvl4pPr>
            <a:lvl5pPr marL="6306434" indent="0" algn="ctr" defTabSz="3153217">
              <a:lnSpc>
                <a:spcPct val="90000"/>
              </a:lnSpc>
              <a:spcBef>
                <a:spcPts val="1724"/>
              </a:spcBef>
              <a:buFont typeface="Arial" panose="020B0604020202020204" pitchFamily="34" charset="0"/>
              <a:buNone/>
              <a:defRPr sz="5517"/>
            </a:lvl5pPr>
            <a:lvl6pPr marL="7883042" indent="0" algn="ctr" defTabSz="3153217">
              <a:lnSpc>
                <a:spcPct val="90000"/>
              </a:lnSpc>
              <a:spcBef>
                <a:spcPts val="1724"/>
              </a:spcBef>
              <a:buFont typeface="Arial" panose="020B0604020202020204" pitchFamily="34" charset="0"/>
              <a:buNone/>
              <a:defRPr sz="5517"/>
            </a:lvl6pPr>
            <a:lvl7pPr marL="9459651" indent="0" algn="ctr" defTabSz="3153217">
              <a:lnSpc>
                <a:spcPct val="90000"/>
              </a:lnSpc>
              <a:spcBef>
                <a:spcPts val="1724"/>
              </a:spcBef>
              <a:buFont typeface="Arial" panose="020B0604020202020204" pitchFamily="34" charset="0"/>
              <a:buNone/>
              <a:defRPr sz="5517"/>
            </a:lvl7pPr>
            <a:lvl8pPr marL="11036259" indent="0" algn="ctr" defTabSz="3153217">
              <a:lnSpc>
                <a:spcPct val="90000"/>
              </a:lnSpc>
              <a:spcBef>
                <a:spcPts val="1724"/>
              </a:spcBef>
              <a:buFont typeface="Arial" panose="020B0604020202020204" pitchFamily="34" charset="0"/>
              <a:buNone/>
              <a:defRPr sz="5517"/>
            </a:lvl8pPr>
            <a:lvl9pPr marL="12612868" indent="0" algn="ctr" defTabSz="3153217">
              <a:lnSpc>
                <a:spcPct val="90000"/>
              </a:lnSpc>
              <a:spcBef>
                <a:spcPts val="1724"/>
              </a:spcBef>
              <a:buFont typeface="Arial" panose="020B0604020202020204" pitchFamily="34" charset="0"/>
              <a:buNone/>
              <a:defRPr sz="5517"/>
            </a:lvl9pPr>
          </a:lstStyle>
          <a:p>
            <a:r>
              <a:rPr lang="pt-BR"/>
              <a:t>Resultados e Discussão</a:t>
            </a:r>
          </a:p>
        </p:txBody>
      </p:sp>
      <p:sp>
        <p:nvSpPr>
          <p:cNvPr id="7" name="Subtítulo 2">
            <a:extLst>
              <a:ext uri="{FF2B5EF4-FFF2-40B4-BE49-F238E27FC236}">
                <a16:creationId xmlns:a16="http://schemas.microsoft.com/office/drawing/2014/main" xmlns="" id="{DE6D940B-1918-42BE-80CF-BD5B0B8D05DB}"/>
              </a:ext>
            </a:extLst>
          </p:cNvPr>
          <p:cNvSpPr txBox="1">
            <a:spLocks/>
          </p:cNvSpPr>
          <p:nvPr/>
        </p:nvSpPr>
        <p:spPr>
          <a:xfrm>
            <a:off x="3941564" y="12029575"/>
            <a:ext cx="23649384" cy="1415479"/>
          </a:xfrm>
          <a:prstGeom prst="rect">
            <a:avLst/>
          </a:prstGeom>
          <a:gradFill flip="none" rotWithShape="1">
            <a:gsLst>
              <a:gs pos="23000">
                <a:schemeClr val="accent5">
                  <a:lumMod val="40000"/>
                  <a:lumOff val="60000"/>
                </a:schemeClr>
              </a:gs>
              <a:gs pos="62000">
                <a:srgbClr val="76E4EA"/>
              </a:gs>
            </a:gsLst>
            <a:lin ang="16200000" scaled="1"/>
            <a:tileRect/>
          </a:gradFill>
          <a:effectLst>
            <a:softEdge rad="127000"/>
          </a:effectLst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indent="0" algn="ctr" defTabSz="3153217">
              <a:lnSpc>
                <a:spcPct val="90000"/>
              </a:lnSpc>
              <a:spcBef>
                <a:spcPts val="3448"/>
              </a:spcBef>
              <a:buFont typeface="Arial" panose="020B0604020202020204" pitchFamily="34" charset="0"/>
              <a:buNone/>
              <a:defRPr sz="5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576608" indent="0" algn="ctr" defTabSz="3153217">
              <a:lnSpc>
                <a:spcPct val="90000"/>
              </a:lnSpc>
              <a:spcBef>
                <a:spcPts val="1724"/>
              </a:spcBef>
              <a:buFont typeface="Arial" panose="020B0604020202020204" pitchFamily="34" charset="0"/>
              <a:buNone/>
              <a:defRPr sz="6897"/>
            </a:lvl2pPr>
            <a:lvl3pPr marL="3153217" indent="0" algn="ctr" defTabSz="3153217">
              <a:lnSpc>
                <a:spcPct val="90000"/>
              </a:lnSpc>
              <a:spcBef>
                <a:spcPts val="1724"/>
              </a:spcBef>
              <a:buFont typeface="Arial" panose="020B0604020202020204" pitchFamily="34" charset="0"/>
              <a:buNone/>
              <a:defRPr sz="6207"/>
            </a:lvl3pPr>
            <a:lvl4pPr marL="4729825" indent="0" algn="ctr" defTabSz="3153217">
              <a:lnSpc>
                <a:spcPct val="90000"/>
              </a:lnSpc>
              <a:spcBef>
                <a:spcPts val="1724"/>
              </a:spcBef>
              <a:buFont typeface="Arial" panose="020B0604020202020204" pitchFamily="34" charset="0"/>
              <a:buNone/>
              <a:defRPr sz="5517"/>
            </a:lvl4pPr>
            <a:lvl5pPr marL="6306434" indent="0" algn="ctr" defTabSz="3153217">
              <a:lnSpc>
                <a:spcPct val="90000"/>
              </a:lnSpc>
              <a:spcBef>
                <a:spcPts val="1724"/>
              </a:spcBef>
              <a:buFont typeface="Arial" panose="020B0604020202020204" pitchFamily="34" charset="0"/>
              <a:buNone/>
              <a:defRPr sz="5517"/>
            </a:lvl5pPr>
            <a:lvl6pPr marL="7883042" indent="0" algn="ctr" defTabSz="3153217">
              <a:lnSpc>
                <a:spcPct val="90000"/>
              </a:lnSpc>
              <a:spcBef>
                <a:spcPts val="1724"/>
              </a:spcBef>
              <a:buFont typeface="Arial" panose="020B0604020202020204" pitchFamily="34" charset="0"/>
              <a:buNone/>
              <a:defRPr sz="5517"/>
            </a:lvl6pPr>
            <a:lvl7pPr marL="9459651" indent="0" algn="ctr" defTabSz="3153217">
              <a:lnSpc>
                <a:spcPct val="90000"/>
              </a:lnSpc>
              <a:spcBef>
                <a:spcPts val="1724"/>
              </a:spcBef>
              <a:buFont typeface="Arial" panose="020B0604020202020204" pitchFamily="34" charset="0"/>
              <a:buNone/>
              <a:defRPr sz="5517"/>
            </a:lvl7pPr>
            <a:lvl8pPr marL="11036259" indent="0" algn="ctr" defTabSz="3153217">
              <a:lnSpc>
                <a:spcPct val="90000"/>
              </a:lnSpc>
              <a:spcBef>
                <a:spcPts val="1724"/>
              </a:spcBef>
              <a:buFont typeface="Arial" panose="020B0604020202020204" pitchFamily="34" charset="0"/>
              <a:buNone/>
              <a:defRPr sz="5517"/>
            </a:lvl8pPr>
            <a:lvl9pPr marL="12612868" indent="0" algn="ctr" defTabSz="3153217">
              <a:lnSpc>
                <a:spcPct val="90000"/>
              </a:lnSpc>
              <a:spcBef>
                <a:spcPts val="1724"/>
              </a:spcBef>
              <a:buFont typeface="Arial" panose="020B0604020202020204" pitchFamily="34" charset="0"/>
              <a:buNone/>
              <a:defRPr sz="5517"/>
            </a:lvl9pPr>
          </a:lstStyle>
          <a:p>
            <a:r>
              <a:rPr lang="pt-BR"/>
              <a:t>Conclusão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xmlns="" id="{22A67336-D61D-48CE-ADF1-85E1CEE099DC}"/>
              </a:ext>
            </a:extLst>
          </p:cNvPr>
          <p:cNvSpPr txBox="1">
            <a:spLocks/>
          </p:cNvSpPr>
          <p:nvPr/>
        </p:nvSpPr>
        <p:spPr>
          <a:xfrm>
            <a:off x="1204915" y="1554672"/>
            <a:ext cx="28766502" cy="1006474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lIns="91440" tIns="45720" rIns="91440" bIns="45720" rtlCol="0" anchor="t">
            <a:noAutofit/>
          </a:bodyPr>
          <a:lstStyle/>
          <a:p>
            <a:r>
              <a:rPr lang="pt-BR" sz="3600">
                <a:latin typeface="Arial"/>
                <a:cs typeface="Arial"/>
              </a:rPr>
              <a:t>Digite seu texto aqui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xmlns="" id="{D04D541D-DCF5-4461-AE60-5D091542B95F}"/>
              </a:ext>
            </a:extLst>
          </p:cNvPr>
          <p:cNvSpPr txBox="1">
            <a:spLocks/>
          </p:cNvSpPr>
          <p:nvPr/>
        </p:nvSpPr>
        <p:spPr>
          <a:xfrm>
            <a:off x="1383005" y="13541121"/>
            <a:ext cx="28766502" cy="3313589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pt-BR" sz="3600">
                <a:latin typeface="Arial" panose="020B0604020202020204" pitchFamily="34" charset="0"/>
                <a:cs typeface="Arial" panose="020B0604020202020204" pitchFamily="34" charset="0"/>
              </a:rPr>
              <a:t>Digite seu texto aqui</a:t>
            </a:r>
          </a:p>
        </p:txBody>
      </p:sp>
      <p:sp>
        <p:nvSpPr>
          <p:cNvPr id="12" name="Subtítulo 2">
            <a:extLst>
              <a:ext uri="{FF2B5EF4-FFF2-40B4-BE49-F238E27FC236}">
                <a16:creationId xmlns:a16="http://schemas.microsoft.com/office/drawing/2014/main" xmlns="" id="{C790FBD2-6C9A-48C2-9BF0-7CF994108DF3}"/>
              </a:ext>
            </a:extLst>
          </p:cNvPr>
          <p:cNvSpPr txBox="1">
            <a:spLocks/>
          </p:cNvSpPr>
          <p:nvPr/>
        </p:nvSpPr>
        <p:spPr>
          <a:xfrm>
            <a:off x="3941564" y="16908397"/>
            <a:ext cx="23649384" cy="1457859"/>
          </a:xfrm>
          <a:prstGeom prst="rect">
            <a:avLst/>
          </a:prstGeom>
          <a:gradFill flip="none" rotWithShape="1">
            <a:gsLst>
              <a:gs pos="23000">
                <a:schemeClr val="accent5">
                  <a:lumMod val="40000"/>
                  <a:lumOff val="60000"/>
                </a:schemeClr>
              </a:gs>
              <a:gs pos="62000">
                <a:srgbClr val="76E4EA"/>
              </a:gs>
            </a:gsLst>
            <a:lin ang="16200000" scaled="1"/>
            <a:tileRect/>
          </a:gradFill>
          <a:effectLst>
            <a:softEdge rad="127000"/>
          </a:effectLst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indent="0" algn="ctr" defTabSz="3153217">
              <a:lnSpc>
                <a:spcPct val="90000"/>
              </a:lnSpc>
              <a:spcBef>
                <a:spcPts val="3448"/>
              </a:spcBef>
              <a:buFont typeface="Arial" panose="020B0604020202020204" pitchFamily="34" charset="0"/>
              <a:buNone/>
              <a:defRPr sz="5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576608" indent="0" algn="ctr" defTabSz="3153217">
              <a:lnSpc>
                <a:spcPct val="90000"/>
              </a:lnSpc>
              <a:spcBef>
                <a:spcPts val="1724"/>
              </a:spcBef>
              <a:buFont typeface="Arial" panose="020B0604020202020204" pitchFamily="34" charset="0"/>
              <a:buNone/>
              <a:defRPr sz="6897"/>
            </a:lvl2pPr>
            <a:lvl3pPr marL="3153217" indent="0" algn="ctr" defTabSz="3153217">
              <a:lnSpc>
                <a:spcPct val="90000"/>
              </a:lnSpc>
              <a:spcBef>
                <a:spcPts val="1724"/>
              </a:spcBef>
              <a:buFont typeface="Arial" panose="020B0604020202020204" pitchFamily="34" charset="0"/>
              <a:buNone/>
              <a:defRPr sz="6207"/>
            </a:lvl3pPr>
            <a:lvl4pPr marL="4729825" indent="0" algn="ctr" defTabSz="3153217">
              <a:lnSpc>
                <a:spcPct val="90000"/>
              </a:lnSpc>
              <a:spcBef>
                <a:spcPts val="1724"/>
              </a:spcBef>
              <a:buFont typeface="Arial" panose="020B0604020202020204" pitchFamily="34" charset="0"/>
              <a:buNone/>
              <a:defRPr sz="5517"/>
            </a:lvl4pPr>
            <a:lvl5pPr marL="6306434" indent="0" algn="ctr" defTabSz="3153217">
              <a:lnSpc>
                <a:spcPct val="90000"/>
              </a:lnSpc>
              <a:spcBef>
                <a:spcPts val="1724"/>
              </a:spcBef>
              <a:buFont typeface="Arial" panose="020B0604020202020204" pitchFamily="34" charset="0"/>
              <a:buNone/>
              <a:defRPr sz="5517"/>
            </a:lvl5pPr>
            <a:lvl6pPr marL="7883042" indent="0" algn="ctr" defTabSz="3153217">
              <a:lnSpc>
                <a:spcPct val="90000"/>
              </a:lnSpc>
              <a:spcBef>
                <a:spcPts val="1724"/>
              </a:spcBef>
              <a:buFont typeface="Arial" panose="020B0604020202020204" pitchFamily="34" charset="0"/>
              <a:buNone/>
              <a:defRPr sz="5517"/>
            </a:lvl6pPr>
            <a:lvl7pPr marL="9459651" indent="0" algn="ctr" defTabSz="3153217">
              <a:lnSpc>
                <a:spcPct val="90000"/>
              </a:lnSpc>
              <a:spcBef>
                <a:spcPts val="1724"/>
              </a:spcBef>
              <a:buFont typeface="Arial" panose="020B0604020202020204" pitchFamily="34" charset="0"/>
              <a:buNone/>
              <a:defRPr sz="5517"/>
            </a:lvl7pPr>
            <a:lvl8pPr marL="11036259" indent="0" algn="ctr" defTabSz="3153217">
              <a:lnSpc>
                <a:spcPct val="90000"/>
              </a:lnSpc>
              <a:spcBef>
                <a:spcPts val="1724"/>
              </a:spcBef>
              <a:buFont typeface="Arial" panose="020B0604020202020204" pitchFamily="34" charset="0"/>
              <a:buNone/>
              <a:defRPr sz="5517"/>
            </a:lvl8pPr>
            <a:lvl9pPr marL="12612868" indent="0" algn="ctr" defTabSz="3153217">
              <a:lnSpc>
                <a:spcPct val="90000"/>
              </a:lnSpc>
              <a:spcBef>
                <a:spcPts val="1724"/>
              </a:spcBef>
              <a:buFont typeface="Arial" panose="020B0604020202020204" pitchFamily="34" charset="0"/>
              <a:buNone/>
              <a:defRPr sz="5517"/>
            </a:lvl9pPr>
          </a:lstStyle>
          <a:p>
            <a:r>
              <a:rPr lang="pt-BR"/>
              <a:t>Referências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xmlns="" id="{3C6BA53A-1B73-4FA3-BC0E-8812E9C6ADC2}"/>
              </a:ext>
            </a:extLst>
          </p:cNvPr>
          <p:cNvSpPr txBox="1">
            <a:spLocks/>
          </p:cNvSpPr>
          <p:nvPr/>
        </p:nvSpPr>
        <p:spPr>
          <a:xfrm>
            <a:off x="1383005" y="18366256"/>
            <a:ext cx="28766502" cy="2291435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pt-BR" sz="3600">
                <a:latin typeface="Arial" panose="020B0604020202020204" pitchFamily="34" charset="0"/>
                <a:cs typeface="Arial" panose="020B0604020202020204" pitchFamily="34" charset="0"/>
              </a:rPr>
              <a:t>Digite seu texto aqui</a:t>
            </a:r>
          </a:p>
        </p:txBody>
      </p:sp>
    </p:spTree>
    <p:extLst>
      <p:ext uri="{BB962C8B-B14F-4D97-AF65-F5344CB8AC3E}">
        <p14:creationId xmlns:p14="http://schemas.microsoft.com/office/powerpoint/2010/main" val="279552100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7EBC9EA9AB2A04D8860E6E91D8B08E2" ma:contentTypeVersion="6" ma:contentTypeDescription="Crie um novo documento." ma:contentTypeScope="" ma:versionID="6899401451bf0fd8928d1ee287268770">
  <xsd:schema xmlns:xsd="http://www.w3.org/2001/XMLSchema" xmlns:xs="http://www.w3.org/2001/XMLSchema" xmlns:p="http://schemas.microsoft.com/office/2006/metadata/properties" xmlns:ns2="cd585c4e-65d2-4a50-b903-eef8661e3333" targetNamespace="http://schemas.microsoft.com/office/2006/metadata/properties" ma:root="true" ma:fieldsID="c08012f03f02fdcaaa361f5d1b6f28bd" ns2:_="">
    <xsd:import namespace="cd585c4e-65d2-4a50-b903-eef8661e333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585c4e-65d2-4a50-b903-eef8661e333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9BE6948-F1E0-4FC9-95B4-A1382574C7ED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cd585c4e-65d2-4a50-b903-eef8661e3333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8EC7F465-7009-4180-A777-0B7F9E3846E3}">
  <ds:schemaRefs>
    <ds:schemaRef ds:uri="cd585c4e-65d2-4a50-b903-eef8661e3333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A1BCC51C-870A-40F8-8952-0F46F197C06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35</Words>
  <Application>Microsoft Office PowerPoint</Application>
  <PresentationFormat>Personalizar</PresentationFormat>
  <Paragraphs>12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do Office</vt:lpstr>
      <vt:lpstr>Título do Trabalho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do Trabalho</dc:title>
  <dc:creator>Rossine Ambrosio Alves</dc:creator>
  <cp:lastModifiedBy>Nadja De Paula Barros De Sousa</cp:lastModifiedBy>
  <cp:revision>1</cp:revision>
  <dcterms:created xsi:type="dcterms:W3CDTF">2021-02-19T11:46:58Z</dcterms:created>
  <dcterms:modified xsi:type="dcterms:W3CDTF">2021-02-19T14:53:55Z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0x01010097EBC9EA9AB2A04D8860E6E91D8B08E2</vt:lpwstr>
  </property>
</Properties>
</file>