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8288000"/>
  <p:notesSz cx="6858000" cy="9144000"/>
  <p:defaultTextStyle>
    <a:defPPr>
      <a:defRPr lang="pt-BR"/>
    </a:defPPr>
    <a:lvl1pPr marL="0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1pPr>
    <a:lvl2pPr marL="685661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2pPr>
    <a:lvl3pPr marL="1371322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3pPr>
    <a:lvl4pPr marL="2056983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4pPr>
    <a:lvl5pPr marL="2742644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5pPr>
    <a:lvl6pPr marL="3428305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6pPr>
    <a:lvl7pPr marL="4113966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7pPr>
    <a:lvl8pPr marL="4799627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8pPr>
    <a:lvl9pPr marL="5485289" algn="l" defTabSz="1371322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3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27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25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17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44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81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46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84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74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28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51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87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43AE2-FB74-40FB-A606-2064CA147965}" type="datetimeFigureOut">
              <a:rPr lang="pt-BR" smtClean="0"/>
              <a:t>02/08/2019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9E144-F91A-4C9D-B8D5-51058267E7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81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914399" y="3352800"/>
            <a:ext cx="8665370" cy="721346"/>
          </a:xfrm>
        </p:spPr>
        <p:txBody>
          <a:bodyPr>
            <a:normAutofit/>
          </a:bodyPr>
          <a:lstStyle/>
          <a:p>
            <a:r>
              <a:rPr lang="pt-BR" sz="1556" b="1" dirty="0">
                <a:solidFill>
                  <a:srgbClr val="0C5080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Nome do autor¹, Nome do autor², Nome do autor³ </a:t>
            </a:r>
            <a:r>
              <a:rPr lang="pt-BR" b="1" dirty="0">
                <a:solidFill>
                  <a:srgbClr val="0C5080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/>
            </a:r>
            <a:br>
              <a:rPr lang="pt-BR" b="1" dirty="0">
                <a:solidFill>
                  <a:srgbClr val="0C5080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pt-BR" sz="1270" dirty="0">
                <a:solidFill>
                  <a:srgbClr val="0C5080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¹Cargo do autor, ²Cargo do autor, ³Cargo do autor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half" idx="1"/>
          </p:nvPr>
        </p:nvSpPr>
        <p:spPr>
          <a:xfrm>
            <a:off x="914399" y="4483100"/>
            <a:ext cx="4371975" cy="1226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524" b="1" dirty="0">
                <a:latin typeface="Nirmala UI" panose="020B0502040204020203" pitchFamily="34" charset="0"/>
                <a:cs typeface="Nirmala UI" panose="020B0502040204020203" pitchFamily="34" charset="0"/>
              </a:rPr>
              <a:t>Título</a:t>
            </a:r>
          </a:p>
          <a:p>
            <a:pPr marL="0" indent="0">
              <a:buNone/>
            </a:pPr>
            <a:r>
              <a:rPr lang="pt-BR" sz="1143" dirty="0">
                <a:latin typeface="Nirmala UI" panose="020B0502040204020203" pitchFamily="34" charset="0"/>
                <a:cs typeface="Nirmala UI" panose="020B0502040204020203" pitchFamily="34" charset="0"/>
              </a:rPr>
              <a:t>Texto</a:t>
            </a:r>
            <a:endParaRPr lang="pt-BR" sz="1143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pPr marL="0" indent="0">
              <a:buNone/>
            </a:pPr>
            <a:endParaRPr lang="pt-BR" sz="1143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half" idx="2"/>
          </p:nvPr>
        </p:nvSpPr>
        <p:spPr>
          <a:xfrm>
            <a:off x="5414962" y="4483100"/>
            <a:ext cx="4371975" cy="12268200"/>
          </a:xfrm>
        </p:spPr>
        <p:txBody>
          <a:bodyPr/>
          <a:lstStyle/>
          <a:p>
            <a:pPr marL="0" indent="0">
              <a:buNone/>
            </a:pPr>
            <a:r>
              <a:rPr lang="pt-BR" sz="1524" b="1" dirty="0">
                <a:latin typeface="Nirmala UI" panose="020B0502040204020203" pitchFamily="34" charset="0"/>
                <a:cs typeface="Nirmala UI" panose="020B0502040204020203" pitchFamily="34" charset="0"/>
              </a:rPr>
              <a:t>Título</a:t>
            </a:r>
          </a:p>
          <a:p>
            <a:pPr marL="0" indent="0">
              <a:buNone/>
            </a:pPr>
            <a:r>
              <a:rPr lang="pt-BR" sz="1143" dirty="0">
                <a:latin typeface="Nirmala UI" panose="020B0502040204020203" pitchFamily="34" charset="0"/>
                <a:cs typeface="Nirmala UI" panose="020B0502040204020203" pitchFamily="34" charset="0"/>
              </a:rPr>
              <a:t>Texto</a:t>
            </a:r>
            <a:endParaRPr lang="pt-BR" sz="1143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pPr marL="0" indent="0">
              <a:buNone/>
            </a:pPr>
            <a:endParaRPr lang="pt-BR" sz="3048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914399" y="2438048"/>
            <a:ext cx="8665369" cy="914752"/>
          </a:xfrm>
          <a:prstGeom prst="rect">
            <a:avLst/>
          </a:prstGeom>
        </p:spPr>
        <p:txBody>
          <a:bodyPr vert="horz" lIns="29033" tIns="14516" rIns="29033" bIns="14516" rtlCol="0" anchor="ctr">
            <a:noAutofit/>
          </a:bodyPr>
          <a:lstStyle>
            <a:lvl1pPr algn="l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59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794" b="1" dirty="0">
                <a:solidFill>
                  <a:srgbClr val="0C5080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Título do </a:t>
            </a:r>
            <a:r>
              <a:rPr lang="pt-BR" sz="2794" b="1" dirty="0" smtClean="0">
                <a:solidFill>
                  <a:srgbClr val="0C5080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Trabalho</a:t>
            </a:r>
            <a:endParaRPr lang="pt-BR" sz="2794" dirty="0"/>
          </a:p>
        </p:txBody>
      </p:sp>
    </p:spTree>
    <p:extLst>
      <p:ext uri="{BB962C8B-B14F-4D97-AF65-F5344CB8AC3E}">
        <p14:creationId xmlns:p14="http://schemas.microsoft.com/office/powerpoint/2010/main" val="1035292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18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Nirmala UI</vt:lpstr>
      <vt:lpstr>Tema do Office</vt:lpstr>
      <vt:lpstr>Nome do autor¹, Nome do autor², Nome do autor³  ¹Cargo do autor, ²Cargo do autor, ³Cargo do autor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do autor¹, Nome do autor², Nome do autor³  ¹Cargo do autor, ²Cargo do autor, ³Cargo do autor</dc:title>
  <dc:creator>Hugo Guimaraes Sampaio</dc:creator>
  <cp:lastModifiedBy>Hugo Guimaraes Sampaio</cp:lastModifiedBy>
  <cp:revision>4</cp:revision>
  <dcterms:created xsi:type="dcterms:W3CDTF">2019-08-02T14:53:34Z</dcterms:created>
  <dcterms:modified xsi:type="dcterms:W3CDTF">2019-08-02T15:18:06Z</dcterms:modified>
</cp:coreProperties>
</file>