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EDBA-6841-440B-B236-F086C829D3BD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F16-D0D9-4806-A15A-293366F48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69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EDBA-6841-440B-B236-F086C829D3BD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F16-D0D9-4806-A15A-293366F48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67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EDBA-6841-440B-B236-F086C829D3BD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F16-D0D9-4806-A15A-293366F48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49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EDBA-6841-440B-B236-F086C829D3BD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F16-D0D9-4806-A15A-293366F48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3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EDBA-6841-440B-B236-F086C829D3BD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F16-D0D9-4806-A15A-293366F48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1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EDBA-6841-440B-B236-F086C829D3BD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F16-D0D9-4806-A15A-293366F48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18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EDBA-6841-440B-B236-F086C829D3BD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F16-D0D9-4806-A15A-293366F48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EDBA-6841-440B-B236-F086C829D3BD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F16-D0D9-4806-A15A-293366F48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2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EDBA-6841-440B-B236-F086C829D3BD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F16-D0D9-4806-A15A-293366F48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08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EDBA-6841-440B-B236-F086C829D3BD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F16-D0D9-4806-A15A-293366F48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9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EDBA-6841-440B-B236-F086C829D3BD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F16-D0D9-4806-A15A-293366F48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60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EDBA-6841-440B-B236-F086C829D3BD}" type="datetimeFigureOut">
              <a:rPr lang="pt-BR" smtClean="0"/>
              <a:t>02/08/2019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B0F16-D0D9-4806-A15A-293366F48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2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524000" y="3461657"/>
            <a:ext cx="9144000" cy="813416"/>
          </a:xfrm>
        </p:spPr>
        <p:txBody>
          <a:bodyPr>
            <a:normAutofit/>
          </a:bodyPr>
          <a:lstStyle/>
          <a:p>
            <a:pPr algn="l"/>
            <a:endParaRPr lang="pt-BR" sz="3600" b="1" dirty="0">
              <a:solidFill>
                <a:srgbClr val="0C508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524000" y="4460033"/>
            <a:ext cx="9144000" cy="1371600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rgbClr val="0C5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Nome do autor¹, </a:t>
            </a:r>
            <a:r>
              <a:rPr lang="pt-BR" b="1" dirty="0" smtClean="0">
                <a:solidFill>
                  <a:srgbClr val="0C5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Nome do autor², Nome do autor³ </a:t>
            </a:r>
            <a:endParaRPr lang="pt-BR" b="1" dirty="0" smtClean="0">
              <a:solidFill>
                <a:srgbClr val="0C508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l"/>
            <a:r>
              <a:rPr lang="pt-BR" sz="2000" dirty="0" smtClean="0">
                <a:solidFill>
                  <a:srgbClr val="0C5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¹Cargo do autor, </a:t>
            </a:r>
            <a:r>
              <a:rPr lang="pt-BR" sz="2000" dirty="0" smtClean="0">
                <a:solidFill>
                  <a:srgbClr val="0C5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²Cargo do autor, ³Cargo do autor</a:t>
            </a:r>
          </a:p>
          <a:p>
            <a:pPr algn="l"/>
            <a:endParaRPr lang="pt-BR" sz="2200" dirty="0">
              <a:solidFill>
                <a:srgbClr val="0C508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b="1" dirty="0">
              <a:solidFill>
                <a:srgbClr val="0C508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0C508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b="1" dirty="0">
              <a:solidFill>
                <a:srgbClr val="0C508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0C508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Nirmala UI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 Guimaraes Sampaio</dc:creator>
  <cp:lastModifiedBy>Hugo Guimaraes Sampaio</cp:lastModifiedBy>
  <cp:revision>3</cp:revision>
  <dcterms:created xsi:type="dcterms:W3CDTF">2019-08-02T14:03:35Z</dcterms:created>
  <dcterms:modified xsi:type="dcterms:W3CDTF">2019-08-02T14:52:52Z</dcterms:modified>
</cp:coreProperties>
</file>