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12192000" cy="6858000"/>
  <p:notesSz cx="6858000" cy="9144000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A1E33-D0F3-C650-00EA-FC858EF84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5AC605-3387-7FAF-4DCF-B3F5340B1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3C86D8-68BE-F0A1-03A2-5F62B7160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DBA1C5-9D97-7B57-5C90-8BD1BF0CC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A59C25-8E90-F322-6059-946A1FCC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97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5374E-C168-D9A4-2843-DC3347D1D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E1E318-B032-B56D-1720-3E29B2ACE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ED979D-4962-D40E-4D55-FB53AD203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DE9990-305F-42E3-2561-18058608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78F66E-FDCA-F9C6-00EA-C4342153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6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446BC1-837B-5F16-26AD-4225F6EB9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EE63AF-E86C-49D1-DB35-92935554B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CF81D9-2840-DF09-3180-A4ED4C2A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32BADC-C2B5-B3EC-9774-531574604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0A4CC2-4B8E-5BAA-E18E-4A66394D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878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217E59-D157-BE05-3D77-F1E749F8E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5E2A6A-310E-B227-1163-BBBE678B4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17F838-F79F-1DF2-6348-1A381347D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45A5D-3F95-CC2A-A612-A7CC6144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3845C3-13CB-4427-955F-1606D365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983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1834A-76F4-A7C6-33B3-83DE2D2D7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97928F-2844-E29A-16E4-81357A60B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173861-FDBF-9377-1C06-1C4598E80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8527E9-7BA8-7534-E061-3DC616F5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4783DB-AAD6-92F8-C4AC-F92AAD19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548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CC5D4-98F1-D8D5-7959-7E9A8E89A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5E12AA-63DE-9F24-64DB-540BA1AFC3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20A3DC-8204-07D6-C6D6-0D957023C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0620CC-FE41-1D31-F0B4-27AB33282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426135-0475-0826-655B-7751C4F6F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F404F2-914D-5946-484D-2678D343B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1507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52068-A226-E08A-9E2A-AABDF82FB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224D27-7D0C-6665-D9B6-09B7C583F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1CA5A2A-5628-3B2D-9262-B8DCCA16C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0BD12AA-25B0-D377-4C04-F9232B3CB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296A75F-7203-6604-55BC-889816832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AD0BD22-9D76-F98F-A460-821B19190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29C0C84-9BB6-22D1-B175-34447B0D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A099BA4-9229-DA33-4D75-72B7D037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4184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13C8C-88E2-CC74-916B-62C9651C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26F05BE-EF0E-1477-F2D1-B77B377F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938882-1962-54D8-ED7A-D7816578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4F2E72E-FC35-2B83-6492-B5B9154A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923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05F42DD-D1E7-ACF4-309A-EDC836DF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B109450-2082-34BD-849F-3C610D97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7CC8E5-22B4-863C-244C-5CD240B8B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852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C65D5-9B60-5CA1-A5C4-A4A16AC53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FB3574-D115-2F97-BFF8-8D021E889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D3ACC5-1B87-1E72-AB17-8E74DBB56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630CD6-6BE2-B1D4-8096-27ACAB83A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14A3DC-08A8-B0B1-3F84-E88CBF86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46A3D1-BF22-35EC-4356-B9AC84B37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4073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4A223-06B7-4B64-E521-7586E929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4FF4E15-DA69-1011-346D-E12472C50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DD5D314-EA02-0840-7E7F-263FDA0A3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13187A-D190-2543-5EE0-8742D9E6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CE48BC-EE7A-3A7A-4F35-2F70D8DD8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4F6F24-99D5-162D-6A19-FC94908A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374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669BDEE-7971-8763-B59F-E9A9C5E9C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629347-D04D-0FE9-62C1-912F2F676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9289DA-07BE-23C8-E993-5573D3312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D0FEB8-1380-4AD6-A32D-C8521718D37E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775254-1022-F0AE-CAE6-4CA5A4D43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B8C807-1E51-37DE-F20C-781D651D5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E7A55A-141D-4471-9F96-53D7936552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886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1-100">
            <a:extLst>
              <a:ext uri="{FF2B5EF4-FFF2-40B4-BE49-F238E27FC236}">
                <a16:creationId xmlns:a16="http://schemas.microsoft.com/office/drawing/2014/main" id="{A3481EAE-9AD2-8CCB-D0C5-E02FFBEFC5F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654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2-100">
            <a:extLst>
              <a:ext uri="{FF2B5EF4-FFF2-40B4-BE49-F238E27FC236}">
                <a16:creationId xmlns:a16="http://schemas.microsoft.com/office/drawing/2014/main" id="{796B2C24-BF92-200B-1CA4-F7913B1278E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38DD341-C0EA-4D0D-5D9F-8BED87B0D941}"/>
              </a:ext>
            </a:extLst>
          </p:cNvPr>
          <p:cNvSpPr txBox="1"/>
          <p:nvPr/>
        </p:nvSpPr>
        <p:spPr>
          <a:xfrm>
            <a:off x="658368" y="2724912"/>
            <a:ext cx="4998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741B8C9-9086-5BAC-FA92-A85095D52674}"/>
              </a:ext>
            </a:extLst>
          </p:cNvPr>
          <p:cNvSpPr txBox="1"/>
          <p:nvPr/>
        </p:nvSpPr>
        <p:spPr>
          <a:xfrm>
            <a:off x="658368" y="3849624"/>
            <a:ext cx="4998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23752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C225197-8F31-FC35-39BF-98695072091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E8C75C9-673B-6795-B7D2-2A90E6025C3F}"/>
              </a:ext>
            </a:extLst>
          </p:cNvPr>
          <p:cNvSpPr txBox="1"/>
          <p:nvPr/>
        </p:nvSpPr>
        <p:spPr>
          <a:xfrm>
            <a:off x="1027522" y="1206631"/>
            <a:ext cx="999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211427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BCEE0-8F07-9AF7-3959-9C706485B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E43E9C47-68CD-2BEF-3B37-421C77AEC1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4D0F2EF-C7A4-D702-62EA-A7C17F871C94}"/>
              </a:ext>
            </a:extLst>
          </p:cNvPr>
          <p:cNvSpPr txBox="1"/>
          <p:nvPr/>
        </p:nvSpPr>
        <p:spPr>
          <a:xfrm>
            <a:off x="1027522" y="1206631"/>
            <a:ext cx="999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77246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BB9A0-49A8-B945-80C9-E8864C2A0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6D8C990-656C-C81E-A9B4-92DF2D6EB11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7A7F59D-B3F2-4E0C-D95E-A082B01C1E1F}"/>
              </a:ext>
            </a:extLst>
          </p:cNvPr>
          <p:cNvSpPr txBox="1"/>
          <p:nvPr/>
        </p:nvSpPr>
        <p:spPr>
          <a:xfrm>
            <a:off x="1027522" y="1206631"/>
            <a:ext cx="999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9978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D4CCD-B8B7-4B3A-9E58-C4A1FA62F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C6AD1C6-4077-598E-BD40-61B8DC210E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1AAE4EB0-A75A-F86F-ABA9-591F47890203}"/>
              </a:ext>
            </a:extLst>
          </p:cNvPr>
          <p:cNvSpPr txBox="1"/>
          <p:nvPr/>
        </p:nvSpPr>
        <p:spPr>
          <a:xfrm>
            <a:off x="1027522" y="1206631"/>
            <a:ext cx="999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440116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100">
            <a:extLst>
              <a:ext uri="{FF2B5EF4-FFF2-40B4-BE49-F238E27FC236}">
                <a16:creationId xmlns:a16="http://schemas.microsoft.com/office/drawing/2014/main" id="{1489D663-93F4-29AB-3A00-8AC79E2E271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07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Widescreen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Manoel Jose Mascarenhas Fontes Neto</dc:creator>
  <cp:lastModifiedBy>Manoel Jose Mascarenhas Fontes Neto</cp:lastModifiedBy>
  <cp:revision>1</cp:revision>
  <dcterms:created xsi:type="dcterms:W3CDTF">2025-09-25T14:02:51Z</dcterms:created>
  <dcterms:modified xsi:type="dcterms:W3CDTF">2025-09-25T14:09:12Z</dcterms:modified>
</cp:coreProperties>
</file>