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6"/>
  </p:notesMasterIdLst>
  <p:handoutMasterIdLst>
    <p:handoutMasterId r:id="rId7"/>
  </p:handoutMasterIdLst>
  <p:sldIdLst>
    <p:sldId id="259" r:id="rId5"/>
  </p:sldIdLst>
  <p:sldSz cx="9601200" cy="12801600" type="A3"/>
  <p:notesSz cx="9928225" cy="143573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0E4"/>
    <a:srgbClr val="EDF3E9"/>
    <a:srgbClr val="E5EDDF"/>
    <a:srgbClr val="68A042"/>
    <a:srgbClr val="A7CF8B"/>
    <a:srgbClr val="9ECA80"/>
    <a:srgbClr val="9AC87A"/>
    <a:srgbClr val="91C36F"/>
    <a:srgbClr val="8CC068"/>
    <a:srgbClr val="ACD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566C80-68F5-49A9-BD5A-AC5E6CC21F98}" v="2" dt="2024-12-12T14:04:51.6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417" autoAdjust="0"/>
  </p:normalViewPr>
  <p:slideViewPr>
    <p:cSldViewPr snapToGrid="0">
      <p:cViewPr>
        <p:scale>
          <a:sx n="202" d="100"/>
          <a:sy n="202" d="100"/>
        </p:scale>
        <p:origin x="-3714" y="-12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isco Ítalo Lopes França" userId="50f05c25-614a-4f43-b6a5-489ca5c9ad7f" providerId="ADAL" clId="{EEC94463-F7C3-41A2-A7FC-9DF3FE2A69FB}"/>
    <pc:docChg chg="undo custSel modSld">
      <pc:chgData name="Francisco Ítalo Lopes França" userId="50f05c25-614a-4f43-b6a5-489ca5c9ad7f" providerId="ADAL" clId="{EEC94463-F7C3-41A2-A7FC-9DF3FE2A69FB}" dt="2023-05-22T13:51:26.602" v="337" actId="14100"/>
      <pc:docMkLst>
        <pc:docMk/>
      </pc:docMkLst>
      <pc:sldChg chg="modSp mod">
        <pc:chgData name="Francisco Ítalo Lopes França" userId="50f05c25-614a-4f43-b6a5-489ca5c9ad7f" providerId="ADAL" clId="{EEC94463-F7C3-41A2-A7FC-9DF3FE2A69FB}" dt="2023-05-22T13:51:26.602" v="337" actId="14100"/>
        <pc:sldMkLst>
          <pc:docMk/>
          <pc:sldMk cId="1938664458" sldId="259"/>
        </pc:sldMkLst>
        <pc:spChg chg="mod">
          <ac:chgData name="Francisco Ítalo Lopes França" userId="50f05c25-614a-4f43-b6a5-489ca5c9ad7f" providerId="ADAL" clId="{EEC94463-F7C3-41A2-A7FC-9DF3FE2A69FB}" dt="2023-05-22T13:51:26.602" v="337" actId="14100"/>
          <ac:spMkLst>
            <pc:docMk/>
            <pc:sldMk cId="1938664458" sldId="259"/>
            <ac:spMk id="706" creationId="{E0FF18CB-9E75-480D-8B6B-EC0D0A9D0E98}"/>
          </ac:spMkLst>
        </pc:spChg>
      </pc:sldChg>
    </pc:docChg>
  </pc:docChgLst>
  <pc:docChgLst>
    <pc:chgData name="Francisco Italo Lopes França" userId="50f05c25-614a-4f43-b6a5-489ca5c9ad7f" providerId="ADAL" clId="{0A194A11-572A-478B-9E18-700428118377}"/>
    <pc:docChg chg="undo custSel modSld">
      <pc:chgData name="Francisco Italo Lopes França" userId="50f05c25-614a-4f43-b6a5-489ca5c9ad7f" providerId="ADAL" clId="{0A194A11-572A-478B-9E18-700428118377}" dt="2023-03-17T20:39:51.830" v="123" actId="14100"/>
      <pc:docMkLst>
        <pc:docMk/>
      </pc:docMkLst>
      <pc:sldChg chg="addSp modSp mod">
        <pc:chgData name="Francisco Italo Lopes França" userId="50f05c25-614a-4f43-b6a5-489ca5c9ad7f" providerId="ADAL" clId="{0A194A11-572A-478B-9E18-700428118377}" dt="2023-03-17T20:39:51.830" v="123" actId="14100"/>
        <pc:sldMkLst>
          <pc:docMk/>
          <pc:sldMk cId="1938664458" sldId="259"/>
        </pc:sldMkLst>
        <pc:spChg chg="mod">
          <ac:chgData name="Francisco Italo Lopes França" userId="50f05c25-614a-4f43-b6a5-489ca5c9ad7f" providerId="ADAL" clId="{0A194A11-572A-478B-9E18-700428118377}" dt="2023-03-17T19:21:16.005" v="48" actId="1037"/>
          <ac:spMkLst>
            <pc:docMk/>
            <pc:sldMk cId="1938664458" sldId="259"/>
            <ac:spMk id="281" creationId="{230164E8-6685-430E-82BB-B0F2F62BC7EF}"/>
          </ac:spMkLst>
        </pc:spChg>
        <pc:spChg chg="mod">
          <ac:chgData name="Francisco Italo Lopes França" userId="50f05c25-614a-4f43-b6a5-489ca5c9ad7f" providerId="ADAL" clId="{0A194A11-572A-478B-9E18-700428118377}" dt="2023-03-17T19:21:34.789" v="56" actId="1037"/>
          <ac:spMkLst>
            <pc:docMk/>
            <pc:sldMk cId="1938664458" sldId="259"/>
            <ac:spMk id="282" creationId="{3BB0B569-3427-4893-ABAA-EBB724BC9AF4}"/>
          </ac:spMkLst>
        </pc:spChg>
        <pc:spChg chg="mod">
          <ac:chgData name="Francisco Italo Lopes França" userId="50f05c25-614a-4f43-b6a5-489ca5c9ad7f" providerId="ADAL" clId="{0A194A11-572A-478B-9E18-700428118377}" dt="2023-03-17T19:21:16.005" v="48" actId="1037"/>
          <ac:spMkLst>
            <pc:docMk/>
            <pc:sldMk cId="1938664458" sldId="259"/>
            <ac:spMk id="283" creationId="{8C2B232E-9FEC-4659-BF9D-7BF5DA1A22F8}"/>
          </ac:spMkLst>
        </pc:spChg>
        <pc:spChg chg="mod">
          <ac:chgData name="Francisco Italo Lopes França" userId="50f05c25-614a-4f43-b6a5-489ca5c9ad7f" providerId="ADAL" clId="{0A194A11-572A-478B-9E18-700428118377}" dt="2023-03-17T20:39:38.598" v="119" actId="1076"/>
          <ac:spMkLst>
            <pc:docMk/>
            <pc:sldMk cId="1938664458" sldId="259"/>
            <ac:spMk id="320" creationId="{E764B140-4EC0-47B5-9EC8-AFE53E7357E0}"/>
          </ac:spMkLst>
        </pc:spChg>
        <pc:spChg chg="mod">
          <ac:chgData name="Francisco Italo Lopes França" userId="50f05c25-614a-4f43-b6a5-489ca5c9ad7f" providerId="ADAL" clId="{0A194A11-572A-478B-9E18-700428118377}" dt="2023-03-17T20:18:24.910" v="94" actId="14100"/>
          <ac:spMkLst>
            <pc:docMk/>
            <pc:sldMk cId="1938664458" sldId="259"/>
            <ac:spMk id="351" creationId="{40767B3D-3481-4B3E-BB53-F3B9001CCE91}"/>
          </ac:spMkLst>
        </pc:spChg>
        <pc:spChg chg="mod">
          <ac:chgData name="Francisco Italo Lopes França" userId="50f05c25-614a-4f43-b6a5-489ca5c9ad7f" providerId="ADAL" clId="{0A194A11-572A-478B-9E18-700428118377}" dt="2023-03-17T20:19:03.838" v="105" actId="20577"/>
          <ac:spMkLst>
            <pc:docMk/>
            <pc:sldMk cId="1938664458" sldId="259"/>
            <ac:spMk id="352" creationId="{C5A3261A-C37A-4988-B0AB-A86F94EC2CCE}"/>
          </ac:spMkLst>
        </pc:spChg>
        <pc:spChg chg="add mod">
          <ac:chgData name="Francisco Italo Lopes França" userId="50f05c25-614a-4f43-b6a5-489ca5c9ad7f" providerId="ADAL" clId="{0A194A11-572A-478B-9E18-700428118377}" dt="2023-03-17T20:39:42.662" v="120" actId="1076"/>
          <ac:spMkLst>
            <pc:docMk/>
            <pc:sldMk cId="1938664458" sldId="259"/>
            <ac:spMk id="362" creationId="{D04CAB69-A3CF-49FA-8B3A-FF3EEDE49096}"/>
          </ac:spMkLst>
        </pc:spChg>
        <pc:cxnChg chg="mod">
          <ac:chgData name="Francisco Italo Lopes França" userId="50f05c25-614a-4f43-b6a5-489ca5c9ad7f" providerId="ADAL" clId="{0A194A11-572A-478B-9E18-700428118377}" dt="2023-03-17T19:21:34.789" v="56" actId="1037"/>
          <ac:cxnSpMkLst>
            <pc:docMk/>
            <pc:sldMk cId="1938664458" sldId="259"/>
            <ac:cxnSpMk id="269" creationId="{619547EF-60E9-48B2-B95D-DA93753EA181}"/>
          </ac:cxnSpMkLst>
        </pc:cxnChg>
        <pc:cxnChg chg="mod">
          <ac:chgData name="Francisco Italo Lopes França" userId="50f05c25-614a-4f43-b6a5-489ca5c9ad7f" providerId="ADAL" clId="{0A194A11-572A-478B-9E18-700428118377}" dt="2023-03-17T19:21:25.460" v="50" actId="14100"/>
          <ac:cxnSpMkLst>
            <pc:docMk/>
            <pc:sldMk cId="1938664458" sldId="259"/>
            <ac:cxnSpMk id="270" creationId="{854EC731-0C46-4C41-AB69-164226C5CFC8}"/>
          </ac:cxnSpMkLst>
        </pc:cxnChg>
        <pc:cxnChg chg="mod">
          <ac:chgData name="Francisco Italo Lopes França" userId="50f05c25-614a-4f43-b6a5-489ca5c9ad7f" providerId="ADAL" clId="{0A194A11-572A-478B-9E18-700428118377}" dt="2023-03-17T19:21:28.588" v="51" actId="14100"/>
          <ac:cxnSpMkLst>
            <pc:docMk/>
            <pc:sldMk cId="1938664458" sldId="259"/>
            <ac:cxnSpMk id="271" creationId="{18EDAE1F-6060-41FE-ACA3-6B5E941A2404}"/>
          </ac:cxnSpMkLst>
        </pc:cxnChg>
        <pc:cxnChg chg="mod">
          <ac:chgData name="Francisco Italo Lopes França" userId="50f05c25-614a-4f43-b6a5-489ca5c9ad7f" providerId="ADAL" clId="{0A194A11-572A-478B-9E18-700428118377}" dt="2023-03-17T20:39:38.598" v="119" actId="1076"/>
          <ac:cxnSpMkLst>
            <pc:docMk/>
            <pc:sldMk cId="1938664458" sldId="259"/>
            <ac:cxnSpMk id="272" creationId="{15F57654-9B52-4BFF-AF6D-F934F1BF22D2}"/>
          </ac:cxnSpMkLst>
        </pc:cxnChg>
        <pc:cxnChg chg="mod">
          <ac:chgData name="Francisco Italo Lopes França" userId="50f05c25-614a-4f43-b6a5-489ca5c9ad7f" providerId="ADAL" clId="{0A194A11-572A-478B-9E18-700428118377}" dt="2023-03-17T20:19:27.537" v="106" actId="14100"/>
          <ac:cxnSpMkLst>
            <pc:docMk/>
            <pc:sldMk cId="1938664458" sldId="259"/>
            <ac:cxnSpMk id="348" creationId="{DA3E700E-75C2-46EA-8AEB-01B2ECE252B7}"/>
          </ac:cxnSpMkLst>
        </pc:cxnChg>
        <pc:cxnChg chg="add mod">
          <ac:chgData name="Francisco Italo Lopes França" userId="50f05c25-614a-4f43-b6a5-489ca5c9ad7f" providerId="ADAL" clId="{0A194A11-572A-478B-9E18-700428118377}" dt="2023-03-17T20:36:01.611" v="116" actId="14100"/>
          <ac:cxnSpMkLst>
            <pc:docMk/>
            <pc:sldMk cId="1938664458" sldId="259"/>
            <ac:cxnSpMk id="359" creationId="{2CB780B3-DD4F-46D1-9E4D-9EBBC0CE4631}"/>
          </ac:cxnSpMkLst>
        </pc:cxnChg>
        <pc:cxnChg chg="add mod">
          <ac:chgData name="Francisco Italo Lopes França" userId="50f05c25-614a-4f43-b6a5-489ca5c9ad7f" providerId="ADAL" clId="{0A194A11-572A-478B-9E18-700428118377}" dt="2023-03-17T20:39:51.830" v="123" actId="14100"/>
          <ac:cxnSpMkLst>
            <pc:docMk/>
            <pc:sldMk cId="1938664458" sldId="259"/>
            <ac:cxnSpMk id="363" creationId="{90F6568E-8A17-4601-88A6-034A74C7C555}"/>
          </ac:cxnSpMkLst>
        </pc:cxnChg>
        <pc:cxnChg chg="mod">
          <ac:chgData name="Francisco Italo Lopes França" userId="50f05c25-614a-4f43-b6a5-489ca5c9ad7f" providerId="ADAL" clId="{0A194A11-572A-478B-9E18-700428118377}" dt="2023-03-17T20:20:08.430" v="112" actId="14100"/>
          <ac:cxnSpMkLst>
            <pc:docMk/>
            <pc:sldMk cId="1938664458" sldId="259"/>
            <ac:cxnSpMk id="634" creationId="{CCBAE07C-A51F-48CE-85FE-979D2D7903D8}"/>
          </ac:cxnSpMkLst>
        </pc:cxnChg>
        <pc:cxnChg chg="mod">
          <ac:chgData name="Francisco Italo Lopes França" userId="50f05c25-614a-4f43-b6a5-489ca5c9ad7f" providerId="ADAL" clId="{0A194A11-572A-478B-9E18-700428118377}" dt="2023-03-17T20:19:56.574" v="109" actId="14100"/>
          <ac:cxnSpMkLst>
            <pc:docMk/>
            <pc:sldMk cId="1938664458" sldId="259"/>
            <ac:cxnSpMk id="652" creationId="{B8501CF3-DF56-455C-846F-F9F78BD5F53A}"/>
          </ac:cxnSpMkLst>
        </pc:cxnChg>
      </pc:sldChg>
    </pc:docChg>
  </pc:docChgLst>
  <pc:docChgLst>
    <pc:chgData name="Gislane Sousa Baliza" userId="9677b2ae-d59a-41fa-b76a-1d054bc4078a" providerId="ADAL" clId="{4F8D6397-7EC8-4D44-A10F-ACB10226BECA}"/>
    <pc:docChg chg="undo custSel modSld">
      <pc:chgData name="Gislane Sousa Baliza" userId="9677b2ae-d59a-41fa-b76a-1d054bc4078a" providerId="ADAL" clId="{4F8D6397-7EC8-4D44-A10F-ACB10226BECA}" dt="2024-12-09T15:17:30.177" v="854" actId="14100"/>
      <pc:docMkLst>
        <pc:docMk/>
      </pc:docMkLst>
      <pc:sldChg chg="addSp delSp modSp mod">
        <pc:chgData name="Gislane Sousa Baliza" userId="9677b2ae-d59a-41fa-b76a-1d054bc4078a" providerId="ADAL" clId="{4F8D6397-7EC8-4D44-A10F-ACB10226BECA}" dt="2024-12-09T15:17:30.177" v="854" actId="14100"/>
        <pc:sldMkLst>
          <pc:docMk/>
          <pc:sldMk cId="1938664458" sldId="259"/>
        </pc:sldMkLst>
        <pc:spChg chg="mod">
          <ac:chgData name="Gislane Sousa Baliza" userId="9677b2ae-d59a-41fa-b76a-1d054bc4078a" providerId="ADAL" clId="{4F8D6397-7EC8-4D44-A10F-ACB10226BECA}" dt="2024-12-09T14:56:43.389" v="565" actId="12789"/>
          <ac:spMkLst>
            <pc:docMk/>
            <pc:sldMk cId="1938664458" sldId="259"/>
            <ac:spMk id="12" creationId="{B0E47C2A-44A9-47A5-AF2E-9D361B6628B6}"/>
          </ac:spMkLst>
        </pc:spChg>
        <pc:spChg chg="mod">
          <ac:chgData name="Gislane Sousa Baliza" userId="9677b2ae-d59a-41fa-b76a-1d054bc4078a" providerId="ADAL" clId="{4F8D6397-7EC8-4D44-A10F-ACB10226BECA}" dt="2024-12-09T15:06:21.463" v="663" actId="12788"/>
          <ac:spMkLst>
            <pc:docMk/>
            <pc:sldMk cId="1938664458" sldId="259"/>
            <ac:spMk id="13" creationId="{02AFAD47-747C-4735-A618-D9F9CA001D6D}"/>
          </ac:spMkLst>
        </pc:spChg>
        <pc:spChg chg="mod">
          <ac:chgData name="Gislane Sousa Baliza" userId="9677b2ae-d59a-41fa-b76a-1d054bc4078a" providerId="ADAL" clId="{4F8D6397-7EC8-4D44-A10F-ACB10226BECA}" dt="2024-12-09T14:56:43.389" v="565" actId="12789"/>
          <ac:spMkLst>
            <pc:docMk/>
            <pc:sldMk cId="1938664458" sldId="259"/>
            <ac:spMk id="14" creationId="{AA78418C-58C8-411C-BD68-4506B5B516A1}"/>
          </ac:spMkLst>
        </pc:spChg>
        <pc:spChg chg="mod">
          <ac:chgData name="Gislane Sousa Baliza" userId="9677b2ae-d59a-41fa-b76a-1d054bc4078a" providerId="ADAL" clId="{4F8D6397-7EC8-4D44-A10F-ACB10226BECA}" dt="2024-12-09T15:09:29.613" v="727" actId="1038"/>
          <ac:spMkLst>
            <pc:docMk/>
            <pc:sldMk cId="1938664458" sldId="259"/>
            <ac:spMk id="15" creationId="{81E9E03F-CEC6-4660-AA18-F8D0805A9883}"/>
          </ac:spMkLst>
        </pc:spChg>
        <pc:spChg chg="mod">
          <ac:chgData name="Gislane Sousa Baliza" userId="9677b2ae-d59a-41fa-b76a-1d054bc4078a" providerId="ADAL" clId="{4F8D6397-7EC8-4D44-A10F-ACB10226BECA}" dt="2024-12-09T15:14:59.492" v="826" actId="1038"/>
          <ac:spMkLst>
            <pc:docMk/>
            <pc:sldMk cId="1938664458" sldId="259"/>
            <ac:spMk id="16" creationId="{4A6AA43E-91A6-4585-B356-344136825CB2}"/>
          </ac:spMkLst>
        </pc:spChg>
        <pc:spChg chg="mod">
          <ac:chgData name="Gislane Sousa Baliza" userId="9677b2ae-d59a-41fa-b76a-1d054bc4078a" providerId="ADAL" clId="{4F8D6397-7EC8-4D44-A10F-ACB10226BECA}" dt="2024-12-09T12:34:55.653" v="8" actId="20577"/>
          <ac:spMkLst>
            <pc:docMk/>
            <pc:sldMk cId="1938664458" sldId="259"/>
            <ac:spMk id="59" creationId="{91379D8B-7331-35C8-3BB7-9EF3BEBC1C7B}"/>
          </ac:spMkLst>
        </pc:spChg>
        <pc:spChg chg="mod">
          <ac:chgData name="Gislane Sousa Baliza" userId="9677b2ae-d59a-41fa-b76a-1d054bc4078a" providerId="ADAL" clId="{4F8D6397-7EC8-4D44-A10F-ACB10226BECA}" dt="2024-12-09T13:04:28.782" v="240"/>
          <ac:spMkLst>
            <pc:docMk/>
            <pc:sldMk cId="1938664458" sldId="259"/>
            <ac:spMk id="99" creationId="{FB25F44C-1C57-9FDE-9A84-E9D675AE5938}"/>
          </ac:spMkLst>
        </pc:spChg>
        <pc:spChg chg="mod">
          <ac:chgData name="Gislane Sousa Baliza" userId="9677b2ae-d59a-41fa-b76a-1d054bc4078a" providerId="ADAL" clId="{4F8D6397-7EC8-4D44-A10F-ACB10226BECA}" dt="2024-12-09T14:50:46.910" v="534" actId="1036"/>
          <ac:spMkLst>
            <pc:docMk/>
            <pc:sldMk cId="1938664458" sldId="259"/>
            <ac:spMk id="107" creationId="{D2F603F0-9E0C-2E1C-4669-BCC6983EF504}"/>
          </ac:spMkLst>
        </pc:spChg>
        <pc:spChg chg="mod">
          <ac:chgData name="Gislane Sousa Baliza" userId="9677b2ae-d59a-41fa-b76a-1d054bc4078a" providerId="ADAL" clId="{4F8D6397-7EC8-4D44-A10F-ACB10226BECA}" dt="2024-12-09T14:50:46.910" v="534" actId="1036"/>
          <ac:spMkLst>
            <pc:docMk/>
            <pc:sldMk cId="1938664458" sldId="259"/>
            <ac:spMk id="109" creationId="{0F7E9DAD-A83F-2CCC-E43F-32F6EC0AC6B4}"/>
          </ac:spMkLst>
        </pc:spChg>
        <pc:spChg chg="mod">
          <ac:chgData name="Gislane Sousa Baliza" userId="9677b2ae-d59a-41fa-b76a-1d054bc4078a" providerId="ADAL" clId="{4F8D6397-7EC8-4D44-A10F-ACB10226BECA}" dt="2024-12-09T14:47:23.655" v="506" actId="12789"/>
          <ac:spMkLst>
            <pc:docMk/>
            <pc:sldMk cId="1938664458" sldId="259"/>
            <ac:spMk id="152" creationId="{4F8415B1-9D62-4A08-9F50-5841AC7625A9}"/>
          </ac:spMkLst>
        </pc:spChg>
        <pc:spChg chg="mod">
          <ac:chgData name="Gislane Sousa Baliza" userId="9677b2ae-d59a-41fa-b76a-1d054bc4078a" providerId="ADAL" clId="{4F8D6397-7EC8-4D44-A10F-ACB10226BECA}" dt="2024-12-09T14:47:23.655" v="506" actId="12789"/>
          <ac:spMkLst>
            <pc:docMk/>
            <pc:sldMk cId="1938664458" sldId="259"/>
            <ac:spMk id="153" creationId="{79DDADD0-87C2-42A2-9CE9-FE5C4A179BF5}"/>
          </ac:spMkLst>
        </pc:spChg>
        <pc:spChg chg="mod">
          <ac:chgData name="Gislane Sousa Baliza" userId="9677b2ae-d59a-41fa-b76a-1d054bc4078a" providerId="ADAL" clId="{4F8D6397-7EC8-4D44-A10F-ACB10226BECA}" dt="2024-12-09T14:47:23.655" v="506" actId="12789"/>
          <ac:spMkLst>
            <pc:docMk/>
            <pc:sldMk cId="1938664458" sldId="259"/>
            <ac:spMk id="154" creationId="{04C9DEB3-E726-423E-B201-FB04013D0C95}"/>
          </ac:spMkLst>
        </pc:spChg>
        <pc:spChg chg="mod">
          <ac:chgData name="Gislane Sousa Baliza" userId="9677b2ae-d59a-41fa-b76a-1d054bc4078a" providerId="ADAL" clId="{4F8D6397-7EC8-4D44-A10F-ACB10226BECA}" dt="2024-12-09T14:47:44.084" v="508" actId="14100"/>
          <ac:spMkLst>
            <pc:docMk/>
            <pc:sldMk cId="1938664458" sldId="259"/>
            <ac:spMk id="155" creationId="{743F7F8F-5F0E-4A2C-B7F5-87754CFB1C3E}"/>
          </ac:spMkLst>
        </pc:spChg>
        <pc:spChg chg="mod">
          <ac:chgData name="Gislane Sousa Baliza" userId="9677b2ae-d59a-41fa-b76a-1d054bc4078a" providerId="ADAL" clId="{4F8D6397-7EC8-4D44-A10F-ACB10226BECA}" dt="2024-12-09T15:00:27.490" v="590" actId="12788"/>
          <ac:spMkLst>
            <pc:docMk/>
            <pc:sldMk cId="1938664458" sldId="259"/>
            <ac:spMk id="187" creationId="{7B618CBE-BE12-4053-A5E5-EB43E3DF8C0E}"/>
          </ac:spMkLst>
        </pc:spChg>
        <pc:spChg chg="mod">
          <ac:chgData name="Gislane Sousa Baliza" userId="9677b2ae-d59a-41fa-b76a-1d054bc4078a" providerId="ADAL" clId="{4F8D6397-7EC8-4D44-A10F-ACB10226BECA}" dt="2024-12-09T15:06:21.463" v="663" actId="12788"/>
          <ac:spMkLst>
            <pc:docMk/>
            <pc:sldMk cId="1938664458" sldId="259"/>
            <ac:spMk id="188" creationId="{BF0443ED-1CEF-4498-9E11-AAE0E0992F3E}"/>
          </ac:spMkLst>
        </pc:spChg>
        <pc:spChg chg="mod">
          <ac:chgData name="Gislane Sousa Baliza" userId="9677b2ae-d59a-41fa-b76a-1d054bc4078a" providerId="ADAL" clId="{4F8D6397-7EC8-4D44-A10F-ACB10226BECA}" dt="2024-12-09T15:01:33.708" v="592" actId="12788"/>
          <ac:spMkLst>
            <pc:docMk/>
            <pc:sldMk cId="1938664458" sldId="259"/>
            <ac:spMk id="189" creationId="{578E37E3-4879-49D9-BA9E-EE7FB69AFCB1}"/>
          </ac:spMkLst>
        </pc:spChg>
        <pc:spChg chg="mod">
          <ac:chgData name="Gislane Sousa Baliza" userId="9677b2ae-d59a-41fa-b76a-1d054bc4078a" providerId="ADAL" clId="{4F8D6397-7EC8-4D44-A10F-ACB10226BECA}" dt="2024-12-09T15:00:27.490" v="590" actId="12788"/>
          <ac:spMkLst>
            <pc:docMk/>
            <pc:sldMk cId="1938664458" sldId="259"/>
            <ac:spMk id="191" creationId="{3BB39193-36AC-4596-A286-97A10E56D0EA}"/>
          </ac:spMkLst>
        </pc:spChg>
        <pc:spChg chg="mod">
          <ac:chgData name="Gislane Sousa Baliza" userId="9677b2ae-d59a-41fa-b76a-1d054bc4078a" providerId="ADAL" clId="{4F8D6397-7EC8-4D44-A10F-ACB10226BECA}" dt="2024-12-09T15:01:33.708" v="592" actId="12788"/>
          <ac:spMkLst>
            <pc:docMk/>
            <pc:sldMk cId="1938664458" sldId="259"/>
            <ac:spMk id="193" creationId="{CD58B81B-8396-4F3C-8F0A-4EAF28DADA22}"/>
          </ac:spMkLst>
        </pc:spChg>
        <pc:spChg chg="mod">
          <ac:chgData name="Gislane Sousa Baliza" userId="9677b2ae-d59a-41fa-b76a-1d054bc4078a" providerId="ADAL" clId="{4F8D6397-7EC8-4D44-A10F-ACB10226BECA}" dt="2024-12-09T15:01:33.708" v="592" actId="12788"/>
          <ac:spMkLst>
            <pc:docMk/>
            <pc:sldMk cId="1938664458" sldId="259"/>
            <ac:spMk id="194" creationId="{3FDA9591-357C-4772-B375-0C40A1B47624}"/>
          </ac:spMkLst>
        </pc:spChg>
        <pc:spChg chg="mod">
          <ac:chgData name="Gislane Sousa Baliza" userId="9677b2ae-d59a-41fa-b76a-1d054bc4078a" providerId="ADAL" clId="{4F8D6397-7EC8-4D44-A10F-ACB10226BECA}" dt="2024-12-09T15:06:21.463" v="663" actId="12788"/>
          <ac:spMkLst>
            <pc:docMk/>
            <pc:sldMk cId="1938664458" sldId="259"/>
            <ac:spMk id="195" creationId="{2945ECCB-8607-4022-8D11-E883500E1C72}"/>
          </ac:spMkLst>
        </pc:spChg>
        <pc:spChg chg="mod">
          <ac:chgData name="Gislane Sousa Baliza" userId="9677b2ae-d59a-41fa-b76a-1d054bc4078a" providerId="ADAL" clId="{4F8D6397-7EC8-4D44-A10F-ACB10226BECA}" dt="2024-12-09T15:06:21.463" v="663" actId="12788"/>
          <ac:spMkLst>
            <pc:docMk/>
            <pc:sldMk cId="1938664458" sldId="259"/>
            <ac:spMk id="196" creationId="{3C093BAB-015C-43F5-B241-37DBAE110C8A}"/>
          </ac:spMkLst>
        </pc:spChg>
        <pc:spChg chg="mod">
          <ac:chgData name="Gislane Sousa Baliza" userId="9677b2ae-d59a-41fa-b76a-1d054bc4078a" providerId="ADAL" clId="{4F8D6397-7EC8-4D44-A10F-ACB10226BECA}" dt="2024-12-09T15:06:21.463" v="663" actId="12788"/>
          <ac:spMkLst>
            <pc:docMk/>
            <pc:sldMk cId="1938664458" sldId="259"/>
            <ac:spMk id="197" creationId="{9B225E4B-BEE2-4328-B011-FF581F8A7C26}"/>
          </ac:spMkLst>
        </pc:spChg>
        <pc:spChg chg="mod">
          <ac:chgData name="Gislane Sousa Baliza" userId="9677b2ae-d59a-41fa-b76a-1d054bc4078a" providerId="ADAL" clId="{4F8D6397-7EC8-4D44-A10F-ACB10226BECA}" dt="2024-12-09T15:00:27.490" v="590" actId="12788"/>
          <ac:spMkLst>
            <pc:docMk/>
            <pc:sldMk cId="1938664458" sldId="259"/>
            <ac:spMk id="198" creationId="{0DF6E57A-66F8-4DB5-BAAE-DD3DE5F9FD78}"/>
          </ac:spMkLst>
        </pc:spChg>
        <pc:spChg chg="mod">
          <ac:chgData name="Gislane Sousa Baliza" userId="9677b2ae-d59a-41fa-b76a-1d054bc4078a" providerId="ADAL" clId="{4F8D6397-7EC8-4D44-A10F-ACB10226BECA}" dt="2024-12-09T12:38:08.749" v="64" actId="20577"/>
          <ac:spMkLst>
            <pc:docMk/>
            <pc:sldMk cId="1938664458" sldId="259"/>
            <ac:spMk id="215" creationId="{8E982763-DE57-4882-E945-9555F28EF9C4}"/>
          </ac:spMkLst>
        </pc:spChg>
        <pc:spChg chg="mod">
          <ac:chgData name="Gislane Sousa Baliza" userId="9677b2ae-d59a-41fa-b76a-1d054bc4078a" providerId="ADAL" clId="{4F8D6397-7EC8-4D44-A10F-ACB10226BECA}" dt="2024-12-09T12:38:41.376" v="103" actId="20577"/>
          <ac:spMkLst>
            <pc:docMk/>
            <pc:sldMk cId="1938664458" sldId="259"/>
            <ac:spMk id="216" creationId="{EDA212D0-4533-796A-AE71-23B68B9C155E}"/>
          </ac:spMkLst>
        </pc:spChg>
        <pc:spChg chg="mod">
          <ac:chgData name="Gislane Sousa Baliza" userId="9677b2ae-d59a-41fa-b76a-1d054bc4078a" providerId="ADAL" clId="{4F8D6397-7EC8-4D44-A10F-ACB10226BECA}" dt="2024-12-09T12:39:13.885" v="150" actId="20577"/>
          <ac:spMkLst>
            <pc:docMk/>
            <pc:sldMk cId="1938664458" sldId="259"/>
            <ac:spMk id="217" creationId="{FC4773B4-CF13-E832-8EF3-615BF54E84B4}"/>
          </ac:spMkLst>
        </pc:spChg>
        <pc:spChg chg="mod">
          <ac:chgData name="Gislane Sousa Baliza" userId="9677b2ae-d59a-41fa-b76a-1d054bc4078a" providerId="ADAL" clId="{4F8D6397-7EC8-4D44-A10F-ACB10226BECA}" dt="2024-12-09T12:40:09.406" v="226" actId="20577"/>
          <ac:spMkLst>
            <pc:docMk/>
            <pc:sldMk cId="1938664458" sldId="259"/>
            <ac:spMk id="218" creationId="{84ABC207-C5F7-6827-2D3A-409753364493}"/>
          </ac:spMkLst>
        </pc:spChg>
        <pc:spChg chg="mod">
          <ac:chgData name="Gislane Sousa Baliza" userId="9677b2ae-d59a-41fa-b76a-1d054bc4078a" providerId="ADAL" clId="{4F8D6397-7EC8-4D44-A10F-ACB10226BECA}" dt="2024-12-09T12:39:01.017" v="138" actId="20577"/>
          <ac:spMkLst>
            <pc:docMk/>
            <pc:sldMk cId="1938664458" sldId="259"/>
            <ac:spMk id="219" creationId="{6199126B-86DD-9F5F-4371-4CBB1D9E84AD}"/>
          </ac:spMkLst>
        </pc:spChg>
        <pc:spChg chg="mod">
          <ac:chgData name="Gislane Sousa Baliza" userId="9677b2ae-d59a-41fa-b76a-1d054bc4078a" providerId="ADAL" clId="{4F8D6397-7EC8-4D44-A10F-ACB10226BECA}" dt="2024-12-09T12:39:49.162" v="201" actId="255"/>
          <ac:spMkLst>
            <pc:docMk/>
            <pc:sldMk cId="1938664458" sldId="259"/>
            <ac:spMk id="220" creationId="{8FB86E4A-9F6C-E242-5F15-29D4564B6706}"/>
          </ac:spMkLst>
        </pc:spChg>
        <pc:spChg chg="mod">
          <ac:chgData name="Gislane Sousa Baliza" userId="9677b2ae-d59a-41fa-b76a-1d054bc4078a" providerId="ADAL" clId="{4F8D6397-7EC8-4D44-A10F-ACB10226BECA}" dt="2024-12-09T12:40:18.845" v="238" actId="20577"/>
          <ac:spMkLst>
            <pc:docMk/>
            <pc:sldMk cId="1938664458" sldId="259"/>
            <ac:spMk id="221" creationId="{AD465D28-32EA-40B9-32D7-43BF1F2D15A6}"/>
          </ac:spMkLst>
        </pc:spChg>
        <pc:spChg chg="mod">
          <ac:chgData name="Gislane Sousa Baliza" userId="9677b2ae-d59a-41fa-b76a-1d054bc4078a" providerId="ADAL" clId="{4F8D6397-7EC8-4D44-A10F-ACB10226BECA}" dt="2024-12-09T15:17:19.948" v="852" actId="1035"/>
          <ac:spMkLst>
            <pc:docMk/>
            <pc:sldMk cId="1938664458" sldId="259"/>
            <ac:spMk id="273" creationId="{2BB86659-DA24-4BFD-BE30-E3AF01EABD11}"/>
          </ac:spMkLst>
        </pc:spChg>
        <pc:spChg chg="mod">
          <ac:chgData name="Gislane Sousa Baliza" userId="9677b2ae-d59a-41fa-b76a-1d054bc4078a" providerId="ADAL" clId="{4F8D6397-7EC8-4D44-A10F-ACB10226BECA}" dt="2024-12-09T15:17:19.948" v="852" actId="1035"/>
          <ac:spMkLst>
            <pc:docMk/>
            <pc:sldMk cId="1938664458" sldId="259"/>
            <ac:spMk id="274" creationId="{6B8454BC-086B-41AD-8833-BEF8A0F28234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76" creationId="{14A12BB7-9041-40C8-A313-A107594ACC3A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77" creationId="{E7BB41A1-FAFE-471A-8CD9-E8F17A07D195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78" creationId="{95819D58-CE36-4F48-871A-9E1115F5427D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79" creationId="{5C6F6863-E81F-46E9-AE98-4D82C118BAF5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81" creationId="{230164E8-6685-430E-82BB-B0F2F62BC7EF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82" creationId="{3BB0B569-3427-4893-ABAA-EBB724BC9AF4}"/>
          </ac:spMkLst>
        </pc:spChg>
        <pc:spChg chg="mod">
          <ac:chgData name="Gislane Sousa Baliza" userId="9677b2ae-d59a-41fa-b76a-1d054bc4078a" providerId="ADAL" clId="{4F8D6397-7EC8-4D44-A10F-ACB10226BECA}" dt="2024-12-09T14:57:01.154" v="566" actId="12789"/>
          <ac:spMkLst>
            <pc:docMk/>
            <pc:sldMk cId="1938664458" sldId="259"/>
            <ac:spMk id="283" creationId="{8C2B232E-9FEC-4659-BF9D-7BF5DA1A22F8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295" creationId="{4693DCA0-F040-4D32-9047-FC7E45507BE9}"/>
          </ac:spMkLst>
        </pc:spChg>
        <pc:spChg chg="mod">
          <ac:chgData name="Gislane Sousa Baliza" userId="9677b2ae-d59a-41fa-b76a-1d054bc4078a" providerId="ADAL" clId="{4F8D6397-7EC8-4D44-A10F-ACB10226BECA}" dt="2024-12-09T14:23:46.903" v="249" actId="12789"/>
          <ac:spMkLst>
            <pc:docMk/>
            <pc:sldMk cId="1938664458" sldId="259"/>
            <ac:spMk id="296" creationId="{BD815FFE-C42B-49B1-86F9-CB87F9FAAA9E}"/>
          </ac:spMkLst>
        </pc:spChg>
        <pc:spChg chg="mod">
          <ac:chgData name="Gislane Sousa Baliza" userId="9677b2ae-d59a-41fa-b76a-1d054bc4078a" providerId="ADAL" clId="{4F8D6397-7EC8-4D44-A10F-ACB10226BECA}" dt="2024-12-09T14:24:02.707" v="251" actId="12789"/>
          <ac:spMkLst>
            <pc:docMk/>
            <pc:sldMk cId="1938664458" sldId="259"/>
            <ac:spMk id="297" creationId="{43E965C9-9926-4BA0-B6BA-9053E11CFEFA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298" creationId="{5A6DCDDD-2007-4D88-8961-CAFD87436E11}"/>
          </ac:spMkLst>
        </pc:spChg>
        <pc:spChg chg="mod">
          <ac:chgData name="Gislane Sousa Baliza" userId="9677b2ae-d59a-41fa-b76a-1d054bc4078a" providerId="ADAL" clId="{4F8D6397-7EC8-4D44-A10F-ACB10226BECA}" dt="2024-12-09T14:23:54.447" v="250" actId="12789"/>
          <ac:spMkLst>
            <pc:docMk/>
            <pc:sldMk cId="1938664458" sldId="259"/>
            <ac:spMk id="299" creationId="{5A8EB2A5-C522-4FF3-8253-99A6EA07BF93}"/>
          </ac:spMkLst>
        </pc:spChg>
        <pc:spChg chg="mod">
          <ac:chgData name="Gislane Sousa Baliza" userId="9677b2ae-d59a-41fa-b76a-1d054bc4078a" providerId="ADAL" clId="{4F8D6397-7EC8-4D44-A10F-ACB10226BECA}" dt="2024-12-09T14:52:46.824" v="554" actId="20577"/>
          <ac:spMkLst>
            <pc:docMk/>
            <pc:sldMk cId="1938664458" sldId="259"/>
            <ac:spMk id="321" creationId="{1F12F6EF-0212-402B-A7FB-583B829D80AB}"/>
          </ac:spMkLst>
        </pc:spChg>
        <pc:spChg chg="mod">
          <ac:chgData name="Gislane Sousa Baliza" userId="9677b2ae-d59a-41fa-b76a-1d054bc4078a" providerId="ADAL" clId="{4F8D6397-7EC8-4D44-A10F-ACB10226BECA}" dt="2024-12-09T15:07:18.892" v="673" actId="12788"/>
          <ac:spMkLst>
            <pc:docMk/>
            <pc:sldMk cId="1938664458" sldId="259"/>
            <ac:spMk id="351" creationId="{40767B3D-3481-4B3E-BB53-F3B9001CCE91}"/>
          </ac:spMkLst>
        </pc:spChg>
        <pc:spChg chg="mod">
          <ac:chgData name="Gislane Sousa Baliza" userId="9677b2ae-d59a-41fa-b76a-1d054bc4078a" providerId="ADAL" clId="{4F8D6397-7EC8-4D44-A10F-ACB10226BECA}" dt="2024-12-09T15:07:25.571" v="674" actId="12788"/>
          <ac:spMkLst>
            <pc:docMk/>
            <pc:sldMk cId="1938664458" sldId="259"/>
            <ac:spMk id="352" creationId="{C5A3261A-C37A-4988-B0AB-A86F94EC2CCE}"/>
          </ac:spMkLst>
        </pc:spChg>
        <pc:spChg chg="mod">
          <ac:chgData name="Gislane Sousa Baliza" userId="9677b2ae-d59a-41fa-b76a-1d054bc4078a" providerId="ADAL" clId="{4F8D6397-7EC8-4D44-A10F-ACB10226BECA}" dt="2024-12-09T14:56:43.389" v="565" actId="12789"/>
          <ac:spMkLst>
            <pc:docMk/>
            <pc:sldMk cId="1938664458" sldId="259"/>
            <ac:spMk id="353" creationId="{5ECAC91F-3409-480F-9653-7F4AFAD4DA5D}"/>
          </ac:spMkLst>
        </pc:spChg>
        <pc:spChg chg="mod">
          <ac:chgData name="Gislane Sousa Baliza" userId="9677b2ae-d59a-41fa-b76a-1d054bc4078a" providerId="ADAL" clId="{4F8D6397-7EC8-4D44-A10F-ACB10226BECA}" dt="2024-12-09T15:07:18.892" v="673" actId="12788"/>
          <ac:spMkLst>
            <pc:docMk/>
            <pc:sldMk cId="1938664458" sldId="259"/>
            <ac:spMk id="354" creationId="{A910C8E3-C652-46B1-9F93-E35A612378A3}"/>
          </ac:spMkLst>
        </pc:spChg>
        <pc:spChg chg="mod">
          <ac:chgData name="Gislane Sousa Baliza" userId="9677b2ae-d59a-41fa-b76a-1d054bc4078a" providerId="ADAL" clId="{4F8D6397-7EC8-4D44-A10F-ACB10226BECA}" dt="2024-12-09T15:07:18.892" v="673" actId="12788"/>
          <ac:spMkLst>
            <pc:docMk/>
            <pc:sldMk cId="1938664458" sldId="259"/>
            <ac:spMk id="355" creationId="{A87F8F18-B33B-47B3-AA3D-EBA5837F6AC4}"/>
          </ac:spMkLst>
        </pc:spChg>
        <pc:spChg chg="mod">
          <ac:chgData name="Gislane Sousa Baliza" userId="9677b2ae-d59a-41fa-b76a-1d054bc4078a" providerId="ADAL" clId="{4F8D6397-7EC8-4D44-A10F-ACB10226BECA}" dt="2024-12-09T15:07:18.892" v="673" actId="12788"/>
          <ac:spMkLst>
            <pc:docMk/>
            <pc:sldMk cId="1938664458" sldId="259"/>
            <ac:spMk id="356" creationId="{B454DA1A-EB38-4D15-81C8-2E952A52F8D9}"/>
          </ac:spMkLst>
        </pc:spChg>
        <pc:spChg chg="mod">
          <ac:chgData name="Gislane Sousa Baliza" userId="9677b2ae-d59a-41fa-b76a-1d054bc4078a" providerId="ADAL" clId="{4F8D6397-7EC8-4D44-A10F-ACB10226BECA}" dt="2024-12-09T15:07:25.571" v="674" actId="12788"/>
          <ac:spMkLst>
            <pc:docMk/>
            <pc:sldMk cId="1938664458" sldId="259"/>
            <ac:spMk id="357" creationId="{87E10C49-19A4-4D56-B8E4-D724B1599855}"/>
          </ac:spMkLst>
        </pc:spChg>
        <pc:spChg chg="mod">
          <ac:chgData name="Gislane Sousa Baliza" userId="9677b2ae-d59a-41fa-b76a-1d054bc4078a" providerId="ADAL" clId="{4F8D6397-7EC8-4D44-A10F-ACB10226BECA}" dt="2024-12-09T15:07:25.571" v="674" actId="12788"/>
          <ac:spMkLst>
            <pc:docMk/>
            <pc:sldMk cId="1938664458" sldId="259"/>
            <ac:spMk id="358" creationId="{07DCEA61-5464-4B74-A66C-B820A38CA5A7}"/>
          </ac:spMkLst>
        </pc:spChg>
        <pc:spChg chg="mod">
          <ac:chgData name="Gislane Sousa Baliza" userId="9677b2ae-d59a-41fa-b76a-1d054bc4078a" providerId="ADAL" clId="{4F8D6397-7EC8-4D44-A10F-ACB10226BECA}" dt="2024-12-09T15:07:47.293" v="693" actId="1037"/>
          <ac:spMkLst>
            <pc:docMk/>
            <pc:sldMk cId="1938664458" sldId="259"/>
            <ac:spMk id="360" creationId="{E77851D0-8437-47A0-9852-F4F75EED818C}"/>
          </ac:spMkLst>
        </pc:spChg>
        <pc:spChg chg="mod">
          <ac:chgData name="Gislane Sousa Baliza" userId="9677b2ae-d59a-41fa-b76a-1d054bc4078a" providerId="ADAL" clId="{4F8D6397-7EC8-4D44-A10F-ACB10226BECA}" dt="2024-12-09T14:56:32.240" v="564" actId="12789"/>
          <ac:spMkLst>
            <pc:docMk/>
            <pc:sldMk cId="1938664458" sldId="259"/>
            <ac:spMk id="361" creationId="{09D107B2-A7B0-472E-8EAD-CEE4423F2B41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383" creationId="{14ADC061-CEEB-7C58-BB6F-6B01509B4734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384" creationId="{F2900B40-9591-B147-C8F8-F5B13ADDF87E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393" creationId="{5E2C5F97-7C7F-46D1-A5AD-4570839682E3}"/>
          </ac:spMkLst>
        </pc:spChg>
        <pc:spChg chg="mod">
          <ac:chgData name="Gislane Sousa Baliza" userId="9677b2ae-d59a-41fa-b76a-1d054bc4078a" providerId="ADAL" clId="{4F8D6397-7EC8-4D44-A10F-ACB10226BECA}" dt="2024-12-09T14:23:46.903" v="249" actId="12789"/>
          <ac:spMkLst>
            <pc:docMk/>
            <pc:sldMk cId="1938664458" sldId="259"/>
            <ac:spMk id="394" creationId="{30B040F9-688F-4F76-AB51-D082FF9A4735}"/>
          </ac:spMkLst>
        </pc:spChg>
        <pc:spChg chg="mod">
          <ac:chgData name="Gislane Sousa Baliza" userId="9677b2ae-d59a-41fa-b76a-1d054bc4078a" providerId="ADAL" clId="{4F8D6397-7EC8-4D44-A10F-ACB10226BECA}" dt="2024-12-09T14:24:02.707" v="251" actId="12789"/>
          <ac:spMkLst>
            <pc:docMk/>
            <pc:sldMk cId="1938664458" sldId="259"/>
            <ac:spMk id="395" creationId="{7A466C9E-9941-4020-8140-6A753A81302B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396" creationId="{AD0C5970-9902-4500-8442-338E68D6A155}"/>
          </ac:spMkLst>
        </pc:spChg>
        <pc:spChg chg="mod">
          <ac:chgData name="Gislane Sousa Baliza" userId="9677b2ae-d59a-41fa-b76a-1d054bc4078a" providerId="ADAL" clId="{4F8D6397-7EC8-4D44-A10F-ACB10226BECA}" dt="2024-12-09T14:23:54.447" v="250" actId="12789"/>
          <ac:spMkLst>
            <pc:docMk/>
            <pc:sldMk cId="1938664458" sldId="259"/>
            <ac:spMk id="397" creationId="{FDFC6A99-36D3-4ABD-8FB6-BC436694CE90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398" creationId="{7025A70E-2E13-4C26-853B-B1D193092B21}"/>
          </ac:spMkLst>
        </pc:spChg>
        <pc:spChg chg="mod">
          <ac:chgData name="Gislane Sousa Baliza" userId="9677b2ae-d59a-41fa-b76a-1d054bc4078a" providerId="ADAL" clId="{4F8D6397-7EC8-4D44-A10F-ACB10226BECA}" dt="2024-12-09T14:40:34.178" v="436" actId="1076"/>
          <ac:spMkLst>
            <pc:docMk/>
            <pc:sldMk cId="1938664458" sldId="259"/>
            <ac:spMk id="400" creationId="{82B1FF53-0142-4348-B95E-4C06C305B579}"/>
          </ac:spMkLst>
        </pc:spChg>
        <pc:spChg chg="mod">
          <ac:chgData name="Gislane Sousa Baliza" userId="9677b2ae-d59a-41fa-b76a-1d054bc4078a" providerId="ADAL" clId="{4F8D6397-7EC8-4D44-A10F-ACB10226BECA}" dt="2024-12-09T14:24:02.707" v="251" actId="12789"/>
          <ac:spMkLst>
            <pc:docMk/>
            <pc:sldMk cId="1938664458" sldId="259"/>
            <ac:spMk id="401" creationId="{EA1116CC-0BE2-4B6B-B7E4-5AE507C676AD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402" creationId="{DBA8EDDC-A7A7-4DC6-83D2-4F8F0CA9511E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403" creationId="{6D86E9CA-CF85-4F33-AEEE-C2D1CB80FD98}"/>
          </ac:spMkLst>
        </pc:spChg>
        <pc:spChg chg="mod">
          <ac:chgData name="Gislane Sousa Baliza" userId="9677b2ae-d59a-41fa-b76a-1d054bc4078a" providerId="ADAL" clId="{4F8D6397-7EC8-4D44-A10F-ACB10226BECA}" dt="2024-12-09T14:24:02.707" v="251" actId="12789"/>
          <ac:spMkLst>
            <pc:docMk/>
            <pc:sldMk cId="1938664458" sldId="259"/>
            <ac:spMk id="404" creationId="{950619E8-03CB-4FD7-B1C3-CCA103B261F6}"/>
          </ac:spMkLst>
        </pc:spChg>
        <pc:spChg chg="mod">
          <ac:chgData name="Gislane Sousa Baliza" userId="9677b2ae-d59a-41fa-b76a-1d054bc4078a" providerId="ADAL" clId="{4F8D6397-7EC8-4D44-A10F-ACB10226BECA}" dt="2024-12-09T15:09:38.770" v="728" actId="12788"/>
          <ac:spMkLst>
            <pc:docMk/>
            <pc:sldMk cId="1938664458" sldId="259"/>
            <ac:spMk id="405" creationId="{777EF76A-0FF8-4B3F-A362-CEFB018E2278}"/>
          </ac:spMkLst>
        </pc:spChg>
        <pc:spChg chg="mod">
          <ac:chgData name="Gislane Sousa Baliza" userId="9677b2ae-d59a-41fa-b76a-1d054bc4078a" providerId="ADAL" clId="{4F8D6397-7EC8-4D44-A10F-ACB10226BECA}" dt="2024-12-09T15:09:38.770" v="728" actId="12788"/>
          <ac:spMkLst>
            <pc:docMk/>
            <pc:sldMk cId="1938664458" sldId="259"/>
            <ac:spMk id="406" creationId="{7B6E8DB4-FB03-40B4-83AC-F8933858B170}"/>
          </ac:spMkLst>
        </pc:spChg>
        <pc:spChg chg="mod">
          <ac:chgData name="Gislane Sousa Baliza" userId="9677b2ae-d59a-41fa-b76a-1d054bc4078a" providerId="ADAL" clId="{4F8D6397-7EC8-4D44-A10F-ACB10226BECA}" dt="2024-12-09T15:09:38.770" v="728" actId="12788"/>
          <ac:spMkLst>
            <pc:docMk/>
            <pc:sldMk cId="1938664458" sldId="259"/>
            <ac:spMk id="407" creationId="{69C631AF-AA78-44B6-8E3D-7745EC87BB6F}"/>
          </ac:spMkLst>
        </pc:spChg>
        <pc:spChg chg="mod">
          <ac:chgData name="Gislane Sousa Baliza" userId="9677b2ae-d59a-41fa-b76a-1d054bc4078a" providerId="ADAL" clId="{4F8D6397-7EC8-4D44-A10F-ACB10226BECA}" dt="2024-12-09T14:23:54.447" v="250" actId="12789"/>
          <ac:spMkLst>
            <pc:docMk/>
            <pc:sldMk cId="1938664458" sldId="259"/>
            <ac:spMk id="408" creationId="{10CBED16-1D16-4D93-A594-88C16366CC30}"/>
          </ac:spMkLst>
        </pc:spChg>
        <pc:spChg chg="mod">
          <ac:chgData name="Gislane Sousa Baliza" userId="9677b2ae-d59a-41fa-b76a-1d054bc4078a" providerId="ADAL" clId="{4F8D6397-7EC8-4D44-A10F-ACB10226BECA}" dt="2024-12-09T14:23:46.903" v="249" actId="12789"/>
          <ac:spMkLst>
            <pc:docMk/>
            <pc:sldMk cId="1938664458" sldId="259"/>
            <ac:spMk id="409" creationId="{634364B6-D96D-4B10-AEFB-5D965ABD5D62}"/>
          </ac:spMkLst>
        </pc:spChg>
        <pc:spChg chg="mod">
          <ac:chgData name="Gislane Sousa Baliza" userId="9677b2ae-d59a-41fa-b76a-1d054bc4078a" providerId="ADAL" clId="{4F8D6397-7EC8-4D44-A10F-ACB10226BECA}" dt="2024-12-09T14:24:10.767" v="252" actId="12789"/>
          <ac:spMkLst>
            <pc:docMk/>
            <pc:sldMk cId="1938664458" sldId="259"/>
            <ac:spMk id="410" creationId="{E411A258-5138-4D9B-A6AF-48D881912970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411" creationId="{7D732C00-6107-4DC1-BCCA-BBFC7C002A37}"/>
          </ac:spMkLst>
        </pc:spChg>
        <pc:spChg chg="mod">
          <ac:chgData name="Gislane Sousa Baliza" userId="9677b2ae-d59a-41fa-b76a-1d054bc4078a" providerId="ADAL" clId="{4F8D6397-7EC8-4D44-A10F-ACB10226BECA}" dt="2024-12-09T14:23:54.447" v="250" actId="12789"/>
          <ac:spMkLst>
            <pc:docMk/>
            <pc:sldMk cId="1938664458" sldId="259"/>
            <ac:spMk id="412" creationId="{CD70054F-36DE-4652-AB13-8CB89E2C2744}"/>
          </ac:spMkLst>
        </pc:spChg>
        <pc:spChg chg="mod">
          <ac:chgData name="Gislane Sousa Baliza" userId="9677b2ae-d59a-41fa-b76a-1d054bc4078a" providerId="ADAL" clId="{4F8D6397-7EC8-4D44-A10F-ACB10226BECA}" dt="2024-12-09T14:58:24.156" v="575" actId="12788"/>
          <ac:spMkLst>
            <pc:docMk/>
            <pc:sldMk cId="1938664458" sldId="259"/>
            <ac:spMk id="436" creationId="{C1F4FA58-28BE-4E39-B7D1-86829973C4E0}"/>
          </ac:spMkLst>
        </pc:spChg>
        <pc:spChg chg="mod">
          <ac:chgData name="Gislane Sousa Baliza" userId="9677b2ae-d59a-41fa-b76a-1d054bc4078a" providerId="ADAL" clId="{4F8D6397-7EC8-4D44-A10F-ACB10226BECA}" dt="2024-12-09T14:58:24.156" v="575" actId="12788"/>
          <ac:spMkLst>
            <pc:docMk/>
            <pc:sldMk cId="1938664458" sldId="259"/>
            <ac:spMk id="437" creationId="{F29C391D-345E-4B93-8C74-4B56592C2443}"/>
          </ac:spMkLst>
        </pc:spChg>
        <pc:spChg chg="mod">
          <ac:chgData name="Gislane Sousa Baliza" userId="9677b2ae-d59a-41fa-b76a-1d054bc4078a" providerId="ADAL" clId="{4F8D6397-7EC8-4D44-A10F-ACB10226BECA}" dt="2024-12-09T14:58:24.156" v="575" actId="12788"/>
          <ac:spMkLst>
            <pc:docMk/>
            <pc:sldMk cId="1938664458" sldId="259"/>
            <ac:spMk id="438" creationId="{94D4B639-ECEA-43E6-BF2C-8A2D768817B4}"/>
          </ac:spMkLst>
        </pc:spChg>
        <pc:spChg chg="mod">
          <ac:chgData name="Gislane Sousa Baliza" userId="9677b2ae-d59a-41fa-b76a-1d054bc4078a" providerId="ADAL" clId="{4F8D6397-7EC8-4D44-A10F-ACB10226BECA}" dt="2024-12-09T15:09:29.613" v="727" actId="1038"/>
          <ac:spMkLst>
            <pc:docMk/>
            <pc:sldMk cId="1938664458" sldId="259"/>
            <ac:spMk id="439" creationId="{F285FDCD-1C85-45E0-90AF-760E0FCA963B}"/>
          </ac:spMkLst>
        </pc:spChg>
        <pc:spChg chg="mod">
          <ac:chgData name="Gislane Sousa Baliza" userId="9677b2ae-d59a-41fa-b76a-1d054bc4078a" providerId="ADAL" clId="{4F8D6397-7EC8-4D44-A10F-ACB10226BECA}" dt="2024-12-09T15:10:19.578" v="731" actId="12788"/>
          <ac:spMkLst>
            <pc:docMk/>
            <pc:sldMk cId="1938664458" sldId="259"/>
            <ac:spMk id="441" creationId="{FD25AB67-918F-431B-9C0C-7BE8B43E49DB}"/>
          </ac:spMkLst>
        </pc:spChg>
        <pc:spChg chg="mod">
          <ac:chgData name="Gislane Sousa Baliza" userId="9677b2ae-d59a-41fa-b76a-1d054bc4078a" providerId="ADAL" clId="{4F8D6397-7EC8-4D44-A10F-ACB10226BECA}" dt="2024-12-09T15:10:19.578" v="731" actId="12788"/>
          <ac:spMkLst>
            <pc:docMk/>
            <pc:sldMk cId="1938664458" sldId="259"/>
            <ac:spMk id="442" creationId="{6593420F-CD6F-47F5-8EB4-4911EE3FD383}"/>
          </ac:spMkLst>
        </pc:spChg>
        <pc:spChg chg="mod">
          <ac:chgData name="Gislane Sousa Baliza" userId="9677b2ae-d59a-41fa-b76a-1d054bc4078a" providerId="ADAL" clId="{4F8D6397-7EC8-4D44-A10F-ACB10226BECA}" dt="2024-12-09T15:10:19.578" v="731" actId="12788"/>
          <ac:spMkLst>
            <pc:docMk/>
            <pc:sldMk cId="1938664458" sldId="259"/>
            <ac:spMk id="443" creationId="{6D56A2AB-6B4B-4251-82A7-5C9B4539087A}"/>
          </ac:spMkLst>
        </pc:spChg>
        <pc:spChg chg="mod">
          <ac:chgData name="Gislane Sousa Baliza" userId="9677b2ae-d59a-41fa-b76a-1d054bc4078a" providerId="ADAL" clId="{4F8D6397-7EC8-4D44-A10F-ACB10226BECA}" dt="2024-12-09T14:58:30.566" v="576" actId="12788"/>
          <ac:spMkLst>
            <pc:docMk/>
            <pc:sldMk cId="1938664458" sldId="259"/>
            <ac:spMk id="444" creationId="{78F02570-6DBD-4A15-BB11-DDE13EBEEA56}"/>
          </ac:spMkLst>
        </pc:spChg>
        <pc:spChg chg="mod">
          <ac:chgData name="Gislane Sousa Baliza" userId="9677b2ae-d59a-41fa-b76a-1d054bc4078a" providerId="ADAL" clId="{4F8D6397-7EC8-4D44-A10F-ACB10226BECA}" dt="2024-12-09T14:58:30.566" v="576" actId="12788"/>
          <ac:spMkLst>
            <pc:docMk/>
            <pc:sldMk cId="1938664458" sldId="259"/>
            <ac:spMk id="445" creationId="{D2FFBADD-12D8-4556-A7CF-816599998AD2}"/>
          </ac:spMkLst>
        </pc:spChg>
        <pc:spChg chg="mod">
          <ac:chgData name="Gislane Sousa Baliza" userId="9677b2ae-d59a-41fa-b76a-1d054bc4078a" providerId="ADAL" clId="{4F8D6397-7EC8-4D44-A10F-ACB10226BECA}" dt="2024-12-09T14:58:30.566" v="576" actId="12788"/>
          <ac:spMkLst>
            <pc:docMk/>
            <pc:sldMk cId="1938664458" sldId="259"/>
            <ac:spMk id="446" creationId="{F5C75310-3EAF-4939-8EA2-CEC41E3F8B14}"/>
          </ac:spMkLst>
        </pc:spChg>
        <pc:spChg chg="mod">
          <ac:chgData name="Gislane Sousa Baliza" userId="9677b2ae-d59a-41fa-b76a-1d054bc4078a" providerId="ADAL" clId="{4F8D6397-7EC8-4D44-A10F-ACB10226BECA}" dt="2024-12-09T14:23:54.447" v="250" actId="12789"/>
          <ac:spMkLst>
            <pc:docMk/>
            <pc:sldMk cId="1938664458" sldId="259"/>
            <ac:spMk id="451" creationId="{4249EF16-5B9C-40DD-B769-CFFA2ADB1E46}"/>
          </ac:spMkLst>
        </pc:spChg>
        <pc:spChg chg="mod">
          <ac:chgData name="Gislane Sousa Baliza" userId="9677b2ae-d59a-41fa-b76a-1d054bc4078a" providerId="ADAL" clId="{4F8D6397-7EC8-4D44-A10F-ACB10226BECA}" dt="2024-12-09T14:24:10.767" v="252" actId="12789"/>
          <ac:spMkLst>
            <pc:docMk/>
            <pc:sldMk cId="1938664458" sldId="259"/>
            <ac:spMk id="454" creationId="{6F879BFC-482E-4E89-8D70-B62C0FC5CA0B}"/>
          </ac:spMkLst>
        </pc:spChg>
        <pc:spChg chg="mod">
          <ac:chgData name="Gislane Sousa Baliza" userId="9677b2ae-d59a-41fa-b76a-1d054bc4078a" providerId="ADAL" clId="{4F8D6397-7EC8-4D44-A10F-ACB10226BECA}" dt="2024-12-09T14:24:02.707" v="251" actId="12789"/>
          <ac:spMkLst>
            <pc:docMk/>
            <pc:sldMk cId="1938664458" sldId="259"/>
            <ac:spMk id="455" creationId="{50D942C0-4C1F-4B66-805F-3A97BA3D089A}"/>
          </ac:spMkLst>
        </pc:spChg>
        <pc:spChg chg="mod">
          <ac:chgData name="Gislane Sousa Baliza" userId="9677b2ae-d59a-41fa-b76a-1d054bc4078a" providerId="ADAL" clId="{4F8D6397-7EC8-4D44-A10F-ACB10226BECA}" dt="2024-12-09T14:23:36.415" v="248" actId="12789"/>
          <ac:spMkLst>
            <pc:docMk/>
            <pc:sldMk cId="1938664458" sldId="259"/>
            <ac:spMk id="456" creationId="{CE0ABAB1-74A0-4831-BD0D-434F3FB3EB83}"/>
          </ac:spMkLst>
        </pc:spChg>
        <pc:spChg chg="mod">
          <ac:chgData name="Gislane Sousa Baliza" userId="9677b2ae-d59a-41fa-b76a-1d054bc4078a" providerId="ADAL" clId="{4F8D6397-7EC8-4D44-A10F-ACB10226BECA}" dt="2024-12-09T14:22:56.633" v="243" actId="12788"/>
          <ac:spMkLst>
            <pc:docMk/>
            <pc:sldMk cId="1938664458" sldId="259"/>
            <ac:spMk id="457" creationId="{629EF867-C7D3-4F78-8579-154DF5BB8E58}"/>
          </ac:spMkLst>
        </pc:spChg>
        <pc:spChg chg="mod">
          <ac:chgData name="Gislane Sousa Baliza" userId="9677b2ae-d59a-41fa-b76a-1d054bc4078a" providerId="ADAL" clId="{4F8D6397-7EC8-4D44-A10F-ACB10226BECA}" dt="2024-12-09T14:22:48.786" v="242" actId="12788"/>
          <ac:spMkLst>
            <pc:docMk/>
            <pc:sldMk cId="1938664458" sldId="259"/>
            <ac:spMk id="458" creationId="{BB412829-EBE8-4E99-82C8-9DE304845EAA}"/>
          </ac:spMkLst>
        </pc:spChg>
        <pc:spChg chg="mod">
          <ac:chgData name="Gislane Sousa Baliza" userId="9677b2ae-d59a-41fa-b76a-1d054bc4078a" providerId="ADAL" clId="{4F8D6397-7EC8-4D44-A10F-ACB10226BECA}" dt="2024-12-09T14:23:27.828" v="247" actId="12789"/>
          <ac:spMkLst>
            <pc:docMk/>
            <pc:sldMk cId="1938664458" sldId="259"/>
            <ac:spMk id="460" creationId="{EE56BFD1-62C1-40CC-BD8D-BD4C42BE2487}"/>
          </ac:spMkLst>
        </pc:spChg>
        <pc:spChg chg="mod">
          <ac:chgData name="Gislane Sousa Baliza" userId="9677b2ae-d59a-41fa-b76a-1d054bc4078a" providerId="ADAL" clId="{4F8D6397-7EC8-4D44-A10F-ACB10226BECA}" dt="2024-12-09T14:24:17.520" v="253" actId="12789"/>
          <ac:spMkLst>
            <pc:docMk/>
            <pc:sldMk cId="1938664458" sldId="259"/>
            <ac:spMk id="461" creationId="{FB9FE858-ADF3-4962-BB2A-81C6C911CCDA}"/>
          </ac:spMkLst>
        </pc:spChg>
        <pc:spChg chg="mod">
          <ac:chgData name="Gislane Sousa Baliza" userId="9677b2ae-d59a-41fa-b76a-1d054bc4078a" providerId="ADAL" clId="{4F8D6397-7EC8-4D44-A10F-ACB10226BECA}" dt="2024-12-09T15:00:00.005" v="587" actId="12788"/>
          <ac:spMkLst>
            <pc:docMk/>
            <pc:sldMk cId="1938664458" sldId="259"/>
            <ac:spMk id="463" creationId="{D3727DE2-653F-4C4B-A58D-4037198A8DC2}"/>
          </ac:spMkLst>
        </pc:spChg>
        <pc:spChg chg="mod">
          <ac:chgData name="Gislane Sousa Baliza" userId="9677b2ae-d59a-41fa-b76a-1d054bc4078a" providerId="ADAL" clId="{4F8D6397-7EC8-4D44-A10F-ACB10226BECA}" dt="2024-12-09T15:00:00.005" v="587" actId="12788"/>
          <ac:spMkLst>
            <pc:docMk/>
            <pc:sldMk cId="1938664458" sldId="259"/>
            <ac:spMk id="464" creationId="{9D831283-18A9-4293-8893-2FB40DCE6339}"/>
          </ac:spMkLst>
        </pc:spChg>
        <pc:spChg chg="mod">
          <ac:chgData name="Gislane Sousa Baliza" userId="9677b2ae-d59a-41fa-b76a-1d054bc4078a" providerId="ADAL" clId="{4F8D6397-7EC8-4D44-A10F-ACB10226BECA}" dt="2024-12-09T15:00:00.005" v="587" actId="12788"/>
          <ac:spMkLst>
            <pc:docMk/>
            <pc:sldMk cId="1938664458" sldId="259"/>
            <ac:spMk id="465" creationId="{E4AEF3DC-A011-4326-A326-DDA7D2FB8FF1}"/>
          </ac:spMkLst>
        </pc:spChg>
        <pc:spChg chg="mod">
          <ac:chgData name="Gislane Sousa Baliza" userId="9677b2ae-d59a-41fa-b76a-1d054bc4078a" providerId="ADAL" clId="{4F8D6397-7EC8-4D44-A10F-ACB10226BECA}" dt="2024-12-09T14:24:17.520" v="253" actId="12789"/>
          <ac:spMkLst>
            <pc:docMk/>
            <pc:sldMk cId="1938664458" sldId="259"/>
            <ac:spMk id="467" creationId="{FA663E3C-7EC4-4CC5-A7A9-F5B14815131A}"/>
          </ac:spMkLst>
        </pc:spChg>
        <pc:spChg chg="mod">
          <ac:chgData name="Gislane Sousa Baliza" userId="9677b2ae-d59a-41fa-b76a-1d054bc4078a" providerId="ADAL" clId="{4F8D6397-7EC8-4D44-A10F-ACB10226BECA}" dt="2024-12-09T14:23:46.903" v="249" actId="12789"/>
          <ac:spMkLst>
            <pc:docMk/>
            <pc:sldMk cId="1938664458" sldId="259"/>
            <ac:spMk id="468" creationId="{27F021AA-8EC4-4AC8-BD1A-BD4D44776279}"/>
          </ac:spMkLst>
        </pc:spChg>
        <pc:spChg chg="mod">
          <ac:chgData name="Gislane Sousa Baliza" userId="9677b2ae-d59a-41fa-b76a-1d054bc4078a" providerId="ADAL" clId="{4F8D6397-7EC8-4D44-A10F-ACB10226BECA}" dt="2024-12-09T14:24:10.767" v="252" actId="12789"/>
          <ac:spMkLst>
            <pc:docMk/>
            <pc:sldMk cId="1938664458" sldId="259"/>
            <ac:spMk id="469" creationId="{7502E744-51F9-40EC-9C6E-B9148626146C}"/>
          </ac:spMkLst>
        </pc:spChg>
        <pc:spChg chg="mod">
          <ac:chgData name="Gislane Sousa Baliza" userId="9677b2ae-d59a-41fa-b76a-1d054bc4078a" providerId="ADAL" clId="{4F8D6397-7EC8-4D44-A10F-ACB10226BECA}" dt="2024-12-09T14:24:10.767" v="252" actId="12789"/>
          <ac:spMkLst>
            <pc:docMk/>
            <pc:sldMk cId="1938664458" sldId="259"/>
            <ac:spMk id="470" creationId="{1198E4F3-E04A-4DEB-81E9-38020C613E1C}"/>
          </ac:spMkLst>
        </pc:spChg>
        <pc:spChg chg="mod">
          <ac:chgData name="Gislane Sousa Baliza" userId="9677b2ae-d59a-41fa-b76a-1d054bc4078a" providerId="ADAL" clId="{4F8D6397-7EC8-4D44-A10F-ACB10226BECA}" dt="2024-12-09T14:59:19.029" v="582" actId="12788"/>
          <ac:spMkLst>
            <pc:docMk/>
            <pc:sldMk cId="1938664458" sldId="259"/>
            <ac:spMk id="471" creationId="{CD0AD66C-D798-42D5-86B7-3B22759B7FB0}"/>
          </ac:spMkLst>
        </pc:spChg>
        <pc:spChg chg="mod">
          <ac:chgData name="Gislane Sousa Baliza" userId="9677b2ae-d59a-41fa-b76a-1d054bc4078a" providerId="ADAL" clId="{4F8D6397-7EC8-4D44-A10F-ACB10226BECA}" dt="2024-12-09T14:59:19.029" v="582" actId="12788"/>
          <ac:spMkLst>
            <pc:docMk/>
            <pc:sldMk cId="1938664458" sldId="259"/>
            <ac:spMk id="472" creationId="{D0DEBBC1-0C99-442B-B28B-FBDF157C7FE3}"/>
          </ac:spMkLst>
        </pc:spChg>
        <pc:spChg chg="mod">
          <ac:chgData name="Gislane Sousa Baliza" userId="9677b2ae-d59a-41fa-b76a-1d054bc4078a" providerId="ADAL" clId="{4F8D6397-7EC8-4D44-A10F-ACB10226BECA}" dt="2024-12-09T14:59:19.029" v="582" actId="12788"/>
          <ac:spMkLst>
            <pc:docMk/>
            <pc:sldMk cId="1938664458" sldId="259"/>
            <ac:spMk id="473" creationId="{6BAF3BA9-1649-4BCF-B905-7D52BE335406}"/>
          </ac:spMkLst>
        </pc:spChg>
        <pc:spChg chg="mod">
          <ac:chgData name="Gislane Sousa Baliza" userId="9677b2ae-d59a-41fa-b76a-1d054bc4078a" providerId="ADAL" clId="{4F8D6397-7EC8-4D44-A10F-ACB10226BECA}" dt="2024-12-09T14:59:19.029" v="582" actId="12788"/>
          <ac:spMkLst>
            <pc:docMk/>
            <pc:sldMk cId="1938664458" sldId="259"/>
            <ac:spMk id="477" creationId="{5E6E271B-6965-468D-B665-3E6CDC0EDE82}"/>
          </ac:spMkLst>
        </pc:spChg>
        <pc:spChg chg="mod">
          <ac:chgData name="Gislane Sousa Baliza" userId="9677b2ae-d59a-41fa-b76a-1d054bc4078a" providerId="ADAL" clId="{4F8D6397-7EC8-4D44-A10F-ACB10226BECA}" dt="2024-12-09T14:59:19.029" v="582" actId="12788"/>
          <ac:spMkLst>
            <pc:docMk/>
            <pc:sldMk cId="1938664458" sldId="259"/>
            <ac:spMk id="478" creationId="{A53D205C-DCAE-46EF-B720-FD54108D0719}"/>
          </ac:spMkLst>
        </pc:spChg>
        <pc:spChg chg="mod">
          <ac:chgData name="Gislane Sousa Baliza" userId="9677b2ae-d59a-41fa-b76a-1d054bc4078a" providerId="ADAL" clId="{4F8D6397-7EC8-4D44-A10F-ACB10226BECA}" dt="2024-12-09T15:00:00.005" v="587" actId="12788"/>
          <ac:spMkLst>
            <pc:docMk/>
            <pc:sldMk cId="1938664458" sldId="259"/>
            <ac:spMk id="479" creationId="{34B5062F-1871-4A41-8B22-AFDC21A1F7EA}"/>
          </ac:spMkLst>
        </pc:spChg>
        <pc:spChg chg="mod">
          <ac:chgData name="Gislane Sousa Baliza" userId="9677b2ae-d59a-41fa-b76a-1d054bc4078a" providerId="ADAL" clId="{4F8D6397-7EC8-4D44-A10F-ACB10226BECA}" dt="2024-12-09T14:56:32.240" v="564" actId="12789"/>
          <ac:spMkLst>
            <pc:docMk/>
            <pc:sldMk cId="1938664458" sldId="259"/>
            <ac:spMk id="528" creationId="{93389941-3AF8-4F20-B6BF-E7FC4A8EA0B7}"/>
          </ac:spMkLst>
        </pc:spChg>
        <pc:spChg chg="mod">
          <ac:chgData name="Gislane Sousa Baliza" userId="9677b2ae-d59a-41fa-b76a-1d054bc4078a" providerId="ADAL" clId="{4F8D6397-7EC8-4D44-A10F-ACB10226BECA}" dt="2024-12-09T15:10:19.578" v="731" actId="12788"/>
          <ac:spMkLst>
            <pc:docMk/>
            <pc:sldMk cId="1938664458" sldId="259"/>
            <ac:spMk id="576" creationId="{45A21B82-8CF5-47B9-A21B-CE39432A4AA9}"/>
          </ac:spMkLst>
        </pc:spChg>
        <pc:spChg chg="mod">
          <ac:chgData name="Gislane Sousa Baliza" userId="9677b2ae-d59a-41fa-b76a-1d054bc4078a" providerId="ADAL" clId="{4F8D6397-7EC8-4D44-A10F-ACB10226BECA}" dt="2024-12-09T15:11:23.757" v="745" actId="1076"/>
          <ac:spMkLst>
            <pc:docMk/>
            <pc:sldMk cId="1938664458" sldId="259"/>
            <ac:spMk id="579" creationId="{04513A89-F8C4-45FF-A145-364E91158329}"/>
          </ac:spMkLst>
        </pc:spChg>
        <pc:spChg chg="mod">
          <ac:chgData name="Gislane Sousa Baliza" userId="9677b2ae-d59a-41fa-b76a-1d054bc4078a" providerId="ADAL" clId="{4F8D6397-7EC8-4D44-A10F-ACB10226BECA}" dt="2024-12-09T15:09:29.613" v="727" actId="1038"/>
          <ac:spMkLst>
            <pc:docMk/>
            <pc:sldMk cId="1938664458" sldId="259"/>
            <ac:spMk id="580" creationId="{A095573D-0DA3-41B6-8E3D-9C5B5CD6F266}"/>
          </ac:spMkLst>
        </pc:spChg>
        <pc:spChg chg="mod">
          <ac:chgData name="Gislane Sousa Baliza" userId="9677b2ae-d59a-41fa-b76a-1d054bc4078a" providerId="ADAL" clId="{4F8D6397-7EC8-4D44-A10F-ACB10226BECA}" dt="2024-12-09T15:09:29.613" v="727" actId="1038"/>
          <ac:spMkLst>
            <pc:docMk/>
            <pc:sldMk cId="1938664458" sldId="259"/>
            <ac:spMk id="581" creationId="{54CAD9F2-1F7E-419C-8D89-D646988DA294}"/>
          </ac:spMkLst>
        </pc:spChg>
        <pc:spChg chg="mod">
          <ac:chgData name="Gislane Sousa Baliza" userId="9677b2ae-d59a-41fa-b76a-1d054bc4078a" providerId="ADAL" clId="{4F8D6397-7EC8-4D44-A10F-ACB10226BECA}" dt="2024-12-09T15:09:29.613" v="727" actId="1038"/>
          <ac:spMkLst>
            <pc:docMk/>
            <pc:sldMk cId="1938664458" sldId="259"/>
            <ac:spMk id="587" creationId="{910E055F-B083-4C7B-A8FE-290F93B4EA45}"/>
          </ac:spMkLst>
        </pc:spChg>
        <pc:spChg chg="mod">
          <ac:chgData name="Gislane Sousa Baliza" userId="9677b2ae-d59a-41fa-b76a-1d054bc4078a" providerId="ADAL" clId="{4F8D6397-7EC8-4D44-A10F-ACB10226BECA}" dt="2024-12-09T15:15:36.327" v="831" actId="12788"/>
          <ac:spMkLst>
            <pc:docMk/>
            <pc:sldMk cId="1938664458" sldId="259"/>
            <ac:spMk id="588" creationId="{B82007E3-EABF-4217-A259-7838643E7F7C}"/>
          </ac:spMkLst>
        </pc:spChg>
        <pc:spChg chg="mod">
          <ac:chgData name="Gislane Sousa Baliza" userId="9677b2ae-d59a-41fa-b76a-1d054bc4078a" providerId="ADAL" clId="{4F8D6397-7EC8-4D44-A10F-ACB10226BECA}" dt="2024-12-09T15:15:29.167" v="830" actId="12788"/>
          <ac:spMkLst>
            <pc:docMk/>
            <pc:sldMk cId="1938664458" sldId="259"/>
            <ac:spMk id="589" creationId="{B1DF8DA5-7DC6-453E-B30B-6F7B5C46004E}"/>
          </ac:spMkLst>
        </pc:spChg>
        <pc:spChg chg="mod">
          <ac:chgData name="Gislane Sousa Baliza" userId="9677b2ae-d59a-41fa-b76a-1d054bc4078a" providerId="ADAL" clId="{4F8D6397-7EC8-4D44-A10F-ACB10226BECA}" dt="2024-12-09T15:15:36.327" v="831" actId="12788"/>
          <ac:spMkLst>
            <pc:docMk/>
            <pc:sldMk cId="1938664458" sldId="259"/>
            <ac:spMk id="590" creationId="{1C3B5946-8052-4A5E-B0AF-0439471D7F80}"/>
          </ac:spMkLst>
        </pc:spChg>
        <pc:spChg chg="mod">
          <ac:chgData name="Gislane Sousa Baliza" userId="9677b2ae-d59a-41fa-b76a-1d054bc4078a" providerId="ADAL" clId="{4F8D6397-7EC8-4D44-A10F-ACB10226BECA}" dt="2024-12-09T15:15:36.327" v="831" actId="12788"/>
          <ac:spMkLst>
            <pc:docMk/>
            <pc:sldMk cId="1938664458" sldId="259"/>
            <ac:spMk id="591" creationId="{82383580-D9DF-46DE-8059-9DCA7BE1502E}"/>
          </ac:spMkLst>
        </pc:spChg>
        <pc:spChg chg="mod">
          <ac:chgData name="Gislane Sousa Baliza" userId="9677b2ae-d59a-41fa-b76a-1d054bc4078a" providerId="ADAL" clId="{4F8D6397-7EC8-4D44-A10F-ACB10226BECA}" dt="2024-12-09T15:15:36.327" v="831" actId="12788"/>
          <ac:spMkLst>
            <pc:docMk/>
            <pc:sldMk cId="1938664458" sldId="259"/>
            <ac:spMk id="592" creationId="{5B96D29B-9314-4F8C-8C16-3456BC4F8B44}"/>
          </ac:spMkLst>
        </pc:spChg>
        <pc:spChg chg="mod">
          <ac:chgData name="Gislane Sousa Baliza" userId="9677b2ae-d59a-41fa-b76a-1d054bc4078a" providerId="ADAL" clId="{4F8D6397-7EC8-4D44-A10F-ACB10226BECA}" dt="2024-12-09T15:15:29.167" v="830" actId="12788"/>
          <ac:spMkLst>
            <pc:docMk/>
            <pc:sldMk cId="1938664458" sldId="259"/>
            <ac:spMk id="593" creationId="{F2E3806C-85C0-422E-8B5F-CE664C54BF2F}"/>
          </ac:spMkLst>
        </pc:spChg>
        <pc:spChg chg="mod">
          <ac:chgData name="Gislane Sousa Baliza" userId="9677b2ae-d59a-41fa-b76a-1d054bc4078a" providerId="ADAL" clId="{4F8D6397-7EC8-4D44-A10F-ACB10226BECA}" dt="2024-12-09T15:15:29.167" v="830" actId="12788"/>
          <ac:spMkLst>
            <pc:docMk/>
            <pc:sldMk cId="1938664458" sldId="259"/>
            <ac:spMk id="594" creationId="{B65D99F5-453C-4E54-9FFA-5E0B63B30DC1}"/>
          </ac:spMkLst>
        </pc:spChg>
        <pc:spChg chg="mod">
          <ac:chgData name="Gislane Sousa Baliza" userId="9677b2ae-d59a-41fa-b76a-1d054bc4078a" providerId="ADAL" clId="{4F8D6397-7EC8-4D44-A10F-ACB10226BECA}" dt="2024-12-09T15:15:29.167" v="830" actId="12788"/>
          <ac:spMkLst>
            <pc:docMk/>
            <pc:sldMk cId="1938664458" sldId="259"/>
            <ac:spMk id="596" creationId="{75D7AC1B-AB76-488C-9054-B0B2811C8C7B}"/>
          </ac:spMkLst>
        </pc:spChg>
        <pc:spChg chg="mod">
          <ac:chgData name="Gislane Sousa Baliza" userId="9677b2ae-d59a-41fa-b76a-1d054bc4078a" providerId="ADAL" clId="{4F8D6397-7EC8-4D44-A10F-ACB10226BECA}" dt="2024-12-09T14:56:32.240" v="564" actId="12789"/>
          <ac:spMkLst>
            <pc:docMk/>
            <pc:sldMk cId="1938664458" sldId="259"/>
            <ac:spMk id="669" creationId="{D69E7F0F-ABDB-4210-A1A5-B34A09AFC38C}"/>
          </ac:spMkLst>
        </pc:spChg>
        <pc:spChg chg="mod">
          <ac:chgData name="Gislane Sousa Baliza" userId="9677b2ae-d59a-41fa-b76a-1d054bc4078a" providerId="ADAL" clId="{4F8D6397-7EC8-4D44-A10F-ACB10226BECA}" dt="2024-12-09T14:56:32.240" v="564" actId="12789"/>
          <ac:spMkLst>
            <pc:docMk/>
            <pc:sldMk cId="1938664458" sldId="259"/>
            <ac:spMk id="751" creationId="{22EBFB06-E995-4E53-BC36-6EC12F498031}"/>
          </ac:spMkLst>
        </pc:spChg>
        <pc:spChg chg="mod">
          <ac:chgData name="Gislane Sousa Baliza" userId="9677b2ae-d59a-41fa-b76a-1d054bc4078a" providerId="ADAL" clId="{4F8D6397-7EC8-4D44-A10F-ACB10226BECA}" dt="2024-12-09T15:14:46.044" v="807" actId="1037"/>
          <ac:spMkLst>
            <pc:docMk/>
            <pc:sldMk cId="1938664458" sldId="259"/>
            <ac:spMk id="771" creationId="{DE4B25E3-6F34-431B-A59B-1E51491009FA}"/>
          </ac:spMkLst>
        </pc:spChg>
        <pc:cxnChg chg="mod">
          <ac:chgData name="Gislane Sousa Baliza" userId="9677b2ae-d59a-41fa-b76a-1d054bc4078a" providerId="ADAL" clId="{4F8D6397-7EC8-4D44-A10F-ACB10226BECA}" dt="2024-12-09T14:57:43.566" v="572" actId="14100"/>
          <ac:cxnSpMkLst>
            <pc:docMk/>
            <pc:sldMk cId="1938664458" sldId="259"/>
            <ac:cxnSpMk id="4" creationId="{2DE931EB-8ED9-405C-A934-1255D5686EA4}"/>
          </ac:cxnSpMkLst>
        </pc:cxnChg>
        <pc:cxnChg chg="mod">
          <ac:chgData name="Gislane Sousa Baliza" userId="9677b2ae-d59a-41fa-b76a-1d054bc4078a" providerId="ADAL" clId="{4F8D6397-7EC8-4D44-A10F-ACB10226BECA}" dt="2024-12-09T14:57:15.947" v="567" actId="14100"/>
          <ac:cxnSpMkLst>
            <pc:docMk/>
            <pc:sldMk cId="1938664458" sldId="259"/>
            <ac:cxnSpMk id="6" creationId="{9F0545EB-D0AE-4AFD-9B6F-0AAC04B92B6F}"/>
          </ac:cxnSpMkLst>
        </pc:cxnChg>
        <pc:cxnChg chg="mod">
          <ac:chgData name="Gislane Sousa Baliza" userId="9677b2ae-d59a-41fa-b76a-1d054bc4078a" providerId="ADAL" clId="{4F8D6397-7EC8-4D44-A10F-ACB10226BECA}" dt="2024-12-09T15:17:05.106" v="848" actId="14100"/>
          <ac:cxnSpMkLst>
            <pc:docMk/>
            <pc:sldMk cId="1938664458" sldId="259"/>
            <ac:cxnSpMk id="7" creationId="{0FE27592-8E80-4F53-B2E8-4615DE6994EC}"/>
          </ac:cxnSpMkLst>
        </pc:cxnChg>
        <pc:cxnChg chg="mod">
          <ac:chgData name="Gislane Sousa Baliza" userId="9677b2ae-d59a-41fa-b76a-1d054bc4078a" providerId="ADAL" clId="{4F8D6397-7EC8-4D44-A10F-ACB10226BECA}" dt="2024-12-09T15:16:43.806" v="847" actId="14100"/>
          <ac:cxnSpMkLst>
            <pc:docMk/>
            <pc:sldMk cId="1938664458" sldId="259"/>
            <ac:cxnSpMk id="8" creationId="{5BBDB081-40A1-47EA-B5AB-148C334901E3}"/>
          </ac:cxnSpMkLst>
        </pc:cxnChg>
        <pc:cxnChg chg="mod">
          <ac:chgData name="Gislane Sousa Baliza" userId="9677b2ae-d59a-41fa-b76a-1d054bc4078a" providerId="ADAL" clId="{4F8D6397-7EC8-4D44-A10F-ACB10226BECA}" dt="2024-12-09T14:48:53.022" v="519" actId="14100"/>
          <ac:cxnSpMkLst>
            <pc:docMk/>
            <pc:sldMk cId="1938664458" sldId="259"/>
            <ac:cxnSpMk id="36" creationId="{D470DCB7-2535-FF6F-46AF-90743B9CA5D0}"/>
          </ac:cxnSpMkLst>
        </pc:cxnChg>
        <pc:cxnChg chg="mod">
          <ac:chgData name="Gislane Sousa Baliza" userId="9677b2ae-d59a-41fa-b76a-1d054bc4078a" providerId="ADAL" clId="{4F8D6397-7EC8-4D44-A10F-ACB10226BECA}" dt="2024-12-09T14:48:50.539" v="518" actId="14100"/>
          <ac:cxnSpMkLst>
            <pc:docMk/>
            <pc:sldMk cId="1938664458" sldId="259"/>
            <ac:cxnSpMk id="38" creationId="{3A5005ED-777A-F108-D584-4B60BFC0B2A0}"/>
          </ac:cxnSpMkLst>
        </pc:cxnChg>
        <pc:cxnChg chg="add 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72" creationId="{751D00CE-516B-8CFF-A499-09749BA939A1}"/>
          </ac:cxnSpMkLst>
        </pc:cxnChg>
        <pc:cxnChg chg="mod">
          <ac:chgData name="Gislane Sousa Baliza" userId="9677b2ae-d59a-41fa-b76a-1d054bc4078a" providerId="ADAL" clId="{4F8D6397-7EC8-4D44-A10F-ACB10226BECA}" dt="2024-12-09T15:09:04.635" v="711" actId="14100"/>
          <ac:cxnSpMkLst>
            <pc:docMk/>
            <pc:sldMk cId="1938664458" sldId="259"/>
            <ac:cxnSpMk id="73" creationId="{89B27B8D-DD25-48DB-9E6F-80069656159C}"/>
          </ac:cxnSpMkLst>
        </pc:cxnChg>
        <pc:cxnChg chg="add mod">
          <ac:chgData name="Gislane Sousa Baliza" userId="9677b2ae-d59a-41fa-b76a-1d054bc4078a" providerId="ADAL" clId="{4F8D6397-7EC8-4D44-A10F-ACB10226BECA}" dt="2024-12-09T14:49:16.331" v="521" actId="14100"/>
          <ac:cxnSpMkLst>
            <pc:docMk/>
            <pc:sldMk cId="1938664458" sldId="259"/>
            <ac:cxnSpMk id="74" creationId="{9A8D528C-C354-E974-C0F9-386E55DF6DEC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108" creationId="{65AF05E5-1FAE-5157-96D8-B17EFDD83C33}"/>
          </ac:cxnSpMkLst>
        </pc:cxnChg>
        <pc:cxnChg chg="add del mod">
          <ac:chgData name="Gislane Sousa Baliza" userId="9677b2ae-d59a-41fa-b76a-1d054bc4078a" providerId="ADAL" clId="{4F8D6397-7EC8-4D44-A10F-ACB10226BECA}" dt="2024-12-09T14:32:47.728" v="334" actId="478"/>
          <ac:cxnSpMkLst>
            <pc:docMk/>
            <pc:sldMk cId="1938664458" sldId="259"/>
            <ac:cxnSpMk id="120" creationId="{10A8C7D5-C472-C6FF-9B7D-C85CC3E2E2AB}"/>
          </ac:cxnSpMkLst>
        </pc:cxnChg>
        <pc:cxnChg chg="add del mod">
          <ac:chgData name="Gislane Sousa Baliza" userId="9677b2ae-d59a-41fa-b76a-1d054bc4078a" providerId="ADAL" clId="{4F8D6397-7EC8-4D44-A10F-ACB10226BECA}" dt="2024-12-09T14:32:53.004" v="338" actId="478"/>
          <ac:cxnSpMkLst>
            <pc:docMk/>
            <pc:sldMk cId="1938664458" sldId="259"/>
            <ac:cxnSpMk id="128" creationId="{D0E3546D-6852-0801-D7EF-B4FC2B1C27CE}"/>
          </ac:cxnSpMkLst>
        </pc:cxnChg>
        <pc:cxnChg chg="add del mod">
          <ac:chgData name="Gislane Sousa Baliza" userId="9677b2ae-d59a-41fa-b76a-1d054bc4078a" providerId="ADAL" clId="{4F8D6397-7EC8-4D44-A10F-ACB10226BECA}" dt="2024-12-09T14:32:54.354" v="339" actId="478"/>
          <ac:cxnSpMkLst>
            <pc:docMk/>
            <pc:sldMk cId="1938664458" sldId="259"/>
            <ac:cxnSpMk id="132" creationId="{6FBE9F1D-59B7-15E8-CE95-3C1BBF665682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147" creationId="{BF085FA1-20C4-453D-BCD2-5DCD6AA9E8EE}"/>
          </ac:cxnSpMkLst>
        </pc:cxnChg>
        <pc:cxnChg chg="del mod">
          <ac:chgData name="Gislane Sousa Baliza" userId="9677b2ae-d59a-41fa-b76a-1d054bc4078a" providerId="ADAL" clId="{4F8D6397-7EC8-4D44-A10F-ACB10226BECA}" dt="2024-12-09T12:33:07.518" v="0" actId="478"/>
          <ac:cxnSpMkLst>
            <pc:docMk/>
            <pc:sldMk cId="1938664458" sldId="259"/>
            <ac:cxnSpMk id="149" creationId="{DF137F90-7D1A-AD93-0E55-928748E05B88}"/>
          </ac:cxnSpMkLst>
        </pc:cxnChg>
        <pc:cxnChg chg="mod">
          <ac:chgData name="Gislane Sousa Baliza" userId="9677b2ae-d59a-41fa-b76a-1d054bc4078a" providerId="ADAL" clId="{4F8D6397-7EC8-4D44-A10F-ACB10226BECA}" dt="2024-12-09T14:47:44.084" v="508" actId="14100"/>
          <ac:cxnSpMkLst>
            <pc:docMk/>
            <pc:sldMk cId="1938664458" sldId="259"/>
            <ac:cxnSpMk id="150" creationId="{CDC1D14C-6B71-4E0F-8A49-F7D2C544CA11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151" creationId="{50F8B001-464B-47EA-93EA-9E2ED317E1F4}"/>
          </ac:cxnSpMkLst>
        </pc:cxnChg>
        <pc:cxnChg chg="mod">
          <ac:chgData name="Gislane Sousa Baliza" userId="9677b2ae-d59a-41fa-b76a-1d054bc4078a" providerId="ADAL" clId="{4F8D6397-7EC8-4D44-A10F-ACB10226BECA}" dt="2024-12-09T14:58:57.802" v="580" actId="14100"/>
          <ac:cxnSpMkLst>
            <pc:docMk/>
            <pc:sldMk cId="1938664458" sldId="259"/>
            <ac:cxnSpMk id="165" creationId="{2F75AD62-E88D-4F41-84E3-C6926DA3F405}"/>
          </ac:cxnSpMkLst>
        </pc:cxnChg>
        <pc:cxnChg chg="add del mod">
          <ac:chgData name="Gislane Sousa Baliza" userId="9677b2ae-d59a-41fa-b76a-1d054bc4078a" providerId="ADAL" clId="{4F8D6397-7EC8-4D44-A10F-ACB10226BECA}" dt="2024-12-09T14:34:58.556" v="367" actId="478"/>
          <ac:cxnSpMkLst>
            <pc:docMk/>
            <pc:sldMk cId="1938664458" sldId="259"/>
            <ac:cxnSpMk id="175" creationId="{8299F277-E31C-6D5A-0D53-AF0D4F2B3AEE}"/>
          </ac:cxnSpMkLst>
        </pc:cxnChg>
        <pc:cxnChg chg="add mod">
          <ac:chgData name="Gislane Sousa Baliza" userId="9677b2ae-d59a-41fa-b76a-1d054bc4078a" providerId="ADAL" clId="{4F8D6397-7EC8-4D44-A10F-ACB10226BECA}" dt="2024-12-09T14:33:20.936" v="345" actId="14100"/>
          <ac:cxnSpMkLst>
            <pc:docMk/>
            <pc:sldMk cId="1938664458" sldId="259"/>
            <ac:cxnSpMk id="206" creationId="{9FA3F837-1D62-3987-E5DA-11022ED100F6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230" creationId="{BB60252F-C807-2CE2-7722-50F098A39EC6}"/>
          </ac:cxnSpMkLst>
        </pc:cxnChg>
        <pc:cxnChg chg="add mod">
          <ac:chgData name="Gislane Sousa Baliza" userId="9677b2ae-d59a-41fa-b76a-1d054bc4078a" providerId="ADAL" clId="{4F8D6397-7EC8-4D44-A10F-ACB10226BECA}" dt="2024-12-09T14:33:30.690" v="349" actId="14100"/>
          <ac:cxnSpMkLst>
            <pc:docMk/>
            <pc:sldMk cId="1938664458" sldId="259"/>
            <ac:cxnSpMk id="233" creationId="{4372B014-8EF7-F1FB-9EA1-679F1946D187}"/>
          </ac:cxnSpMkLst>
        </pc:cxnChg>
        <pc:cxnChg chg="add mod">
          <ac:chgData name="Gislane Sousa Baliza" userId="9677b2ae-d59a-41fa-b76a-1d054bc4078a" providerId="ADAL" clId="{4F8D6397-7EC8-4D44-A10F-ACB10226BECA}" dt="2024-12-09T14:33:40.085" v="353" actId="14100"/>
          <ac:cxnSpMkLst>
            <pc:docMk/>
            <pc:sldMk cId="1938664458" sldId="259"/>
            <ac:cxnSpMk id="237" creationId="{FF80ABB1-B656-AEE9-E24F-EEAEF15E08E6}"/>
          </ac:cxnSpMkLst>
        </pc:cxnChg>
        <pc:cxnChg chg="add mod">
          <ac:chgData name="Gislane Sousa Baliza" userId="9677b2ae-d59a-41fa-b76a-1d054bc4078a" providerId="ADAL" clId="{4F8D6397-7EC8-4D44-A10F-ACB10226BECA}" dt="2024-12-09T14:33:50.703" v="357" actId="14100"/>
          <ac:cxnSpMkLst>
            <pc:docMk/>
            <pc:sldMk cId="1938664458" sldId="259"/>
            <ac:cxnSpMk id="241" creationId="{C5654BC1-E8D5-12C0-EEBF-44C8969BDBFA}"/>
          </ac:cxnSpMkLst>
        </pc:cxnChg>
        <pc:cxnChg chg="add mod">
          <ac:chgData name="Gislane Sousa Baliza" userId="9677b2ae-d59a-41fa-b76a-1d054bc4078a" providerId="ADAL" clId="{4F8D6397-7EC8-4D44-A10F-ACB10226BECA}" dt="2024-12-09T14:34:15.597" v="362" actId="14100"/>
          <ac:cxnSpMkLst>
            <pc:docMk/>
            <pc:sldMk cId="1938664458" sldId="259"/>
            <ac:cxnSpMk id="245" creationId="{0AC3A0B5-066D-BFAB-801F-CE757220A11B}"/>
          </ac:cxnSpMkLst>
        </pc:cxnChg>
        <pc:cxnChg chg="add mod">
          <ac:chgData name="Gislane Sousa Baliza" userId="9677b2ae-d59a-41fa-b76a-1d054bc4078a" providerId="ADAL" clId="{4F8D6397-7EC8-4D44-A10F-ACB10226BECA}" dt="2024-12-09T14:38:08.513" v="405" actId="1076"/>
          <ac:cxnSpMkLst>
            <pc:docMk/>
            <pc:sldMk cId="1938664458" sldId="259"/>
            <ac:cxnSpMk id="250" creationId="{34002595-8991-E7E9-5969-6BA3EACA2955}"/>
          </ac:cxnSpMkLst>
        </pc:cxnChg>
        <pc:cxnChg chg="add mod">
          <ac:chgData name="Gislane Sousa Baliza" userId="9677b2ae-d59a-41fa-b76a-1d054bc4078a" providerId="ADAL" clId="{4F8D6397-7EC8-4D44-A10F-ACB10226BECA}" dt="2024-12-09T14:35:25.298" v="375" actId="14100"/>
          <ac:cxnSpMkLst>
            <pc:docMk/>
            <pc:sldMk cId="1938664458" sldId="259"/>
            <ac:cxnSpMk id="254" creationId="{EF907778-06B1-AA05-9BEA-7BC8DBE93EE6}"/>
          </ac:cxnSpMkLst>
        </pc:cxnChg>
        <pc:cxnChg chg="add mod">
          <ac:chgData name="Gislane Sousa Baliza" userId="9677b2ae-d59a-41fa-b76a-1d054bc4078a" providerId="ADAL" clId="{4F8D6397-7EC8-4D44-A10F-ACB10226BECA}" dt="2024-12-09T14:36:10.284" v="379" actId="14100"/>
          <ac:cxnSpMkLst>
            <pc:docMk/>
            <pc:sldMk cId="1938664458" sldId="259"/>
            <ac:cxnSpMk id="259" creationId="{3BEA34A2-6D77-11FD-B949-25D33992AA53}"/>
          </ac:cxnSpMkLst>
        </pc:cxnChg>
        <pc:cxnChg chg="mod">
          <ac:chgData name="Gislane Sousa Baliza" userId="9677b2ae-d59a-41fa-b76a-1d054bc4078a" providerId="ADAL" clId="{4F8D6397-7EC8-4D44-A10F-ACB10226BECA}" dt="2024-12-09T15:17:26.465" v="853" actId="14100"/>
          <ac:cxnSpMkLst>
            <pc:docMk/>
            <pc:sldMk cId="1938664458" sldId="259"/>
            <ac:cxnSpMk id="262" creationId="{49BDF4E8-AA0D-4CAA-89F9-71A3263EA1CB}"/>
          </ac:cxnSpMkLst>
        </pc:cxnChg>
        <pc:cxnChg chg="mod">
          <ac:chgData name="Gislane Sousa Baliza" userId="9677b2ae-d59a-41fa-b76a-1d054bc4078a" providerId="ADAL" clId="{4F8D6397-7EC8-4D44-A10F-ACB10226BECA}" dt="2024-12-09T15:17:30.177" v="854" actId="14100"/>
          <ac:cxnSpMkLst>
            <pc:docMk/>
            <pc:sldMk cId="1938664458" sldId="259"/>
            <ac:cxnSpMk id="263" creationId="{FEE48C0B-2C04-49C9-9563-604E96F13E0A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64" creationId="{560216FA-1510-474C-A139-648087F40CCF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65" creationId="{BB672C90-9B91-44AA-BFA6-7CEE8777767D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66" creationId="{1AD4DE8E-3BA0-4032-9EB2-595866B1BB03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67" creationId="{AF24C0A5-6F50-4006-A71B-40C4D4F55DC2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69" creationId="{619547EF-60E9-48B2-B95D-DA93753EA181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70" creationId="{854EC731-0C46-4C41-AB69-164226C5CFC8}"/>
          </ac:cxnSpMkLst>
        </pc:cxnChg>
        <pc:cxnChg chg="mod">
          <ac:chgData name="Gislane Sousa Baliza" userId="9677b2ae-d59a-41fa-b76a-1d054bc4078a" providerId="ADAL" clId="{4F8D6397-7EC8-4D44-A10F-ACB10226BECA}" dt="2024-12-09T15:17:19.948" v="852" actId="1035"/>
          <ac:cxnSpMkLst>
            <pc:docMk/>
            <pc:sldMk cId="1938664458" sldId="259"/>
            <ac:cxnSpMk id="271" creationId="{18EDAE1F-6060-41FE-ACA3-6B5E941A2404}"/>
          </ac:cxnSpMkLst>
        </pc:cxnChg>
        <pc:cxnChg chg="add mod">
          <ac:chgData name="Gislane Sousa Baliza" userId="9677b2ae-d59a-41fa-b76a-1d054bc4078a" providerId="ADAL" clId="{4F8D6397-7EC8-4D44-A10F-ACB10226BECA}" dt="2024-12-09T14:36:21.339" v="383" actId="14100"/>
          <ac:cxnSpMkLst>
            <pc:docMk/>
            <pc:sldMk cId="1938664458" sldId="259"/>
            <ac:cxnSpMk id="275" creationId="{F1489BCF-5D4F-3A90-07F7-A2CBBF3471E6}"/>
          </ac:cxnSpMkLst>
        </pc:cxnChg>
        <pc:cxnChg chg="mod">
          <ac:chgData name="Gislane Sousa Baliza" userId="9677b2ae-d59a-41fa-b76a-1d054bc4078a" providerId="ADAL" clId="{4F8D6397-7EC8-4D44-A10F-ACB10226BECA}" dt="2024-12-09T14:58:52.437" v="579" actId="14100"/>
          <ac:cxnSpMkLst>
            <pc:docMk/>
            <pc:sldMk cId="1938664458" sldId="259"/>
            <ac:cxnSpMk id="284" creationId="{B3C198A2-B70D-4E09-996B-2859F15C69A0}"/>
          </ac:cxnSpMkLst>
        </pc:cxnChg>
        <pc:cxnChg chg="add mod">
          <ac:chgData name="Gislane Sousa Baliza" userId="9677b2ae-d59a-41fa-b76a-1d054bc4078a" providerId="ADAL" clId="{4F8D6397-7EC8-4D44-A10F-ACB10226BECA}" dt="2024-12-09T14:36:30.144" v="387" actId="14100"/>
          <ac:cxnSpMkLst>
            <pc:docMk/>
            <pc:sldMk cId="1938664458" sldId="259"/>
            <ac:cxnSpMk id="287" creationId="{2FF089C0-DEB2-EFAE-F99D-9DB4C02E61B4}"/>
          </ac:cxnSpMkLst>
        </pc:cxnChg>
        <pc:cxnChg chg="mod">
          <ac:chgData name="Gislane Sousa Baliza" userId="9677b2ae-d59a-41fa-b76a-1d054bc4078a" providerId="ADAL" clId="{4F8D6397-7EC8-4D44-A10F-ACB10226BECA}" dt="2024-12-09T14:47:44.084" v="508" actId="14100"/>
          <ac:cxnSpMkLst>
            <pc:docMk/>
            <pc:sldMk cId="1938664458" sldId="259"/>
            <ac:cxnSpMk id="289" creationId="{3B108E43-D7A5-4F07-B343-0F7507E01ACD}"/>
          </ac:cxnSpMkLst>
        </pc:cxnChg>
        <pc:cxnChg chg="add mod">
          <ac:chgData name="Gislane Sousa Baliza" userId="9677b2ae-d59a-41fa-b76a-1d054bc4078a" providerId="ADAL" clId="{4F8D6397-7EC8-4D44-A10F-ACB10226BECA}" dt="2024-12-09T14:36:40.019" v="391" actId="14100"/>
          <ac:cxnSpMkLst>
            <pc:docMk/>
            <pc:sldMk cId="1938664458" sldId="259"/>
            <ac:cxnSpMk id="293" creationId="{21644E78-2218-41D9-76AE-B302ECBA05F0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23" creationId="{729114AF-9A73-C09F-E550-021BC2E88CD3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31" creationId="{F75FF639-4BD4-4DE2-E20E-1082A2488311}"/>
          </ac:cxnSpMkLst>
        </pc:cxnChg>
        <pc:cxnChg chg="add mod">
          <ac:chgData name="Gislane Sousa Baliza" userId="9677b2ae-d59a-41fa-b76a-1d054bc4078a" providerId="ADAL" clId="{4F8D6397-7EC8-4D44-A10F-ACB10226BECA}" dt="2024-12-09T14:39:31.612" v="420" actId="14100"/>
          <ac:cxnSpMkLst>
            <pc:docMk/>
            <pc:sldMk cId="1938664458" sldId="259"/>
            <ac:cxnSpMk id="338" creationId="{5F200EF0-E1E0-6CC7-06A6-9853F15E9C60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39" creationId="{D0D1CC3A-D213-EF75-86B9-081505823BC5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46" creationId="{60DF59DE-4BC3-6D93-5EE5-40418717A655}"/>
          </ac:cxnSpMkLst>
        </pc:cxnChg>
        <pc:cxnChg chg="add mod">
          <ac:chgData name="Gislane Sousa Baliza" userId="9677b2ae-d59a-41fa-b76a-1d054bc4078a" providerId="ADAL" clId="{4F8D6397-7EC8-4D44-A10F-ACB10226BECA}" dt="2024-12-09T14:40:34.178" v="436" actId="1076"/>
          <ac:cxnSpMkLst>
            <pc:docMk/>
            <pc:sldMk cId="1938664458" sldId="259"/>
            <ac:cxnSpMk id="347" creationId="{6ADF93F4-4AE0-42F8-C941-42BF1E23ECF5}"/>
          </ac:cxnSpMkLst>
        </pc:cxnChg>
        <pc:cxnChg chg="mod">
          <ac:chgData name="Gislane Sousa Baliza" userId="9677b2ae-d59a-41fa-b76a-1d054bc4078a" providerId="ADAL" clId="{4F8D6397-7EC8-4D44-A10F-ACB10226BECA}" dt="2024-12-09T15:07:36.353" v="676" actId="14100"/>
          <ac:cxnSpMkLst>
            <pc:docMk/>
            <pc:sldMk cId="1938664458" sldId="259"/>
            <ac:cxnSpMk id="348" creationId="{DA3E700E-75C2-46EA-8AEB-01B2ECE252B7}"/>
          </ac:cxnSpMkLst>
        </pc:cxnChg>
        <pc:cxnChg chg="mod">
          <ac:chgData name="Gislane Sousa Baliza" userId="9677b2ae-d59a-41fa-b76a-1d054bc4078a" providerId="ADAL" clId="{4F8D6397-7EC8-4D44-A10F-ACB10226BECA}" dt="2024-12-09T15:07:41.494" v="677" actId="14100"/>
          <ac:cxnSpMkLst>
            <pc:docMk/>
            <pc:sldMk cId="1938664458" sldId="259"/>
            <ac:cxnSpMk id="349" creationId="{157F705A-A1B3-4971-82DE-31E9506C42EC}"/>
          </ac:cxnSpMkLst>
        </pc:cxnChg>
        <pc:cxnChg chg="mod">
          <ac:chgData name="Gislane Sousa Baliza" userId="9677b2ae-d59a-41fa-b76a-1d054bc4078a" providerId="ADAL" clId="{4F8D6397-7EC8-4D44-A10F-ACB10226BECA}" dt="2024-12-09T15:07:47.293" v="693" actId="1037"/>
          <ac:cxnSpMkLst>
            <pc:docMk/>
            <pc:sldMk cId="1938664458" sldId="259"/>
            <ac:cxnSpMk id="350" creationId="{7F42930D-8166-4D46-89AA-AD806953A0A2}"/>
          </ac:cxnSpMkLst>
        </pc:cxnChg>
        <pc:cxnChg chg="mod">
          <ac:chgData name="Gislane Sousa Baliza" userId="9677b2ae-d59a-41fa-b76a-1d054bc4078a" providerId="ADAL" clId="{4F8D6397-7EC8-4D44-A10F-ACB10226BECA}" dt="2024-12-09T15:08:41.641" v="709" actId="14100"/>
          <ac:cxnSpMkLst>
            <pc:docMk/>
            <pc:sldMk cId="1938664458" sldId="259"/>
            <ac:cxnSpMk id="359" creationId="{2CB780B3-DD4F-46D1-9E4D-9EBBC0CE4631}"/>
          </ac:cxnSpMkLst>
        </pc:cxnChg>
        <pc:cxnChg chg="mod">
          <ac:chgData name="Gislane Sousa Baliza" userId="9677b2ae-d59a-41fa-b76a-1d054bc4078a" providerId="ADAL" clId="{4F8D6397-7EC8-4D44-A10F-ACB10226BECA}" dt="2024-12-09T14:56:43.389" v="565" actId="12789"/>
          <ac:cxnSpMkLst>
            <pc:docMk/>
            <pc:sldMk cId="1938664458" sldId="259"/>
            <ac:cxnSpMk id="365" creationId="{A2E98415-643E-4198-BDE6-FA60E7AE5962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67" creationId="{0CFF3094-7285-3E62-4D67-0972B08D4021}"/>
          </ac:cxnSpMkLst>
        </pc:cxnChg>
        <pc:cxnChg chg="mod">
          <ac:chgData name="Gislane Sousa Baliza" userId="9677b2ae-d59a-41fa-b76a-1d054bc4078a" providerId="ADAL" clId="{4F8D6397-7EC8-4D44-A10F-ACB10226BECA}" dt="2024-12-09T14:57:22.855" v="568" actId="14100"/>
          <ac:cxnSpMkLst>
            <pc:docMk/>
            <pc:sldMk cId="1938664458" sldId="259"/>
            <ac:cxnSpMk id="368" creationId="{CCEB531F-1A99-451C-9E0A-133E57F96411}"/>
          </ac:cxnSpMkLst>
        </pc:cxnChg>
        <pc:cxnChg chg="add del mod">
          <ac:chgData name="Gislane Sousa Baliza" userId="9677b2ae-d59a-41fa-b76a-1d054bc4078a" providerId="ADAL" clId="{4F8D6397-7EC8-4D44-A10F-ACB10226BECA}" dt="2024-12-09T14:40:28.390" v="433"/>
          <ac:cxnSpMkLst>
            <pc:docMk/>
            <pc:sldMk cId="1938664458" sldId="259"/>
            <ac:cxnSpMk id="370" creationId="{B35902D7-98C9-85BF-EC2E-FA7BCDCCD0C8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72" creationId="{DA7603C8-CC28-05A7-569E-7FF58FC2007E}"/>
          </ac:cxnSpMkLst>
        </pc:cxnChg>
        <pc:cxnChg chg="add mod">
          <ac:chgData name="Gislane Sousa Baliza" userId="9677b2ae-d59a-41fa-b76a-1d054bc4078a" providerId="ADAL" clId="{4F8D6397-7EC8-4D44-A10F-ACB10226BECA}" dt="2024-12-09T14:40:43.411" v="439" actId="14100"/>
          <ac:cxnSpMkLst>
            <pc:docMk/>
            <pc:sldMk cId="1938664458" sldId="259"/>
            <ac:cxnSpMk id="375" creationId="{0D493701-424A-0D69-8CE4-B98283168B80}"/>
          </ac:cxnSpMkLst>
        </pc:cxnChg>
        <pc:cxnChg chg="mod">
          <ac:chgData name="Gislane Sousa Baliza" userId="9677b2ae-d59a-41fa-b76a-1d054bc4078a" providerId="ADAL" clId="{4F8D6397-7EC8-4D44-A10F-ACB10226BECA}" dt="2024-12-09T14:50:46.910" v="534" actId="1036"/>
          <ac:cxnSpMkLst>
            <pc:docMk/>
            <pc:sldMk cId="1938664458" sldId="259"/>
            <ac:cxnSpMk id="376" creationId="{FB058506-B002-6DD7-79F7-025BEA964687}"/>
          </ac:cxnSpMkLst>
        </pc:cxnChg>
        <pc:cxnChg chg="add mod">
          <ac:chgData name="Gislane Sousa Baliza" userId="9677b2ae-d59a-41fa-b76a-1d054bc4078a" providerId="ADAL" clId="{4F8D6397-7EC8-4D44-A10F-ACB10226BECA}" dt="2024-12-09T14:40:54.904" v="443" actId="14100"/>
          <ac:cxnSpMkLst>
            <pc:docMk/>
            <pc:sldMk cId="1938664458" sldId="259"/>
            <ac:cxnSpMk id="381" creationId="{43ADEFA6-EC5C-5D1E-1BCF-4348EEB3ABB0}"/>
          </ac:cxnSpMkLst>
        </pc:cxnChg>
        <pc:cxnChg chg="mod">
          <ac:chgData name="Gislane Sousa Baliza" userId="9677b2ae-d59a-41fa-b76a-1d054bc4078a" providerId="ADAL" clId="{4F8D6397-7EC8-4D44-A10F-ACB10226BECA}" dt="2024-12-09T14:42:35.575" v="468" actId="14100"/>
          <ac:cxnSpMkLst>
            <pc:docMk/>
            <pc:sldMk cId="1938664458" sldId="259"/>
            <ac:cxnSpMk id="385" creationId="{9A97E65F-FE8B-E0FB-D631-0CEA40BE630A}"/>
          </ac:cxnSpMkLst>
        </pc:cxnChg>
        <pc:cxnChg chg="add mod">
          <ac:chgData name="Gislane Sousa Baliza" userId="9677b2ae-d59a-41fa-b76a-1d054bc4078a" providerId="ADAL" clId="{4F8D6397-7EC8-4D44-A10F-ACB10226BECA}" dt="2024-12-09T14:41:03.916" v="447" actId="14100"/>
          <ac:cxnSpMkLst>
            <pc:docMk/>
            <pc:sldMk cId="1938664458" sldId="259"/>
            <ac:cxnSpMk id="388" creationId="{F3B9769D-D6E9-BE95-A2C7-B408074581CE}"/>
          </ac:cxnSpMkLst>
        </pc:cxnChg>
        <pc:cxnChg chg="add mod">
          <ac:chgData name="Gislane Sousa Baliza" userId="9677b2ae-d59a-41fa-b76a-1d054bc4078a" providerId="ADAL" clId="{4F8D6397-7EC8-4D44-A10F-ACB10226BECA}" dt="2024-12-09T14:41:13.371" v="451" actId="14100"/>
          <ac:cxnSpMkLst>
            <pc:docMk/>
            <pc:sldMk cId="1938664458" sldId="259"/>
            <ac:cxnSpMk id="392" creationId="{FAB9C49B-2581-08BC-B542-DFB264248891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399" creationId="{B55C14E5-AF5F-4AFB-B7E4-E833944BD69F}"/>
          </ac:cxnSpMkLst>
        </pc:cxnChg>
        <pc:cxnChg chg="del mod">
          <ac:chgData name="Gislane Sousa Baliza" userId="9677b2ae-d59a-41fa-b76a-1d054bc4078a" providerId="ADAL" clId="{4F8D6397-7EC8-4D44-A10F-ACB10226BECA}" dt="2024-12-09T14:41:42.255" v="457" actId="478"/>
          <ac:cxnSpMkLst>
            <pc:docMk/>
            <pc:sldMk cId="1938664458" sldId="259"/>
            <ac:cxnSpMk id="416" creationId="{41BDA805-B7C1-5D3A-FAD8-F14C837ADE0D}"/>
          </ac:cxnSpMkLst>
        </pc:cxnChg>
        <pc:cxnChg chg="add mod">
          <ac:chgData name="Gislane Sousa Baliza" userId="9677b2ae-d59a-41fa-b76a-1d054bc4078a" providerId="ADAL" clId="{4F8D6397-7EC8-4D44-A10F-ACB10226BECA}" dt="2024-12-09T14:45:27.801" v="477" actId="14100"/>
          <ac:cxnSpMkLst>
            <pc:docMk/>
            <pc:sldMk cId="1938664458" sldId="259"/>
            <ac:cxnSpMk id="432" creationId="{3E5F3A67-F934-CA06-B6B0-BA83DF9BF6E4}"/>
          </ac:cxnSpMkLst>
        </pc:cxnChg>
        <pc:cxnChg chg="add mod">
          <ac:chgData name="Gislane Sousa Baliza" userId="9677b2ae-d59a-41fa-b76a-1d054bc4078a" providerId="ADAL" clId="{4F8D6397-7EC8-4D44-A10F-ACB10226BECA}" dt="2024-12-09T14:45:35.325" v="481" actId="14100"/>
          <ac:cxnSpMkLst>
            <pc:docMk/>
            <pc:sldMk cId="1938664458" sldId="259"/>
            <ac:cxnSpMk id="440" creationId="{4EF9F506-403C-8991-05D3-E3D5D90E742F}"/>
          </ac:cxnSpMkLst>
        </pc:cxnChg>
        <pc:cxnChg chg="add mod">
          <ac:chgData name="Gislane Sousa Baliza" userId="9677b2ae-d59a-41fa-b76a-1d054bc4078a" providerId="ADAL" clId="{4F8D6397-7EC8-4D44-A10F-ACB10226BECA}" dt="2024-12-09T14:45:45.389" v="485" actId="14100"/>
          <ac:cxnSpMkLst>
            <pc:docMk/>
            <pc:sldMk cId="1938664458" sldId="259"/>
            <ac:cxnSpMk id="450" creationId="{8D28E921-872F-DDF4-5116-B35549DFA544}"/>
          </ac:cxnSpMkLst>
        </pc:cxnChg>
        <pc:cxnChg chg="add mod">
          <ac:chgData name="Gislane Sousa Baliza" userId="9677b2ae-d59a-41fa-b76a-1d054bc4078a" providerId="ADAL" clId="{4F8D6397-7EC8-4D44-A10F-ACB10226BECA}" dt="2024-12-09T14:45:55.048" v="489" actId="14100"/>
          <ac:cxnSpMkLst>
            <pc:docMk/>
            <pc:sldMk cId="1938664458" sldId="259"/>
            <ac:cxnSpMk id="462" creationId="{8C0A0955-EED2-78F3-0D9E-EFD7D63860DF}"/>
          </ac:cxnSpMkLst>
        </pc:cxnChg>
        <pc:cxnChg chg="add mod">
          <ac:chgData name="Gislane Sousa Baliza" userId="9677b2ae-d59a-41fa-b76a-1d054bc4078a" providerId="ADAL" clId="{4F8D6397-7EC8-4D44-A10F-ACB10226BECA}" dt="2024-12-09T14:46:03.312" v="493" actId="14100"/>
          <ac:cxnSpMkLst>
            <pc:docMk/>
            <pc:sldMk cId="1938664458" sldId="259"/>
            <ac:cxnSpMk id="476" creationId="{F23C60E9-BC1A-FABF-B39D-91974AEC6F58}"/>
          </ac:cxnSpMkLst>
        </pc:cxnChg>
        <pc:cxnChg chg="add mod">
          <ac:chgData name="Gislane Sousa Baliza" userId="9677b2ae-d59a-41fa-b76a-1d054bc4078a" providerId="ADAL" clId="{4F8D6397-7EC8-4D44-A10F-ACB10226BECA}" dt="2024-12-09T14:46:16.443" v="497" actId="14100"/>
          <ac:cxnSpMkLst>
            <pc:docMk/>
            <pc:sldMk cId="1938664458" sldId="259"/>
            <ac:cxnSpMk id="483" creationId="{816383A1-E374-233D-5CA6-F86F53D12F5E}"/>
          </ac:cxnSpMkLst>
        </pc:cxnChg>
        <pc:cxnChg chg="add mod">
          <ac:chgData name="Gislane Sousa Baliza" userId="9677b2ae-d59a-41fa-b76a-1d054bc4078a" providerId="ADAL" clId="{4F8D6397-7EC8-4D44-A10F-ACB10226BECA}" dt="2024-12-09T14:46:32.904" v="501" actId="14100"/>
          <ac:cxnSpMkLst>
            <pc:docMk/>
            <pc:sldMk cId="1938664458" sldId="259"/>
            <ac:cxnSpMk id="487" creationId="{EA4E4195-DDA3-9953-283F-14B29EC04B50}"/>
          </ac:cxnSpMkLst>
        </pc:cxnChg>
        <pc:cxnChg chg="del">
          <ac:chgData name="Gislane Sousa Baliza" userId="9677b2ae-d59a-41fa-b76a-1d054bc4078a" providerId="ADAL" clId="{4F8D6397-7EC8-4D44-A10F-ACB10226BECA}" dt="2024-12-09T14:38:21.297" v="407" actId="478"/>
          <ac:cxnSpMkLst>
            <pc:docMk/>
            <pc:sldMk cId="1938664458" sldId="259"/>
            <ac:cxnSpMk id="488" creationId="{89DD9558-F7EF-4F41-90E4-2779C3FA60EF}"/>
          </ac:cxnSpMkLst>
        </pc:cxnChg>
        <pc:cxnChg chg="del mod">
          <ac:chgData name="Gislane Sousa Baliza" userId="9677b2ae-d59a-41fa-b76a-1d054bc4078a" providerId="ADAL" clId="{4F8D6397-7EC8-4D44-A10F-ACB10226BECA}" dt="2024-12-09T14:34:54.344" v="364" actId="478"/>
          <ac:cxnSpMkLst>
            <pc:docMk/>
            <pc:sldMk cId="1938664458" sldId="259"/>
            <ac:cxnSpMk id="491" creationId="{E13D0B27-1CDD-4193-8877-E554815F786D}"/>
          </ac:cxnSpMkLst>
        </pc:cxnChg>
        <pc:cxnChg chg="mod">
          <ac:chgData name="Gislane Sousa Baliza" userId="9677b2ae-d59a-41fa-b76a-1d054bc4078a" providerId="ADAL" clId="{4F8D6397-7EC8-4D44-A10F-ACB10226BECA}" dt="2024-12-09T14:33:11.058" v="341" actId="14100"/>
          <ac:cxnSpMkLst>
            <pc:docMk/>
            <pc:sldMk cId="1938664458" sldId="259"/>
            <ac:cxnSpMk id="493" creationId="{AB186418-82AC-48EE-AE4C-BF8687D850A0}"/>
          </ac:cxnSpMkLst>
        </pc:cxnChg>
        <pc:cxnChg chg="add del mod">
          <ac:chgData name="Gislane Sousa Baliza" userId="9677b2ae-d59a-41fa-b76a-1d054bc4078a" providerId="ADAL" clId="{4F8D6397-7EC8-4D44-A10F-ACB10226BECA}" dt="2024-12-09T14:47:02.149" v="505"/>
          <ac:cxnSpMkLst>
            <pc:docMk/>
            <pc:sldMk cId="1938664458" sldId="259"/>
            <ac:cxnSpMk id="494" creationId="{E0C661B6-20FD-9A31-A366-3FD6FDA97B71}"/>
          </ac:cxnSpMkLst>
        </pc:cxnChg>
        <pc:cxnChg chg="del mod">
          <ac:chgData name="Gislane Sousa Baliza" userId="9677b2ae-d59a-41fa-b76a-1d054bc4078a" providerId="ADAL" clId="{4F8D6397-7EC8-4D44-A10F-ACB10226BECA}" dt="2024-12-09T14:38:27.553" v="410" actId="478"/>
          <ac:cxnSpMkLst>
            <pc:docMk/>
            <pc:sldMk cId="1938664458" sldId="259"/>
            <ac:cxnSpMk id="507" creationId="{30002491-3A0A-4151-9CC4-ABBB62DD0A9A}"/>
          </ac:cxnSpMkLst>
        </pc:cxnChg>
        <pc:cxnChg chg="del mod">
          <ac:chgData name="Gislane Sousa Baliza" userId="9677b2ae-d59a-41fa-b76a-1d054bc4078a" providerId="ADAL" clId="{4F8D6397-7EC8-4D44-A10F-ACB10226BECA}" dt="2024-12-09T14:38:25.427" v="409" actId="478"/>
          <ac:cxnSpMkLst>
            <pc:docMk/>
            <pc:sldMk cId="1938664458" sldId="259"/>
            <ac:cxnSpMk id="522" creationId="{E7DC253E-3829-4358-9595-9B9B4B33F726}"/>
          </ac:cxnSpMkLst>
        </pc:cxnChg>
        <pc:cxnChg chg="del mod">
          <ac:chgData name="Gislane Sousa Baliza" userId="9677b2ae-d59a-41fa-b76a-1d054bc4078a" providerId="ADAL" clId="{4F8D6397-7EC8-4D44-A10F-ACB10226BECA}" dt="2024-12-09T14:38:22.131" v="408" actId="478"/>
          <ac:cxnSpMkLst>
            <pc:docMk/>
            <pc:sldMk cId="1938664458" sldId="259"/>
            <ac:cxnSpMk id="523" creationId="{D63991E8-A166-4048-A340-ADDA718FE7B7}"/>
          </ac:cxnSpMkLst>
        </pc:cxnChg>
        <pc:cxnChg chg="del mod">
          <ac:chgData name="Gislane Sousa Baliza" userId="9677b2ae-d59a-41fa-b76a-1d054bc4078a" providerId="ADAL" clId="{4F8D6397-7EC8-4D44-A10F-ACB10226BECA}" dt="2024-12-09T14:32:49.385" v="336" actId="478"/>
          <ac:cxnSpMkLst>
            <pc:docMk/>
            <pc:sldMk cId="1938664458" sldId="259"/>
            <ac:cxnSpMk id="527" creationId="{C15D633D-F546-41B6-80C3-E78023525FAD}"/>
          </ac:cxnSpMkLst>
        </pc:cxnChg>
        <pc:cxnChg chg="mod">
          <ac:chgData name="Gislane Sousa Baliza" userId="9677b2ae-d59a-41fa-b76a-1d054bc4078a" providerId="ADAL" clId="{4F8D6397-7EC8-4D44-A10F-ACB10226BECA}" dt="2024-12-09T14:56:43.389" v="565" actId="12789"/>
          <ac:cxnSpMkLst>
            <pc:docMk/>
            <pc:sldMk cId="1938664458" sldId="259"/>
            <ac:cxnSpMk id="530" creationId="{75EA96D6-7799-43FC-810C-6AE360812A73}"/>
          </ac:cxnSpMkLst>
        </pc:cxnChg>
        <pc:cxnChg chg="del mod">
          <ac:chgData name="Gislane Sousa Baliza" userId="9677b2ae-d59a-41fa-b76a-1d054bc4078a" providerId="ADAL" clId="{4F8D6397-7EC8-4D44-A10F-ACB10226BECA}" dt="2024-12-09T14:34:52.172" v="363" actId="478"/>
          <ac:cxnSpMkLst>
            <pc:docMk/>
            <pc:sldMk cId="1938664458" sldId="259"/>
            <ac:cxnSpMk id="532" creationId="{1241CE5C-263D-40C6-887E-63173C5EC859}"/>
          </ac:cxnSpMkLst>
        </pc:cxnChg>
        <pc:cxnChg chg="mod">
          <ac:chgData name="Gislane Sousa Baliza" userId="9677b2ae-d59a-41fa-b76a-1d054bc4078a" providerId="ADAL" clId="{4F8D6397-7EC8-4D44-A10F-ACB10226BECA}" dt="2024-12-09T14:58:47.860" v="578" actId="14100"/>
          <ac:cxnSpMkLst>
            <pc:docMk/>
            <pc:sldMk cId="1938664458" sldId="259"/>
            <ac:cxnSpMk id="535" creationId="{10047EB3-D7EA-45EB-8985-C3A493B72579}"/>
          </ac:cxnSpMkLst>
        </pc:cxnChg>
        <pc:cxnChg chg="del mod">
          <ac:chgData name="Gislane Sousa Baliza" userId="9677b2ae-d59a-41fa-b76a-1d054bc4078a" providerId="ADAL" clId="{4F8D6397-7EC8-4D44-A10F-ACB10226BECA}" dt="2024-12-09T14:34:56.668" v="365" actId="478"/>
          <ac:cxnSpMkLst>
            <pc:docMk/>
            <pc:sldMk cId="1938664458" sldId="259"/>
            <ac:cxnSpMk id="536" creationId="{AC7EDACD-1AD2-4B2B-A20D-B12B5D8C9016}"/>
          </ac:cxnSpMkLst>
        </pc:cxnChg>
        <pc:cxnChg chg="mod">
          <ac:chgData name="Gislane Sousa Baliza" userId="9677b2ae-d59a-41fa-b76a-1d054bc4078a" providerId="ADAL" clId="{4F8D6397-7EC8-4D44-A10F-ACB10226BECA}" dt="2024-12-09T14:58:43.159" v="577" actId="14100"/>
          <ac:cxnSpMkLst>
            <pc:docMk/>
            <pc:sldMk cId="1938664458" sldId="259"/>
            <ac:cxnSpMk id="539" creationId="{C5215DC6-4A4B-454F-90D0-9DBC03622E0D}"/>
          </ac:cxnSpMkLst>
        </pc:cxnChg>
        <pc:cxnChg chg="del mod">
          <ac:chgData name="Gislane Sousa Baliza" userId="9677b2ae-d59a-41fa-b76a-1d054bc4078a" providerId="ADAL" clId="{4F8D6397-7EC8-4D44-A10F-ACB10226BECA}" dt="2024-12-09T14:32:50.445" v="337" actId="478"/>
          <ac:cxnSpMkLst>
            <pc:docMk/>
            <pc:sldMk cId="1938664458" sldId="259"/>
            <ac:cxnSpMk id="540" creationId="{FDA3CC46-3741-4919-9F3E-6F8BE1C7746F}"/>
          </ac:cxnSpMkLst>
        </pc:cxnChg>
        <pc:cxnChg chg="mod">
          <ac:chgData name="Gislane Sousa Baliza" userId="9677b2ae-d59a-41fa-b76a-1d054bc4078a" providerId="ADAL" clId="{4F8D6397-7EC8-4D44-A10F-ACB10226BECA}" dt="2024-12-09T15:00:06.181" v="588" actId="14100"/>
          <ac:cxnSpMkLst>
            <pc:docMk/>
            <pc:sldMk cId="1938664458" sldId="259"/>
            <ac:cxnSpMk id="544" creationId="{8E3E37D5-7F5B-4C3E-83B1-74BF91860B2F}"/>
          </ac:cxnSpMkLst>
        </pc:cxnChg>
        <pc:cxnChg chg="del mod">
          <ac:chgData name="Gislane Sousa Baliza" userId="9677b2ae-d59a-41fa-b76a-1d054bc4078a" providerId="ADAL" clId="{4F8D6397-7EC8-4D44-A10F-ACB10226BECA}" dt="2024-12-09T14:32:48.514" v="335" actId="478"/>
          <ac:cxnSpMkLst>
            <pc:docMk/>
            <pc:sldMk cId="1938664458" sldId="259"/>
            <ac:cxnSpMk id="545" creationId="{ABD1A716-5E1B-4DDF-93DB-EED39A4119DC}"/>
          </ac:cxnSpMkLst>
        </pc:cxnChg>
        <pc:cxnChg chg="mod">
          <ac:chgData name="Gislane Sousa Baliza" userId="9677b2ae-d59a-41fa-b76a-1d054bc4078a" providerId="ADAL" clId="{4F8D6397-7EC8-4D44-A10F-ACB10226BECA}" dt="2024-12-09T14:59:37.681" v="585" actId="14100"/>
          <ac:cxnSpMkLst>
            <pc:docMk/>
            <pc:sldMk cId="1938664458" sldId="259"/>
            <ac:cxnSpMk id="547" creationId="{3F5F5DD8-AE2C-4A42-A9F0-BB60CC0A53DF}"/>
          </ac:cxnSpMkLst>
        </pc:cxnChg>
        <pc:cxnChg chg="mod">
          <ac:chgData name="Gislane Sousa Baliza" userId="9677b2ae-d59a-41fa-b76a-1d054bc4078a" providerId="ADAL" clId="{4F8D6397-7EC8-4D44-A10F-ACB10226BECA}" dt="2024-12-09T14:25:37.124" v="265" actId="14100"/>
          <ac:cxnSpMkLst>
            <pc:docMk/>
            <pc:sldMk cId="1938664458" sldId="259"/>
            <ac:cxnSpMk id="550" creationId="{12BD1EDA-6B81-4150-A5FD-230D30363A1B}"/>
          </ac:cxnSpMkLst>
        </pc:cxnChg>
        <pc:cxnChg chg="mod">
          <ac:chgData name="Gislane Sousa Baliza" userId="9677b2ae-d59a-41fa-b76a-1d054bc4078a" providerId="ADAL" clId="{4F8D6397-7EC8-4D44-A10F-ACB10226BECA}" dt="2024-12-09T14:25:24.195" v="263" actId="14100"/>
          <ac:cxnSpMkLst>
            <pc:docMk/>
            <pc:sldMk cId="1938664458" sldId="259"/>
            <ac:cxnSpMk id="551" creationId="{86B9C673-E5B9-4459-961E-3BE0330B927E}"/>
          </ac:cxnSpMkLst>
        </pc:cxnChg>
        <pc:cxnChg chg="mod">
          <ac:chgData name="Gislane Sousa Baliza" userId="9677b2ae-d59a-41fa-b76a-1d054bc4078a" providerId="ADAL" clId="{4F8D6397-7EC8-4D44-A10F-ACB10226BECA}" dt="2024-12-09T14:25:30.225" v="264" actId="14100"/>
          <ac:cxnSpMkLst>
            <pc:docMk/>
            <pc:sldMk cId="1938664458" sldId="259"/>
            <ac:cxnSpMk id="555" creationId="{874FFAA7-3760-4604-8301-D436F50CEF01}"/>
          </ac:cxnSpMkLst>
        </pc:cxnChg>
        <pc:cxnChg chg="add mod">
          <ac:chgData name="Gislane Sousa Baliza" userId="9677b2ae-d59a-41fa-b76a-1d054bc4078a" providerId="ADAL" clId="{4F8D6397-7EC8-4D44-A10F-ACB10226BECA}" dt="2024-12-09T15:03:16.408" v="610" actId="14100"/>
          <ac:cxnSpMkLst>
            <pc:docMk/>
            <pc:sldMk cId="1938664458" sldId="259"/>
            <ac:cxnSpMk id="559" creationId="{986B7837-B8D6-C893-9906-2BC216C181CA}"/>
          </ac:cxnSpMkLst>
        </pc:cxnChg>
        <pc:cxnChg chg="add mod">
          <ac:chgData name="Gislane Sousa Baliza" userId="9677b2ae-d59a-41fa-b76a-1d054bc4078a" providerId="ADAL" clId="{4F8D6397-7EC8-4D44-A10F-ACB10226BECA}" dt="2024-12-09T15:06:48.043" v="668" actId="14100"/>
          <ac:cxnSpMkLst>
            <pc:docMk/>
            <pc:sldMk cId="1938664458" sldId="259"/>
            <ac:cxnSpMk id="565" creationId="{5DD4041A-7513-3986-8287-C8F1F7E72E61}"/>
          </ac:cxnSpMkLst>
        </pc:cxnChg>
        <pc:cxnChg chg="mod">
          <ac:chgData name="Gislane Sousa Baliza" userId="9677b2ae-d59a-41fa-b76a-1d054bc4078a" providerId="ADAL" clId="{4F8D6397-7EC8-4D44-A10F-ACB10226BECA}" dt="2024-12-09T14:48:22.118" v="515" actId="14100"/>
          <ac:cxnSpMkLst>
            <pc:docMk/>
            <pc:sldMk cId="1938664458" sldId="259"/>
            <ac:cxnSpMk id="566" creationId="{A90C0BE0-4A8D-4371-BB04-85BD047F6E5B}"/>
          </ac:cxnSpMkLst>
        </pc:cxnChg>
        <pc:cxnChg chg="mod">
          <ac:chgData name="Gislane Sousa Baliza" userId="9677b2ae-d59a-41fa-b76a-1d054bc4078a" providerId="ADAL" clId="{4F8D6397-7EC8-4D44-A10F-ACB10226BECA}" dt="2024-12-09T14:47:57.378" v="510" actId="14100"/>
          <ac:cxnSpMkLst>
            <pc:docMk/>
            <pc:sldMk cId="1938664458" sldId="259"/>
            <ac:cxnSpMk id="575" creationId="{70913570-D4A7-48F6-96BF-C1D1B14889E9}"/>
          </ac:cxnSpMkLst>
        </pc:cxnChg>
        <pc:cxnChg chg="mod">
          <ac:chgData name="Gislane Sousa Baliza" userId="9677b2ae-d59a-41fa-b76a-1d054bc4078a" providerId="ADAL" clId="{4F8D6397-7EC8-4D44-A10F-ACB10226BECA}" dt="2024-12-09T14:48:06.693" v="513" actId="14100"/>
          <ac:cxnSpMkLst>
            <pc:docMk/>
            <pc:sldMk cId="1938664458" sldId="259"/>
            <ac:cxnSpMk id="577" creationId="{D8188FF5-9C87-4444-92EB-2EAAD8FA9360}"/>
          </ac:cxnSpMkLst>
        </pc:cxnChg>
        <pc:cxnChg chg="add mod">
          <ac:chgData name="Gislane Sousa Baliza" userId="9677b2ae-d59a-41fa-b76a-1d054bc4078a" providerId="ADAL" clId="{4F8D6397-7EC8-4D44-A10F-ACB10226BECA}" dt="2024-12-09T15:04:53.508" v="630" actId="14100"/>
          <ac:cxnSpMkLst>
            <pc:docMk/>
            <pc:sldMk cId="1938664458" sldId="259"/>
            <ac:cxnSpMk id="585" creationId="{A775CCB9-777F-E308-8755-48C150EA6182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586" creationId="{1247FB8B-8157-4D5E-87C7-F224A9124E85}"/>
          </ac:cxnSpMkLst>
        </pc:cxnChg>
        <pc:cxnChg chg="del mod">
          <ac:chgData name="Gislane Sousa Baliza" userId="9677b2ae-d59a-41fa-b76a-1d054bc4078a" providerId="ADAL" clId="{4F8D6397-7EC8-4D44-A10F-ACB10226BECA}" dt="2024-12-09T15:03:02.109" v="604" actId="478"/>
          <ac:cxnSpMkLst>
            <pc:docMk/>
            <pc:sldMk cId="1938664458" sldId="259"/>
            <ac:cxnSpMk id="598" creationId="{3D284AD6-B7B4-441E-82DD-68214DFDA4AA}"/>
          </ac:cxnSpMkLst>
        </pc:cxnChg>
        <pc:cxnChg chg="mod">
          <ac:chgData name="Gislane Sousa Baliza" userId="9677b2ae-d59a-41fa-b76a-1d054bc4078a" providerId="ADAL" clId="{4F8D6397-7EC8-4D44-A10F-ACB10226BECA}" dt="2024-12-09T15:04:35.908" v="623" actId="14100"/>
          <ac:cxnSpMkLst>
            <pc:docMk/>
            <pc:sldMk cId="1938664458" sldId="259"/>
            <ac:cxnSpMk id="599" creationId="{410EFC57-999B-4BA2-863A-7FB3D2BE58C7}"/>
          </ac:cxnSpMkLst>
        </pc:cxnChg>
        <pc:cxnChg chg="mod">
          <ac:chgData name="Gislane Sousa Baliza" userId="9677b2ae-d59a-41fa-b76a-1d054bc4078a" providerId="ADAL" clId="{4F8D6397-7EC8-4D44-A10F-ACB10226BECA}" dt="2024-12-09T15:04:45.456" v="626" actId="14100"/>
          <ac:cxnSpMkLst>
            <pc:docMk/>
            <pc:sldMk cId="1938664458" sldId="259"/>
            <ac:cxnSpMk id="600" creationId="{85E98499-3068-46E0-B843-AA07B89303D7}"/>
          </ac:cxnSpMkLst>
        </pc:cxnChg>
        <pc:cxnChg chg="mod">
          <ac:chgData name="Gislane Sousa Baliza" userId="9677b2ae-d59a-41fa-b76a-1d054bc4078a" providerId="ADAL" clId="{4F8D6397-7EC8-4D44-A10F-ACB10226BECA}" dt="2024-12-09T15:06:51.389" v="669" actId="14100"/>
          <ac:cxnSpMkLst>
            <pc:docMk/>
            <pc:sldMk cId="1938664458" sldId="259"/>
            <ac:cxnSpMk id="603" creationId="{28AD0848-07C6-4F84-96A5-52385F564828}"/>
          </ac:cxnSpMkLst>
        </pc:cxnChg>
        <pc:cxnChg chg="mod">
          <ac:chgData name="Gislane Sousa Baliza" userId="9677b2ae-d59a-41fa-b76a-1d054bc4078a" providerId="ADAL" clId="{4F8D6397-7EC8-4D44-A10F-ACB10226BECA}" dt="2024-12-09T15:06:42.358" v="667" actId="14100"/>
          <ac:cxnSpMkLst>
            <pc:docMk/>
            <pc:sldMk cId="1938664458" sldId="259"/>
            <ac:cxnSpMk id="604" creationId="{72CC1553-F769-4C4E-A0A7-99A3E0658C93}"/>
          </ac:cxnSpMkLst>
        </pc:cxnChg>
        <pc:cxnChg chg="add del mod">
          <ac:chgData name="Gislane Sousa Baliza" userId="9677b2ae-d59a-41fa-b76a-1d054bc4078a" providerId="ADAL" clId="{4F8D6397-7EC8-4D44-A10F-ACB10226BECA}" dt="2024-12-09T15:03:07.937" v="606" actId="14100"/>
          <ac:cxnSpMkLst>
            <pc:docMk/>
            <pc:sldMk cId="1938664458" sldId="259"/>
            <ac:cxnSpMk id="605" creationId="{E3CA5AB3-44DE-4544-9C55-21B4E35304A2}"/>
          </ac:cxnSpMkLst>
        </pc:cxnChg>
        <pc:cxnChg chg="del mod">
          <ac:chgData name="Gislane Sousa Baliza" userId="9677b2ae-d59a-41fa-b76a-1d054bc4078a" providerId="ADAL" clId="{4F8D6397-7EC8-4D44-A10F-ACB10226BECA}" dt="2024-12-09T15:02:46.881" v="600" actId="478"/>
          <ac:cxnSpMkLst>
            <pc:docMk/>
            <pc:sldMk cId="1938664458" sldId="259"/>
            <ac:cxnSpMk id="606" creationId="{EBD90FE9-B745-4CA4-8BE1-B2BE7D285A36}"/>
          </ac:cxnSpMkLst>
        </pc:cxnChg>
        <pc:cxnChg chg="mod">
          <ac:chgData name="Gislane Sousa Baliza" userId="9677b2ae-d59a-41fa-b76a-1d054bc4078a" providerId="ADAL" clId="{4F8D6397-7EC8-4D44-A10F-ACB10226BECA}" dt="2024-12-09T14:42:09.212" v="463" actId="14100"/>
          <ac:cxnSpMkLst>
            <pc:docMk/>
            <pc:sldMk cId="1938664458" sldId="259"/>
            <ac:cxnSpMk id="624" creationId="{FCBEA99E-0DF7-4CC4-9742-81852446D8C8}"/>
          </ac:cxnSpMkLst>
        </pc:cxnChg>
        <pc:cxnChg chg="mod">
          <ac:chgData name="Gislane Sousa Baliza" userId="9677b2ae-d59a-41fa-b76a-1d054bc4078a" providerId="ADAL" clId="{4F8D6397-7EC8-4D44-A10F-ACB10226BECA}" dt="2024-12-09T15:08:47.984" v="710" actId="14100"/>
          <ac:cxnSpMkLst>
            <pc:docMk/>
            <pc:sldMk cId="1938664458" sldId="259"/>
            <ac:cxnSpMk id="629" creationId="{56CE3D90-96C2-4C8F-8882-C8B5280DDD95}"/>
          </ac:cxnSpMkLst>
        </pc:cxnChg>
        <pc:cxnChg chg="mod">
          <ac:chgData name="Gislane Sousa Baliza" userId="9677b2ae-d59a-41fa-b76a-1d054bc4078a" providerId="ADAL" clId="{4F8D6397-7EC8-4D44-A10F-ACB10226BECA}" dt="2024-12-09T15:08:22.114" v="702" actId="14100"/>
          <ac:cxnSpMkLst>
            <pc:docMk/>
            <pc:sldMk cId="1938664458" sldId="259"/>
            <ac:cxnSpMk id="630" creationId="{EC0FE41D-20F8-4C77-A5E8-C825E12648A1}"/>
          </ac:cxnSpMkLst>
        </pc:cxnChg>
        <pc:cxnChg chg="mod">
          <ac:chgData name="Gislane Sousa Baliza" userId="9677b2ae-d59a-41fa-b76a-1d054bc4078a" providerId="ADAL" clId="{4F8D6397-7EC8-4D44-A10F-ACB10226BECA}" dt="2024-12-09T15:08:11.422" v="698" actId="14100"/>
          <ac:cxnSpMkLst>
            <pc:docMk/>
            <pc:sldMk cId="1938664458" sldId="259"/>
            <ac:cxnSpMk id="632" creationId="{1A1E158F-1461-4251-A6D3-B3C4B769737F}"/>
          </ac:cxnSpMkLst>
        </pc:cxnChg>
        <pc:cxnChg chg="mod">
          <ac:chgData name="Gislane Sousa Baliza" userId="9677b2ae-d59a-41fa-b76a-1d054bc4078a" providerId="ADAL" clId="{4F8D6397-7EC8-4D44-A10F-ACB10226BECA}" dt="2024-12-09T15:05:58.688" v="657" actId="14100"/>
          <ac:cxnSpMkLst>
            <pc:docMk/>
            <pc:sldMk cId="1938664458" sldId="259"/>
            <ac:cxnSpMk id="633" creationId="{94E79EEB-1CFA-477E-9BA9-3480225362F5}"/>
          </ac:cxnSpMkLst>
        </pc:cxnChg>
        <pc:cxnChg chg="mod">
          <ac:chgData name="Gislane Sousa Baliza" userId="9677b2ae-d59a-41fa-b76a-1d054bc4078a" providerId="ADAL" clId="{4F8D6397-7EC8-4D44-A10F-ACB10226BECA}" dt="2024-12-09T15:16:24.860" v="846" actId="14100"/>
          <ac:cxnSpMkLst>
            <pc:docMk/>
            <pc:sldMk cId="1938664458" sldId="259"/>
            <ac:cxnSpMk id="634" creationId="{CCBAE07C-A51F-48CE-85FE-979D2D7903D8}"/>
          </ac:cxnSpMkLst>
        </pc:cxnChg>
        <pc:cxnChg chg="mod">
          <ac:chgData name="Gislane Sousa Baliza" userId="9677b2ae-d59a-41fa-b76a-1d054bc4078a" providerId="ADAL" clId="{4F8D6397-7EC8-4D44-A10F-ACB10226BECA}" dt="2024-12-09T15:15:53.900" v="835" actId="14100"/>
          <ac:cxnSpMkLst>
            <pc:docMk/>
            <pc:sldMk cId="1938664458" sldId="259"/>
            <ac:cxnSpMk id="635" creationId="{7C24CE44-3709-4A98-8BD0-5A75362EAB32}"/>
          </ac:cxnSpMkLst>
        </pc:cxnChg>
        <pc:cxnChg chg="mod">
          <ac:chgData name="Gislane Sousa Baliza" userId="9677b2ae-d59a-41fa-b76a-1d054bc4078a" providerId="ADAL" clId="{4F8D6397-7EC8-4D44-A10F-ACB10226BECA}" dt="2024-12-09T15:12:51.409" v="772" actId="14100"/>
          <ac:cxnSpMkLst>
            <pc:docMk/>
            <pc:sldMk cId="1938664458" sldId="259"/>
            <ac:cxnSpMk id="636" creationId="{56BCEC4D-6D73-462C-AC1D-E0F81A0E48C3}"/>
          </ac:cxnSpMkLst>
        </pc:cxnChg>
        <pc:cxnChg chg="mod">
          <ac:chgData name="Gislane Sousa Baliza" userId="9677b2ae-d59a-41fa-b76a-1d054bc4078a" providerId="ADAL" clId="{4F8D6397-7EC8-4D44-A10F-ACB10226BECA}" dt="2024-12-09T15:13:02.832" v="775" actId="14100"/>
          <ac:cxnSpMkLst>
            <pc:docMk/>
            <pc:sldMk cId="1938664458" sldId="259"/>
            <ac:cxnSpMk id="638" creationId="{28B52E70-CE4D-495A-B2E4-3526BB40B6CA}"/>
          </ac:cxnSpMkLst>
        </pc:cxnChg>
        <pc:cxnChg chg="mod">
          <ac:chgData name="Gislane Sousa Baliza" userId="9677b2ae-d59a-41fa-b76a-1d054bc4078a" providerId="ADAL" clId="{4F8D6397-7EC8-4D44-A10F-ACB10226BECA}" dt="2024-12-09T15:11:23.757" v="745" actId="1076"/>
          <ac:cxnSpMkLst>
            <pc:docMk/>
            <pc:sldMk cId="1938664458" sldId="259"/>
            <ac:cxnSpMk id="639" creationId="{96F5BA5C-38E4-474C-9C52-6DC842CF3A63}"/>
          </ac:cxnSpMkLst>
        </pc:cxnChg>
        <pc:cxnChg chg="mod">
          <ac:chgData name="Gislane Sousa Baliza" userId="9677b2ae-d59a-41fa-b76a-1d054bc4078a" providerId="ADAL" clId="{4F8D6397-7EC8-4D44-A10F-ACB10226BECA}" dt="2024-12-09T15:11:32.905" v="747" actId="14100"/>
          <ac:cxnSpMkLst>
            <pc:docMk/>
            <pc:sldMk cId="1938664458" sldId="259"/>
            <ac:cxnSpMk id="640" creationId="{2BE11DB7-1269-40F5-B10B-31EE12B03DC0}"/>
          </ac:cxnSpMkLst>
        </pc:cxnChg>
        <pc:cxnChg chg="del mod">
          <ac:chgData name="Gislane Sousa Baliza" userId="9677b2ae-d59a-41fa-b76a-1d054bc4078a" providerId="ADAL" clId="{4F8D6397-7EC8-4D44-A10F-ACB10226BECA}" dt="2024-12-09T15:11:51.077" v="755" actId="478"/>
          <ac:cxnSpMkLst>
            <pc:docMk/>
            <pc:sldMk cId="1938664458" sldId="259"/>
            <ac:cxnSpMk id="641" creationId="{C7E417EE-32DD-4BB4-ABFC-2B6ECC860ECA}"/>
          </ac:cxnSpMkLst>
        </pc:cxnChg>
        <pc:cxnChg chg="mod">
          <ac:chgData name="Gislane Sousa Baliza" userId="9677b2ae-d59a-41fa-b76a-1d054bc4078a" providerId="ADAL" clId="{4F8D6397-7EC8-4D44-A10F-ACB10226BECA}" dt="2024-12-09T15:16:01.362" v="838" actId="14100"/>
          <ac:cxnSpMkLst>
            <pc:docMk/>
            <pc:sldMk cId="1938664458" sldId="259"/>
            <ac:cxnSpMk id="642" creationId="{19EDA8F4-EF60-4708-BC27-3F1D9FC8AF69}"/>
          </ac:cxnSpMkLst>
        </pc:cxnChg>
        <pc:cxnChg chg="mod">
          <ac:chgData name="Gislane Sousa Baliza" userId="9677b2ae-d59a-41fa-b76a-1d054bc4078a" providerId="ADAL" clId="{4F8D6397-7EC8-4D44-A10F-ACB10226BECA}" dt="2024-12-09T15:00:13.931" v="589" actId="14100"/>
          <ac:cxnSpMkLst>
            <pc:docMk/>
            <pc:sldMk cId="1938664458" sldId="259"/>
            <ac:cxnSpMk id="643" creationId="{D78FCEEF-7409-47DD-9489-DF796F2E2C39}"/>
          </ac:cxnSpMkLst>
        </pc:cxnChg>
        <pc:cxnChg chg="mod">
          <ac:chgData name="Gislane Sousa Baliza" userId="9677b2ae-d59a-41fa-b76a-1d054bc4078a" providerId="ADAL" clId="{4F8D6397-7EC8-4D44-A10F-ACB10226BECA}" dt="2024-12-09T15:05:41.845" v="653" actId="14100"/>
          <ac:cxnSpMkLst>
            <pc:docMk/>
            <pc:sldMk cId="1938664458" sldId="259"/>
            <ac:cxnSpMk id="650" creationId="{8638A9C4-9913-4DFD-9E67-848AE1E0487A}"/>
          </ac:cxnSpMkLst>
        </pc:cxnChg>
        <pc:cxnChg chg="mod">
          <ac:chgData name="Gislane Sousa Baliza" userId="9677b2ae-d59a-41fa-b76a-1d054bc4078a" providerId="ADAL" clId="{4F8D6397-7EC8-4D44-A10F-ACB10226BECA}" dt="2024-12-09T15:16:19.129" v="844" actId="14100"/>
          <ac:cxnSpMkLst>
            <pc:docMk/>
            <pc:sldMk cId="1938664458" sldId="259"/>
            <ac:cxnSpMk id="652" creationId="{B8501CF3-DF56-455C-846F-F9F78BD5F53A}"/>
          </ac:cxnSpMkLst>
        </pc:cxnChg>
        <pc:cxnChg chg="add mod">
          <ac:chgData name="Gislane Sousa Baliza" userId="9677b2ae-d59a-41fa-b76a-1d054bc4078a" providerId="ADAL" clId="{4F8D6397-7EC8-4D44-A10F-ACB10226BECA}" dt="2024-12-09T15:08:31.577" v="706" actId="14100"/>
          <ac:cxnSpMkLst>
            <pc:docMk/>
            <pc:sldMk cId="1938664458" sldId="259"/>
            <ac:cxnSpMk id="657" creationId="{0806331C-EDD9-D069-4E22-98BE4931183C}"/>
          </ac:cxnSpMkLst>
        </pc:cxnChg>
        <pc:cxnChg chg="del mod">
          <ac:chgData name="Gislane Sousa Baliza" userId="9677b2ae-d59a-41fa-b76a-1d054bc4078a" providerId="ADAL" clId="{4F8D6397-7EC8-4D44-A10F-ACB10226BECA}" dt="2024-12-09T14:34:57.353" v="366" actId="478"/>
          <ac:cxnSpMkLst>
            <pc:docMk/>
            <pc:sldMk cId="1938664458" sldId="259"/>
            <ac:cxnSpMk id="662" creationId="{2432BC39-8A13-46DA-8852-F91D340A3633}"/>
          </ac:cxnSpMkLst>
        </pc:cxnChg>
        <pc:cxnChg chg="mod">
          <ac:chgData name="Gislane Sousa Baliza" userId="9677b2ae-d59a-41fa-b76a-1d054bc4078a" providerId="ADAL" clId="{4F8D6397-7EC8-4D44-A10F-ACB10226BECA}" dt="2024-12-09T15:06:21.463" v="663" actId="12788"/>
          <ac:cxnSpMkLst>
            <pc:docMk/>
            <pc:sldMk cId="1938664458" sldId="259"/>
            <ac:cxnSpMk id="670" creationId="{0C7C16C9-8B4F-4A77-9298-03EB7E11EA02}"/>
          </ac:cxnSpMkLst>
        </pc:cxnChg>
        <pc:cxnChg chg="mod">
          <ac:chgData name="Gislane Sousa Baliza" userId="9677b2ae-d59a-41fa-b76a-1d054bc4078a" providerId="ADAL" clId="{4F8D6397-7EC8-4D44-A10F-ACB10226BECA}" dt="2024-12-09T15:06:21.463" v="663" actId="12788"/>
          <ac:cxnSpMkLst>
            <pc:docMk/>
            <pc:sldMk cId="1938664458" sldId="259"/>
            <ac:cxnSpMk id="671" creationId="{510D105E-EC98-4ABF-AAD8-B09A48942C9B}"/>
          </ac:cxnSpMkLst>
        </pc:cxnChg>
        <pc:cxnChg chg="del mod">
          <ac:chgData name="Gislane Sousa Baliza" userId="9677b2ae-d59a-41fa-b76a-1d054bc4078a" providerId="ADAL" clId="{4F8D6397-7EC8-4D44-A10F-ACB10226BECA}" dt="2024-12-09T14:41:34.199" v="453" actId="478"/>
          <ac:cxnSpMkLst>
            <pc:docMk/>
            <pc:sldMk cId="1938664458" sldId="259"/>
            <ac:cxnSpMk id="673" creationId="{B6DB60BE-9133-48C8-8F2D-DD699EBFA0BB}"/>
          </ac:cxnSpMkLst>
        </pc:cxnChg>
        <pc:cxnChg chg="mod">
          <ac:chgData name="Gislane Sousa Baliza" userId="9677b2ae-d59a-41fa-b76a-1d054bc4078a" providerId="ADAL" clId="{4F8D6397-7EC8-4D44-A10F-ACB10226BECA}" dt="2024-12-09T15:06:29.641" v="664" actId="14100"/>
          <ac:cxnSpMkLst>
            <pc:docMk/>
            <pc:sldMk cId="1938664458" sldId="259"/>
            <ac:cxnSpMk id="674" creationId="{C9EDFF74-A2FB-4BCF-A6D0-434684B037B4}"/>
          </ac:cxnSpMkLst>
        </pc:cxnChg>
        <pc:cxnChg chg="del mod">
          <ac:chgData name="Gislane Sousa Baliza" userId="9677b2ae-d59a-41fa-b76a-1d054bc4078a" providerId="ADAL" clId="{4F8D6397-7EC8-4D44-A10F-ACB10226BECA}" dt="2024-12-09T14:41:36.501" v="455" actId="478"/>
          <ac:cxnSpMkLst>
            <pc:docMk/>
            <pc:sldMk cId="1938664458" sldId="259"/>
            <ac:cxnSpMk id="676" creationId="{1E801623-E53B-47FB-8F77-135C04F36656}"/>
          </ac:cxnSpMkLst>
        </pc:cxnChg>
        <pc:cxnChg chg="del mod">
          <ac:chgData name="Gislane Sousa Baliza" userId="9677b2ae-d59a-41fa-b76a-1d054bc4078a" providerId="ADAL" clId="{4F8D6397-7EC8-4D44-A10F-ACB10226BECA}" dt="2024-12-09T14:41:35.201" v="454" actId="478"/>
          <ac:cxnSpMkLst>
            <pc:docMk/>
            <pc:sldMk cId="1938664458" sldId="259"/>
            <ac:cxnSpMk id="677" creationId="{8FF51795-478C-4040-91CE-69FF981B7ECD}"/>
          </ac:cxnSpMkLst>
        </pc:cxnChg>
        <pc:cxnChg chg="del mod">
          <ac:chgData name="Gislane Sousa Baliza" userId="9677b2ae-d59a-41fa-b76a-1d054bc4078a" providerId="ADAL" clId="{4F8D6397-7EC8-4D44-A10F-ACB10226BECA}" dt="2024-12-09T14:41:38.025" v="456" actId="478"/>
          <ac:cxnSpMkLst>
            <pc:docMk/>
            <pc:sldMk cId="1938664458" sldId="259"/>
            <ac:cxnSpMk id="682" creationId="{3FAED89E-DC33-47AF-A195-6C236BA002C4}"/>
          </ac:cxnSpMkLst>
        </pc:cxnChg>
        <pc:cxnChg chg="mod">
          <ac:chgData name="Gislane Sousa Baliza" userId="9677b2ae-d59a-41fa-b76a-1d054bc4078a" providerId="ADAL" clId="{4F8D6397-7EC8-4D44-A10F-ACB10226BECA}" dt="2024-12-09T14:43:16.661" v="473" actId="14100"/>
          <ac:cxnSpMkLst>
            <pc:docMk/>
            <pc:sldMk cId="1938664458" sldId="259"/>
            <ac:cxnSpMk id="690" creationId="{28BF218C-4135-4AFD-923B-6F0EC87E901C}"/>
          </ac:cxnSpMkLst>
        </pc:cxnChg>
        <pc:cxnChg chg="add mod">
          <ac:chgData name="Gislane Sousa Baliza" userId="9677b2ae-d59a-41fa-b76a-1d054bc4078a" providerId="ADAL" clId="{4F8D6397-7EC8-4D44-A10F-ACB10226BECA}" dt="2024-12-09T15:12:10.490" v="762" actId="14100"/>
          <ac:cxnSpMkLst>
            <pc:docMk/>
            <pc:sldMk cId="1938664458" sldId="259"/>
            <ac:cxnSpMk id="698" creationId="{3A6DEEE7-2A16-3E1E-0A9C-17448E33103C}"/>
          </ac:cxnSpMkLst>
        </pc:cxnChg>
        <pc:cxnChg chg="mod">
          <ac:chgData name="Gislane Sousa Baliza" userId="9677b2ae-d59a-41fa-b76a-1d054bc4078a" providerId="ADAL" clId="{4F8D6397-7EC8-4D44-A10F-ACB10226BECA}" dt="2024-12-09T15:06:34.301" v="665" actId="14100"/>
          <ac:cxnSpMkLst>
            <pc:docMk/>
            <pc:sldMk cId="1938664458" sldId="259"/>
            <ac:cxnSpMk id="705" creationId="{0432A94A-4896-4BA3-97A2-63AA64CDCA9F}"/>
          </ac:cxnSpMkLst>
        </pc:cxnChg>
        <pc:cxnChg chg="add mod">
          <ac:chgData name="Gislane Sousa Baliza" userId="9677b2ae-d59a-41fa-b76a-1d054bc4078a" providerId="ADAL" clId="{4F8D6397-7EC8-4D44-A10F-ACB10226BECA}" dt="2024-12-09T15:12:24.741" v="766" actId="14100"/>
          <ac:cxnSpMkLst>
            <pc:docMk/>
            <pc:sldMk cId="1938664458" sldId="259"/>
            <ac:cxnSpMk id="707" creationId="{868E03F7-853E-B23A-B0C4-514E6A9AB3D3}"/>
          </ac:cxnSpMkLst>
        </pc:cxnChg>
        <pc:cxnChg chg="add mod">
          <ac:chgData name="Gislane Sousa Baliza" userId="9677b2ae-d59a-41fa-b76a-1d054bc4078a" providerId="ADAL" clId="{4F8D6397-7EC8-4D44-A10F-ACB10226BECA}" dt="2024-12-09T15:14:12.824" v="779" actId="14100"/>
          <ac:cxnSpMkLst>
            <pc:docMk/>
            <pc:sldMk cId="1938664458" sldId="259"/>
            <ac:cxnSpMk id="720" creationId="{6FE10F08-AEFA-41F8-3769-E2BA3F85FE73}"/>
          </ac:cxnSpMkLst>
        </pc:cxnChg>
        <pc:cxnChg chg="add mod">
          <ac:chgData name="Gislane Sousa Baliza" userId="9677b2ae-d59a-41fa-b76a-1d054bc4078a" providerId="ADAL" clId="{4F8D6397-7EC8-4D44-A10F-ACB10226BECA}" dt="2024-12-09T15:16:09.245" v="842" actId="14100"/>
          <ac:cxnSpMkLst>
            <pc:docMk/>
            <pc:sldMk cId="1938664458" sldId="259"/>
            <ac:cxnSpMk id="734" creationId="{FBABCE82-5EC8-BC22-894B-0C25BE61AFB6}"/>
          </ac:cxnSpMkLst>
        </pc:cxnChg>
        <pc:cxnChg chg="mod">
          <ac:chgData name="Gislane Sousa Baliza" userId="9677b2ae-d59a-41fa-b76a-1d054bc4078a" providerId="ADAL" clId="{4F8D6397-7EC8-4D44-A10F-ACB10226BECA}" dt="2024-12-09T15:09:51.394" v="730" actId="14100"/>
          <ac:cxnSpMkLst>
            <pc:docMk/>
            <pc:sldMk cId="1938664458" sldId="259"/>
            <ac:cxnSpMk id="748" creationId="{025D6785-319E-40AB-922C-01EC8BF26FA5}"/>
          </ac:cxnSpMkLst>
        </pc:cxnChg>
        <pc:cxnChg chg="mod">
          <ac:chgData name="Gislane Sousa Baliza" userId="9677b2ae-d59a-41fa-b76a-1d054bc4078a" providerId="ADAL" clId="{4F8D6397-7EC8-4D44-A10F-ACB10226BECA}" dt="2024-12-09T15:09:29.613" v="727" actId="1038"/>
          <ac:cxnSpMkLst>
            <pc:docMk/>
            <pc:sldMk cId="1938664458" sldId="259"/>
            <ac:cxnSpMk id="750" creationId="{630D3330-226E-44DE-AEF6-4335215EEC3B}"/>
          </ac:cxnSpMkLst>
        </pc:cxnChg>
        <pc:cxnChg chg="mod">
          <ac:chgData name="Gislane Sousa Baliza" userId="9677b2ae-d59a-41fa-b76a-1d054bc4078a" providerId="ADAL" clId="{4F8D6397-7EC8-4D44-A10F-ACB10226BECA}" dt="2024-12-09T15:10:50.514" v="737" actId="14100"/>
          <ac:cxnSpMkLst>
            <pc:docMk/>
            <pc:sldMk cId="1938664458" sldId="259"/>
            <ac:cxnSpMk id="754" creationId="{A8625C8D-CAB7-44F3-ACCD-0E5303D6614F}"/>
          </ac:cxnSpMkLst>
        </pc:cxnChg>
        <pc:cxnChg chg="mod">
          <ac:chgData name="Gislane Sousa Baliza" userId="9677b2ae-d59a-41fa-b76a-1d054bc4078a" providerId="ADAL" clId="{4F8D6397-7EC8-4D44-A10F-ACB10226BECA}" dt="2024-12-09T15:10:52.739" v="738" actId="14100"/>
          <ac:cxnSpMkLst>
            <pc:docMk/>
            <pc:sldMk cId="1938664458" sldId="259"/>
            <ac:cxnSpMk id="760" creationId="{AE527FC9-6228-492A-A329-8E61E80F590A}"/>
          </ac:cxnSpMkLst>
        </pc:cxnChg>
        <pc:cxnChg chg="mod">
          <ac:chgData name="Gislane Sousa Baliza" userId="9677b2ae-d59a-41fa-b76a-1d054bc4078a" providerId="ADAL" clId="{4F8D6397-7EC8-4D44-A10F-ACB10226BECA}" dt="2024-12-09T15:15:43.374" v="832" actId="14100"/>
          <ac:cxnSpMkLst>
            <pc:docMk/>
            <pc:sldMk cId="1938664458" sldId="259"/>
            <ac:cxnSpMk id="768" creationId="{4F4AD2AC-5157-42DB-9E9B-42F3836F8147}"/>
          </ac:cxnSpMkLst>
        </pc:cxnChg>
        <pc:cxnChg chg="mod">
          <ac:chgData name="Gislane Sousa Baliza" userId="9677b2ae-d59a-41fa-b76a-1d054bc4078a" providerId="ADAL" clId="{4F8D6397-7EC8-4D44-A10F-ACB10226BECA}" dt="2024-12-09T15:16:15.288" v="843" actId="14100"/>
          <ac:cxnSpMkLst>
            <pc:docMk/>
            <pc:sldMk cId="1938664458" sldId="259"/>
            <ac:cxnSpMk id="769" creationId="{9B587037-035B-446A-B9E8-6CDAE7A49E97}"/>
          </ac:cxnSpMkLst>
        </pc:cxnChg>
        <pc:cxnChg chg="mod">
          <ac:chgData name="Gislane Sousa Baliza" userId="9677b2ae-d59a-41fa-b76a-1d054bc4078a" providerId="ADAL" clId="{4F8D6397-7EC8-4D44-A10F-ACB10226BECA}" dt="2024-12-09T15:14:59.492" v="826" actId="1038"/>
          <ac:cxnSpMkLst>
            <pc:docMk/>
            <pc:sldMk cId="1938664458" sldId="259"/>
            <ac:cxnSpMk id="770" creationId="{F6E2AAEB-94CB-4592-9D90-7AA8AEA9F658}"/>
          </ac:cxnSpMkLst>
        </pc:cxnChg>
        <pc:cxnChg chg="mod">
          <ac:chgData name="Gislane Sousa Baliza" userId="9677b2ae-d59a-41fa-b76a-1d054bc4078a" providerId="ADAL" clId="{4F8D6397-7EC8-4D44-A10F-ACB10226BECA}" dt="2024-12-09T15:15:29.167" v="830" actId="12788"/>
          <ac:cxnSpMkLst>
            <pc:docMk/>
            <pc:sldMk cId="1938664458" sldId="259"/>
            <ac:cxnSpMk id="777" creationId="{2B8D725A-F7F7-42D3-90D7-0D04D5252EEB}"/>
          </ac:cxnSpMkLst>
        </pc:cxnChg>
        <pc:cxnChg chg="mod">
          <ac:chgData name="Gislane Sousa Baliza" userId="9677b2ae-d59a-41fa-b76a-1d054bc4078a" providerId="ADAL" clId="{4F8D6397-7EC8-4D44-A10F-ACB10226BECA}" dt="2024-12-09T14:47:44.084" v="508" actId="14100"/>
          <ac:cxnSpMkLst>
            <pc:docMk/>
            <pc:sldMk cId="1938664458" sldId="259"/>
            <ac:cxnSpMk id="1007" creationId="{93C1009D-2D2B-4FF7-9D75-5763BF23F5F4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1055" creationId="{4A78736C-3D7C-4A9A-8986-0A35E9EDB78C}"/>
          </ac:cxnSpMkLst>
        </pc:cxnChg>
        <pc:cxnChg chg="mod">
          <ac:chgData name="Gislane Sousa Baliza" userId="9677b2ae-d59a-41fa-b76a-1d054bc4078a" providerId="ADAL" clId="{4F8D6397-7EC8-4D44-A10F-ACB10226BECA}" dt="2024-12-09T14:47:23.655" v="506" actId="12789"/>
          <ac:cxnSpMkLst>
            <pc:docMk/>
            <pc:sldMk cId="1938664458" sldId="259"/>
            <ac:cxnSpMk id="1056" creationId="{0574A0B9-DA0A-4222-AA27-542F1B32B734}"/>
          </ac:cxnSpMkLst>
        </pc:cxnChg>
      </pc:sldChg>
    </pc:docChg>
  </pc:docChgLst>
  <pc:docChgLst>
    <pc:chgData name="Ana Flavia De Souza Sodre" userId="S::ana-sodre.as@ebserh.gov.br::dd89eb4e-a532-49ea-896b-ae7543f5d113" providerId="AD" clId="Web-{8CF26F39-3B61-7A94-DE48-08840F95407B}"/>
    <pc:docChg chg="modSld">
      <pc:chgData name="Ana Flavia De Souza Sodre" userId="S::ana-sodre.as@ebserh.gov.br::dd89eb4e-a532-49ea-896b-ae7543f5d113" providerId="AD" clId="Web-{8CF26F39-3B61-7A94-DE48-08840F95407B}" dt="2024-11-22T19:04:26.602" v="1" actId="1076"/>
      <pc:docMkLst>
        <pc:docMk/>
      </pc:docMkLst>
      <pc:sldChg chg="modSp">
        <pc:chgData name="Ana Flavia De Souza Sodre" userId="S::ana-sodre.as@ebserh.gov.br::dd89eb4e-a532-49ea-896b-ae7543f5d113" providerId="AD" clId="Web-{8CF26F39-3B61-7A94-DE48-08840F95407B}" dt="2024-11-22T19:04:26.602" v="1" actId="1076"/>
        <pc:sldMkLst>
          <pc:docMk/>
          <pc:sldMk cId="1938664458" sldId="259"/>
        </pc:sldMkLst>
        <pc:spChg chg="mod">
          <ac:chgData name="Ana Flavia De Souza Sodre" userId="S::ana-sodre.as@ebserh.gov.br::dd89eb4e-a532-49ea-896b-ae7543f5d113" providerId="AD" clId="Web-{8CF26F39-3B61-7A94-DE48-08840F95407B}" dt="2024-11-22T19:04:26.602" v="1" actId="1076"/>
          <ac:spMkLst>
            <pc:docMk/>
            <pc:sldMk cId="1938664458" sldId="259"/>
            <ac:spMk id="210" creationId="{6849C168-185A-9919-3802-C2E723441F28}"/>
          </ac:spMkLst>
        </pc:spChg>
      </pc:sldChg>
    </pc:docChg>
  </pc:docChgLst>
  <pc:docChgLst>
    <pc:chgData name="Ana Flavia De Souza Sodre" userId="dd89eb4e-a532-49ea-896b-ae7543f5d113" providerId="ADAL" clId="{7C566C80-68F5-49A9-BD5A-AC5E6CC21F98}"/>
    <pc:docChg chg="undo custSel modSld">
      <pc:chgData name="Ana Flavia De Souza Sodre" userId="dd89eb4e-a532-49ea-896b-ae7543f5d113" providerId="ADAL" clId="{7C566C80-68F5-49A9-BD5A-AC5E6CC21F98}" dt="2024-12-12T14:05:45.702" v="56" actId="20577"/>
      <pc:docMkLst>
        <pc:docMk/>
      </pc:docMkLst>
      <pc:sldChg chg="addSp delSp modSp mod">
        <pc:chgData name="Ana Flavia De Souza Sodre" userId="dd89eb4e-a532-49ea-896b-ae7543f5d113" providerId="ADAL" clId="{7C566C80-68F5-49A9-BD5A-AC5E6CC21F98}" dt="2024-12-12T14:05:45.702" v="56" actId="20577"/>
        <pc:sldMkLst>
          <pc:docMk/>
          <pc:sldMk cId="1938664458" sldId="259"/>
        </pc:sldMkLst>
        <pc:spChg chg="mod">
          <ac:chgData name="Ana Flavia De Souza Sodre" userId="dd89eb4e-a532-49ea-896b-ae7543f5d113" providerId="ADAL" clId="{7C566C80-68F5-49A9-BD5A-AC5E6CC21F98}" dt="2024-12-03T19:33:56.072" v="9"/>
          <ac:spMkLst>
            <pc:docMk/>
            <pc:sldMk cId="1938664458" sldId="259"/>
            <ac:spMk id="207" creationId="{5305E6A7-4E4D-4F7F-8D51-D334BAA3CB25}"/>
          </ac:spMkLst>
        </pc:spChg>
        <pc:spChg chg="mod">
          <ac:chgData name="Ana Flavia De Souza Sodre" userId="dd89eb4e-a532-49ea-896b-ae7543f5d113" providerId="ADAL" clId="{7C566C80-68F5-49A9-BD5A-AC5E6CC21F98}" dt="2024-12-12T14:05:45.702" v="56" actId="20577"/>
          <ac:spMkLst>
            <pc:docMk/>
            <pc:sldMk cId="1938664458" sldId="259"/>
            <ac:spMk id="706" creationId="{E0FF18CB-9E75-480D-8B6B-EC0D0A9D0E98}"/>
          </ac:spMkLst>
        </pc:spChg>
        <pc:cxnChg chg="add del mod">
          <ac:chgData name="Ana Flavia De Souza Sodre" userId="dd89eb4e-a532-49ea-896b-ae7543f5d113" providerId="ADAL" clId="{7C566C80-68F5-49A9-BD5A-AC5E6CC21F98}" dt="2024-12-03T19:32:51.473" v="2" actId="478"/>
          <ac:cxnSpMkLst>
            <pc:docMk/>
            <pc:sldMk cId="1938664458" sldId="259"/>
            <ac:cxnSpMk id="72" creationId="{990DC1CB-AE8D-ABB9-56D3-C30B7A1F6200}"/>
          </ac:cxnSpMkLst>
        </pc:cxnChg>
        <pc:cxnChg chg="add mod">
          <ac:chgData name="Ana Flavia De Souza Sodre" userId="dd89eb4e-a532-49ea-896b-ae7543f5d113" providerId="ADAL" clId="{7C566C80-68F5-49A9-BD5A-AC5E6CC21F98}" dt="2024-12-03T19:32:58.008" v="5" actId="14100"/>
          <ac:cxnSpMkLst>
            <pc:docMk/>
            <pc:sldMk cId="1938664458" sldId="259"/>
            <ac:cxnSpMk id="75" creationId="{2D84A3A6-1E76-DD92-7EBB-B6C0CFEFDE38}"/>
          </ac:cxnSpMkLst>
        </pc:cxnChg>
      </pc:sldChg>
    </pc:docChg>
  </pc:docChgLst>
  <pc:docChgLst>
    <pc:chgData name="Natalicia Batista Bueno" userId="fa4ec9e3-c8b8-4832-9a5d-6dc01c71606c" providerId="ADAL" clId="{EF850AD5-5D94-40D8-981E-1B593A3949D4}"/>
    <pc:docChg chg="custSel modSld">
      <pc:chgData name="Natalicia Batista Bueno" userId="fa4ec9e3-c8b8-4832-9a5d-6dc01c71606c" providerId="ADAL" clId="{EF850AD5-5D94-40D8-981E-1B593A3949D4}" dt="2023-03-17T18:15:44.020" v="17" actId="20577"/>
      <pc:docMkLst>
        <pc:docMk/>
      </pc:docMkLst>
      <pc:sldChg chg="delSp modSp mod">
        <pc:chgData name="Natalicia Batista Bueno" userId="fa4ec9e3-c8b8-4832-9a5d-6dc01c71606c" providerId="ADAL" clId="{EF850AD5-5D94-40D8-981E-1B593A3949D4}" dt="2023-03-17T18:15:44.020" v="17" actId="20577"/>
        <pc:sldMkLst>
          <pc:docMk/>
          <pc:sldMk cId="1938664458" sldId="259"/>
        </pc:sldMkLst>
        <pc:spChg chg="del">
          <ac:chgData name="Natalicia Batista Bueno" userId="fa4ec9e3-c8b8-4832-9a5d-6dc01c71606c" providerId="ADAL" clId="{EF850AD5-5D94-40D8-981E-1B593A3949D4}" dt="2023-03-17T18:13:58.047" v="6" actId="478"/>
          <ac:spMkLst>
            <pc:docMk/>
            <pc:sldMk cId="1938664458" sldId="259"/>
            <ac:spMk id="192" creationId="{FEC8B5A3-A600-4554-8C89-A22247521820}"/>
          </ac:spMkLst>
        </pc:spChg>
        <pc:spChg chg="mod">
          <ac:chgData name="Natalicia Batista Bueno" userId="fa4ec9e3-c8b8-4832-9a5d-6dc01c71606c" providerId="ADAL" clId="{EF850AD5-5D94-40D8-981E-1B593A3949D4}" dt="2023-03-17T18:14:08.744" v="7" actId="1076"/>
          <ac:spMkLst>
            <pc:docMk/>
            <pc:sldMk cId="1938664458" sldId="259"/>
            <ac:spMk id="198" creationId="{0DF6E57A-66F8-4DB5-BAAE-DD3DE5F9FD78}"/>
          </ac:spMkLst>
        </pc:spChg>
        <pc:spChg chg="del">
          <ac:chgData name="Natalicia Batista Bueno" userId="fa4ec9e3-c8b8-4832-9a5d-6dc01c71606c" providerId="ADAL" clId="{EF850AD5-5D94-40D8-981E-1B593A3949D4}" dt="2023-03-17T18:13:12.805" v="0" actId="478"/>
          <ac:spMkLst>
            <pc:docMk/>
            <pc:sldMk cId="1938664458" sldId="259"/>
            <ac:spMk id="280" creationId="{BC621E38-6A0D-4EBA-97E8-8E0562477930}"/>
          </ac:spMkLst>
        </pc:spChg>
        <pc:spChg chg="mod">
          <ac:chgData name="Natalicia Batista Bueno" userId="fa4ec9e3-c8b8-4832-9a5d-6dc01c71606c" providerId="ADAL" clId="{EF850AD5-5D94-40D8-981E-1B593A3949D4}" dt="2023-03-17T18:13:22.665" v="2" actId="1076"/>
          <ac:spMkLst>
            <pc:docMk/>
            <pc:sldMk cId="1938664458" sldId="259"/>
            <ac:spMk id="281" creationId="{230164E8-6685-430E-82BB-B0F2F62BC7EF}"/>
          </ac:spMkLst>
        </pc:spChg>
        <pc:spChg chg="mod">
          <ac:chgData name="Natalicia Batista Bueno" userId="fa4ec9e3-c8b8-4832-9a5d-6dc01c71606c" providerId="ADAL" clId="{EF850AD5-5D94-40D8-981E-1B593A3949D4}" dt="2023-03-17T18:13:35.232" v="4" actId="1076"/>
          <ac:spMkLst>
            <pc:docMk/>
            <pc:sldMk cId="1938664458" sldId="259"/>
            <ac:spMk id="282" creationId="{3BB0B569-3427-4893-ABAA-EBB724BC9AF4}"/>
          </ac:spMkLst>
        </pc:spChg>
        <pc:spChg chg="mod">
          <ac:chgData name="Natalicia Batista Bueno" userId="fa4ec9e3-c8b8-4832-9a5d-6dc01c71606c" providerId="ADAL" clId="{EF850AD5-5D94-40D8-981E-1B593A3949D4}" dt="2023-03-17T18:13:45.903" v="5" actId="1076"/>
          <ac:spMkLst>
            <pc:docMk/>
            <pc:sldMk cId="1938664458" sldId="259"/>
            <ac:spMk id="283" creationId="{8C2B232E-9FEC-4659-BF9D-7BF5DA1A22F8}"/>
          </ac:spMkLst>
        </pc:spChg>
        <pc:spChg chg="mod">
          <ac:chgData name="Natalicia Batista Bueno" userId="fa4ec9e3-c8b8-4832-9a5d-6dc01c71606c" providerId="ADAL" clId="{EF850AD5-5D94-40D8-981E-1B593A3949D4}" dt="2023-03-17T18:15:29.272" v="14" actId="20577"/>
          <ac:spMkLst>
            <pc:docMk/>
            <pc:sldMk cId="1938664458" sldId="259"/>
            <ac:spMk id="354" creationId="{A910C8E3-C652-46B1-9F93-E35A612378A3}"/>
          </ac:spMkLst>
        </pc:spChg>
        <pc:spChg chg="del">
          <ac:chgData name="Natalicia Batista Bueno" userId="fa4ec9e3-c8b8-4832-9a5d-6dc01c71606c" providerId="ADAL" clId="{EF850AD5-5D94-40D8-981E-1B593A3949D4}" dt="2023-03-17T18:15:33.292" v="15" actId="478"/>
          <ac:spMkLst>
            <pc:docMk/>
            <pc:sldMk cId="1938664458" sldId="259"/>
            <ac:spMk id="359" creationId="{962258EA-D648-448B-BC37-E5927D60AD26}"/>
          </ac:spMkLst>
        </pc:spChg>
        <pc:spChg chg="mod">
          <ac:chgData name="Natalicia Batista Bueno" userId="fa4ec9e3-c8b8-4832-9a5d-6dc01c71606c" providerId="ADAL" clId="{EF850AD5-5D94-40D8-981E-1B593A3949D4}" dt="2023-03-17T18:15:44.020" v="17" actId="20577"/>
          <ac:spMkLst>
            <pc:docMk/>
            <pc:sldMk cId="1938664458" sldId="259"/>
            <ac:spMk id="706" creationId="{E0FF18CB-9E75-480D-8B6B-EC0D0A9D0E98}"/>
          </ac:spMkLst>
        </pc:spChg>
        <pc:cxnChg chg="mod">
          <ac:chgData name="Natalicia Batista Bueno" userId="fa4ec9e3-c8b8-4832-9a5d-6dc01c71606c" providerId="ADAL" clId="{EF850AD5-5D94-40D8-981E-1B593A3949D4}" dt="2023-03-17T18:13:35.232" v="4" actId="1076"/>
          <ac:cxnSpMkLst>
            <pc:docMk/>
            <pc:sldMk cId="1938664458" sldId="259"/>
            <ac:cxnSpMk id="269" creationId="{619547EF-60E9-48B2-B95D-DA93753EA181}"/>
          </ac:cxnSpMkLst>
        </pc:cxnChg>
        <pc:cxnChg chg="mod">
          <ac:chgData name="Natalicia Batista Bueno" userId="fa4ec9e3-c8b8-4832-9a5d-6dc01c71606c" providerId="ADAL" clId="{EF850AD5-5D94-40D8-981E-1B593A3949D4}" dt="2023-03-17T18:13:25.971" v="3" actId="14100"/>
          <ac:cxnSpMkLst>
            <pc:docMk/>
            <pc:sldMk cId="1938664458" sldId="259"/>
            <ac:cxnSpMk id="270" creationId="{854EC731-0C46-4C41-AB69-164226C5CFC8}"/>
          </ac:cxnSpMkLst>
        </pc:cxnChg>
        <pc:cxnChg chg="mod">
          <ac:chgData name="Natalicia Batista Bueno" userId="fa4ec9e3-c8b8-4832-9a5d-6dc01c71606c" providerId="ADAL" clId="{EF850AD5-5D94-40D8-981E-1B593A3949D4}" dt="2023-03-17T18:13:45.903" v="5" actId="1076"/>
          <ac:cxnSpMkLst>
            <pc:docMk/>
            <pc:sldMk cId="1938664458" sldId="259"/>
            <ac:cxnSpMk id="271" creationId="{18EDAE1F-6060-41FE-ACA3-6B5E941A2404}"/>
          </ac:cxnSpMkLst>
        </pc:cxnChg>
        <pc:cxnChg chg="mod">
          <ac:chgData name="Natalicia Batista Bueno" userId="fa4ec9e3-c8b8-4832-9a5d-6dc01c71606c" providerId="ADAL" clId="{EF850AD5-5D94-40D8-981E-1B593A3949D4}" dt="2023-03-17T18:14:13.865" v="8" actId="14100"/>
          <ac:cxnSpMkLst>
            <pc:docMk/>
            <pc:sldMk cId="1938664458" sldId="259"/>
            <ac:cxnSpMk id="598" creationId="{3D284AD6-B7B4-441E-82DD-68214DFDA4AA}"/>
          </ac:cxnSpMkLst>
        </pc:cxnChg>
        <pc:cxnChg chg="mod">
          <ac:chgData name="Natalicia Batista Bueno" userId="fa4ec9e3-c8b8-4832-9a5d-6dc01c71606c" providerId="ADAL" clId="{EF850AD5-5D94-40D8-981E-1B593A3949D4}" dt="2023-03-17T18:13:58.047" v="6" actId="478"/>
          <ac:cxnSpMkLst>
            <pc:docMk/>
            <pc:sldMk cId="1938664458" sldId="259"/>
            <ac:cxnSpMk id="605" creationId="{E3CA5AB3-44DE-4544-9C55-21B4E35304A2}"/>
          </ac:cxnSpMkLst>
        </pc:cxnChg>
        <pc:cxnChg chg="mod">
          <ac:chgData name="Natalicia Batista Bueno" userId="fa4ec9e3-c8b8-4832-9a5d-6dc01c71606c" providerId="ADAL" clId="{EF850AD5-5D94-40D8-981E-1B593A3949D4}" dt="2023-03-17T18:13:58.047" v="6" actId="478"/>
          <ac:cxnSpMkLst>
            <pc:docMk/>
            <pc:sldMk cId="1938664458" sldId="259"/>
            <ac:cxnSpMk id="606" creationId="{EBD90FE9-B745-4CA4-8BE1-B2BE7D285A36}"/>
          </ac:cxnSpMkLst>
        </pc:cxnChg>
        <pc:cxnChg chg="del">
          <ac:chgData name="Natalicia Batista Bueno" userId="fa4ec9e3-c8b8-4832-9a5d-6dc01c71606c" providerId="ADAL" clId="{EF850AD5-5D94-40D8-981E-1B593A3949D4}" dt="2023-03-17T18:15:35.854" v="16" actId="478"/>
          <ac:cxnSpMkLst>
            <pc:docMk/>
            <pc:sldMk cId="1938664458" sldId="259"/>
            <ac:cxnSpMk id="637" creationId="{9E5E3717-B668-4DF3-9FB9-47B18E632D42}"/>
          </ac:cxnSpMkLst>
        </pc:cxnChg>
        <pc:cxnChg chg="del mod">
          <ac:chgData name="Natalicia Batista Bueno" userId="fa4ec9e3-c8b8-4832-9a5d-6dc01c71606c" providerId="ADAL" clId="{EF850AD5-5D94-40D8-981E-1B593A3949D4}" dt="2023-03-17T18:13:14.207" v="1" actId="478"/>
          <ac:cxnSpMkLst>
            <pc:docMk/>
            <pc:sldMk cId="1938664458" sldId="259"/>
            <ac:cxnSpMk id="877" creationId="{D06AFA48-18B0-4A74-9802-FC955DC3556B}"/>
          </ac:cxnSpMkLst>
        </pc:cxnChg>
      </pc:sldChg>
    </pc:docChg>
  </pc:docChgLst>
  <pc:docChgLst>
    <pc:chgData name="Natalicia Bueno" userId="fa4ec9e3-c8b8-4832-9a5d-6dc01c71606c" providerId="ADAL" clId="{EF850AD5-5D94-40D8-981E-1B593A3949D4}"/>
    <pc:docChg chg="modSld">
      <pc:chgData name="Natalicia Bueno" userId="fa4ec9e3-c8b8-4832-9a5d-6dc01c71606c" providerId="ADAL" clId="{EF850AD5-5D94-40D8-981E-1B593A3949D4}" dt="2023-03-14T17:28:54.255" v="58" actId="14100"/>
      <pc:docMkLst>
        <pc:docMk/>
      </pc:docMkLst>
      <pc:sldChg chg="addSp modSp mod">
        <pc:chgData name="Natalicia Bueno" userId="fa4ec9e3-c8b8-4832-9a5d-6dc01c71606c" providerId="ADAL" clId="{EF850AD5-5D94-40D8-981E-1B593A3949D4}" dt="2023-03-14T17:28:54.255" v="58" actId="14100"/>
        <pc:sldMkLst>
          <pc:docMk/>
          <pc:sldMk cId="1938664458" sldId="259"/>
        </pc:sldMkLst>
        <pc:spChg chg="mod">
          <ac:chgData name="Natalicia Bueno" userId="fa4ec9e3-c8b8-4832-9a5d-6dc01c71606c" providerId="ADAL" clId="{EF850AD5-5D94-40D8-981E-1B593A3949D4}" dt="2023-03-14T17:26:58.857" v="42" actId="1076"/>
          <ac:spMkLst>
            <pc:docMk/>
            <pc:sldMk cId="1938664458" sldId="259"/>
            <ac:spMk id="12" creationId="{B0E47C2A-44A9-47A5-AF2E-9D361B6628B6}"/>
          </ac:spMkLst>
        </pc:spChg>
        <pc:spChg chg="mod">
          <ac:chgData name="Natalicia Bueno" userId="fa4ec9e3-c8b8-4832-9a5d-6dc01c71606c" providerId="ADAL" clId="{EF850AD5-5D94-40D8-981E-1B593A3949D4}" dt="2023-03-14T17:27:22.481" v="43" actId="1076"/>
          <ac:spMkLst>
            <pc:docMk/>
            <pc:sldMk cId="1938664458" sldId="259"/>
            <ac:spMk id="13" creationId="{02AFAD47-747C-4735-A618-D9F9CA001D6D}"/>
          </ac:spMkLst>
        </pc:spChg>
        <pc:spChg chg="mod">
          <ac:chgData name="Natalicia Bueno" userId="fa4ec9e3-c8b8-4832-9a5d-6dc01c71606c" providerId="ADAL" clId="{EF850AD5-5D94-40D8-981E-1B593A3949D4}" dt="2023-03-14T17:24:35.659" v="26" actId="1076"/>
          <ac:spMkLst>
            <pc:docMk/>
            <pc:sldMk cId="1938664458" sldId="259"/>
            <ac:spMk id="14" creationId="{AA78418C-58C8-411C-BD68-4506B5B516A1}"/>
          </ac:spMkLst>
        </pc:spChg>
        <pc:spChg chg="mod">
          <ac:chgData name="Natalicia Bueno" userId="fa4ec9e3-c8b8-4832-9a5d-6dc01c71606c" providerId="ADAL" clId="{EF850AD5-5D94-40D8-981E-1B593A3949D4}" dt="2023-03-14T17:26:40.424" v="41" actId="1076"/>
          <ac:spMkLst>
            <pc:docMk/>
            <pc:sldMk cId="1938664458" sldId="259"/>
            <ac:spMk id="15" creationId="{81E9E03F-CEC6-4660-AA18-F8D0805A9883}"/>
          </ac:spMkLst>
        </pc:spChg>
        <pc:spChg chg="add mod">
          <ac:chgData name="Natalicia Bueno" userId="fa4ec9e3-c8b8-4832-9a5d-6dc01c71606c" providerId="ADAL" clId="{EF850AD5-5D94-40D8-981E-1B593A3949D4}" dt="2023-03-14T17:25:05.415" v="29" actId="1076"/>
          <ac:spMkLst>
            <pc:docMk/>
            <pc:sldMk cId="1938664458" sldId="259"/>
            <ac:spMk id="353" creationId="{5ECAC91F-3409-480F-9653-7F4AFAD4DA5D}"/>
          </ac:spMkLst>
        </pc:spChg>
        <pc:spChg chg="mod">
          <ac:chgData name="Natalicia Bueno" userId="fa4ec9e3-c8b8-4832-9a5d-6dc01c71606c" providerId="ADAL" clId="{EF850AD5-5D94-40D8-981E-1B593A3949D4}" dt="2023-03-14T17:26:58.857" v="42" actId="1076"/>
          <ac:spMkLst>
            <pc:docMk/>
            <pc:sldMk cId="1938664458" sldId="259"/>
            <ac:spMk id="360" creationId="{E77851D0-8437-47A0-9852-F4F75EED818C}"/>
          </ac:spMkLst>
        </pc:spChg>
        <pc:spChg chg="add mod">
          <ac:chgData name="Natalicia Bueno" userId="fa4ec9e3-c8b8-4832-9a5d-6dc01c71606c" providerId="ADAL" clId="{EF850AD5-5D94-40D8-981E-1B593A3949D4}" dt="2023-03-14T17:25:19.628" v="32" actId="1076"/>
          <ac:spMkLst>
            <pc:docMk/>
            <pc:sldMk cId="1938664458" sldId="259"/>
            <ac:spMk id="361" creationId="{09D107B2-A7B0-472E-8EAD-CEE4423F2B41}"/>
          </ac:spMkLst>
        </pc:spChg>
        <pc:spChg chg="mod">
          <ac:chgData name="Natalicia Bueno" userId="fa4ec9e3-c8b8-4832-9a5d-6dc01c71606c" providerId="ADAL" clId="{EF850AD5-5D94-40D8-981E-1B593A3949D4}" dt="2023-03-14T17:24:35.659" v="26" actId="1076"/>
          <ac:spMkLst>
            <pc:docMk/>
            <pc:sldMk cId="1938664458" sldId="259"/>
            <ac:spMk id="528" creationId="{93389941-3AF8-4F20-B6BF-E7FC4A8EA0B7}"/>
          </ac:spMkLst>
        </pc:spChg>
        <pc:spChg chg="mod">
          <ac:chgData name="Natalicia Bueno" userId="fa4ec9e3-c8b8-4832-9a5d-6dc01c71606c" providerId="ADAL" clId="{EF850AD5-5D94-40D8-981E-1B593A3949D4}" dt="2023-03-14T17:28:05.623" v="49" actId="1076"/>
          <ac:spMkLst>
            <pc:docMk/>
            <pc:sldMk cId="1938664458" sldId="259"/>
            <ac:spMk id="669" creationId="{D69E7F0F-ABDB-4210-A1A5-B34A09AFC38C}"/>
          </ac:spMkLst>
        </pc:spChg>
        <pc:spChg chg="mod">
          <ac:chgData name="Natalicia Bueno" userId="fa4ec9e3-c8b8-4832-9a5d-6dc01c71606c" providerId="ADAL" clId="{EF850AD5-5D94-40D8-981E-1B593A3949D4}" dt="2023-03-14T17:21:33.447" v="8" actId="20577"/>
          <ac:spMkLst>
            <pc:docMk/>
            <pc:sldMk cId="1938664458" sldId="259"/>
            <ac:spMk id="706" creationId="{E0FF18CB-9E75-480D-8B6B-EC0D0A9D0E98}"/>
          </ac:spMkLst>
        </pc:spChg>
        <pc:spChg chg="mod">
          <ac:chgData name="Natalicia Bueno" userId="fa4ec9e3-c8b8-4832-9a5d-6dc01c71606c" providerId="ADAL" clId="{EF850AD5-5D94-40D8-981E-1B593A3949D4}" dt="2023-03-14T17:26:40.424" v="41" actId="1076"/>
          <ac:spMkLst>
            <pc:docMk/>
            <pc:sldMk cId="1938664458" sldId="259"/>
            <ac:spMk id="751" creationId="{22EBFB06-E995-4E53-BC36-6EC12F498031}"/>
          </ac:spMkLst>
        </pc:spChg>
        <pc:cxnChg chg="mod">
          <ac:chgData name="Natalicia Bueno" userId="fa4ec9e3-c8b8-4832-9a5d-6dc01c71606c" providerId="ADAL" clId="{EF850AD5-5D94-40D8-981E-1B593A3949D4}" dt="2023-03-14T17:28:54.255" v="58" actId="14100"/>
          <ac:cxnSpMkLst>
            <pc:docMk/>
            <pc:sldMk cId="1938664458" sldId="259"/>
            <ac:cxnSpMk id="4" creationId="{2DE931EB-8ED9-405C-A934-1255D5686EA4}"/>
          </ac:cxnSpMkLst>
        </pc:cxnChg>
        <pc:cxnChg chg="mod">
          <ac:chgData name="Natalicia Bueno" userId="fa4ec9e3-c8b8-4832-9a5d-6dc01c71606c" providerId="ADAL" clId="{EF850AD5-5D94-40D8-981E-1B593A3949D4}" dt="2023-03-14T17:25:54.159" v="40" actId="14100"/>
          <ac:cxnSpMkLst>
            <pc:docMk/>
            <pc:sldMk cId="1938664458" sldId="259"/>
            <ac:cxnSpMk id="6" creationId="{9F0545EB-D0AE-4AFD-9B6F-0AAC04B92B6F}"/>
          </ac:cxnSpMkLst>
        </pc:cxnChg>
        <pc:cxnChg chg="mod">
          <ac:chgData name="Natalicia Bueno" userId="fa4ec9e3-c8b8-4832-9a5d-6dc01c71606c" providerId="ADAL" clId="{EF850AD5-5D94-40D8-981E-1B593A3949D4}" dt="2023-03-14T17:28:45.550" v="56" actId="14100"/>
          <ac:cxnSpMkLst>
            <pc:docMk/>
            <pc:sldMk cId="1938664458" sldId="259"/>
            <ac:cxnSpMk id="7" creationId="{0FE27592-8E80-4F53-B2E8-4615DE6994EC}"/>
          </ac:cxnSpMkLst>
        </pc:cxnChg>
        <pc:cxnChg chg="mod">
          <ac:chgData name="Natalicia Bueno" userId="fa4ec9e3-c8b8-4832-9a5d-6dc01c71606c" providerId="ADAL" clId="{EF850AD5-5D94-40D8-981E-1B593A3949D4}" dt="2023-03-14T17:28:38.494" v="55" actId="14100"/>
          <ac:cxnSpMkLst>
            <pc:docMk/>
            <pc:sldMk cId="1938664458" sldId="259"/>
            <ac:cxnSpMk id="73" creationId="{89B27B8D-DD25-48DB-9E6F-80069656159C}"/>
          </ac:cxnSpMkLst>
        </pc:cxnChg>
        <pc:cxnChg chg="mod">
          <ac:chgData name="Natalicia Bueno" userId="fa4ec9e3-c8b8-4832-9a5d-6dc01c71606c" providerId="ADAL" clId="{EF850AD5-5D94-40D8-981E-1B593A3949D4}" dt="2023-03-14T17:28:30.238" v="54" actId="14100"/>
          <ac:cxnSpMkLst>
            <pc:docMk/>
            <pc:sldMk cId="1938664458" sldId="259"/>
            <ac:cxnSpMk id="348" creationId="{DA3E700E-75C2-46EA-8AEB-01B2ECE252B7}"/>
          </ac:cxnSpMkLst>
        </pc:cxnChg>
        <pc:cxnChg chg="mod">
          <ac:chgData name="Natalicia Bueno" userId="fa4ec9e3-c8b8-4832-9a5d-6dc01c71606c" providerId="ADAL" clId="{EF850AD5-5D94-40D8-981E-1B593A3949D4}" dt="2023-03-14T17:28:24.143" v="53" actId="14100"/>
          <ac:cxnSpMkLst>
            <pc:docMk/>
            <pc:sldMk cId="1938664458" sldId="259"/>
            <ac:cxnSpMk id="349" creationId="{157F705A-A1B3-4971-82DE-31E9506C42EC}"/>
          </ac:cxnSpMkLst>
        </pc:cxnChg>
        <pc:cxnChg chg="mod">
          <ac:chgData name="Natalicia Bueno" userId="fa4ec9e3-c8b8-4832-9a5d-6dc01c71606c" providerId="ADAL" clId="{EF850AD5-5D94-40D8-981E-1B593A3949D4}" dt="2023-03-14T17:26:58.857" v="42" actId="1076"/>
          <ac:cxnSpMkLst>
            <pc:docMk/>
            <pc:sldMk cId="1938664458" sldId="259"/>
            <ac:cxnSpMk id="350" creationId="{7F42930D-8166-4D46-89AA-AD806953A0A2}"/>
          </ac:cxnSpMkLst>
        </pc:cxnChg>
        <pc:cxnChg chg="add mod">
          <ac:chgData name="Natalicia Bueno" userId="fa4ec9e3-c8b8-4832-9a5d-6dc01c71606c" providerId="ADAL" clId="{EF850AD5-5D94-40D8-981E-1B593A3949D4}" dt="2023-03-14T17:25:28.382" v="35" actId="14100"/>
          <ac:cxnSpMkLst>
            <pc:docMk/>
            <pc:sldMk cId="1938664458" sldId="259"/>
            <ac:cxnSpMk id="365" creationId="{A2E98415-643E-4198-BDE6-FA60E7AE5962}"/>
          </ac:cxnSpMkLst>
        </pc:cxnChg>
        <pc:cxnChg chg="add mod">
          <ac:chgData name="Natalicia Bueno" userId="fa4ec9e3-c8b8-4832-9a5d-6dc01c71606c" providerId="ADAL" clId="{EF850AD5-5D94-40D8-981E-1B593A3949D4}" dt="2023-03-14T17:25:49.422" v="39" actId="14100"/>
          <ac:cxnSpMkLst>
            <pc:docMk/>
            <pc:sldMk cId="1938664458" sldId="259"/>
            <ac:cxnSpMk id="368" creationId="{CCEB531F-1A99-451C-9E0A-133E57F96411}"/>
          </ac:cxnSpMkLst>
        </pc:cxnChg>
        <pc:cxnChg chg="mod">
          <ac:chgData name="Natalicia Bueno" userId="fa4ec9e3-c8b8-4832-9a5d-6dc01c71606c" providerId="ADAL" clId="{EF850AD5-5D94-40D8-981E-1B593A3949D4}" dt="2023-03-14T17:24:35.659" v="26" actId="1076"/>
          <ac:cxnSpMkLst>
            <pc:docMk/>
            <pc:sldMk cId="1938664458" sldId="259"/>
            <ac:cxnSpMk id="530" creationId="{75EA96D6-7799-43FC-810C-6AE360812A73}"/>
          </ac:cxnSpMkLst>
        </pc:cxnChg>
        <pc:cxnChg chg="mod">
          <ac:chgData name="Natalicia Bueno" userId="fa4ec9e3-c8b8-4832-9a5d-6dc01c71606c" providerId="ADAL" clId="{EF850AD5-5D94-40D8-981E-1B593A3949D4}" dt="2023-03-14T17:24:46.852" v="27" actId="14100"/>
          <ac:cxnSpMkLst>
            <pc:docMk/>
            <pc:sldMk cId="1938664458" sldId="259"/>
            <ac:cxnSpMk id="535" creationId="{10047EB3-D7EA-45EB-8985-C3A493B72579}"/>
          </ac:cxnSpMkLst>
        </pc:cxnChg>
        <pc:cxnChg chg="mod">
          <ac:chgData name="Natalicia Bueno" userId="fa4ec9e3-c8b8-4832-9a5d-6dc01c71606c" providerId="ADAL" clId="{EF850AD5-5D94-40D8-981E-1B593A3949D4}" dt="2023-03-14T17:24:51.644" v="28" actId="14100"/>
          <ac:cxnSpMkLst>
            <pc:docMk/>
            <pc:sldMk cId="1938664458" sldId="259"/>
            <ac:cxnSpMk id="539" creationId="{C5215DC6-4A4B-454F-90D0-9DBC03622E0D}"/>
          </ac:cxnSpMkLst>
        </pc:cxnChg>
        <pc:cxnChg chg="mod">
          <ac:chgData name="Natalicia Bueno" userId="fa4ec9e3-c8b8-4832-9a5d-6dc01c71606c" providerId="ADAL" clId="{EF850AD5-5D94-40D8-981E-1B593A3949D4}" dt="2023-03-14T17:25:16.197" v="31" actId="14100"/>
          <ac:cxnSpMkLst>
            <pc:docMk/>
            <pc:sldMk cId="1938664458" sldId="259"/>
            <ac:cxnSpMk id="544" creationId="{8E3E37D5-7F5B-4C3E-83B1-74BF91860B2F}"/>
          </ac:cxnSpMkLst>
        </pc:cxnChg>
        <pc:cxnChg chg="mod">
          <ac:chgData name="Natalicia Bueno" userId="fa4ec9e3-c8b8-4832-9a5d-6dc01c71606c" providerId="ADAL" clId="{EF850AD5-5D94-40D8-981E-1B593A3949D4}" dt="2023-03-14T17:25:10.028" v="30" actId="14100"/>
          <ac:cxnSpMkLst>
            <pc:docMk/>
            <pc:sldMk cId="1938664458" sldId="259"/>
            <ac:cxnSpMk id="547" creationId="{3F5F5DD8-AE2C-4A42-A9F0-BB60CC0A53DF}"/>
          </ac:cxnSpMkLst>
        </pc:cxnChg>
        <pc:cxnChg chg="mod">
          <ac:chgData name="Natalicia Bueno" userId="fa4ec9e3-c8b8-4832-9a5d-6dc01c71606c" providerId="ADAL" clId="{EF850AD5-5D94-40D8-981E-1B593A3949D4}" dt="2023-03-14T17:28:05.623" v="49" actId="1076"/>
          <ac:cxnSpMkLst>
            <pc:docMk/>
            <pc:sldMk cId="1938664458" sldId="259"/>
            <ac:cxnSpMk id="670" creationId="{0C7C16C9-8B4F-4A77-9298-03EB7E11EA02}"/>
          </ac:cxnSpMkLst>
        </pc:cxnChg>
        <pc:cxnChg chg="mod">
          <ac:chgData name="Natalicia Bueno" userId="fa4ec9e3-c8b8-4832-9a5d-6dc01c71606c" providerId="ADAL" clId="{EF850AD5-5D94-40D8-981E-1B593A3949D4}" dt="2023-03-14T17:27:55.935" v="48" actId="14100"/>
          <ac:cxnSpMkLst>
            <pc:docMk/>
            <pc:sldMk cId="1938664458" sldId="259"/>
            <ac:cxnSpMk id="671" creationId="{510D105E-EC98-4ABF-AAD8-B09A48942C9B}"/>
          </ac:cxnSpMkLst>
        </pc:cxnChg>
        <pc:cxnChg chg="mod">
          <ac:chgData name="Natalicia Bueno" userId="fa4ec9e3-c8b8-4832-9a5d-6dc01c71606c" providerId="ADAL" clId="{EF850AD5-5D94-40D8-981E-1B593A3949D4}" dt="2023-03-14T17:27:48.950" v="47" actId="14100"/>
          <ac:cxnSpMkLst>
            <pc:docMk/>
            <pc:sldMk cId="1938664458" sldId="259"/>
            <ac:cxnSpMk id="674" creationId="{C9EDFF74-A2FB-4BCF-A6D0-434684B037B4}"/>
          </ac:cxnSpMkLst>
        </pc:cxnChg>
        <pc:cxnChg chg="mod">
          <ac:chgData name="Natalicia Bueno" userId="fa4ec9e3-c8b8-4832-9a5d-6dc01c71606c" providerId="ADAL" clId="{EF850AD5-5D94-40D8-981E-1B593A3949D4}" dt="2023-03-14T17:27:33.342" v="44" actId="14100"/>
          <ac:cxnSpMkLst>
            <pc:docMk/>
            <pc:sldMk cId="1938664458" sldId="259"/>
            <ac:cxnSpMk id="705" creationId="{0432A94A-4896-4BA3-97A2-63AA64CDCA9F}"/>
          </ac:cxnSpMkLst>
        </pc:cxnChg>
        <pc:cxnChg chg="mod">
          <ac:chgData name="Natalicia Bueno" userId="fa4ec9e3-c8b8-4832-9a5d-6dc01c71606c" providerId="ADAL" clId="{EF850AD5-5D94-40D8-981E-1B593A3949D4}" dt="2023-03-14T17:28:19.478" v="52" actId="14100"/>
          <ac:cxnSpMkLst>
            <pc:docMk/>
            <pc:sldMk cId="1938664458" sldId="259"/>
            <ac:cxnSpMk id="748" creationId="{025D6785-319E-40AB-922C-01EC8BF26FA5}"/>
          </ac:cxnSpMkLst>
        </pc:cxnChg>
        <pc:cxnChg chg="mod">
          <ac:chgData name="Natalicia Bueno" userId="fa4ec9e3-c8b8-4832-9a5d-6dc01c71606c" providerId="ADAL" clId="{EF850AD5-5D94-40D8-981E-1B593A3949D4}" dt="2023-03-14T17:26:40.424" v="41" actId="1076"/>
          <ac:cxnSpMkLst>
            <pc:docMk/>
            <pc:sldMk cId="1938664458" sldId="259"/>
            <ac:cxnSpMk id="750" creationId="{630D3330-226E-44DE-AEF6-4335215EEC3B}"/>
          </ac:cxnSpMkLst>
        </pc:cxnChg>
        <pc:cxnChg chg="mod">
          <ac:chgData name="Natalicia Bueno" userId="fa4ec9e3-c8b8-4832-9a5d-6dc01c71606c" providerId="ADAL" clId="{EF850AD5-5D94-40D8-981E-1B593A3949D4}" dt="2023-03-14T17:28:15.598" v="51" actId="14100"/>
          <ac:cxnSpMkLst>
            <pc:docMk/>
            <pc:sldMk cId="1938664458" sldId="259"/>
            <ac:cxnSpMk id="754" creationId="{A8625C8D-CAB7-44F3-ACCD-0E5303D6614F}"/>
          </ac:cxnSpMkLst>
        </pc:cxnChg>
        <pc:cxnChg chg="mod">
          <ac:chgData name="Natalicia Bueno" userId="fa4ec9e3-c8b8-4832-9a5d-6dc01c71606c" providerId="ADAL" clId="{EF850AD5-5D94-40D8-981E-1B593A3949D4}" dt="2023-03-14T17:28:12.534" v="50" actId="14100"/>
          <ac:cxnSpMkLst>
            <pc:docMk/>
            <pc:sldMk cId="1938664458" sldId="259"/>
            <ac:cxnSpMk id="760" creationId="{AE527FC9-6228-492A-A329-8E61E80F590A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B8EB276-A46A-48B8-B69A-F051292699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7" y="0"/>
            <a:ext cx="4302125" cy="719138"/>
          </a:xfrm>
          <a:prstGeom prst="rect">
            <a:avLst/>
          </a:prstGeom>
        </p:spPr>
        <p:txBody>
          <a:bodyPr vert="horz" lIns="91419" tIns="45710" rIns="91419" bIns="4571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CF7D03B-2BE5-4C7C-A5ED-6DBFB2927B5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6" y="0"/>
            <a:ext cx="4303713" cy="719138"/>
          </a:xfrm>
          <a:prstGeom prst="rect">
            <a:avLst/>
          </a:prstGeom>
        </p:spPr>
        <p:txBody>
          <a:bodyPr vert="horz" lIns="91419" tIns="45710" rIns="91419" bIns="45710" rtlCol="0"/>
          <a:lstStyle>
            <a:lvl1pPr algn="r">
              <a:defRPr sz="1200"/>
            </a:lvl1pPr>
          </a:lstStyle>
          <a:p>
            <a:fld id="{91FDD13D-94CA-4613-ADBD-0E86C2458D7B}" type="datetimeFigureOut">
              <a:rPr lang="pt-BR" smtClean="0"/>
              <a:t>12/12/2024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657232A-941F-4EF6-ACDD-B64CE1B5D1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7" y="13638220"/>
            <a:ext cx="4302125" cy="719137"/>
          </a:xfrm>
          <a:prstGeom prst="rect">
            <a:avLst/>
          </a:prstGeom>
        </p:spPr>
        <p:txBody>
          <a:bodyPr vert="horz" lIns="91419" tIns="45710" rIns="91419" bIns="4571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BD0C9CC-11F2-4A78-8B5A-1D5C97091C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6" y="13638220"/>
            <a:ext cx="4303713" cy="719137"/>
          </a:xfrm>
          <a:prstGeom prst="rect">
            <a:avLst/>
          </a:prstGeom>
        </p:spPr>
        <p:txBody>
          <a:bodyPr vert="horz" lIns="91419" tIns="45710" rIns="91419" bIns="45710" rtlCol="0" anchor="b"/>
          <a:lstStyle>
            <a:lvl1pPr algn="r">
              <a:defRPr sz="1200"/>
            </a:lvl1pPr>
          </a:lstStyle>
          <a:p>
            <a:fld id="{7CF2E566-1629-4A78-963D-85505F06496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30728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286881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E7C4E-8294-43C4-B06A-D39F14974F05}" type="datetime1">
              <a:rPr lang="pt-BR" smtClean="0"/>
              <a:t>12/12/2024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4696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BEF6-CB32-49BF-AFA6-4FE71E08901E}" type="datetime1">
              <a:rPr lang="pt-BR" smtClean="0"/>
              <a:t>12/12/2024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6445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84AC8-04F0-410D-B485-01C22230E6F0}" type="datetime1">
              <a:rPr lang="pt-BR" smtClean="0"/>
              <a:t>12/12/2024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7403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40A52-2426-49AE-B686-98C842790190}" type="datetime1">
              <a:rPr lang="pt-BR" smtClean="0"/>
              <a:t>12/12/2024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9487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F1DE9-D497-49CF-9323-C56F3BFC0444}" type="datetime1">
              <a:rPr lang="pt-BR" smtClean="0"/>
              <a:t>12/12/2024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808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966F6-4D2B-4BCB-A20A-B77B899EDE67}" type="datetime1">
              <a:rPr lang="pt-BR" smtClean="0"/>
              <a:t>12/12/2024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5744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BF23-79FB-429B-83AD-A1D02B71ED92}" type="datetime1">
              <a:rPr lang="pt-BR" smtClean="0"/>
              <a:t>12/12/2024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0739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263D7-91EE-4F50-959F-742359EDECB0}" type="datetime1">
              <a:rPr lang="pt-BR" smtClean="0"/>
              <a:t>12/12/2024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306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C883C-5EAF-4B77-A690-8922BCEFB3AF}" type="datetime1">
              <a:rPr lang="pt-BR" smtClean="0"/>
              <a:t>12/12/2024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562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4060E-74B1-4402-ABDD-8AEF36E3802C}" type="datetime1">
              <a:rPr lang="pt-BR" smtClean="0"/>
              <a:t>12/12/2024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317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968EB-E9C8-4BBA-96B2-7FD0426A4F3B}" type="datetime1">
              <a:rPr lang="pt-BR" smtClean="0"/>
              <a:t>12/12/2024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08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11833-F04F-4641-A7A3-5F17AEF60393}" type="datetime1">
              <a:rPr lang="pt-BR" smtClean="0"/>
              <a:t>12/12/2024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FF783-4F9E-494E-A7C1-686BA0ED9B8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4444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sldNum="0" hdr="0" ftr="0" dt="0"/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Angulado 78">
            <a:extLst>
              <a:ext uri="{FF2B5EF4-FFF2-40B4-BE49-F238E27FC236}">
                <a16:creationId xmlns:a16="http://schemas.microsoft.com/office/drawing/2014/main" id="{2DE931EB-8ED9-405C-A934-1255D5686EA4}"/>
              </a:ext>
            </a:extLst>
          </p:cNvPr>
          <p:cNvCxnSpPr>
            <a:cxnSpLocks/>
            <a:stCxn id="11" idx="2"/>
          </p:cNvCxnSpPr>
          <p:nvPr/>
        </p:nvCxnSpPr>
        <p:spPr>
          <a:xfrm rot="16200000" flipH="1">
            <a:off x="4282789" y="8793366"/>
            <a:ext cx="1713262" cy="790830"/>
          </a:xfrm>
          <a:prstGeom prst="bentConnector3">
            <a:avLst>
              <a:gd name="adj1" fmla="val 94106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ector Angulado 84">
            <a:extLst>
              <a:ext uri="{FF2B5EF4-FFF2-40B4-BE49-F238E27FC236}">
                <a16:creationId xmlns:a16="http://schemas.microsoft.com/office/drawing/2014/main" id="{9F0545EB-D0AE-4AFD-9B6F-0AAC04B92B6F}"/>
              </a:ext>
            </a:extLst>
          </p:cNvPr>
          <p:cNvCxnSpPr>
            <a:cxnSpLocks/>
            <a:stCxn id="11" idx="2"/>
            <a:endCxn id="14" idx="0"/>
          </p:cNvCxnSpPr>
          <p:nvPr/>
        </p:nvCxnSpPr>
        <p:spPr>
          <a:xfrm rot="5400000">
            <a:off x="1869444" y="7179449"/>
            <a:ext cx="1721860" cy="4027263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ector Angulado 87">
            <a:extLst>
              <a:ext uri="{FF2B5EF4-FFF2-40B4-BE49-F238E27FC236}">
                <a16:creationId xmlns:a16="http://schemas.microsoft.com/office/drawing/2014/main" id="{0FE27592-8E80-4F53-B2E8-4615DE6994EC}"/>
              </a:ext>
            </a:extLst>
          </p:cNvPr>
          <p:cNvCxnSpPr>
            <a:cxnSpLocks/>
            <a:stCxn id="11" idx="2"/>
            <a:endCxn id="15" idx="0"/>
          </p:cNvCxnSpPr>
          <p:nvPr/>
        </p:nvCxnSpPr>
        <p:spPr>
          <a:xfrm rot="16200000" flipH="1">
            <a:off x="5143949" y="7932206"/>
            <a:ext cx="1721860" cy="2521748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Angulado 91">
            <a:extLst>
              <a:ext uri="{FF2B5EF4-FFF2-40B4-BE49-F238E27FC236}">
                <a16:creationId xmlns:a16="http://schemas.microsoft.com/office/drawing/2014/main" id="{5BBDB081-40A1-47EA-B5AB-148C334901E3}"/>
              </a:ext>
            </a:extLst>
          </p:cNvPr>
          <p:cNvCxnSpPr>
            <a:cxnSpLocks/>
            <a:stCxn id="11" idx="2"/>
            <a:endCxn id="16" idx="0"/>
          </p:cNvCxnSpPr>
          <p:nvPr/>
        </p:nvCxnSpPr>
        <p:spPr>
          <a:xfrm rot="16200000" flipH="1">
            <a:off x="5952372" y="7123783"/>
            <a:ext cx="1721860" cy="4138594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349BBCF7-01FF-4CA2-BFDE-172EFEA807FA}"/>
              </a:ext>
            </a:extLst>
          </p:cNvPr>
          <p:cNvCxnSpPr>
            <a:cxnSpLocks/>
            <a:endCxn id="11" idx="0"/>
          </p:cNvCxnSpPr>
          <p:nvPr/>
        </p:nvCxnSpPr>
        <p:spPr>
          <a:xfrm>
            <a:off x="4743211" y="2447997"/>
            <a:ext cx="794" cy="5537904"/>
          </a:xfrm>
          <a:prstGeom prst="line">
            <a:avLst/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tângulo Arredondado 69">
            <a:hlinkClick r:id="" action="ppaction://noaction"/>
            <a:extLst>
              <a:ext uri="{FF2B5EF4-FFF2-40B4-BE49-F238E27FC236}">
                <a16:creationId xmlns:a16="http://schemas.microsoft.com/office/drawing/2014/main" id="{5A70C23C-B03A-48F5-B427-D7FB1055AEB7}"/>
              </a:ext>
            </a:extLst>
          </p:cNvPr>
          <p:cNvSpPr/>
          <p:nvPr/>
        </p:nvSpPr>
        <p:spPr>
          <a:xfrm>
            <a:off x="4371810" y="2154569"/>
            <a:ext cx="742801" cy="32878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PRESIDÊNCIA</a:t>
            </a:r>
          </a:p>
        </p:txBody>
      </p:sp>
      <p:sp>
        <p:nvSpPr>
          <p:cNvPr id="11" name="Retângulo Arredondado 70">
            <a:hlinkClick r:id="" action="ppaction://noaction"/>
            <a:extLst>
              <a:ext uri="{FF2B5EF4-FFF2-40B4-BE49-F238E27FC236}">
                <a16:creationId xmlns:a16="http://schemas.microsoft.com/office/drawing/2014/main" id="{A19BE005-F815-4D77-8CFD-B9C63E49F033}"/>
              </a:ext>
            </a:extLst>
          </p:cNvPr>
          <p:cNvSpPr/>
          <p:nvPr/>
        </p:nvSpPr>
        <p:spPr>
          <a:xfrm>
            <a:off x="4378904" y="7985901"/>
            <a:ext cx="730202" cy="346249"/>
          </a:xfrm>
          <a:prstGeom prst="roundRect">
            <a:avLst>
              <a:gd name="adj" fmla="val 13531"/>
            </a:avLst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VICE-PRESIDÊNCIA</a:t>
            </a:r>
          </a:p>
        </p:txBody>
      </p:sp>
      <p:sp>
        <p:nvSpPr>
          <p:cNvPr id="12" name="Retângulo Arredondado 71">
            <a:hlinkClick r:id="" action="ppaction://noaction"/>
            <a:extLst>
              <a:ext uri="{FF2B5EF4-FFF2-40B4-BE49-F238E27FC236}">
                <a16:creationId xmlns:a16="http://schemas.microsoft.com/office/drawing/2014/main" id="{B0E47C2A-44A9-47A5-AF2E-9D361B6628B6}"/>
              </a:ext>
            </a:extLst>
          </p:cNvPr>
          <p:cNvSpPr/>
          <p:nvPr/>
        </p:nvSpPr>
        <p:spPr>
          <a:xfrm>
            <a:off x="5147760" y="10047772"/>
            <a:ext cx="721719" cy="31624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ORÇAMENTO E FINANÇAS</a:t>
            </a:r>
          </a:p>
        </p:txBody>
      </p:sp>
      <p:sp>
        <p:nvSpPr>
          <p:cNvPr id="13" name="Retângulo Arredondado 72">
            <a:hlinkClick r:id="" action="ppaction://noaction"/>
            <a:extLst>
              <a:ext uri="{FF2B5EF4-FFF2-40B4-BE49-F238E27FC236}">
                <a16:creationId xmlns:a16="http://schemas.microsoft.com/office/drawing/2014/main" id="{02AFAD47-747C-4735-A618-D9F9CA001D6D}"/>
              </a:ext>
            </a:extLst>
          </p:cNvPr>
          <p:cNvSpPr/>
          <p:nvPr/>
        </p:nvSpPr>
        <p:spPr>
          <a:xfrm>
            <a:off x="3430441" y="10054010"/>
            <a:ext cx="723789" cy="3037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GESTÃO DE PESSOAS</a:t>
            </a:r>
          </a:p>
        </p:txBody>
      </p:sp>
      <p:sp>
        <p:nvSpPr>
          <p:cNvPr id="14" name="Retângulo Arredondado 73">
            <a:hlinkClick r:id="" action="ppaction://noaction"/>
            <a:extLst>
              <a:ext uri="{FF2B5EF4-FFF2-40B4-BE49-F238E27FC236}">
                <a16:creationId xmlns:a16="http://schemas.microsoft.com/office/drawing/2014/main" id="{AA78418C-58C8-411C-BD68-4506B5B516A1}"/>
              </a:ext>
            </a:extLst>
          </p:cNvPr>
          <p:cNvSpPr/>
          <p:nvPr/>
        </p:nvSpPr>
        <p:spPr>
          <a:xfrm>
            <a:off x="355882" y="10054010"/>
            <a:ext cx="721719" cy="3037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ENSINO, PESQUISA E INOVAÇÃO</a:t>
            </a:r>
          </a:p>
        </p:txBody>
      </p:sp>
      <p:sp>
        <p:nvSpPr>
          <p:cNvPr id="15" name="Retângulo Arredondado 74">
            <a:hlinkClick r:id="" action="ppaction://noaction"/>
            <a:extLst>
              <a:ext uri="{FF2B5EF4-FFF2-40B4-BE49-F238E27FC236}">
                <a16:creationId xmlns:a16="http://schemas.microsoft.com/office/drawing/2014/main" id="{81E9E03F-CEC6-4660-AA18-F8D0805A9883}"/>
              </a:ext>
            </a:extLst>
          </p:cNvPr>
          <p:cNvSpPr/>
          <p:nvPr/>
        </p:nvSpPr>
        <p:spPr>
          <a:xfrm>
            <a:off x="6904893" y="10054010"/>
            <a:ext cx="721719" cy="3037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ADMINISTRAÇÃO E INFRAESTRUTURA</a:t>
            </a:r>
          </a:p>
        </p:txBody>
      </p:sp>
      <p:sp>
        <p:nvSpPr>
          <p:cNvPr id="16" name="Retângulo Arredondado 90">
            <a:hlinkClick r:id="" action="ppaction://noaction"/>
            <a:extLst>
              <a:ext uri="{FF2B5EF4-FFF2-40B4-BE49-F238E27FC236}">
                <a16:creationId xmlns:a16="http://schemas.microsoft.com/office/drawing/2014/main" id="{4A6AA43E-91A6-4585-B356-344136825CB2}"/>
              </a:ext>
            </a:extLst>
          </p:cNvPr>
          <p:cNvSpPr/>
          <p:nvPr/>
        </p:nvSpPr>
        <p:spPr>
          <a:xfrm>
            <a:off x="8521739" y="10054010"/>
            <a:ext cx="721719" cy="3037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TECNOLOGIA DA INFORMAÇÃO</a:t>
            </a:r>
          </a:p>
        </p:txBody>
      </p:sp>
      <p:sp>
        <p:nvSpPr>
          <p:cNvPr id="17" name="Retângulo Arredondado 23">
            <a:extLst>
              <a:ext uri="{FF2B5EF4-FFF2-40B4-BE49-F238E27FC236}">
                <a16:creationId xmlns:a16="http://schemas.microsoft.com/office/drawing/2014/main" id="{9EC5B6D6-F291-4F2E-BA50-08CAC8CC733A}"/>
              </a:ext>
            </a:extLst>
          </p:cNvPr>
          <p:cNvSpPr/>
          <p:nvPr/>
        </p:nvSpPr>
        <p:spPr>
          <a:xfrm>
            <a:off x="4378904" y="1107601"/>
            <a:ext cx="717499" cy="331184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CONSELHO DE ADMINISTRAÇÃO</a:t>
            </a:r>
          </a:p>
        </p:txBody>
      </p:sp>
      <p:sp>
        <p:nvSpPr>
          <p:cNvPr id="18" name="Retângulo Arredondado 27">
            <a:hlinkClick r:id="" action="ppaction://noaction"/>
            <a:extLst>
              <a:ext uri="{FF2B5EF4-FFF2-40B4-BE49-F238E27FC236}">
                <a16:creationId xmlns:a16="http://schemas.microsoft.com/office/drawing/2014/main" id="{D40D41A2-DB83-4E87-BCB2-B47EEF5D88AD}"/>
              </a:ext>
            </a:extLst>
          </p:cNvPr>
          <p:cNvSpPr/>
          <p:nvPr/>
        </p:nvSpPr>
        <p:spPr>
          <a:xfrm>
            <a:off x="6604802" y="1668201"/>
            <a:ext cx="736450" cy="318905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/>
              <a:t>OUVIDORIA-GERAL</a:t>
            </a:r>
          </a:p>
        </p:txBody>
      </p:sp>
      <p:sp>
        <p:nvSpPr>
          <p:cNvPr id="20" name="Retângulo Arredondado 23">
            <a:extLst>
              <a:ext uri="{FF2B5EF4-FFF2-40B4-BE49-F238E27FC236}">
                <a16:creationId xmlns:a16="http://schemas.microsoft.com/office/drawing/2014/main" id="{B29DB733-C18B-4057-ABE2-84848B7F6C85}"/>
              </a:ext>
            </a:extLst>
          </p:cNvPr>
          <p:cNvSpPr/>
          <p:nvPr/>
        </p:nvSpPr>
        <p:spPr>
          <a:xfrm>
            <a:off x="5364182" y="858773"/>
            <a:ext cx="736450" cy="331353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CONSELHO</a:t>
            </a:r>
          </a:p>
          <a:p>
            <a:pPr algn="ctr"/>
            <a:r>
              <a:rPr lang="pt-BR" sz="500" b="1">
                <a:solidFill>
                  <a:schemeClr val="bg1"/>
                </a:solidFill>
              </a:rPr>
              <a:t>FISCAL</a:t>
            </a:r>
          </a:p>
        </p:txBody>
      </p:sp>
      <p:sp>
        <p:nvSpPr>
          <p:cNvPr id="21" name="Retângulo Arredondado 23">
            <a:extLst>
              <a:ext uri="{FF2B5EF4-FFF2-40B4-BE49-F238E27FC236}">
                <a16:creationId xmlns:a16="http://schemas.microsoft.com/office/drawing/2014/main" id="{25C58B69-B112-45CA-8FFF-D15D4843FA0B}"/>
              </a:ext>
            </a:extLst>
          </p:cNvPr>
          <p:cNvSpPr/>
          <p:nvPr/>
        </p:nvSpPr>
        <p:spPr>
          <a:xfrm>
            <a:off x="3287949" y="1670909"/>
            <a:ext cx="736450" cy="31890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CONSELHO CONSULTIVO</a:t>
            </a:r>
          </a:p>
        </p:txBody>
      </p:sp>
      <p:sp>
        <p:nvSpPr>
          <p:cNvPr id="22" name="Retângulo Arredondado 23">
            <a:extLst>
              <a:ext uri="{FF2B5EF4-FFF2-40B4-BE49-F238E27FC236}">
                <a16:creationId xmlns:a16="http://schemas.microsoft.com/office/drawing/2014/main" id="{5691E359-D25C-4EC8-9F23-D1F8B71B2A43}"/>
              </a:ext>
            </a:extLst>
          </p:cNvPr>
          <p:cNvSpPr/>
          <p:nvPr/>
        </p:nvSpPr>
        <p:spPr>
          <a:xfrm>
            <a:off x="5487899" y="1682115"/>
            <a:ext cx="736450" cy="31890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COMISSÃO DE ÉTICA</a:t>
            </a:r>
          </a:p>
        </p:txBody>
      </p:sp>
      <p:sp>
        <p:nvSpPr>
          <p:cNvPr id="23" name="Retângulo Arredondado 23">
            <a:extLst>
              <a:ext uri="{FF2B5EF4-FFF2-40B4-BE49-F238E27FC236}">
                <a16:creationId xmlns:a16="http://schemas.microsoft.com/office/drawing/2014/main" id="{618B4F7A-BB6E-47A3-BBA1-26934AE605A6}"/>
              </a:ext>
            </a:extLst>
          </p:cNvPr>
          <p:cNvSpPr/>
          <p:nvPr/>
        </p:nvSpPr>
        <p:spPr>
          <a:xfrm>
            <a:off x="1148147" y="1674809"/>
            <a:ext cx="736450" cy="31890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COMITÊ DE AUDITORIA</a:t>
            </a:r>
          </a:p>
        </p:txBody>
      </p:sp>
      <p:sp>
        <p:nvSpPr>
          <p:cNvPr id="24" name="Retângulo Arredondado 23">
            <a:extLst>
              <a:ext uri="{FF2B5EF4-FFF2-40B4-BE49-F238E27FC236}">
                <a16:creationId xmlns:a16="http://schemas.microsoft.com/office/drawing/2014/main" id="{9EBFA088-CE31-42D6-A902-048C69FDED71}"/>
              </a:ext>
            </a:extLst>
          </p:cNvPr>
          <p:cNvSpPr/>
          <p:nvPr/>
        </p:nvSpPr>
        <p:spPr>
          <a:xfrm>
            <a:off x="4376588" y="1654838"/>
            <a:ext cx="730832" cy="31890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EXECUTIVA</a:t>
            </a:r>
          </a:p>
        </p:txBody>
      </p:sp>
      <p:sp>
        <p:nvSpPr>
          <p:cNvPr id="25" name="Retângulo Arredondado 23">
            <a:extLst>
              <a:ext uri="{FF2B5EF4-FFF2-40B4-BE49-F238E27FC236}">
                <a16:creationId xmlns:a16="http://schemas.microsoft.com/office/drawing/2014/main" id="{F81F54AF-00FF-4D9F-B2DE-96C54BBB9413}"/>
              </a:ext>
            </a:extLst>
          </p:cNvPr>
          <p:cNvSpPr/>
          <p:nvPr/>
        </p:nvSpPr>
        <p:spPr>
          <a:xfrm>
            <a:off x="2205865" y="1668654"/>
            <a:ext cx="742858" cy="332179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COMITÊ DE PESSOAS, ELEGIBILIDADE, SUCESSÃO E REMUNERAÇÃO</a:t>
            </a:r>
          </a:p>
        </p:txBody>
      </p:sp>
      <p:sp>
        <p:nvSpPr>
          <p:cNvPr id="26" name="Retângulo Arredondado 23">
            <a:extLst>
              <a:ext uri="{FF2B5EF4-FFF2-40B4-BE49-F238E27FC236}">
                <a16:creationId xmlns:a16="http://schemas.microsoft.com/office/drawing/2014/main" id="{E6335695-E114-4BC5-8280-BA5C93757301}"/>
              </a:ext>
            </a:extLst>
          </p:cNvPr>
          <p:cNvSpPr/>
          <p:nvPr/>
        </p:nvSpPr>
        <p:spPr>
          <a:xfrm>
            <a:off x="4369039" y="610591"/>
            <a:ext cx="736450" cy="318905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ASSEMBLEIA GERAL</a:t>
            </a:r>
          </a:p>
        </p:txBody>
      </p:sp>
      <p:cxnSp>
        <p:nvCxnSpPr>
          <p:cNvPr id="27" name="Conector de Seta Reta 26">
            <a:extLst>
              <a:ext uri="{FF2B5EF4-FFF2-40B4-BE49-F238E27FC236}">
                <a16:creationId xmlns:a16="http://schemas.microsoft.com/office/drawing/2014/main" id="{BBA9DFE9-65E9-434C-AA3F-5241F3950C65}"/>
              </a:ext>
            </a:extLst>
          </p:cNvPr>
          <p:cNvCxnSpPr>
            <a:cxnSpLocks/>
            <a:stCxn id="19" idx="2"/>
            <a:endCxn id="29" idx="0"/>
          </p:cNvCxnSpPr>
          <p:nvPr/>
        </p:nvCxnSpPr>
        <p:spPr>
          <a:xfrm flipH="1">
            <a:off x="8367962" y="1975611"/>
            <a:ext cx="1" cy="499628"/>
          </a:xfrm>
          <a:prstGeom prst="straightConnector1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tângulo Arredondado 48">
            <a:extLst>
              <a:ext uri="{FF2B5EF4-FFF2-40B4-BE49-F238E27FC236}">
                <a16:creationId xmlns:a16="http://schemas.microsoft.com/office/drawing/2014/main" id="{ACCF6CEB-6D67-48A6-93B3-26CDD95B5E4E}"/>
              </a:ext>
            </a:extLst>
          </p:cNvPr>
          <p:cNvSpPr/>
          <p:nvPr/>
        </p:nvSpPr>
        <p:spPr>
          <a:xfrm>
            <a:off x="8056501" y="2475239"/>
            <a:ext cx="622922" cy="35697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AUDITORIA</a:t>
            </a:r>
          </a:p>
        </p:txBody>
      </p:sp>
      <p:sp>
        <p:nvSpPr>
          <p:cNvPr id="30" name="Retângulo Arredondado 48">
            <a:extLst>
              <a:ext uri="{FF2B5EF4-FFF2-40B4-BE49-F238E27FC236}">
                <a16:creationId xmlns:a16="http://schemas.microsoft.com/office/drawing/2014/main" id="{EF0C600F-344C-4482-BF2F-1D954810A1DE}"/>
              </a:ext>
            </a:extLst>
          </p:cNvPr>
          <p:cNvSpPr/>
          <p:nvPr/>
        </p:nvSpPr>
        <p:spPr>
          <a:xfrm>
            <a:off x="8532722" y="2047867"/>
            <a:ext cx="736450" cy="3343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AUDITORIA ADJUNTA</a:t>
            </a:r>
          </a:p>
        </p:txBody>
      </p:sp>
      <p:sp>
        <p:nvSpPr>
          <p:cNvPr id="28" name="Retângulo Arredondado 59">
            <a:extLst>
              <a:ext uri="{FF2B5EF4-FFF2-40B4-BE49-F238E27FC236}">
                <a16:creationId xmlns:a16="http://schemas.microsoft.com/office/drawing/2014/main" id="{033D4AE4-1149-424C-8330-035DFC369815}"/>
              </a:ext>
            </a:extLst>
          </p:cNvPr>
          <p:cNvSpPr/>
          <p:nvPr/>
        </p:nvSpPr>
        <p:spPr>
          <a:xfrm>
            <a:off x="7540625" y="2217150"/>
            <a:ext cx="538024" cy="200464"/>
          </a:xfrm>
          <a:prstGeom prst="roundRect">
            <a:avLst>
              <a:gd name="adj" fmla="val 19218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</a:t>
            </a:r>
          </a:p>
        </p:txBody>
      </p:sp>
      <p:cxnSp>
        <p:nvCxnSpPr>
          <p:cNvPr id="45" name="Conector Angulado 84">
            <a:extLst>
              <a:ext uri="{FF2B5EF4-FFF2-40B4-BE49-F238E27FC236}">
                <a16:creationId xmlns:a16="http://schemas.microsoft.com/office/drawing/2014/main" id="{C24F9C99-8160-4FD8-AFE0-3FF8E204545E}"/>
              </a:ext>
            </a:extLst>
          </p:cNvPr>
          <p:cNvCxnSpPr>
            <a:cxnSpLocks/>
            <a:stCxn id="17" idx="2"/>
            <a:endCxn id="24" idx="0"/>
          </p:cNvCxnSpPr>
          <p:nvPr/>
        </p:nvCxnSpPr>
        <p:spPr>
          <a:xfrm rot="16200000" flipH="1">
            <a:off x="4631803" y="1544636"/>
            <a:ext cx="216053" cy="4350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ector Angulado 91">
            <a:extLst>
              <a:ext uri="{FF2B5EF4-FFF2-40B4-BE49-F238E27FC236}">
                <a16:creationId xmlns:a16="http://schemas.microsoft.com/office/drawing/2014/main" id="{48E61479-F1A3-4773-81B0-21E585B0631F}"/>
              </a:ext>
            </a:extLst>
          </p:cNvPr>
          <p:cNvCxnSpPr>
            <a:cxnSpLocks/>
            <a:stCxn id="17" idx="2"/>
            <a:endCxn id="19" idx="0"/>
          </p:cNvCxnSpPr>
          <p:nvPr/>
        </p:nvCxnSpPr>
        <p:spPr>
          <a:xfrm rot="16200000" flipH="1">
            <a:off x="6443848" y="-267410"/>
            <a:ext cx="217921" cy="3630309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Retângulo Arredondado 28">
            <a:hlinkClick r:id="" action="ppaction://noaction"/>
            <a:extLst>
              <a:ext uri="{FF2B5EF4-FFF2-40B4-BE49-F238E27FC236}">
                <a16:creationId xmlns:a16="http://schemas.microsoft.com/office/drawing/2014/main" id="{8957FC8B-F9BE-4994-9A39-5D9C823BE4E5}"/>
              </a:ext>
            </a:extLst>
          </p:cNvPr>
          <p:cNvSpPr/>
          <p:nvPr/>
        </p:nvSpPr>
        <p:spPr>
          <a:xfrm>
            <a:off x="7999738" y="1656706"/>
            <a:ext cx="736450" cy="318905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/>
              <a:t>AUDITORIA INTERNA</a:t>
            </a:r>
          </a:p>
        </p:txBody>
      </p:sp>
      <p:cxnSp>
        <p:nvCxnSpPr>
          <p:cNvPr id="52" name="Conector Angulado 87">
            <a:extLst>
              <a:ext uri="{FF2B5EF4-FFF2-40B4-BE49-F238E27FC236}">
                <a16:creationId xmlns:a16="http://schemas.microsoft.com/office/drawing/2014/main" id="{5786C552-112B-4915-9774-CE95092E36BF}"/>
              </a:ext>
            </a:extLst>
          </p:cNvPr>
          <p:cNvCxnSpPr>
            <a:cxnSpLocks/>
            <a:stCxn id="17" idx="2"/>
            <a:endCxn id="25" idx="0"/>
          </p:cNvCxnSpPr>
          <p:nvPr/>
        </p:nvCxnSpPr>
        <p:spPr>
          <a:xfrm rot="5400000">
            <a:off x="3542540" y="473539"/>
            <a:ext cx="229869" cy="2160360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ector Angulado 87">
            <a:extLst>
              <a:ext uri="{FF2B5EF4-FFF2-40B4-BE49-F238E27FC236}">
                <a16:creationId xmlns:a16="http://schemas.microsoft.com/office/drawing/2014/main" id="{60A06269-ED91-4C2B-B563-22B181C30BD7}"/>
              </a:ext>
            </a:extLst>
          </p:cNvPr>
          <p:cNvCxnSpPr>
            <a:cxnSpLocks/>
            <a:stCxn id="17" idx="2"/>
            <a:endCxn id="22" idx="0"/>
          </p:cNvCxnSpPr>
          <p:nvPr/>
        </p:nvCxnSpPr>
        <p:spPr>
          <a:xfrm rot="16200000" flipH="1">
            <a:off x="5175224" y="1001215"/>
            <a:ext cx="243330" cy="1118470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ector Angulado 87">
            <a:extLst>
              <a:ext uri="{FF2B5EF4-FFF2-40B4-BE49-F238E27FC236}">
                <a16:creationId xmlns:a16="http://schemas.microsoft.com/office/drawing/2014/main" id="{9CE54ED8-C89B-4CE7-AA6B-9F172D49AA47}"/>
              </a:ext>
            </a:extLst>
          </p:cNvPr>
          <p:cNvCxnSpPr>
            <a:cxnSpLocks/>
            <a:stCxn id="17" idx="2"/>
            <a:endCxn id="18" idx="0"/>
          </p:cNvCxnSpPr>
          <p:nvPr/>
        </p:nvCxnSpPr>
        <p:spPr>
          <a:xfrm rot="16200000" flipH="1">
            <a:off x="5740632" y="435806"/>
            <a:ext cx="229416" cy="2235373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Conector Angulado 21">
            <a:extLst>
              <a:ext uri="{FF2B5EF4-FFF2-40B4-BE49-F238E27FC236}">
                <a16:creationId xmlns:a16="http://schemas.microsoft.com/office/drawing/2014/main" id="{F8065E51-A189-4F68-8A2B-A99FA8F3907C}"/>
              </a:ext>
            </a:extLst>
          </p:cNvPr>
          <p:cNvCxnSpPr>
            <a:cxnSpLocks/>
            <a:stCxn id="26" idx="2"/>
            <a:endCxn id="20" idx="1"/>
          </p:cNvCxnSpPr>
          <p:nvPr/>
        </p:nvCxnSpPr>
        <p:spPr>
          <a:xfrm rot="16200000" flipH="1">
            <a:off x="5003246" y="663514"/>
            <a:ext cx="94954" cy="626918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Angulado 84">
            <a:extLst>
              <a:ext uri="{FF2B5EF4-FFF2-40B4-BE49-F238E27FC236}">
                <a16:creationId xmlns:a16="http://schemas.microsoft.com/office/drawing/2014/main" id="{FE4A8178-4982-41F3-A055-DCB301E7BF05}"/>
              </a:ext>
            </a:extLst>
          </p:cNvPr>
          <p:cNvCxnSpPr>
            <a:cxnSpLocks/>
            <a:stCxn id="24" idx="2"/>
            <a:endCxn id="10" idx="0"/>
          </p:cNvCxnSpPr>
          <p:nvPr/>
        </p:nvCxnSpPr>
        <p:spPr>
          <a:xfrm rot="16200000" flipH="1">
            <a:off x="4652194" y="2063552"/>
            <a:ext cx="180826" cy="1207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ector Angulado 78">
            <a:extLst>
              <a:ext uri="{FF2B5EF4-FFF2-40B4-BE49-F238E27FC236}">
                <a16:creationId xmlns:a16="http://schemas.microsoft.com/office/drawing/2014/main" id="{89B27B8D-DD25-48DB-9E6F-80069656159C}"/>
              </a:ext>
            </a:extLst>
          </p:cNvPr>
          <p:cNvCxnSpPr>
            <a:cxnSpLocks/>
            <a:stCxn id="11" idx="2"/>
            <a:endCxn id="13" idx="0"/>
          </p:cNvCxnSpPr>
          <p:nvPr/>
        </p:nvCxnSpPr>
        <p:spPr>
          <a:xfrm rot="5400000">
            <a:off x="3407241" y="8717246"/>
            <a:ext cx="1721860" cy="951669"/>
          </a:xfrm>
          <a:prstGeom prst="bentConnector3">
            <a:avLst>
              <a:gd name="adj1" fmla="val 93517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Conector Angulado 78">
            <a:extLst>
              <a:ext uri="{FF2B5EF4-FFF2-40B4-BE49-F238E27FC236}">
                <a16:creationId xmlns:a16="http://schemas.microsoft.com/office/drawing/2014/main" id="{E24768EB-3553-4FB7-BDF1-20B8BD57907E}"/>
              </a:ext>
            </a:extLst>
          </p:cNvPr>
          <p:cNvCxnSpPr>
            <a:cxnSpLocks/>
            <a:stCxn id="17" idx="2"/>
            <a:endCxn id="21" idx="0"/>
          </p:cNvCxnSpPr>
          <p:nvPr/>
        </p:nvCxnSpPr>
        <p:spPr>
          <a:xfrm rot="5400000">
            <a:off x="4080852" y="1014107"/>
            <a:ext cx="232124" cy="1081480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Conector Angulado 78">
            <a:extLst>
              <a:ext uri="{FF2B5EF4-FFF2-40B4-BE49-F238E27FC236}">
                <a16:creationId xmlns:a16="http://schemas.microsoft.com/office/drawing/2014/main" id="{8E574A19-6FEE-46CB-B791-079385ABDEA1}"/>
              </a:ext>
            </a:extLst>
          </p:cNvPr>
          <p:cNvCxnSpPr>
            <a:cxnSpLocks/>
            <a:stCxn id="17" idx="2"/>
            <a:endCxn id="23" idx="0"/>
          </p:cNvCxnSpPr>
          <p:nvPr/>
        </p:nvCxnSpPr>
        <p:spPr>
          <a:xfrm rot="5400000">
            <a:off x="3009001" y="-53844"/>
            <a:ext cx="236024" cy="3221282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Conector Angulado 21">
            <a:extLst>
              <a:ext uri="{FF2B5EF4-FFF2-40B4-BE49-F238E27FC236}">
                <a16:creationId xmlns:a16="http://schemas.microsoft.com/office/drawing/2014/main" id="{BF085FA1-20C4-453D-BCD2-5DCD6AA9E8EE}"/>
              </a:ext>
            </a:extLst>
          </p:cNvPr>
          <p:cNvCxnSpPr>
            <a:cxnSpLocks/>
            <a:stCxn id="10" idx="2"/>
            <a:endCxn id="153" idx="0"/>
          </p:cNvCxnSpPr>
          <p:nvPr/>
        </p:nvCxnSpPr>
        <p:spPr>
          <a:xfrm rot="5400000">
            <a:off x="3515725" y="1538793"/>
            <a:ext cx="282931" cy="2172043"/>
          </a:xfrm>
          <a:prstGeom prst="bent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Conector Angulado 21">
            <a:extLst>
              <a:ext uri="{FF2B5EF4-FFF2-40B4-BE49-F238E27FC236}">
                <a16:creationId xmlns:a16="http://schemas.microsoft.com/office/drawing/2014/main" id="{A409E5B8-465A-4D37-85F1-6AEF79B8F6C5}"/>
              </a:ext>
            </a:extLst>
          </p:cNvPr>
          <p:cNvCxnSpPr>
            <a:cxnSpLocks/>
            <a:stCxn id="10" idx="2"/>
            <a:endCxn id="160" idx="3"/>
          </p:cNvCxnSpPr>
          <p:nvPr/>
        </p:nvCxnSpPr>
        <p:spPr>
          <a:xfrm rot="5400000">
            <a:off x="4451855" y="2684191"/>
            <a:ext cx="492198" cy="90515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Conector Angulado 21">
            <a:extLst>
              <a:ext uri="{FF2B5EF4-FFF2-40B4-BE49-F238E27FC236}">
                <a16:creationId xmlns:a16="http://schemas.microsoft.com/office/drawing/2014/main" id="{CDC1D14C-6B71-4E0F-8A49-F7D2C544CA11}"/>
              </a:ext>
            </a:extLst>
          </p:cNvPr>
          <p:cNvCxnSpPr>
            <a:cxnSpLocks/>
            <a:stCxn id="155" idx="2"/>
            <a:endCxn id="161" idx="3"/>
          </p:cNvCxnSpPr>
          <p:nvPr/>
        </p:nvCxnSpPr>
        <p:spPr>
          <a:xfrm rot="5400000">
            <a:off x="3394249" y="3156917"/>
            <a:ext cx="207415" cy="130432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Conector Angulado 21">
            <a:extLst>
              <a:ext uri="{FF2B5EF4-FFF2-40B4-BE49-F238E27FC236}">
                <a16:creationId xmlns:a16="http://schemas.microsoft.com/office/drawing/2014/main" id="{50F8B001-464B-47EA-93EA-9E2ED317E1F4}"/>
              </a:ext>
            </a:extLst>
          </p:cNvPr>
          <p:cNvCxnSpPr>
            <a:cxnSpLocks/>
            <a:stCxn id="10" idx="2"/>
            <a:endCxn id="154" idx="0"/>
          </p:cNvCxnSpPr>
          <p:nvPr/>
        </p:nvCxnSpPr>
        <p:spPr>
          <a:xfrm rot="16200000" flipH="1">
            <a:off x="5895348" y="1331212"/>
            <a:ext cx="285638" cy="2589912"/>
          </a:xfrm>
          <a:prstGeom prst="bent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tângulo Arredondado 17">
            <a:extLst>
              <a:ext uri="{FF2B5EF4-FFF2-40B4-BE49-F238E27FC236}">
                <a16:creationId xmlns:a16="http://schemas.microsoft.com/office/drawing/2014/main" id="{4F8415B1-9D62-4A08-9F50-5841AC7625A9}"/>
              </a:ext>
            </a:extLst>
          </p:cNvPr>
          <p:cNvSpPr/>
          <p:nvPr/>
        </p:nvSpPr>
        <p:spPr>
          <a:xfrm>
            <a:off x="1314996" y="2766220"/>
            <a:ext cx="654793" cy="354973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/>
              <a:t>COORDENADORIA DE COMUNICAÇÃO SOCIAL</a:t>
            </a:r>
            <a:endParaRPr lang="pt-BR" sz="500" b="1">
              <a:cs typeface="Calibri"/>
            </a:endParaRPr>
          </a:p>
        </p:txBody>
      </p:sp>
      <p:sp>
        <p:nvSpPr>
          <p:cNvPr id="153" name="Retângulo Arredondado 17">
            <a:hlinkClick r:id="" action="ppaction://noaction"/>
            <a:extLst>
              <a:ext uri="{FF2B5EF4-FFF2-40B4-BE49-F238E27FC236}">
                <a16:creationId xmlns:a16="http://schemas.microsoft.com/office/drawing/2014/main" id="{79DDADD0-87C2-42A2-9CE9-FE5C4A179BF5}"/>
              </a:ext>
            </a:extLst>
          </p:cNvPr>
          <p:cNvSpPr/>
          <p:nvPr/>
        </p:nvSpPr>
        <p:spPr>
          <a:xfrm>
            <a:off x="2259194" y="2766280"/>
            <a:ext cx="623948" cy="354973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/>
              <a:t>COORDENADORIA DA CORREGEDORIA-GERAL</a:t>
            </a:r>
          </a:p>
        </p:txBody>
      </p:sp>
      <p:sp>
        <p:nvSpPr>
          <p:cNvPr id="154" name="Retângulo Arredondado 17">
            <a:hlinkClick r:id="" action="ppaction://noaction"/>
            <a:extLst>
              <a:ext uri="{FF2B5EF4-FFF2-40B4-BE49-F238E27FC236}">
                <a16:creationId xmlns:a16="http://schemas.microsoft.com/office/drawing/2014/main" id="{04C9DEB3-E726-423E-B201-FB04013D0C95}"/>
              </a:ext>
            </a:extLst>
          </p:cNvPr>
          <p:cNvSpPr/>
          <p:nvPr/>
        </p:nvSpPr>
        <p:spPr>
          <a:xfrm>
            <a:off x="7022371" y="2768987"/>
            <a:ext cx="621503" cy="349439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 dirty="0"/>
              <a:t>CONSULTORIA JURÍDICA</a:t>
            </a:r>
          </a:p>
        </p:txBody>
      </p:sp>
      <p:sp>
        <p:nvSpPr>
          <p:cNvPr id="155" name="Retângulo Arredondado 102">
            <a:hlinkClick r:id="" action="ppaction://noaction"/>
            <a:extLst>
              <a:ext uri="{FF2B5EF4-FFF2-40B4-BE49-F238E27FC236}">
                <a16:creationId xmlns:a16="http://schemas.microsoft.com/office/drawing/2014/main" id="{743F7F8F-5F0E-4A2C-B7F5-87754CFB1C3E}"/>
              </a:ext>
            </a:extLst>
          </p:cNvPr>
          <p:cNvSpPr/>
          <p:nvPr/>
        </p:nvSpPr>
        <p:spPr>
          <a:xfrm>
            <a:off x="3243190" y="2766220"/>
            <a:ext cx="639963" cy="352206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/>
              <a:t>CHEFIA DE GABINETE</a:t>
            </a:r>
          </a:p>
        </p:txBody>
      </p:sp>
      <p:sp>
        <p:nvSpPr>
          <p:cNvPr id="15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715D703-9BBF-4B9C-B784-D7A1D2CF4502}"/>
              </a:ext>
            </a:extLst>
          </p:cNvPr>
          <p:cNvSpPr/>
          <p:nvPr/>
        </p:nvSpPr>
        <p:spPr>
          <a:xfrm>
            <a:off x="3278059" y="3528905"/>
            <a:ext cx="570831" cy="32492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SECRETARIA-GERAL</a:t>
            </a:r>
          </a:p>
        </p:txBody>
      </p:sp>
      <p:sp>
        <p:nvSpPr>
          <p:cNvPr id="15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C310A5B7-6FC6-4238-A1E3-420EED005ECE}"/>
              </a:ext>
            </a:extLst>
          </p:cNvPr>
          <p:cNvSpPr/>
          <p:nvPr/>
        </p:nvSpPr>
        <p:spPr>
          <a:xfrm>
            <a:off x="6994" y="3347471"/>
            <a:ext cx="549151" cy="32701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PRODUÇÃO DE CONTEÚDO</a:t>
            </a:r>
          </a:p>
        </p:txBody>
      </p:sp>
      <p:sp>
        <p:nvSpPr>
          <p:cNvPr id="15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ECE5B8A-2DA7-4226-877F-C45E74AB57B9}"/>
              </a:ext>
            </a:extLst>
          </p:cNvPr>
          <p:cNvSpPr/>
          <p:nvPr/>
        </p:nvSpPr>
        <p:spPr>
          <a:xfrm>
            <a:off x="1669360" y="3333883"/>
            <a:ext cx="551196" cy="3331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PROMOÇÃO INSTITUCIONAL</a:t>
            </a:r>
          </a:p>
        </p:txBody>
      </p:sp>
      <p:sp>
        <p:nvSpPr>
          <p:cNvPr id="15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8257405-DCA6-4289-AB4B-03936F465F83}"/>
              </a:ext>
            </a:extLst>
          </p:cNvPr>
          <p:cNvSpPr/>
          <p:nvPr/>
        </p:nvSpPr>
        <p:spPr>
          <a:xfrm>
            <a:off x="787075" y="3345231"/>
            <a:ext cx="549151" cy="32885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                               IMPRENSA E INFORMAÇÃO ESTRATÉGICA</a:t>
            </a:r>
          </a:p>
        </p:txBody>
      </p:sp>
      <p:sp>
        <p:nvSpPr>
          <p:cNvPr id="160" name="Retângulo Arredondado 42">
            <a:hlinkClick r:id="" action="ppaction://noaction"/>
            <a:extLst>
              <a:ext uri="{FF2B5EF4-FFF2-40B4-BE49-F238E27FC236}">
                <a16:creationId xmlns:a16="http://schemas.microsoft.com/office/drawing/2014/main" id="{E6B4C645-582A-4199-8DCE-57D7FE1C8677}"/>
              </a:ext>
            </a:extLst>
          </p:cNvPr>
          <p:cNvSpPr/>
          <p:nvPr/>
        </p:nvSpPr>
        <p:spPr>
          <a:xfrm>
            <a:off x="4052736" y="2853486"/>
            <a:ext cx="599960" cy="24412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PARLAMENTAR</a:t>
            </a:r>
          </a:p>
        </p:txBody>
      </p:sp>
      <p:sp>
        <p:nvSpPr>
          <p:cNvPr id="161" name="Retângulo Arredondado 43">
            <a:extLst>
              <a:ext uri="{FF2B5EF4-FFF2-40B4-BE49-F238E27FC236}">
                <a16:creationId xmlns:a16="http://schemas.microsoft.com/office/drawing/2014/main" id="{296DCE83-DB4D-4939-88E6-DC41DF3FA6F3}"/>
              </a:ext>
            </a:extLst>
          </p:cNvPr>
          <p:cNvSpPr/>
          <p:nvPr/>
        </p:nvSpPr>
        <p:spPr>
          <a:xfrm>
            <a:off x="2885549" y="3207269"/>
            <a:ext cx="547191" cy="237143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TÉCNICA</a:t>
            </a:r>
          </a:p>
        </p:txBody>
      </p:sp>
      <p:sp>
        <p:nvSpPr>
          <p:cNvPr id="162" name="Retângulo Arredondado 44">
            <a:hlinkClick r:id="" action="ppaction://noaction"/>
            <a:extLst>
              <a:ext uri="{FF2B5EF4-FFF2-40B4-BE49-F238E27FC236}">
                <a16:creationId xmlns:a16="http://schemas.microsoft.com/office/drawing/2014/main" id="{7C43AA37-BF3D-43C1-8C52-D4A0B7FDEC3D}"/>
              </a:ext>
            </a:extLst>
          </p:cNvPr>
          <p:cNvSpPr/>
          <p:nvPr/>
        </p:nvSpPr>
        <p:spPr>
          <a:xfrm>
            <a:off x="4037670" y="3576844"/>
            <a:ext cx="630091" cy="436424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CONFORMIDADE, CONTROLE INTERNO E GERENCIAMENTO DE RISCOS</a:t>
            </a:r>
          </a:p>
        </p:txBody>
      </p:sp>
      <p:sp>
        <p:nvSpPr>
          <p:cNvPr id="163" name="Retângulo Arredondado 45">
            <a:extLst>
              <a:ext uri="{FF2B5EF4-FFF2-40B4-BE49-F238E27FC236}">
                <a16:creationId xmlns:a16="http://schemas.microsoft.com/office/drawing/2014/main" id="{8AFFCBB8-F7B9-497E-9E59-B1B80F48DC0C}"/>
              </a:ext>
            </a:extLst>
          </p:cNvPr>
          <p:cNvSpPr/>
          <p:nvPr/>
        </p:nvSpPr>
        <p:spPr>
          <a:xfrm>
            <a:off x="4057248" y="3207143"/>
            <a:ext cx="599960" cy="239498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</a:t>
            </a:r>
          </a:p>
        </p:txBody>
      </p:sp>
      <p:cxnSp>
        <p:nvCxnSpPr>
          <p:cNvPr id="182" name="Conector Angulado 21">
            <a:extLst>
              <a:ext uri="{FF2B5EF4-FFF2-40B4-BE49-F238E27FC236}">
                <a16:creationId xmlns:a16="http://schemas.microsoft.com/office/drawing/2014/main" id="{9D452029-C230-4F0D-A0D8-F81E8BAB6660}"/>
              </a:ext>
            </a:extLst>
          </p:cNvPr>
          <p:cNvCxnSpPr>
            <a:cxnSpLocks/>
            <a:stCxn id="10" idx="2"/>
            <a:endCxn id="163" idx="3"/>
          </p:cNvCxnSpPr>
          <p:nvPr/>
        </p:nvCxnSpPr>
        <p:spPr>
          <a:xfrm rot="5400000">
            <a:off x="4278439" y="2862119"/>
            <a:ext cx="843543" cy="86003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Conector Angulado 21">
            <a:extLst>
              <a:ext uri="{FF2B5EF4-FFF2-40B4-BE49-F238E27FC236}">
                <a16:creationId xmlns:a16="http://schemas.microsoft.com/office/drawing/2014/main" id="{05C36656-21E8-4774-82EB-0C2D05976A37}"/>
              </a:ext>
            </a:extLst>
          </p:cNvPr>
          <p:cNvCxnSpPr>
            <a:cxnSpLocks/>
            <a:stCxn id="10" idx="2"/>
            <a:endCxn id="162" idx="3"/>
          </p:cNvCxnSpPr>
          <p:nvPr/>
        </p:nvCxnSpPr>
        <p:spPr>
          <a:xfrm rot="5400000">
            <a:off x="4049633" y="3101477"/>
            <a:ext cx="1311707" cy="75450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Conector Angulado 21">
            <a:extLst>
              <a:ext uri="{FF2B5EF4-FFF2-40B4-BE49-F238E27FC236}">
                <a16:creationId xmlns:a16="http://schemas.microsoft.com/office/drawing/2014/main" id="{49BDF4E8-AA0D-4CAA-89F9-71A3263EA1CB}"/>
              </a:ext>
            </a:extLst>
          </p:cNvPr>
          <p:cNvCxnSpPr>
            <a:cxnSpLocks/>
            <a:stCxn id="273" idx="0"/>
          </p:cNvCxnSpPr>
          <p:nvPr/>
        </p:nvCxnSpPr>
        <p:spPr>
          <a:xfrm rot="5400000" flipH="1" flipV="1">
            <a:off x="3227918" y="7523553"/>
            <a:ext cx="614865" cy="2417309"/>
          </a:xfrm>
          <a:prstGeom prst="bentConnector3">
            <a:avLst>
              <a:gd name="adj1" fmla="val 12356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Angulado 25">
            <a:extLst>
              <a:ext uri="{FF2B5EF4-FFF2-40B4-BE49-F238E27FC236}">
                <a16:creationId xmlns:a16="http://schemas.microsoft.com/office/drawing/2014/main" id="{FEE48C0B-2C04-49C9-9563-604E96F13E0A}"/>
              </a:ext>
            </a:extLst>
          </p:cNvPr>
          <p:cNvCxnSpPr>
            <a:cxnSpLocks/>
            <a:endCxn id="274" idx="0"/>
          </p:cNvCxnSpPr>
          <p:nvPr/>
        </p:nvCxnSpPr>
        <p:spPr>
          <a:xfrm rot="16200000" flipH="1">
            <a:off x="5615911" y="7552868"/>
            <a:ext cx="612525" cy="2356336"/>
          </a:xfrm>
          <a:prstGeom prst="bentConnector3">
            <a:avLst>
              <a:gd name="adj1" fmla="val 87788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Conector Angulado 28">
            <a:extLst>
              <a:ext uri="{FF2B5EF4-FFF2-40B4-BE49-F238E27FC236}">
                <a16:creationId xmlns:a16="http://schemas.microsoft.com/office/drawing/2014/main" id="{560216FA-1510-474C-A139-648087F40CCF}"/>
              </a:ext>
            </a:extLst>
          </p:cNvPr>
          <p:cNvCxnSpPr>
            <a:cxnSpLocks/>
            <a:stCxn id="273" idx="2"/>
            <a:endCxn id="277" idx="0"/>
          </p:cNvCxnSpPr>
          <p:nvPr/>
        </p:nvCxnSpPr>
        <p:spPr>
          <a:xfrm rot="5400000">
            <a:off x="1699546" y="8896566"/>
            <a:ext cx="118970" cy="1135331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Angulado 29">
            <a:extLst>
              <a:ext uri="{FF2B5EF4-FFF2-40B4-BE49-F238E27FC236}">
                <a16:creationId xmlns:a16="http://schemas.microsoft.com/office/drawing/2014/main" id="{BB672C90-9B91-44AA-BFA6-7CEE8777767D}"/>
              </a:ext>
            </a:extLst>
          </p:cNvPr>
          <p:cNvCxnSpPr>
            <a:cxnSpLocks/>
            <a:stCxn id="273" idx="2"/>
            <a:endCxn id="278" idx="0"/>
          </p:cNvCxnSpPr>
          <p:nvPr/>
        </p:nvCxnSpPr>
        <p:spPr>
          <a:xfrm rot="16200000" flipH="1">
            <a:off x="2459857" y="9271584"/>
            <a:ext cx="118970" cy="385293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Angulado 53">
            <a:extLst>
              <a:ext uri="{FF2B5EF4-FFF2-40B4-BE49-F238E27FC236}">
                <a16:creationId xmlns:a16="http://schemas.microsoft.com/office/drawing/2014/main" id="{1AD4DE8E-3BA0-4032-9EB2-595866B1BB03}"/>
              </a:ext>
            </a:extLst>
          </p:cNvPr>
          <p:cNvCxnSpPr>
            <a:cxnSpLocks/>
            <a:stCxn id="273" idx="2"/>
            <a:endCxn id="276" idx="0"/>
          </p:cNvCxnSpPr>
          <p:nvPr/>
        </p:nvCxnSpPr>
        <p:spPr>
          <a:xfrm rot="5400000">
            <a:off x="2094649" y="9291669"/>
            <a:ext cx="118970" cy="345124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Angulado 58">
            <a:extLst>
              <a:ext uri="{FF2B5EF4-FFF2-40B4-BE49-F238E27FC236}">
                <a16:creationId xmlns:a16="http://schemas.microsoft.com/office/drawing/2014/main" id="{AF24C0A5-6F50-4006-A71B-40C4D4F55DC2}"/>
              </a:ext>
            </a:extLst>
          </p:cNvPr>
          <p:cNvCxnSpPr>
            <a:cxnSpLocks/>
            <a:stCxn id="273" idx="2"/>
            <a:endCxn id="279" idx="0"/>
          </p:cNvCxnSpPr>
          <p:nvPr/>
        </p:nvCxnSpPr>
        <p:spPr>
          <a:xfrm rot="16200000" flipH="1">
            <a:off x="2852054" y="8879387"/>
            <a:ext cx="112093" cy="1162809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Conector Angulado 64">
            <a:extLst>
              <a:ext uri="{FF2B5EF4-FFF2-40B4-BE49-F238E27FC236}">
                <a16:creationId xmlns:a16="http://schemas.microsoft.com/office/drawing/2014/main" id="{619547EF-60E9-48B2-B95D-DA93753EA181}"/>
              </a:ext>
            </a:extLst>
          </p:cNvPr>
          <p:cNvCxnSpPr>
            <a:cxnSpLocks/>
            <a:stCxn id="274" idx="2"/>
            <a:endCxn id="282" idx="0"/>
          </p:cNvCxnSpPr>
          <p:nvPr/>
        </p:nvCxnSpPr>
        <p:spPr>
          <a:xfrm rot="16200000" flipH="1">
            <a:off x="7041509" y="9453713"/>
            <a:ext cx="119192" cy="1529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Conector Angulado 68">
            <a:extLst>
              <a:ext uri="{FF2B5EF4-FFF2-40B4-BE49-F238E27FC236}">
                <a16:creationId xmlns:a16="http://schemas.microsoft.com/office/drawing/2014/main" id="{854EC731-0C46-4C41-AB69-164226C5CFC8}"/>
              </a:ext>
            </a:extLst>
          </p:cNvPr>
          <p:cNvCxnSpPr>
            <a:cxnSpLocks/>
            <a:stCxn id="274" idx="2"/>
            <a:endCxn id="281" idx="0"/>
          </p:cNvCxnSpPr>
          <p:nvPr/>
        </p:nvCxnSpPr>
        <p:spPr>
          <a:xfrm rot="5400000">
            <a:off x="6595383" y="9009116"/>
            <a:ext cx="119192" cy="890725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Conector Angulado 76">
            <a:extLst>
              <a:ext uri="{FF2B5EF4-FFF2-40B4-BE49-F238E27FC236}">
                <a16:creationId xmlns:a16="http://schemas.microsoft.com/office/drawing/2014/main" id="{18EDAE1F-6060-41FE-ACA3-6B5E941A2404}"/>
              </a:ext>
            </a:extLst>
          </p:cNvPr>
          <p:cNvCxnSpPr>
            <a:cxnSpLocks/>
            <a:stCxn id="274" idx="2"/>
            <a:endCxn id="283" idx="0"/>
          </p:cNvCxnSpPr>
          <p:nvPr/>
        </p:nvCxnSpPr>
        <p:spPr>
          <a:xfrm rot="16200000" flipH="1">
            <a:off x="7509005" y="8986218"/>
            <a:ext cx="108729" cy="926056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Conector Angulado 94">
            <a:extLst>
              <a:ext uri="{FF2B5EF4-FFF2-40B4-BE49-F238E27FC236}">
                <a16:creationId xmlns:a16="http://schemas.microsoft.com/office/drawing/2014/main" id="{15F57654-9B52-4BFF-AF6D-F934F1BF22D2}"/>
              </a:ext>
            </a:extLst>
          </p:cNvPr>
          <p:cNvCxnSpPr>
            <a:cxnSpLocks/>
            <a:stCxn id="11" idx="2"/>
            <a:endCxn id="320" idx="3"/>
          </p:cNvCxnSpPr>
          <p:nvPr/>
        </p:nvCxnSpPr>
        <p:spPr>
          <a:xfrm rot="5400000">
            <a:off x="4313270" y="8114159"/>
            <a:ext cx="212744" cy="648726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Retângulo Arredondado 17">
            <a:extLst>
              <a:ext uri="{FF2B5EF4-FFF2-40B4-BE49-F238E27FC236}">
                <a16:creationId xmlns:a16="http://schemas.microsoft.com/office/drawing/2014/main" id="{2BB86659-DA24-4BFD-BE30-E3AF01EABD11}"/>
              </a:ext>
            </a:extLst>
          </p:cNvPr>
          <p:cNvSpPr/>
          <p:nvPr/>
        </p:nvSpPr>
        <p:spPr>
          <a:xfrm>
            <a:off x="2016052" y="9065039"/>
            <a:ext cx="621287" cy="339707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500" b="1"/>
              <a:t>COORDENADORIA DE GESTÃO DA REDE</a:t>
            </a:r>
          </a:p>
        </p:txBody>
      </p:sp>
      <p:sp>
        <p:nvSpPr>
          <p:cNvPr id="274" name="Retângulo Arredondado 20">
            <a:extLst>
              <a:ext uri="{FF2B5EF4-FFF2-40B4-BE49-F238E27FC236}">
                <a16:creationId xmlns:a16="http://schemas.microsoft.com/office/drawing/2014/main" id="{6B8454BC-086B-41AD-8833-BEF8A0F28234}"/>
              </a:ext>
            </a:extLst>
          </p:cNvPr>
          <p:cNvSpPr/>
          <p:nvPr/>
        </p:nvSpPr>
        <p:spPr>
          <a:xfrm>
            <a:off x="6798198" y="9062699"/>
            <a:ext cx="604285" cy="332183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/>
              <a:t>COORDENADORIA DE ESTRATÉGIA E INOVAÇÃO CORPORATIVA</a:t>
            </a:r>
          </a:p>
        </p:txBody>
      </p:sp>
      <p:sp>
        <p:nvSpPr>
          <p:cNvPr id="276" name="Retângulo Arredondado 26">
            <a:hlinkClick r:id="" action="ppaction://noaction"/>
            <a:extLst>
              <a:ext uri="{FF2B5EF4-FFF2-40B4-BE49-F238E27FC236}">
                <a16:creationId xmlns:a16="http://schemas.microsoft.com/office/drawing/2014/main" id="{14A12BB7-9041-40C8-A313-A107594ACC3A}"/>
              </a:ext>
            </a:extLst>
          </p:cNvPr>
          <p:cNvSpPr/>
          <p:nvPr/>
        </p:nvSpPr>
        <p:spPr>
          <a:xfrm>
            <a:off x="1705265" y="9523716"/>
            <a:ext cx="552613" cy="29919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500" b="1">
                <a:solidFill>
                  <a:schemeClr val="accent6">
                    <a:lumMod val="50000"/>
                  </a:schemeClr>
                </a:solidFill>
              </a:rPr>
              <a:t>SUPERVISÃO DE PROGRAMAS GOVERNAMENTAIS</a:t>
            </a:r>
          </a:p>
        </p:txBody>
      </p:sp>
      <p:sp>
        <p:nvSpPr>
          <p:cNvPr id="27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7BB41A1-FAFE-471A-8CD9-E8F17A07D195}"/>
              </a:ext>
            </a:extLst>
          </p:cNvPr>
          <p:cNvSpPr/>
          <p:nvPr/>
        </p:nvSpPr>
        <p:spPr>
          <a:xfrm>
            <a:off x="915058" y="9523716"/>
            <a:ext cx="552613" cy="29919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accent6">
                    <a:lumMod val="50000"/>
                  </a:schemeClr>
                </a:solidFill>
              </a:rPr>
              <a:t>SUPERVISÃO DE CONTRATOS DE GESTÃO</a:t>
            </a:r>
          </a:p>
        </p:txBody>
      </p:sp>
      <p:sp>
        <p:nvSpPr>
          <p:cNvPr id="278" name="Retângulo Arredondado 49">
            <a:hlinkClick r:id="" action="ppaction://noaction"/>
            <a:extLst>
              <a:ext uri="{FF2B5EF4-FFF2-40B4-BE49-F238E27FC236}">
                <a16:creationId xmlns:a16="http://schemas.microsoft.com/office/drawing/2014/main" id="{95819D58-CE36-4F48-871A-9E1115F5427D}"/>
              </a:ext>
            </a:extLst>
          </p:cNvPr>
          <p:cNvSpPr/>
          <p:nvPr/>
        </p:nvSpPr>
        <p:spPr>
          <a:xfrm>
            <a:off x="2435682" y="9523716"/>
            <a:ext cx="552613" cy="29919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500" b="1">
                <a:solidFill>
                  <a:schemeClr val="accent6">
                    <a:lumMod val="50000"/>
                  </a:schemeClr>
                </a:solidFill>
              </a:rPr>
              <a:t>SUPERVISÃO DE DESEMPENHO DOS HUFs</a:t>
            </a:r>
          </a:p>
        </p:txBody>
      </p:sp>
      <p:sp>
        <p:nvSpPr>
          <p:cNvPr id="279" name="Retângulo Arredondado 50">
            <a:hlinkClick r:id="" action="ppaction://noaction"/>
            <a:extLst>
              <a:ext uri="{FF2B5EF4-FFF2-40B4-BE49-F238E27FC236}">
                <a16:creationId xmlns:a16="http://schemas.microsoft.com/office/drawing/2014/main" id="{5C6F6863-E81F-46E9-AE98-4D82C118BAF5}"/>
              </a:ext>
            </a:extLst>
          </p:cNvPr>
          <p:cNvSpPr/>
          <p:nvPr/>
        </p:nvSpPr>
        <p:spPr>
          <a:xfrm>
            <a:off x="3216924" y="9516839"/>
            <a:ext cx="545161" cy="31294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500" b="1">
                <a:solidFill>
                  <a:schemeClr val="accent6">
                    <a:lumMod val="50000"/>
                  </a:schemeClr>
                </a:solidFill>
              </a:rPr>
              <a:t>SUPERVISÃO DE RELACIONAMENTO COM HUFs</a:t>
            </a:r>
          </a:p>
        </p:txBody>
      </p:sp>
      <p:sp>
        <p:nvSpPr>
          <p:cNvPr id="281" name="Retângulo Arredondado 65">
            <a:hlinkClick r:id="" action="ppaction://noaction"/>
            <a:extLst>
              <a:ext uri="{FF2B5EF4-FFF2-40B4-BE49-F238E27FC236}">
                <a16:creationId xmlns:a16="http://schemas.microsoft.com/office/drawing/2014/main" id="{230164E8-6685-430E-82BB-B0F2F62BC7EF}"/>
              </a:ext>
            </a:extLst>
          </p:cNvPr>
          <p:cNvSpPr/>
          <p:nvPr/>
        </p:nvSpPr>
        <p:spPr>
          <a:xfrm>
            <a:off x="5931499" y="9514074"/>
            <a:ext cx="556234" cy="31847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POR PROCESSOS</a:t>
            </a:r>
          </a:p>
        </p:txBody>
      </p:sp>
      <p:sp>
        <p:nvSpPr>
          <p:cNvPr id="282" name="Retângulo Arredondado 66">
            <a:hlinkClick r:id="" action="ppaction://noaction"/>
            <a:extLst>
              <a:ext uri="{FF2B5EF4-FFF2-40B4-BE49-F238E27FC236}">
                <a16:creationId xmlns:a16="http://schemas.microsoft.com/office/drawing/2014/main" id="{3BB0B569-3427-4893-ABAA-EBB724BC9AF4}"/>
              </a:ext>
            </a:extLst>
          </p:cNvPr>
          <p:cNvSpPr/>
          <p:nvPr/>
        </p:nvSpPr>
        <p:spPr>
          <a:xfrm>
            <a:off x="6823753" y="9514074"/>
            <a:ext cx="556234" cy="3184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ESTRATÉGICA</a:t>
            </a:r>
          </a:p>
        </p:txBody>
      </p:sp>
      <p:sp>
        <p:nvSpPr>
          <p:cNvPr id="283" name="Retângulo Arredondado 67">
            <a:hlinkClick r:id="" action="ppaction://noaction"/>
            <a:extLst>
              <a:ext uri="{FF2B5EF4-FFF2-40B4-BE49-F238E27FC236}">
                <a16:creationId xmlns:a16="http://schemas.microsoft.com/office/drawing/2014/main" id="{8C2B232E-9FEC-4659-BF9D-7BF5DA1A22F8}"/>
              </a:ext>
            </a:extLst>
          </p:cNvPr>
          <p:cNvSpPr/>
          <p:nvPr/>
        </p:nvSpPr>
        <p:spPr>
          <a:xfrm>
            <a:off x="7737285" y="9503611"/>
            <a:ext cx="578224" cy="33618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DA INOVAÇÃO CORPORATIVA E DO CONHECIMENTO</a:t>
            </a:r>
          </a:p>
        </p:txBody>
      </p:sp>
      <p:sp>
        <p:nvSpPr>
          <p:cNvPr id="320" name="Retângulo Arredondado 89">
            <a:extLst>
              <a:ext uri="{FF2B5EF4-FFF2-40B4-BE49-F238E27FC236}">
                <a16:creationId xmlns:a16="http://schemas.microsoft.com/office/drawing/2014/main" id="{E764B140-4EC0-47B5-9EC8-AFE53E7357E0}"/>
              </a:ext>
            </a:extLst>
          </p:cNvPr>
          <p:cNvSpPr/>
          <p:nvPr/>
        </p:nvSpPr>
        <p:spPr>
          <a:xfrm>
            <a:off x="3500608" y="8429321"/>
            <a:ext cx="594671" cy="231146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</a:t>
            </a:r>
          </a:p>
        </p:txBody>
      </p:sp>
      <p:sp>
        <p:nvSpPr>
          <p:cNvPr id="321" name="Retângulo Arredondado 20">
            <a:extLst>
              <a:ext uri="{FF2B5EF4-FFF2-40B4-BE49-F238E27FC236}">
                <a16:creationId xmlns:a16="http://schemas.microsoft.com/office/drawing/2014/main" id="{1F12F6EF-0212-402B-A7FB-583B829D80AB}"/>
              </a:ext>
            </a:extLst>
          </p:cNvPr>
          <p:cNvSpPr/>
          <p:nvPr/>
        </p:nvSpPr>
        <p:spPr>
          <a:xfrm>
            <a:off x="4923820" y="8524003"/>
            <a:ext cx="696602" cy="335706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/>
              <a:t>CHEFIA DE GABINETE</a:t>
            </a:r>
            <a:r>
              <a:rPr lang="pt-BR" sz="500" b="1" dirty="0"/>
              <a:t> DA VICE-PRESIDÊNCIA</a:t>
            </a:r>
            <a:endParaRPr lang="pt-BR" sz="500" b="1"/>
          </a:p>
        </p:txBody>
      </p:sp>
      <p:cxnSp>
        <p:nvCxnSpPr>
          <p:cNvPr id="348" name="Conector Angulado 19">
            <a:extLst>
              <a:ext uri="{FF2B5EF4-FFF2-40B4-BE49-F238E27FC236}">
                <a16:creationId xmlns:a16="http://schemas.microsoft.com/office/drawing/2014/main" id="{DA3E700E-75C2-46EA-8AEB-01B2ECE252B7}"/>
              </a:ext>
            </a:extLst>
          </p:cNvPr>
          <p:cNvCxnSpPr>
            <a:cxnSpLocks/>
            <a:stCxn id="12" idx="2"/>
            <a:endCxn id="351" idx="0"/>
          </p:cNvCxnSpPr>
          <p:nvPr/>
        </p:nvCxnSpPr>
        <p:spPr>
          <a:xfrm rot="5400000">
            <a:off x="5115941" y="10451259"/>
            <a:ext cx="479923" cy="305436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Conector Angulado 21">
            <a:extLst>
              <a:ext uri="{FF2B5EF4-FFF2-40B4-BE49-F238E27FC236}">
                <a16:creationId xmlns:a16="http://schemas.microsoft.com/office/drawing/2014/main" id="{157F705A-A1B3-4971-82DE-31E9506C42EC}"/>
              </a:ext>
            </a:extLst>
          </p:cNvPr>
          <p:cNvCxnSpPr>
            <a:cxnSpLocks/>
            <a:stCxn id="12" idx="2"/>
            <a:endCxn id="352" idx="0"/>
          </p:cNvCxnSpPr>
          <p:nvPr/>
        </p:nvCxnSpPr>
        <p:spPr>
          <a:xfrm rot="16200000" flipH="1">
            <a:off x="5446839" y="10425797"/>
            <a:ext cx="476668" cy="353106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Conector Angulado 41">
            <a:extLst>
              <a:ext uri="{FF2B5EF4-FFF2-40B4-BE49-F238E27FC236}">
                <a16:creationId xmlns:a16="http://schemas.microsoft.com/office/drawing/2014/main" id="{7F42930D-8166-4D46-89AA-AD806953A0A2}"/>
              </a:ext>
            </a:extLst>
          </p:cNvPr>
          <p:cNvCxnSpPr>
            <a:cxnSpLocks/>
            <a:stCxn id="12" idx="2"/>
            <a:endCxn id="360" idx="3"/>
          </p:cNvCxnSpPr>
          <p:nvPr/>
        </p:nvCxnSpPr>
        <p:spPr>
          <a:xfrm rot="5400000">
            <a:off x="5368155" y="10402049"/>
            <a:ext cx="178498" cy="102433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1" name="Retângulo Arredondado 17">
            <a:extLst>
              <a:ext uri="{FF2B5EF4-FFF2-40B4-BE49-F238E27FC236}">
                <a16:creationId xmlns:a16="http://schemas.microsoft.com/office/drawing/2014/main" id="{40767B3D-3481-4B3E-BB53-F3B9001CCE91}"/>
              </a:ext>
            </a:extLst>
          </p:cNvPr>
          <p:cNvSpPr/>
          <p:nvPr/>
        </p:nvSpPr>
        <p:spPr>
          <a:xfrm>
            <a:off x="4906861" y="10843939"/>
            <a:ext cx="592646" cy="335614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 PLANEJAMENTO E EXECUÇÃO ORÇAMEN-TÁRIA E FINANCEIRA</a:t>
            </a:r>
          </a:p>
        </p:txBody>
      </p:sp>
      <p:sp>
        <p:nvSpPr>
          <p:cNvPr id="352" name="Retângulo Arredondado 18">
            <a:extLst>
              <a:ext uri="{FF2B5EF4-FFF2-40B4-BE49-F238E27FC236}">
                <a16:creationId xmlns:a16="http://schemas.microsoft.com/office/drawing/2014/main" id="{C5A3261A-C37A-4988-B0AB-A86F94EC2CCE}"/>
              </a:ext>
            </a:extLst>
          </p:cNvPr>
          <p:cNvSpPr/>
          <p:nvPr/>
        </p:nvSpPr>
        <p:spPr>
          <a:xfrm>
            <a:off x="5588502" y="10840684"/>
            <a:ext cx="546448" cy="342125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 CONTABILIDADE</a:t>
            </a:r>
          </a:p>
        </p:txBody>
      </p:sp>
      <p:sp>
        <p:nvSpPr>
          <p:cNvPr id="354" name="Retângulo Arredondado 22">
            <a:hlinkClick r:id="" action="ppaction://noaction"/>
            <a:extLst>
              <a:ext uri="{FF2B5EF4-FFF2-40B4-BE49-F238E27FC236}">
                <a16:creationId xmlns:a16="http://schemas.microsoft.com/office/drawing/2014/main" id="{A910C8E3-C652-46B1-9F93-E35A612378A3}"/>
              </a:ext>
            </a:extLst>
          </p:cNvPr>
          <p:cNvSpPr/>
          <p:nvPr/>
        </p:nvSpPr>
        <p:spPr>
          <a:xfrm>
            <a:off x="4916838" y="11614004"/>
            <a:ext cx="572693" cy="35481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ORÇAMENTÁRIA E FINANCEIRA</a:t>
            </a:r>
          </a:p>
        </p:txBody>
      </p:sp>
      <p:sp>
        <p:nvSpPr>
          <p:cNvPr id="355" name="Retângulo Arredondado 25">
            <a:hlinkClick r:id="" action="ppaction://noaction"/>
            <a:extLst>
              <a:ext uri="{FF2B5EF4-FFF2-40B4-BE49-F238E27FC236}">
                <a16:creationId xmlns:a16="http://schemas.microsoft.com/office/drawing/2014/main" id="{A87F8F18-B33B-47B3-AA3D-EBA5837F6AC4}"/>
              </a:ext>
            </a:extLst>
          </p:cNvPr>
          <p:cNvSpPr/>
          <p:nvPr/>
        </p:nvSpPr>
        <p:spPr>
          <a:xfrm>
            <a:off x="4920001" y="12020315"/>
            <a:ext cx="566367" cy="35889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EXECUÇÃO ORÇAMENTÁRIA E FINANCEIRA</a:t>
            </a:r>
          </a:p>
        </p:txBody>
      </p:sp>
      <p:sp>
        <p:nvSpPr>
          <p:cNvPr id="356" name="Retângulo Arredondado 26">
            <a:hlinkClick r:id="" action="ppaction://noaction"/>
            <a:extLst>
              <a:ext uri="{FF2B5EF4-FFF2-40B4-BE49-F238E27FC236}">
                <a16:creationId xmlns:a16="http://schemas.microsoft.com/office/drawing/2014/main" id="{B454DA1A-EB38-4D15-81C8-2E952A52F8D9}"/>
              </a:ext>
            </a:extLst>
          </p:cNvPr>
          <p:cNvSpPr/>
          <p:nvPr/>
        </p:nvSpPr>
        <p:spPr>
          <a:xfrm>
            <a:off x="4923504" y="11230732"/>
            <a:ext cx="559360" cy="33561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PLANEJAMENTO ORÇAMENTÁRIO</a:t>
            </a:r>
          </a:p>
        </p:txBody>
      </p:sp>
      <p:sp>
        <p:nvSpPr>
          <p:cNvPr id="357" name="Retângulo Arredondado 30">
            <a:hlinkClick r:id="" action="ppaction://noaction"/>
            <a:extLst>
              <a:ext uri="{FF2B5EF4-FFF2-40B4-BE49-F238E27FC236}">
                <a16:creationId xmlns:a16="http://schemas.microsoft.com/office/drawing/2014/main" id="{87E10C49-19A4-4D56-B8E4-D724B1599855}"/>
              </a:ext>
            </a:extLst>
          </p:cNvPr>
          <p:cNvSpPr/>
          <p:nvPr/>
        </p:nvSpPr>
        <p:spPr>
          <a:xfrm>
            <a:off x="5587170" y="11617820"/>
            <a:ext cx="549112" cy="35481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CONTABILIDADE</a:t>
            </a:r>
          </a:p>
        </p:txBody>
      </p:sp>
      <p:sp>
        <p:nvSpPr>
          <p:cNvPr id="358" name="Retângulo Arredondado 33">
            <a:hlinkClick r:id="" action="ppaction://noaction"/>
            <a:extLst>
              <a:ext uri="{FF2B5EF4-FFF2-40B4-BE49-F238E27FC236}">
                <a16:creationId xmlns:a16="http://schemas.microsoft.com/office/drawing/2014/main" id="{07DCEA61-5464-4B74-A66C-B820A38CA5A7}"/>
              </a:ext>
            </a:extLst>
          </p:cNvPr>
          <p:cNvSpPr/>
          <p:nvPr/>
        </p:nvSpPr>
        <p:spPr>
          <a:xfrm>
            <a:off x="5586128" y="11239300"/>
            <a:ext cx="551196" cy="31847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INFORMAÇÕES GERENCIAIS E GESTÃO DE CUSTOS </a:t>
            </a:r>
          </a:p>
        </p:txBody>
      </p:sp>
      <p:sp>
        <p:nvSpPr>
          <p:cNvPr id="360" name="Retângulo Arredondado 39">
            <a:extLst>
              <a:ext uri="{FF2B5EF4-FFF2-40B4-BE49-F238E27FC236}">
                <a16:creationId xmlns:a16="http://schemas.microsoft.com/office/drawing/2014/main" id="{E77851D0-8437-47A0-9852-F4F75EED818C}"/>
              </a:ext>
            </a:extLst>
          </p:cNvPr>
          <p:cNvSpPr/>
          <p:nvPr/>
        </p:nvSpPr>
        <p:spPr>
          <a:xfrm>
            <a:off x="4762103" y="10452683"/>
            <a:ext cx="644084" cy="17966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PLANEJAMENTO</a:t>
            </a:r>
          </a:p>
        </p:txBody>
      </p:sp>
      <p:sp>
        <p:nvSpPr>
          <p:cNvPr id="436" name="Retângulo Arredondado 17">
            <a:extLst>
              <a:ext uri="{FF2B5EF4-FFF2-40B4-BE49-F238E27FC236}">
                <a16:creationId xmlns:a16="http://schemas.microsoft.com/office/drawing/2014/main" id="{C1F4FA58-28BE-4E39-B7D1-86829973C4E0}"/>
              </a:ext>
            </a:extLst>
          </p:cNvPr>
          <p:cNvSpPr/>
          <p:nvPr/>
        </p:nvSpPr>
        <p:spPr>
          <a:xfrm>
            <a:off x="59177" y="10845906"/>
            <a:ext cx="602855" cy="331680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/>
              <a:t>COORDENADORIA DE GESTÃO DO ENSINO</a:t>
            </a:r>
          </a:p>
        </p:txBody>
      </p:sp>
      <p:sp>
        <p:nvSpPr>
          <p:cNvPr id="43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4D4B639-ECEA-43E6-BF2C-8A2D768817B4}"/>
              </a:ext>
            </a:extLst>
          </p:cNvPr>
          <p:cNvSpPr/>
          <p:nvPr/>
        </p:nvSpPr>
        <p:spPr>
          <a:xfrm>
            <a:off x="68432" y="11623246"/>
            <a:ext cx="584344" cy="34396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DA GRADUAÇÃO, ENSINO TÉCNICO  E EXTENSÃO</a:t>
            </a:r>
          </a:p>
        </p:txBody>
      </p:sp>
      <p:sp>
        <p:nvSpPr>
          <p:cNvPr id="444" name="Retângulo Arredondado 17">
            <a:extLst>
              <a:ext uri="{FF2B5EF4-FFF2-40B4-BE49-F238E27FC236}">
                <a16:creationId xmlns:a16="http://schemas.microsoft.com/office/drawing/2014/main" id="{78F02570-6DBD-4A15-BB11-DDE13EBEEA56}"/>
              </a:ext>
            </a:extLst>
          </p:cNvPr>
          <p:cNvSpPr/>
          <p:nvPr/>
        </p:nvSpPr>
        <p:spPr>
          <a:xfrm>
            <a:off x="738512" y="10845906"/>
            <a:ext cx="597929" cy="331680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 GESTÃO DA PESQUISA E INOVAÇÃO TECNOLÓGICA EM SAÚDE</a:t>
            </a:r>
          </a:p>
        </p:txBody>
      </p:sp>
      <p:sp>
        <p:nvSpPr>
          <p:cNvPr id="44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D2FFBADD-12D8-4556-A7CF-816599998AD2}"/>
              </a:ext>
            </a:extLst>
          </p:cNvPr>
          <p:cNvSpPr/>
          <p:nvPr/>
        </p:nvSpPr>
        <p:spPr>
          <a:xfrm>
            <a:off x="745846" y="11232699"/>
            <a:ext cx="583261" cy="33168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DA INOVAÇÃO TECNOLÓGICA EM SAÚDE</a:t>
            </a:r>
          </a:p>
        </p:txBody>
      </p:sp>
      <p:sp>
        <p:nvSpPr>
          <p:cNvPr id="44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5C75310-3EAF-4939-8EA2-CEC41E3F8B14}"/>
              </a:ext>
            </a:extLst>
          </p:cNvPr>
          <p:cNvSpPr/>
          <p:nvPr/>
        </p:nvSpPr>
        <p:spPr>
          <a:xfrm>
            <a:off x="750200" y="11625818"/>
            <a:ext cx="574552" cy="33881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                               GESTÃO DA PESQUISA</a:t>
            </a:r>
          </a:p>
        </p:txBody>
      </p:sp>
      <p:sp>
        <p:nvSpPr>
          <p:cNvPr id="471" name="Retângulo Arredondado 17">
            <a:extLst>
              <a:ext uri="{FF2B5EF4-FFF2-40B4-BE49-F238E27FC236}">
                <a16:creationId xmlns:a16="http://schemas.microsoft.com/office/drawing/2014/main" id="{CD0AD66C-D798-42D5-86B7-3B22759B7FB0}"/>
              </a:ext>
            </a:extLst>
          </p:cNvPr>
          <p:cNvSpPr/>
          <p:nvPr/>
        </p:nvSpPr>
        <p:spPr>
          <a:xfrm>
            <a:off x="2095070" y="10843123"/>
            <a:ext cx="586522" cy="337246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/>
              <a:t>COORDENADORIA DE GESTÃO DA ATENÇÃO HOSPITALAR</a:t>
            </a:r>
          </a:p>
        </p:txBody>
      </p:sp>
      <p:sp>
        <p:nvSpPr>
          <p:cNvPr id="47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D0DEBBC1-0C99-442B-B28B-FBDF157C7FE3}"/>
              </a:ext>
            </a:extLst>
          </p:cNvPr>
          <p:cNvSpPr/>
          <p:nvPr/>
        </p:nvSpPr>
        <p:spPr>
          <a:xfrm>
            <a:off x="2083881" y="11233807"/>
            <a:ext cx="608900" cy="32946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CONTRATUALIZAÇÃO HOSPITALAR</a:t>
            </a:r>
          </a:p>
        </p:txBody>
      </p:sp>
      <p:sp>
        <p:nvSpPr>
          <p:cNvPr id="47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BAF3BA9-1649-4BCF-B905-7D52BE335406}"/>
              </a:ext>
            </a:extLst>
          </p:cNvPr>
          <p:cNvSpPr/>
          <p:nvPr/>
        </p:nvSpPr>
        <p:spPr>
          <a:xfrm>
            <a:off x="2083881" y="11626603"/>
            <a:ext cx="608900" cy="3372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DA INFORMAÇÃO, MONITORAMENTO E AVALIAÇÃO</a:t>
            </a:r>
          </a:p>
        </p:txBody>
      </p:sp>
      <p:sp>
        <p:nvSpPr>
          <p:cNvPr id="47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E6E271B-6965-468D-B665-3E6CDC0EDE82}"/>
              </a:ext>
            </a:extLst>
          </p:cNvPr>
          <p:cNvSpPr/>
          <p:nvPr/>
        </p:nvSpPr>
        <p:spPr>
          <a:xfrm>
            <a:off x="2088158" y="12024726"/>
            <a:ext cx="600346" cy="35007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PLANEJAMENTO ASSISTENCIAL</a:t>
            </a:r>
          </a:p>
        </p:txBody>
      </p:sp>
      <p:sp>
        <p:nvSpPr>
          <p:cNvPr id="47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53D205C-DCAE-46EF-B720-FD54108D0719}"/>
              </a:ext>
            </a:extLst>
          </p:cNvPr>
          <p:cNvSpPr/>
          <p:nvPr/>
        </p:nvSpPr>
        <p:spPr>
          <a:xfrm>
            <a:off x="2090793" y="12428501"/>
            <a:ext cx="595077" cy="3372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PLANEJAMENTO DE INSUMOS ASSISTENCIAIS</a:t>
            </a:r>
          </a:p>
        </p:txBody>
      </p:sp>
      <p:sp>
        <p:nvSpPr>
          <p:cNvPr id="43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29C391D-345E-4B93-8C74-4B56592C2443}"/>
              </a:ext>
            </a:extLst>
          </p:cNvPr>
          <p:cNvSpPr/>
          <p:nvPr/>
        </p:nvSpPr>
        <p:spPr>
          <a:xfrm>
            <a:off x="67345" y="11232699"/>
            <a:ext cx="586519" cy="3316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DE PÓS-GRADUAÇÃO</a:t>
            </a:r>
          </a:p>
        </p:txBody>
      </p:sp>
      <p:sp>
        <p:nvSpPr>
          <p:cNvPr id="463" name="Retângulo Arredondado 17">
            <a:extLst>
              <a:ext uri="{FF2B5EF4-FFF2-40B4-BE49-F238E27FC236}">
                <a16:creationId xmlns:a16="http://schemas.microsoft.com/office/drawing/2014/main" id="{D3727DE2-653F-4C4B-A58D-4037198A8DC2}"/>
              </a:ext>
            </a:extLst>
          </p:cNvPr>
          <p:cNvSpPr/>
          <p:nvPr/>
        </p:nvSpPr>
        <p:spPr>
          <a:xfrm>
            <a:off x="1420103" y="10840731"/>
            <a:ext cx="578683" cy="342030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/>
              <a:t>COORDENADORIA DE GESTÃO DA CLÍNICA</a:t>
            </a:r>
          </a:p>
        </p:txBody>
      </p:sp>
      <p:sp>
        <p:nvSpPr>
          <p:cNvPr id="46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D831283-18A9-4293-8893-2FB40DCE6339}"/>
              </a:ext>
            </a:extLst>
          </p:cNvPr>
          <p:cNvSpPr/>
          <p:nvPr/>
        </p:nvSpPr>
        <p:spPr>
          <a:xfrm>
            <a:off x="1417305" y="11239300"/>
            <a:ext cx="584279" cy="31847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 DE GESTÃO DO CUIDADO ASSISTENCIAL</a:t>
            </a:r>
          </a:p>
        </p:txBody>
      </p:sp>
      <p:sp>
        <p:nvSpPr>
          <p:cNvPr id="46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4AEF3DC-A011-4326-A326-DDA7D2FB8FF1}"/>
              </a:ext>
            </a:extLst>
          </p:cNvPr>
          <p:cNvSpPr/>
          <p:nvPr/>
        </p:nvSpPr>
        <p:spPr>
          <a:xfrm>
            <a:off x="1426354" y="11632515"/>
            <a:ext cx="566181" cy="32542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GESTÃO DA QUALIDADE</a:t>
            </a:r>
          </a:p>
        </p:txBody>
      </p:sp>
      <p:sp>
        <p:nvSpPr>
          <p:cNvPr id="47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4B5062F-1871-4A41-8B22-AFDC21A1F7EA}"/>
              </a:ext>
            </a:extLst>
          </p:cNvPr>
          <p:cNvSpPr/>
          <p:nvPr/>
        </p:nvSpPr>
        <p:spPr>
          <a:xfrm>
            <a:off x="1428816" y="12024726"/>
            <a:ext cx="561256" cy="35007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REGULAÇÃO ASSISTENCIAL</a:t>
            </a:r>
          </a:p>
        </p:txBody>
      </p:sp>
      <p:sp>
        <p:nvSpPr>
          <p:cNvPr id="528" name="Retângulo Arredondado 39">
            <a:extLst>
              <a:ext uri="{FF2B5EF4-FFF2-40B4-BE49-F238E27FC236}">
                <a16:creationId xmlns:a16="http://schemas.microsoft.com/office/drawing/2014/main" id="{93389941-3AF8-4F20-B6BF-E7FC4A8EA0B7}"/>
              </a:ext>
            </a:extLst>
          </p:cNvPr>
          <p:cNvSpPr/>
          <p:nvPr/>
        </p:nvSpPr>
        <p:spPr>
          <a:xfrm>
            <a:off x="9769" y="10452683"/>
            <a:ext cx="653309" cy="17966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PLANEJAMENTO</a:t>
            </a:r>
          </a:p>
        </p:txBody>
      </p:sp>
      <p:cxnSp>
        <p:nvCxnSpPr>
          <p:cNvPr id="530" name="Conector Angulado 94">
            <a:extLst>
              <a:ext uri="{FF2B5EF4-FFF2-40B4-BE49-F238E27FC236}">
                <a16:creationId xmlns:a16="http://schemas.microsoft.com/office/drawing/2014/main" id="{75EA96D6-7799-43FC-810C-6AE360812A73}"/>
              </a:ext>
            </a:extLst>
          </p:cNvPr>
          <p:cNvCxnSpPr>
            <a:cxnSpLocks/>
            <a:stCxn id="14" idx="2"/>
            <a:endCxn id="528" idx="3"/>
          </p:cNvCxnSpPr>
          <p:nvPr/>
        </p:nvCxnSpPr>
        <p:spPr>
          <a:xfrm rot="5400000">
            <a:off x="597542" y="10423314"/>
            <a:ext cx="184736" cy="53664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5" name="Conector Angulado 78">
            <a:extLst>
              <a:ext uri="{FF2B5EF4-FFF2-40B4-BE49-F238E27FC236}">
                <a16:creationId xmlns:a16="http://schemas.microsoft.com/office/drawing/2014/main" id="{10047EB3-D7EA-45EB-8985-C3A493B72579}"/>
              </a:ext>
            </a:extLst>
          </p:cNvPr>
          <p:cNvCxnSpPr>
            <a:cxnSpLocks/>
            <a:stCxn id="14" idx="2"/>
            <a:endCxn id="436" idx="0"/>
          </p:cNvCxnSpPr>
          <p:nvPr/>
        </p:nvCxnSpPr>
        <p:spPr>
          <a:xfrm rot="5400000">
            <a:off x="294610" y="10423774"/>
            <a:ext cx="488128" cy="356137"/>
          </a:xfrm>
          <a:prstGeom prst="bentConnector3">
            <a:avLst>
              <a:gd name="adj1" fmla="val 81222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9" name="Conector Angulado 21">
            <a:extLst>
              <a:ext uri="{FF2B5EF4-FFF2-40B4-BE49-F238E27FC236}">
                <a16:creationId xmlns:a16="http://schemas.microsoft.com/office/drawing/2014/main" id="{C5215DC6-4A4B-454F-90D0-9DBC03622E0D}"/>
              </a:ext>
            </a:extLst>
          </p:cNvPr>
          <p:cNvCxnSpPr>
            <a:cxnSpLocks/>
            <a:stCxn id="14" idx="2"/>
            <a:endCxn id="444" idx="0"/>
          </p:cNvCxnSpPr>
          <p:nvPr/>
        </p:nvCxnSpPr>
        <p:spPr>
          <a:xfrm rot="16200000" flipH="1">
            <a:off x="633045" y="10441474"/>
            <a:ext cx="488128" cy="320735"/>
          </a:xfrm>
          <a:prstGeom prst="bentConnector3">
            <a:avLst>
              <a:gd name="adj1" fmla="val 8122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4" name="Conector Angulado 21">
            <a:extLst>
              <a:ext uri="{FF2B5EF4-FFF2-40B4-BE49-F238E27FC236}">
                <a16:creationId xmlns:a16="http://schemas.microsoft.com/office/drawing/2014/main" id="{8E3E37D5-7F5B-4C3E-83B1-74BF91860B2F}"/>
              </a:ext>
            </a:extLst>
          </p:cNvPr>
          <p:cNvCxnSpPr>
            <a:cxnSpLocks/>
            <a:stCxn id="353" idx="2"/>
            <a:endCxn id="463" idx="0"/>
          </p:cNvCxnSpPr>
          <p:nvPr/>
        </p:nvCxnSpPr>
        <p:spPr>
          <a:xfrm rot="5400000">
            <a:off x="1636890" y="10430334"/>
            <a:ext cx="482953" cy="337841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7" name="Conector Angulado 21">
            <a:extLst>
              <a:ext uri="{FF2B5EF4-FFF2-40B4-BE49-F238E27FC236}">
                <a16:creationId xmlns:a16="http://schemas.microsoft.com/office/drawing/2014/main" id="{3F5F5DD8-AE2C-4A42-A9F0-BB60CC0A53DF}"/>
              </a:ext>
            </a:extLst>
          </p:cNvPr>
          <p:cNvCxnSpPr>
            <a:cxnSpLocks/>
            <a:stCxn id="353" idx="2"/>
            <a:endCxn id="471" idx="0"/>
          </p:cNvCxnSpPr>
          <p:nvPr/>
        </p:nvCxnSpPr>
        <p:spPr>
          <a:xfrm rot="16200000" flipH="1">
            <a:off x="1975136" y="10429927"/>
            <a:ext cx="485345" cy="341045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Conector Angulado 21">
            <a:extLst>
              <a:ext uri="{FF2B5EF4-FFF2-40B4-BE49-F238E27FC236}">
                <a16:creationId xmlns:a16="http://schemas.microsoft.com/office/drawing/2014/main" id="{2F75AD62-E88D-4F41-84E3-C6926DA3F405}"/>
              </a:ext>
            </a:extLst>
          </p:cNvPr>
          <p:cNvCxnSpPr>
            <a:cxnSpLocks/>
            <a:stCxn id="436" idx="1"/>
            <a:endCxn id="437" idx="1"/>
          </p:cNvCxnSpPr>
          <p:nvPr/>
        </p:nvCxnSpPr>
        <p:spPr>
          <a:xfrm rot="10800000" flipH="1" flipV="1">
            <a:off x="59177" y="11011745"/>
            <a:ext cx="8168" cy="386793"/>
          </a:xfrm>
          <a:prstGeom prst="bentConnector3">
            <a:avLst>
              <a:gd name="adj1" fmla="val -349829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tângulo Arredondado 17">
            <a:extLst>
              <a:ext uri="{FF2B5EF4-FFF2-40B4-BE49-F238E27FC236}">
                <a16:creationId xmlns:a16="http://schemas.microsoft.com/office/drawing/2014/main" id="{7B618CBE-BE12-4053-A5E5-EB43E3DF8C0E}"/>
              </a:ext>
            </a:extLst>
          </p:cNvPr>
          <p:cNvSpPr/>
          <p:nvPr/>
        </p:nvSpPr>
        <p:spPr>
          <a:xfrm>
            <a:off x="2812476" y="10847816"/>
            <a:ext cx="587956" cy="327860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/>
              <a:t>COORDENADORIA DE</a:t>
            </a:r>
          </a:p>
          <a:p>
            <a:pPr algn="ctr"/>
            <a:r>
              <a:rPr lang="pt-BR" sz="450" b="1"/>
              <a:t>PLANEJAMENTO</a:t>
            </a:r>
          </a:p>
          <a:p>
            <a:pPr algn="ctr"/>
            <a:r>
              <a:rPr lang="pt-BR" sz="450" b="1"/>
              <a:t>DE PESSOAL</a:t>
            </a:r>
          </a:p>
        </p:txBody>
      </p:sp>
      <p:sp>
        <p:nvSpPr>
          <p:cNvPr id="188" name="Retângulo Arredondado 17">
            <a:extLst>
              <a:ext uri="{FF2B5EF4-FFF2-40B4-BE49-F238E27FC236}">
                <a16:creationId xmlns:a16="http://schemas.microsoft.com/office/drawing/2014/main" id="{BF0443ED-1CEF-4498-9E11-AAE0E0992F3E}"/>
              </a:ext>
            </a:extLst>
          </p:cNvPr>
          <p:cNvSpPr/>
          <p:nvPr/>
        </p:nvSpPr>
        <p:spPr>
          <a:xfrm>
            <a:off x="3499096" y="10839784"/>
            <a:ext cx="587956" cy="342898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/>
              <a:t>COORDENADORIA DE</a:t>
            </a:r>
          </a:p>
          <a:p>
            <a:pPr algn="ctr"/>
            <a:r>
              <a:rPr lang="pt-BR" sz="450" b="1"/>
              <a:t>ADMINISTRAÇÃO</a:t>
            </a:r>
          </a:p>
          <a:p>
            <a:pPr algn="ctr"/>
            <a:r>
              <a:rPr lang="pt-BR" sz="450" b="1"/>
              <a:t>DE PESSOAL</a:t>
            </a:r>
          </a:p>
        </p:txBody>
      </p:sp>
      <p:sp>
        <p:nvSpPr>
          <p:cNvPr id="189" name="Retângulo Arredondado 17">
            <a:extLst>
              <a:ext uri="{FF2B5EF4-FFF2-40B4-BE49-F238E27FC236}">
                <a16:creationId xmlns:a16="http://schemas.microsoft.com/office/drawing/2014/main" id="{578E37E3-4879-49D9-BA9E-EE7FB69AFCB1}"/>
              </a:ext>
            </a:extLst>
          </p:cNvPr>
          <p:cNvSpPr/>
          <p:nvPr/>
        </p:nvSpPr>
        <p:spPr>
          <a:xfrm>
            <a:off x="4207820" y="10846219"/>
            <a:ext cx="559734" cy="331055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</a:t>
            </a:r>
          </a:p>
          <a:p>
            <a:pPr algn="ctr"/>
            <a:r>
              <a:rPr lang="pt-BR" sz="450" b="1"/>
              <a:t>DESENVOLVIMENTO</a:t>
            </a:r>
          </a:p>
          <a:p>
            <a:pPr algn="ctr"/>
            <a:r>
              <a:rPr lang="pt-BR" sz="450" b="1"/>
              <a:t>DE PESSOAS</a:t>
            </a:r>
          </a:p>
        </p:txBody>
      </p:sp>
      <p:sp>
        <p:nvSpPr>
          <p:cNvPr id="19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BB39193-36AC-4596-A286-97A10E56D0EA}"/>
              </a:ext>
            </a:extLst>
          </p:cNvPr>
          <p:cNvSpPr/>
          <p:nvPr/>
        </p:nvSpPr>
        <p:spPr>
          <a:xfrm>
            <a:off x="2810188" y="11232699"/>
            <a:ext cx="592532" cy="33168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DIMENSIONAMENTO E MONITORAMENTO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DE PESSOAL</a:t>
            </a:r>
          </a:p>
        </p:txBody>
      </p:sp>
      <p:sp>
        <p:nvSpPr>
          <p:cNvPr id="19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CD58B81B-8396-4F3C-8F0A-4EAF28DADA22}"/>
              </a:ext>
            </a:extLst>
          </p:cNvPr>
          <p:cNvSpPr/>
          <p:nvPr/>
        </p:nvSpPr>
        <p:spPr>
          <a:xfrm>
            <a:off x="4201266" y="11613507"/>
            <a:ext cx="572843" cy="3428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RELAÇÕES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TRABALHO</a:t>
            </a:r>
          </a:p>
        </p:txBody>
      </p:sp>
      <p:sp>
        <p:nvSpPr>
          <p:cNvPr id="19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FDA9591-357C-4772-B375-0C40A1B47624}"/>
              </a:ext>
            </a:extLst>
          </p:cNvPr>
          <p:cNvSpPr/>
          <p:nvPr/>
        </p:nvSpPr>
        <p:spPr>
          <a:xfrm>
            <a:off x="4201266" y="11236289"/>
            <a:ext cx="572843" cy="3245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CAPACITAÇÃO 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AVALIAÇÃO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DESEMPENHO</a:t>
            </a:r>
          </a:p>
        </p:txBody>
      </p:sp>
      <p:sp>
        <p:nvSpPr>
          <p:cNvPr id="19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2945ECCB-8607-4022-8D11-E883500E1C72}"/>
              </a:ext>
            </a:extLst>
          </p:cNvPr>
          <p:cNvSpPr/>
          <p:nvPr/>
        </p:nvSpPr>
        <p:spPr>
          <a:xfrm>
            <a:off x="3502224" y="11236289"/>
            <a:ext cx="580222" cy="3245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DOCUMENTAÇÃO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E REGISTRO</a:t>
            </a:r>
          </a:p>
        </p:txBody>
      </p:sp>
      <p:sp>
        <p:nvSpPr>
          <p:cNvPr id="19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C093BAB-015C-43F5-B241-37DBAE110C8A}"/>
              </a:ext>
            </a:extLst>
          </p:cNvPr>
          <p:cNvSpPr/>
          <p:nvPr/>
        </p:nvSpPr>
        <p:spPr>
          <a:xfrm>
            <a:off x="3505914" y="11623777"/>
            <a:ext cx="572843" cy="3428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PAGAMENTO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PESSOAL</a:t>
            </a:r>
          </a:p>
        </p:txBody>
      </p:sp>
      <p:sp>
        <p:nvSpPr>
          <p:cNvPr id="19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B225E4B-BEE2-4328-B011-FF581F8A7C26}"/>
              </a:ext>
            </a:extLst>
          </p:cNvPr>
          <p:cNvSpPr/>
          <p:nvPr/>
        </p:nvSpPr>
        <p:spPr>
          <a:xfrm>
            <a:off x="3505914" y="12028312"/>
            <a:ext cx="572843" cy="3428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SAÚDE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OCUPACIONAL 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SEGURANÇA DO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TRABALHO</a:t>
            </a:r>
          </a:p>
        </p:txBody>
      </p:sp>
      <p:sp>
        <p:nvSpPr>
          <p:cNvPr id="19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0DF6E57A-66F8-4DB5-BAAE-DD3DE5F9FD78}"/>
              </a:ext>
            </a:extLst>
          </p:cNvPr>
          <p:cNvSpPr/>
          <p:nvPr/>
        </p:nvSpPr>
        <p:spPr>
          <a:xfrm>
            <a:off x="2820033" y="11611402"/>
            <a:ext cx="572843" cy="3428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SELEÇÃO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E PROVIMENTO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PESSOAL</a:t>
            </a:r>
          </a:p>
        </p:txBody>
      </p:sp>
      <p:cxnSp>
        <p:nvCxnSpPr>
          <p:cNvPr id="284" name="Conector Angulado 21">
            <a:extLst>
              <a:ext uri="{FF2B5EF4-FFF2-40B4-BE49-F238E27FC236}">
                <a16:creationId xmlns:a16="http://schemas.microsoft.com/office/drawing/2014/main" id="{B3C198A2-B70D-4E09-996B-2859F15C69A0}"/>
              </a:ext>
            </a:extLst>
          </p:cNvPr>
          <p:cNvCxnSpPr>
            <a:cxnSpLocks/>
            <a:stCxn id="436" idx="1"/>
            <a:endCxn id="438" idx="1"/>
          </p:cNvCxnSpPr>
          <p:nvPr/>
        </p:nvCxnSpPr>
        <p:spPr>
          <a:xfrm rot="10800000" flipH="1" flipV="1">
            <a:off x="59176" y="11011746"/>
            <a:ext cx="9255" cy="783480"/>
          </a:xfrm>
          <a:prstGeom prst="bentConnector3">
            <a:avLst>
              <a:gd name="adj1" fmla="val -30875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5" name="Retângulo Arredondado 17">
            <a:extLst>
              <a:ext uri="{FF2B5EF4-FFF2-40B4-BE49-F238E27FC236}">
                <a16:creationId xmlns:a16="http://schemas.microsoft.com/office/drawing/2014/main" id="{777EF76A-0FF8-4B3F-A362-CEFB018E2278}"/>
              </a:ext>
            </a:extLst>
          </p:cNvPr>
          <p:cNvSpPr/>
          <p:nvPr/>
        </p:nvSpPr>
        <p:spPr>
          <a:xfrm>
            <a:off x="6290905" y="10845633"/>
            <a:ext cx="567343" cy="332227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</a:t>
            </a:r>
          </a:p>
          <a:p>
            <a:pPr algn="ctr"/>
            <a:r>
              <a:rPr lang="pt-BR" sz="450" b="1"/>
              <a:t>DE GESTÃO DE</a:t>
            </a:r>
          </a:p>
          <a:p>
            <a:pPr algn="ctr"/>
            <a:r>
              <a:rPr lang="pt-BR" sz="450" b="1"/>
              <a:t>SUPRIMENTOS</a:t>
            </a:r>
          </a:p>
        </p:txBody>
      </p:sp>
      <p:sp>
        <p:nvSpPr>
          <p:cNvPr id="40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B6E8DB4-FB03-40B4-83AC-F8933858B170}"/>
              </a:ext>
            </a:extLst>
          </p:cNvPr>
          <p:cNvSpPr/>
          <p:nvPr/>
        </p:nvSpPr>
        <p:spPr>
          <a:xfrm>
            <a:off x="6298978" y="11240564"/>
            <a:ext cx="551196" cy="31595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GESTÃO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ESTOQUE</a:t>
            </a:r>
          </a:p>
        </p:txBody>
      </p:sp>
      <p:sp>
        <p:nvSpPr>
          <p:cNvPr id="40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9C631AF-AA78-44B6-8E3D-7745EC87BB6F}"/>
              </a:ext>
            </a:extLst>
          </p:cNvPr>
          <p:cNvSpPr/>
          <p:nvPr/>
        </p:nvSpPr>
        <p:spPr>
          <a:xfrm>
            <a:off x="6299286" y="11627945"/>
            <a:ext cx="550581" cy="33456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GESTÃO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PATRIMÔNIO</a:t>
            </a:r>
          </a:p>
        </p:txBody>
      </p:sp>
      <p:sp>
        <p:nvSpPr>
          <p:cNvPr id="439" name="Retângulo Arredondado 17">
            <a:extLst>
              <a:ext uri="{FF2B5EF4-FFF2-40B4-BE49-F238E27FC236}">
                <a16:creationId xmlns:a16="http://schemas.microsoft.com/office/drawing/2014/main" id="{F285FDCD-1C85-45E0-90AF-760E0FCA963B}"/>
              </a:ext>
            </a:extLst>
          </p:cNvPr>
          <p:cNvSpPr/>
          <p:nvPr/>
        </p:nvSpPr>
        <p:spPr>
          <a:xfrm>
            <a:off x="6985923" y="10850166"/>
            <a:ext cx="559659" cy="323160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</a:t>
            </a:r>
          </a:p>
          <a:p>
            <a:pPr algn="ctr"/>
            <a:r>
              <a:rPr lang="pt-BR" sz="450" b="1"/>
              <a:t>DE</a:t>
            </a:r>
          </a:p>
          <a:p>
            <a:pPr algn="ctr"/>
            <a:r>
              <a:rPr lang="pt-BR" sz="450" b="1"/>
              <a:t>ADMINISTRAÇÃO</a:t>
            </a:r>
          </a:p>
        </p:txBody>
      </p:sp>
      <p:sp>
        <p:nvSpPr>
          <p:cNvPr id="441" name="Retângulo Arredondado 17">
            <a:extLst>
              <a:ext uri="{FF2B5EF4-FFF2-40B4-BE49-F238E27FC236}">
                <a16:creationId xmlns:a16="http://schemas.microsoft.com/office/drawing/2014/main" id="{FD25AB67-918F-431B-9C0C-7BE8B43E49DB}"/>
              </a:ext>
            </a:extLst>
          </p:cNvPr>
          <p:cNvSpPr/>
          <p:nvPr/>
        </p:nvSpPr>
        <p:spPr>
          <a:xfrm>
            <a:off x="7667411" y="10846370"/>
            <a:ext cx="554464" cy="329761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</a:t>
            </a:r>
          </a:p>
          <a:p>
            <a:pPr algn="ctr"/>
            <a:r>
              <a:rPr lang="pt-BR" sz="450" b="1"/>
              <a:t>INFRAESTRUTURA</a:t>
            </a:r>
          </a:p>
          <a:p>
            <a:pPr algn="ctr"/>
            <a:r>
              <a:rPr lang="pt-BR" sz="450" b="1"/>
              <a:t>HOSPITALAR E</a:t>
            </a:r>
          </a:p>
          <a:p>
            <a:pPr algn="ctr"/>
            <a:r>
              <a:rPr lang="pt-BR" sz="450" b="1"/>
              <a:t>HOTELARIA</a:t>
            </a:r>
          </a:p>
        </p:txBody>
      </p:sp>
      <p:sp>
        <p:nvSpPr>
          <p:cNvPr id="44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593420F-CD6F-47F5-8EB4-4911EE3FD383}"/>
              </a:ext>
            </a:extLst>
          </p:cNvPr>
          <p:cNvSpPr/>
          <p:nvPr/>
        </p:nvSpPr>
        <p:spPr>
          <a:xfrm>
            <a:off x="7682463" y="12040627"/>
            <a:ext cx="524361" cy="31826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HOTELARIA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HOSPITALAR</a:t>
            </a:r>
          </a:p>
        </p:txBody>
      </p:sp>
      <p:sp>
        <p:nvSpPr>
          <p:cNvPr id="44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D56A2AB-6B4B-4251-82A7-5C9B4539087A}"/>
              </a:ext>
            </a:extLst>
          </p:cNvPr>
          <p:cNvSpPr/>
          <p:nvPr/>
        </p:nvSpPr>
        <p:spPr>
          <a:xfrm>
            <a:off x="7680806" y="11627176"/>
            <a:ext cx="527674" cy="3361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ENGENHARIA CLÍNICA</a:t>
            </a:r>
          </a:p>
        </p:txBody>
      </p:sp>
      <p:sp>
        <p:nvSpPr>
          <p:cNvPr id="57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5A21B82-8CF5-47B9-A21B-CE39432A4AA9}"/>
              </a:ext>
            </a:extLst>
          </p:cNvPr>
          <p:cNvSpPr/>
          <p:nvPr/>
        </p:nvSpPr>
        <p:spPr>
          <a:xfrm>
            <a:off x="7671303" y="11241040"/>
            <a:ext cx="546681" cy="3149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MANUTENÇÃO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PREDIAL, PROJETOS E OBRAS</a:t>
            </a:r>
          </a:p>
        </p:txBody>
      </p:sp>
      <p:sp>
        <p:nvSpPr>
          <p:cNvPr id="57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04513A89-F8C4-45FF-A145-364E91158329}"/>
              </a:ext>
            </a:extLst>
          </p:cNvPr>
          <p:cNvSpPr/>
          <p:nvPr/>
        </p:nvSpPr>
        <p:spPr>
          <a:xfrm>
            <a:off x="6983108" y="11245892"/>
            <a:ext cx="565289" cy="30529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CONTRATOS E CONVÊNIOS</a:t>
            </a:r>
          </a:p>
        </p:txBody>
      </p:sp>
      <p:sp>
        <p:nvSpPr>
          <p:cNvPr id="58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095573D-0DA3-41B6-8E3D-9C5B5CD6F266}"/>
              </a:ext>
            </a:extLst>
          </p:cNvPr>
          <p:cNvSpPr/>
          <p:nvPr/>
        </p:nvSpPr>
        <p:spPr>
          <a:xfrm>
            <a:off x="6992597" y="11621790"/>
            <a:ext cx="546310" cy="34687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COMPRAS E LICITAÇÕES</a:t>
            </a:r>
          </a:p>
        </p:txBody>
      </p:sp>
      <p:sp>
        <p:nvSpPr>
          <p:cNvPr id="58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4CAD9F2-1F7E-419C-8D89-D646988DA294}"/>
              </a:ext>
            </a:extLst>
          </p:cNvPr>
          <p:cNvSpPr/>
          <p:nvPr/>
        </p:nvSpPr>
        <p:spPr>
          <a:xfrm>
            <a:off x="6992598" y="12023756"/>
            <a:ext cx="546309" cy="3520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ADMINISTRAÇÃO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DA SEDE</a:t>
            </a:r>
          </a:p>
        </p:txBody>
      </p:sp>
      <p:sp>
        <p:nvSpPr>
          <p:cNvPr id="58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10E055F-B083-4C7B-A8FE-290F93B4EA45}"/>
              </a:ext>
            </a:extLst>
          </p:cNvPr>
          <p:cNvSpPr/>
          <p:nvPr/>
        </p:nvSpPr>
        <p:spPr>
          <a:xfrm>
            <a:off x="6998389" y="12428501"/>
            <a:ext cx="534726" cy="33724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COMPRAS</a:t>
            </a:r>
          </a:p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CENTRALIZADAS</a:t>
            </a:r>
          </a:p>
        </p:txBody>
      </p:sp>
      <p:sp>
        <p:nvSpPr>
          <p:cNvPr id="588" name="Retângulo Arredondado 44">
            <a:extLst>
              <a:ext uri="{FF2B5EF4-FFF2-40B4-BE49-F238E27FC236}">
                <a16:creationId xmlns:a16="http://schemas.microsoft.com/office/drawing/2014/main" id="{B82007E3-EABF-4217-A259-7838643E7F7C}"/>
              </a:ext>
            </a:extLst>
          </p:cNvPr>
          <p:cNvSpPr/>
          <p:nvPr/>
        </p:nvSpPr>
        <p:spPr>
          <a:xfrm>
            <a:off x="8347085" y="10845633"/>
            <a:ext cx="559659" cy="332227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/>
              <a:t>COORDENADORIA DE SISTEMAS DA INFORMAÇÃO</a:t>
            </a:r>
          </a:p>
        </p:txBody>
      </p:sp>
      <p:sp>
        <p:nvSpPr>
          <p:cNvPr id="589" name="Retângulo Arredondado 45">
            <a:extLst>
              <a:ext uri="{FF2B5EF4-FFF2-40B4-BE49-F238E27FC236}">
                <a16:creationId xmlns:a16="http://schemas.microsoft.com/office/drawing/2014/main" id="{B1DF8DA5-7DC6-453E-B30B-6F7B5C46004E}"/>
              </a:ext>
            </a:extLst>
          </p:cNvPr>
          <p:cNvSpPr/>
          <p:nvPr/>
        </p:nvSpPr>
        <p:spPr>
          <a:xfrm>
            <a:off x="9018739" y="10838663"/>
            <a:ext cx="559659" cy="346166"/>
          </a:xfrm>
          <a:prstGeom prst="roundRect">
            <a:avLst/>
          </a:prstGeom>
          <a:solidFill>
            <a:srgbClr val="68A042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pt-BR" sz="410" b="1"/>
              <a:t>COORDENADORIA DE INFRAESTRUTURA, SUPORTE E SEGURANÇA DE TECNOLOGIA DA INFORMAÇÃO</a:t>
            </a:r>
          </a:p>
        </p:txBody>
      </p:sp>
      <p:sp>
        <p:nvSpPr>
          <p:cNvPr id="590" name="Retângulo Arredondado 49">
            <a:hlinkClick r:id="" action="ppaction://noaction"/>
            <a:extLst>
              <a:ext uri="{FF2B5EF4-FFF2-40B4-BE49-F238E27FC236}">
                <a16:creationId xmlns:a16="http://schemas.microsoft.com/office/drawing/2014/main" id="{1C3B5946-8052-4A5E-B0AF-0439471D7F80}"/>
              </a:ext>
            </a:extLst>
          </p:cNvPr>
          <p:cNvSpPr/>
          <p:nvPr/>
        </p:nvSpPr>
        <p:spPr>
          <a:xfrm>
            <a:off x="8349335" y="11230489"/>
            <a:ext cx="555158" cy="33610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ARQUITETURA DE SISTEMAS</a:t>
            </a:r>
          </a:p>
        </p:txBody>
      </p:sp>
      <p:sp>
        <p:nvSpPr>
          <p:cNvPr id="591" name="Retângulo Arredondado 52">
            <a:hlinkClick r:id="" action="ppaction://noaction"/>
            <a:extLst>
              <a:ext uri="{FF2B5EF4-FFF2-40B4-BE49-F238E27FC236}">
                <a16:creationId xmlns:a16="http://schemas.microsoft.com/office/drawing/2014/main" id="{82383580-D9DF-46DE-8059-9DCA7BE1502E}"/>
              </a:ext>
            </a:extLst>
          </p:cNvPr>
          <p:cNvSpPr/>
          <p:nvPr/>
        </p:nvSpPr>
        <p:spPr>
          <a:xfrm>
            <a:off x="8353759" y="11629167"/>
            <a:ext cx="546310" cy="33211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DESENVOLVIMENTO DE SISTEMAS</a:t>
            </a:r>
          </a:p>
        </p:txBody>
      </p:sp>
      <p:sp>
        <p:nvSpPr>
          <p:cNvPr id="592" name="Retângulo Arredondado 53">
            <a:hlinkClick r:id="" action="ppaction://noaction"/>
            <a:extLst>
              <a:ext uri="{FF2B5EF4-FFF2-40B4-BE49-F238E27FC236}">
                <a16:creationId xmlns:a16="http://schemas.microsoft.com/office/drawing/2014/main" id="{5B96D29B-9314-4F8C-8C16-3456BC4F8B44}"/>
              </a:ext>
            </a:extLst>
          </p:cNvPr>
          <p:cNvSpPr/>
          <p:nvPr/>
        </p:nvSpPr>
        <p:spPr>
          <a:xfrm>
            <a:off x="8351691" y="12026615"/>
            <a:ext cx="551195" cy="34289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SAÚDE DIGITAL E INTELIGÊNCIA DE DADOS</a:t>
            </a:r>
          </a:p>
        </p:txBody>
      </p:sp>
      <p:sp>
        <p:nvSpPr>
          <p:cNvPr id="593" name="Retângulo Arredondado 58">
            <a:hlinkClick r:id="" action="ppaction://noaction"/>
            <a:extLst>
              <a:ext uri="{FF2B5EF4-FFF2-40B4-BE49-F238E27FC236}">
                <a16:creationId xmlns:a16="http://schemas.microsoft.com/office/drawing/2014/main" id="{F2E3806C-85C0-422E-8B5F-CE664C54BF2F}"/>
              </a:ext>
            </a:extLst>
          </p:cNvPr>
          <p:cNvSpPr/>
          <p:nvPr/>
        </p:nvSpPr>
        <p:spPr>
          <a:xfrm>
            <a:off x="9026748" y="11230488"/>
            <a:ext cx="543641" cy="33610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INFRAESTRUTURA E SEGURANÇA DE TECNOLOGIA DA INFORMAÇÃO</a:t>
            </a:r>
          </a:p>
        </p:txBody>
      </p:sp>
      <p:sp>
        <p:nvSpPr>
          <p:cNvPr id="594" name="Retângulo Arredondado 59">
            <a:hlinkClick r:id="" action="ppaction://noaction"/>
            <a:extLst>
              <a:ext uri="{FF2B5EF4-FFF2-40B4-BE49-F238E27FC236}">
                <a16:creationId xmlns:a16="http://schemas.microsoft.com/office/drawing/2014/main" id="{B65D99F5-453C-4E54-9FFA-5E0B63B30DC1}"/>
              </a:ext>
            </a:extLst>
          </p:cNvPr>
          <p:cNvSpPr/>
          <p:nvPr/>
        </p:nvSpPr>
        <p:spPr>
          <a:xfrm>
            <a:off x="9015587" y="11629167"/>
            <a:ext cx="565963" cy="332119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SUPORTE DE TECNOLOGIA DA INFORMAÇÃO</a:t>
            </a:r>
          </a:p>
        </p:txBody>
      </p:sp>
      <p:sp>
        <p:nvSpPr>
          <p:cNvPr id="596" name="Retângulo Arredondado 63">
            <a:hlinkClick r:id="" action="ppaction://noaction"/>
            <a:extLst>
              <a:ext uri="{FF2B5EF4-FFF2-40B4-BE49-F238E27FC236}">
                <a16:creationId xmlns:a16="http://schemas.microsoft.com/office/drawing/2014/main" id="{75D7AC1B-AB76-488C-9054-B0B2811C8C7B}"/>
              </a:ext>
            </a:extLst>
          </p:cNvPr>
          <p:cNvSpPr/>
          <p:nvPr/>
        </p:nvSpPr>
        <p:spPr>
          <a:xfrm>
            <a:off x="9028821" y="10379033"/>
            <a:ext cx="543641" cy="31761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SERVIÇO DE GOVERNANÇA DE TECNOLOGIA DA INFORMAÇÃO</a:t>
            </a:r>
          </a:p>
        </p:txBody>
      </p:sp>
      <p:cxnSp>
        <p:nvCxnSpPr>
          <p:cNvPr id="597" name="Conector Angulado 21">
            <a:extLst>
              <a:ext uri="{FF2B5EF4-FFF2-40B4-BE49-F238E27FC236}">
                <a16:creationId xmlns:a16="http://schemas.microsoft.com/office/drawing/2014/main" id="{B9633CAC-7E38-47EF-AC0F-4F92D39C7754}"/>
              </a:ext>
            </a:extLst>
          </p:cNvPr>
          <p:cNvCxnSpPr>
            <a:cxnSpLocks/>
          </p:cNvCxnSpPr>
          <p:nvPr/>
        </p:nvCxnSpPr>
        <p:spPr>
          <a:xfrm rot="10800000" flipV="1">
            <a:off x="738051" y="10977034"/>
            <a:ext cx="13081" cy="794435"/>
          </a:xfrm>
          <a:prstGeom prst="bentConnector3">
            <a:avLst>
              <a:gd name="adj1" fmla="val 34965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9" name="Conector Angulado 21">
            <a:extLst>
              <a:ext uri="{FF2B5EF4-FFF2-40B4-BE49-F238E27FC236}">
                <a16:creationId xmlns:a16="http://schemas.microsoft.com/office/drawing/2014/main" id="{410EFC57-999B-4BA2-863A-7FB3D2BE58C7}"/>
              </a:ext>
            </a:extLst>
          </p:cNvPr>
          <p:cNvCxnSpPr>
            <a:cxnSpLocks/>
            <a:stCxn id="472" idx="1"/>
            <a:endCxn id="473" idx="1"/>
          </p:cNvCxnSpPr>
          <p:nvPr/>
        </p:nvCxnSpPr>
        <p:spPr>
          <a:xfrm rot="10800000" flipV="1">
            <a:off x="2083881" y="11398540"/>
            <a:ext cx="12700" cy="396686"/>
          </a:xfrm>
          <a:prstGeom prst="bentConnector3">
            <a:avLst>
              <a:gd name="adj1" fmla="val 4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Conector Angulado 21">
            <a:extLst>
              <a:ext uri="{FF2B5EF4-FFF2-40B4-BE49-F238E27FC236}">
                <a16:creationId xmlns:a16="http://schemas.microsoft.com/office/drawing/2014/main" id="{85E98499-3068-46E0-B843-AA07B89303D7}"/>
              </a:ext>
            </a:extLst>
          </p:cNvPr>
          <p:cNvCxnSpPr>
            <a:cxnSpLocks/>
            <a:stCxn id="473" idx="1"/>
            <a:endCxn id="477" idx="1"/>
          </p:cNvCxnSpPr>
          <p:nvPr/>
        </p:nvCxnSpPr>
        <p:spPr>
          <a:xfrm rot="10800000" flipH="1" flipV="1">
            <a:off x="2083880" y="11795226"/>
            <a:ext cx="4277" cy="404536"/>
          </a:xfrm>
          <a:prstGeom prst="bentConnector3">
            <a:avLst>
              <a:gd name="adj1" fmla="val -1057844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1" name="Conector Angulado 21">
            <a:extLst>
              <a:ext uri="{FF2B5EF4-FFF2-40B4-BE49-F238E27FC236}">
                <a16:creationId xmlns:a16="http://schemas.microsoft.com/office/drawing/2014/main" id="{BEAC953F-C8C6-4722-AE8B-4ACDF283B08D}"/>
              </a:ext>
            </a:extLst>
          </p:cNvPr>
          <p:cNvCxnSpPr>
            <a:cxnSpLocks/>
          </p:cNvCxnSpPr>
          <p:nvPr/>
        </p:nvCxnSpPr>
        <p:spPr>
          <a:xfrm rot="10800000" flipV="1">
            <a:off x="1418775" y="11010018"/>
            <a:ext cx="13081" cy="794435"/>
          </a:xfrm>
          <a:prstGeom prst="bentConnector3">
            <a:avLst>
              <a:gd name="adj1" fmla="val 388059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Conector Angulado 21">
            <a:extLst>
              <a:ext uri="{FF2B5EF4-FFF2-40B4-BE49-F238E27FC236}">
                <a16:creationId xmlns:a16="http://schemas.microsoft.com/office/drawing/2014/main" id="{C9CC9C18-AF43-4E86-8E7A-0D48549DEF81}"/>
              </a:ext>
            </a:extLst>
          </p:cNvPr>
          <p:cNvCxnSpPr>
            <a:cxnSpLocks/>
          </p:cNvCxnSpPr>
          <p:nvPr/>
        </p:nvCxnSpPr>
        <p:spPr>
          <a:xfrm rot="10800000" flipV="1">
            <a:off x="1414474" y="11400295"/>
            <a:ext cx="13081" cy="794435"/>
          </a:xfrm>
          <a:prstGeom prst="bentConnector3">
            <a:avLst>
              <a:gd name="adj1" fmla="val 34965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3" name="Conector Angulado 21">
            <a:extLst>
              <a:ext uri="{FF2B5EF4-FFF2-40B4-BE49-F238E27FC236}">
                <a16:creationId xmlns:a16="http://schemas.microsoft.com/office/drawing/2014/main" id="{28AD0848-07C6-4F84-96A5-52385F564828}"/>
              </a:ext>
            </a:extLst>
          </p:cNvPr>
          <p:cNvCxnSpPr>
            <a:cxnSpLocks/>
            <a:stCxn id="188" idx="1"/>
            <a:endCxn id="197" idx="1"/>
          </p:cNvCxnSpPr>
          <p:nvPr/>
        </p:nvCxnSpPr>
        <p:spPr>
          <a:xfrm rot="10800000" flipH="1" flipV="1">
            <a:off x="3498356" y="11011745"/>
            <a:ext cx="7557" cy="1188015"/>
          </a:xfrm>
          <a:prstGeom prst="bentConnector3">
            <a:avLst>
              <a:gd name="adj1" fmla="val -63021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Conector Angulado 21">
            <a:extLst>
              <a:ext uri="{FF2B5EF4-FFF2-40B4-BE49-F238E27FC236}">
                <a16:creationId xmlns:a16="http://schemas.microsoft.com/office/drawing/2014/main" id="{72CC1553-F769-4C4E-A0A7-99A3E0658C93}"/>
              </a:ext>
            </a:extLst>
          </p:cNvPr>
          <p:cNvCxnSpPr>
            <a:cxnSpLocks/>
            <a:stCxn id="188" idx="1"/>
            <a:endCxn id="196" idx="1"/>
          </p:cNvCxnSpPr>
          <p:nvPr/>
        </p:nvCxnSpPr>
        <p:spPr>
          <a:xfrm rot="10800000" flipH="1" flipV="1">
            <a:off x="3498356" y="11011746"/>
            <a:ext cx="7557" cy="783480"/>
          </a:xfrm>
          <a:prstGeom prst="bentConnector3">
            <a:avLst>
              <a:gd name="adj1" fmla="val -588196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5" name="Conector Angulado 21">
            <a:extLst>
              <a:ext uri="{FF2B5EF4-FFF2-40B4-BE49-F238E27FC236}">
                <a16:creationId xmlns:a16="http://schemas.microsoft.com/office/drawing/2014/main" id="{E3CA5AB3-44DE-4544-9C55-21B4E35304A2}"/>
              </a:ext>
            </a:extLst>
          </p:cNvPr>
          <p:cNvCxnSpPr>
            <a:cxnSpLocks/>
            <a:stCxn id="187" idx="1"/>
            <a:endCxn id="191" idx="1"/>
          </p:cNvCxnSpPr>
          <p:nvPr/>
        </p:nvCxnSpPr>
        <p:spPr>
          <a:xfrm rot="10800000" flipV="1">
            <a:off x="2810188" y="11011745"/>
            <a:ext cx="2288" cy="386793"/>
          </a:xfrm>
          <a:prstGeom prst="bentConnector3">
            <a:avLst>
              <a:gd name="adj1" fmla="val 245904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9" name="Conector Angulado 21">
            <a:extLst>
              <a:ext uri="{FF2B5EF4-FFF2-40B4-BE49-F238E27FC236}">
                <a16:creationId xmlns:a16="http://schemas.microsoft.com/office/drawing/2014/main" id="{56CE3D90-96C2-4C8F-8882-C8B5280DDD95}"/>
              </a:ext>
            </a:extLst>
          </p:cNvPr>
          <p:cNvCxnSpPr>
            <a:cxnSpLocks/>
            <a:stCxn id="358" idx="1"/>
            <a:endCxn id="357" idx="1"/>
          </p:cNvCxnSpPr>
          <p:nvPr/>
        </p:nvCxnSpPr>
        <p:spPr>
          <a:xfrm rot="10800000" flipH="1" flipV="1">
            <a:off x="5586128" y="11398539"/>
            <a:ext cx="1042" cy="396688"/>
          </a:xfrm>
          <a:prstGeom prst="bentConnector3">
            <a:avLst>
              <a:gd name="adj1" fmla="val -457053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0" name="Conector Angulado 21">
            <a:extLst>
              <a:ext uri="{FF2B5EF4-FFF2-40B4-BE49-F238E27FC236}">
                <a16:creationId xmlns:a16="http://schemas.microsoft.com/office/drawing/2014/main" id="{EC0FE41D-20F8-4C77-A5E8-C825E12648A1}"/>
              </a:ext>
            </a:extLst>
          </p:cNvPr>
          <p:cNvCxnSpPr>
            <a:cxnSpLocks/>
            <a:stCxn id="356" idx="1"/>
            <a:endCxn id="354" idx="1"/>
          </p:cNvCxnSpPr>
          <p:nvPr/>
        </p:nvCxnSpPr>
        <p:spPr>
          <a:xfrm rot="10800000" flipV="1">
            <a:off x="4916838" y="11398539"/>
            <a:ext cx="6666" cy="392872"/>
          </a:xfrm>
          <a:prstGeom prst="bentConnector3">
            <a:avLst>
              <a:gd name="adj1" fmla="val 1147855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1" name="Conector Angulado 21">
            <a:extLst>
              <a:ext uri="{FF2B5EF4-FFF2-40B4-BE49-F238E27FC236}">
                <a16:creationId xmlns:a16="http://schemas.microsoft.com/office/drawing/2014/main" id="{72A325CE-412A-4502-B438-0CCE68C4655E}"/>
              </a:ext>
            </a:extLst>
          </p:cNvPr>
          <p:cNvCxnSpPr>
            <a:cxnSpLocks/>
          </p:cNvCxnSpPr>
          <p:nvPr/>
        </p:nvCxnSpPr>
        <p:spPr>
          <a:xfrm rot="10800000" flipH="1" flipV="1">
            <a:off x="6295342" y="11020868"/>
            <a:ext cx="20175" cy="777144"/>
          </a:xfrm>
          <a:prstGeom prst="bentConnector3">
            <a:avLst>
              <a:gd name="adj1" fmla="val -18677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2" name="Conector Angulado 21">
            <a:extLst>
              <a:ext uri="{FF2B5EF4-FFF2-40B4-BE49-F238E27FC236}">
                <a16:creationId xmlns:a16="http://schemas.microsoft.com/office/drawing/2014/main" id="{1A1E158F-1461-4251-A6D3-B3C4B769737F}"/>
              </a:ext>
            </a:extLst>
          </p:cNvPr>
          <p:cNvCxnSpPr>
            <a:cxnSpLocks/>
            <a:stCxn id="351" idx="1"/>
            <a:endCxn id="356" idx="1"/>
          </p:cNvCxnSpPr>
          <p:nvPr/>
        </p:nvCxnSpPr>
        <p:spPr>
          <a:xfrm rot="10800000" flipH="1" flipV="1">
            <a:off x="4906860" y="11011745"/>
            <a:ext cx="16643" cy="386793"/>
          </a:xfrm>
          <a:prstGeom prst="bentConnector3">
            <a:avLst>
              <a:gd name="adj1" fmla="val -343388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3" name="Conector Angulado 21">
            <a:extLst>
              <a:ext uri="{FF2B5EF4-FFF2-40B4-BE49-F238E27FC236}">
                <a16:creationId xmlns:a16="http://schemas.microsoft.com/office/drawing/2014/main" id="{94E79EEB-1CFA-477E-9BA9-3480225362F5}"/>
              </a:ext>
            </a:extLst>
          </p:cNvPr>
          <p:cNvCxnSpPr>
            <a:cxnSpLocks/>
            <a:stCxn id="194" idx="1"/>
            <a:endCxn id="193" idx="1"/>
          </p:cNvCxnSpPr>
          <p:nvPr/>
        </p:nvCxnSpPr>
        <p:spPr>
          <a:xfrm rot="10800000" flipV="1">
            <a:off x="4201266" y="11398538"/>
            <a:ext cx="12700" cy="386417"/>
          </a:xfrm>
          <a:prstGeom prst="bentConnector3">
            <a:avLst>
              <a:gd name="adj1" fmla="val 512504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4" name="Conector Angulado 21">
            <a:extLst>
              <a:ext uri="{FF2B5EF4-FFF2-40B4-BE49-F238E27FC236}">
                <a16:creationId xmlns:a16="http://schemas.microsoft.com/office/drawing/2014/main" id="{CCBAE07C-A51F-48CE-85FE-979D2D7903D8}"/>
              </a:ext>
            </a:extLst>
          </p:cNvPr>
          <p:cNvCxnSpPr>
            <a:cxnSpLocks/>
            <a:stCxn id="593" idx="1"/>
            <a:endCxn id="594" idx="1"/>
          </p:cNvCxnSpPr>
          <p:nvPr/>
        </p:nvCxnSpPr>
        <p:spPr>
          <a:xfrm rot="10800000" flipV="1">
            <a:off x="9015588" y="11398539"/>
            <a:ext cx="11161" cy="396688"/>
          </a:xfrm>
          <a:prstGeom prst="bentConnector3">
            <a:avLst>
              <a:gd name="adj1" fmla="val 569376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5" name="Conector Angulado 21">
            <a:extLst>
              <a:ext uri="{FF2B5EF4-FFF2-40B4-BE49-F238E27FC236}">
                <a16:creationId xmlns:a16="http://schemas.microsoft.com/office/drawing/2014/main" id="{7C24CE44-3709-4A98-8BD0-5A75362EAB32}"/>
              </a:ext>
            </a:extLst>
          </p:cNvPr>
          <p:cNvCxnSpPr>
            <a:cxnSpLocks/>
            <a:stCxn id="588" idx="1"/>
            <a:endCxn id="590" idx="1"/>
          </p:cNvCxnSpPr>
          <p:nvPr/>
        </p:nvCxnSpPr>
        <p:spPr>
          <a:xfrm rot="10800000" flipH="1" flipV="1">
            <a:off x="8347085" y="11011746"/>
            <a:ext cx="2250" cy="386793"/>
          </a:xfrm>
          <a:prstGeom prst="bentConnector3">
            <a:avLst>
              <a:gd name="adj1" fmla="val -317502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6" name="Conector Angulado 21">
            <a:extLst>
              <a:ext uri="{FF2B5EF4-FFF2-40B4-BE49-F238E27FC236}">
                <a16:creationId xmlns:a16="http://schemas.microsoft.com/office/drawing/2014/main" id="{56BCEC4D-6D73-462C-AC1D-E0F81A0E48C3}"/>
              </a:ext>
            </a:extLst>
          </p:cNvPr>
          <p:cNvCxnSpPr>
            <a:cxnSpLocks/>
            <a:stCxn id="441" idx="1"/>
            <a:endCxn id="576" idx="1"/>
          </p:cNvCxnSpPr>
          <p:nvPr/>
        </p:nvCxnSpPr>
        <p:spPr>
          <a:xfrm rot="10800000" flipH="1" flipV="1">
            <a:off x="7667411" y="11011747"/>
            <a:ext cx="3892" cy="386792"/>
          </a:xfrm>
          <a:prstGeom prst="bentConnector3">
            <a:avLst>
              <a:gd name="adj1" fmla="val -163155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8" name="Conector Angulado 21">
            <a:extLst>
              <a:ext uri="{FF2B5EF4-FFF2-40B4-BE49-F238E27FC236}">
                <a16:creationId xmlns:a16="http://schemas.microsoft.com/office/drawing/2014/main" id="{28B52E70-CE4D-495A-B2E4-3526BB40B6CA}"/>
              </a:ext>
            </a:extLst>
          </p:cNvPr>
          <p:cNvCxnSpPr>
            <a:cxnSpLocks/>
            <a:stCxn id="576" idx="1"/>
            <a:endCxn id="443" idx="1"/>
          </p:cNvCxnSpPr>
          <p:nvPr/>
        </p:nvCxnSpPr>
        <p:spPr>
          <a:xfrm rot="10800000" flipH="1" flipV="1">
            <a:off x="7671302" y="11398539"/>
            <a:ext cx="9503" cy="396688"/>
          </a:xfrm>
          <a:prstGeom prst="bentConnector3">
            <a:avLst>
              <a:gd name="adj1" fmla="val -70162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9" name="Conector Angulado 21">
            <a:extLst>
              <a:ext uri="{FF2B5EF4-FFF2-40B4-BE49-F238E27FC236}">
                <a16:creationId xmlns:a16="http://schemas.microsoft.com/office/drawing/2014/main" id="{96F5BA5C-38E4-474C-9C52-6DC842CF3A63}"/>
              </a:ext>
            </a:extLst>
          </p:cNvPr>
          <p:cNvCxnSpPr>
            <a:cxnSpLocks/>
            <a:stCxn id="439" idx="1"/>
            <a:endCxn id="579" idx="1"/>
          </p:cNvCxnSpPr>
          <p:nvPr/>
        </p:nvCxnSpPr>
        <p:spPr>
          <a:xfrm rot="10800000" flipV="1">
            <a:off x="6983109" y="11011746"/>
            <a:ext cx="2815" cy="386794"/>
          </a:xfrm>
          <a:prstGeom prst="bentConnector3">
            <a:avLst>
              <a:gd name="adj1" fmla="val 1904618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0" name="Conector Angulado 21">
            <a:extLst>
              <a:ext uri="{FF2B5EF4-FFF2-40B4-BE49-F238E27FC236}">
                <a16:creationId xmlns:a16="http://schemas.microsoft.com/office/drawing/2014/main" id="{2BE11DB7-1269-40F5-B10B-31EE12B03DC0}"/>
              </a:ext>
            </a:extLst>
          </p:cNvPr>
          <p:cNvCxnSpPr>
            <a:cxnSpLocks/>
            <a:stCxn id="579" idx="1"/>
            <a:endCxn id="580" idx="1"/>
          </p:cNvCxnSpPr>
          <p:nvPr/>
        </p:nvCxnSpPr>
        <p:spPr>
          <a:xfrm rot="10800000" flipH="1" flipV="1">
            <a:off x="6983107" y="11398540"/>
            <a:ext cx="9489" cy="396686"/>
          </a:xfrm>
          <a:prstGeom prst="bentConnector3">
            <a:avLst>
              <a:gd name="adj1" fmla="val -53535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2" name="Conector Angulado 21">
            <a:extLst>
              <a:ext uri="{FF2B5EF4-FFF2-40B4-BE49-F238E27FC236}">
                <a16:creationId xmlns:a16="http://schemas.microsoft.com/office/drawing/2014/main" id="{19EDA8F4-EF60-4708-BC27-3F1D9FC8AF69}"/>
              </a:ext>
            </a:extLst>
          </p:cNvPr>
          <p:cNvCxnSpPr>
            <a:cxnSpLocks/>
            <a:stCxn id="590" idx="1"/>
            <a:endCxn id="591" idx="1"/>
          </p:cNvCxnSpPr>
          <p:nvPr/>
        </p:nvCxnSpPr>
        <p:spPr>
          <a:xfrm rot="10800000" flipH="1" flipV="1">
            <a:off x="8349335" y="11398539"/>
            <a:ext cx="4424" cy="396687"/>
          </a:xfrm>
          <a:prstGeom prst="bentConnector3">
            <a:avLst>
              <a:gd name="adj1" fmla="val -1614783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3" name="Conector Angulado 21">
            <a:extLst>
              <a:ext uri="{FF2B5EF4-FFF2-40B4-BE49-F238E27FC236}">
                <a16:creationId xmlns:a16="http://schemas.microsoft.com/office/drawing/2014/main" id="{D78FCEEF-7409-47DD-9489-DF796F2E2C39}"/>
              </a:ext>
            </a:extLst>
          </p:cNvPr>
          <p:cNvCxnSpPr>
            <a:cxnSpLocks/>
            <a:stCxn id="471" idx="1"/>
            <a:endCxn id="472" idx="1"/>
          </p:cNvCxnSpPr>
          <p:nvPr/>
        </p:nvCxnSpPr>
        <p:spPr>
          <a:xfrm rot="10800000" flipV="1">
            <a:off x="2083882" y="11011746"/>
            <a:ext cx="11189" cy="386794"/>
          </a:xfrm>
          <a:prstGeom prst="bentConnector3">
            <a:avLst>
              <a:gd name="adj1" fmla="val 497265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8" name="Conector Angulado 21">
            <a:extLst>
              <a:ext uri="{FF2B5EF4-FFF2-40B4-BE49-F238E27FC236}">
                <a16:creationId xmlns:a16="http://schemas.microsoft.com/office/drawing/2014/main" id="{2AB4C38D-7871-436D-B2F4-D1A1022B57F4}"/>
              </a:ext>
            </a:extLst>
          </p:cNvPr>
          <p:cNvCxnSpPr>
            <a:cxnSpLocks/>
          </p:cNvCxnSpPr>
          <p:nvPr/>
        </p:nvCxnSpPr>
        <p:spPr>
          <a:xfrm rot="10800000" flipV="1">
            <a:off x="6298752" y="11019856"/>
            <a:ext cx="5488" cy="391075"/>
          </a:xfrm>
          <a:prstGeom prst="bentConnector3">
            <a:avLst>
              <a:gd name="adj1" fmla="val 86508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0" name="Conector Angulado 21">
            <a:extLst>
              <a:ext uri="{FF2B5EF4-FFF2-40B4-BE49-F238E27FC236}">
                <a16:creationId xmlns:a16="http://schemas.microsoft.com/office/drawing/2014/main" id="{8638A9C4-9913-4DFD-9E67-848AE1E0487A}"/>
              </a:ext>
            </a:extLst>
          </p:cNvPr>
          <p:cNvCxnSpPr>
            <a:cxnSpLocks/>
            <a:stCxn id="189" idx="1"/>
            <a:endCxn id="194" idx="1"/>
          </p:cNvCxnSpPr>
          <p:nvPr/>
        </p:nvCxnSpPr>
        <p:spPr>
          <a:xfrm rot="10800000" flipV="1">
            <a:off x="4201266" y="11011747"/>
            <a:ext cx="6554" cy="386792"/>
          </a:xfrm>
          <a:prstGeom prst="bentConnector3">
            <a:avLst>
              <a:gd name="adj1" fmla="val 899313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1" name="Conector Angulado 21">
            <a:extLst>
              <a:ext uri="{FF2B5EF4-FFF2-40B4-BE49-F238E27FC236}">
                <a16:creationId xmlns:a16="http://schemas.microsoft.com/office/drawing/2014/main" id="{3B0E92B3-94B8-4DFE-97C9-78ABBD3D898D}"/>
              </a:ext>
            </a:extLst>
          </p:cNvPr>
          <p:cNvCxnSpPr>
            <a:cxnSpLocks/>
          </p:cNvCxnSpPr>
          <p:nvPr/>
        </p:nvCxnSpPr>
        <p:spPr>
          <a:xfrm rot="10800000" flipV="1">
            <a:off x="747449" y="10985679"/>
            <a:ext cx="5488" cy="391075"/>
          </a:xfrm>
          <a:prstGeom prst="bentConnector3">
            <a:avLst>
              <a:gd name="adj1" fmla="val 86508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2" name="Conector Angulado 21">
            <a:extLst>
              <a:ext uri="{FF2B5EF4-FFF2-40B4-BE49-F238E27FC236}">
                <a16:creationId xmlns:a16="http://schemas.microsoft.com/office/drawing/2014/main" id="{B8501CF3-DF56-455C-846F-F9F78BD5F53A}"/>
              </a:ext>
            </a:extLst>
          </p:cNvPr>
          <p:cNvCxnSpPr>
            <a:cxnSpLocks/>
            <a:stCxn id="589" idx="1"/>
            <a:endCxn id="593" idx="1"/>
          </p:cNvCxnSpPr>
          <p:nvPr/>
        </p:nvCxnSpPr>
        <p:spPr>
          <a:xfrm rot="10800000" flipH="1" flipV="1">
            <a:off x="9018738" y="11011745"/>
            <a:ext cx="8009" cy="386793"/>
          </a:xfrm>
          <a:prstGeom prst="bentConnector3">
            <a:avLst>
              <a:gd name="adj1" fmla="val -71357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9" name="Retângulo Arredondado 39">
            <a:extLst>
              <a:ext uri="{FF2B5EF4-FFF2-40B4-BE49-F238E27FC236}">
                <a16:creationId xmlns:a16="http://schemas.microsoft.com/office/drawing/2014/main" id="{D69E7F0F-ABDB-4210-A1A5-B34A09AFC38C}"/>
              </a:ext>
            </a:extLst>
          </p:cNvPr>
          <p:cNvSpPr/>
          <p:nvPr/>
        </p:nvSpPr>
        <p:spPr>
          <a:xfrm>
            <a:off x="2982982" y="10457890"/>
            <a:ext cx="664604" cy="168328"/>
          </a:xfrm>
          <a:prstGeom prst="roundRect">
            <a:avLst>
              <a:gd name="adj" fmla="val 24057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PLANEJAMENTO</a:t>
            </a:r>
          </a:p>
        </p:txBody>
      </p:sp>
      <p:cxnSp>
        <p:nvCxnSpPr>
          <p:cNvPr id="670" name="Conector Angulado 94">
            <a:extLst>
              <a:ext uri="{FF2B5EF4-FFF2-40B4-BE49-F238E27FC236}">
                <a16:creationId xmlns:a16="http://schemas.microsoft.com/office/drawing/2014/main" id="{0C7C16C9-8B4F-4A77-9298-03EB7E11EA02}"/>
              </a:ext>
            </a:extLst>
          </p:cNvPr>
          <p:cNvCxnSpPr>
            <a:cxnSpLocks/>
            <a:stCxn id="13" idx="2"/>
            <a:endCxn id="669" idx="3"/>
          </p:cNvCxnSpPr>
          <p:nvPr/>
        </p:nvCxnSpPr>
        <p:spPr>
          <a:xfrm rot="5400000">
            <a:off x="3627594" y="10377770"/>
            <a:ext cx="184735" cy="144750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1" name="Conector Angulado 21">
            <a:extLst>
              <a:ext uri="{FF2B5EF4-FFF2-40B4-BE49-F238E27FC236}">
                <a16:creationId xmlns:a16="http://schemas.microsoft.com/office/drawing/2014/main" id="{510D105E-EC98-4ABF-AAD8-B09A48942C9B}"/>
              </a:ext>
            </a:extLst>
          </p:cNvPr>
          <p:cNvCxnSpPr>
            <a:cxnSpLocks/>
            <a:stCxn id="13" idx="2"/>
            <a:endCxn id="188" idx="0"/>
          </p:cNvCxnSpPr>
          <p:nvPr/>
        </p:nvCxnSpPr>
        <p:spPr>
          <a:xfrm flipH="1">
            <a:off x="3792335" y="10357778"/>
            <a:ext cx="1" cy="482519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4" name="Conector Angulado 21">
            <a:extLst>
              <a:ext uri="{FF2B5EF4-FFF2-40B4-BE49-F238E27FC236}">
                <a16:creationId xmlns:a16="http://schemas.microsoft.com/office/drawing/2014/main" id="{C9EDFF74-A2FB-4BCF-A6D0-434684B037B4}"/>
              </a:ext>
            </a:extLst>
          </p:cNvPr>
          <p:cNvCxnSpPr>
            <a:cxnSpLocks/>
            <a:stCxn id="13" idx="2"/>
            <a:endCxn id="187" idx="0"/>
          </p:cNvCxnSpPr>
          <p:nvPr/>
        </p:nvCxnSpPr>
        <p:spPr>
          <a:xfrm rot="5400000">
            <a:off x="3204376" y="10259856"/>
            <a:ext cx="490038" cy="685882"/>
          </a:xfrm>
          <a:prstGeom prst="bentConnector3">
            <a:avLst>
              <a:gd name="adj1" fmla="val 7786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5" name="Conector Angulado 21">
            <a:extLst>
              <a:ext uri="{FF2B5EF4-FFF2-40B4-BE49-F238E27FC236}">
                <a16:creationId xmlns:a16="http://schemas.microsoft.com/office/drawing/2014/main" id="{0432A94A-4896-4BA3-97A2-63AA64CDCA9F}"/>
              </a:ext>
            </a:extLst>
          </p:cNvPr>
          <p:cNvCxnSpPr>
            <a:cxnSpLocks/>
            <a:stCxn id="13" idx="2"/>
            <a:endCxn id="189" idx="0"/>
          </p:cNvCxnSpPr>
          <p:nvPr/>
        </p:nvCxnSpPr>
        <p:spPr>
          <a:xfrm rot="16200000" flipH="1">
            <a:off x="3895791" y="10254322"/>
            <a:ext cx="488441" cy="695351"/>
          </a:xfrm>
          <a:prstGeom prst="bentConnector3">
            <a:avLst>
              <a:gd name="adj1" fmla="val 7860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8" name="Conector Angulado 19">
            <a:extLst>
              <a:ext uri="{FF2B5EF4-FFF2-40B4-BE49-F238E27FC236}">
                <a16:creationId xmlns:a16="http://schemas.microsoft.com/office/drawing/2014/main" id="{025D6785-319E-40AB-922C-01EC8BF26FA5}"/>
              </a:ext>
            </a:extLst>
          </p:cNvPr>
          <p:cNvCxnSpPr>
            <a:cxnSpLocks/>
            <a:stCxn id="15" idx="2"/>
            <a:endCxn id="405" idx="0"/>
          </p:cNvCxnSpPr>
          <p:nvPr/>
        </p:nvCxnSpPr>
        <p:spPr>
          <a:xfrm rot="5400000">
            <a:off x="6676238" y="10256117"/>
            <a:ext cx="487855" cy="691176"/>
          </a:xfrm>
          <a:prstGeom prst="bentConnector3">
            <a:avLst>
              <a:gd name="adj1" fmla="val 8254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0" name="Conector Angulado 41">
            <a:extLst>
              <a:ext uri="{FF2B5EF4-FFF2-40B4-BE49-F238E27FC236}">
                <a16:creationId xmlns:a16="http://schemas.microsoft.com/office/drawing/2014/main" id="{630D3330-226E-44DE-AEF6-4335215EEC3B}"/>
              </a:ext>
            </a:extLst>
          </p:cNvPr>
          <p:cNvCxnSpPr>
            <a:cxnSpLocks/>
            <a:stCxn id="15" idx="2"/>
            <a:endCxn id="751" idx="3"/>
          </p:cNvCxnSpPr>
          <p:nvPr/>
        </p:nvCxnSpPr>
        <p:spPr>
          <a:xfrm rot="5400000">
            <a:off x="7089905" y="10366666"/>
            <a:ext cx="184736" cy="166961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1" name="Retângulo Arredondado 39">
            <a:extLst>
              <a:ext uri="{FF2B5EF4-FFF2-40B4-BE49-F238E27FC236}">
                <a16:creationId xmlns:a16="http://schemas.microsoft.com/office/drawing/2014/main" id="{22EBFB06-E995-4E53-BC36-6EC12F498031}"/>
              </a:ext>
            </a:extLst>
          </p:cNvPr>
          <p:cNvSpPr/>
          <p:nvPr/>
        </p:nvSpPr>
        <p:spPr>
          <a:xfrm>
            <a:off x="6454708" y="10452683"/>
            <a:ext cx="644084" cy="17966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" b="1">
                <a:solidFill>
                  <a:schemeClr val="tx1"/>
                </a:solidFill>
              </a:rPr>
              <a:t>ASSESSORIA DE PLANEJAMENTO</a:t>
            </a:r>
          </a:p>
        </p:txBody>
      </p:sp>
      <p:cxnSp>
        <p:nvCxnSpPr>
          <p:cNvPr id="754" name="Conector Angulado 21">
            <a:extLst>
              <a:ext uri="{FF2B5EF4-FFF2-40B4-BE49-F238E27FC236}">
                <a16:creationId xmlns:a16="http://schemas.microsoft.com/office/drawing/2014/main" id="{A8625C8D-CAB7-44F3-ACCD-0E5303D6614F}"/>
              </a:ext>
            </a:extLst>
          </p:cNvPr>
          <p:cNvCxnSpPr>
            <a:cxnSpLocks/>
            <a:stCxn id="15" idx="2"/>
            <a:endCxn id="441" idx="0"/>
          </p:cNvCxnSpPr>
          <p:nvPr/>
        </p:nvCxnSpPr>
        <p:spPr>
          <a:xfrm rot="16200000" flipH="1">
            <a:off x="7360654" y="10262877"/>
            <a:ext cx="489088" cy="678890"/>
          </a:xfrm>
          <a:prstGeom prst="bentConnector3">
            <a:avLst>
              <a:gd name="adj1" fmla="val 82458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0" name="Conector Angulado 21">
            <a:extLst>
              <a:ext uri="{FF2B5EF4-FFF2-40B4-BE49-F238E27FC236}">
                <a16:creationId xmlns:a16="http://schemas.microsoft.com/office/drawing/2014/main" id="{AE527FC9-6228-492A-A329-8E61E80F590A}"/>
              </a:ext>
            </a:extLst>
          </p:cNvPr>
          <p:cNvCxnSpPr>
            <a:cxnSpLocks/>
            <a:stCxn id="15" idx="2"/>
            <a:endCxn id="439" idx="0"/>
          </p:cNvCxnSpPr>
          <p:nvPr/>
        </p:nvCxnSpPr>
        <p:spPr>
          <a:xfrm>
            <a:off x="7265753" y="10357778"/>
            <a:ext cx="0" cy="492388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8" name="Conector Angulado 19">
            <a:extLst>
              <a:ext uri="{FF2B5EF4-FFF2-40B4-BE49-F238E27FC236}">
                <a16:creationId xmlns:a16="http://schemas.microsoft.com/office/drawing/2014/main" id="{4F4AD2AC-5157-42DB-9E9B-42F3836F8147}"/>
              </a:ext>
            </a:extLst>
          </p:cNvPr>
          <p:cNvCxnSpPr>
            <a:cxnSpLocks/>
            <a:stCxn id="16" idx="2"/>
            <a:endCxn id="588" idx="0"/>
          </p:cNvCxnSpPr>
          <p:nvPr/>
        </p:nvCxnSpPr>
        <p:spPr>
          <a:xfrm rot="5400000">
            <a:off x="8510830" y="10473863"/>
            <a:ext cx="487855" cy="255684"/>
          </a:xfrm>
          <a:prstGeom prst="bentConnector3">
            <a:avLst>
              <a:gd name="adj1" fmla="val 7831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9" name="Conector Angulado 21">
            <a:extLst>
              <a:ext uri="{FF2B5EF4-FFF2-40B4-BE49-F238E27FC236}">
                <a16:creationId xmlns:a16="http://schemas.microsoft.com/office/drawing/2014/main" id="{9B587037-035B-446A-B9E8-6CDAE7A49E97}"/>
              </a:ext>
            </a:extLst>
          </p:cNvPr>
          <p:cNvCxnSpPr>
            <a:cxnSpLocks/>
            <a:stCxn id="16" idx="2"/>
            <a:endCxn id="589" idx="0"/>
          </p:cNvCxnSpPr>
          <p:nvPr/>
        </p:nvCxnSpPr>
        <p:spPr>
          <a:xfrm rot="16200000" flipH="1">
            <a:off x="8850142" y="10390235"/>
            <a:ext cx="480885" cy="415970"/>
          </a:xfrm>
          <a:prstGeom prst="bentConnector3">
            <a:avLst>
              <a:gd name="adj1" fmla="val 78721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0" name="Conector Angulado 41">
            <a:extLst>
              <a:ext uri="{FF2B5EF4-FFF2-40B4-BE49-F238E27FC236}">
                <a16:creationId xmlns:a16="http://schemas.microsoft.com/office/drawing/2014/main" id="{F6E2AAEB-94CB-4592-9D90-7AA8AEA9F658}"/>
              </a:ext>
            </a:extLst>
          </p:cNvPr>
          <p:cNvCxnSpPr>
            <a:cxnSpLocks/>
            <a:stCxn id="16" idx="2"/>
            <a:endCxn id="771" idx="3"/>
          </p:cNvCxnSpPr>
          <p:nvPr/>
        </p:nvCxnSpPr>
        <p:spPr>
          <a:xfrm rot="5400000">
            <a:off x="8654964" y="10314879"/>
            <a:ext cx="184736" cy="270534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1" name="Retângulo Arredondado 39">
            <a:extLst>
              <a:ext uri="{FF2B5EF4-FFF2-40B4-BE49-F238E27FC236}">
                <a16:creationId xmlns:a16="http://schemas.microsoft.com/office/drawing/2014/main" id="{DE4B25E3-6F34-431B-A59B-1E51491009FA}"/>
              </a:ext>
            </a:extLst>
          </p:cNvPr>
          <p:cNvSpPr/>
          <p:nvPr/>
        </p:nvSpPr>
        <p:spPr>
          <a:xfrm>
            <a:off x="7967981" y="10452683"/>
            <a:ext cx="644084" cy="17966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PLANEJAMENTO</a:t>
            </a:r>
          </a:p>
        </p:txBody>
      </p:sp>
      <p:cxnSp>
        <p:nvCxnSpPr>
          <p:cNvPr id="777" name="Conector Angulado 21">
            <a:extLst>
              <a:ext uri="{FF2B5EF4-FFF2-40B4-BE49-F238E27FC236}">
                <a16:creationId xmlns:a16="http://schemas.microsoft.com/office/drawing/2014/main" id="{2B8D725A-F7F7-42D3-90D7-0D04D5252EEB}"/>
              </a:ext>
            </a:extLst>
          </p:cNvPr>
          <p:cNvCxnSpPr>
            <a:cxnSpLocks/>
            <a:stCxn id="16" idx="2"/>
            <a:endCxn id="596" idx="1"/>
          </p:cNvCxnSpPr>
          <p:nvPr/>
        </p:nvCxnSpPr>
        <p:spPr>
          <a:xfrm rot="16200000" flipH="1">
            <a:off x="8864643" y="10375733"/>
            <a:ext cx="180060" cy="144149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8" name="Conector Angulado 21">
            <a:extLst>
              <a:ext uri="{FF2B5EF4-FFF2-40B4-BE49-F238E27FC236}">
                <a16:creationId xmlns:a16="http://schemas.microsoft.com/office/drawing/2014/main" id="{5919B271-CB40-4CD0-80B9-6F3782761472}"/>
              </a:ext>
            </a:extLst>
          </p:cNvPr>
          <p:cNvCxnSpPr>
            <a:cxnSpLocks/>
            <a:stCxn id="11" idx="2"/>
            <a:endCxn id="321" idx="1"/>
          </p:cNvCxnSpPr>
          <p:nvPr/>
        </p:nvCxnSpPr>
        <p:spPr>
          <a:xfrm rot="16200000" flipH="1">
            <a:off x="4654059" y="8422095"/>
            <a:ext cx="359706" cy="179815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8" name="Conector de Seta Reta 997">
            <a:extLst>
              <a:ext uri="{FF2B5EF4-FFF2-40B4-BE49-F238E27FC236}">
                <a16:creationId xmlns:a16="http://schemas.microsoft.com/office/drawing/2014/main" id="{29152CF3-C5CA-4F3C-BD94-34F7C759861A}"/>
              </a:ext>
            </a:extLst>
          </p:cNvPr>
          <p:cNvCxnSpPr>
            <a:cxnSpLocks/>
            <a:stCxn id="26" idx="2"/>
            <a:endCxn id="17" idx="0"/>
          </p:cNvCxnSpPr>
          <p:nvPr/>
        </p:nvCxnSpPr>
        <p:spPr>
          <a:xfrm>
            <a:off x="4737264" y="929496"/>
            <a:ext cx="390" cy="178105"/>
          </a:xfrm>
          <a:prstGeom prst="straightConnector1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7" name="Conector Angulado 21">
            <a:extLst>
              <a:ext uri="{FF2B5EF4-FFF2-40B4-BE49-F238E27FC236}">
                <a16:creationId xmlns:a16="http://schemas.microsoft.com/office/drawing/2014/main" id="{93C1009D-2D2B-4FF7-9D75-5763BF23F5F4}"/>
              </a:ext>
            </a:extLst>
          </p:cNvPr>
          <p:cNvCxnSpPr>
            <a:cxnSpLocks/>
            <a:stCxn id="10" idx="2"/>
            <a:endCxn id="155" idx="0"/>
          </p:cNvCxnSpPr>
          <p:nvPr/>
        </p:nvCxnSpPr>
        <p:spPr>
          <a:xfrm rot="5400000">
            <a:off x="4011757" y="2034765"/>
            <a:ext cx="282871" cy="1180039"/>
          </a:xfrm>
          <a:prstGeom prst="bent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5" name="Conector Angulado 21">
            <a:extLst>
              <a:ext uri="{FF2B5EF4-FFF2-40B4-BE49-F238E27FC236}">
                <a16:creationId xmlns:a16="http://schemas.microsoft.com/office/drawing/2014/main" id="{4A78736C-3D7C-4A9A-8986-0A35E9EDB78C}"/>
              </a:ext>
            </a:extLst>
          </p:cNvPr>
          <p:cNvCxnSpPr>
            <a:cxnSpLocks/>
            <a:stCxn id="152" idx="2"/>
            <a:endCxn id="159" idx="0"/>
          </p:cNvCxnSpPr>
          <p:nvPr/>
        </p:nvCxnSpPr>
        <p:spPr>
          <a:xfrm rot="5400000">
            <a:off x="1240003" y="2942841"/>
            <a:ext cx="224038" cy="580742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6" name="Conector Angulado 21">
            <a:extLst>
              <a:ext uri="{FF2B5EF4-FFF2-40B4-BE49-F238E27FC236}">
                <a16:creationId xmlns:a16="http://schemas.microsoft.com/office/drawing/2014/main" id="{0574A0B9-DA0A-4222-AA27-542F1B32B734}"/>
              </a:ext>
            </a:extLst>
          </p:cNvPr>
          <p:cNvCxnSpPr>
            <a:cxnSpLocks/>
            <a:stCxn id="152" idx="2"/>
            <a:endCxn id="158" idx="0"/>
          </p:cNvCxnSpPr>
          <p:nvPr/>
        </p:nvCxnSpPr>
        <p:spPr>
          <a:xfrm rot="16200000" flipH="1">
            <a:off x="1687330" y="3076255"/>
            <a:ext cx="212690" cy="302565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7" name="Conector Angulado 21">
            <a:extLst>
              <a:ext uri="{FF2B5EF4-FFF2-40B4-BE49-F238E27FC236}">
                <a16:creationId xmlns:a16="http://schemas.microsoft.com/office/drawing/2014/main" id="{5ED24B81-0375-483C-A35E-3619AB87A607}"/>
              </a:ext>
            </a:extLst>
          </p:cNvPr>
          <p:cNvCxnSpPr>
            <a:cxnSpLocks/>
            <a:stCxn id="19" idx="2"/>
            <a:endCxn id="28" idx="3"/>
          </p:cNvCxnSpPr>
          <p:nvPr/>
        </p:nvCxnSpPr>
        <p:spPr>
          <a:xfrm rot="5400000">
            <a:off x="8052421" y="2001839"/>
            <a:ext cx="341771" cy="289314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7" name="Google Shape;147;p15">
            <a:extLst>
              <a:ext uri="{FF2B5EF4-FFF2-40B4-BE49-F238E27FC236}">
                <a16:creationId xmlns:a16="http://schemas.microsoft.com/office/drawing/2014/main" id="{B23077C4-41BD-4991-8E50-F2D5FD92B1A0}"/>
              </a:ext>
            </a:extLst>
          </p:cNvPr>
          <p:cNvSpPr/>
          <p:nvPr/>
        </p:nvSpPr>
        <p:spPr>
          <a:xfrm>
            <a:off x="590" y="-17713"/>
            <a:ext cx="9611557" cy="45598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379" name="Imagem 1378">
            <a:extLst>
              <a:ext uri="{FF2B5EF4-FFF2-40B4-BE49-F238E27FC236}">
                <a16:creationId xmlns:a16="http://schemas.microsoft.com/office/drawing/2014/main" id="{F9A819B2-511D-474E-9124-3E5DA9214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009" y="-18766"/>
            <a:ext cx="1267024" cy="468000"/>
          </a:xfrm>
          <a:prstGeom prst="rect">
            <a:avLst/>
          </a:prstGeom>
        </p:spPr>
      </p:pic>
      <p:sp>
        <p:nvSpPr>
          <p:cNvPr id="1382" name="CaixaDeTexto 1381">
            <a:extLst>
              <a:ext uri="{FF2B5EF4-FFF2-40B4-BE49-F238E27FC236}">
                <a16:creationId xmlns:a16="http://schemas.microsoft.com/office/drawing/2014/main" id="{344C1C7B-889A-4EF9-A350-C0CBE4B2E1B4}"/>
              </a:ext>
            </a:extLst>
          </p:cNvPr>
          <p:cNvSpPr txBox="1"/>
          <p:nvPr/>
        </p:nvSpPr>
        <p:spPr>
          <a:xfrm>
            <a:off x="1481532" y="7982"/>
            <a:ext cx="77864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>
                <a:solidFill>
                  <a:schemeClr val="bg1"/>
                </a:solidFill>
              </a:rPr>
              <a:t>ESTRUTURA ORGANIZACIONAL – ADMINISTRAÇÃO CENTRAL</a:t>
            </a:r>
          </a:p>
        </p:txBody>
      </p:sp>
      <p:cxnSp>
        <p:nvCxnSpPr>
          <p:cNvPr id="307" name="Conector Angulado 21">
            <a:extLst>
              <a:ext uri="{FF2B5EF4-FFF2-40B4-BE49-F238E27FC236}">
                <a16:creationId xmlns:a16="http://schemas.microsoft.com/office/drawing/2014/main" id="{41E525E7-58AC-4BD8-BBAC-8EA01475A33F}"/>
              </a:ext>
            </a:extLst>
          </p:cNvPr>
          <p:cNvCxnSpPr>
            <a:cxnSpLocks/>
            <a:stCxn id="19" idx="2"/>
            <a:endCxn id="30" idx="1"/>
          </p:cNvCxnSpPr>
          <p:nvPr/>
        </p:nvCxnSpPr>
        <p:spPr>
          <a:xfrm rot="16200000" flipH="1">
            <a:off x="8330627" y="2012946"/>
            <a:ext cx="239430" cy="164759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Conector Angulado 21">
            <a:extLst>
              <a:ext uri="{FF2B5EF4-FFF2-40B4-BE49-F238E27FC236}">
                <a16:creationId xmlns:a16="http://schemas.microsoft.com/office/drawing/2014/main" id="{B55C14E5-AF5F-4AFB-B7E4-E833944BD69F}"/>
              </a:ext>
            </a:extLst>
          </p:cNvPr>
          <p:cNvCxnSpPr>
            <a:cxnSpLocks/>
            <a:stCxn id="152" idx="2"/>
            <a:endCxn id="157" idx="0"/>
          </p:cNvCxnSpPr>
          <p:nvPr/>
        </p:nvCxnSpPr>
        <p:spPr>
          <a:xfrm rot="5400000">
            <a:off x="848843" y="2553921"/>
            <a:ext cx="226278" cy="1360823"/>
          </a:xfrm>
          <a:prstGeom prst="bentConnector3">
            <a:avLst>
              <a:gd name="adj1" fmla="val 5000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Conector Angulado 21">
            <a:extLst>
              <a:ext uri="{FF2B5EF4-FFF2-40B4-BE49-F238E27FC236}">
                <a16:creationId xmlns:a16="http://schemas.microsoft.com/office/drawing/2014/main" id="{3B108E43-D7A5-4F07-B343-0F7507E01ACD}"/>
              </a:ext>
            </a:extLst>
          </p:cNvPr>
          <p:cNvCxnSpPr>
            <a:cxnSpLocks/>
            <a:stCxn id="155" idx="2"/>
            <a:endCxn id="156" idx="0"/>
          </p:cNvCxnSpPr>
          <p:nvPr/>
        </p:nvCxnSpPr>
        <p:spPr>
          <a:xfrm rot="16200000" flipH="1">
            <a:off x="3358084" y="3323513"/>
            <a:ext cx="410479" cy="303"/>
          </a:xfrm>
          <a:prstGeom prst="bent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693DCA0-F040-4D32-9047-FC7E45507BE9}"/>
              </a:ext>
            </a:extLst>
          </p:cNvPr>
          <p:cNvSpPr/>
          <p:nvPr/>
        </p:nvSpPr>
        <p:spPr>
          <a:xfrm>
            <a:off x="111577" y="473777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APOIO OPERACIONAL 1</a:t>
            </a:r>
          </a:p>
        </p:txBody>
      </p:sp>
      <p:sp>
        <p:nvSpPr>
          <p:cNvPr id="29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D815FFE-C42B-49B1-86F9-CB87F9FAAA9E}"/>
              </a:ext>
            </a:extLst>
          </p:cNvPr>
          <p:cNvSpPr/>
          <p:nvPr/>
        </p:nvSpPr>
        <p:spPr>
          <a:xfrm>
            <a:off x="111577" y="5545747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APOIO OPERACIONAL 3</a:t>
            </a:r>
          </a:p>
        </p:txBody>
      </p:sp>
      <p:sp>
        <p:nvSpPr>
          <p:cNvPr id="29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3E965C9-9926-4BA0-B6BA-9053E11CFEFA}"/>
              </a:ext>
            </a:extLst>
          </p:cNvPr>
          <p:cNvSpPr/>
          <p:nvPr/>
        </p:nvSpPr>
        <p:spPr>
          <a:xfrm>
            <a:off x="111577" y="6370564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APOIO OPERACIONAL 5</a:t>
            </a:r>
          </a:p>
        </p:txBody>
      </p:sp>
      <p:sp>
        <p:nvSpPr>
          <p:cNvPr id="29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A6DCDDD-2007-4D88-8961-CAFD87436E11}"/>
              </a:ext>
            </a:extLst>
          </p:cNvPr>
          <p:cNvSpPr/>
          <p:nvPr/>
        </p:nvSpPr>
        <p:spPr>
          <a:xfrm>
            <a:off x="111577" y="5139543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APOIO OPERACIONAL 2</a:t>
            </a:r>
          </a:p>
        </p:txBody>
      </p:sp>
      <p:sp>
        <p:nvSpPr>
          <p:cNvPr id="29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A8EB2A5-C522-4FF3-8253-99A6EA07BF93}"/>
              </a:ext>
            </a:extLst>
          </p:cNvPr>
          <p:cNvSpPr/>
          <p:nvPr/>
        </p:nvSpPr>
        <p:spPr>
          <a:xfrm>
            <a:off x="111577" y="5966199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APOIO OPERACIONAL 4</a:t>
            </a:r>
          </a:p>
        </p:txBody>
      </p:sp>
      <p:sp>
        <p:nvSpPr>
          <p:cNvPr id="32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546F11E-97B3-4010-B609-7CCAA6A241B8}"/>
              </a:ext>
            </a:extLst>
          </p:cNvPr>
          <p:cNvSpPr/>
          <p:nvPr/>
        </p:nvSpPr>
        <p:spPr>
          <a:xfrm>
            <a:off x="349820" y="411398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AUDIO VISUAL E REDES SOCIAIS</a:t>
            </a:r>
          </a:p>
        </p:txBody>
      </p:sp>
      <p:sp>
        <p:nvSpPr>
          <p:cNvPr id="32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AFA6CF6-0DF3-45B3-8E3D-F8AE0AAC6782}"/>
              </a:ext>
            </a:extLst>
          </p:cNvPr>
          <p:cNvSpPr/>
          <p:nvPr/>
        </p:nvSpPr>
        <p:spPr>
          <a:xfrm>
            <a:off x="359792" y="3732055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REPORTAGEM</a:t>
            </a:r>
          </a:p>
        </p:txBody>
      </p:sp>
      <p:cxnSp>
        <p:nvCxnSpPr>
          <p:cNvPr id="326" name="Conector Angulado 21">
            <a:extLst>
              <a:ext uri="{FF2B5EF4-FFF2-40B4-BE49-F238E27FC236}">
                <a16:creationId xmlns:a16="http://schemas.microsoft.com/office/drawing/2014/main" id="{21F189C8-31EE-4BB4-9C90-6A2B52B55C2D}"/>
              </a:ext>
            </a:extLst>
          </p:cNvPr>
          <p:cNvCxnSpPr>
            <a:cxnSpLocks/>
            <a:stCxn id="157" idx="2"/>
            <a:endCxn id="324" idx="1"/>
          </p:cNvCxnSpPr>
          <p:nvPr/>
        </p:nvCxnSpPr>
        <p:spPr>
          <a:xfrm rot="16200000" flipH="1">
            <a:off x="12776" y="3943281"/>
            <a:ext cx="605839" cy="68250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Conector Angulado 21">
            <a:extLst>
              <a:ext uri="{FF2B5EF4-FFF2-40B4-BE49-F238E27FC236}">
                <a16:creationId xmlns:a16="http://schemas.microsoft.com/office/drawing/2014/main" id="{EAE580B0-E7CE-4634-98F5-76985FFBE333}"/>
              </a:ext>
            </a:extLst>
          </p:cNvPr>
          <p:cNvCxnSpPr>
            <a:cxnSpLocks/>
            <a:stCxn id="157" idx="2"/>
            <a:endCxn id="325" idx="1"/>
          </p:cNvCxnSpPr>
          <p:nvPr/>
        </p:nvCxnSpPr>
        <p:spPr>
          <a:xfrm rot="16200000" flipH="1">
            <a:off x="208724" y="3747333"/>
            <a:ext cx="223914" cy="78222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11B5CD9-C8C7-4D71-B4AA-EC369F2DFC09}"/>
              </a:ext>
            </a:extLst>
          </p:cNvPr>
          <p:cNvSpPr/>
          <p:nvPr/>
        </p:nvSpPr>
        <p:spPr>
          <a:xfrm>
            <a:off x="1136556" y="4114004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INPRENSA E INFORMAÇÃO ESTRATÉGICA 2</a:t>
            </a:r>
          </a:p>
        </p:txBody>
      </p:sp>
      <p:sp>
        <p:nvSpPr>
          <p:cNvPr id="33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034CA14-0EDB-4FB5-A855-40A08877BA28}"/>
              </a:ext>
            </a:extLst>
          </p:cNvPr>
          <p:cNvSpPr/>
          <p:nvPr/>
        </p:nvSpPr>
        <p:spPr>
          <a:xfrm>
            <a:off x="1131579" y="3722512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INPRENSA E INFORMAÇÃO ESTRATÉGICA 1</a:t>
            </a:r>
          </a:p>
        </p:txBody>
      </p:sp>
      <p:cxnSp>
        <p:nvCxnSpPr>
          <p:cNvPr id="335" name="Conector Angulado 21">
            <a:extLst>
              <a:ext uri="{FF2B5EF4-FFF2-40B4-BE49-F238E27FC236}">
                <a16:creationId xmlns:a16="http://schemas.microsoft.com/office/drawing/2014/main" id="{9E5BE1C8-5B7D-4636-8CF6-4F8B137EF3E1}"/>
              </a:ext>
            </a:extLst>
          </p:cNvPr>
          <p:cNvCxnSpPr>
            <a:cxnSpLocks/>
            <a:stCxn id="159" idx="2"/>
            <a:endCxn id="333" idx="1"/>
          </p:cNvCxnSpPr>
          <p:nvPr/>
        </p:nvCxnSpPr>
        <p:spPr>
          <a:xfrm rot="16200000" flipH="1">
            <a:off x="795970" y="3939764"/>
            <a:ext cx="606266" cy="74905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Conector Angulado 21">
            <a:extLst>
              <a:ext uri="{FF2B5EF4-FFF2-40B4-BE49-F238E27FC236}">
                <a16:creationId xmlns:a16="http://schemas.microsoft.com/office/drawing/2014/main" id="{5D40134B-2952-413F-AF88-E36F67C58C6B}"/>
              </a:ext>
            </a:extLst>
          </p:cNvPr>
          <p:cNvCxnSpPr>
            <a:cxnSpLocks/>
            <a:stCxn id="159" idx="2"/>
            <a:endCxn id="334" idx="1"/>
          </p:cNvCxnSpPr>
          <p:nvPr/>
        </p:nvCxnSpPr>
        <p:spPr>
          <a:xfrm rot="16200000" flipH="1">
            <a:off x="989228" y="3746507"/>
            <a:ext cx="214774" cy="69928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81BA96D-9D0C-4288-A49E-542121E95357}"/>
              </a:ext>
            </a:extLst>
          </p:cNvPr>
          <p:cNvSpPr/>
          <p:nvPr/>
        </p:nvSpPr>
        <p:spPr>
          <a:xfrm>
            <a:off x="2001842" y="3726982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EVENTOS E COMUNICAÇÃO INTERNA</a:t>
            </a:r>
          </a:p>
        </p:txBody>
      </p:sp>
      <p:cxnSp>
        <p:nvCxnSpPr>
          <p:cNvPr id="342" name="Conector Angulado 21">
            <a:extLst>
              <a:ext uri="{FF2B5EF4-FFF2-40B4-BE49-F238E27FC236}">
                <a16:creationId xmlns:a16="http://schemas.microsoft.com/office/drawing/2014/main" id="{CF48ADB0-6D7E-4485-85B2-1E88D7FCE54A}"/>
              </a:ext>
            </a:extLst>
          </p:cNvPr>
          <p:cNvCxnSpPr>
            <a:cxnSpLocks/>
            <a:stCxn id="158" idx="2"/>
            <a:endCxn id="341" idx="1"/>
          </p:cNvCxnSpPr>
          <p:nvPr/>
        </p:nvCxnSpPr>
        <p:spPr>
          <a:xfrm rot="16200000" flipH="1">
            <a:off x="1860256" y="3751741"/>
            <a:ext cx="226289" cy="56884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E2C5F97-7C7F-46D1-A5AD-4570839682E3}"/>
              </a:ext>
            </a:extLst>
          </p:cNvPr>
          <p:cNvSpPr/>
          <p:nvPr/>
        </p:nvSpPr>
        <p:spPr>
          <a:xfrm>
            <a:off x="715751" y="473777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</a:t>
            </a:r>
          </a:p>
        </p:txBody>
      </p:sp>
      <p:sp>
        <p:nvSpPr>
          <p:cNvPr id="39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0B040F9-688F-4F76-AB51-D082FF9A4735}"/>
              </a:ext>
            </a:extLst>
          </p:cNvPr>
          <p:cNvSpPr/>
          <p:nvPr/>
        </p:nvSpPr>
        <p:spPr>
          <a:xfrm>
            <a:off x="715751" y="5545747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3</a:t>
            </a:r>
          </a:p>
        </p:txBody>
      </p:sp>
      <p:sp>
        <p:nvSpPr>
          <p:cNvPr id="39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A466C9E-9941-4020-8140-6A753A81302B}"/>
              </a:ext>
            </a:extLst>
          </p:cNvPr>
          <p:cNvSpPr/>
          <p:nvPr/>
        </p:nvSpPr>
        <p:spPr>
          <a:xfrm>
            <a:off x="715751" y="6370564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5</a:t>
            </a:r>
          </a:p>
        </p:txBody>
      </p:sp>
      <p:sp>
        <p:nvSpPr>
          <p:cNvPr id="39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D0C5970-9902-4500-8442-338E68D6A155}"/>
              </a:ext>
            </a:extLst>
          </p:cNvPr>
          <p:cNvSpPr/>
          <p:nvPr/>
        </p:nvSpPr>
        <p:spPr>
          <a:xfrm>
            <a:off x="1363199" y="5139543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9</a:t>
            </a:r>
          </a:p>
        </p:txBody>
      </p:sp>
      <p:sp>
        <p:nvSpPr>
          <p:cNvPr id="39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DFC6A99-36D3-4ABD-8FB6-BC436694CE90}"/>
              </a:ext>
            </a:extLst>
          </p:cNvPr>
          <p:cNvSpPr/>
          <p:nvPr/>
        </p:nvSpPr>
        <p:spPr>
          <a:xfrm>
            <a:off x="1363199" y="5966199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11</a:t>
            </a:r>
          </a:p>
        </p:txBody>
      </p:sp>
      <p:sp>
        <p:nvSpPr>
          <p:cNvPr id="39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025A70E-2E13-4C26-853B-B1D193092B21}"/>
              </a:ext>
            </a:extLst>
          </p:cNvPr>
          <p:cNvSpPr/>
          <p:nvPr/>
        </p:nvSpPr>
        <p:spPr>
          <a:xfrm>
            <a:off x="1985991" y="473777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15</a:t>
            </a:r>
          </a:p>
        </p:txBody>
      </p:sp>
      <p:sp>
        <p:nvSpPr>
          <p:cNvPr id="40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2B1FF53-0142-4348-B95E-4C06C305B579}"/>
              </a:ext>
            </a:extLst>
          </p:cNvPr>
          <p:cNvSpPr/>
          <p:nvPr/>
        </p:nvSpPr>
        <p:spPr>
          <a:xfrm>
            <a:off x="1985991" y="5545747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17</a:t>
            </a:r>
          </a:p>
        </p:txBody>
      </p:sp>
      <p:sp>
        <p:nvSpPr>
          <p:cNvPr id="40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A1116CC-0BE2-4B6B-B7E4-5AE507C676AD}"/>
              </a:ext>
            </a:extLst>
          </p:cNvPr>
          <p:cNvSpPr/>
          <p:nvPr/>
        </p:nvSpPr>
        <p:spPr>
          <a:xfrm>
            <a:off x="1985991" y="6370564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19</a:t>
            </a:r>
          </a:p>
        </p:txBody>
      </p:sp>
      <p:sp>
        <p:nvSpPr>
          <p:cNvPr id="40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DBA8EDDC-A7A7-4DC6-83D2-4F8F0CA9511E}"/>
              </a:ext>
            </a:extLst>
          </p:cNvPr>
          <p:cNvSpPr/>
          <p:nvPr/>
        </p:nvSpPr>
        <p:spPr>
          <a:xfrm>
            <a:off x="715751" y="5139543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</a:t>
            </a:r>
          </a:p>
        </p:txBody>
      </p:sp>
      <p:sp>
        <p:nvSpPr>
          <p:cNvPr id="40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D86E9CA-CF85-4F33-AEEE-C2D1CB80FD98}"/>
              </a:ext>
            </a:extLst>
          </p:cNvPr>
          <p:cNvSpPr/>
          <p:nvPr/>
        </p:nvSpPr>
        <p:spPr>
          <a:xfrm>
            <a:off x="1363199" y="473777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8</a:t>
            </a:r>
          </a:p>
        </p:txBody>
      </p:sp>
      <p:sp>
        <p:nvSpPr>
          <p:cNvPr id="40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50619E8-03CB-4FD7-B1C3-CCA103B261F6}"/>
              </a:ext>
            </a:extLst>
          </p:cNvPr>
          <p:cNvSpPr/>
          <p:nvPr/>
        </p:nvSpPr>
        <p:spPr>
          <a:xfrm>
            <a:off x="1363199" y="6370564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12</a:t>
            </a:r>
          </a:p>
        </p:txBody>
      </p:sp>
      <p:sp>
        <p:nvSpPr>
          <p:cNvPr id="40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0CBED16-1D16-4D93-A594-88C16366CC30}"/>
              </a:ext>
            </a:extLst>
          </p:cNvPr>
          <p:cNvSpPr/>
          <p:nvPr/>
        </p:nvSpPr>
        <p:spPr>
          <a:xfrm>
            <a:off x="715751" y="5966199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4</a:t>
            </a:r>
          </a:p>
        </p:txBody>
      </p:sp>
      <p:sp>
        <p:nvSpPr>
          <p:cNvPr id="40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34364B6-D96D-4B10-AEFB-5D965ABD5D62}"/>
              </a:ext>
            </a:extLst>
          </p:cNvPr>
          <p:cNvSpPr/>
          <p:nvPr/>
        </p:nvSpPr>
        <p:spPr>
          <a:xfrm>
            <a:off x="1363199" y="5545747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10</a:t>
            </a:r>
          </a:p>
        </p:txBody>
      </p:sp>
      <p:sp>
        <p:nvSpPr>
          <p:cNvPr id="41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411A258-5138-4D9B-A6AF-48D881912970}"/>
              </a:ext>
            </a:extLst>
          </p:cNvPr>
          <p:cNvSpPr/>
          <p:nvPr/>
        </p:nvSpPr>
        <p:spPr>
          <a:xfrm>
            <a:off x="715751" y="676765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6</a:t>
            </a:r>
          </a:p>
        </p:txBody>
      </p:sp>
      <p:sp>
        <p:nvSpPr>
          <p:cNvPr id="41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D732C00-6107-4DC1-BCCA-BBFC7C002A37}"/>
              </a:ext>
            </a:extLst>
          </p:cNvPr>
          <p:cNvSpPr/>
          <p:nvPr/>
        </p:nvSpPr>
        <p:spPr>
          <a:xfrm>
            <a:off x="1985991" y="5139543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16</a:t>
            </a:r>
          </a:p>
        </p:txBody>
      </p:sp>
      <p:sp>
        <p:nvSpPr>
          <p:cNvPr id="41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CD70054F-36DE-4652-AB13-8CB89E2C2744}"/>
              </a:ext>
            </a:extLst>
          </p:cNvPr>
          <p:cNvSpPr/>
          <p:nvPr/>
        </p:nvSpPr>
        <p:spPr>
          <a:xfrm>
            <a:off x="1985991" y="5966199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18</a:t>
            </a:r>
          </a:p>
        </p:txBody>
      </p:sp>
      <p:sp>
        <p:nvSpPr>
          <p:cNvPr id="45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249EF16-5B9C-40DD-B769-CFFA2ADB1E46}"/>
              </a:ext>
            </a:extLst>
          </p:cNvPr>
          <p:cNvSpPr/>
          <p:nvPr/>
        </p:nvSpPr>
        <p:spPr>
          <a:xfrm>
            <a:off x="2619615" y="5966199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25</a:t>
            </a:r>
          </a:p>
        </p:txBody>
      </p:sp>
      <p:sp>
        <p:nvSpPr>
          <p:cNvPr id="45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F879BFC-482E-4E89-8D70-B62C0FC5CA0B}"/>
              </a:ext>
            </a:extLst>
          </p:cNvPr>
          <p:cNvSpPr/>
          <p:nvPr/>
        </p:nvSpPr>
        <p:spPr>
          <a:xfrm>
            <a:off x="1985991" y="676765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20</a:t>
            </a:r>
          </a:p>
        </p:txBody>
      </p:sp>
      <p:sp>
        <p:nvSpPr>
          <p:cNvPr id="45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0D942C0-4C1F-4B66-805F-3A97BA3D089A}"/>
              </a:ext>
            </a:extLst>
          </p:cNvPr>
          <p:cNvSpPr/>
          <p:nvPr/>
        </p:nvSpPr>
        <p:spPr>
          <a:xfrm>
            <a:off x="2619615" y="6370564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26</a:t>
            </a:r>
          </a:p>
        </p:txBody>
      </p:sp>
      <p:sp>
        <p:nvSpPr>
          <p:cNvPr id="45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CE0ABAB1-74A0-4831-BD0D-434F3FB3EB83}"/>
              </a:ext>
            </a:extLst>
          </p:cNvPr>
          <p:cNvSpPr/>
          <p:nvPr/>
        </p:nvSpPr>
        <p:spPr>
          <a:xfrm>
            <a:off x="2619615" y="5139543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23</a:t>
            </a:r>
          </a:p>
        </p:txBody>
      </p:sp>
      <p:sp>
        <p:nvSpPr>
          <p:cNvPr id="45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29EF867-C7D3-4F78-8579-154DF5BB8E58}"/>
              </a:ext>
            </a:extLst>
          </p:cNvPr>
          <p:cNvSpPr/>
          <p:nvPr/>
        </p:nvSpPr>
        <p:spPr>
          <a:xfrm>
            <a:off x="1363199" y="7159722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14</a:t>
            </a:r>
          </a:p>
        </p:txBody>
      </p:sp>
      <p:sp>
        <p:nvSpPr>
          <p:cNvPr id="45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B412829-EBE8-4E99-82C8-9DE304845EAA}"/>
              </a:ext>
            </a:extLst>
          </p:cNvPr>
          <p:cNvSpPr/>
          <p:nvPr/>
        </p:nvSpPr>
        <p:spPr>
          <a:xfrm>
            <a:off x="715751" y="7163343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7</a:t>
            </a:r>
          </a:p>
        </p:txBody>
      </p:sp>
      <p:sp>
        <p:nvSpPr>
          <p:cNvPr id="46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E56BFD1-62C1-40CC-BD8D-BD4C42BE2487}"/>
              </a:ext>
            </a:extLst>
          </p:cNvPr>
          <p:cNvSpPr/>
          <p:nvPr/>
        </p:nvSpPr>
        <p:spPr>
          <a:xfrm>
            <a:off x="2619615" y="473777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22</a:t>
            </a:r>
          </a:p>
        </p:txBody>
      </p:sp>
      <p:sp>
        <p:nvSpPr>
          <p:cNvPr id="46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B9FE858-ADF3-4962-BB2A-81C6C911CCDA}"/>
              </a:ext>
            </a:extLst>
          </p:cNvPr>
          <p:cNvSpPr/>
          <p:nvPr/>
        </p:nvSpPr>
        <p:spPr>
          <a:xfrm>
            <a:off x="1985991" y="715703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21</a:t>
            </a:r>
          </a:p>
        </p:txBody>
      </p:sp>
      <p:sp>
        <p:nvSpPr>
          <p:cNvPr id="46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A663E3C-7EC4-4CC5-A7A9-F5B14815131A}"/>
              </a:ext>
            </a:extLst>
          </p:cNvPr>
          <p:cNvSpPr/>
          <p:nvPr/>
        </p:nvSpPr>
        <p:spPr>
          <a:xfrm>
            <a:off x="2619615" y="715703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28</a:t>
            </a:r>
          </a:p>
        </p:txBody>
      </p:sp>
      <p:sp>
        <p:nvSpPr>
          <p:cNvPr id="46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27F021AA-8EC4-4AC8-BD1A-BD4D44776279}"/>
              </a:ext>
            </a:extLst>
          </p:cNvPr>
          <p:cNvSpPr/>
          <p:nvPr/>
        </p:nvSpPr>
        <p:spPr>
          <a:xfrm>
            <a:off x="2619615" y="5545747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24</a:t>
            </a:r>
          </a:p>
        </p:txBody>
      </p:sp>
      <p:sp>
        <p:nvSpPr>
          <p:cNvPr id="46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502E744-51F9-40EC-9C6E-B9148626146C}"/>
              </a:ext>
            </a:extLst>
          </p:cNvPr>
          <p:cNvSpPr/>
          <p:nvPr/>
        </p:nvSpPr>
        <p:spPr>
          <a:xfrm>
            <a:off x="2619615" y="676765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27</a:t>
            </a:r>
          </a:p>
        </p:txBody>
      </p:sp>
      <p:sp>
        <p:nvSpPr>
          <p:cNvPr id="47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198E4F3-E04A-4DEB-81E9-38020C613E1C}"/>
              </a:ext>
            </a:extLst>
          </p:cNvPr>
          <p:cNvSpPr/>
          <p:nvPr/>
        </p:nvSpPr>
        <p:spPr>
          <a:xfrm>
            <a:off x="1363199" y="676765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UNIDADE DE COMUNICAÇÃO REGIONAL 13</a:t>
            </a:r>
          </a:p>
        </p:txBody>
      </p:sp>
      <p:cxnSp>
        <p:nvCxnSpPr>
          <p:cNvPr id="493" name="Conector Angulado 21">
            <a:extLst>
              <a:ext uri="{FF2B5EF4-FFF2-40B4-BE49-F238E27FC236}">
                <a16:creationId xmlns:a16="http://schemas.microsoft.com/office/drawing/2014/main" id="{AB186418-82AC-48EE-AE4C-BF8687D850A0}"/>
              </a:ext>
            </a:extLst>
          </p:cNvPr>
          <p:cNvCxnSpPr>
            <a:cxnSpLocks/>
            <a:stCxn id="393" idx="1"/>
            <a:endCxn id="402" idx="1"/>
          </p:cNvCxnSpPr>
          <p:nvPr/>
        </p:nvCxnSpPr>
        <p:spPr>
          <a:xfrm rot="10800000" flipV="1">
            <a:off x="715751" y="4904117"/>
            <a:ext cx="12700" cy="401772"/>
          </a:xfrm>
          <a:prstGeom prst="bentConnector3">
            <a:avLst>
              <a:gd name="adj1" fmla="val 4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0" name="Conector Angulado 21">
            <a:extLst>
              <a:ext uri="{FF2B5EF4-FFF2-40B4-BE49-F238E27FC236}">
                <a16:creationId xmlns:a16="http://schemas.microsoft.com/office/drawing/2014/main" id="{12BD1EDA-6B81-4150-A5FD-230D30363A1B}"/>
              </a:ext>
            </a:extLst>
          </p:cNvPr>
          <p:cNvCxnSpPr>
            <a:cxnSpLocks/>
            <a:stCxn id="295" idx="1"/>
            <a:endCxn id="296" idx="1"/>
          </p:cNvCxnSpPr>
          <p:nvPr/>
        </p:nvCxnSpPr>
        <p:spPr>
          <a:xfrm rot="10800000" flipV="1">
            <a:off x="111577" y="4904117"/>
            <a:ext cx="12700" cy="807976"/>
          </a:xfrm>
          <a:prstGeom prst="bentConnector3">
            <a:avLst>
              <a:gd name="adj1" fmla="val 412496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1" name="Conector Angulado 21">
            <a:extLst>
              <a:ext uri="{FF2B5EF4-FFF2-40B4-BE49-F238E27FC236}">
                <a16:creationId xmlns:a16="http://schemas.microsoft.com/office/drawing/2014/main" id="{86B9C673-E5B9-4459-961E-3BE0330B927E}"/>
              </a:ext>
            </a:extLst>
          </p:cNvPr>
          <p:cNvCxnSpPr>
            <a:cxnSpLocks/>
            <a:stCxn id="295" idx="1"/>
            <a:endCxn id="297" idx="1"/>
          </p:cNvCxnSpPr>
          <p:nvPr/>
        </p:nvCxnSpPr>
        <p:spPr>
          <a:xfrm rot="10800000" flipV="1">
            <a:off x="111577" y="4904116"/>
            <a:ext cx="12700" cy="1632793"/>
          </a:xfrm>
          <a:prstGeom prst="bentConnector3">
            <a:avLst>
              <a:gd name="adj1" fmla="val 4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5" name="Conector Angulado 21">
            <a:extLst>
              <a:ext uri="{FF2B5EF4-FFF2-40B4-BE49-F238E27FC236}">
                <a16:creationId xmlns:a16="http://schemas.microsoft.com/office/drawing/2014/main" id="{874FFAA7-3760-4604-8301-D436F50CEF01}"/>
              </a:ext>
            </a:extLst>
          </p:cNvPr>
          <p:cNvCxnSpPr>
            <a:cxnSpLocks/>
            <a:stCxn id="298" idx="1"/>
            <a:endCxn id="299" idx="1"/>
          </p:cNvCxnSpPr>
          <p:nvPr/>
        </p:nvCxnSpPr>
        <p:spPr>
          <a:xfrm rot="10800000" flipV="1">
            <a:off x="111577" y="5305889"/>
            <a:ext cx="12700" cy="826656"/>
          </a:xfrm>
          <a:prstGeom prst="bentConnector3">
            <a:avLst>
              <a:gd name="adj1" fmla="val 40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6" name="Conector Angulado 21">
            <a:extLst>
              <a:ext uri="{FF2B5EF4-FFF2-40B4-BE49-F238E27FC236}">
                <a16:creationId xmlns:a16="http://schemas.microsoft.com/office/drawing/2014/main" id="{A90C0BE0-4A8D-4371-BB04-85BD047F6E5B}"/>
              </a:ext>
            </a:extLst>
          </p:cNvPr>
          <p:cNvCxnSpPr>
            <a:cxnSpLocks/>
            <a:stCxn id="152" idx="2"/>
            <a:endCxn id="403" idx="1"/>
          </p:cNvCxnSpPr>
          <p:nvPr/>
        </p:nvCxnSpPr>
        <p:spPr>
          <a:xfrm rot="5400000">
            <a:off x="611334" y="3873058"/>
            <a:ext cx="1782924" cy="279194"/>
          </a:xfrm>
          <a:prstGeom prst="bentConnector4">
            <a:avLst>
              <a:gd name="adj1" fmla="val 87807"/>
              <a:gd name="adj2" fmla="val 11876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5" name="Conector Angulado 21">
            <a:extLst>
              <a:ext uri="{FF2B5EF4-FFF2-40B4-BE49-F238E27FC236}">
                <a16:creationId xmlns:a16="http://schemas.microsoft.com/office/drawing/2014/main" id="{70913570-D4A7-48F6-96BF-C1D1B14889E9}"/>
              </a:ext>
            </a:extLst>
          </p:cNvPr>
          <p:cNvCxnSpPr>
            <a:cxnSpLocks/>
            <a:stCxn id="152" idx="2"/>
            <a:endCxn id="295" idx="1"/>
          </p:cNvCxnSpPr>
          <p:nvPr/>
        </p:nvCxnSpPr>
        <p:spPr>
          <a:xfrm rot="5400000">
            <a:off x="-14477" y="3247247"/>
            <a:ext cx="1782924" cy="1530816"/>
          </a:xfrm>
          <a:prstGeom prst="bentConnector4">
            <a:avLst>
              <a:gd name="adj1" fmla="val 87540"/>
              <a:gd name="adj2" fmla="val 1028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7" name="Conector Angulado 21">
            <a:extLst>
              <a:ext uri="{FF2B5EF4-FFF2-40B4-BE49-F238E27FC236}">
                <a16:creationId xmlns:a16="http://schemas.microsoft.com/office/drawing/2014/main" id="{D8188FF5-9C87-4444-92EB-2EAAD8FA9360}"/>
              </a:ext>
            </a:extLst>
          </p:cNvPr>
          <p:cNvCxnSpPr>
            <a:cxnSpLocks/>
            <a:stCxn id="152" idx="2"/>
            <a:endCxn id="393" idx="1"/>
          </p:cNvCxnSpPr>
          <p:nvPr/>
        </p:nvCxnSpPr>
        <p:spPr>
          <a:xfrm rot="5400000">
            <a:off x="287610" y="3549334"/>
            <a:ext cx="1782924" cy="926642"/>
          </a:xfrm>
          <a:prstGeom prst="bentConnector4">
            <a:avLst>
              <a:gd name="adj1" fmla="val 87807"/>
              <a:gd name="adj2" fmla="val 104626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6" name="Conector Angulado 21">
            <a:extLst>
              <a:ext uri="{FF2B5EF4-FFF2-40B4-BE49-F238E27FC236}">
                <a16:creationId xmlns:a16="http://schemas.microsoft.com/office/drawing/2014/main" id="{1247FB8B-8157-4D5E-87C7-F224A9124E85}"/>
              </a:ext>
            </a:extLst>
          </p:cNvPr>
          <p:cNvCxnSpPr>
            <a:cxnSpLocks/>
            <a:stCxn id="10" idx="2"/>
            <a:endCxn id="152" idx="0"/>
          </p:cNvCxnSpPr>
          <p:nvPr/>
        </p:nvCxnSpPr>
        <p:spPr>
          <a:xfrm rot="5400000">
            <a:off x="3051367" y="1074375"/>
            <a:ext cx="282871" cy="3100818"/>
          </a:xfrm>
          <a:prstGeom prst="bentConnector3">
            <a:avLst>
              <a:gd name="adj1" fmla="val 50000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4" name="Conector Angulado 21">
            <a:extLst>
              <a:ext uri="{FF2B5EF4-FFF2-40B4-BE49-F238E27FC236}">
                <a16:creationId xmlns:a16="http://schemas.microsoft.com/office/drawing/2014/main" id="{FCBEA99E-0DF7-4CC4-9742-81852446D8C8}"/>
              </a:ext>
            </a:extLst>
          </p:cNvPr>
          <p:cNvCxnSpPr>
            <a:cxnSpLocks/>
            <a:stCxn id="398" idx="1"/>
            <a:endCxn id="460" idx="1"/>
          </p:cNvCxnSpPr>
          <p:nvPr/>
        </p:nvCxnSpPr>
        <p:spPr>
          <a:xfrm rot="10800000" flipH="1">
            <a:off x="1985991" y="4904117"/>
            <a:ext cx="633624" cy="12700"/>
          </a:xfrm>
          <a:prstGeom prst="bentConnector5">
            <a:avLst>
              <a:gd name="adj1" fmla="val -8268"/>
              <a:gd name="adj2" fmla="val 1840189"/>
              <a:gd name="adj3" fmla="val 85826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0" name="Conector Angulado 21">
            <a:extLst>
              <a:ext uri="{FF2B5EF4-FFF2-40B4-BE49-F238E27FC236}">
                <a16:creationId xmlns:a16="http://schemas.microsoft.com/office/drawing/2014/main" id="{28BF218C-4135-4AFD-923B-6F0EC87E901C}"/>
              </a:ext>
            </a:extLst>
          </p:cNvPr>
          <p:cNvCxnSpPr>
            <a:cxnSpLocks/>
            <a:stCxn id="403" idx="1"/>
            <a:endCxn id="398" idx="1"/>
          </p:cNvCxnSpPr>
          <p:nvPr/>
        </p:nvCxnSpPr>
        <p:spPr>
          <a:xfrm rot="10800000" flipH="1">
            <a:off x="1363199" y="4904117"/>
            <a:ext cx="622792" cy="12700"/>
          </a:xfrm>
          <a:prstGeom prst="bentConnector5">
            <a:avLst>
              <a:gd name="adj1" fmla="val -8412"/>
              <a:gd name="adj2" fmla="val 1840181"/>
              <a:gd name="adj3" fmla="val 90655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6" name="CaixaDeTexto 705">
            <a:extLst>
              <a:ext uri="{FF2B5EF4-FFF2-40B4-BE49-F238E27FC236}">
                <a16:creationId xmlns:a16="http://schemas.microsoft.com/office/drawing/2014/main" id="{E0FF18CB-9E75-480D-8B6B-EC0D0A9D0E98}"/>
              </a:ext>
            </a:extLst>
          </p:cNvPr>
          <p:cNvSpPr txBox="1"/>
          <p:nvPr/>
        </p:nvSpPr>
        <p:spPr>
          <a:xfrm>
            <a:off x="7588397" y="12497722"/>
            <a:ext cx="1972802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pt-BR" sz="600" dirty="0"/>
              <a:t>Conforme Resolução Nº 266 do Conselho de Administração de 21 </a:t>
            </a:r>
            <a:r>
              <a:rPr lang="pt-BR" sz="600"/>
              <a:t>de outubro de 2024</a:t>
            </a:r>
            <a:endParaRPr lang="pt-BR" sz="600" dirty="0"/>
          </a:p>
        </p:txBody>
      </p:sp>
      <p:sp>
        <p:nvSpPr>
          <p:cNvPr id="353" name="Retângulo Arredondado 73">
            <a:hlinkClick r:id="" action="ppaction://noaction"/>
            <a:extLst>
              <a:ext uri="{FF2B5EF4-FFF2-40B4-BE49-F238E27FC236}">
                <a16:creationId xmlns:a16="http://schemas.microsoft.com/office/drawing/2014/main" id="{5ECAC91F-3409-480F-9653-7F4AFAD4DA5D}"/>
              </a:ext>
            </a:extLst>
          </p:cNvPr>
          <p:cNvSpPr/>
          <p:nvPr/>
        </p:nvSpPr>
        <p:spPr>
          <a:xfrm>
            <a:off x="1686426" y="10054010"/>
            <a:ext cx="721719" cy="30376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500" b="1">
                <a:solidFill>
                  <a:schemeClr val="bg1"/>
                </a:solidFill>
              </a:rPr>
              <a:t>DIRETORIA DE ATENÇÃO À SAÚDE</a:t>
            </a:r>
          </a:p>
        </p:txBody>
      </p:sp>
      <p:sp>
        <p:nvSpPr>
          <p:cNvPr id="361" name="Retângulo Arredondado 39">
            <a:extLst>
              <a:ext uri="{FF2B5EF4-FFF2-40B4-BE49-F238E27FC236}">
                <a16:creationId xmlns:a16="http://schemas.microsoft.com/office/drawing/2014/main" id="{09D107B2-A7B0-472E-8EAD-CEE4423F2B41}"/>
              </a:ext>
            </a:extLst>
          </p:cNvPr>
          <p:cNvSpPr/>
          <p:nvPr/>
        </p:nvSpPr>
        <p:spPr>
          <a:xfrm>
            <a:off x="1326358" y="10452683"/>
            <a:ext cx="653309" cy="179661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 DE PLANEJAMENTO</a:t>
            </a:r>
          </a:p>
        </p:txBody>
      </p:sp>
      <p:cxnSp>
        <p:nvCxnSpPr>
          <p:cNvPr id="365" name="Conector Angulado 21">
            <a:extLst>
              <a:ext uri="{FF2B5EF4-FFF2-40B4-BE49-F238E27FC236}">
                <a16:creationId xmlns:a16="http://schemas.microsoft.com/office/drawing/2014/main" id="{A2E98415-643E-4198-BDE6-FA60E7AE5962}"/>
              </a:ext>
            </a:extLst>
          </p:cNvPr>
          <p:cNvCxnSpPr>
            <a:cxnSpLocks/>
            <a:stCxn id="353" idx="2"/>
            <a:endCxn id="361" idx="3"/>
          </p:cNvCxnSpPr>
          <p:nvPr/>
        </p:nvCxnSpPr>
        <p:spPr>
          <a:xfrm rot="5400000">
            <a:off x="1921109" y="10416337"/>
            <a:ext cx="184736" cy="67619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Conector Angulado 84">
            <a:extLst>
              <a:ext uri="{FF2B5EF4-FFF2-40B4-BE49-F238E27FC236}">
                <a16:creationId xmlns:a16="http://schemas.microsoft.com/office/drawing/2014/main" id="{CCEB531F-1A99-451C-9E0A-133E57F96411}"/>
              </a:ext>
            </a:extLst>
          </p:cNvPr>
          <p:cNvCxnSpPr>
            <a:cxnSpLocks/>
            <a:stCxn id="11" idx="2"/>
            <a:endCxn id="353" idx="0"/>
          </p:cNvCxnSpPr>
          <p:nvPr/>
        </p:nvCxnSpPr>
        <p:spPr>
          <a:xfrm rot="5400000">
            <a:off x="2534716" y="7844721"/>
            <a:ext cx="1721860" cy="2696719"/>
          </a:xfrm>
          <a:prstGeom prst="bentConnector3">
            <a:avLst>
              <a:gd name="adj1" fmla="val 93148"/>
            </a:avLst>
          </a:prstGeom>
          <a:ln w="25400"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9" name="Conector Angulado 21">
            <a:extLst>
              <a:ext uri="{FF2B5EF4-FFF2-40B4-BE49-F238E27FC236}">
                <a16:creationId xmlns:a16="http://schemas.microsoft.com/office/drawing/2014/main" id="{2CB780B3-DD4F-46D1-9E4D-9EBBC0CE4631}"/>
              </a:ext>
            </a:extLst>
          </p:cNvPr>
          <p:cNvCxnSpPr>
            <a:cxnSpLocks/>
            <a:stCxn id="352" idx="1"/>
            <a:endCxn id="358" idx="1"/>
          </p:cNvCxnSpPr>
          <p:nvPr/>
        </p:nvCxnSpPr>
        <p:spPr>
          <a:xfrm rot="10800000" flipV="1">
            <a:off x="5586128" y="11011747"/>
            <a:ext cx="2374" cy="386792"/>
          </a:xfrm>
          <a:prstGeom prst="bentConnector3">
            <a:avLst>
              <a:gd name="adj1" fmla="val 2106108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2" name="Retângulo Arredondado 89">
            <a:extLst>
              <a:ext uri="{FF2B5EF4-FFF2-40B4-BE49-F238E27FC236}">
                <a16:creationId xmlns:a16="http://schemas.microsoft.com/office/drawing/2014/main" id="{D04CAB69-A3CF-49FA-8B3A-FF3EEDE49096}"/>
              </a:ext>
            </a:extLst>
          </p:cNvPr>
          <p:cNvSpPr/>
          <p:nvPr/>
        </p:nvSpPr>
        <p:spPr>
          <a:xfrm>
            <a:off x="3491739" y="8703247"/>
            <a:ext cx="594671" cy="231146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00" b="1">
                <a:solidFill>
                  <a:schemeClr val="tx1"/>
                </a:solidFill>
              </a:rPr>
              <a:t>ASSESSORIA</a:t>
            </a:r>
          </a:p>
        </p:txBody>
      </p:sp>
      <p:cxnSp>
        <p:nvCxnSpPr>
          <p:cNvPr id="363" name="Conector Angulado 94">
            <a:extLst>
              <a:ext uri="{FF2B5EF4-FFF2-40B4-BE49-F238E27FC236}">
                <a16:creationId xmlns:a16="http://schemas.microsoft.com/office/drawing/2014/main" id="{90F6568E-8A17-4601-88A6-034A74C7C555}"/>
              </a:ext>
            </a:extLst>
          </p:cNvPr>
          <p:cNvCxnSpPr>
            <a:cxnSpLocks/>
            <a:stCxn id="11" idx="2"/>
            <a:endCxn id="362" idx="3"/>
          </p:cNvCxnSpPr>
          <p:nvPr/>
        </p:nvCxnSpPr>
        <p:spPr>
          <a:xfrm rot="5400000">
            <a:off x="4171873" y="8246688"/>
            <a:ext cx="486670" cy="657595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 Arredondado 59">
            <a:extLst>
              <a:ext uri="{FF2B5EF4-FFF2-40B4-BE49-F238E27FC236}">
                <a16:creationId xmlns:a16="http://schemas.microsoft.com/office/drawing/2014/main" id="{49174904-01B2-4830-5AB8-ED2A0BC6D83E}"/>
              </a:ext>
            </a:extLst>
          </p:cNvPr>
          <p:cNvSpPr/>
          <p:nvPr/>
        </p:nvSpPr>
        <p:spPr>
          <a:xfrm>
            <a:off x="5684356" y="3072605"/>
            <a:ext cx="595641" cy="279899"/>
          </a:xfrm>
          <a:prstGeom prst="roundRect">
            <a:avLst>
              <a:gd name="adj" fmla="val 19218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50" b="1" dirty="0">
                <a:solidFill>
                  <a:schemeClr val="tx1"/>
                </a:solidFill>
              </a:rPr>
              <a:t>ASSESSORIA DA CONSULTORIA JURÍDICA</a:t>
            </a:r>
          </a:p>
        </p:txBody>
      </p:sp>
      <p:sp>
        <p:nvSpPr>
          <p:cNvPr id="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3875BEF-BEB0-9F5D-5F94-D3F49FA735CF}"/>
              </a:ext>
            </a:extLst>
          </p:cNvPr>
          <p:cNvSpPr/>
          <p:nvPr/>
        </p:nvSpPr>
        <p:spPr>
          <a:xfrm>
            <a:off x="8339407" y="3072155"/>
            <a:ext cx="599260" cy="269975"/>
          </a:xfrm>
          <a:prstGeom prst="roundRect">
            <a:avLst/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450" b="1" dirty="0">
                <a:solidFill>
                  <a:schemeClr val="tx1"/>
                </a:solidFill>
              </a:rPr>
              <a:t>ASSESSORIA DE INTELIGÊNCIA DE DADOS</a:t>
            </a:r>
          </a:p>
        </p:txBody>
      </p:sp>
      <p:sp>
        <p:nvSpPr>
          <p:cNvPr id="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9D08AA4-CCDF-6824-A573-4941C831221C}"/>
              </a:ext>
            </a:extLst>
          </p:cNvPr>
          <p:cNvSpPr/>
          <p:nvPr/>
        </p:nvSpPr>
        <p:spPr>
          <a:xfrm>
            <a:off x="6339255" y="3259511"/>
            <a:ext cx="599433" cy="28536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PROCESSOS ESTRUTURANTES</a:t>
            </a:r>
          </a:p>
        </p:txBody>
      </p:sp>
      <p:sp>
        <p:nvSpPr>
          <p:cNvPr id="3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4805211-86CF-90DA-FD2E-50E6900C42F3}"/>
              </a:ext>
            </a:extLst>
          </p:cNvPr>
          <p:cNvSpPr/>
          <p:nvPr/>
        </p:nvSpPr>
        <p:spPr>
          <a:xfrm>
            <a:off x="6338048" y="3602793"/>
            <a:ext cx="599433" cy="28536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INOVAÇÃO, PROJETOS E ESTUDOS</a:t>
            </a:r>
          </a:p>
        </p:txBody>
      </p:sp>
      <p:sp>
        <p:nvSpPr>
          <p:cNvPr id="3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46D6BFAC-17DB-891F-A0F9-46EA688F71C7}"/>
              </a:ext>
            </a:extLst>
          </p:cNvPr>
          <p:cNvSpPr/>
          <p:nvPr/>
        </p:nvSpPr>
        <p:spPr>
          <a:xfrm>
            <a:off x="7672595" y="3252457"/>
            <a:ext cx="599433" cy="28536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CONTROLADORIA</a:t>
            </a:r>
          </a:p>
        </p:txBody>
      </p:sp>
      <p:sp>
        <p:nvSpPr>
          <p:cNvPr id="3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454026C-9FEB-B05A-0093-309F88C8BFC2}"/>
              </a:ext>
            </a:extLst>
          </p:cNvPr>
          <p:cNvSpPr/>
          <p:nvPr/>
        </p:nvSpPr>
        <p:spPr>
          <a:xfrm>
            <a:off x="8072756" y="3613519"/>
            <a:ext cx="698718" cy="30684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ADMINISTRATIVO E CÁLCULOS</a:t>
            </a:r>
          </a:p>
        </p:txBody>
      </p:sp>
      <p:cxnSp>
        <p:nvCxnSpPr>
          <p:cNvPr id="34" name="Conector Angulado 21">
            <a:extLst>
              <a:ext uri="{FF2B5EF4-FFF2-40B4-BE49-F238E27FC236}">
                <a16:creationId xmlns:a16="http://schemas.microsoft.com/office/drawing/2014/main" id="{BA5D9C6E-BCD5-6E3A-BDAB-B23FB37E69C1}"/>
              </a:ext>
            </a:extLst>
          </p:cNvPr>
          <p:cNvCxnSpPr>
            <a:cxnSpLocks/>
          </p:cNvCxnSpPr>
          <p:nvPr/>
        </p:nvCxnSpPr>
        <p:spPr>
          <a:xfrm rot="5400000">
            <a:off x="6760788" y="2640220"/>
            <a:ext cx="91544" cy="1053126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Angulado 21">
            <a:extLst>
              <a:ext uri="{FF2B5EF4-FFF2-40B4-BE49-F238E27FC236}">
                <a16:creationId xmlns:a16="http://schemas.microsoft.com/office/drawing/2014/main" id="{7BA4CC02-E4E7-25D3-9C5F-452E0BF68B30}"/>
              </a:ext>
            </a:extLst>
          </p:cNvPr>
          <p:cNvCxnSpPr>
            <a:cxnSpLocks/>
          </p:cNvCxnSpPr>
          <p:nvPr/>
        </p:nvCxnSpPr>
        <p:spPr>
          <a:xfrm rot="16200000" flipH="1">
            <a:off x="7781843" y="2672291"/>
            <a:ext cx="86301" cy="983740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Angulado 21">
            <a:extLst>
              <a:ext uri="{FF2B5EF4-FFF2-40B4-BE49-F238E27FC236}">
                <a16:creationId xmlns:a16="http://schemas.microsoft.com/office/drawing/2014/main" id="{D470DCB7-2535-FF6F-46AF-90743B9CA5D0}"/>
              </a:ext>
            </a:extLst>
          </p:cNvPr>
          <p:cNvCxnSpPr>
            <a:cxnSpLocks/>
            <a:stCxn id="154" idx="2"/>
          </p:cNvCxnSpPr>
          <p:nvPr/>
        </p:nvCxnSpPr>
        <p:spPr>
          <a:xfrm rot="5400000">
            <a:off x="7001591" y="3062706"/>
            <a:ext cx="275812" cy="387252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Angulado 21">
            <a:extLst>
              <a:ext uri="{FF2B5EF4-FFF2-40B4-BE49-F238E27FC236}">
                <a16:creationId xmlns:a16="http://schemas.microsoft.com/office/drawing/2014/main" id="{5DB2D062-5DF2-65CE-7B9F-679B858FBF2B}"/>
              </a:ext>
            </a:extLst>
          </p:cNvPr>
          <p:cNvCxnSpPr>
            <a:cxnSpLocks/>
          </p:cNvCxnSpPr>
          <p:nvPr/>
        </p:nvCxnSpPr>
        <p:spPr>
          <a:xfrm rot="5400000">
            <a:off x="6823070" y="3235422"/>
            <a:ext cx="624464" cy="395642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Angulado 21">
            <a:extLst>
              <a:ext uri="{FF2B5EF4-FFF2-40B4-BE49-F238E27FC236}">
                <a16:creationId xmlns:a16="http://schemas.microsoft.com/office/drawing/2014/main" id="{3A5005ED-777A-F108-D584-4B60BFC0B2A0}"/>
              </a:ext>
            </a:extLst>
          </p:cNvPr>
          <p:cNvCxnSpPr>
            <a:cxnSpLocks/>
            <a:stCxn id="154" idx="2"/>
          </p:cNvCxnSpPr>
          <p:nvPr/>
        </p:nvCxnSpPr>
        <p:spPr>
          <a:xfrm rot="16200000" flipH="1">
            <a:off x="7364503" y="3087046"/>
            <a:ext cx="276712" cy="339472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Angulado 21">
            <a:extLst>
              <a:ext uri="{FF2B5EF4-FFF2-40B4-BE49-F238E27FC236}">
                <a16:creationId xmlns:a16="http://schemas.microsoft.com/office/drawing/2014/main" id="{64797213-A944-B3C4-8994-161C0BF14674}"/>
              </a:ext>
            </a:extLst>
          </p:cNvPr>
          <p:cNvCxnSpPr>
            <a:cxnSpLocks/>
          </p:cNvCxnSpPr>
          <p:nvPr/>
        </p:nvCxnSpPr>
        <p:spPr>
          <a:xfrm rot="16200000" flipH="1">
            <a:off x="7915136" y="3609321"/>
            <a:ext cx="218416" cy="96824"/>
          </a:xfrm>
          <a:prstGeom prst="bentConnector2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Angulado 21">
            <a:extLst>
              <a:ext uri="{FF2B5EF4-FFF2-40B4-BE49-F238E27FC236}">
                <a16:creationId xmlns:a16="http://schemas.microsoft.com/office/drawing/2014/main" id="{294FA237-1929-14C9-4762-45B25E2847A0}"/>
              </a:ext>
            </a:extLst>
          </p:cNvPr>
          <p:cNvCxnSpPr>
            <a:cxnSpLocks/>
          </p:cNvCxnSpPr>
          <p:nvPr/>
        </p:nvCxnSpPr>
        <p:spPr>
          <a:xfrm rot="5400000">
            <a:off x="5869570" y="2719533"/>
            <a:ext cx="699470" cy="2227633"/>
          </a:xfrm>
          <a:prstGeom prst="bentConnector3">
            <a:avLst>
              <a:gd name="adj1" fmla="val 79347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08E0E1F9-5F40-2CEC-44B3-C6CE7180D96A}"/>
              </a:ext>
            </a:extLst>
          </p:cNvPr>
          <p:cNvSpPr/>
          <p:nvPr/>
        </p:nvSpPr>
        <p:spPr>
          <a:xfrm>
            <a:off x="4805782" y="4136164"/>
            <a:ext cx="599433" cy="34649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SERVIÇO JURÍDICO DE CONTENCIOSO GERAL</a:t>
            </a:r>
          </a:p>
        </p:txBody>
      </p:sp>
      <p:sp>
        <p:nvSpPr>
          <p:cNvPr id="4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5892AE5-306B-8331-98A7-7B4B66F0C730}"/>
              </a:ext>
            </a:extLst>
          </p:cNvPr>
          <p:cNvSpPr/>
          <p:nvPr/>
        </p:nvSpPr>
        <p:spPr>
          <a:xfrm>
            <a:off x="7021042" y="4135617"/>
            <a:ext cx="624161" cy="34224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SERVIÇO JURÍDICO DE CONFORMIDADE</a:t>
            </a:r>
          </a:p>
        </p:txBody>
      </p:sp>
      <p:sp>
        <p:nvSpPr>
          <p:cNvPr id="4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03A4F0C-AA96-0C5B-403D-A9347805D973}"/>
              </a:ext>
            </a:extLst>
          </p:cNvPr>
          <p:cNvSpPr/>
          <p:nvPr/>
        </p:nvSpPr>
        <p:spPr>
          <a:xfrm>
            <a:off x="5834547" y="4155623"/>
            <a:ext cx="586506" cy="33681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SERVIÇO JURÍDICO DE CONTENCIOSO TRABALHISTA</a:t>
            </a:r>
          </a:p>
        </p:txBody>
      </p:sp>
      <p:sp>
        <p:nvSpPr>
          <p:cNvPr id="4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496EC19-3B15-CDE3-6DC5-3EF248165696}"/>
              </a:ext>
            </a:extLst>
          </p:cNvPr>
          <p:cNvSpPr/>
          <p:nvPr/>
        </p:nvSpPr>
        <p:spPr>
          <a:xfrm>
            <a:off x="8144729" y="4121891"/>
            <a:ext cx="624161" cy="34224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SERVIÇO JURÍDICO DE CONSULTIVO</a:t>
            </a:r>
          </a:p>
        </p:txBody>
      </p:sp>
      <p:cxnSp>
        <p:nvCxnSpPr>
          <p:cNvPr id="46" name="Conector Angulado 21">
            <a:extLst>
              <a:ext uri="{FF2B5EF4-FFF2-40B4-BE49-F238E27FC236}">
                <a16:creationId xmlns:a16="http://schemas.microsoft.com/office/drawing/2014/main" id="{FF49DBF1-AE5B-5EF8-0BB7-C6CDD50FB720}"/>
              </a:ext>
            </a:extLst>
          </p:cNvPr>
          <p:cNvCxnSpPr>
            <a:cxnSpLocks/>
          </p:cNvCxnSpPr>
          <p:nvPr/>
        </p:nvCxnSpPr>
        <p:spPr>
          <a:xfrm rot="16200000" flipH="1">
            <a:off x="7393415" y="3060719"/>
            <a:ext cx="1003103" cy="1123686"/>
          </a:xfrm>
          <a:prstGeom prst="bentConnector3">
            <a:avLst>
              <a:gd name="adj1" fmla="val 91781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ED1CDBF-D0D7-237A-3FAF-ACF7F8BAABF7}"/>
              </a:ext>
            </a:extLst>
          </p:cNvPr>
          <p:cNvSpPr/>
          <p:nvPr/>
        </p:nvSpPr>
        <p:spPr>
          <a:xfrm>
            <a:off x="5178365" y="5728489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CONTENCIOSO DE PESSOAL</a:t>
            </a:r>
          </a:p>
        </p:txBody>
      </p:sp>
      <p:sp>
        <p:nvSpPr>
          <p:cNvPr id="4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2A0B18C-022C-6B18-414A-9F41F4BC8BD3}"/>
              </a:ext>
            </a:extLst>
          </p:cNvPr>
          <p:cNvSpPr/>
          <p:nvPr/>
        </p:nvSpPr>
        <p:spPr>
          <a:xfrm>
            <a:off x="5170361" y="4557377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CONTENCIOSO JUDICIAL</a:t>
            </a:r>
          </a:p>
        </p:txBody>
      </p:sp>
      <p:sp>
        <p:nvSpPr>
          <p:cNvPr id="5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213345D9-8DED-BE80-6CAF-AD0EB4F31E9D}"/>
              </a:ext>
            </a:extLst>
          </p:cNvPr>
          <p:cNvSpPr/>
          <p:nvPr/>
        </p:nvSpPr>
        <p:spPr>
          <a:xfrm>
            <a:off x="5518474" y="5316685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JUDICIALIZAÇÃO DA SAÚDE</a:t>
            </a:r>
          </a:p>
        </p:txBody>
      </p:sp>
      <p:sp>
        <p:nvSpPr>
          <p:cNvPr id="5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6FAE6B1-8395-5F76-593B-BBB59CC70732}"/>
              </a:ext>
            </a:extLst>
          </p:cNvPr>
          <p:cNvSpPr/>
          <p:nvPr/>
        </p:nvSpPr>
        <p:spPr>
          <a:xfrm>
            <a:off x="5514985" y="4947627"/>
            <a:ext cx="476476" cy="34025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JUDICIAL ADMINISTRATIVO</a:t>
            </a:r>
          </a:p>
        </p:txBody>
      </p:sp>
      <p:cxnSp>
        <p:nvCxnSpPr>
          <p:cNvPr id="53" name="Conector Angulado 21">
            <a:extLst>
              <a:ext uri="{FF2B5EF4-FFF2-40B4-BE49-F238E27FC236}">
                <a16:creationId xmlns:a16="http://schemas.microsoft.com/office/drawing/2014/main" id="{BCFCA74B-730A-5151-CEAD-AAC531746B20}"/>
              </a:ext>
            </a:extLst>
          </p:cNvPr>
          <p:cNvCxnSpPr>
            <a:cxnSpLocks/>
            <a:stCxn id="48" idx="1"/>
          </p:cNvCxnSpPr>
          <p:nvPr/>
        </p:nvCxnSpPr>
        <p:spPr>
          <a:xfrm rot="10800000">
            <a:off x="5105499" y="4482654"/>
            <a:ext cx="72866" cy="1416790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Angulado 21">
            <a:extLst>
              <a:ext uri="{FF2B5EF4-FFF2-40B4-BE49-F238E27FC236}">
                <a16:creationId xmlns:a16="http://schemas.microsoft.com/office/drawing/2014/main" id="{92213594-AA85-86FB-458F-588C36B81648}"/>
              </a:ext>
            </a:extLst>
          </p:cNvPr>
          <p:cNvCxnSpPr>
            <a:cxnSpLocks/>
            <a:stCxn id="49" idx="1"/>
          </p:cNvCxnSpPr>
          <p:nvPr/>
        </p:nvCxnSpPr>
        <p:spPr>
          <a:xfrm rot="10800000">
            <a:off x="5105499" y="4482654"/>
            <a:ext cx="64862" cy="245678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Angulado 21">
            <a:extLst>
              <a:ext uri="{FF2B5EF4-FFF2-40B4-BE49-F238E27FC236}">
                <a16:creationId xmlns:a16="http://schemas.microsoft.com/office/drawing/2014/main" id="{57D74D5C-9241-3A00-4991-3B6D21F78F9C}"/>
              </a:ext>
            </a:extLst>
          </p:cNvPr>
          <p:cNvCxnSpPr>
            <a:cxnSpLocks/>
            <a:stCxn id="50" idx="1"/>
            <a:endCxn id="49" idx="2"/>
          </p:cNvCxnSpPr>
          <p:nvPr/>
        </p:nvCxnSpPr>
        <p:spPr>
          <a:xfrm rot="10800000">
            <a:off x="5457094" y="4899286"/>
            <a:ext cx="61380" cy="593782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Angulado 21">
            <a:extLst>
              <a:ext uri="{FF2B5EF4-FFF2-40B4-BE49-F238E27FC236}">
                <a16:creationId xmlns:a16="http://schemas.microsoft.com/office/drawing/2014/main" id="{018A9638-7E7A-F943-1808-EFB423BE39FF}"/>
              </a:ext>
            </a:extLst>
          </p:cNvPr>
          <p:cNvCxnSpPr>
            <a:cxnSpLocks/>
            <a:stCxn id="51" idx="1"/>
            <a:endCxn id="49" idx="2"/>
          </p:cNvCxnSpPr>
          <p:nvPr/>
        </p:nvCxnSpPr>
        <p:spPr>
          <a:xfrm rot="10800000">
            <a:off x="5457095" y="4899287"/>
            <a:ext cx="57891" cy="218467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91379D8B-7331-35C8-3BB7-9EF3BEBC1C7B}"/>
              </a:ext>
            </a:extLst>
          </p:cNvPr>
          <p:cNvSpPr/>
          <p:nvPr/>
        </p:nvSpPr>
        <p:spPr>
          <a:xfrm>
            <a:off x="5523961" y="6116561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JUDICIAL DE PESSOAL</a:t>
            </a:r>
          </a:p>
        </p:txBody>
      </p:sp>
      <p:cxnSp>
        <p:nvCxnSpPr>
          <p:cNvPr id="60" name="Conector Angulado 21">
            <a:extLst>
              <a:ext uri="{FF2B5EF4-FFF2-40B4-BE49-F238E27FC236}">
                <a16:creationId xmlns:a16="http://schemas.microsoft.com/office/drawing/2014/main" id="{8FBF218A-5B44-49C4-B5A3-456165743529}"/>
              </a:ext>
            </a:extLst>
          </p:cNvPr>
          <p:cNvCxnSpPr>
            <a:cxnSpLocks/>
            <a:stCxn id="59" idx="1"/>
            <a:endCxn id="48" idx="2"/>
          </p:cNvCxnSpPr>
          <p:nvPr/>
        </p:nvCxnSpPr>
        <p:spPr>
          <a:xfrm rot="10800000">
            <a:off x="5465099" y="6070398"/>
            <a:ext cx="58863" cy="222546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B5C37BA-DE45-D778-CB06-7C97E76F6F74}"/>
              </a:ext>
            </a:extLst>
          </p:cNvPr>
          <p:cNvSpPr/>
          <p:nvPr/>
        </p:nvSpPr>
        <p:spPr>
          <a:xfrm>
            <a:off x="6173588" y="4900216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TRABALHISTA REGIONAL 1</a:t>
            </a:r>
          </a:p>
        </p:txBody>
      </p:sp>
      <p:sp>
        <p:nvSpPr>
          <p:cNvPr id="6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AD510FE-57D2-AEF3-B383-36BF5ECCE861}"/>
              </a:ext>
            </a:extLst>
          </p:cNvPr>
          <p:cNvSpPr/>
          <p:nvPr/>
        </p:nvSpPr>
        <p:spPr>
          <a:xfrm>
            <a:off x="6535886" y="4514753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TRABALHISTA DE TRIBUNAIS SUPERIORES</a:t>
            </a:r>
          </a:p>
        </p:txBody>
      </p:sp>
      <p:cxnSp>
        <p:nvCxnSpPr>
          <p:cNvPr id="64" name="Conector Angulado 21">
            <a:extLst>
              <a:ext uri="{FF2B5EF4-FFF2-40B4-BE49-F238E27FC236}">
                <a16:creationId xmlns:a16="http://schemas.microsoft.com/office/drawing/2014/main" id="{7613A6B7-F837-7482-B077-BEDD42D209F7}"/>
              </a:ext>
            </a:extLst>
          </p:cNvPr>
          <p:cNvCxnSpPr>
            <a:cxnSpLocks/>
            <a:stCxn id="63" idx="1"/>
          </p:cNvCxnSpPr>
          <p:nvPr/>
        </p:nvCxnSpPr>
        <p:spPr>
          <a:xfrm rot="10800000">
            <a:off x="6127800" y="4492440"/>
            <a:ext cx="408086" cy="198696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025ED2B-4F5C-0165-D337-9910E2749FF1}"/>
              </a:ext>
            </a:extLst>
          </p:cNvPr>
          <p:cNvSpPr/>
          <p:nvPr/>
        </p:nvSpPr>
        <p:spPr>
          <a:xfrm>
            <a:off x="6535886" y="5279567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TRABALHISTA REGIONAL 1</a:t>
            </a:r>
          </a:p>
        </p:txBody>
      </p:sp>
      <p:cxnSp>
        <p:nvCxnSpPr>
          <p:cNvPr id="66" name="Conector Angulado 21">
            <a:extLst>
              <a:ext uri="{FF2B5EF4-FFF2-40B4-BE49-F238E27FC236}">
                <a16:creationId xmlns:a16="http://schemas.microsoft.com/office/drawing/2014/main" id="{D38F0C5D-AA7A-2883-96CF-FF4AC8B9D3B1}"/>
              </a:ext>
            </a:extLst>
          </p:cNvPr>
          <p:cNvCxnSpPr>
            <a:cxnSpLocks/>
          </p:cNvCxnSpPr>
          <p:nvPr/>
        </p:nvCxnSpPr>
        <p:spPr>
          <a:xfrm rot="10800000">
            <a:off x="6462404" y="5242125"/>
            <a:ext cx="75565" cy="213825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1EA1E6D-70E4-A77A-F1FD-743DC4AFA1E9}"/>
              </a:ext>
            </a:extLst>
          </p:cNvPr>
          <p:cNvSpPr/>
          <p:nvPr/>
        </p:nvSpPr>
        <p:spPr>
          <a:xfrm>
            <a:off x="6847966" y="5663185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TRABALHISTA REGIONAL 1</a:t>
            </a:r>
          </a:p>
        </p:txBody>
      </p:sp>
      <p:cxnSp>
        <p:nvCxnSpPr>
          <p:cNvPr id="68" name="Conector Angulado 21">
            <a:extLst>
              <a:ext uri="{FF2B5EF4-FFF2-40B4-BE49-F238E27FC236}">
                <a16:creationId xmlns:a16="http://schemas.microsoft.com/office/drawing/2014/main" id="{31F21C37-F09D-B107-1A44-6FE1ABB439B0}"/>
              </a:ext>
            </a:extLst>
          </p:cNvPr>
          <p:cNvCxnSpPr>
            <a:cxnSpLocks/>
            <a:endCxn id="65" idx="2"/>
          </p:cNvCxnSpPr>
          <p:nvPr/>
        </p:nvCxnSpPr>
        <p:spPr>
          <a:xfrm rot="10800000">
            <a:off x="6772484" y="5632333"/>
            <a:ext cx="78279" cy="608732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Angulado 21">
            <a:extLst>
              <a:ext uri="{FF2B5EF4-FFF2-40B4-BE49-F238E27FC236}">
                <a16:creationId xmlns:a16="http://schemas.microsoft.com/office/drawing/2014/main" id="{45187B52-B52F-2CEB-83D6-562B59027487}"/>
              </a:ext>
            </a:extLst>
          </p:cNvPr>
          <p:cNvCxnSpPr>
            <a:cxnSpLocks/>
          </p:cNvCxnSpPr>
          <p:nvPr/>
        </p:nvCxnSpPr>
        <p:spPr>
          <a:xfrm rot="10800000">
            <a:off x="6127800" y="4492441"/>
            <a:ext cx="47008" cy="2005493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031F3E0-2C11-5297-95BF-36260B3AF45A}"/>
              </a:ext>
            </a:extLst>
          </p:cNvPr>
          <p:cNvSpPr/>
          <p:nvPr/>
        </p:nvSpPr>
        <p:spPr>
          <a:xfrm>
            <a:off x="6850762" y="6064682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TRABALHISTA REGIONAL 2</a:t>
            </a:r>
          </a:p>
        </p:txBody>
      </p:sp>
      <p:sp>
        <p:nvSpPr>
          <p:cNvPr id="9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B25F44C-1C57-9FDE-9A84-E9D675AE5938}"/>
              </a:ext>
            </a:extLst>
          </p:cNvPr>
          <p:cNvSpPr/>
          <p:nvPr/>
        </p:nvSpPr>
        <p:spPr>
          <a:xfrm>
            <a:off x="6174808" y="6326978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TRABALHISTA REGIONAL 2</a:t>
            </a:r>
          </a:p>
        </p:txBody>
      </p:sp>
      <p:sp>
        <p:nvSpPr>
          <p:cNvPr id="10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D548FE3A-337F-AB02-9217-D27EBBAF73C4}"/>
              </a:ext>
            </a:extLst>
          </p:cNvPr>
          <p:cNvSpPr/>
          <p:nvPr/>
        </p:nvSpPr>
        <p:spPr>
          <a:xfrm>
            <a:off x="6225151" y="6804064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TRABALHISTA REGIONAL 2</a:t>
            </a:r>
          </a:p>
        </p:txBody>
      </p:sp>
      <p:sp>
        <p:nvSpPr>
          <p:cNvPr id="10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8CE2E4B-1E1B-01A0-6935-244C14B85CB2}"/>
              </a:ext>
            </a:extLst>
          </p:cNvPr>
          <p:cNvSpPr/>
          <p:nvPr/>
        </p:nvSpPr>
        <p:spPr>
          <a:xfrm>
            <a:off x="6847915" y="6592340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TRABALHISTA REGIONAL 3</a:t>
            </a:r>
          </a:p>
        </p:txBody>
      </p:sp>
      <p:sp>
        <p:nvSpPr>
          <p:cNvPr id="10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CE5C352-4FB8-6E33-2BB8-7BB0CED0F61A}"/>
              </a:ext>
            </a:extLst>
          </p:cNvPr>
          <p:cNvSpPr/>
          <p:nvPr/>
        </p:nvSpPr>
        <p:spPr>
          <a:xfrm>
            <a:off x="6847915" y="7013712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TRABALHISTA REGIONAL 4</a:t>
            </a:r>
          </a:p>
        </p:txBody>
      </p:sp>
      <p:sp>
        <p:nvSpPr>
          <p:cNvPr id="10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301BE8CE-AE0D-9485-4671-9855B6E52EDF}"/>
              </a:ext>
            </a:extLst>
          </p:cNvPr>
          <p:cNvSpPr/>
          <p:nvPr/>
        </p:nvSpPr>
        <p:spPr>
          <a:xfrm>
            <a:off x="7539295" y="4562875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INTEGRIDADE</a:t>
            </a:r>
          </a:p>
        </p:txBody>
      </p:sp>
      <p:cxnSp>
        <p:nvCxnSpPr>
          <p:cNvPr id="104" name="Conector Angulado 21">
            <a:extLst>
              <a:ext uri="{FF2B5EF4-FFF2-40B4-BE49-F238E27FC236}">
                <a16:creationId xmlns:a16="http://schemas.microsoft.com/office/drawing/2014/main" id="{8ABAF357-8437-ECFC-4E6C-F92D530B5FDA}"/>
              </a:ext>
            </a:extLst>
          </p:cNvPr>
          <p:cNvCxnSpPr>
            <a:cxnSpLocks/>
            <a:stCxn id="103" idx="1"/>
          </p:cNvCxnSpPr>
          <p:nvPr/>
        </p:nvCxnSpPr>
        <p:spPr>
          <a:xfrm rot="10800000">
            <a:off x="7333123" y="4477862"/>
            <a:ext cx="206172" cy="255968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2E98B9C-D5A5-FECE-4FC6-946FF5BD157A}"/>
              </a:ext>
            </a:extLst>
          </p:cNvPr>
          <p:cNvSpPr/>
          <p:nvPr/>
        </p:nvSpPr>
        <p:spPr>
          <a:xfrm>
            <a:off x="7889981" y="4943204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PROCEDIMENTOS DISCIPLINARES</a:t>
            </a:r>
          </a:p>
        </p:txBody>
      </p:sp>
      <p:cxnSp>
        <p:nvCxnSpPr>
          <p:cNvPr id="106" name="Conector Angulado 21">
            <a:extLst>
              <a:ext uri="{FF2B5EF4-FFF2-40B4-BE49-F238E27FC236}">
                <a16:creationId xmlns:a16="http://schemas.microsoft.com/office/drawing/2014/main" id="{8A1AC99A-A76A-6562-3677-E4B13FAE93B6}"/>
              </a:ext>
            </a:extLst>
          </p:cNvPr>
          <p:cNvCxnSpPr>
            <a:cxnSpLocks/>
          </p:cNvCxnSpPr>
          <p:nvPr/>
        </p:nvCxnSpPr>
        <p:spPr>
          <a:xfrm rot="10800000">
            <a:off x="7816499" y="4905762"/>
            <a:ext cx="75565" cy="213825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D2F603F0-9E0C-2E1C-4669-BCC6983EF504}"/>
              </a:ext>
            </a:extLst>
          </p:cNvPr>
          <p:cNvSpPr/>
          <p:nvPr/>
        </p:nvSpPr>
        <p:spPr>
          <a:xfrm>
            <a:off x="7538987" y="5325518"/>
            <a:ext cx="573466" cy="34190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APOIO À GOVERNANÇA DA REDE</a:t>
            </a:r>
          </a:p>
        </p:txBody>
      </p:sp>
      <p:cxnSp>
        <p:nvCxnSpPr>
          <p:cNvPr id="108" name="Conector Angulado 21">
            <a:extLst>
              <a:ext uri="{FF2B5EF4-FFF2-40B4-BE49-F238E27FC236}">
                <a16:creationId xmlns:a16="http://schemas.microsoft.com/office/drawing/2014/main" id="{65AF05E5-1FAE-5157-96D8-B17EFDD83C33}"/>
              </a:ext>
            </a:extLst>
          </p:cNvPr>
          <p:cNvCxnSpPr>
            <a:cxnSpLocks/>
            <a:stCxn id="107" idx="1"/>
          </p:cNvCxnSpPr>
          <p:nvPr/>
        </p:nvCxnSpPr>
        <p:spPr>
          <a:xfrm rot="10800000">
            <a:off x="7333123" y="4477863"/>
            <a:ext cx="205864" cy="1018611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0F7E9DAD-A83F-2CCC-E43F-32F6EC0AC6B4}"/>
              </a:ext>
            </a:extLst>
          </p:cNvPr>
          <p:cNvSpPr/>
          <p:nvPr/>
        </p:nvSpPr>
        <p:spPr>
          <a:xfrm>
            <a:off x="7588396" y="5785496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APOIO À REDE</a:t>
            </a:r>
          </a:p>
        </p:txBody>
      </p:sp>
      <p:cxnSp>
        <p:nvCxnSpPr>
          <p:cNvPr id="167" name="Conector Angulado 21">
            <a:extLst>
              <a:ext uri="{FF2B5EF4-FFF2-40B4-BE49-F238E27FC236}">
                <a16:creationId xmlns:a16="http://schemas.microsoft.com/office/drawing/2014/main" id="{06745734-EA60-5BCD-4273-CCCA934023D0}"/>
              </a:ext>
            </a:extLst>
          </p:cNvPr>
          <p:cNvCxnSpPr>
            <a:cxnSpLocks/>
            <a:stCxn id="67" idx="1"/>
            <a:endCxn id="65" idx="2"/>
          </p:cNvCxnSpPr>
          <p:nvPr/>
        </p:nvCxnSpPr>
        <p:spPr>
          <a:xfrm rot="10800000">
            <a:off x="6772484" y="5632334"/>
            <a:ext cx="75483" cy="207235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ector Angulado 21">
            <a:extLst>
              <a:ext uri="{FF2B5EF4-FFF2-40B4-BE49-F238E27FC236}">
                <a16:creationId xmlns:a16="http://schemas.microsoft.com/office/drawing/2014/main" id="{48BD5CE8-1A71-435D-1AFA-29872814DEAA}"/>
              </a:ext>
            </a:extLst>
          </p:cNvPr>
          <p:cNvCxnSpPr>
            <a:cxnSpLocks/>
            <a:stCxn id="101" idx="1"/>
            <a:endCxn id="100" idx="3"/>
          </p:cNvCxnSpPr>
          <p:nvPr/>
        </p:nvCxnSpPr>
        <p:spPr>
          <a:xfrm rot="10800000" flipV="1">
            <a:off x="6698345" y="6768723"/>
            <a:ext cx="149571" cy="211724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ector Angulado 21">
            <a:extLst>
              <a:ext uri="{FF2B5EF4-FFF2-40B4-BE49-F238E27FC236}">
                <a16:creationId xmlns:a16="http://schemas.microsoft.com/office/drawing/2014/main" id="{68130941-E82B-1040-0765-7C75A1FB255D}"/>
              </a:ext>
            </a:extLst>
          </p:cNvPr>
          <p:cNvCxnSpPr>
            <a:cxnSpLocks/>
            <a:stCxn id="102" idx="1"/>
            <a:endCxn id="100" idx="3"/>
          </p:cNvCxnSpPr>
          <p:nvPr/>
        </p:nvCxnSpPr>
        <p:spPr>
          <a:xfrm rot="10800000">
            <a:off x="6698345" y="6980447"/>
            <a:ext cx="149571" cy="209648"/>
          </a:xfrm>
          <a:prstGeom prst="bentConnector3">
            <a:avLst>
              <a:gd name="adj1" fmla="val 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Conector Angulado 21">
            <a:extLst>
              <a:ext uri="{FF2B5EF4-FFF2-40B4-BE49-F238E27FC236}">
                <a16:creationId xmlns:a16="http://schemas.microsoft.com/office/drawing/2014/main" id="{5B928EB5-24C1-AB89-EC04-1975A5AEB415}"/>
              </a:ext>
            </a:extLst>
          </p:cNvPr>
          <p:cNvCxnSpPr>
            <a:cxnSpLocks/>
            <a:stCxn id="100" idx="0"/>
            <a:endCxn id="99" idx="2"/>
          </p:cNvCxnSpPr>
          <p:nvPr/>
        </p:nvCxnSpPr>
        <p:spPr>
          <a:xfrm flipH="1" flipV="1">
            <a:off x="6461541" y="6668887"/>
            <a:ext cx="207" cy="135177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305E6A7-4E4D-4F7F-8D51-D334BAA3CB25}"/>
              </a:ext>
            </a:extLst>
          </p:cNvPr>
          <p:cNvSpPr/>
          <p:nvPr/>
        </p:nvSpPr>
        <p:spPr>
          <a:xfrm>
            <a:off x="8532722" y="4537177"/>
            <a:ext cx="566541" cy="34111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DIVISÃO JURÍDICA DE CONSULTIVO GERAL</a:t>
            </a:r>
          </a:p>
        </p:txBody>
      </p:sp>
      <p:sp>
        <p:nvSpPr>
          <p:cNvPr id="20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F7B01F7-A793-7705-5330-1C18DE111A0C}"/>
              </a:ext>
            </a:extLst>
          </p:cNvPr>
          <p:cNvSpPr/>
          <p:nvPr/>
        </p:nvSpPr>
        <p:spPr>
          <a:xfrm>
            <a:off x="8924945" y="4901375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ATENÇÃO À SAÚDE</a:t>
            </a:r>
          </a:p>
        </p:txBody>
      </p:sp>
      <p:sp>
        <p:nvSpPr>
          <p:cNvPr id="20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2472ABFC-C28C-3C96-A81C-28319696468F}"/>
              </a:ext>
            </a:extLst>
          </p:cNvPr>
          <p:cNvSpPr/>
          <p:nvPr/>
        </p:nvSpPr>
        <p:spPr>
          <a:xfrm>
            <a:off x="8940956" y="5275942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ENSINO, PESQUISA E INOVAÇÃO</a:t>
            </a:r>
          </a:p>
        </p:txBody>
      </p:sp>
      <p:sp>
        <p:nvSpPr>
          <p:cNvPr id="21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849C168-185A-9919-3802-C2E723441F28}"/>
              </a:ext>
            </a:extLst>
          </p:cNvPr>
          <p:cNvSpPr/>
          <p:nvPr/>
        </p:nvSpPr>
        <p:spPr>
          <a:xfrm>
            <a:off x="8940956" y="5669972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PESSOAL</a:t>
            </a:r>
          </a:p>
        </p:txBody>
      </p:sp>
      <p:cxnSp>
        <p:nvCxnSpPr>
          <p:cNvPr id="211" name="Conector Angulado 21">
            <a:extLst>
              <a:ext uri="{FF2B5EF4-FFF2-40B4-BE49-F238E27FC236}">
                <a16:creationId xmlns:a16="http://schemas.microsoft.com/office/drawing/2014/main" id="{DAB12228-FF65-563D-FC14-195B059B03F5}"/>
              </a:ext>
            </a:extLst>
          </p:cNvPr>
          <p:cNvCxnSpPr>
            <a:cxnSpLocks/>
          </p:cNvCxnSpPr>
          <p:nvPr/>
        </p:nvCxnSpPr>
        <p:spPr>
          <a:xfrm rot="10800000">
            <a:off x="8456810" y="4466360"/>
            <a:ext cx="75913" cy="241377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Conector Angulado 21">
            <a:extLst>
              <a:ext uri="{FF2B5EF4-FFF2-40B4-BE49-F238E27FC236}">
                <a16:creationId xmlns:a16="http://schemas.microsoft.com/office/drawing/2014/main" id="{84EE13EE-0792-1869-6B71-0E0C53AB20B1}"/>
              </a:ext>
            </a:extLst>
          </p:cNvPr>
          <p:cNvCxnSpPr>
            <a:cxnSpLocks/>
          </p:cNvCxnSpPr>
          <p:nvPr/>
        </p:nvCxnSpPr>
        <p:spPr>
          <a:xfrm rot="10800000">
            <a:off x="8815993" y="4878296"/>
            <a:ext cx="108952" cy="199463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ector Angulado 21">
            <a:extLst>
              <a:ext uri="{FF2B5EF4-FFF2-40B4-BE49-F238E27FC236}">
                <a16:creationId xmlns:a16="http://schemas.microsoft.com/office/drawing/2014/main" id="{41CF50E0-02A5-D318-B18C-A6AFF39675AB}"/>
              </a:ext>
            </a:extLst>
          </p:cNvPr>
          <p:cNvCxnSpPr>
            <a:cxnSpLocks/>
          </p:cNvCxnSpPr>
          <p:nvPr/>
        </p:nvCxnSpPr>
        <p:spPr>
          <a:xfrm rot="10800000">
            <a:off x="8815994" y="4878295"/>
            <a:ext cx="124963" cy="574030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Conector Angulado 21">
            <a:extLst>
              <a:ext uri="{FF2B5EF4-FFF2-40B4-BE49-F238E27FC236}">
                <a16:creationId xmlns:a16="http://schemas.microsoft.com/office/drawing/2014/main" id="{8C526972-FD2F-827B-78A8-E37C7C2CC2CA}"/>
              </a:ext>
            </a:extLst>
          </p:cNvPr>
          <p:cNvCxnSpPr>
            <a:cxnSpLocks/>
          </p:cNvCxnSpPr>
          <p:nvPr/>
        </p:nvCxnSpPr>
        <p:spPr>
          <a:xfrm rot="10800000">
            <a:off x="8815994" y="4878295"/>
            <a:ext cx="124963" cy="949876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E982763-DE57-4882-E945-9555F28EF9C4}"/>
              </a:ext>
            </a:extLst>
          </p:cNvPr>
          <p:cNvSpPr/>
          <p:nvPr/>
        </p:nvSpPr>
        <p:spPr>
          <a:xfrm>
            <a:off x="8189609" y="5959832"/>
            <a:ext cx="566541" cy="341118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pt-BR" sz="450" b="1">
                <a:solidFill>
                  <a:schemeClr val="accent6">
                    <a:lumMod val="50000"/>
                  </a:schemeClr>
                </a:solidFill>
              </a:rPr>
              <a:t>DIVISÃO JURÍDICA DE </a:t>
            </a:r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LICITAÇÕES E CONTRATAÇÕES</a:t>
            </a:r>
            <a:endParaRPr lang="pt-BR" sz="450" b="1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DA212D0-4533-796A-AE71-23B68B9C155E}"/>
              </a:ext>
            </a:extLst>
          </p:cNvPr>
          <p:cNvSpPr/>
          <p:nvPr/>
        </p:nvSpPr>
        <p:spPr>
          <a:xfrm>
            <a:off x="8532293" y="6361952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LICITAÇÕES E CONTRATAÇÕES DE TECNOLOGIA</a:t>
            </a:r>
          </a:p>
        </p:txBody>
      </p:sp>
      <p:sp>
        <p:nvSpPr>
          <p:cNvPr id="21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C4773B4-CF13-E832-8EF3-615BF54E84B4}"/>
              </a:ext>
            </a:extLst>
          </p:cNvPr>
          <p:cNvSpPr/>
          <p:nvPr/>
        </p:nvSpPr>
        <p:spPr>
          <a:xfrm>
            <a:off x="8532293" y="6803081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CONTRATAÇÕES</a:t>
            </a:r>
          </a:p>
        </p:txBody>
      </p:sp>
      <p:sp>
        <p:nvSpPr>
          <p:cNvPr id="21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4ABC207-C5F7-6827-2D3A-409753364493}"/>
              </a:ext>
            </a:extLst>
          </p:cNvPr>
          <p:cNvSpPr/>
          <p:nvPr/>
        </p:nvSpPr>
        <p:spPr>
          <a:xfrm>
            <a:off x="8532293" y="7242481"/>
            <a:ext cx="473193" cy="35276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SETOR JURÍDICO DE CONTRATAÇÕES ESTRATÉGICAS</a:t>
            </a:r>
          </a:p>
        </p:txBody>
      </p:sp>
      <p:sp>
        <p:nvSpPr>
          <p:cNvPr id="219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6199126B-86DD-9F5F-4371-4CBB1D9E84AD}"/>
              </a:ext>
            </a:extLst>
          </p:cNvPr>
          <p:cNvSpPr/>
          <p:nvPr/>
        </p:nvSpPr>
        <p:spPr>
          <a:xfrm>
            <a:off x="9099263" y="6361952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PREGÕES E CONTRATAÇÕES</a:t>
            </a:r>
          </a:p>
        </p:txBody>
      </p:sp>
      <p:sp>
        <p:nvSpPr>
          <p:cNvPr id="220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8FB86E4A-9F6C-E242-5F15-29D4564B6706}"/>
              </a:ext>
            </a:extLst>
          </p:cNvPr>
          <p:cNvSpPr/>
          <p:nvPr/>
        </p:nvSpPr>
        <p:spPr>
          <a:xfrm>
            <a:off x="9099262" y="6804064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20" b="1" dirty="0">
                <a:solidFill>
                  <a:schemeClr val="accent6">
                    <a:lumMod val="50000"/>
                  </a:schemeClr>
                </a:solidFill>
              </a:rPr>
              <a:t>UNIDADE JURÍDICA DE CONTRATAÇÕES DIRETAS E EXECUÇÃO CONTRATUAL</a:t>
            </a:r>
          </a:p>
        </p:txBody>
      </p:sp>
      <p:sp>
        <p:nvSpPr>
          <p:cNvPr id="221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D465D28-32EA-40B9-32D7-43BF1F2D15A6}"/>
              </a:ext>
            </a:extLst>
          </p:cNvPr>
          <p:cNvSpPr/>
          <p:nvPr/>
        </p:nvSpPr>
        <p:spPr>
          <a:xfrm>
            <a:off x="9104779" y="7242481"/>
            <a:ext cx="473193" cy="352766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CONSULTAS</a:t>
            </a:r>
          </a:p>
        </p:txBody>
      </p:sp>
      <p:sp>
        <p:nvSpPr>
          <p:cNvPr id="222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E3DB4D52-EC16-74EB-A2D6-33AD1F1A99FE}"/>
              </a:ext>
            </a:extLst>
          </p:cNvPr>
          <p:cNvSpPr/>
          <p:nvPr/>
        </p:nvSpPr>
        <p:spPr>
          <a:xfrm>
            <a:off x="6537531" y="7661717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1</a:t>
            </a:r>
          </a:p>
        </p:txBody>
      </p:sp>
      <p:sp>
        <p:nvSpPr>
          <p:cNvPr id="22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A98436A0-1FD2-7CAC-7EF3-674A9F5B487F}"/>
              </a:ext>
            </a:extLst>
          </p:cNvPr>
          <p:cNvSpPr/>
          <p:nvPr/>
        </p:nvSpPr>
        <p:spPr>
          <a:xfrm>
            <a:off x="6813347" y="8093769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5</a:t>
            </a:r>
          </a:p>
        </p:txBody>
      </p:sp>
      <p:sp>
        <p:nvSpPr>
          <p:cNvPr id="22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9514416-6562-6637-9718-7D0B5E549FBF}"/>
              </a:ext>
            </a:extLst>
          </p:cNvPr>
          <p:cNvSpPr/>
          <p:nvPr/>
        </p:nvSpPr>
        <p:spPr>
          <a:xfrm>
            <a:off x="7081687" y="7666848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2</a:t>
            </a:r>
          </a:p>
        </p:txBody>
      </p:sp>
      <p:sp>
        <p:nvSpPr>
          <p:cNvPr id="225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05B73D5A-D639-AB54-594F-B603F95EC17F}"/>
              </a:ext>
            </a:extLst>
          </p:cNvPr>
          <p:cNvSpPr/>
          <p:nvPr/>
        </p:nvSpPr>
        <p:spPr>
          <a:xfrm>
            <a:off x="7628348" y="7663640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3</a:t>
            </a:r>
          </a:p>
        </p:txBody>
      </p:sp>
      <p:sp>
        <p:nvSpPr>
          <p:cNvPr id="226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5895450A-89C6-B645-2FAC-1AE211314B3F}"/>
              </a:ext>
            </a:extLst>
          </p:cNvPr>
          <p:cNvSpPr/>
          <p:nvPr/>
        </p:nvSpPr>
        <p:spPr>
          <a:xfrm>
            <a:off x="8172504" y="767072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4</a:t>
            </a:r>
          </a:p>
        </p:txBody>
      </p:sp>
      <p:sp>
        <p:nvSpPr>
          <p:cNvPr id="227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75371EF6-4F3C-02DD-735F-C7A9C1556EFA}"/>
              </a:ext>
            </a:extLst>
          </p:cNvPr>
          <p:cNvSpPr/>
          <p:nvPr/>
        </p:nvSpPr>
        <p:spPr>
          <a:xfrm>
            <a:off x="7899101" y="8093769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7</a:t>
            </a:r>
          </a:p>
        </p:txBody>
      </p:sp>
      <p:sp>
        <p:nvSpPr>
          <p:cNvPr id="228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B687017C-6651-0CA3-60C5-7C12AB1778E1}"/>
              </a:ext>
            </a:extLst>
          </p:cNvPr>
          <p:cNvSpPr/>
          <p:nvPr/>
        </p:nvSpPr>
        <p:spPr>
          <a:xfrm>
            <a:off x="7363663" y="808135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JURÍDICA DE APOIO À REDE 6</a:t>
            </a:r>
          </a:p>
        </p:txBody>
      </p:sp>
      <p:cxnSp>
        <p:nvCxnSpPr>
          <p:cNvPr id="230" name="Conector Angulado 21">
            <a:extLst>
              <a:ext uri="{FF2B5EF4-FFF2-40B4-BE49-F238E27FC236}">
                <a16:creationId xmlns:a16="http://schemas.microsoft.com/office/drawing/2014/main" id="{BB60252F-C807-2CE2-7722-50F098A39EC6}"/>
              </a:ext>
            </a:extLst>
          </p:cNvPr>
          <p:cNvCxnSpPr>
            <a:cxnSpLocks/>
            <a:stCxn id="109" idx="0"/>
            <a:endCxn id="107" idx="2"/>
          </p:cNvCxnSpPr>
          <p:nvPr/>
        </p:nvCxnSpPr>
        <p:spPr>
          <a:xfrm flipV="1">
            <a:off x="7824993" y="5667427"/>
            <a:ext cx="727" cy="118069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Conector Angulado 21">
            <a:extLst>
              <a:ext uri="{FF2B5EF4-FFF2-40B4-BE49-F238E27FC236}">
                <a16:creationId xmlns:a16="http://schemas.microsoft.com/office/drawing/2014/main" id="{1F66D8E9-6496-6BD6-A89B-4BF4982FAA2E}"/>
              </a:ext>
            </a:extLst>
          </p:cNvPr>
          <p:cNvCxnSpPr>
            <a:cxnSpLocks/>
            <a:stCxn id="218" idx="1"/>
            <a:endCxn id="215" idx="2"/>
          </p:cNvCxnSpPr>
          <p:nvPr/>
        </p:nvCxnSpPr>
        <p:spPr>
          <a:xfrm rot="10800000">
            <a:off x="8472881" y="6300950"/>
            <a:ext cx="59413" cy="1117914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Conector Angulado 21">
            <a:extLst>
              <a:ext uri="{FF2B5EF4-FFF2-40B4-BE49-F238E27FC236}">
                <a16:creationId xmlns:a16="http://schemas.microsoft.com/office/drawing/2014/main" id="{1E8E0A1C-5CB3-460F-EE5E-76B9888B12D9}"/>
              </a:ext>
            </a:extLst>
          </p:cNvPr>
          <p:cNvCxnSpPr>
            <a:cxnSpLocks/>
            <a:stCxn id="215" idx="0"/>
            <a:endCxn id="44" idx="2"/>
          </p:cNvCxnSpPr>
          <p:nvPr/>
        </p:nvCxnSpPr>
        <p:spPr>
          <a:xfrm flipH="1" flipV="1">
            <a:off x="8456810" y="4464136"/>
            <a:ext cx="16070" cy="1495696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Conector Angulado 21">
            <a:extLst>
              <a:ext uri="{FF2B5EF4-FFF2-40B4-BE49-F238E27FC236}">
                <a16:creationId xmlns:a16="http://schemas.microsoft.com/office/drawing/2014/main" id="{D8FAE56E-666B-4D41-D22D-FF97DA3DBD2F}"/>
              </a:ext>
            </a:extLst>
          </p:cNvPr>
          <p:cNvCxnSpPr>
            <a:cxnSpLocks/>
            <a:stCxn id="216" idx="1"/>
            <a:endCxn id="215" idx="2"/>
          </p:cNvCxnSpPr>
          <p:nvPr/>
        </p:nvCxnSpPr>
        <p:spPr>
          <a:xfrm rot="10800000">
            <a:off x="8472881" y="6300951"/>
            <a:ext cx="59413" cy="237385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Conector Angulado 21">
            <a:extLst>
              <a:ext uri="{FF2B5EF4-FFF2-40B4-BE49-F238E27FC236}">
                <a16:creationId xmlns:a16="http://schemas.microsoft.com/office/drawing/2014/main" id="{DBAEB844-9932-EDFC-2359-87253581D2F1}"/>
              </a:ext>
            </a:extLst>
          </p:cNvPr>
          <p:cNvCxnSpPr>
            <a:cxnSpLocks/>
            <a:stCxn id="217" idx="1"/>
            <a:endCxn id="215" idx="2"/>
          </p:cNvCxnSpPr>
          <p:nvPr/>
        </p:nvCxnSpPr>
        <p:spPr>
          <a:xfrm rot="10800000">
            <a:off x="8472881" y="6300950"/>
            <a:ext cx="59413" cy="678514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Conector Angulado 21">
            <a:extLst>
              <a:ext uri="{FF2B5EF4-FFF2-40B4-BE49-F238E27FC236}">
                <a16:creationId xmlns:a16="http://schemas.microsoft.com/office/drawing/2014/main" id="{2BD1C910-8022-5F1D-AB53-37CD1E5BE2A5}"/>
              </a:ext>
            </a:extLst>
          </p:cNvPr>
          <p:cNvCxnSpPr>
            <a:cxnSpLocks/>
            <a:stCxn id="219" idx="1"/>
            <a:endCxn id="216" idx="3"/>
          </p:cNvCxnSpPr>
          <p:nvPr/>
        </p:nvCxnSpPr>
        <p:spPr>
          <a:xfrm flipH="1">
            <a:off x="9005486" y="6538335"/>
            <a:ext cx="93777" cy="0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Conector Angulado 21">
            <a:extLst>
              <a:ext uri="{FF2B5EF4-FFF2-40B4-BE49-F238E27FC236}">
                <a16:creationId xmlns:a16="http://schemas.microsoft.com/office/drawing/2014/main" id="{549101F2-B6EE-AC62-FFBB-D83F99596FA9}"/>
              </a:ext>
            </a:extLst>
          </p:cNvPr>
          <p:cNvCxnSpPr>
            <a:cxnSpLocks/>
            <a:stCxn id="220" idx="1"/>
            <a:endCxn id="217" idx="3"/>
          </p:cNvCxnSpPr>
          <p:nvPr/>
        </p:nvCxnSpPr>
        <p:spPr>
          <a:xfrm flipH="1" flipV="1">
            <a:off x="9005486" y="6979464"/>
            <a:ext cx="93776" cy="983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Conector Angulado 21">
            <a:extLst>
              <a:ext uri="{FF2B5EF4-FFF2-40B4-BE49-F238E27FC236}">
                <a16:creationId xmlns:a16="http://schemas.microsoft.com/office/drawing/2014/main" id="{7C78BF41-1497-8F3B-E2A2-3C2BE16FD136}"/>
              </a:ext>
            </a:extLst>
          </p:cNvPr>
          <p:cNvCxnSpPr>
            <a:cxnSpLocks/>
            <a:stCxn id="221" idx="1"/>
            <a:endCxn id="218" idx="3"/>
          </p:cNvCxnSpPr>
          <p:nvPr/>
        </p:nvCxnSpPr>
        <p:spPr>
          <a:xfrm flipH="1">
            <a:off x="9005486" y="7418864"/>
            <a:ext cx="99293" cy="0"/>
          </a:xfrm>
          <a:prstGeom prst="straightConnector1">
            <a:avLst/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Conector Angulado 21">
            <a:extLst>
              <a:ext uri="{FF2B5EF4-FFF2-40B4-BE49-F238E27FC236}">
                <a16:creationId xmlns:a16="http://schemas.microsoft.com/office/drawing/2014/main" id="{729114AF-9A73-C09F-E550-021BC2E88CD3}"/>
              </a:ext>
            </a:extLst>
          </p:cNvPr>
          <p:cNvCxnSpPr>
            <a:cxnSpLocks/>
            <a:stCxn id="222" idx="0"/>
            <a:endCxn id="109" idx="2"/>
          </p:cNvCxnSpPr>
          <p:nvPr/>
        </p:nvCxnSpPr>
        <p:spPr>
          <a:xfrm rot="5400000" flipH="1" flipV="1">
            <a:off x="6533036" y="6369760"/>
            <a:ext cx="1523455" cy="1060460"/>
          </a:xfrm>
          <a:prstGeom prst="bentConnector3">
            <a:avLst>
              <a:gd name="adj1" fmla="val 763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Conector Angulado 21">
            <a:extLst>
              <a:ext uri="{FF2B5EF4-FFF2-40B4-BE49-F238E27FC236}">
                <a16:creationId xmlns:a16="http://schemas.microsoft.com/office/drawing/2014/main" id="{F75FF639-4BD4-4DE2-E20E-1082A2488311}"/>
              </a:ext>
            </a:extLst>
          </p:cNvPr>
          <p:cNvCxnSpPr>
            <a:cxnSpLocks/>
            <a:stCxn id="224" idx="0"/>
            <a:endCxn id="109" idx="2"/>
          </p:cNvCxnSpPr>
          <p:nvPr/>
        </p:nvCxnSpPr>
        <p:spPr>
          <a:xfrm rot="5400000" flipH="1" flipV="1">
            <a:off x="6802548" y="6644403"/>
            <a:ext cx="1528586" cy="516304"/>
          </a:xfrm>
          <a:prstGeom prst="bentConnector3">
            <a:avLst>
              <a:gd name="adj1" fmla="val 777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Conector Angulado 21">
            <a:extLst>
              <a:ext uri="{FF2B5EF4-FFF2-40B4-BE49-F238E27FC236}">
                <a16:creationId xmlns:a16="http://schemas.microsoft.com/office/drawing/2014/main" id="{D0D1CC3A-D213-EF75-86B9-081505823BC5}"/>
              </a:ext>
            </a:extLst>
          </p:cNvPr>
          <p:cNvCxnSpPr>
            <a:cxnSpLocks/>
            <a:stCxn id="225" idx="0"/>
            <a:endCxn id="109" idx="2"/>
          </p:cNvCxnSpPr>
          <p:nvPr/>
        </p:nvCxnSpPr>
        <p:spPr>
          <a:xfrm rot="16200000" flipV="1">
            <a:off x="7077483" y="6885772"/>
            <a:ext cx="1525378" cy="30357"/>
          </a:xfrm>
          <a:prstGeom prst="bentConnector3">
            <a:avLst>
              <a:gd name="adj1" fmla="val 7685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Conector Angulado 21">
            <a:extLst>
              <a:ext uri="{FF2B5EF4-FFF2-40B4-BE49-F238E27FC236}">
                <a16:creationId xmlns:a16="http://schemas.microsoft.com/office/drawing/2014/main" id="{60DF59DE-4BC3-6D93-5EE5-40418717A655}"/>
              </a:ext>
            </a:extLst>
          </p:cNvPr>
          <p:cNvCxnSpPr>
            <a:cxnSpLocks/>
            <a:stCxn id="226" idx="0"/>
            <a:endCxn id="109" idx="2"/>
          </p:cNvCxnSpPr>
          <p:nvPr/>
        </p:nvCxnSpPr>
        <p:spPr>
          <a:xfrm rot="16200000" flipV="1">
            <a:off x="7346021" y="6617235"/>
            <a:ext cx="1532459" cy="574513"/>
          </a:xfrm>
          <a:prstGeom prst="bentConnector3">
            <a:avLst>
              <a:gd name="adj1" fmla="val 8271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Conector Angulado 21">
            <a:extLst>
              <a:ext uri="{FF2B5EF4-FFF2-40B4-BE49-F238E27FC236}">
                <a16:creationId xmlns:a16="http://schemas.microsoft.com/office/drawing/2014/main" id="{0CFF3094-7285-3E62-4D67-0972B08D4021}"/>
              </a:ext>
            </a:extLst>
          </p:cNvPr>
          <p:cNvCxnSpPr>
            <a:cxnSpLocks/>
            <a:stCxn id="109" idx="2"/>
            <a:endCxn id="223" idx="0"/>
          </p:cNvCxnSpPr>
          <p:nvPr/>
        </p:nvCxnSpPr>
        <p:spPr>
          <a:xfrm rot="5400000">
            <a:off x="6454918" y="6723693"/>
            <a:ext cx="1955507" cy="784644"/>
          </a:xfrm>
          <a:prstGeom prst="bentConnector3">
            <a:avLst>
              <a:gd name="adj1" fmla="val 72005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Conector Angulado 21">
            <a:extLst>
              <a:ext uri="{FF2B5EF4-FFF2-40B4-BE49-F238E27FC236}">
                <a16:creationId xmlns:a16="http://schemas.microsoft.com/office/drawing/2014/main" id="{DA7603C8-CC28-05A7-569E-7FF58FC2007E}"/>
              </a:ext>
            </a:extLst>
          </p:cNvPr>
          <p:cNvCxnSpPr>
            <a:cxnSpLocks/>
            <a:stCxn id="109" idx="2"/>
            <a:endCxn id="228" idx="0"/>
          </p:cNvCxnSpPr>
          <p:nvPr/>
        </p:nvCxnSpPr>
        <p:spPr>
          <a:xfrm rot="5400000">
            <a:off x="6736285" y="6992642"/>
            <a:ext cx="1943089" cy="234328"/>
          </a:xfrm>
          <a:prstGeom prst="bentConnector3">
            <a:avLst>
              <a:gd name="adj1" fmla="val 72453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Conector Angulado 21">
            <a:extLst>
              <a:ext uri="{FF2B5EF4-FFF2-40B4-BE49-F238E27FC236}">
                <a16:creationId xmlns:a16="http://schemas.microsoft.com/office/drawing/2014/main" id="{FB058506-B002-6DD7-79F7-025BEA964687}"/>
              </a:ext>
            </a:extLst>
          </p:cNvPr>
          <p:cNvCxnSpPr>
            <a:cxnSpLocks/>
            <a:stCxn id="109" idx="2"/>
            <a:endCxn id="227" idx="0"/>
          </p:cNvCxnSpPr>
          <p:nvPr/>
        </p:nvCxnSpPr>
        <p:spPr>
          <a:xfrm rot="16200000" flipH="1">
            <a:off x="6997795" y="6965460"/>
            <a:ext cx="1955507" cy="301110"/>
          </a:xfrm>
          <a:prstGeom prst="bentConnector3">
            <a:avLst>
              <a:gd name="adj1" fmla="val 72005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3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14ADC061-CEEB-7C58-BB6F-6B01509B4734}"/>
              </a:ext>
            </a:extLst>
          </p:cNvPr>
          <p:cNvSpPr/>
          <p:nvPr/>
        </p:nvSpPr>
        <p:spPr>
          <a:xfrm>
            <a:off x="3204305" y="4737771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DE COMUNICAÇÃO REGIONAL 29</a:t>
            </a:r>
          </a:p>
        </p:txBody>
      </p:sp>
      <p:sp>
        <p:nvSpPr>
          <p:cNvPr id="384" name="Retângulo Arredondado 48">
            <a:hlinkClick r:id="" action="ppaction://noaction"/>
            <a:extLst>
              <a:ext uri="{FF2B5EF4-FFF2-40B4-BE49-F238E27FC236}">
                <a16:creationId xmlns:a16="http://schemas.microsoft.com/office/drawing/2014/main" id="{F2900B40-9591-B147-C8F8-F5B13ADDF87E}"/>
              </a:ext>
            </a:extLst>
          </p:cNvPr>
          <p:cNvSpPr/>
          <p:nvPr/>
        </p:nvSpPr>
        <p:spPr>
          <a:xfrm>
            <a:off x="3204305" y="5139543"/>
            <a:ext cx="454004" cy="332692"/>
          </a:xfrm>
          <a:prstGeom prst="roundRect">
            <a:avLst/>
          </a:prstGeom>
          <a:solidFill>
            <a:srgbClr val="EDF3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pt-BR" sz="450" b="1" dirty="0">
                <a:solidFill>
                  <a:schemeClr val="accent6">
                    <a:lumMod val="50000"/>
                  </a:schemeClr>
                </a:solidFill>
              </a:rPr>
              <a:t>UNIDADE DE COMUNICAÇÃO REGIONAL 30</a:t>
            </a:r>
          </a:p>
        </p:txBody>
      </p:sp>
      <p:cxnSp>
        <p:nvCxnSpPr>
          <p:cNvPr id="385" name="Conector Angulado 21">
            <a:extLst>
              <a:ext uri="{FF2B5EF4-FFF2-40B4-BE49-F238E27FC236}">
                <a16:creationId xmlns:a16="http://schemas.microsoft.com/office/drawing/2014/main" id="{9A97E65F-FE8B-E0FB-D631-0CEA40BE630A}"/>
              </a:ext>
            </a:extLst>
          </p:cNvPr>
          <p:cNvCxnSpPr>
            <a:cxnSpLocks/>
            <a:stCxn id="383" idx="1"/>
            <a:endCxn id="460" idx="1"/>
          </p:cNvCxnSpPr>
          <p:nvPr/>
        </p:nvCxnSpPr>
        <p:spPr>
          <a:xfrm rot="10800000">
            <a:off x="2619615" y="4904117"/>
            <a:ext cx="584690" cy="12700"/>
          </a:xfrm>
          <a:prstGeom prst="bentConnector5">
            <a:avLst>
              <a:gd name="adj1" fmla="val 11176"/>
              <a:gd name="adj2" fmla="val 1834811"/>
              <a:gd name="adj3" fmla="val 115069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ector Angulado 21">
            <a:extLst>
              <a:ext uri="{FF2B5EF4-FFF2-40B4-BE49-F238E27FC236}">
                <a16:creationId xmlns:a16="http://schemas.microsoft.com/office/drawing/2014/main" id="{2D84A3A6-1E76-DD92-7EBB-B6C0CFEFDE38}"/>
              </a:ext>
            </a:extLst>
          </p:cNvPr>
          <p:cNvCxnSpPr>
            <a:cxnSpLocks/>
            <a:stCxn id="61" idx="1"/>
            <a:endCxn id="43" idx="2"/>
          </p:cNvCxnSpPr>
          <p:nvPr/>
        </p:nvCxnSpPr>
        <p:spPr>
          <a:xfrm rot="10800000">
            <a:off x="6127800" y="4492441"/>
            <a:ext cx="45788" cy="578731"/>
          </a:xfrm>
          <a:prstGeom prst="bentConnector2">
            <a:avLst/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to 71">
            <a:extLst>
              <a:ext uri="{FF2B5EF4-FFF2-40B4-BE49-F238E27FC236}">
                <a16:creationId xmlns:a16="http://schemas.microsoft.com/office/drawing/2014/main" id="{751D00CE-516B-8CFF-A499-09749BA939A1}"/>
              </a:ext>
            </a:extLst>
          </p:cNvPr>
          <p:cNvCxnSpPr>
            <a:stCxn id="154" idx="2"/>
            <a:endCxn id="42" idx="0"/>
          </p:cNvCxnSpPr>
          <p:nvPr/>
        </p:nvCxnSpPr>
        <p:spPr>
          <a:xfrm>
            <a:off x="7333123" y="3118426"/>
            <a:ext cx="0" cy="1017191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Angulado 21">
            <a:extLst>
              <a:ext uri="{FF2B5EF4-FFF2-40B4-BE49-F238E27FC236}">
                <a16:creationId xmlns:a16="http://schemas.microsoft.com/office/drawing/2014/main" id="{9A8D528C-C354-E974-C0F9-386E55DF6DEC}"/>
              </a:ext>
            </a:extLst>
          </p:cNvPr>
          <p:cNvCxnSpPr>
            <a:cxnSpLocks/>
            <a:stCxn id="154" idx="2"/>
            <a:endCxn id="43" idx="0"/>
          </p:cNvCxnSpPr>
          <p:nvPr/>
        </p:nvCxnSpPr>
        <p:spPr>
          <a:xfrm rot="5400000">
            <a:off x="6211864" y="3034363"/>
            <a:ext cx="1037197" cy="1205323"/>
          </a:xfrm>
          <a:prstGeom prst="bentConnector3">
            <a:avLst>
              <a:gd name="adj1" fmla="val 88754"/>
            </a:avLst>
          </a:prstGeom>
          <a:ln w="2540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Conector Angulado 21">
            <a:extLst>
              <a:ext uri="{FF2B5EF4-FFF2-40B4-BE49-F238E27FC236}">
                <a16:creationId xmlns:a16="http://schemas.microsoft.com/office/drawing/2014/main" id="{9FA3F837-1D62-3987-E5DA-11022ED100F6}"/>
              </a:ext>
            </a:extLst>
          </p:cNvPr>
          <p:cNvCxnSpPr>
            <a:cxnSpLocks/>
            <a:stCxn id="402" idx="1"/>
            <a:endCxn id="394" idx="1"/>
          </p:cNvCxnSpPr>
          <p:nvPr/>
        </p:nvCxnSpPr>
        <p:spPr>
          <a:xfrm rot="10800000" flipV="1">
            <a:off x="715751" y="5305889"/>
            <a:ext cx="12700" cy="406204"/>
          </a:xfrm>
          <a:prstGeom prst="bentConnector3">
            <a:avLst>
              <a:gd name="adj1" fmla="val 4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Conector Angulado 21">
            <a:extLst>
              <a:ext uri="{FF2B5EF4-FFF2-40B4-BE49-F238E27FC236}">
                <a16:creationId xmlns:a16="http://schemas.microsoft.com/office/drawing/2014/main" id="{4372B014-8EF7-F1FB-9EA1-679F1946D187}"/>
              </a:ext>
            </a:extLst>
          </p:cNvPr>
          <p:cNvCxnSpPr>
            <a:cxnSpLocks/>
            <a:stCxn id="394" idx="1"/>
            <a:endCxn id="408" idx="1"/>
          </p:cNvCxnSpPr>
          <p:nvPr/>
        </p:nvCxnSpPr>
        <p:spPr>
          <a:xfrm rot="10800000" flipV="1">
            <a:off x="715751" y="5712093"/>
            <a:ext cx="12700" cy="420452"/>
          </a:xfrm>
          <a:prstGeom prst="bentConnector3">
            <a:avLst>
              <a:gd name="adj1" fmla="val 4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Conector Angulado 21">
            <a:extLst>
              <a:ext uri="{FF2B5EF4-FFF2-40B4-BE49-F238E27FC236}">
                <a16:creationId xmlns:a16="http://schemas.microsoft.com/office/drawing/2014/main" id="{FF80ABB1-B656-AEE9-E24F-EEAEF15E08E6}"/>
              </a:ext>
            </a:extLst>
          </p:cNvPr>
          <p:cNvCxnSpPr>
            <a:cxnSpLocks/>
            <a:stCxn id="408" idx="1"/>
            <a:endCxn id="395" idx="1"/>
          </p:cNvCxnSpPr>
          <p:nvPr/>
        </p:nvCxnSpPr>
        <p:spPr>
          <a:xfrm rot="10800000" flipV="1">
            <a:off x="715751" y="6132544"/>
            <a:ext cx="12700" cy="404365"/>
          </a:xfrm>
          <a:prstGeom prst="bentConnector3">
            <a:avLst>
              <a:gd name="adj1" fmla="val 4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Conector Angulado 21">
            <a:extLst>
              <a:ext uri="{FF2B5EF4-FFF2-40B4-BE49-F238E27FC236}">
                <a16:creationId xmlns:a16="http://schemas.microsoft.com/office/drawing/2014/main" id="{C5654BC1-E8D5-12C0-EEBF-44C8969BDBFA}"/>
              </a:ext>
            </a:extLst>
          </p:cNvPr>
          <p:cNvCxnSpPr>
            <a:cxnSpLocks/>
            <a:stCxn id="395" idx="1"/>
            <a:endCxn id="410" idx="1"/>
          </p:cNvCxnSpPr>
          <p:nvPr/>
        </p:nvCxnSpPr>
        <p:spPr>
          <a:xfrm rot="10800000" flipV="1">
            <a:off x="715751" y="6536909"/>
            <a:ext cx="12700" cy="397087"/>
          </a:xfrm>
          <a:prstGeom prst="bentConnector3">
            <a:avLst>
              <a:gd name="adj1" fmla="val 450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ector Angulado 21">
            <a:extLst>
              <a:ext uri="{FF2B5EF4-FFF2-40B4-BE49-F238E27FC236}">
                <a16:creationId xmlns:a16="http://schemas.microsoft.com/office/drawing/2014/main" id="{0AC3A0B5-066D-BFAB-801F-CE757220A11B}"/>
              </a:ext>
            </a:extLst>
          </p:cNvPr>
          <p:cNvCxnSpPr>
            <a:cxnSpLocks/>
            <a:stCxn id="410" idx="1"/>
            <a:endCxn id="458" idx="1"/>
          </p:cNvCxnSpPr>
          <p:nvPr/>
        </p:nvCxnSpPr>
        <p:spPr>
          <a:xfrm rot="10800000" flipV="1">
            <a:off x="715751" y="6933997"/>
            <a:ext cx="12700" cy="395692"/>
          </a:xfrm>
          <a:prstGeom prst="bentConnector3">
            <a:avLst>
              <a:gd name="adj1" fmla="val 44999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Conector Angulado 21">
            <a:extLst>
              <a:ext uri="{FF2B5EF4-FFF2-40B4-BE49-F238E27FC236}">
                <a16:creationId xmlns:a16="http://schemas.microsoft.com/office/drawing/2014/main" id="{34002595-8991-E7E9-5969-6BA3EACA2955}"/>
              </a:ext>
            </a:extLst>
          </p:cNvPr>
          <p:cNvCxnSpPr>
            <a:cxnSpLocks/>
            <a:stCxn id="403" idx="1"/>
            <a:endCxn id="396" idx="1"/>
          </p:cNvCxnSpPr>
          <p:nvPr/>
        </p:nvCxnSpPr>
        <p:spPr>
          <a:xfrm rot="10800000" flipV="1">
            <a:off x="1363199" y="4904117"/>
            <a:ext cx="12700" cy="401772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Conector Angulado 21">
            <a:extLst>
              <a:ext uri="{FF2B5EF4-FFF2-40B4-BE49-F238E27FC236}">
                <a16:creationId xmlns:a16="http://schemas.microsoft.com/office/drawing/2014/main" id="{EF907778-06B1-AA05-9BEA-7BC8DBE93EE6}"/>
              </a:ext>
            </a:extLst>
          </p:cNvPr>
          <p:cNvCxnSpPr>
            <a:cxnSpLocks/>
            <a:stCxn id="396" idx="1"/>
            <a:endCxn id="409" idx="1"/>
          </p:cNvCxnSpPr>
          <p:nvPr/>
        </p:nvCxnSpPr>
        <p:spPr>
          <a:xfrm rot="10800000" flipV="1">
            <a:off x="1363199" y="5305889"/>
            <a:ext cx="12700" cy="406204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ector Angulado 21">
            <a:extLst>
              <a:ext uri="{FF2B5EF4-FFF2-40B4-BE49-F238E27FC236}">
                <a16:creationId xmlns:a16="http://schemas.microsoft.com/office/drawing/2014/main" id="{3BEA34A2-6D77-11FD-B949-25D33992AA53}"/>
              </a:ext>
            </a:extLst>
          </p:cNvPr>
          <p:cNvCxnSpPr>
            <a:cxnSpLocks/>
            <a:stCxn id="409" idx="1"/>
            <a:endCxn id="397" idx="1"/>
          </p:cNvCxnSpPr>
          <p:nvPr/>
        </p:nvCxnSpPr>
        <p:spPr>
          <a:xfrm rot="10800000" flipV="1">
            <a:off x="1363199" y="5712093"/>
            <a:ext cx="12700" cy="420452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onector Angulado 21">
            <a:extLst>
              <a:ext uri="{FF2B5EF4-FFF2-40B4-BE49-F238E27FC236}">
                <a16:creationId xmlns:a16="http://schemas.microsoft.com/office/drawing/2014/main" id="{F1489BCF-5D4F-3A90-07F7-A2CBBF3471E6}"/>
              </a:ext>
            </a:extLst>
          </p:cNvPr>
          <p:cNvCxnSpPr>
            <a:cxnSpLocks/>
            <a:stCxn id="397" idx="1"/>
            <a:endCxn id="404" idx="1"/>
          </p:cNvCxnSpPr>
          <p:nvPr/>
        </p:nvCxnSpPr>
        <p:spPr>
          <a:xfrm rot="10800000" flipV="1">
            <a:off x="1363199" y="6132544"/>
            <a:ext cx="12700" cy="404365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Conector Angulado 21">
            <a:extLst>
              <a:ext uri="{FF2B5EF4-FFF2-40B4-BE49-F238E27FC236}">
                <a16:creationId xmlns:a16="http://schemas.microsoft.com/office/drawing/2014/main" id="{2FF089C0-DEB2-EFAE-F99D-9DB4C02E61B4}"/>
              </a:ext>
            </a:extLst>
          </p:cNvPr>
          <p:cNvCxnSpPr>
            <a:cxnSpLocks/>
            <a:stCxn id="404" idx="1"/>
            <a:endCxn id="470" idx="1"/>
          </p:cNvCxnSpPr>
          <p:nvPr/>
        </p:nvCxnSpPr>
        <p:spPr>
          <a:xfrm rot="10800000" flipV="1">
            <a:off x="1363199" y="6536909"/>
            <a:ext cx="12700" cy="397087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Conector Angulado 21">
            <a:extLst>
              <a:ext uri="{FF2B5EF4-FFF2-40B4-BE49-F238E27FC236}">
                <a16:creationId xmlns:a16="http://schemas.microsoft.com/office/drawing/2014/main" id="{21644E78-2218-41D9-76AE-B302ECBA05F0}"/>
              </a:ext>
            </a:extLst>
          </p:cNvPr>
          <p:cNvCxnSpPr>
            <a:cxnSpLocks/>
            <a:stCxn id="470" idx="1"/>
            <a:endCxn id="457" idx="1"/>
          </p:cNvCxnSpPr>
          <p:nvPr/>
        </p:nvCxnSpPr>
        <p:spPr>
          <a:xfrm rot="10800000" flipV="1">
            <a:off x="1363199" y="6933996"/>
            <a:ext cx="12700" cy="392071"/>
          </a:xfrm>
          <a:prstGeom prst="bentConnector3">
            <a:avLst>
              <a:gd name="adj1" fmla="val 525000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Conector Angulado 21">
            <a:extLst>
              <a:ext uri="{FF2B5EF4-FFF2-40B4-BE49-F238E27FC236}">
                <a16:creationId xmlns:a16="http://schemas.microsoft.com/office/drawing/2014/main" id="{5F200EF0-E1E0-6CC7-06A6-9853F15E9C60}"/>
              </a:ext>
            </a:extLst>
          </p:cNvPr>
          <p:cNvCxnSpPr>
            <a:cxnSpLocks/>
            <a:stCxn id="398" idx="1"/>
            <a:endCxn id="411" idx="1"/>
          </p:cNvCxnSpPr>
          <p:nvPr/>
        </p:nvCxnSpPr>
        <p:spPr>
          <a:xfrm rot="10800000" flipV="1">
            <a:off x="1985991" y="4904117"/>
            <a:ext cx="12700" cy="401772"/>
          </a:xfrm>
          <a:prstGeom prst="bentConnector3">
            <a:avLst>
              <a:gd name="adj1" fmla="val 56250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Conector Angulado 21">
            <a:extLst>
              <a:ext uri="{FF2B5EF4-FFF2-40B4-BE49-F238E27FC236}">
                <a16:creationId xmlns:a16="http://schemas.microsoft.com/office/drawing/2014/main" id="{6ADF93F4-4AE0-42F8-C941-42BF1E23ECF5}"/>
              </a:ext>
            </a:extLst>
          </p:cNvPr>
          <p:cNvCxnSpPr>
            <a:cxnSpLocks/>
            <a:stCxn id="411" idx="1"/>
            <a:endCxn id="400" idx="1"/>
          </p:cNvCxnSpPr>
          <p:nvPr/>
        </p:nvCxnSpPr>
        <p:spPr>
          <a:xfrm rot="10800000" flipV="1">
            <a:off x="1985991" y="5305889"/>
            <a:ext cx="12700" cy="406204"/>
          </a:xfrm>
          <a:prstGeom prst="bentConnector3">
            <a:avLst>
              <a:gd name="adj1" fmla="val 56250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Conector Angulado 21">
            <a:extLst>
              <a:ext uri="{FF2B5EF4-FFF2-40B4-BE49-F238E27FC236}">
                <a16:creationId xmlns:a16="http://schemas.microsoft.com/office/drawing/2014/main" id="{0D493701-424A-0D69-8CE4-B98283168B80}"/>
              </a:ext>
            </a:extLst>
          </p:cNvPr>
          <p:cNvCxnSpPr>
            <a:cxnSpLocks/>
            <a:stCxn id="400" idx="1"/>
            <a:endCxn id="412" idx="1"/>
          </p:cNvCxnSpPr>
          <p:nvPr/>
        </p:nvCxnSpPr>
        <p:spPr>
          <a:xfrm rot="10800000" flipV="1">
            <a:off x="1985991" y="5712093"/>
            <a:ext cx="12700" cy="420452"/>
          </a:xfrm>
          <a:prstGeom prst="bentConnector3">
            <a:avLst>
              <a:gd name="adj1" fmla="val 56250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Conector Angulado 21">
            <a:extLst>
              <a:ext uri="{FF2B5EF4-FFF2-40B4-BE49-F238E27FC236}">
                <a16:creationId xmlns:a16="http://schemas.microsoft.com/office/drawing/2014/main" id="{43ADEFA6-EC5C-5D1E-1BCF-4348EEB3ABB0}"/>
              </a:ext>
            </a:extLst>
          </p:cNvPr>
          <p:cNvCxnSpPr>
            <a:cxnSpLocks/>
            <a:stCxn id="412" idx="1"/>
            <a:endCxn id="401" idx="1"/>
          </p:cNvCxnSpPr>
          <p:nvPr/>
        </p:nvCxnSpPr>
        <p:spPr>
          <a:xfrm rot="10800000" flipV="1">
            <a:off x="1985991" y="6132544"/>
            <a:ext cx="12700" cy="404365"/>
          </a:xfrm>
          <a:prstGeom prst="bentConnector3">
            <a:avLst>
              <a:gd name="adj1" fmla="val 56250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Conector Angulado 21">
            <a:extLst>
              <a:ext uri="{FF2B5EF4-FFF2-40B4-BE49-F238E27FC236}">
                <a16:creationId xmlns:a16="http://schemas.microsoft.com/office/drawing/2014/main" id="{F3B9769D-D6E9-BE95-A2C7-B408074581CE}"/>
              </a:ext>
            </a:extLst>
          </p:cNvPr>
          <p:cNvCxnSpPr>
            <a:cxnSpLocks/>
            <a:stCxn id="401" idx="1"/>
            <a:endCxn id="454" idx="1"/>
          </p:cNvCxnSpPr>
          <p:nvPr/>
        </p:nvCxnSpPr>
        <p:spPr>
          <a:xfrm rot="10800000" flipV="1">
            <a:off x="1985991" y="6536909"/>
            <a:ext cx="12700" cy="397087"/>
          </a:xfrm>
          <a:prstGeom prst="bentConnector3">
            <a:avLst>
              <a:gd name="adj1" fmla="val 562496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Conector Angulado 21">
            <a:extLst>
              <a:ext uri="{FF2B5EF4-FFF2-40B4-BE49-F238E27FC236}">
                <a16:creationId xmlns:a16="http://schemas.microsoft.com/office/drawing/2014/main" id="{FAB9C49B-2581-08BC-B542-DFB264248891}"/>
              </a:ext>
            </a:extLst>
          </p:cNvPr>
          <p:cNvCxnSpPr>
            <a:cxnSpLocks/>
            <a:stCxn id="454" idx="1"/>
            <a:endCxn id="461" idx="1"/>
          </p:cNvCxnSpPr>
          <p:nvPr/>
        </p:nvCxnSpPr>
        <p:spPr>
          <a:xfrm rot="10800000" flipV="1">
            <a:off x="1985991" y="6933996"/>
            <a:ext cx="12700" cy="389379"/>
          </a:xfrm>
          <a:prstGeom prst="bentConnector3">
            <a:avLst>
              <a:gd name="adj1" fmla="val 56250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Conector Angulado 21">
            <a:extLst>
              <a:ext uri="{FF2B5EF4-FFF2-40B4-BE49-F238E27FC236}">
                <a16:creationId xmlns:a16="http://schemas.microsoft.com/office/drawing/2014/main" id="{3E5F3A67-F934-CA06-B6B0-BA83DF9BF6E4}"/>
              </a:ext>
            </a:extLst>
          </p:cNvPr>
          <p:cNvCxnSpPr>
            <a:cxnSpLocks/>
            <a:stCxn id="460" idx="1"/>
            <a:endCxn id="456" idx="1"/>
          </p:cNvCxnSpPr>
          <p:nvPr/>
        </p:nvCxnSpPr>
        <p:spPr>
          <a:xfrm rot="10800000" flipV="1">
            <a:off x="2619615" y="4904117"/>
            <a:ext cx="12700" cy="401772"/>
          </a:xfrm>
          <a:prstGeom prst="bentConnector3">
            <a:avLst>
              <a:gd name="adj1" fmla="val 80625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Conector Angulado 21">
            <a:extLst>
              <a:ext uri="{FF2B5EF4-FFF2-40B4-BE49-F238E27FC236}">
                <a16:creationId xmlns:a16="http://schemas.microsoft.com/office/drawing/2014/main" id="{4EF9F506-403C-8991-05D3-E3D5D90E742F}"/>
              </a:ext>
            </a:extLst>
          </p:cNvPr>
          <p:cNvCxnSpPr>
            <a:cxnSpLocks/>
            <a:stCxn id="456" idx="1"/>
            <a:endCxn id="468" idx="1"/>
          </p:cNvCxnSpPr>
          <p:nvPr/>
        </p:nvCxnSpPr>
        <p:spPr>
          <a:xfrm rot="10800000" flipV="1">
            <a:off x="2619615" y="5305889"/>
            <a:ext cx="12700" cy="406204"/>
          </a:xfrm>
          <a:prstGeom prst="bentConnector3">
            <a:avLst>
              <a:gd name="adj1" fmla="val 80625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Conector Angulado 21">
            <a:extLst>
              <a:ext uri="{FF2B5EF4-FFF2-40B4-BE49-F238E27FC236}">
                <a16:creationId xmlns:a16="http://schemas.microsoft.com/office/drawing/2014/main" id="{8D28E921-872F-DDF4-5116-B35549DFA544}"/>
              </a:ext>
            </a:extLst>
          </p:cNvPr>
          <p:cNvCxnSpPr>
            <a:cxnSpLocks/>
            <a:stCxn id="468" idx="1"/>
            <a:endCxn id="451" idx="1"/>
          </p:cNvCxnSpPr>
          <p:nvPr/>
        </p:nvCxnSpPr>
        <p:spPr>
          <a:xfrm rot="10800000" flipV="1">
            <a:off x="2619615" y="5712093"/>
            <a:ext cx="12700" cy="420452"/>
          </a:xfrm>
          <a:prstGeom prst="bentConnector3">
            <a:avLst>
              <a:gd name="adj1" fmla="val 806244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2" name="Conector Angulado 21">
            <a:extLst>
              <a:ext uri="{FF2B5EF4-FFF2-40B4-BE49-F238E27FC236}">
                <a16:creationId xmlns:a16="http://schemas.microsoft.com/office/drawing/2014/main" id="{8C0A0955-EED2-78F3-0D9E-EFD7D63860DF}"/>
              </a:ext>
            </a:extLst>
          </p:cNvPr>
          <p:cNvCxnSpPr>
            <a:cxnSpLocks/>
            <a:stCxn id="451" idx="1"/>
            <a:endCxn id="455" idx="1"/>
          </p:cNvCxnSpPr>
          <p:nvPr/>
        </p:nvCxnSpPr>
        <p:spPr>
          <a:xfrm rot="10800000" flipV="1">
            <a:off x="2619615" y="6132544"/>
            <a:ext cx="12700" cy="404365"/>
          </a:xfrm>
          <a:prstGeom prst="bentConnector3">
            <a:avLst>
              <a:gd name="adj1" fmla="val 80625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6" name="Conector Angulado 21">
            <a:extLst>
              <a:ext uri="{FF2B5EF4-FFF2-40B4-BE49-F238E27FC236}">
                <a16:creationId xmlns:a16="http://schemas.microsoft.com/office/drawing/2014/main" id="{F23C60E9-BC1A-FABF-B39D-91974AEC6F58}"/>
              </a:ext>
            </a:extLst>
          </p:cNvPr>
          <p:cNvCxnSpPr>
            <a:cxnSpLocks/>
            <a:stCxn id="455" idx="1"/>
            <a:endCxn id="469" idx="1"/>
          </p:cNvCxnSpPr>
          <p:nvPr/>
        </p:nvCxnSpPr>
        <p:spPr>
          <a:xfrm rot="10800000" flipV="1">
            <a:off x="2619615" y="6536909"/>
            <a:ext cx="12700" cy="397087"/>
          </a:xfrm>
          <a:prstGeom prst="bentConnector3">
            <a:avLst>
              <a:gd name="adj1" fmla="val 80625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3" name="Conector Angulado 21">
            <a:extLst>
              <a:ext uri="{FF2B5EF4-FFF2-40B4-BE49-F238E27FC236}">
                <a16:creationId xmlns:a16="http://schemas.microsoft.com/office/drawing/2014/main" id="{816383A1-E374-233D-5CA6-F86F53D12F5E}"/>
              </a:ext>
            </a:extLst>
          </p:cNvPr>
          <p:cNvCxnSpPr>
            <a:cxnSpLocks/>
            <a:stCxn id="469" idx="1"/>
            <a:endCxn id="467" idx="1"/>
          </p:cNvCxnSpPr>
          <p:nvPr/>
        </p:nvCxnSpPr>
        <p:spPr>
          <a:xfrm rot="10800000" flipV="1">
            <a:off x="2619615" y="6933996"/>
            <a:ext cx="12700" cy="389379"/>
          </a:xfrm>
          <a:prstGeom prst="bentConnector3">
            <a:avLst>
              <a:gd name="adj1" fmla="val 806252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Conector Angulado 21">
            <a:extLst>
              <a:ext uri="{FF2B5EF4-FFF2-40B4-BE49-F238E27FC236}">
                <a16:creationId xmlns:a16="http://schemas.microsoft.com/office/drawing/2014/main" id="{EA4E4195-DDA3-9953-283F-14B29EC04B50}"/>
              </a:ext>
            </a:extLst>
          </p:cNvPr>
          <p:cNvCxnSpPr>
            <a:cxnSpLocks/>
            <a:stCxn id="383" idx="1"/>
            <a:endCxn id="384" idx="1"/>
          </p:cNvCxnSpPr>
          <p:nvPr/>
        </p:nvCxnSpPr>
        <p:spPr>
          <a:xfrm rot="10800000" flipV="1">
            <a:off x="3204305" y="4904117"/>
            <a:ext cx="12700" cy="401772"/>
          </a:xfrm>
          <a:prstGeom prst="bentConnector3">
            <a:avLst>
              <a:gd name="adj1" fmla="val 618748"/>
            </a:avLst>
          </a:prstGeom>
          <a:ln w="19050">
            <a:solidFill>
              <a:schemeClr val="bg1">
                <a:lumMod val="6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9" name="Conector Angulado 21">
            <a:extLst>
              <a:ext uri="{FF2B5EF4-FFF2-40B4-BE49-F238E27FC236}">
                <a16:creationId xmlns:a16="http://schemas.microsoft.com/office/drawing/2014/main" id="{986B7837-B8D6-C893-9906-2BC216C181CA}"/>
              </a:ext>
            </a:extLst>
          </p:cNvPr>
          <p:cNvCxnSpPr>
            <a:cxnSpLocks/>
            <a:stCxn id="187" idx="1"/>
            <a:endCxn id="198" idx="1"/>
          </p:cNvCxnSpPr>
          <p:nvPr/>
        </p:nvCxnSpPr>
        <p:spPr>
          <a:xfrm rot="10800000" flipH="1" flipV="1">
            <a:off x="2812475" y="11011745"/>
            <a:ext cx="7557" cy="771105"/>
          </a:xfrm>
          <a:prstGeom prst="bentConnector3">
            <a:avLst>
              <a:gd name="adj1" fmla="val -75625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5" name="Conector Angulado 21">
            <a:extLst>
              <a:ext uri="{FF2B5EF4-FFF2-40B4-BE49-F238E27FC236}">
                <a16:creationId xmlns:a16="http://schemas.microsoft.com/office/drawing/2014/main" id="{5DD4041A-7513-3986-8287-C8F1F7E72E61}"/>
              </a:ext>
            </a:extLst>
          </p:cNvPr>
          <p:cNvCxnSpPr>
            <a:cxnSpLocks/>
            <a:stCxn id="188" idx="1"/>
            <a:endCxn id="195" idx="1"/>
          </p:cNvCxnSpPr>
          <p:nvPr/>
        </p:nvCxnSpPr>
        <p:spPr>
          <a:xfrm rot="10800000" flipH="1" flipV="1">
            <a:off x="3498356" y="11011745"/>
            <a:ext cx="3867" cy="386793"/>
          </a:xfrm>
          <a:prstGeom prst="bentConnector3">
            <a:avLst>
              <a:gd name="adj1" fmla="val -1149470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Conector Angulado 21">
            <a:extLst>
              <a:ext uri="{FF2B5EF4-FFF2-40B4-BE49-F238E27FC236}">
                <a16:creationId xmlns:a16="http://schemas.microsoft.com/office/drawing/2014/main" id="{A775CCB9-777F-E308-8755-48C150EA6182}"/>
              </a:ext>
            </a:extLst>
          </p:cNvPr>
          <p:cNvCxnSpPr>
            <a:cxnSpLocks/>
            <a:stCxn id="473" idx="1"/>
            <a:endCxn id="478" idx="1"/>
          </p:cNvCxnSpPr>
          <p:nvPr/>
        </p:nvCxnSpPr>
        <p:spPr>
          <a:xfrm rot="10800000" flipH="1" flipV="1">
            <a:off x="2083881" y="11795226"/>
            <a:ext cx="6912" cy="801898"/>
          </a:xfrm>
          <a:prstGeom prst="bentConnector3">
            <a:avLst>
              <a:gd name="adj1" fmla="val -65457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7" name="Conector Angulado 21">
            <a:extLst>
              <a:ext uri="{FF2B5EF4-FFF2-40B4-BE49-F238E27FC236}">
                <a16:creationId xmlns:a16="http://schemas.microsoft.com/office/drawing/2014/main" id="{0806331C-EDD9-D069-4E22-98BE4931183C}"/>
              </a:ext>
            </a:extLst>
          </p:cNvPr>
          <p:cNvCxnSpPr>
            <a:cxnSpLocks/>
            <a:stCxn id="354" idx="1"/>
            <a:endCxn id="355" idx="1"/>
          </p:cNvCxnSpPr>
          <p:nvPr/>
        </p:nvCxnSpPr>
        <p:spPr>
          <a:xfrm rot="10800000" flipH="1" flipV="1">
            <a:off x="4916837" y="11791411"/>
            <a:ext cx="3163" cy="408350"/>
          </a:xfrm>
          <a:prstGeom prst="bentConnector3">
            <a:avLst>
              <a:gd name="adj1" fmla="val -2208347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8" name="Conector Angulado 21">
            <a:extLst>
              <a:ext uri="{FF2B5EF4-FFF2-40B4-BE49-F238E27FC236}">
                <a16:creationId xmlns:a16="http://schemas.microsoft.com/office/drawing/2014/main" id="{3A6DEEE7-2A16-3E1E-0A9C-17448E33103C}"/>
              </a:ext>
            </a:extLst>
          </p:cNvPr>
          <p:cNvCxnSpPr>
            <a:cxnSpLocks/>
            <a:stCxn id="439" idx="1"/>
            <a:endCxn id="581" idx="1"/>
          </p:cNvCxnSpPr>
          <p:nvPr/>
        </p:nvCxnSpPr>
        <p:spPr>
          <a:xfrm rot="10800000" flipH="1" flipV="1">
            <a:off x="6985922" y="11011745"/>
            <a:ext cx="6675" cy="1188015"/>
          </a:xfrm>
          <a:prstGeom prst="bentConnector3">
            <a:avLst>
              <a:gd name="adj1" fmla="val -808614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7" name="Conector Angulado 21">
            <a:extLst>
              <a:ext uri="{FF2B5EF4-FFF2-40B4-BE49-F238E27FC236}">
                <a16:creationId xmlns:a16="http://schemas.microsoft.com/office/drawing/2014/main" id="{868E03F7-853E-B23A-B0C4-514E6A9AB3D3}"/>
              </a:ext>
            </a:extLst>
          </p:cNvPr>
          <p:cNvCxnSpPr>
            <a:cxnSpLocks/>
            <a:stCxn id="581" idx="1"/>
            <a:endCxn id="587" idx="1"/>
          </p:cNvCxnSpPr>
          <p:nvPr/>
        </p:nvCxnSpPr>
        <p:spPr>
          <a:xfrm rot="10800000" flipH="1" flipV="1">
            <a:off x="6992597" y="12199760"/>
            <a:ext cx="5791" cy="397363"/>
          </a:xfrm>
          <a:prstGeom prst="bentConnector3">
            <a:avLst>
              <a:gd name="adj1" fmla="val -986876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0" name="Conector Angulado 21">
            <a:extLst>
              <a:ext uri="{FF2B5EF4-FFF2-40B4-BE49-F238E27FC236}">
                <a16:creationId xmlns:a16="http://schemas.microsoft.com/office/drawing/2014/main" id="{6FE10F08-AEFA-41F8-3769-E2BA3F85FE73}"/>
              </a:ext>
            </a:extLst>
          </p:cNvPr>
          <p:cNvCxnSpPr>
            <a:cxnSpLocks/>
            <a:stCxn id="443" idx="1"/>
            <a:endCxn id="442" idx="1"/>
          </p:cNvCxnSpPr>
          <p:nvPr/>
        </p:nvCxnSpPr>
        <p:spPr>
          <a:xfrm rot="10800000" flipH="1" flipV="1">
            <a:off x="7680805" y="11795227"/>
            <a:ext cx="1657" cy="404534"/>
          </a:xfrm>
          <a:prstGeom prst="bentConnector3">
            <a:avLst>
              <a:gd name="adj1" fmla="val -4598672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4" name="Conector Angulado 21">
            <a:extLst>
              <a:ext uri="{FF2B5EF4-FFF2-40B4-BE49-F238E27FC236}">
                <a16:creationId xmlns:a16="http://schemas.microsoft.com/office/drawing/2014/main" id="{FBABCE82-5EC8-BC22-894B-0C25BE61AFB6}"/>
              </a:ext>
            </a:extLst>
          </p:cNvPr>
          <p:cNvCxnSpPr>
            <a:cxnSpLocks/>
            <a:stCxn id="591" idx="1"/>
            <a:endCxn id="592" idx="1"/>
          </p:cNvCxnSpPr>
          <p:nvPr/>
        </p:nvCxnSpPr>
        <p:spPr>
          <a:xfrm rot="10800000" flipV="1">
            <a:off x="8351317" y="11795227"/>
            <a:ext cx="2442" cy="404534"/>
          </a:xfrm>
          <a:prstGeom prst="bentConnector3">
            <a:avLst>
              <a:gd name="adj1" fmla="val 3220393"/>
            </a:avLst>
          </a:prstGeom>
          <a:ln w="25400">
            <a:solidFill>
              <a:schemeClr val="bg2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6644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C48E6390759EB48A54424AFDF51051C" ma:contentTypeVersion="18" ma:contentTypeDescription="Crie um novo documento." ma:contentTypeScope="" ma:versionID="c2820d0725606627d5ec7b873bf64ff4">
  <xsd:schema xmlns:xsd="http://www.w3.org/2001/XMLSchema" xmlns:xs="http://www.w3.org/2001/XMLSchema" xmlns:p="http://schemas.microsoft.com/office/2006/metadata/properties" xmlns:ns2="25c3c354-08e8-486b-9689-77ec20c01426" xmlns:ns3="14f0880a-6f66-416f-9130-41f57e325675" targetNamespace="http://schemas.microsoft.com/office/2006/metadata/properties" ma:root="true" ma:fieldsID="c657664cbcd66a3e75b9dd2dd76177fb" ns2:_="" ns3:_="">
    <xsd:import namespace="25c3c354-08e8-486b-9689-77ec20c01426"/>
    <xsd:import namespace="14f0880a-6f66-416f-9130-41f57e3256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c3c354-08e8-486b-9689-77ec20c014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dcb99c23-16d4-4d51-b836-3720d65451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f0880a-6f66-416f-9130-41f57e32567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e10ce0f-ee9f-4079-a0c0-c20c28c2a45f}" ma:internalName="TaxCatchAll" ma:showField="CatchAllData" ma:web="14f0880a-6f66-416f-9130-41f57e3256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25c3c354-08e8-486b-9689-77ec20c01426" xsi:nil="true"/>
    <lcf76f155ced4ddcb4097134ff3c332f xmlns="25c3c354-08e8-486b-9689-77ec20c01426">
      <Terms xmlns="http://schemas.microsoft.com/office/infopath/2007/PartnerControls"/>
    </lcf76f155ced4ddcb4097134ff3c332f>
    <TaxCatchAll xmlns="14f0880a-6f66-416f-9130-41f57e325675" xsi:nil="true"/>
    <SharedWithUsers xmlns="14f0880a-6f66-416f-9130-41f57e325675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6A61BF39-1D95-4C17-B683-1AD69E5854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742523-50AC-40FD-B1AF-876A148B26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c3c354-08e8-486b-9689-77ec20c01426"/>
    <ds:schemaRef ds:uri="14f0880a-6f66-416f-9130-41f57e325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CD1931-D673-4130-B720-A5B06CDE4993}">
  <ds:schemaRefs>
    <ds:schemaRef ds:uri="http://purl.org/dc/elements/1.1/"/>
    <ds:schemaRef ds:uri="http://schemas.openxmlformats.org/package/2006/metadata/core-properties"/>
    <ds:schemaRef ds:uri="25c3c354-08e8-486b-9689-77ec20c01426"/>
    <ds:schemaRef ds:uri="http://schemas.microsoft.com/office/infopath/2007/PartnerControls"/>
    <ds:schemaRef ds:uri="14f0880a-6f66-416f-9130-41f57e325675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</TotalTime>
  <Words>975</Words>
  <Application>Microsoft Office PowerPoint</Application>
  <PresentationFormat>Papel A3 (297 x 420 mm)</PresentationFormat>
  <Paragraphs>234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Natalicia Bueno</dc:creator>
  <cp:lastModifiedBy>Ana Flavia De Souza Sodre</cp:lastModifiedBy>
  <cp:revision>9</cp:revision>
  <cp:lastPrinted>2023-01-03T19:16:39Z</cp:lastPrinted>
  <dcterms:created xsi:type="dcterms:W3CDTF">2022-05-17T14:04:38Z</dcterms:created>
  <dcterms:modified xsi:type="dcterms:W3CDTF">2024-12-12T14:05:51Z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0x010100CC48E6390759EB48A54424AFDF51051C</vt:lpwstr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