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256" r:id="rId2"/>
    <p:sldId id="257" r:id="rId3"/>
    <p:sldId id="258" r:id="rId4"/>
    <p:sldId id="259" r:id="rId5"/>
    <p:sldId id="261" r:id="rId6"/>
    <p:sldId id="263" r:id="rId7"/>
    <p:sldId id="264" r:id="rId8"/>
    <p:sldId id="265" r:id="rId9"/>
    <p:sldId id="266" r:id="rId10"/>
    <p:sldId id="268" r:id="rId11"/>
    <p:sldId id="269" r:id="rId12"/>
    <p:sldId id="270" r:id="rId13"/>
    <p:sldId id="271" r:id="rId14"/>
    <p:sldId id="272" r:id="rId15"/>
    <p:sldId id="273" r:id="rId16"/>
    <p:sldId id="274" r:id="rId17"/>
    <p:sldId id="275" r:id="rId18"/>
    <p:sldId id="276" r:id="rId19"/>
    <p:sldId id="277" r:id="rId20"/>
    <p:sldId id="278" r:id="rId21"/>
    <p:sldId id="279" r:id="rId22"/>
    <p:sldId id="288" r:id="rId23"/>
    <p:sldId id="287" r:id="rId24"/>
    <p:sldId id="286" r:id="rId25"/>
  </p:sldIdLst>
  <p:sldSz cx="12192000" cy="685800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2CC"/>
    <a:srgbClr val="E2F0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6758B15-CB61-408A-8392-EA36AFCB355E}" v="23" dt="2022-03-30T14:50:24.422"/>
  </p1510:revLst>
</p1510:revInfo>
</file>

<file path=ppt/tableStyles.xml><?xml version="1.0" encoding="utf-8"?>
<a:tblStyleLst xmlns:a="http://schemas.openxmlformats.org/drawingml/2006/main" def="{5C22544A-7EE6-4342-B048-85BDC9FD1C3A}">
  <a:tblStyle styleId="{5C22544A-7EE6-4342-B048-85BDC9FD1C3A}" styleName="Estilo Médio 2 - Ênfas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Estilo Médio 2 - Ênfase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D5ABB26-0587-4C30-8999-92F81FD0307C}" styleName="Nenhum Estilo, Nenhuma Grade">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D7B26C5-4107-4FEC-AEDC-1716B250A1EF}" styleName="Estilo Claro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250" autoAdjust="0"/>
    <p:restoredTop sz="93969" autoAdjust="0"/>
  </p:normalViewPr>
  <p:slideViewPr>
    <p:cSldViewPr snapToGrid="0">
      <p:cViewPr varScale="1">
        <p:scale>
          <a:sx n="96" d="100"/>
          <a:sy n="96" d="100"/>
        </p:scale>
        <p:origin x="1368"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tícia Lopes" userId="3ef0ea8f59c7a219" providerId="LiveId" clId="{66758B15-CB61-408A-8392-EA36AFCB355E}"/>
    <pc:docChg chg="custSel modSld">
      <pc:chgData name="Letícia Lopes" userId="3ef0ea8f59c7a219" providerId="LiveId" clId="{66758B15-CB61-408A-8392-EA36AFCB355E}" dt="2022-03-30T14:50:24.422" v="59" actId="255"/>
      <pc:docMkLst>
        <pc:docMk/>
      </pc:docMkLst>
      <pc:sldChg chg="addSp delSp modSp mod">
        <pc:chgData name="Letícia Lopes" userId="3ef0ea8f59c7a219" providerId="LiveId" clId="{66758B15-CB61-408A-8392-EA36AFCB355E}" dt="2022-03-30T13:36:05.777" v="13" actId="1076"/>
        <pc:sldMkLst>
          <pc:docMk/>
          <pc:sldMk cId="1969287860" sldId="263"/>
        </pc:sldMkLst>
        <pc:graphicFrameChg chg="del">
          <ac:chgData name="Letícia Lopes" userId="3ef0ea8f59c7a219" providerId="LiveId" clId="{66758B15-CB61-408A-8392-EA36AFCB355E}" dt="2022-03-30T13:33:43.914" v="0" actId="478"/>
          <ac:graphicFrameMkLst>
            <pc:docMk/>
            <pc:sldMk cId="1969287860" sldId="263"/>
            <ac:graphicFrameMk id="7" creationId="{6EDC4C32-6FC2-444E-BAE7-5199F0FADBBB}"/>
          </ac:graphicFrameMkLst>
        </pc:graphicFrameChg>
        <pc:graphicFrameChg chg="del">
          <ac:chgData name="Letícia Lopes" userId="3ef0ea8f59c7a219" providerId="LiveId" clId="{66758B15-CB61-408A-8392-EA36AFCB355E}" dt="2022-03-30T13:33:45.707" v="1" actId="478"/>
          <ac:graphicFrameMkLst>
            <pc:docMk/>
            <pc:sldMk cId="1969287860" sldId="263"/>
            <ac:graphicFrameMk id="8" creationId="{B228CDF7-91D2-472C-B6BE-5126E24E747D}"/>
          </ac:graphicFrameMkLst>
        </pc:graphicFrameChg>
        <pc:graphicFrameChg chg="add mod">
          <ac:chgData name="Letícia Lopes" userId="3ef0ea8f59c7a219" providerId="LiveId" clId="{66758B15-CB61-408A-8392-EA36AFCB355E}" dt="2022-03-30T13:35:29.427" v="8"/>
          <ac:graphicFrameMkLst>
            <pc:docMk/>
            <pc:sldMk cId="1969287860" sldId="263"/>
            <ac:graphicFrameMk id="9" creationId="{055B3F05-26FA-468F-BD8A-305F3F4F8B71}"/>
          </ac:graphicFrameMkLst>
        </pc:graphicFrameChg>
        <pc:graphicFrameChg chg="add mod">
          <ac:chgData name="Letícia Lopes" userId="3ef0ea8f59c7a219" providerId="LiveId" clId="{66758B15-CB61-408A-8392-EA36AFCB355E}" dt="2022-03-30T13:36:05.777" v="13" actId="1076"/>
          <ac:graphicFrameMkLst>
            <pc:docMk/>
            <pc:sldMk cId="1969287860" sldId="263"/>
            <ac:graphicFrameMk id="10" creationId="{E111635E-A6B7-4BED-AEA8-391F17AAA081}"/>
          </ac:graphicFrameMkLst>
        </pc:graphicFrameChg>
      </pc:sldChg>
      <pc:sldChg chg="addSp delSp modSp mod">
        <pc:chgData name="Letícia Lopes" userId="3ef0ea8f59c7a219" providerId="LiveId" clId="{66758B15-CB61-408A-8392-EA36AFCB355E}" dt="2022-03-30T14:50:24.422" v="59" actId="255"/>
        <pc:sldMkLst>
          <pc:docMk/>
          <pc:sldMk cId="3773365413" sldId="264"/>
        </pc:sldMkLst>
        <pc:spChg chg="mod">
          <ac:chgData name="Letícia Lopes" userId="3ef0ea8f59c7a219" providerId="LiveId" clId="{66758B15-CB61-408A-8392-EA36AFCB355E}" dt="2022-03-30T13:36:26.415" v="31" actId="20577"/>
          <ac:spMkLst>
            <pc:docMk/>
            <pc:sldMk cId="3773365413" sldId="264"/>
            <ac:spMk id="6" creationId="{D70827DF-E441-4818-9173-30DDCFA77AE2}"/>
          </ac:spMkLst>
        </pc:spChg>
        <pc:graphicFrameChg chg="del mod">
          <ac:chgData name="Letícia Lopes" userId="3ef0ea8f59c7a219" providerId="LiveId" clId="{66758B15-CB61-408A-8392-EA36AFCB355E}" dt="2022-03-30T14:48:52.622" v="40" actId="478"/>
          <ac:graphicFrameMkLst>
            <pc:docMk/>
            <pc:sldMk cId="3773365413" sldId="264"/>
            <ac:graphicFrameMk id="3" creationId="{095B5E82-15D6-4F9E-83FC-88D3037D9D07}"/>
          </ac:graphicFrameMkLst>
        </pc:graphicFrameChg>
        <pc:graphicFrameChg chg="del mod">
          <ac:chgData name="Letícia Lopes" userId="3ef0ea8f59c7a219" providerId="LiveId" clId="{66758B15-CB61-408A-8392-EA36AFCB355E}" dt="2022-03-30T14:48:53.896" v="41" actId="478"/>
          <ac:graphicFrameMkLst>
            <pc:docMk/>
            <pc:sldMk cId="3773365413" sldId="264"/>
            <ac:graphicFrameMk id="4" creationId="{6E1D27DD-A65E-47ED-B633-D6B4CA6A4D33}"/>
          </ac:graphicFrameMkLst>
        </pc:graphicFrameChg>
        <pc:graphicFrameChg chg="add mod">
          <ac:chgData name="Letícia Lopes" userId="3ef0ea8f59c7a219" providerId="LiveId" clId="{66758B15-CB61-408A-8392-EA36AFCB355E}" dt="2022-03-30T14:49:31.593" v="49" actId="255"/>
          <ac:graphicFrameMkLst>
            <pc:docMk/>
            <pc:sldMk cId="3773365413" sldId="264"/>
            <ac:graphicFrameMk id="7" creationId="{2D86F85A-0004-494A-904F-5E4F05818C67}"/>
          </ac:graphicFrameMkLst>
        </pc:graphicFrameChg>
        <pc:graphicFrameChg chg="add mod">
          <ac:chgData name="Letícia Lopes" userId="3ef0ea8f59c7a219" providerId="LiveId" clId="{66758B15-CB61-408A-8392-EA36AFCB355E}" dt="2022-03-30T14:50:24.422" v="59" actId="255"/>
          <ac:graphicFrameMkLst>
            <pc:docMk/>
            <pc:sldMk cId="3773365413" sldId="264"/>
            <ac:graphicFrameMk id="8" creationId="{4B2DA52F-89DD-4DBA-903F-7F28F1547CC6}"/>
          </ac:graphicFrameMkLst>
        </pc:graphicFrameChg>
      </pc:sldChg>
      <pc:sldChg chg="modSp mod">
        <pc:chgData name="Letícia Lopes" userId="3ef0ea8f59c7a219" providerId="LiveId" clId="{66758B15-CB61-408A-8392-EA36AFCB355E}" dt="2022-03-30T13:43:48.787" v="39" actId="14100"/>
        <pc:sldMkLst>
          <pc:docMk/>
          <pc:sldMk cId="1908638506" sldId="272"/>
        </pc:sldMkLst>
        <pc:spChg chg="mod">
          <ac:chgData name="Letícia Lopes" userId="3ef0ea8f59c7a219" providerId="LiveId" clId="{66758B15-CB61-408A-8392-EA36AFCB355E}" dt="2022-03-30T13:43:48.787" v="39" actId="14100"/>
          <ac:spMkLst>
            <pc:docMk/>
            <pc:sldMk cId="1908638506" sldId="272"/>
            <ac:spMk id="5" creationId="{90A0C4EB-4ECD-4517-9DC4-1ACBAFCF088B}"/>
          </ac:spMkLst>
        </pc:spChg>
        <pc:picChg chg="mod">
          <ac:chgData name="Letícia Lopes" userId="3ef0ea8f59c7a219" providerId="LiveId" clId="{66758B15-CB61-408A-8392-EA36AFCB355E}" dt="2022-03-30T13:40:52.714" v="35" actId="1076"/>
          <ac:picMkLst>
            <pc:docMk/>
            <pc:sldMk cId="1908638506" sldId="272"/>
            <ac:picMk id="4" creationId="{62D02B33-D200-4CF1-986F-67BF2BF8581E}"/>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https://d.docs.live.net/3ef0ea8f59c7a219/INFRALAB/IPR/Frente%20Rodovi&#225;ria/Meta%20II/AT-Frequencia%20Trincamento/Resumo%20-%20Let&#237;cia.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s://d.docs.live.net/3ef0ea8f59c7a219/INFRALAB/IPR/Frente%20Rodovi&#225;ria/Meta%20II/AT-Frequencia%20Trincamento/Resumo%20-%20Let&#237;cia.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0" i="0" u="none" strike="noStrike" kern="1200" spc="70" baseline="0">
                <a:solidFill>
                  <a:schemeClr val="dk1">
                    <a:lumMod val="50000"/>
                    <a:lumOff val="50000"/>
                  </a:schemeClr>
                </a:solidFill>
                <a:latin typeface="+mn-lt"/>
                <a:ea typeface="+mn-ea"/>
                <a:cs typeface="+mn-cs"/>
              </a:defRPr>
            </a:pPr>
            <a:r>
              <a:rPr lang="en-US"/>
              <a:t>Correlação entre as áreas fissuradas</a:t>
            </a:r>
          </a:p>
        </c:rich>
      </c:tx>
      <c:overlay val="0"/>
      <c:spPr>
        <a:noFill/>
        <a:ln>
          <a:noFill/>
        </a:ln>
        <a:effectLst/>
      </c:spPr>
      <c:txPr>
        <a:bodyPr rot="0" spcFirstLastPara="1" vertOverflow="ellipsis" vert="horz" wrap="square" anchor="ctr" anchorCtr="1"/>
        <a:lstStyle/>
        <a:p>
          <a:pPr>
            <a:defRPr sz="2128" b="0" i="0" u="none" strike="noStrike" kern="1200" spc="70" baseline="0">
              <a:solidFill>
                <a:schemeClr val="dk1">
                  <a:lumMod val="50000"/>
                  <a:lumOff val="50000"/>
                </a:schemeClr>
              </a:solidFill>
              <a:latin typeface="+mn-lt"/>
              <a:ea typeface="+mn-ea"/>
              <a:cs typeface="+mn-cs"/>
            </a:defRPr>
          </a:pPr>
          <a:endParaRPr lang="pt-BR"/>
        </a:p>
      </c:txPr>
    </c:title>
    <c:autoTitleDeleted val="0"/>
    <c:plotArea>
      <c:layout>
        <c:manualLayout>
          <c:layoutTarget val="inner"/>
          <c:xMode val="edge"/>
          <c:yMode val="edge"/>
          <c:x val="9.8308749574242155E-2"/>
          <c:y val="0.14873180609290057"/>
          <c:w val="0.86334010538758987"/>
          <c:h val="0.6732098477358992"/>
        </c:manualLayout>
      </c:layout>
      <c:scatterChart>
        <c:scatterStyle val="lineMarker"/>
        <c:varyColors val="0"/>
        <c:ser>
          <c:idx val="0"/>
          <c:order val="0"/>
          <c:tx>
            <c:strRef>
              <c:f>'[Resumo - Letícia.xlsx]Dados HDM (2)'!$F$2</c:f>
              <c:strCache>
                <c:ptCount val="1"/>
                <c:pt idx="0">
                  <c:v>DNIT_007_2003_PRO</c:v>
                </c:pt>
              </c:strCache>
            </c:strRef>
          </c:tx>
          <c:spPr>
            <a:ln w="25400">
              <a:noFill/>
            </a:ln>
            <a:effectLst/>
          </c:spPr>
          <c:marker>
            <c:symbol val="circle"/>
            <c:size val="4"/>
            <c:spPr>
              <a:solidFill>
                <a:schemeClr val="accent1"/>
              </a:solidFill>
              <a:ln w="9525" cap="flat" cmpd="sng" algn="ctr">
                <a:solidFill>
                  <a:schemeClr val="accent1"/>
                </a:solidFill>
                <a:round/>
              </a:ln>
              <a:effectLst/>
            </c:spPr>
          </c:marker>
          <c:trendline>
            <c:spPr>
              <a:ln w="63500" cap="rnd" cmpd="sng" algn="ctr">
                <a:solidFill>
                  <a:schemeClr val="accent1">
                    <a:alpha val="25000"/>
                  </a:schemeClr>
                </a:solidFill>
                <a:round/>
              </a:ln>
              <a:effectLst/>
            </c:spPr>
            <c:trendlineType val="poly"/>
            <c:order val="2"/>
            <c:intercept val="0"/>
            <c:dispRSqr val="1"/>
            <c:dispEq val="1"/>
            <c:trendlineLbl>
              <c:layout>
                <c:manualLayout>
                  <c:x val="-0.16732023000941676"/>
                  <c:y val="7.5829561963244807E-2"/>
                </c:manualLayout>
              </c:layout>
              <c:numFmt formatCode="General" sourceLinked="0"/>
              <c:spPr>
                <a:solidFill>
                  <a:schemeClr val="bg1"/>
                </a:solidFill>
                <a:ln>
                  <a:noFill/>
                </a:ln>
                <a:effectLst/>
              </c:spPr>
              <c:txPr>
                <a:bodyPr rot="0" spcFirstLastPara="1" vertOverflow="ellipsis" vert="horz" wrap="square" anchor="ctr" anchorCtr="1"/>
                <a:lstStyle/>
                <a:p>
                  <a:pPr>
                    <a:defRPr sz="1197" b="0" i="0" u="none" strike="noStrike" kern="1200" baseline="0">
                      <a:solidFill>
                        <a:schemeClr val="dk1">
                          <a:lumMod val="50000"/>
                          <a:lumOff val="50000"/>
                        </a:schemeClr>
                      </a:solidFill>
                      <a:latin typeface="+mn-lt"/>
                      <a:ea typeface="+mn-ea"/>
                      <a:cs typeface="+mn-cs"/>
                    </a:defRPr>
                  </a:pPr>
                  <a:endParaRPr lang="pt-BR"/>
                </a:p>
              </c:txPr>
            </c:trendlineLbl>
          </c:trendline>
          <c:xVal>
            <c:numRef>
              <c:f>'[Resumo - Letícia.xlsx]Dados HDM (2)'!$H$3:$H$99</c:f>
              <c:numCache>
                <c:formatCode>General</c:formatCode>
                <c:ptCount val="97"/>
                <c:pt idx="42" formatCode="0.00%">
                  <c:v>5.3333333333333337E-2</c:v>
                </c:pt>
                <c:pt idx="43" formatCode="0.00%">
                  <c:v>0.18099999999999997</c:v>
                </c:pt>
                <c:pt idx="44" formatCode="0.00%">
                  <c:v>0.44800000000000006</c:v>
                </c:pt>
                <c:pt idx="45" formatCode="0.00%">
                  <c:v>8.0000000000000002E-3</c:v>
                </c:pt>
                <c:pt idx="46" formatCode="0.00%">
                  <c:v>6.8666666666666668E-2</c:v>
                </c:pt>
                <c:pt idx="47" formatCode="0.00%">
                  <c:v>3.3979157688717045E-2</c:v>
                </c:pt>
                <c:pt idx="48" formatCode="0.00%">
                  <c:v>1.7999999999999999E-2</c:v>
                </c:pt>
                <c:pt idx="49" formatCode="0.00%">
                  <c:v>4.2700000000000002E-2</c:v>
                </c:pt>
                <c:pt idx="50" formatCode="0.00%">
                  <c:v>0</c:v>
                </c:pt>
                <c:pt idx="51" formatCode="0.00%">
                  <c:v>9.1999999999999998E-2</c:v>
                </c:pt>
                <c:pt idx="52" formatCode="0.00%">
                  <c:v>0.115</c:v>
                </c:pt>
                <c:pt idx="54" formatCode="0.00%">
                  <c:v>0.309</c:v>
                </c:pt>
                <c:pt idx="55" formatCode="0.00%">
                  <c:v>2.4E-2</c:v>
                </c:pt>
                <c:pt idx="56" formatCode="0.00%">
                  <c:v>0</c:v>
                </c:pt>
                <c:pt idx="57" formatCode="0.00%">
                  <c:v>0.105</c:v>
                </c:pt>
                <c:pt idx="58" formatCode="0.00%">
                  <c:v>0</c:v>
                </c:pt>
                <c:pt idx="59" formatCode="0.00%">
                  <c:v>0</c:v>
                </c:pt>
                <c:pt idx="60" formatCode="0.00%">
                  <c:v>0</c:v>
                </c:pt>
                <c:pt idx="61" formatCode="0.00%">
                  <c:v>0</c:v>
                </c:pt>
                <c:pt idx="62" formatCode="0.00%">
                  <c:v>0.14533333333333334</c:v>
                </c:pt>
                <c:pt idx="63" formatCode="0.00%">
                  <c:v>0.23466666666666666</c:v>
                </c:pt>
                <c:pt idx="64" formatCode="0.00%">
                  <c:v>0.34200000000000003</c:v>
                </c:pt>
                <c:pt idx="65" formatCode="0.00%">
                  <c:v>0.56666666666666665</c:v>
                </c:pt>
                <c:pt idx="66" formatCode="0.00%">
                  <c:v>0.10666666666666667</c:v>
                </c:pt>
                <c:pt idx="68" formatCode="0.00%">
                  <c:v>0.28199999999999997</c:v>
                </c:pt>
                <c:pt idx="69" formatCode="0.00%">
                  <c:v>0.5</c:v>
                </c:pt>
                <c:pt idx="70" formatCode="0.00%">
                  <c:v>0</c:v>
                </c:pt>
                <c:pt idx="71" formatCode="0.00%">
                  <c:v>0</c:v>
                </c:pt>
                <c:pt idx="72" formatCode="0.00%">
                  <c:v>4.0000000000000001E-3</c:v>
                </c:pt>
                <c:pt idx="73" formatCode="0.00%">
                  <c:v>2.4E-2</c:v>
                </c:pt>
                <c:pt idx="74" formatCode="0.00%">
                  <c:v>1.47E-2</c:v>
                </c:pt>
                <c:pt idx="75" formatCode="0.00%">
                  <c:v>0</c:v>
                </c:pt>
                <c:pt idx="76" formatCode="0.00%">
                  <c:v>1.4999999999999999E-2</c:v>
                </c:pt>
              </c:numCache>
            </c:numRef>
          </c:xVal>
          <c:yVal>
            <c:numRef>
              <c:f>'[Resumo - Letícia.xlsx]Dados HDM (2)'!$F$3:$F$99</c:f>
              <c:numCache>
                <c:formatCode>General</c:formatCode>
                <c:ptCount val="97"/>
                <c:pt idx="42" formatCode="0.00%">
                  <c:v>1.0999999999999999E-2</c:v>
                </c:pt>
                <c:pt idx="43" formatCode="0.00%">
                  <c:v>2.3E-2</c:v>
                </c:pt>
                <c:pt idx="44" formatCode="0.00%">
                  <c:v>5.800000000000001E-2</c:v>
                </c:pt>
                <c:pt idx="45" formatCode="0.00%">
                  <c:v>2E-3</c:v>
                </c:pt>
                <c:pt idx="46" formatCode="0.00%">
                  <c:v>1.5204150383878085E-2</c:v>
                </c:pt>
                <c:pt idx="47" formatCode="0.00%">
                  <c:v>1.1380204592520992E-2</c:v>
                </c:pt>
                <c:pt idx="48" formatCode="0.00%">
                  <c:v>4.0000000000000001E-3</c:v>
                </c:pt>
                <c:pt idx="49" formatCode="0.00%">
                  <c:v>4.0000000000000001E-3</c:v>
                </c:pt>
                <c:pt idx="50" formatCode="0.00%">
                  <c:v>0</c:v>
                </c:pt>
                <c:pt idx="51" formatCode="0.00%">
                  <c:v>5.0000000000000001E-3</c:v>
                </c:pt>
                <c:pt idx="52" formatCode="0.00%">
                  <c:v>2.0366399653462899E-2</c:v>
                </c:pt>
                <c:pt idx="54" formatCode="0.00%">
                  <c:v>4.5999999999999999E-2</c:v>
                </c:pt>
                <c:pt idx="55" formatCode="0.00%">
                  <c:v>6.0000000000000001E-3</c:v>
                </c:pt>
                <c:pt idx="56" formatCode="0.00%">
                  <c:v>0</c:v>
                </c:pt>
                <c:pt idx="57" formatCode="0.00%">
                  <c:v>7.000000000000001E-3</c:v>
                </c:pt>
                <c:pt idx="58" formatCode="0.00%">
                  <c:v>0</c:v>
                </c:pt>
                <c:pt idx="59" formatCode="0.00%">
                  <c:v>0</c:v>
                </c:pt>
                <c:pt idx="60" formatCode="0.00%">
                  <c:v>0</c:v>
                </c:pt>
                <c:pt idx="61" formatCode="0.00%">
                  <c:v>1.9E-2</c:v>
                </c:pt>
                <c:pt idx="62" formatCode="0.00%">
                  <c:v>3.6000000000000004E-2</c:v>
                </c:pt>
                <c:pt idx="63" formatCode="0.00%">
                  <c:v>7.400000000000001E-2</c:v>
                </c:pt>
                <c:pt idx="64" formatCode="0.00%">
                  <c:v>4.2000000000000003E-2</c:v>
                </c:pt>
                <c:pt idx="65" formatCode="0.00%">
                  <c:v>0.19399999999999998</c:v>
                </c:pt>
                <c:pt idx="66" formatCode="0.00%">
                  <c:v>3.5000000000000003E-2</c:v>
                </c:pt>
                <c:pt idx="68" formatCode="0.00%">
                  <c:v>6.7000000000000004E-2</c:v>
                </c:pt>
                <c:pt idx="69" formatCode="0.00%">
                  <c:v>0.11</c:v>
                </c:pt>
                <c:pt idx="70" formatCode="0.00%">
                  <c:v>0</c:v>
                </c:pt>
                <c:pt idx="71" formatCode="0.00%">
                  <c:v>1E-3</c:v>
                </c:pt>
                <c:pt idx="72" formatCode="0.00%">
                  <c:v>1E-3</c:v>
                </c:pt>
                <c:pt idx="73" formatCode="0.00%">
                  <c:v>2E-3</c:v>
                </c:pt>
                <c:pt idx="74" formatCode="0.00%">
                  <c:v>0</c:v>
                </c:pt>
                <c:pt idx="75" formatCode="0.00%">
                  <c:v>0</c:v>
                </c:pt>
                <c:pt idx="76" formatCode="0.00%">
                  <c:v>2.5999999999999999E-2</c:v>
                </c:pt>
              </c:numCache>
            </c:numRef>
          </c:yVal>
          <c:smooth val="0"/>
          <c:extLst>
            <c:ext xmlns:c16="http://schemas.microsoft.com/office/drawing/2014/chart" uri="{C3380CC4-5D6E-409C-BE32-E72D297353CC}">
              <c16:uniqueId val="{00000001-3B6D-42B0-90E1-4F113E047B7E}"/>
            </c:ext>
          </c:extLst>
        </c:ser>
        <c:dLbls>
          <c:showLegendKey val="0"/>
          <c:showVal val="0"/>
          <c:showCatName val="0"/>
          <c:showSerName val="0"/>
          <c:showPercent val="0"/>
          <c:showBubbleSize val="0"/>
        </c:dLbls>
        <c:axId val="1539478031"/>
        <c:axId val="1474659775"/>
      </c:scatterChart>
      <c:valAx>
        <c:axId val="1539478031"/>
        <c:scaling>
          <c:orientation val="minMax"/>
          <c:max val="0.60000000000000009"/>
          <c:min val="0"/>
        </c:scaling>
        <c:delete val="0"/>
        <c:axPos val="b"/>
        <c:majorGridlines>
          <c:spPr>
            <a:ln w="9525" cap="flat" cmpd="sng" algn="ctr">
              <a:solidFill>
                <a:schemeClr val="dk1">
                  <a:lumMod val="15000"/>
                  <a:lumOff val="85000"/>
                </a:schemeClr>
              </a:solidFill>
              <a:round/>
            </a:ln>
            <a:effectLst/>
          </c:spPr>
        </c:majorGridlines>
        <c:title>
          <c:tx>
            <c:rich>
              <a:bodyPr rot="0" spcFirstLastPara="1" vertOverflow="ellipsis" vert="horz" wrap="square" anchor="ctr" anchorCtr="1"/>
              <a:lstStyle/>
              <a:p>
                <a:pPr>
                  <a:defRPr sz="1197" b="1" i="0" u="none" strike="noStrike" kern="1200" baseline="0">
                    <a:solidFill>
                      <a:schemeClr val="dk1">
                        <a:lumMod val="50000"/>
                        <a:lumOff val="50000"/>
                      </a:schemeClr>
                    </a:solidFill>
                    <a:latin typeface="+mn-lt"/>
                    <a:ea typeface="+mn-ea"/>
                    <a:cs typeface="+mn-cs"/>
                  </a:defRPr>
                </a:pPr>
                <a:r>
                  <a:rPr lang="pt-BR"/>
                  <a:t>Método das Malhas (2m) (DNIT 433/2021)</a:t>
                </a:r>
              </a:p>
            </c:rich>
          </c:tx>
          <c:layout>
            <c:manualLayout>
              <c:xMode val="edge"/>
              <c:yMode val="edge"/>
              <c:x val="0.38414462892334245"/>
              <c:y val="0.91817875658077186"/>
            </c:manualLayout>
          </c:layout>
          <c:overlay val="0"/>
          <c:spPr>
            <a:noFill/>
            <a:ln>
              <a:noFill/>
            </a:ln>
            <a:effectLst/>
          </c:spPr>
          <c:txPr>
            <a:bodyPr rot="0" spcFirstLastPara="1" vertOverflow="ellipsis" vert="horz" wrap="square" anchor="ctr" anchorCtr="1"/>
            <a:lstStyle/>
            <a:p>
              <a:pPr>
                <a:defRPr sz="1197" b="1" i="0" u="none" strike="noStrike" kern="1200" baseline="0">
                  <a:solidFill>
                    <a:schemeClr val="dk1">
                      <a:lumMod val="50000"/>
                      <a:lumOff val="50000"/>
                    </a:schemeClr>
                  </a:solidFill>
                  <a:latin typeface="+mn-lt"/>
                  <a:ea typeface="+mn-ea"/>
                  <a:cs typeface="+mn-cs"/>
                </a:defRPr>
              </a:pPr>
              <a:endParaRPr lang="pt-BR"/>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dk1">
                    <a:lumMod val="50000"/>
                    <a:lumOff val="50000"/>
                  </a:schemeClr>
                </a:solidFill>
                <a:latin typeface="+mn-lt"/>
                <a:ea typeface="+mn-ea"/>
                <a:cs typeface="+mn-cs"/>
              </a:defRPr>
            </a:pPr>
            <a:endParaRPr lang="pt-BR"/>
          </a:p>
        </c:txPr>
        <c:crossAx val="1474659775"/>
        <c:crosses val="autoZero"/>
        <c:crossBetween val="midCat"/>
        <c:majorUnit val="5.000000000000001E-2"/>
      </c:valAx>
      <c:valAx>
        <c:axId val="1474659775"/>
        <c:scaling>
          <c:orientation val="minMax"/>
          <c:max val="0.2"/>
          <c:min val="0"/>
        </c:scaling>
        <c:delete val="0"/>
        <c:axPos val="l"/>
        <c:majorGridlines>
          <c:spPr>
            <a:ln w="9525" cap="flat" cmpd="sng" algn="ctr">
              <a:solidFill>
                <a:schemeClr val="dk1">
                  <a:lumMod val="15000"/>
                  <a:lumOff val="85000"/>
                </a:schemeClr>
              </a:solidFill>
              <a:round/>
            </a:ln>
            <a:effectLst/>
          </c:spPr>
        </c:majorGridlines>
        <c:title>
          <c:tx>
            <c:rich>
              <a:bodyPr rot="-5400000" spcFirstLastPara="1" vertOverflow="ellipsis" vert="horz" wrap="square" anchor="ctr" anchorCtr="1"/>
              <a:lstStyle/>
              <a:p>
                <a:pPr>
                  <a:defRPr sz="1197" b="1" i="0" u="none" strike="noStrike" kern="1200" baseline="0">
                    <a:solidFill>
                      <a:schemeClr val="dk1">
                        <a:lumMod val="50000"/>
                        <a:lumOff val="50000"/>
                      </a:schemeClr>
                    </a:solidFill>
                    <a:latin typeface="+mn-lt"/>
                    <a:ea typeface="+mn-ea"/>
                    <a:cs typeface="+mn-cs"/>
                  </a:defRPr>
                </a:pPr>
                <a:r>
                  <a:rPr lang="pt-BR"/>
                  <a:t>DNIT 007/2003 PRO</a:t>
                </a:r>
              </a:p>
            </c:rich>
          </c:tx>
          <c:layout>
            <c:manualLayout>
              <c:xMode val="edge"/>
              <c:yMode val="edge"/>
              <c:x val="2.4241178457893907E-3"/>
              <c:y val="0.26837234568320639"/>
            </c:manualLayout>
          </c:layout>
          <c:overlay val="0"/>
          <c:spPr>
            <a:noFill/>
            <a:ln>
              <a:noFill/>
            </a:ln>
            <a:effectLst/>
          </c:spPr>
          <c:txPr>
            <a:bodyPr rot="-5400000" spcFirstLastPara="1" vertOverflow="ellipsis" vert="horz" wrap="square" anchor="ctr" anchorCtr="1"/>
            <a:lstStyle/>
            <a:p>
              <a:pPr>
                <a:defRPr sz="1197" b="1" i="0" u="none" strike="noStrike" kern="1200" baseline="0">
                  <a:solidFill>
                    <a:schemeClr val="dk1">
                      <a:lumMod val="50000"/>
                      <a:lumOff val="50000"/>
                    </a:schemeClr>
                  </a:solidFill>
                  <a:latin typeface="+mn-lt"/>
                  <a:ea typeface="+mn-ea"/>
                  <a:cs typeface="+mn-cs"/>
                </a:defRPr>
              </a:pPr>
              <a:endParaRPr lang="pt-BR"/>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dk1">
                    <a:lumMod val="50000"/>
                    <a:lumOff val="50000"/>
                  </a:schemeClr>
                </a:solidFill>
                <a:latin typeface="+mn-lt"/>
                <a:ea typeface="+mn-ea"/>
                <a:cs typeface="+mn-cs"/>
              </a:defRPr>
            </a:pPr>
            <a:endParaRPr lang="pt-BR"/>
          </a:p>
        </c:txPr>
        <c:crossAx val="1539478031"/>
        <c:crosses val="autoZero"/>
        <c:crossBetween val="midCat"/>
        <c:majorUnit val="5.000000000000001E-2"/>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100000">
          <a:schemeClr val="lt1">
            <a:lumMod val="95000"/>
          </a:schemeClr>
        </a:gs>
        <a:gs pos="43000">
          <a:schemeClr val="lt1"/>
        </a:gs>
      </a:gsLst>
      <a:path path="circle">
        <a:fillToRect l="50000" t="50000" r="50000" b="50000"/>
      </a:path>
      <a:tileRect/>
    </a:gradFill>
    <a:ln w="9525" cap="flat" cmpd="sng" algn="ctr">
      <a:solidFill>
        <a:schemeClr val="dk1">
          <a:lumMod val="15000"/>
          <a:lumOff val="85000"/>
        </a:schemeClr>
      </a:solidFill>
      <a:round/>
    </a:ln>
    <a:effectLst/>
  </c:spPr>
  <c:txPr>
    <a:bodyPr/>
    <a:lstStyle/>
    <a:p>
      <a:pPr>
        <a:defRPr/>
      </a:pPr>
      <a:endParaRPr lang="pt-B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0" i="0" u="none" strike="noStrike" kern="1200" spc="70" baseline="0">
                <a:solidFill>
                  <a:schemeClr val="dk1">
                    <a:lumMod val="50000"/>
                    <a:lumOff val="50000"/>
                  </a:schemeClr>
                </a:solidFill>
                <a:latin typeface="+mn-lt"/>
                <a:ea typeface="+mn-ea"/>
                <a:cs typeface="+mn-cs"/>
              </a:defRPr>
            </a:pPr>
            <a:r>
              <a:rPr lang="en-US"/>
              <a:t>Correlação entre as áreas fissuradas</a:t>
            </a:r>
          </a:p>
        </c:rich>
      </c:tx>
      <c:overlay val="0"/>
      <c:spPr>
        <a:noFill/>
        <a:ln>
          <a:noFill/>
        </a:ln>
        <a:effectLst/>
      </c:spPr>
      <c:txPr>
        <a:bodyPr rot="0" spcFirstLastPara="1" vertOverflow="ellipsis" vert="horz" wrap="square" anchor="ctr" anchorCtr="1"/>
        <a:lstStyle/>
        <a:p>
          <a:pPr>
            <a:defRPr sz="2128" b="0" i="0" u="none" strike="noStrike" kern="1200" spc="70" baseline="0">
              <a:solidFill>
                <a:schemeClr val="dk1">
                  <a:lumMod val="50000"/>
                  <a:lumOff val="50000"/>
                </a:schemeClr>
              </a:solidFill>
              <a:latin typeface="+mn-lt"/>
              <a:ea typeface="+mn-ea"/>
              <a:cs typeface="+mn-cs"/>
            </a:defRPr>
          </a:pPr>
          <a:endParaRPr lang="pt-BR"/>
        </a:p>
      </c:txPr>
    </c:title>
    <c:autoTitleDeleted val="0"/>
    <c:plotArea>
      <c:layout>
        <c:manualLayout>
          <c:layoutTarget val="inner"/>
          <c:xMode val="edge"/>
          <c:yMode val="edge"/>
          <c:x val="9.8308749574242155E-2"/>
          <c:y val="0.14873180609290057"/>
          <c:w val="0.86334010538758987"/>
          <c:h val="0.6732098477358992"/>
        </c:manualLayout>
      </c:layout>
      <c:scatterChart>
        <c:scatterStyle val="lineMarker"/>
        <c:varyColors val="0"/>
        <c:ser>
          <c:idx val="0"/>
          <c:order val="0"/>
          <c:tx>
            <c:v>UFSM</c:v>
          </c:tx>
          <c:spPr>
            <a:ln w="25400">
              <a:noFill/>
            </a:ln>
            <a:effectLst/>
          </c:spPr>
          <c:marker>
            <c:symbol val="circle"/>
            <c:size val="4"/>
            <c:spPr>
              <a:solidFill>
                <a:schemeClr val="accent1"/>
              </a:solidFill>
              <a:ln w="9525" cap="flat" cmpd="sng" algn="ctr">
                <a:solidFill>
                  <a:schemeClr val="accent1"/>
                </a:solidFill>
                <a:round/>
              </a:ln>
              <a:effectLst/>
            </c:spPr>
          </c:marker>
          <c:xVal>
            <c:numRef>
              <c:f>'[Resumo - Letícia.xlsx]Todos os Dados (2)'!$H$3:$H$44</c:f>
              <c:numCache>
                <c:formatCode>0.00%</c:formatCode>
                <c:ptCount val="42"/>
                <c:pt idx="0">
                  <c:v>0.12121212121212122</c:v>
                </c:pt>
                <c:pt idx="1">
                  <c:v>0.62424242424242427</c:v>
                </c:pt>
                <c:pt idx="2">
                  <c:v>0</c:v>
                </c:pt>
                <c:pt idx="3">
                  <c:v>2.3809523809523808E-2</c:v>
                </c:pt>
                <c:pt idx="4">
                  <c:v>0.25238095238095237</c:v>
                </c:pt>
                <c:pt idx="5">
                  <c:v>0.99285714285714288</c:v>
                </c:pt>
                <c:pt idx="6">
                  <c:v>4.7619047619047623E-3</c:v>
                </c:pt>
                <c:pt idx="7">
                  <c:v>0.56737588652482274</c:v>
                </c:pt>
                <c:pt idx="8">
                  <c:v>0</c:v>
                </c:pt>
                <c:pt idx="9">
                  <c:v>8.8999999999999999E-3</c:v>
                </c:pt>
                <c:pt idx="10">
                  <c:v>0</c:v>
                </c:pt>
                <c:pt idx="11">
                  <c:v>1.44E-2</c:v>
                </c:pt>
                <c:pt idx="12">
                  <c:v>1.67E-2</c:v>
                </c:pt>
                <c:pt idx="13">
                  <c:v>0.19109999999999999</c:v>
                </c:pt>
                <c:pt idx="14">
                  <c:v>3.4999999999999996E-3</c:v>
                </c:pt>
                <c:pt idx="15">
                  <c:v>0.12130000000000001</c:v>
                </c:pt>
                <c:pt idx="16">
                  <c:v>0</c:v>
                </c:pt>
                <c:pt idx="17">
                  <c:v>1.11E-2</c:v>
                </c:pt>
                <c:pt idx="18">
                  <c:v>0</c:v>
                </c:pt>
                <c:pt idx="19">
                  <c:v>6.8900000000000003E-2</c:v>
                </c:pt>
                <c:pt idx="20">
                  <c:v>0</c:v>
                </c:pt>
                <c:pt idx="21">
                  <c:v>0</c:v>
                </c:pt>
                <c:pt idx="22">
                  <c:v>0</c:v>
                </c:pt>
                <c:pt idx="23">
                  <c:v>0.02</c:v>
                </c:pt>
                <c:pt idx="24">
                  <c:v>0</c:v>
                </c:pt>
                <c:pt idx="25">
                  <c:v>1.5600000000000001E-2</c:v>
                </c:pt>
                <c:pt idx="26">
                  <c:v>0</c:v>
                </c:pt>
                <c:pt idx="27">
                  <c:v>8.8999999999999999E-3</c:v>
                </c:pt>
                <c:pt idx="28">
                  <c:v>0</c:v>
                </c:pt>
                <c:pt idx="29">
                  <c:v>4.4000000000000003E-3</c:v>
                </c:pt>
                <c:pt idx="30">
                  <c:v>0</c:v>
                </c:pt>
                <c:pt idx="31">
                  <c:v>4.4000000000000003E-3</c:v>
                </c:pt>
                <c:pt idx="32">
                  <c:v>0.15279999999999999</c:v>
                </c:pt>
                <c:pt idx="33">
                  <c:v>0.58329999999999993</c:v>
                </c:pt>
                <c:pt idx="34">
                  <c:v>0</c:v>
                </c:pt>
                <c:pt idx="35">
                  <c:v>3.3300000000000003E-2</c:v>
                </c:pt>
                <c:pt idx="36">
                  <c:v>7.0999999999999995E-3</c:v>
                </c:pt>
                <c:pt idx="37">
                  <c:v>0.56669999999999998</c:v>
                </c:pt>
                <c:pt idx="38">
                  <c:v>2.2000000000000001E-3</c:v>
                </c:pt>
                <c:pt idx="39">
                  <c:v>7.3300000000000004E-2</c:v>
                </c:pt>
                <c:pt idx="40">
                  <c:v>6.7000000000000002E-3</c:v>
                </c:pt>
                <c:pt idx="41">
                  <c:v>2.6699999999999998E-2</c:v>
                </c:pt>
              </c:numCache>
            </c:numRef>
          </c:xVal>
          <c:yVal>
            <c:numRef>
              <c:f>'[Resumo - Letícia.xlsx]Todos os Dados (2)'!$F$3:$F$44</c:f>
              <c:numCache>
                <c:formatCode>0.00%</c:formatCode>
                <c:ptCount val="42"/>
                <c:pt idx="0">
                  <c:v>2.3772727272727244E-2</c:v>
                </c:pt>
                <c:pt idx="1">
                  <c:v>0.27504924242424261</c:v>
                </c:pt>
                <c:pt idx="2">
                  <c:v>0</c:v>
                </c:pt>
                <c:pt idx="3">
                  <c:v>1.5654761904761905E-3</c:v>
                </c:pt>
                <c:pt idx="4">
                  <c:v>3.6857142857142831E-2</c:v>
                </c:pt>
                <c:pt idx="5">
                  <c:v>0.69509523809523854</c:v>
                </c:pt>
                <c:pt idx="6">
                  <c:v>1.4285714285714284E-4</c:v>
                </c:pt>
                <c:pt idx="7">
                  <c:v>0.11636524822695048</c:v>
                </c:pt>
                <c:pt idx="8">
                  <c:v>0</c:v>
                </c:pt>
                <c:pt idx="9">
                  <c:v>3.5999999999999999E-3</c:v>
                </c:pt>
                <c:pt idx="10">
                  <c:v>0</c:v>
                </c:pt>
                <c:pt idx="11">
                  <c:v>2.8000000000000004E-3</c:v>
                </c:pt>
                <c:pt idx="12">
                  <c:v>7.8000000000000005E-3</c:v>
                </c:pt>
                <c:pt idx="13">
                  <c:v>8.2100000000000006E-2</c:v>
                </c:pt>
                <c:pt idx="14">
                  <c:v>8.0000000000000004E-4</c:v>
                </c:pt>
                <c:pt idx="15">
                  <c:v>7.22E-2</c:v>
                </c:pt>
                <c:pt idx="16">
                  <c:v>0</c:v>
                </c:pt>
                <c:pt idx="17">
                  <c:v>2E-3</c:v>
                </c:pt>
                <c:pt idx="18">
                  <c:v>0</c:v>
                </c:pt>
                <c:pt idx="19">
                  <c:v>2.6699999999999998E-2</c:v>
                </c:pt>
                <c:pt idx="20">
                  <c:v>0</c:v>
                </c:pt>
                <c:pt idx="21">
                  <c:v>0</c:v>
                </c:pt>
                <c:pt idx="22">
                  <c:v>0</c:v>
                </c:pt>
                <c:pt idx="23">
                  <c:v>2.2000000000000001E-3</c:v>
                </c:pt>
                <c:pt idx="24">
                  <c:v>0</c:v>
                </c:pt>
                <c:pt idx="25">
                  <c:v>1.4000000000000002E-3</c:v>
                </c:pt>
                <c:pt idx="26">
                  <c:v>0</c:v>
                </c:pt>
                <c:pt idx="27">
                  <c:v>2E-3</c:v>
                </c:pt>
                <c:pt idx="28">
                  <c:v>0</c:v>
                </c:pt>
                <c:pt idx="29">
                  <c:v>1.1999999999999999E-3</c:v>
                </c:pt>
                <c:pt idx="30">
                  <c:v>0</c:v>
                </c:pt>
                <c:pt idx="31">
                  <c:v>2.0000000000000001E-4</c:v>
                </c:pt>
                <c:pt idx="32">
                  <c:v>4.6900000000000004E-2</c:v>
                </c:pt>
                <c:pt idx="33">
                  <c:v>0.30554999999999999</c:v>
                </c:pt>
                <c:pt idx="34">
                  <c:v>0</c:v>
                </c:pt>
                <c:pt idx="35">
                  <c:v>4.0000000000000001E-3</c:v>
                </c:pt>
                <c:pt idx="36">
                  <c:v>2.9999999999999997E-4</c:v>
                </c:pt>
                <c:pt idx="37">
                  <c:v>0.14849999999999999</c:v>
                </c:pt>
                <c:pt idx="38">
                  <c:v>1E-4</c:v>
                </c:pt>
                <c:pt idx="39">
                  <c:v>2.75E-2</c:v>
                </c:pt>
                <c:pt idx="40">
                  <c:v>1E-4</c:v>
                </c:pt>
                <c:pt idx="41">
                  <c:v>1.8E-3</c:v>
                </c:pt>
              </c:numCache>
            </c:numRef>
          </c:yVal>
          <c:smooth val="0"/>
          <c:extLst>
            <c:ext xmlns:c16="http://schemas.microsoft.com/office/drawing/2014/chart" uri="{C3380CC4-5D6E-409C-BE32-E72D297353CC}">
              <c16:uniqueId val="{00000000-C758-4EFC-ABBF-ED58A175B1A3}"/>
            </c:ext>
          </c:extLst>
        </c:ser>
        <c:ser>
          <c:idx val="1"/>
          <c:order val="1"/>
          <c:tx>
            <c:v>HDM-4</c:v>
          </c:tx>
          <c:spPr>
            <a:ln w="25400">
              <a:noFill/>
            </a:ln>
            <a:effectLst/>
          </c:spPr>
          <c:marker>
            <c:symbol val="circle"/>
            <c:size val="4"/>
            <c:spPr>
              <a:solidFill>
                <a:schemeClr val="accent2"/>
              </a:solidFill>
              <a:ln w="9525" cap="flat" cmpd="sng" algn="ctr">
                <a:solidFill>
                  <a:schemeClr val="accent2"/>
                </a:solidFill>
                <a:round/>
              </a:ln>
              <a:effectLst/>
            </c:spPr>
          </c:marker>
          <c:xVal>
            <c:numRef>
              <c:f>'[Resumo - Letícia.xlsx]Todos os Dados (2)'!$H$45:$H$79</c:f>
              <c:numCache>
                <c:formatCode>0.00%</c:formatCode>
                <c:ptCount val="35"/>
                <c:pt idx="0">
                  <c:v>5.3333333333333337E-2</c:v>
                </c:pt>
                <c:pt idx="1">
                  <c:v>0.18099999999999997</c:v>
                </c:pt>
                <c:pt idx="2">
                  <c:v>0.44800000000000006</c:v>
                </c:pt>
                <c:pt idx="3">
                  <c:v>8.0000000000000002E-3</c:v>
                </c:pt>
                <c:pt idx="4">
                  <c:v>6.8666666666666668E-2</c:v>
                </c:pt>
                <c:pt idx="5">
                  <c:v>3.3979157688717045E-2</c:v>
                </c:pt>
                <c:pt idx="6">
                  <c:v>1.7999999999999999E-2</c:v>
                </c:pt>
                <c:pt idx="7">
                  <c:v>4.2700000000000002E-2</c:v>
                </c:pt>
                <c:pt idx="8">
                  <c:v>0</c:v>
                </c:pt>
                <c:pt idx="9">
                  <c:v>9.1999999999999998E-2</c:v>
                </c:pt>
                <c:pt idx="10">
                  <c:v>0.115</c:v>
                </c:pt>
                <c:pt idx="12">
                  <c:v>0.309</c:v>
                </c:pt>
                <c:pt idx="13">
                  <c:v>2.4E-2</c:v>
                </c:pt>
                <c:pt idx="14">
                  <c:v>0</c:v>
                </c:pt>
                <c:pt idx="15">
                  <c:v>0.105</c:v>
                </c:pt>
                <c:pt idx="16">
                  <c:v>0</c:v>
                </c:pt>
                <c:pt idx="17">
                  <c:v>0</c:v>
                </c:pt>
                <c:pt idx="18">
                  <c:v>0</c:v>
                </c:pt>
                <c:pt idx="19">
                  <c:v>0</c:v>
                </c:pt>
                <c:pt idx="20">
                  <c:v>0.14533333333333334</c:v>
                </c:pt>
                <c:pt idx="21">
                  <c:v>0.23466666666666666</c:v>
                </c:pt>
                <c:pt idx="22">
                  <c:v>0.34200000000000003</c:v>
                </c:pt>
                <c:pt idx="23">
                  <c:v>0.56666666666666665</c:v>
                </c:pt>
                <c:pt idx="24">
                  <c:v>0.10666666666666667</c:v>
                </c:pt>
                <c:pt idx="26">
                  <c:v>0.28199999999999997</c:v>
                </c:pt>
                <c:pt idx="27">
                  <c:v>0.5</c:v>
                </c:pt>
                <c:pt idx="28">
                  <c:v>0</c:v>
                </c:pt>
                <c:pt idx="29">
                  <c:v>0</c:v>
                </c:pt>
                <c:pt idx="30">
                  <c:v>4.0000000000000001E-3</c:v>
                </c:pt>
                <c:pt idx="31">
                  <c:v>2.4E-2</c:v>
                </c:pt>
                <c:pt idx="32">
                  <c:v>1.47E-2</c:v>
                </c:pt>
                <c:pt idx="33">
                  <c:v>0</c:v>
                </c:pt>
                <c:pt idx="34">
                  <c:v>1.4999999999999999E-2</c:v>
                </c:pt>
              </c:numCache>
            </c:numRef>
          </c:xVal>
          <c:yVal>
            <c:numRef>
              <c:f>'[Resumo - Letícia.xlsx]Todos os Dados (2)'!$F$45:$F$79</c:f>
              <c:numCache>
                <c:formatCode>0.00%</c:formatCode>
                <c:ptCount val="35"/>
                <c:pt idx="0">
                  <c:v>1.0999999999999999E-2</c:v>
                </c:pt>
                <c:pt idx="1">
                  <c:v>2.3E-2</c:v>
                </c:pt>
                <c:pt idx="2">
                  <c:v>5.800000000000001E-2</c:v>
                </c:pt>
                <c:pt idx="3">
                  <c:v>2E-3</c:v>
                </c:pt>
                <c:pt idx="4">
                  <c:v>1.5204150383878085E-2</c:v>
                </c:pt>
                <c:pt idx="5">
                  <c:v>1.1380204592520992E-2</c:v>
                </c:pt>
                <c:pt idx="6">
                  <c:v>4.0000000000000001E-3</c:v>
                </c:pt>
                <c:pt idx="7">
                  <c:v>4.0000000000000001E-3</c:v>
                </c:pt>
                <c:pt idx="8">
                  <c:v>0</c:v>
                </c:pt>
                <c:pt idx="9">
                  <c:v>5.0000000000000001E-3</c:v>
                </c:pt>
                <c:pt idx="10">
                  <c:v>2.0366399653462899E-2</c:v>
                </c:pt>
                <c:pt idx="12">
                  <c:v>4.5999999999999999E-2</c:v>
                </c:pt>
                <c:pt idx="13">
                  <c:v>6.0000000000000001E-3</c:v>
                </c:pt>
                <c:pt idx="14">
                  <c:v>0</c:v>
                </c:pt>
                <c:pt idx="15">
                  <c:v>7.000000000000001E-3</c:v>
                </c:pt>
                <c:pt idx="16">
                  <c:v>0</c:v>
                </c:pt>
                <c:pt idx="17">
                  <c:v>0</c:v>
                </c:pt>
                <c:pt idx="18">
                  <c:v>0</c:v>
                </c:pt>
                <c:pt idx="19">
                  <c:v>1.9E-2</c:v>
                </c:pt>
                <c:pt idx="20">
                  <c:v>3.6000000000000004E-2</c:v>
                </c:pt>
                <c:pt idx="21">
                  <c:v>7.400000000000001E-2</c:v>
                </c:pt>
                <c:pt idx="22">
                  <c:v>4.2000000000000003E-2</c:v>
                </c:pt>
                <c:pt idx="23">
                  <c:v>0.19399999999999998</c:v>
                </c:pt>
                <c:pt idx="24">
                  <c:v>3.5000000000000003E-2</c:v>
                </c:pt>
                <c:pt idx="26">
                  <c:v>6.7000000000000004E-2</c:v>
                </c:pt>
                <c:pt idx="27">
                  <c:v>0.11</c:v>
                </c:pt>
                <c:pt idx="28">
                  <c:v>0</c:v>
                </c:pt>
                <c:pt idx="29">
                  <c:v>1E-3</c:v>
                </c:pt>
                <c:pt idx="30">
                  <c:v>1E-3</c:v>
                </c:pt>
                <c:pt idx="31">
                  <c:v>2E-3</c:v>
                </c:pt>
                <c:pt idx="32">
                  <c:v>0</c:v>
                </c:pt>
                <c:pt idx="33">
                  <c:v>0</c:v>
                </c:pt>
                <c:pt idx="34">
                  <c:v>2.5999999999999999E-2</c:v>
                </c:pt>
              </c:numCache>
            </c:numRef>
          </c:yVal>
          <c:smooth val="0"/>
          <c:extLst>
            <c:ext xmlns:c16="http://schemas.microsoft.com/office/drawing/2014/chart" uri="{C3380CC4-5D6E-409C-BE32-E72D297353CC}">
              <c16:uniqueId val="{00000001-C758-4EFC-ABBF-ED58A175B1A3}"/>
            </c:ext>
          </c:extLst>
        </c:ser>
        <c:ser>
          <c:idx val="2"/>
          <c:order val="2"/>
          <c:tx>
            <c:v>UFSM + HDM-4</c:v>
          </c:tx>
          <c:spPr>
            <a:ln w="25400">
              <a:noFill/>
            </a:ln>
            <a:effectLst/>
          </c:spPr>
          <c:marker>
            <c:symbol val="none"/>
          </c:marker>
          <c:trendline>
            <c:spPr>
              <a:ln w="63500" cap="rnd" cmpd="sng" algn="ctr">
                <a:solidFill>
                  <a:schemeClr val="accent1">
                    <a:alpha val="25000"/>
                  </a:schemeClr>
                </a:solidFill>
                <a:round/>
              </a:ln>
              <a:effectLst/>
            </c:spPr>
            <c:trendlineType val="poly"/>
            <c:order val="2"/>
            <c:dispRSqr val="1"/>
            <c:dispEq val="1"/>
            <c:trendlineLbl>
              <c:layout>
                <c:manualLayout>
                  <c:x val="-0.45086470574156956"/>
                  <c:y val="0.23623053914620581"/>
                </c:manualLayout>
              </c:layout>
              <c:numFmt formatCode="General" sourceLinked="0"/>
              <c:spPr>
                <a:noFill/>
                <a:ln>
                  <a:noFill/>
                </a:ln>
                <a:effectLst/>
              </c:spPr>
              <c:txPr>
                <a:bodyPr rot="0" spcFirstLastPara="1" vertOverflow="ellipsis" vert="horz" wrap="square" anchor="ctr" anchorCtr="1"/>
                <a:lstStyle/>
                <a:p>
                  <a:pPr>
                    <a:defRPr sz="1197" b="0" i="0" u="none" strike="noStrike" kern="1200" baseline="0">
                      <a:solidFill>
                        <a:schemeClr val="dk1">
                          <a:lumMod val="50000"/>
                          <a:lumOff val="50000"/>
                        </a:schemeClr>
                      </a:solidFill>
                      <a:latin typeface="+mn-lt"/>
                      <a:ea typeface="+mn-ea"/>
                      <a:cs typeface="+mn-cs"/>
                    </a:defRPr>
                  </a:pPr>
                  <a:endParaRPr lang="pt-BR"/>
                </a:p>
              </c:txPr>
            </c:trendlineLbl>
          </c:trendline>
          <c:xVal>
            <c:numRef>
              <c:f>'[Resumo - Letícia.xlsx]Todos os Dados (2)'!$H$3:$H$79</c:f>
              <c:numCache>
                <c:formatCode>0.00%</c:formatCode>
                <c:ptCount val="77"/>
                <c:pt idx="0">
                  <c:v>0.12121212121212122</c:v>
                </c:pt>
                <c:pt idx="1">
                  <c:v>0.62424242424242427</c:v>
                </c:pt>
                <c:pt idx="2">
                  <c:v>0</c:v>
                </c:pt>
                <c:pt idx="3">
                  <c:v>2.3809523809523808E-2</c:v>
                </c:pt>
                <c:pt idx="4">
                  <c:v>0.25238095238095237</c:v>
                </c:pt>
                <c:pt idx="5">
                  <c:v>0.99285714285714288</c:v>
                </c:pt>
                <c:pt idx="6">
                  <c:v>4.7619047619047623E-3</c:v>
                </c:pt>
                <c:pt idx="7">
                  <c:v>0.56737588652482274</c:v>
                </c:pt>
                <c:pt idx="8">
                  <c:v>0</c:v>
                </c:pt>
                <c:pt idx="9">
                  <c:v>8.8999999999999999E-3</c:v>
                </c:pt>
                <c:pt idx="10">
                  <c:v>0</c:v>
                </c:pt>
                <c:pt idx="11">
                  <c:v>1.44E-2</c:v>
                </c:pt>
                <c:pt idx="12">
                  <c:v>1.67E-2</c:v>
                </c:pt>
                <c:pt idx="13">
                  <c:v>0.19109999999999999</c:v>
                </c:pt>
                <c:pt idx="14">
                  <c:v>3.4999999999999996E-3</c:v>
                </c:pt>
                <c:pt idx="15">
                  <c:v>0.12130000000000001</c:v>
                </c:pt>
                <c:pt idx="16">
                  <c:v>0</c:v>
                </c:pt>
                <c:pt idx="17">
                  <c:v>1.11E-2</c:v>
                </c:pt>
                <c:pt idx="18">
                  <c:v>0</c:v>
                </c:pt>
                <c:pt idx="19">
                  <c:v>6.8900000000000003E-2</c:v>
                </c:pt>
                <c:pt idx="20">
                  <c:v>0</c:v>
                </c:pt>
                <c:pt idx="21">
                  <c:v>0</c:v>
                </c:pt>
                <c:pt idx="22">
                  <c:v>0</c:v>
                </c:pt>
                <c:pt idx="23">
                  <c:v>0.02</c:v>
                </c:pt>
                <c:pt idx="24">
                  <c:v>0</c:v>
                </c:pt>
                <c:pt idx="25">
                  <c:v>1.5600000000000001E-2</c:v>
                </c:pt>
                <c:pt idx="26">
                  <c:v>0</c:v>
                </c:pt>
                <c:pt idx="27">
                  <c:v>8.8999999999999999E-3</c:v>
                </c:pt>
                <c:pt idx="28">
                  <c:v>0</c:v>
                </c:pt>
                <c:pt idx="29">
                  <c:v>4.4000000000000003E-3</c:v>
                </c:pt>
                <c:pt idx="30">
                  <c:v>0</c:v>
                </c:pt>
                <c:pt idx="31">
                  <c:v>4.4000000000000003E-3</c:v>
                </c:pt>
                <c:pt idx="32">
                  <c:v>0.15279999999999999</c:v>
                </c:pt>
                <c:pt idx="33">
                  <c:v>0.58329999999999993</c:v>
                </c:pt>
                <c:pt idx="34">
                  <c:v>0</c:v>
                </c:pt>
                <c:pt idx="35">
                  <c:v>3.3300000000000003E-2</c:v>
                </c:pt>
                <c:pt idx="36">
                  <c:v>7.0999999999999995E-3</c:v>
                </c:pt>
                <c:pt idx="37">
                  <c:v>0.56669999999999998</c:v>
                </c:pt>
                <c:pt idx="38">
                  <c:v>2.2000000000000001E-3</c:v>
                </c:pt>
                <c:pt idx="39">
                  <c:v>7.3300000000000004E-2</c:v>
                </c:pt>
                <c:pt idx="40">
                  <c:v>6.7000000000000002E-3</c:v>
                </c:pt>
                <c:pt idx="41">
                  <c:v>2.6699999999999998E-2</c:v>
                </c:pt>
                <c:pt idx="42">
                  <c:v>5.3333333333333337E-2</c:v>
                </c:pt>
                <c:pt idx="43">
                  <c:v>0.18099999999999997</c:v>
                </c:pt>
                <c:pt idx="44">
                  <c:v>0.44800000000000006</c:v>
                </c:pt>
                <c:pt idx="45">
                  <c:v>8.0000000000000002E-3</c:v>
                </c:pt>
                <c:pt idx="46">
                  <c:v>6.8666666666666668E-2</c:v>
                </c:pt>
                <c:pt idx="47">
                  <c:v>3.3979157688717045E-2</c:v>
                </c:pt>
                <c:pt idx="48">
                  <c:v>1.7999999999999999E-2</c:v>
                </c:pt>
                <c:pt idx="49">
                  <c:v>4.2700000000000002E-2</c:v>
                </c:pt>
                <c:pt idx="50">
                  <c:v>0</c:v>
                </c:pt>
                <c:pt idx="51">
                  <c:v>9.1999999999999998E-2</c:v>
                </c:pt>
                <c:pt idx="52">
                  <c:v>0.115</c:v>
                </c:pt>
                <c:pt idx="54">
                  <c:v>0.309</c:v>
                </c:pt>
                <c:pt idx="55">
                  <c:v>2.4E-2</c:v>
                </c:pt>
                <c:pt idx="56">
                  <c:v>0</c:v>
                </c:pt>
                <c:pt idx="57">
                  <c:v>0.105</c:v>
                </c:pt>
                <c:pt idx="58">
                  <c:v>0</c:v>
                </c:pt>
                <c:pt idx="59">
                  <c:v>0</c:v>
                </c:pt>
                <c:pt idx="60">
                  <c:v>0</c:v>
                </c:pt>
                <c:pt idx="61">
                  <c:v>0</c:v>
                </c:pt>
                <c:pt idx="62">
                  <c:v>0.14533333333333334</c:v>
                </c:pt>
                <c:pt idx="63">
                  <c:v>0.23466666666666666</c:v>
                </c:pt>
                <c:pt idx="64">
                  <c:v>0.34200000000000003</c:v>
                </c:pt>
                <c:pt idx="65">
                  <c:v>0.56666666666666665</c:v>
                </c:pt>
                <c:pt idx="66">
                  <c:v>0.10666666666666667</c:v>
                </c:pt>
                <c:pt idx="68">
                  <c:v>0.28199999999999997</c:v>
                </c:pt>
                <c:pt idx="69">
                  <c:v>0.5</c:v>
                </c:pt>
                <c:pt idx="70">
                  <c:v>0</c:v>
                </c:pt>
                <c:pt idx="71">
                  <c:v>0</c:v>
                </c:pt>
                <c:pt idx="72">
                  <c:v>4.0000000000000001E-3</c:v>
                </c:pt>
                <c:pt idx="73">
                  <c:v>2.4E-2</c:v>
                </c:pt>
                <c:pt idx="74">
                  <c:v>1.47E-2</c:v>
                </c:pt>
                <c:pt idx="75">
                  <c:v>0</c:v>
                </c:pt>
                <c:pt idx="76">
                  <c:v>1.4999999999999999E-2</c:v>
                </c:pt>
              </c:numCache>
            </c:numRef>
          </c:xVal>
          <c:yVal>
            <c:numRef>
              <c:f>'[Resumo - Letícia.xlsx]Todos os Dados (2)'!$F$3:$F$79</c:f>
              <c:numCache>
                <c:formatCode>0.00%</c:formatCode>
                <c:ptCount val="77"/>
                <c:pt idx="0">
                  <c:v>2.3772727272727244E-2</c:v>
                </c:pt>
                <c:pt idx="1">
                  <c:v>0.27504924242424261</c:v>
                </c:pt>
                <c:pt idx="2">
                  <c:v>0</c:v>
                </c:pt>
                <c:pt idx="3">
                  <c:v>1.5654761904761905E-3</c:v>
                </c:pt>
                <c:pt idx="4">
                  <c:v>3.6857142857142831E-2</c:v>
                </c:pt>
                <c:pt idx="5">
                  <c:v>0.69509523809523854</c:v>
                </c:pt>
                <c:pt idx="6">
                  <c:v>1.4285714285714284E-4</c:v>
                </c:pt>
                <c:pt idx="7">
                  <c:v>0.11636524822695048</c:v>
                </c:pt>
                <c:pt idx="8">
                  <c:v>0</c:v>
                </c:pt>
                <c:pt idx="9">
                  <c:v>3.5999999999999999E-3</c:v>
                </c:pt>
                <c:pt idx="10">
                  <c:v>0</c:v>
                </c:pt>
                <c:pt idx="11">
                  <c:v>2.8000000000000004E-3</c:v>
                </c:pt>
                <c:pt idx="12">
                  <c:v>7.8000000000000005E-3</c:v>
                </c:pt>
                <c:pt idx="13">
                  <c:v>8.2100000000000006E-2</c:v>
                </c:pt>
                <c:pt idx="14">
                  <c:v>8.0000000000000004E-4</c:v>
                </c:pt>
                <c:pt idx="15">
                  <c:v>7.22E-2</c:v>
                </c:pt>
                <c:pt idx="16">
                  <c:v>0</c:v>
                </c:pt>
                <c:pt idx="17">
                  <c:v>2E-3</c:v>
                </c:pt>
                <c:pt idx="18">
                  <c:v>0</c:v>
                </c:pt>
                <c:pt idx="19">
                  <c:v>2.6699999999999998E-2</c:v>
                </c:pt>
                <c:pt idx="20">
                  <c:v>0</c:v>
                </c:pt>
                <c:pt idx="21">
                  <c:v>0</c:v>
                </c:pt>
                <c:pt idx="22">
                  <c:v>0</c:v>
                </c:pt>
                <c:pt idx="23">
                  <c:v>2.2000000000000001E-3</c:v>
                </c:pt>
                <c:pt idx="24">
                  <c:v>0</c:v>
                </c:pt>
                <c:pt idx="25">
                  <c:v>1.4000000000000002E-3</c:v>
                </c:pt>
                <c:pt idx="26">
                  <c:v>0</c:v>
                </c:pt>
                <c:pt idx="27">
                  <c:v>2E-3</c:v>
                </c:pt>
                <c:pt idx="28">
                  <c:v>0</c:v>
                </c:pt>
                <c:pt idx="29">
                  <c:v>1.1999999999999999E-3</c:v>
                </c:pt>
                <c:pt idx="30">
                  <c:v>0</c:v>
                </c:pt>
                <c:pt idx="31">
                  <c:v>2.0000000000000001E-4</c:v>
                </c:pt>
                <c:pt idx="32">
                  <c:v>4.6900000000000004E-2</c:v>
                </c:pt>
                <c:pt idx="33">
                  <c:v>0.30554999999999999</c:v>
                </c:pt>
                <c:pt idx="34">
                  <c:v>0</c:v>
                </c:pt>
                <c:pt idx="35">
                  <c:v>4.0000000000000001E-3</c:v>
                </c:pt>
                <c:pt idx="36">
                  <c:v>2.9999999999999997E-4</c:v>
                </c:pt>
                <c:pt idx="37">
                  <c:v>0.14849999999999999</c:v>
                </c:pt>
                <c:pt idx="38">
                  <c:v>1E-4</c:v>
                </c:pt>
                <c:pt idx="39">
                  <c:v>2.75E-2</c:v>
                </c:pt>
                <c:pt idx="40">
                  <c:v>1E-4</c:v>
                </c:pt>
                <c:pt idx="41">
                  <c:v>1.8E-3</c:v>
                </c:pt>
                <c:pt idx="42">
                  <c:v>1.0999999999999999E-2</c:v>
                </c:pt>
                <c:pt idx="43">
                  <c:v>2.3E-2</c:v>
                </c:pt>
                <c:pt idx="44">
                  <c:v>5.800000000000001E-2</c:v>
                </c:pt>
                <c:pt idx="45">
                  <c:v>2E-3</c:v>
                </c:pt>
                <c:pt idx="46">
                  <c:v>1.5204150383878085E-2</c:v>
                </c:pt>
                <c:pt idx="47">
                  <c:v>1.1380204592520992E-2</c:v>
                </c:pt>
                <c:pt idx="48">
                  <c:v>4.0000000000000001E-3</c:v>
                </c:pt>
                <c:pt idx="49">
                  <c:v>4.0000000000000001E-3</c:v>
                </c:pt>
                <c:pt idx="50">
                  <c:v>0</c:v>
                </c:pt>
                <c:pt idx="51">
                  <c:v>5.0000000000000001E-3</c:v>
                </c:pt>
                <c:pt idx="52">
                  <c:v>2.0366399653462899E-2</c:v>
                </c:pt>
                <c:pt idx="54">
                  <c:v>4.5999999999999999E-2</c:v>
                </c:pt>
                <c:pt idx="55">
                  <c:v>6.0000000000000001E-3</c:v>
                </c:pt>
                <c:pt idx="56">
                  <c:v>0</c:v>
                </c:pt>
                <c:pt idx="57">
                  <c:v>7.000000000000001E-3</c:v>
                </c:pt>
                <c:pt idx="58">
                  <c:v>0</c:v>
                </c:pt>
                <c:pt idx="59">
                  <c:v>0</c:v>
                </c:pt>
                <c:pt idx="60">
                  <c:v>0</c:v>
                </c:pt>
                <c:pt idx="61">
                  <c:v>1.9E-2</c:v>
                </c:pt>
                <c:pt idx="62">
                  <c:v>3.6000000000000004E-2</c:v>
                </c:pt>
                <c:pt idx="63">
                  <c:v>7.400000000000001E-2</c:v>
                </c:pt>
                <c:pt idx="64">
                  <c:v>4.2000000000000003E-2</c:v>
                </c:pt>
                <c:pt idx="65">
                  <c:v>0.19399999999999998</c:v>
                </c:pt>
                <c:pt idx="66">
                  <c:v>3.5000000000000003E-2</c:v>
                </c:pt>
                <c:pt idx="68">
                  <c:v>6.7000000000000004E-2</c:v>
                </c:pt>
                <c:pt idx="69">
                  <c:v>0.11</c:v>
                </c:pt>
                <c:pt idx="70">
                  <c:v>0</c:v>
                </c:pt>
                <c:pt idx="71">
                  <c:v>1E-3</c:v>
                </c:pt>
                <c:pt idx="72">
                  <c:v>1E-3</c:v>
                </c:pt>
                <c:pt idx="73">
                  <c:v>2E-3</c:v>
                </c:pt>
                <c:pt idx="74">
                  <c:v>0</c:v>
                </c:pt>
                <c:pt idx="75">
                  <c:v>0</c:v>
                </c:pt>
                <c:pt idx="76">
                  <c:v>2.5999999999999999E-2</c:v>
                </c:pt>
              </c:numCache>
            </c:numRef>
          </c:yVal>
          <c:smooth val="0"/>
          <c:extLst>
            <c:ext xmlns:c16="http://schemas.microsoft.com/office/drawing/2014/chart" uri="{C3380CC4-5D6E-409C-BE32-E72D297353CC}">
              <c16:uniqueId val="{00000003-C758-4EFC-ABBF-ED58A175B1A3}"/>
            </c:ext>
          </c:extLst>
        </c:ser>
        <c:dLbls>
          <c:showLegendKey val="0"/>
          <c:showVal val="0"/>
          <c:showCatName val="0"/>
          <c:showSerName val="0"/>
          <c:showPercent val="0"/>
          <c:showBubbleSize val="0"/>
        </c:dLbls>
        <c:axId val="1539478031"/>
        <c:axId val="1474659775"/>
      </c:scatterChart>
      <c:valAx>
        <c:axId val="1539478031"/>
        <c:scaling>
          <c:orientation val="minMax"/>
          <c:max val="1"/>
          <c:min val="0"/>
        </c:scaling>
        <c:delete val="0"/>
        <c:axPos val="b"/>
        <c:majorGridlines>
          <c:spPr>
            <a:ln w="9525" cap="flat" cmpd="sng" algn="ctr">
              <a:solidFill>
                <a:schemeClr val="dk1">
                  <a:lumMod val="15000"/>
                  <a:lumOff val="85000"/>
                </a:schemeClr>
              </a:solidFill>
              <a:round/>
            </a:ln>
            <a:effectLst/>
          </c:spPr>
        </c:majorGridlines>
        <c:title>
          <c:tx>
            <c:rich>
              <a:bodyPr rot="0" spcFirstLastPara="1" vertOverflow="ellipsis" vert="horz" wrap="square" anchor="ctr" anchorCtr="1"/>
              <a:lstStyle/>
              <a:p>
                <a:pPr>
                  <a:defRPr sz="1197" b="1" i="0" u="none" strike="noStrike" kern="1200" baseline="0">
                    <a:solidFill>
                      <a:schemeClr val="dk1">
                        <a:lumMod val="50000"/>
                        <a:lumOff val="50000"/>
                      </a:schemeClr>
                    </a:solidFill>
                    <a:latin typeface="+mn-lt"/>
                    <a:ea typeface="+mn-ea"/>
                    <a:cs typeface="+mn-cs"/>
                  </a:defRPr>
                </a:pPr>
                <a:r>
                  <a:rPr lang="pt-BR"/>
                  <a:t>Método das Malhas (2m) (DNIT 433/2021)</a:t>
                </a:r>
              </a:p>
            </c:rich>
          </c:tx>
          <c:layout>
            <c:manualLayout>
              <c:xMode val="edge"/>
              <c:yMode val="edge"/>
              <c:x val="0.38414462892334245"/>
              <c:y val="0.91817875658077186"/>
            </c:manualLayout>
          </c:layout>
          <c:overlay val="0"/>
          <c:spPr>
            <a:noFill/>
            <a:ln>
              <a:noFill/>
            </a:ln>
            <a:effectLst/>
          </c:spPr>
          <c:txPr>
            <a:bodyPr rot="0" spcFirstLastPara="1" vertOverflow="ellipsis" vert="horz" wrap="square" anchor="ctr" anchorCtr="1"/>
            <a:lstStyle/>
            <a:p>
              <a:pPr>
                <a:defRPr sz="1197" b="1" i="0" u="none" strike="noStrike" kern="1200" baseline="0">
                  <a:solidFill>
                    <a:schemeClr val="dk1">
                      <a:lumMod val="50000"/>
                      <a:lumOff val="50000"/>
                    </a:schemeClr>
                  </a:solidFill>
                  <a:latin typeface="+mn-lt"/>
                  <a:ea typeface="+mn-ea"/>
                  <a:cs typeface="+mn-cs"/>
                </a:defRPr>
              </a:pPr>
              <a:endParaRPr lang="pt-BR"/>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dk1">
                    <a:lumMod val="50000"/>
                    <a:lumOff val="50000"/>
                  </a:schemeClr>
                </a:solidFill>
                <a:latin typeface="+mn-lt"/>
                <a:ea typeface="+mn-ea"/>
                <a:cs typeface="+mn-cs"/>
              </a:defRPr>
            </a:pPr>
            <a:endParaRPr lang="pt-BR"/>
          </a:p>
        </c:txPr>
        <c:crossAx val="1474659775"/>
        <c:crosses val="autoZero"/>
        <c:crossBetween val="midCat"/>
      </c:valAx>
      <c:valAx>
        <c:axId val="1474659775"/>
        <c:scaling>
          <c:orientation val="minMax"/>
          <c:max val="0.70000000000000007"/>
          <c:min val="0"/>
        </c:scaling>
        <c:delete val="0"/>
        <c:axPos val="l"/>
        <c:majorGridlines>
          <c:spPr>
            <a:ln w="9525" cap="flat" cmpd="sng" algn="ctr">
              <a:solidFill>
                <a:schemeClr val="dk1">
                  <a:lumMod val="15000"/>
                  <a:lumOff val="85000"/>
                </a:schemeClr>
              </a:solidFill>
              <a:round/>
            </a:ln>
            <a:effectLst/>
          </c:spPr>
        </c:majorGridlines>
        <c:title>
          <c:tx>
            <c:rich>
              <a:bodyPr rot="-5400000" spcFirstLastPara="1" vertOverflow="ellipsis" vert="horz" wrap="square" anchor="ctr" anchorCtr="1"/>
              <a:lstStyle/>
              <a:p>
                <a:pPr>
                  <a:defRPr sz="1197" b="1" i="0" u="none" strike="noStrike" kern="1200" baseline="0">
                    <a:solidFill>
                      <a:schemeClr val="dk1">
                        <a:lumMod val="50000"/>
                        <a:lumOff val="50000"/>
                      </a:schemeClr>
                    </a:solidFill>
                    <a:latin typeface="+mn-lt"/>
                    <a:ea typeface="+mn-ea"/>
                    <a:cs typeface="+mn-cs"/>
                  </a:defRPr>
                </a:pPr>
                <a:r>
                  <a:rPr lang="pt-BR"/>
                  <a:t>DNIT 007/2003 PRO</a:t>
                </a:r>
              </a:p>
            </c:rich>
          </c:tx>
          <c:layout>
            <c:manualLayout>
              <c:xMode val="edge"/>
              <c:yMode val="edge"/>
              <c:x val="2.4241178457893907E-3"/>
              <c:y val="0.26837234568320639"/>
            </c:manualLayout>
          </c:layout>
          <c:overlay val="0"/>
          <c:spPr>
            <a:noFill/>
            <a:ln>
              <a:noFill/>
            </a:ln>
            <a:effectLst/>
          </c:spPr>
          <c:txPr>
            <a:bodyPr rot="-5400000" spcFirstLastPara="1" vertOverflow="ellipsis" vert="horz" wrap="square" anchor="ctr" anchorCtr="1"/>
            <a:lstStyle/>
            <a:p>
              <a:pPr>
                <a:defRPr sz="1197" b="1" i="0" u="none" strike="noStrike" kern="1200" baseline="0">
                  <a:solidFill>
                    <a:schemeClr val="dk1">
                      <a:lumMod val="50000"/>
                      <a:lumOff val="50000"/>
                    </a:schemeClr>
                  </a:solidFill>
                  <a:latin typeface="+mn-lt"/>
                  <a:ea typeface="+mn-ea"/>
                  <a:cs typeface="+mn-cs"/>
                </a:defRPr>
              </a:pPr>
              <a:endParaRPr lang="pt-BR"/>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dk1">
                    <a:lumMod val="50000"/>
                    <a:lumOff val="50000"/>
                  </a:schemeClr>
                </a:solidFill>
                <a:latin typeface="+mn-lt"/>
                <a:ea typeface="+mn-ea"/>
                <a:cs typeface="+mn-cs"/>
              </a:defRPr>
            </a:pPr>
            <a:endParaRPr lang="pt-BR"/>
          </a:p>
        </c:txPr>
        <c:crossAx val="1539478031"/>
        <c:crosses val="autoZero"/>
        <c:crossBetween val="midCat"/>
        <c:majorUnit val="0.1"/>
      </c:valAx>
      <c:spPr>
        <a:noFill/>
        <a:ln>
          <a:noFill/>
        </a:ln>
        <a:effectLst/>
      </c:spPr>
    </c:plotArea>
    <c:legend>
      <c:legendPos val="t"/>
      <c:legendEntry>
        <c:idx val="2"/>
        <c:delete val="1"/>
      </c:legendEntry>
      <c:legendEntry>
        <c:idx val="3"/>
        <c:delete val="1"/>
      </c:legendEntry>
      <c:layout>
        <c:manualLayout>
          <c:xMode val="edge"/>
          <c:yMode val="edge"/>
          <c:x val="0.34599398479445387"/>
          <c:y val="0.16431090887677322"/>
          <c:w val="0.26343249646985617"/>
          <c:h val="0.12216113162257902"/>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dk1">
                  <a:lumMod val="50000"/>
                  <a:lumOff val="50000"/>
                </a:schemeClr>
              </a:solidFill>
              <a:latin typeface="+mn-lt"/>
              <a:ea typeface="+mn-ea"/>
              <a:cs typeface="+mn-cs"/>
            </a:defRPr>
          </a:pPr>
          <a:endParaRPr lang="pt-B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100000">
          <a:schemeClr val="lt1">
            <a:lumMod val="95000"/>
          </a:schemeClr>
        </a:gs>
        <a:gs pos="43000">
          <a:schemeClr val="lt1"/>
        </a:gs>
      </a:gsLst>
      <a:path path="circle">
        <a:fillToRect l="50000" t="50000" r="50000" b="50000"/>
      </a:path>
      <a:tileRect/>
    </a:gradFill>
    <a:ln w="9525" cap="flat" cmpd="sng" algn="ctr">
      <a:solidFill>
        <a:schemeClr val="dk1">
          <a:lumMod val="15000"/>
          <a:lumOff val="85000"/>
        </a:schemeClr>
      </a:solidFill>
      <a:round/>
    </a:ln>
    <a:effectLst/>
  </c:spPr>
  <c:txPr>
    <a:bodyPr/>
    <a:lstStyle/>
    <a:p>
      <a:pPr>
        <a:defRPr/>
      </a:pPr>
      <a:endParaRPr lang="pt-B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4">
  <cs:axisTitle>
    <cs:lnRef idx="0"/>
    <cs:fillRef idx="0"/>
    <cs:effectRef idx="0"/>
    <cs:fontRef idx="minor">
      <a:schemeClr val="dk1">
        <a:lumMod val="50000"/>
        <a:lumOff val="50000"/>
      </a:schemeClr>
    </cs:fontRef>
    <cs:defRPr sz="1197" b="1" kern="1200"/>
  </cs:axisTitle>
  <cs:categoryAxis>
    <cs:lnRef idx="0"/>
    <cs:fillRef idx="0"/>
    <cs:effectRef idx="0"/>
    <cs:fontRef idx="minor">
      <a:schemeClr val="dk1">
        <a:lumMod val="50000"/>
        <a:lumOff val="50000"/>
      </a:schemeClr>
    </cs:fontRef>
    <cs:spPr>
      <a:ln w="9525" cap="flat" cmpd="sng" algn="ctr">
        <a:solidFill>
          <a:schemeClr val="dk1">
            <a:lumMod val="15000"/>
            <a:lumOff val="85000"/>
          </a:schemeClr>
        </a:solidFill>
        <a:round/>
      </a:ln>
    </cs:spPr>
    <cs:defRPr sz="1197" kern="1200"/>
  </cs:categoryAxis>
  <cs:chartArea>
    <cs:lnRef idx="0"/>
    <cs:fillRef idx="0"/>
    <cs:effectRef idx="0"/>
    <cs:fontRef idx="minor">
      <a:schemeClr val="dk1"/>
    </cs:fontRef>
    <cs:spPr>
      <a:gradFill flip="none" rotWithShape="1">
        <a:gsLst>
          <a:gs pos="100000">
            <a:schemeClr val="lt1">
              <a:lumMod val="95000"/>
            </a:schemeClr>
          </a:gs>
          <a:gs pos="43000">
            <a:schemeClr val="lt1"/>
          </a:gs>
        </a:gsLst>
        <a:path path="circle">
          <a:fillToRect l="50000" t="50000" r="50000" b="50000"/>
        </a:path>
        <a:tileRect/>
      </a:grad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50000"/>
        <a:lumOff val="50000"/>
      </a:schemeClr>
    </cs:fontRef>
    <cs:defRPr sz="1197" kern="1200"/>
  </cs:dataLabel>
  <cs:dataLabelCallout>
    <cs:lnRef idx="0"/>
    <cs:fillRef idx="0"/>
    <cs:effectRef idx="0"/>
    <cs:fontRef idx="minor">
      <a:schemeClr val="dk1">
        <a:lumMod val="65000"/>
        <a:lumOff val="3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a:solidFill>
          <a:schemeClr val="phClr">
            <a:alpha val="20000"/>
          </a:schemeClr>
        </a:solidFill>
      </a:ln>
    </cs:spPr>
  </cs:dataPointLine>
  <cs:dataPointMarker>
    <cs:lnRef idx="0">
      <cs:styleClr val="auto"/>
    </cs:lnRef>
    <cs:fillRef idx="0">
      <cs:styleClr val="auto"/>
    </cs:fillRef>
    <cs:effectRef idx="0"/>
    <cs:fontRef idx="minor">
      <a:schemeClr val="tx1"/>
    </cs:fontRef>
    <cs:spPr>
      <a:solidFill>
        <a:schemeClr val="phClr"/>
      </a:solidFill>
      <a:ln w="9525" cap="flat" cmpd="sng" algn="ctr">
        <a:solidFill>
          <a:schemeClr val="phClr"/>
        </a:solidFill>
        <a:round/>
      </a:ln>
    </cs:spPr>
  </cs:dataPointMarker>
  <cs:dataPointMarkerLayout symbol="circle" size="4"/>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dk1">
        <a:lumMod val="50000"/>
        <a:lumOff val="50000"/>
      </a:schemeClr>
    </cs:fontRef>
    <cs:spPr>
      <a:ln w="9525" cap="rnd">
        <a:solidFill>
          <a:schemeClr val="dk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a:solidFill>
          <a:schemeClr val="dk1">
            <a:lumMod val="50000"/>
            <a:lumOff val="50000"/>
          </a:schemeClr>
        </a:solidFill>
      </a:ln>
    </cs:spPr>
  </cs:downBar>
  <cs:dropLine>
    <cs:lnRef idx="0"/>
    <cs:fillRef idx="0"/>
    <cs:effectRef idx="0"/>
    <cs:fontRef idx="minor">
      <a:schemeClr val="tx1"/>
    </cs:fontRef>
    <cs:spPr>
      <a:ln w="9525">
        <a:solidFill>
          <a:schemeClr val="dk1">
            <a:lumMod val="35000"/>
            <a:lumOff val="65000"/>
          </a:schemeClr>
        </a:solidFill>
      </a:ln>
    </cs:spPr>
  </cs:dropLine>
  <cs:errorBar>
    <cs:lnRef idx="0"/>
    <cs:fillRef idx="0"/>
    <cs:effectRef idx="0"/>
    <cs:fontRef idx="minor">
      <a:schemeClr val="tx1"/>
    </cs:fontRef>
    <cs:spPr>
      <a:ln w="9525">
        <a:solidFill>
          <a:schemeClr val="dk1">
            <a:lumMod val="50000"/>
            <a:lumOff val="50000"/>
          </a:schemeClr>
        </a:solidFill>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dk1">
            <a:lumMod val="15000"/>
            <a:lumOff val="85000"/>
          </a:schemeClr>
        </a:solidFill>
        <a:round/>
      </a:ln>
    </cs:spPr>
  </cs:gridlineMajor>
  <cs:gridlineMinor>
    <cs:lnRef idx="0"/>
    <cs:fillRef idx="0"/>
    <cs:effectRef idx="0"/>
    <cs:fontRef idx="minor">
      <a:schemeClr val="tx1"/>
    </cs:fontRef>
    <cs:spPr>
      <a:ln w="9525" cap="flat" cmpd="sng" algn="ctr">
        <a:solidFill>
          <a:schemeClr val="dk1">
            <a:lumMod val="5000"/>
            <a:lumOff val="95000"/>
          </a:schemeClr>
        </a:solidFill>
        <a:round/>
      </a:ln>
    </cs:spPr>
  </cs:gridlineMinor>
  <cs:hiLoLine>
    <cs:lnRef idx="0"/>
    <cs:fillRef idx="0"/>
    <cs:effectRef idx="0"/>
    <cs:fontRef idx="minor">
      <a:schemeClr val="tx1"/>
    </cs:fontRef>
    <cs:spPr>
      <a:ln w="9525">
        <a:solidFill>
          <a:schemeClr val="dk1">
            <a:lumMod val="35000"/>
            <a:lumOff val="65000"/>
          </a:schemeClr>
        </a:solidFill>
      </a:ln>
    </cs:spPr>
  </cs:hiLoLine>
  <cs:leaderLine>
    <cs:lnRef idx="0"/>
    <cs:fillRef idx="0"/>
    <cs:effectRef idx="0"/>
    <cs:fontRef idx="minor">
      <a:schemeClr val="tx1"/>
    </cs:fontRef>
    <cs:spPr>
      <a:ln w="9525">
        <a:solidFill>
          <a:schemeClr val="dk1">
            <a:lumMod val="35000"/>
            <a:lumOff val="65000"/>
          </a:schemeClr>
        </a:solidFill>
      </a:ln>
    </cs:spPr>
  </cs:leaderLine>
  <cs:legend>
    <cs:lnRef idx="0"/>
    <cs:fillRef idx="0"/>
    <cs:effectRef idx="0"/>
    <cs:fontRef idx="minor">
      <a:schemeClr val="dk1">
        <a:lumMod val="50000"/>
        <a:lumOff val="50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tx1">
        <a:lumMod val="50000"/>
        <a:lumOff val="50000"/>
      </a:schemeClr>
    </cs:fontRef>
    <cs:spPr>
      <a:ln w="9525">
        <a:solidFill>
          <a:schemeClr val="dk1">
            <a:lumMod val="15000"/>
            <a:lumOff val="85000"/>
          </a:schemeClr>
        </a:solidFill>
      </a:ln>
    </cs:spPr>
    <cs:defRPr sz="1197" kern="1200"/>
  </cs:seriesAxis>
  <cs:seriesLine>
    <cs:lnRef idx="0"/>
    <cs:fillRef idx="0"/>
    <cs:effectRef idx="0"/>
    <cs:fontRef idx="minor">
      <a:schemeClr val="tx1"/>
    </cs:fontRef>
    <cs:spPr>
      <a:ln w="9525">
        <a:solidFill>
          <a:schemeClr val="dk1">
            <a:lumMod val="35000"/>
            <a:lumOff val="65000"/>
          </a:schemeClr>
        </a:solidFill>
      </a:ln>
    </cs:spPr>
  </cs:seriesLine>
  <cs:title>
    <cs:lnRef idx="0"/>
    <cs:fillRef idx="0"/>
    <cs:effectRef idx="0"/>
    <cs:fontRef idx="minor">
      <a:schemeClr val="dk1">
        <a:lumMod val="50000"/>
        <a:lumOff val="50000"/>
      </a:schemeClr>
    </cs:fontRef>
    <cs:defRPr sz="2128" b="0" kern="1200" spc="70" baseline="0"/>
  </cs:title>
  <cs:trendline>
    <cs:lnRef idx="0">
      <cs:styleClr val="0"/>
    </cs:lnRef>
    <cs:fillRef idx="0"/>
    <cs:effectRef idx="0"/>
    <cs:fontRef idx="minor">
      <a:schemeClr val="tx1"/>
    </cs:fontRef>
    <cs:spPr>
      <a:ln w="63500" cap="rnd" cmpd="sng" algn="ctr">
        <a:solidFill>
          <a:schemeClr val="phClr">
            <a:alpha val="25000"/>
          </a:schemeClr>
        </a:solidFill>
        <a:round/>
      </a:ln>
    </cs:spPr>
  </cs:trendline>
  <cs:trendlineLabel>
    <cs:lnRef idx="0"/>
    <cs:fillRef idx="0"/>
    <cs:effectRef idx="0"/>
    <cs:fontRef idx="minor">
      <a:schemeClr val="dk1">
        <a:lumMod val="50000"/>
        <a:lumOff val="50000"/>
      </a:schemeClr>
    </cs:fontRef>
    <cs:defRPr sz="1197" kern="1200"/>
  </cs:trendlineLabel>
  <cs:upBar>
    <cs:lnRef idx="0"/>
    <cs:fillRef idx="0"/>
    <cs:effectRef idx="0"/>
    <cs:fontRef idx="minor">
      <a:schemeClr val="tx1"/>
    </cs:fontRef>
    <cs:spPr>
      <a:solidFill>
        <a:schemeClr val="lt1"/>
      </a:solidFill>
      <a:ln w="9525">
        <a:solidFill>
          <a:schemeClr val="dk1">
            <a:lumMod val="50000"/>
            <a:lumOff val="50000"/>
          </a:schemeClr>
        </a:solidFill>
      </a:ln>
    </cs:spPr>
  </cs:upBar>
  <cs:valueAxis>
    <cs:lnRef idx="0"/>
    <cs:fillRef idx="0"/>
    <cs:effectRef idx="0"/>
    <cs:fontRef idx="minor">
      <a:schemeClr val="dk1">
        <a:lumMod val="50000"/>
        <a:lumOff val="50000"/>
      </a:schemeClr>
    </cs:fontRef>
    <cs:defRPr sz="1197" kern="1200"/>
  </cs:valueAxis>
  <cs:wall>
    <cs:lnRef idx="0"/>
    <cs:fillRef idx="0"/>
    <cs:effectRef idx="0"/>
    <cs:fontRef idx="minor">
      <a:schemeClr val="tx1"/>
    </cs:fontRef>
  </cs:wall>
</cs:chartStyle>
</file>

<file path=ppt/charts/style2.xml><?xml version="1.0" encoding="utf-8"?>
<cs:chartStyle xmlns:cs="http://schemas.microsoft.com/office/drawing/2012/chartStyle" xmlns:a="http://schemas.openxmlformats.org/drawingml/2006/main" id="244">
  <cs:axisTitle>
    <cs:lnRef idx="0"/>
    <cs:fillRef idx="0"/>
    <cs:effectRef idx="0"/>
    <cs:fontRef idx="minor">
      <a:schemeClr val="dk1">
        <a:lumMod val="50000"/>
        <a:lumOff val="50000"/>
      </a:schemeClr>
    </cs:fontRef>
    <cs:defRPr sz="1197" b="1" kern="1200"/>
  </cs:axisTitle>
  <cs:categoryAxis>
    <cs:lnRef idx="0"/>
    <cs:fillRef idx="0"/>
    <cs:effectRef idx="0"/>
    <cs:fontRef idx="minor">
      <a:schemeClr val="dk1">
        <a:lumMod val="50000"/>
        <a:lumOff val="50000"/>
      </a:schemeClr>
    </cs:fontRef>
    <cs:spPr>
      <a:ln w="9525" cap="flat" cmpd="sng" algn="ctr">
        <a:solidFill>
          <a:schemeClr val="dk1">
            <a:lumMod val="15000"/>
            <a:lumOff val="85000"/>
          </a:schemeClr>
        </a:solidFill>
        <a:round/>
      </a:ln>
    </cs:spPr>
    <cs:defRPr sz="1197" kern="1200"/>
  </cs:categoryAxis>
  <cs:chartArea>
    <cs:lnRef idx="0"/>
    <cs:fillRef idx="0"/>
    <cs:effectRef idx="0"/>
    <cs:fontRef idx="minor">
      <a:schemeClr val="dk1"/>
    </cs:fontRef>
    <cs:spPr>
      <a:gradFill flip="none" rotWithShape="1">
        <a:gsLst>
          <a:gs pos="100000">
            <a:schemeClr val="lt1">
              <a:lumMod val="95000"/>
            </a:schemeClr>
          </a:gs>
          <a:gs pos="43000">
            <a:schemeClr val="lt1"/>
          </a:gs>
        </a:gsLst>
        <a:path path="circle">
          <a:fillToRect l="50000" t="50000" r="50000" b="50000"/>
        </a:path>
        <a:tileRect/>
      </a:grad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50000"/>
        <a:lumOff val="50000"/>
      </a:schemeClr>
    </cs:fontRef>
    <cs:defRPr sz="1197" kern="1200"/>
  </cs:dataLabel>
  <cs:dataLabelCallout>
    <cs:lnRef idx="0"/>
    <cs:fillRef idx="0"/>
    <cs:effectRef idx="0"/>
    <cs:fontRef idx="minor">
      <a:schemeClr val="dk1">
        <a:lumMod val="65000"/>
        <a:lumOff val="3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a:solidFill>
          <a:schemeClr val="phClr">
            <a:alpha val="20000"/>
          </a:schemeClr>
        </a:solidFill>
      </a:ln>
    </cs:spPr>
  </cs:dataPointLine>
  <cs:dataPointMarker>
    <cs:lnRef idx="0">
      <cs:styleClr val="auto"/>
    </cs:lnRef>
    <cs:fillRef idx="0">
      <cs:styleClr val="auto"/>
    </cs:fillRef>
    <cs:effectRef idx="0"/>
    <cs:fontRef idx="minor">
      <a:schemeClr val="tx1"/>
    </cs:fontRef>
    <cs:spPr>
      <a:solidFill>
        <a:schemeClr val="phClr"/>
      </a:solidFill>
      <a:ln w="9525" cap="flat" cmpd="sng" algn="ctr">
        <a:solidFill>
          <a:schemeClr val="phClr"/>
        </a:solidFill>
        <a:round/>
      </a:ln>
    </cs:spPr>
  </cs:dataPointMarker>
  <cs:dataPointMarkerLayout symbol="circle" size="4"/>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dk1">
        <a:lumMod val="50000"/>
        <a:lumOff val="50000"/>
      </a:schemeClr>
    </cs:fontRef>
    <cs:spPr>
      <a:ln w="9525" cap="rnd">
        <a:solidFill>
          <a:schemeClr val="dk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a:solidFill>
          <a:schemeClr val="dk1">
            <a:lumMod val="50000"/>
            <a:lumOff val="50000"/>
          </a:schemeClr>
        </a:solidFill>
      </a:ln>
    </cs:spPr>
  </cs:downBar>
  <cs:dropLine>
    <cs:lnRef idx="0"/>
    <cs:fillRef idx="0"/>
    <cs:effectRef idx="0"/>
    <cs:fontRef idx="minor">
      <a:schemeClr val="tx1"/>
    </cs:fontRef>
    <cs:spPr>
      <a:ln w="9525">
        <a:solidFill>
          <a:schemeClr val="dk1">
            <a:lumMod val="35000"/>
            <a:lumOff val="65000"/>
          </a:schemeClr>
        </a:solidFill>
      </a:ln>
    </cs:spPr>
  </cs:dropLine>
  <cs:errorBar>
    <cs:lnRef idx="0"/>
    <cs:fillRef idx="0"/>
    <cs:effectRef idx="0"/>
    <cs:fontRef idx="minor">
      <a:schemeClr val="tx1"/>
    </cs:fontRef>
    <cs:spPr>
      <a:ln w="9525">
        <a:solidFill>
          <a:schemeClr val="dk1">
            <a:lumMod val="50000"/>
            <a:lumOff val="50000"/>
          </a:schemeClr>
        </a:solidFill>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dk1">
            <a:lumMod val="15000"/>
            <a:lumOff val="85000"/>
          </a:schemeClr>
        </a:solidFill>
        <a:round/>
      </a:ln>
    </cs:spPr>
  </cs:gridlineMajor>
  <cs:gridlineMinor>
    <cs:lnRef idx="0"/>
    <cs:fillRef idx="0"/>
    <cs:effectRef idx="0"/>
    <cs:fontRef idx="minor">
      <a:schemeClr val="tx1"/>
    </cs:fontRef>
    <cs:spPr>
      <a:ln w="9525" cap="flat" cmpd="sng" algn="ctr">
        <a:solidFill>
          <a:schemeClr val="dk1">
            <a:lumMod val="5000"/>
            <a:lumOff val="95000"/>
          </a:schemeClr>
        </a:solidFill>
        <a:round/>
      </a:ln>
    </cs:spPr>
  </cs:gridlineMinor>
  <cs:hiLoLine>
    <cs:lnRef idx="0"/>
    <cs:fillRef idx="0"/>
    <cs:effectRef idx="0"/>
    <cs:fontRef idx="minor">
      <a:schemeClr val="tx1"/>
    </cs:fontRef>
    <cs:spPr>
      <a:ln w="9525">
        <a:solidFill>
          <a:schemeClr val="dk1">
            <a:lumMod val="35000"/>
            <a:lumOff val="65000"/>
          </a:schemeClr>
        </a:solidFill>
      </a:ln>
    </cs:spPr>
  </cs:hiLoLine>
  <cs:leaderLine>
    <cs:lnRef idx="0"/>
    <cs:fillRef idx="0"/>
    <cs:effectRef idx="0"/>
    <cs:fontRef idx="minor">
      <a:schemeClr val="tx1"/>
    </cs:fontRef>
    <cs:spPr>
      <a:ln w="9525">
        <a:solidFill>
          <a:schemeClr val="dk1">
            <a:lumMod val="35000"/>
            <a:lumOff val="65000"/>
          </a:schemeClr>
        </a:solidFill>
      </a:ln>
    </cs:spPr>
  </cs:leaderLine>
  <cs:legend>
    <cs:lnRef idx="0"/>
    <cs:fillRef idx="0"/>
    <cs:effectRef idx="0"/>
    <cs:fontRef idx="minor">
      <a:schemeClr val="dk1">
        <a:lumMod val="50000"/>
        <a:lumOff val="50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tx1">
        <a:lumMod val="50000"/>
        <a:lumOff val="50000"/>
      </a:schemeClr>
    </cs:fontRef>
    <cs:spPr>
      <a:ln w="9525">
        <a:solidFill>
          <a:schemeClr val="dk1">
            <a:lumMod val="15000"/>
            <a:lumOff val="85000"/>
          </a:schemeClr>
        </a:solidFill>
      </a:ln>
    </cs:spPr>
    <cs:defRPr sz="1197" kern="1200"/>
  </cs:seriesAxis>
  <cs:seriesLine>
    <cs:lnRef idx="0"/>
    <cs:fillRef idx="0"/>
    <cs:effectRef idx="0"/>
    <cs:fontRef idx="minor">
      <a:schemeClr val="tx1"/>
    </cs:fontRef>
    <cs:spPr>
      <a:ln w="9525">
        <a:solidFill>
          <a:schemeClr val="dk1">
            <a:lumMod val="35000"/>
            <a:lumOff val="65000"/>
          </a:schemeClr>
        </a:solidFill>
      </a:ln>
    </cs:spPr>
  </cs:seriesLine>
  <cs:title>
    <cs:lnRef idx="0"/>
    <cs:fillRef idx="0"/>
    <cs:effectRef idx="0"/>
    <cs:fontRef idx="minor">
      <a:schemeClr val="dk1">
        <a:lumMod val="50000"/>
        <a:lumOff val="50000"/>
      </a:schemeClr>
    </cs:fontRef>
    <cs:defRPr sz="2128" b="0" kern="1200" spc="70" baseline="0"/>
  </cs:title>
  <cs:trendline>
    <cs:lnRef idx="0">
      <cs:styleClr val="0"/>
    </cs:lnRef>
    <cs:fillRef idx="0"/>
    <cs:effectRef idx="0"/>
    <cs:fontRef idx="minor">
      <a:schemeClr val="tx1"/>
    </cs:fontRef>
    <cs:spPr>
      <a:ln w="63500" cap="rnd" cmpd="sng" algn="ctr">
        <a:solidFill>
          <a:schemeClr val="phClr">
            <a:alpha val="25000"/>
          </a:schemeClr>
        </a:solidFill>
        <a:round/>
      </a:ln>
    </cs:spPr>
  </cs:trendline>
  <cs:trendlineLabel>
    <cs:lnRef idx="0"/>
    <cs:fillRef idx="0"/>
    <cs:effectRef idx="0"/>
    <cs:fontRef idx="minor">
      <a:schemeClr val="dk1">
        <a:lumMod val="50000"/>
        <a:lumOff val="50000"/>
      </a:schemeClr>
    </cs:fontRef>
    <cs:defRPr sz="1197" kern="1200"/>
  </cs:trendlineLabel>
  <cs:upBar>
    <cs:lnRef idx="0"/>
    <cs:fillRef idx="0"/>
    <cs:effectRef idx="0"/>
    <cs:fontRef idx="minor">
      <a:schemeClr val="tx1"/>
    </cs:fontRef>
    <cs:spPr>
      <a:solidFill>
        <a:schemeClr val="lt1"/>
      </a:solidFill>
      <a:ln w="9525">
        <a:solidFill>
          <a:schemeClr val="dk1">
            <a:lumMod val="50000"/>
            <a:lumOff val="50000"/>
          </a:schemeClr>
        </a:solidFill>
      </a:ln>
    </cs:spPr>
  </cs:upBar>
  <cs:valueAxis>
    <cs:lnRef idx="0"/>
    <cs:fillRef idx="0"/>
    <cs:effectRef idx="0"/>
    <cs:fontRef idx="minor">
      <a:schemeClr val="dk1">
        <a:lumMod val="50000"/>
        <a:lumOff val="50000"/>
      </a:schemeClr>
    </cs:fontRef>
    <cs:defRPr sz="1197" kern="1200"/>
  </cs:valueAxis>
  <cs:wall>
    <cs:lnRef idx="0"/>
    <cs:fillRef idx="0"/>
    <cs:effectRef idx="0"/>
    <cs:fontRef idx="minor">
      <a:schemeClr val="tx1"/>
    </cs:fontRef>
  </cs:wall>
</cs:chartStyle>
</file>

<file path=ppt/diagrams/colors1.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4BFC28B-3918-453E-918E-2D23C171E819}" type="doc">
      <dgm:prSet loTypeId="urn:microsoft.com/office/officeart/2005/8/layout/radial1" loCatId="relationship" qsTypeId="urn:microsoft.com/office/officeart/2005/8/quickstyle/simple3" qsCatId="simple" csTypeId="urn:microsoft.com/office/officeart/2005/8/colors/accent1_4" csCatId="accent1" phldr="1"/>
      <dgm:spPr/>
      <dgm:t>
        <a:bodyPr/>
        <a:lstStyle/>
        <a:p>
          <a:endParaRPr lang="pt-BR"/>
        </a:p>
      </dgm:t>
    </dgm:pt>
    <dgm:pt modelId="{EE622CF8-4B36-4275-8E30-B10629925430}">
      <dgm:prSet phldrT="[Texto]" custT="1"/>
      <dgm:spPr/>
      <dgm:t>
        <a:bodyPr/>
        <a:lstStyle/>
        <a:p>
          <a:r>
            <a:rPr lang="pt-BR" sz="1400" b="1">
              <a:latin typeface="Arial" panose="020B0604020202020204" pitchFamily="34" charset="0"/>
              <a:cs typeface="Arial" panose="020B0604020202020204" pitchFamily="34" charset="0"/>
            </a:rPr>
            <a:t>MeDiNa</a:t>
          </a:r>
          <a:endParaRPr lang="pt-BR" sz="1400" b="1" dirty="0">
            <a:latin typeface="Arial" panose="020B0604020202020204" pitchFamily="34" charset="0"/>
            <a:cs typeface="Arial" panose="020B0604020202020204" pitchFamily="34" charset="0"/>
          </a:endParaRPr>
        </a:p>
      </dgm:t>
    </dgm:pt>
    <dgm:pt modelId="{E100F8E6-3B4B-4F48-B8AF-8673BA6C5746}" type="parTrans" cxnId="{14DE5253-9930-4CA0-9CAB-38132DE5261B}">
      <dgm:prSet/>
      <dgm:spPr/>
      <dgm:t>
        <a:bodyPr/>
        <a:lstStyle/>
        <a:p>
          <a:endParaRPr lang="pt-BR" sz="1600">
            <a:latin typeface="Arial" panose="020B0604020202020204" pitchFamily="34" charset="0"/>
            <a:cs typeface="Arial" panose="020B0604020202020204" pitchFamily="34" charset="0"/>
          </a:endParaRPr>
        </a:p>
      </dgm:t>
    </dgm:pt>
    <dgm:pt modelId="{C622CDFA-0F9C-4594-9D64-7CCC36E0F253}" type="sibTrans" cxnId="{14DE5253-9930-4CA0-9CAB-38132DE5261B}">
      <dgm:prSet/>
      <dgm:spPr/>
      <dgm:t>
        <a:bodyPr/>
        <a:lstStyle/>
        <a:p>
          <a:endParaRPr lang="pt-BR" sz="1600">
            <a:latin typeface="Arial" panose="020B0604020202020204" pitchFamily="34" charset="0"/>
            <a:cs typeface="Arial" panose="020B0604020202020204" pitchFamily="34" charset="0"/>
          </a:endParaRPr>
        </a:p>
      </dgm:t>
    </dgm:pt>
    <dgm:pt modelId="{81C7FB15-7A38-4CB9-9928-DB1C4DA39325}">
      <dgm:prSet phldrT="[Texto]" custT="1"/>
      <dgm:spPr/>
      <dgm:t>
        <a:bodyPr/>
        <a:lstStyle/>
        <a:p>
          <a:r>
            <a:rPr lang="pt-BR" sz="1600" b="1">
              <a:latin typeface="Arial" panose="020B0604020202020204" pitchFamily="34" charset="0"/>
              <a:cs typeface="Arial" panose="020B0604020202020204" pitchFamily="34" charset="0"/>
            </a:rPr>
            <a:t>HDM-4</a:t>
          </a:r>
          <a:endParaRPr lang="pt-BR" sz="1600" b="1" dirty="0">
            <a:latin typeface="Arial" panose="020B0604020202020204" pitchFamily="34" charset="0"/>
            <a:cs typeface="Arial" panose="020B0604020202020204" pitchFamily="34" charset="0"/>
          </a:endParaRPr>
        </a:p>
      </dgm:t>
    </dgm:pt>
    <dgm:pt modelId="{F8C5A505-FF9D-4BD5-BF8A-C8099A110DFF}" type="parTrans" cxnId="{9C88A143-574D-4A29-B3FE-AE119E78C6FD}">
      <dgm:prSet custT="1"/>
      <dgm:spPr/>
      <dgm:t>
        <a:bodyPr/>
        <a:lstStyle/>
        <a:p>
          <a:endParaRPr lang="pt-BR" sz="1600">
            <a:latin typeface="Arial" panose="020B0604020202020204" pitchFamily="34" charset="0"/>
            <a:cs typeface="Arial" panose="020B0604020202020204" pitchFamily="34" charset="0"/>
          </a:endParaRPr>
        </a:p>
      </dgm:t>
    </dgm:pt>
    <dgm:pt modelId="{5E4BFD2E-7FB7-468A-90B0-D7A762CE80E3}" type="sibTrans" cxnId="{9C88A143-574D-4A29-B3FE-AE119E78C6FD}">
      <dgm:prSet/>
      <dgm:spPr/>
      <dgm:t>
        <a:bodyPr/>
        <a:lstStyle/>
        <a:p>
          <a:endParaRPr lang="pt-BR" sz="1600">
            <a:latin typeface="Arial" panose="020B0604020202020204" pitchFamily="34" charset="0"/>
            <a:cs typeface="Arial" panose="020B0604020202020204" pitchFamily="34" charset="0"/>
          </a:endParaRPr>
        </a:p>
      </dgm:t>
    </dgm:pt>
    <dgm:pt modelId="{8248B4E0-C158-4116-892D-AD8E97B05CDD}">
      <dgm:prSet phldrT="[Texto]" custT="1"/>
      <dgm:spPr/>
      <dgm:t>
        <a:bodyPr/>
        <a:lstStyle/>
        <a:p>
          <a:endParaRPr lang="pt-BR" sz="800" b="1" dirty="0">
            <a:latin typeface="Arial" panose="020B0604020202020204" pitchFamily="34" charset="0"/>
            <a:cs typeface="Arial" panose="020B0604020202020204" pitchFamily="34" charset="0"/>
          </a:endParaRPr>
        </a:p>
      </dgm:t>
    </dgm:pt>
    <dgm:pt modelId="{ED6F8182-C8BC-49D7-BCAC-114DFDC13C70}" type="parTrans" cxnId="{52DDADD0-3C93-4410-8763-FF46F7FDD3F3}">
      <dgm:prSet custT="1"/>
      <dgm:spPr/>
      <dgm:t>
        <a:bodyPr/>
        <a:lstStyle/>
        <a:p>
          <a:endParaRPr lang="pt-BR" sz="1600">
            <a:latin typeface="Arial" panose="020B0604020202020204" pitchFamily="34" charset="0"/>
            <a:cs typeface="Arial" panose="020B0604020202020204" pitchFamily="34" charset="0"/>
          </a:endParaRPr>
        </a:p>
      </dgm:t>
    </dgm:pt>
    <dgm:pt modelId="{D02485E0-5155-4124-A7A2-6E901DEEBD33}" type="sibTrans" cxnId="{52DDADD0-3C93-4410-8763-FF46F7FDD3F3}">
      <dgm:prSet/>
      <dgm:spPr/>
      <dgm:t>
        <a:bodyPr/>
        <a:lstStyle/>
        <a:p>
          <a:endParaRPr lang="pt-BR" sz="1600">
            <a:latin typeface="Arial" panose="020B0604020202020204" pitchFamily="34" charset="0"/>
            <a:cs typeface="Arial" panose="020B0604020202020204" pitchFamily="34" charset="0"/>
          </a:endParaRPr>
        </a:p>
      </dgm:t>
    </dgm:pt>
    <dgm:pt modelId="{80D08F36-D82F-4F43-9728-A047C784A906}">
      <dgm:prSet phldrT="[Texto]" custT="1"/>
      <dgm:spPr/>
      <dgm:t>
        <a:bodyPr/>
        <a:lstStyle/>
        <a:p>
          <a:r>
            <a:rPr lang="pt-BR" sz="1250" b="1">
              <a:latin typeface="Arial" panose="020B0604020202020204" pitchFamily="34" charset="0"/>
              <a:cs typeface="Arial" panose="020B0604020202020204" pitchFamily="34" charset="0"/>
            </a:rPr>
            <a:t>Órgão públicos</a:t>
          </a:r>
          <a:endParaRPr lang="pt-BR" sz="1250" b="1" dirty="0">
            <a:latin typeface="Arial" panose="020B0604020202020204" pitchFamily="34" charset="0"/>
            <a:cs typeface="Arial" panose="020B0604020202020204" pitchFamily="34" charset="0"/>
          </a:endParaRPr>
        </a:p>
      </dgm:t>
    </dgm:pt>
    <dgm:pt modelId="{7F50EDCF-A7A2-4626-A57E-89A25FF8FCA0}" type="parTrans" cxnId="{5F6702A2-BE30-428E-B74D-FED1601F569D}">
      <dgm:prSet custT="1"/>
      <dgm:spPr/>
      <dgm:t>
        <a:bodyPr/>
        <a:lstStyle/>
        <a:p>
          <a:endParaRPr lang="pt-BR" sz="1600">
            <a:latin typeface="Arial" panose="020B0604020202020204" pitchFamily="34" charset="0"/>
            <a:cs typeface="Arial" panose="020B0604020202020204" pitchFamily="34" charset="0"/>
          </a:endParaRPr>
        </a:p>
      </dgm:t>
    </dgm:pt>
    <dgm:pt modelId="{43248AE7-D3AC-4496-B021-9F1C8BFC1246}" type="sibTrans" cxnId="{5F6702A2-BE30-428E-B74D-FED1601F569D}">
      <dgm:prSet/>
      <dgm:spPr/>
      <dgm:t>
        <a:bodyPr/>
        <a:lstStyle/>
        <a:p>
          <a:endParaRPr lang="pt-BR" sz="1600">
            <a:latin typeface="Arial" panose="020B0604020202020204" pitchFamily="34" charset="0"/>
            <a:cs typeface="Arial" panose="020B0604020202020204" pitchFamily="34" charset="0"/>
          </a:endParaRPr>
        </a:p>
      </dgm:t>
    </dgm:pt>
    <dgm:pt modelId="{52EBB713-4739-466D-BA92-EF8245CE13E9}">
      <dgm:prSet phldrT="[Texto]" custT="1"/>
      <dgm:spPr/>
      <dgm:t>
        <a:bodyPr/>
        <a:lstStyle/>
        <a:p>
          <a:r>
            <a:rPr lang="pt-BR" sz="1600" b="1" dirty="0">
              <a:latin typeface="Arial" panose="020B0604020202020204" pitchFamily="34" charset="0"/>
              <a:cs typeface="Arial" panose="020B0604020202020204" pitchFamily="34" charset="0"/>
            </a:rPr>
            <a:t>RTA</a:t>
          </a:r>
        </a:p>
      </dgm:t>
    </dgm:pt>
    <dgm:pt modelId="{6E98F000-7610-440E-8A2C-99D3DDD13EDF}" type="parTrans" cxnId="{1F293B3C-519F-4886-A389-176272E2EA27}">
      <dgm:prSet custT="1"/>
      <dgm:spPr/>
      <dgm:t>
        <a:bodyPr/>
        <a:lstStyle/>
        <a:p>
          <a:endParaRPr lang="pt-BR" sz="1600">
            <a:latin typeface="Arial" panose="020B0604020202020204" pitchFamily="34" charset="0"/>
            <a:cs typeface="Arial" panose="020B0604020202020204" pitchFamily="34" charset="0"/>
          </a:endParaRPr>
        </a:p>
      </dgm:t>
    </dgm:pt>
    <dgm:pt modelId="{56CDACA5-1E4B-4478-9707-41CE35CA2857}" type="sibTrans" cxnId="{1F293B3C-519F-4886-A389-176272E2EA27}">
      <dgm:prSet/>
      <dgm:spPr/>
      <dgm:t>
        <a:bodyPr/>
        <a:lstStyle/>
        <a:p>
          <a:endParaRPr lang="pt-BR" sz="1600">
            <a:latin typeface="Arial" panose="020B0604020202020204" pitchFamily="34" charset="0"/>
            <a:cs typeface="Arial" panose="020B0604020202020204" pitchFamily="34" charset="0"/>
          </a:endParaRPr>
        </a:p>
      </dgm:t>
    </dgm:pt>
    <dgm:pt modelId="{9EAD3EF8-2C28-4D5E-B428-DAF516F0BD0E}" type="pres">
      <dgm:prSet presAssocID="{64BFC28B-3918-453E-918E-2D23C171E819}" presName="cycle" presStyleCnt="0">
        <dgm:presLayoutVars>
          <dgm:chMax val="1"/>
          <dgm:dir/>
          <dgm:animLvl val="ctr"/>
          <dgm:resizeHandles val="exact"/>
        </dgm:presLayoutVars>
      </dgm:prSet>
      <dgm:spPr/>
    </dgm:pt>
    <dgm:pt modelId="{CC92D0FB-7FB2-485B-BE11-E45C4D6A7F26}" type="pres">
      <dgm:prSet presAssocID="{EE622CF8-4B36-4275-8E30-B10629925430}" presName="centerShape" presStyleLbl="node0" presStyleIdx="0" presStyleCnt="1"/>
      <dgm:spPr/>
    </dgm:pt>
    <dgm:pt modelId="{1DABB25E-D33D-4B53-BD74-9F62433DCDC1}" type="pres">
      <dgm:prSet presAssocID="{F8C5A505-FF9D-4BD5-BF8A-C8099A110DFF}" presName="Name9" presStyleLbl="parChTrans1D2" presStyleIdx="0" presStyleCnt="4"/>
      <dgm:spPr/>
    </dgm:pt>
    <dgm:pt modelId="{50875ED0-8439-4738-A721-C99922E6E653}" type="pres">
      <dgm:prSet presAssocID="{F8C5A505-FF9D-4BD5-BF8A-C8099A110DFF}" presName="connTx" presStyleLbl="parChTrans1D2" presStyleIdx="0" presStyleCnt="4"/>
      <dgm:spPr/>
    </dgm:pt>
    <dgm:pt modelId="{649DCA5B-CC0E-4A82-993A-A6AAE5023E16}" type="pres">
      <dgm:prSet presAssocID="{81C7FB15-7A38-4CB9-9928-DB1C4DA39325}" presName="node" presStyleLbl="node1" presStyleIdx="0" presStyleCnt="4">
        <dgm:presLayoutVars>
          <dgm:bulletEnabled val="1"/>
        </dgm:presLayoutVars>
      </dgm:prSet>
      <dgm:spPr/>
    </dgm:pt>
    <dgm:pt modelId="{709A5835-D8F8-4AF7-992B-0F51A642F8B7}" type="pres">
      <dgm:prSet presAssocID="{ED6F8182-C8BC-49D7-BCAC-114DFDC13C70}" presName="Name9" presStyleLbl="parChTrans1D2" presStyleIdx="1" presStyleCnt="4"/>
      <dgm:spPr/>
    </dgm:pt>
    <dgm:pt modelId="{23EBD6F8-3FB1-4AEC-AAF7-ABCEFA48976C}" type="pres">
      <dgm:prSet presAssocID="{ED6F8182-C8BC-49D7-BCAC-114DFDC13C70}" presName="connTx" presStyleLbl="parChTrans1D2" presStyleIdx="1" presStyleCnt="4"/>
      <dgm:spPr/>
    </dgm:pt>
    <dgm:pt modelId="{62C14AE4-9DDD-4F0E-AF65-6424F66E0B10}" type="pres">
      <dgm:prSet presAssocID="{8248B4E0-C158-4116-892D-AD8E97B05CDD}" presName="node" presStyleLbl="node1" presStyleIdx="1" presStyleCnt="4" custScaleX="116513" custScaleY="109753">
        <dgm:presLayoutVars>
          <dgm:bulletEnabled val="1"/>
        </dgm:presLayoutVars>
      </dgm:prSet>
      <dgm:spPr/>
    </dgm:pt>
    <dgm:pt modelId="{FAF530A5-DCC5-4367-98B2-81B2E042DC4E}" type="pres">
      <dgm:prSet presAssocID="{7F50EDCF-A7A2-4626-A57E-89A25FF8FCA0}" presName="Name9" presStyleLbl="parChTrans1D2" presStyleIdx="2" presStyleCnt="4"/>
      <dgm:spPr/>
    </dgm:pt>
    <dgm:pt modelId="{89F61092-090C-4AB1-BD14-790535830021}" type="pres">
      <dgm:prSet presAssocID="{7F50EDCF-A7A2-4626-A57E-89A25FF8FCA0}" presName="connTx" presStyleLbl="parChTrans1D2" presStyleIdx="2" presStyleCnt="4"/>
      <dgm:spPr/>
    </dgm:pt>
    <dgm:pt modelId="{E7C1E387-A094-4018-A6BB-5EE0B7076C6D}" type="pres">
      <dgm:prSet presAssocID="{80D08F36-D82F-4F43-9728-A047C784A906}" presName="node" presStyleLbl="node1" presStyleIdx="2" presStyleCnt="4">
        <dgm:presLayoutVars>
          <dgm:bulletEnabled val="1"/>
        </dgm:presLayoutVars>
      </dgm:prSet>
      <dgm:spPr/>
    </dgm:pt>
    <dgm:pt modelId="{F4E419DE-18EA-433D-8A79-C18B9858F4DD}" type="pres">
      <dgm:prSet presAssocID="{6E98F000-7610-440E-8A2C-99D3DDD13EDF}" presName="Name9" presStyleLbl="parChTrans1D2" presStyleIdx="3" presStyleCnt="4"/>
      <dgm:spPr/>
    </dgm:pt>
    <dgm:pt modelId="{371DFF89-13E4-432F-B794-73D9CC976D14}" type="pres">
      <dgm:prSet presAssocID="{6E98F000-7610-440E-8A2C-99D3DDD13EDF}" presName="connTx" presStyleLbl="parChTrans1D2" presStyleIdx="3" presStyleCnt="4"/>
      <dgm:spPr/>
    </dgm:pt>
    <dgm:pt modelId="{100A2EA0-E4E8-46C5-A400-E69CF9BD2B02}" type="pres">
      <dgm:prSet presAssocID="{52EBB713-4739-466D-BA92-EF8245CE13E9}" presName="node" presStyleLbl="node1" presStyleIdx="3" presStyleCnt="4">
        <dgm:presLayoutVars>
          <dgm:bulletEnabled val="1"/>
        </dgm:presLayoutVars>
      </dgm:prSet>
      <dgm:spPr/>
    </dgm:pt>
  </dgm:ptLst>
  <dgm:cxnLst>
    <dgm:cxn modelId="{418C640A-0AF8-4874-B2AC-7AF4CA04D42D}" type="presOf" srcId="{81C7FB15-7A38-4CB9-9928-DB1C4DA39325}" destId="{649DCA5B-CC0E-4A82-993A-A6AAE5023E16}" srcOrd="0" destOrd="0" presId="urn:microsoft.com/office/officeart/2005/8/layout/radial1"/>
    <dgm:cxn modelId="{21F1E017-8622-4550-A345-79DC932D8C53}" type="presOf" srcId="{ED6F8182-C8BC-49D7-BCAC-114DFDC13C70}" destId="{709A5835-D8F8-4AF7-992B-0F51A642F8B7}" srcOrd="0" destOrd="0" presId="urn:microsoft.com/office/officeart/2005/8/layout/radial1"/>
    <dgm:cxn modelId="{EEA1D119-94D6-4532-BAEE-51D9A67902F0}" type="presOf" srcId="{7F50EDCF-A7A2-4626-A57E-89A25FF8FCA0}" destId="{FAF530A5-DCC5-4367-98B2-81B2E042DC4E}" srcOrd="0" destOrd="0" presId="urn:microsoft.com/office/officeart/2005/8/layout/radial1"/>
    <dgm:cxn modelId="{F530C639-B3E2-4348-B2CF-0E85A2E2C8F4}" type="presOf" srcId="{80D08F36-D82F-4F43-9728-A047C784A906}" destId="{E7C1E387-A094-4018-A6BB-5EE0B7076C6D}" srcOrd="0" destOrd="0" presId="urn:microsoft.com/office/officeart/2005/8/layout/radial1"/>
    <dgm:cxn modelId="{1F293B3C-519F-4886-A389-176272E2EA27}" srcId="{EE622CF8-4B36-4275-8E30-B10629925430}" destId="{52EBB713-4739-466D-BA92-EF8245CE13E9}" srcOrd="3" destOrd="0" parTransId="{6E98F000-7610-440E-8A2C-99D3DDD13EDF}" sibTransId="{56CDACA5-1E4B-4478-9707-41CE35CA2857}"/>
    <dgm:cxn modelId="{9C88A143-574D-4A29-B3FE-AE119E78C6FD}" srcId="{EE622CF8-4B36-4275-8E30-B10629925430}" destId="{81C7FB15-7A38-4CB9-9928-DB1C4DA39325}" srcOrd="0" destOrd="0" parTransId="{F8C5A505-FF9D-4BD5-BF8A-C8099A110DFF}" sibTransId="{5E4BFD2E-7FB7-468A-90B0-D7A762CE80E3}"/>
    <dgm:cxn modelId="{1C50A76A-BAE6-4D86-8687-3DE4B7915E10}" type="presOf" srcId="{52EBB713-4739-466D-BA92-EF8245CE13E9}" destId="{100A2EA0-E4E8-46C5-A400-E69CF9BD2B02}" srcOrd="0" destOrd="0" presId="urn:microsoft.com/office/officeart/2005/8/layout/radial1"/>
    <dgm:cxn modelId="{1796564C-046F-4FA5-A6E0-9C0E6DA44150}" type="presOf" srcId="{F8C5A505-FF9D-4BD5-BF8A-C8099A110DFF}" destId="{1DABB25E-D33D-4B53-BD74-9F62433DCDC1}" srcOrd="0" destOrd="0" presId="urn:microsoft.com/office/officeart/2005/8/layout/radial1"/>
    <dgm:cxn modelId="{C8DE3C53-7478-4118-BBE6-A38C1AFADA44}" type="presOf" srcId="{EE622CF8-4B36-4275-8E30-B10629925430}" destId="{CC92D0FB-7FB2-485B-BE11-E45C4D6A7F26}" srcOrd="0" destOrd="0" presId="urn:microsoft.com/office/officeart/2005/8/layout/radial1"/>
    <dgm:cxn modelId="{14DE5253-9930-4CA0-9CAB-38132DE5261B}" srcId="{64BFC28B-3918-453E-918E-2D23C171E819}" destId="{EE622CF8-4B36-4275-8E30-B10629925430}" srcOrd="0" destOrd="0" parTransId="{E100F8E6-3B4B-4F48-B8AF-8673BA6C5746}" sibTransId="{C622CDFA-0F9C-4594-9D64-7CCC36E0F253}"/>
    <dgm:cxn modelId="{AA134654-7737-45E4-AA78-3F4C074BA190}" type="presOf" srcId="{6E98F000-7610-440E-8A2C-99D3DDD13EDF}" destId="{371DFF89-13E4-432F-B794-73D9CC976D14}" srcOrd="1" destOrd="0" presId="urn:microsoft.com/office/officeart/2005/8/layout/radial1"/>
    <dgm:cxn modelId="{8896387B-9C94-4C07-83EC-19259BDAE197}" type="presOf" srcId="{8248B4E0-C158-4116-892D-AD8E97B05CDD}" destId="{62C14AE4-9DDD-4F0E-AF65-6424F66E0B10}" srcOrd="0" destOrd="0" presId="urn:microsoft.com/office/officeart/2005/8/layout/radial1"/>
    <dgm:cxn modelId="{B2B42791-D866-4119-8BBF-DECA2A44E961}" type="presOf" srcId="{6E98F000-7610-440E-8A2C-99D3DDD13EDF}" destId="{F4E419DE-18EA-433D-8A79-C18B9858F4DD}" srcOrd="0" destOrd="0" presId="urn:microsoft.com/office/officeart/2005/8/layout/radial1"/>
    <dgm:cxn modelId="{5F6702A2-BE30-428E-B74D-FED1601F569D}" srcId="{EE622CF8-4B36-4275-8E30-B10629925430}" destId="{80D08F36-D82F-4F43-9728-A047C784A906}" srcOrd="2" destOrd="0" parTransId="{7F50EDCF-A7A2-4626-A57E-89A25FF8FCA0}" sibTransId="{43248AE7-D3AC-4496-B021-9F1C8BFC1246}"/>
    <dgm:cxn modelId="{042820B7-EF2B-48FA-A8CB-0115A861DE84}" type="presOf" srcId="{F8C5A505-FF9D-4BD5-BF8A-C8099A110DFF}" destId="{50875ED0-8439-4738-A721-C99922E6E653}" srcOrd="1" destOrd="0" presId="urn:microsoft.com/office/officeart/2005/8/layout/radial1"/>
    <dgm:cxn modelId="{C2A826D0-E7B4-42E2-AFE3-26CE63460B86}" type="presOf" srcId="{64BFC28B-3918-453E-918E-2D23C171E819}" destId="{9EAD3EF8-2C28-4D5E-B428-DAF516F0BD0E}" srcOrd="0" destOrd="0" presId="urn:microsoft.com/office/officeart/2005/8/layout/radial1"/>
    <dgm:cxn modelId="{52DDADD0-3C93-4410-8763-FF46F7FDD3F3}" srcId="{EE622CF8-4B36-4275-8E30-B10629925430}" destId="{8248B4E0-C158-4116-892D-AD8E97B05CDD}" srcOrd="1" destOrd="0" parTransId="{ED6F8182-C8BC-49D7-BCAC-114DFDC13C70}" sibTransId="{D02485E0-5155-4124-A7A2-6E901DEEBD33}"/>
    <dgm:cxn modelId="{FF5D78E3-ADBA-4578-82F4-FB4F0764C3FF}" type="presOf" srcId="{ED6F8182-C8BC-49D7-BCAC-114DFDC13C70}" destId="{23EBD6F8-3FB1-4AEC-AAF7-ABCEFA48976C}" srcOrd="1" destOrd="0" presId="urn:microsoft.com/office/officeart/2005/8/layout/radial1"/>
    <dgm:cxn modelId="{B6BD42FE-38DE-442A-A39E-AC9991FDC13E}" type="presOf" srcId="{7F50EDCF-A7A2-4626-A57E-89A25FF8FCA0}" destId="{89F61092-090C-4AB1-BD14-790535830021}" srcOrd="1" destOrd="0" presId="urn:microsoft.com/office/officeart/2005/8/layout/radial1"/>
    <dgm:cxn modelId="{CBA6F4A3-DE09-4D9D-B4A9-F3175C7557EA}" type="presParOf" srcId="{9EAD3EF8-2C28-4D5E-B428-DAF516F0BD0E}" destId="{CC92D0FB-7FB2-485B-BE11-E45C4D6A7F26}" srcOrd="0" destOrd="0" presId="urn:microsoft.com/office/officeart/2005/8/layout/radial1"/>
    <dgm:cxn modelId="{13AC0503-38E6-41D6-AF2A-A5F7923F7DC7}" type="presParOf" srcId="{9EAD3EF8-2C28-4D5E-B428-DAF516F0BD0E}" destId="{1DABB25E-D33D-4B53-BD74-9F62433DCDC1}" srcOrd="1" destOrd="0" presId="urn:microsoft.com/office/officeart/2005/8/layout/radial1"/>
    <dgm:cxn modelId="{2056CDF0-3C37-488C-8739-092AE3BEDCBB}" type="presParOf" srcId="{1DABB25E-D33D-4B53-BD74-9F62433DCDC1}" destId="{50875ED0-8439-4738-A721-C99922E6E653}" srcOrd="0" destOrd="0" presId="urn:microsoft.com/office/officeart/2005/8/layout/radial1"/>
    <dgm:cxn modelId="{484D3F2C-DA19-4F38-A746-FE56FDDD3746}" type="presParOf" srcId="{9EAD3EF8-2C28-4D5E-B428-DAF516F0BD0E}" destId="{649DCA5B-CC0E-4A82-993A-A6AAE5023E16}" srcOrd="2" destOrd="0" presId="urn:microsoft.com/office/officeart/2005/8/layout/radial1"/>
    <dgm:cxn modelId="{1046CB49-AC5F-4BC7-A4BC-2FD49144886B}" type="presParOf" srcId="{9EAD3EF8-2C28-4D5E-B428-DAF516F0BD0E}" destId="{709A5835-D8F8-4AF7-992B-0F51A642F8B7}" srcOrd="3" destOrd="0" presId="urn:microsoft.com/office/officeart/2005/8/layout/radial1"/>
    <dgm:cxn modelId="{1D8C6FFE-DB0D-4EC3-965B-9A5B1625D28A}" type="presParOf" srcId="{709A5835-D8F8-4AF7-992B-0F51A642F8B7}" destId="{23EBD6F8-3FB1-4AEC-AAF7-ABCEFA48976C}" srcOrd="0" destOrd="0" presId="urn:microsoft.com/office/officeart/2005/8/layout/radial1"/>
    <dgm:cxn modelId="{7057FFC9-143A-4F2C-B5C7-6C4C13C8C518}" type="presParOf" srcId="{9EAD3EF8-2C28-4D5E-B428-DAF516F0BD0E}" destId="{62C14AE4-9DDD-4F0E-AF65-6424F66E0B10}" srcOrd="4" destOrd="0" presId="urn:microsoft.com/office/officeart/2005/8/layout/radial1"/>
    <dgm:cxn modelId="{B5969416-E819-4B78-8DBC-6A2D850AE41E}" type="presParOf" srcId="{9EAD3EF8-2C28-4D5E-B428-DAF516F0BD0E}" destId="{FAF530A5-DCC5-4367-98B2-81B2E042DC4E}" srcOrd="5" destOrd="0" presId="urn:microsoft.com/office/officeart/2005/8/layout/radial1"/>
    <dgm:cxn modelId="{65B2608A-A9DA-46D8-BE76-EC57C574AF62}" type="presParOf" srcId="{FAF530A5-DCC5-4367-98B2-81B2E042DC4E}" destId="{89F61092-090C-4AB1-BD14-790535830021}" srcOrd="0" destOrd="0" presId="urn:microsoft.com/office/officeart/2005/8/layout/radial1"/>
    <dgm:cxn modelId="{12A19B3D-CF13-499D-A039-CFF7D259CCEE}" type="presParOf" srcId="{9EAD3EF8-2C28-4D5E-B428-DAF516F0BD0E}" destId="{E7C1E387-A094-4018-A6BB-5EE0B7076C6D}" srcOrd="6" destOrd="0" presId="urn:microsoft.com/office/officeart/2005/8/layout/radial1"/>
    <dgm:cxn modelId="{6C0BE8BC-1D1C-4B80-A5A0-3C7C0C4FE708}" type="presParOf" srcId="{9EAD3EF8-2C28-4D5E-B428-DAF516F0BD0E}" destId="{F4E419DE-18EA-433D-8A79-C18B9858F4DD}" srcOrd="7" destOrd="0" presId="urn:microsoft.com/office/officeart/2005/8/layout/radial1"/>
    <dgm:cxn modelId="{BACEE547-3171-4530-B164-2EC7C6ACBA3B}" type="presParOf" srcId="{F4E419DE-18EA-433D-8A79-C18B9858F4DD}" destId="{371DFF89-13E4-432F-B794-73D9CC976D14}" srcOrd="0" destOrd="0" presId="urn:microsoft.com/office/officeart/2005/8/layout/radial1"/>
    <dgm:cxn modelId="{2E6E66FE-FEA6-43E6-A400-B40C43CAD1A1}" type="presParOf" srcId="{9EAD3EF8-2C28-4D5E-B428-DAF516F0BD0E}" destId="{100A2EA0-E4E8-46C5-A400-E69CF9BD2B02}" srcOrd="8" destOrd="0" presId="urn:microsoft.com/office/officeart/2005/8/layout/radia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842E688-7DE1-4F9E-BEAC-E41E96BDE36C}"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pt-BR"/>
        </a:p>
      </dgm:t>
    </dgm:pt>
    <dgm:pt modelId="{942F66F4-BC9A-4C56-9640-654512BB0854}">
      <dgm:prSet phldrT="[Texto]"/>
      <dgm:spPr/>
      <dgm:t>
        <a:bodyPr/>
        <a:lstStyle/>
        <a:p>
          <a:r>
            <a:rPr lang="pt-BR" dirty="0"/>
            <a:t>Ensaios laboratoriais (materiais de lastro);</a:t>
          </a:r>
        </a:p>
      </dgm:t>
    </dgm:pt>
    <dgm:pt modelId="{DBA22E29-D390-45BA-AF10-9295549C2710}" type="parTrans" cxnId="{33F16A4A-0355-4880-B9B7-95FE6A54A8B7}">
      <dgm:prSet/>
      <dgm:spPr/>
      <dgm:t>
        <a:bodyPr/>
        <a:lstStyle/>
        <a:p>
          <a:endParaRPr lang="pt-BR"/>
        </a:p>
      </dgm:t>
    </dgm:pt>
    <dgm:pt modelId="{06494314-F0A0-4C70-8FEE-F60DD21947D1}" type="sibTrans" cxnId="{33F16A4A-0355-4880-B9B7-95FE6A54A8B7}">
      <dgm:prSet/>
      <dgm:spPr/>
      <dgm:t>
        <a:bodyPr/>
        <a:lstStyle/>
        <a:p>
          <a:endParaRPr lang="pt-BR"/>
        </a:p>
      </dgm:t>
    </dgm:pt>
    <dgm:pt modelId="{F4107409-DCAF-4DAB-8F7E-3203CA855C48}">
      <dgm:prSet phldrT="[Texto]"/>
      <dgm:spPr>
        <a:solidFill>
          <a:schemeClr val="accent1">
            <a:lumMod val="60000"/>
            <a:lumOff val="40000"/>
          </a:schemeClr>
        </a:solidFill>
      </dgm:spPr>
      <dgm:t>
        <a:bodyPr/>
        <a:lstStyle/>
        <a:p>
          <a:r>
            <a:rPr lang="pt-BR" dirty="0"/>
            <a:t>Seleção de geossintéticos para reforço;	</a:t>
          </a:r>
        </a:p>
      </dgm:t>
    </dgm:pt>
    <dgm:pt modelId="{C902343B-C6E4-4C9A-8AAC-752E2EAF409E}" type="parTrans" cxnId="{C00269B7-7BAC-49C6-97C7-9572093D1E88}">
      <dgm:prSet/>
      <dgm:spPr/>
      <dgm:t>
        <a:bodyPr/>
        <a:lstStyle/>
        <a:p>
          <a:endParaRPr lang="pt-BR"/>
        </a:p>
      </dgm:t>
    </dgm:pt>
    <dgm:pt modelId="{07A6FDDA-949D-4D75-BA7E-03BEDE415E44}" type="sibTrans" cxnId="{C00269B7-7BAC-49C6-97C7-9572093D1E88}">
      <dgm:prSet/>
      <dgm:spPr/>
      <dgm:t>
        <a:bodyPr/>
        <a:lstStyle/>
        <a:p>
          <a:endParaRPr lang="pt-BR"/>
        </a:p>
      </dgm:t>
    </dgm:pt>
    <dgm:pt modelId="{A53C6A29-1233-47F1-8301-8EAE9CA6FF99}">
      <dgm:prSet phldrT="[Texto]"/>
      <dgm:spPr/>
      <dgm:t>
        <a:bodyPr/>
        <a:lstStyle/>
        <a:p>
          <a:r>
            <a:rPr lang="pt-BR" dirty="0"/>
            <a:t>Seleção de instrumentação;</a:t>
          </a:r>
        </a:p>
      </dgm:t>
    </dgm:pt>
    <dgm:pt modelId="{562CDAEF-C7E0-4A54-B296-B6915EE64B0C}" type="parTrans" cxnId="{70E1C8C8-B4FA-46F6-BE5A-8A0CE90FE094}">
      <dgm:prSet/>
      <dgm:spPr/>
      <dgm:t>
        <a:bodyPr/>
        <a:lstStyle/>
        <a:p>
          <a:endParaRPr lang="pt-BR"/>
        </a:p>
      </dgm:t>
    </dgm:pt>
    <dgm:pt modelId="{23B45FDA-751B-4112-A8B4-9F1750B8DD43}" type="sibTrans" cxnId="{70E1C8C8-B4FA-46F6-BE5A-8A0CE90FE094}">
      <dgm:prSet/>
      <dgm:spPr/>
      <dgm:t>
        <a:bodyPr/>
        <a:lstStyle/>
        <a:p>
          <a:endParaRPr lang="pt-BR"/>
        </a:p>
      </dgm:t>
    </dgm:pt>
    <dgm:pt modelId="{C553AB51-D889-4B27-8CDB-24ABB5AEA5E0}">
      <dgm:prSet phldrT="[Texto]"/>
      <dgm:spPr>
        <a:solidFill>
          <a:schemeClr val="accent1">
            <a:lumMod val="60000"/>
            <a:lumOff val="40000"/>
          </a:schemeClr>
        </a:solidFill>
      </dgm:spPr>
      <dgm:t>
        <a:bodyPr/>
        <a:lstStyle/>
        <a:p>
          <a:r>
            <a:rPr lang="pt-BR" dirty="0"/>
            <a:t>Ensaios no equipamento em grande escala;</a:t>
          </a:r>
        </a:p>
      </dgm:t>
    </dgm:pt>
    <dgm:pt modelId="{3A1DF882-7434-4C2A-B19E-CFF5E2B607A0}" type="parTrans" cxnId="{4B75A8FF-70BF-487C-8B51-E089DDA56C40}">
      <dgm:prSet/>
      <dgm:spPr/>
      <dgm:t>
        <a:bodyPr/>
        <a:lstStyle/>
        <a:p>
          <a:endParaRPr lang="pt-BR"/>
        </a:p>
      </dgm:t>
    </dgm:pt>
    <dgm:pt modelId="{614D38DD-F245-42DA-82D7-5AE8360A4A5C}" type="sibTrans" cxnId="{4B75A8FF-70BF-487C-8B51-E089DDA56C40}">
      <dgm:prSet/>
      <dgm:spPr/>
      <dgm:t>
        <a:bodyPr/>
        <a:lstStyle/>
        <a:p>
          <a:endParaRPr lang="pt-BR"/>
        </a:p>
      </dgm:t>
    </dgm:pt>
    <dgm:pt modelId="{D8FD549E-1B6E-4568-BA47-393BCEFE8CAF}">
      <dgm:prSet phldrT="[Texto]"/>
      <dgm:spPr/>
      <dgm:t>
        <a:bodyPr/>
        <a:lstStyle/>
        <a:p>
          <a:r>
            <a:rPr lang="pt-BR" dirty="0"/>
            <a:t>Acompanhamento da execução do trecho experimental</a:t>
          </a:r>
        </a:p>
      </dgm:t>
    </dgm:pt>
    <dgm:pt modelId="{A8797719-C5F0-45C7-BA85-D48D6E6D0736}" type="parTrans" cxnId="{94DB25B1-43A0-4949-8D77-7CADD42B4E8B}">
      <dgm:prSet/>
      <dgm:spPr/>
      <dgm:t>
        <a:bodyPr/>
        <a:lstStyle/>
        <a:p>
          <a:endParaRPr lang="pt-BR"/>
        </a:p>
      </dgm:t>
    </dgm:pt>
    <dgm:pt modelId="{38471372-2A74-4D95-B922-468B30294560}" type="sibTrans" cxnId="{94DB25B1-43A0-4949-8D77-7CADD42B4E8B}">
      <dgm:prSet/>
      <dgm:spPr/>
      <dgm:t>
        <a:bodyPr/>
        <a:lstStyle/>
        <a:p>
          <a:endParaRPr lang="pt-BR"/>
        </a:p>
      </dgm:t>
    </dgm:pt>
    <dgm:pt modelId="{39C99E6B-C9B9-4C64-ABDB-C82EB540F509}" type="pres">
      <dgm:prSet presAssocID="{0842E688-7DE1-4F9E-BEAC-E41E96BDE36C}" presName="outerComposite" presStyleCnt="0">
        <dgm:presLayoutVars>
          <dgm:chMax val="5"/>
          <dgm:dir/>
          <dgm:resizeHandles val="exact"/>
        </dgm:presLayoutVars>
      </dgm:prSet>
      <dgm:spPr/>
    </dgm:pt>
    <dgm:pt modelId="{BBCE0A3B-1609-471D-ADEF-86311A724AD7}" type="pres">
      <dgm:prSet presAssocID="{0842E688-7DE1-4F9E-BEAC-E41E96BDE36C}" presName="dummyMaxCanvas" presStyleCnt="0">
        <dgm:presLayoutVars/>
      </dgm:prSet>
      <dgm:spPr/>
    </dgm:pt>
    <dgm:pt modelId="{6B2F2D2E-3B5B-4B1A-AFB0-DD4ABF58444F}" type="pres">
      <dgm:prSet presAssocID="{0842E688-7DE1-4F9E-BEAC-E41E96BDE36C}" presName="FiveNodes_1" presStyleLbl="node1" presStyleIdx="0" presStyleCnt="5" custLinFactNeighborX="-2333" custLinFactNeighborY="-67954">
        <dgm:presLayoutVars>
          <dgm:bulletEnabled val="1"/>
        </dgm:presLayoutVars>
      </dgm:prSet>
      <dgm:spPr/>
    </dgm:pt>
    <dgm:pt modelId="{62DECFDC-CE21-48C2-A9AB-4E7A8C829D01}" type="pres">
      <dgm:prSet presAssocID="{0842E688-7DE1-4F9E-BEAC-E41E96BDE36C}" presName="FiveNodes_2" presStyleLbl="node1" presStyleIdx="1" presStyleCnt="5">
        <dgm:presLayoutVars>
          <dgm:bulletEnabled val="1"/>
        </dgm:presLayoutVars>
      </dgm:prSet>
      <dgm:spPr/>
    </dgm:pt>
    <dgm:pt modelId="{3A4C0C06-F458-4FDD-BA92-6585B6C02FDD}" type="pres">
      <dgm:prSet presAssocID="{0842E688-7DE1-4F9E-BEAC-E41E96BDE36C}" presName="FiveNodes_3" presStyleLbl="node1" presStyleIdx="2" presStyleCnt="5">
        <dgm:presLayoutVars>
          <dgm:bulletEnabled val="1"/>
        </dgm:presLayoutVars>
      </dgm:prSet>
      <dgm:spPr/>
    </dgm:pt>
    <dgm:pt modelId="{CBCCDC9A-E6C1-4C0D-A7A6-5BA4F098FB38}" type="pres">
      <dgm:prSet presAssocID="{0842E688-7DE1-4F9E-BEAC-E41E96BDE36C}" presName="FiveNodes_4" presStyleLbl="node1" presStyleIdx="3" presStyleCnt="5">
        <dgm:presLayoutVars>
          <dgm:bulletEnabled val="1"/>
        </dgm:presLayoutVars>
      </dgm:prSet>
      <dgm:spPr/>
    </dgm:pt>
    <dgm:pt modelId="{303F4EDF-6422-4058-BE8F-299F499E997F}" type="pres">
      <dgm:prSet presAssocID="{0842E688-7DE1-4F9E-BEAC-E41E96BDE36C}" presName="FiveNodes_5" presStyleLbl="node1" presStyleIdx="4" presStyleCnt="5">
        <dgm:presLayoutVars>
          <dgm:bulletEnabled val="1"/>
        </dgm:presLayoutVars>
      </dgm:prSet>
      <dgm:spPr/>
    </dgm:pt>
    <dgm:pt modelId="{6D80BE45-5D9D-4EE0-982F-EEEAE89ABB48}" type="pres">
      <dgm:prSet presAssocID="{0842E688-7DE1-4F9E-BEAC-E41E96BDE36C}" presName="FiveConn_1-2" presStyleLbl="fgAccFollowNode1" presStyleIdx="0" presStyleCnt="4">
        <dgm:presLayoutVars>
          <dgm:bulletEnabled val="1"/>
        </dgm:presLayoutVars>
      </dgm:prSet>
      <dgm:spPr/>
    </dgm:pt>
    <dgm:pt modelId="{A9E5B056-9A59-483C-A5FF-DD575063A5CA}" type="pres">
      <dgm:prSet presAssocID="{0842E688-7DE1-4F9E-BEAC-E41E96BDE36C}" presName="FiveConn_2-3" presStyleLbl="fgAccFollowNode1" presStyleIdx="1" presStyleCnt="4">
        <dgm:presLayoutVars>
          <dgm:bulletEnabled val="1"/>
        </dgm:presLayoutVars>
      </dgm:prSet>
      <dgm:spPr/>
    </dgm:pt>
    <dgm:pt modelId="{72F38873-13EE-43C0-AC5C-3D682E9D0A79}" type="pres">
      <dgm:prSet presAssocID="{0842E688-7DE1-4F9E-BEAC-E41E96BDE36C}" presName="FiveConn_3-4" presStyleLbl="fgAccFollowNode1" presStyleIdx="2" presStyleCnt="4">
        <dgm:presLayoutVars>
          <dgm:bulletEnabled val="1"/>
        </dgm:presLayoutVars>
      </dgm:prSet>
      <dgm:spPr/>
    </dgm:pt>
    <dgm:pt modelId="{2763182D-DEB9-47A4-BBF1-52A0A3A8ACAF}" type="pres">
      <dgm:prSet presAssocID="{0842E688-7DE1-4F9E-BEAC-E41E96BDE36C}" presName="FiveConn_4-5" presStyleLbl="fgAccFollowNode1" presStyleIdx="3" presStyleCnt="4">
        <dgm:presLayoutVars>
          <dgm:bulletEnabled val="1"/>
        </dgm:presLayoutVars>
      </dgm:prSet>
      <dgm:spPr/>
    </dgm:pt>
    <dgm:pt modelId="{94E271E4-0688-4468-98EE-B427C52745A5}" type="pres">
      <dgm:prSet presAssocID="{0842E688-7DE1-4F9E-BEAC-E41E96BDE36C}" presName="FiveNodes_1_text" presStyleLbl="node1" presStyleIdx="4" presStyleCnt="5">
        <dgm:presLayoutVars>
          <dgm:bulletEnabled val="1"/>
        </dgm:presLayoutVars>
      </dgm:prSet>
      <dgm:spPr/>
    </dgm:pt>
    <dgm:pt modelId="{DB8A193C-9EF3-4C7A-9C82-5F54C0A79C3B}" type="pres">
      <dgm:prSet presAssocID="{0842E688-7DE1-4F9E-BEAC-E41E96BDE36C}" presName="FiveNodes_2_text" presStyleLbl="node1" presStyleIdx="4" presStyleCnt="5">
        <dgm:presLayoutVars>
          <dgm:bulletEnabled val="1"/>
        </dgm:presLayoutVars>
      </dgm:prSet>
      <dgm:spPr/>
    </dgm:pt>
    <dgm:pt modelId="{54842C97-7DF1-4AB0-BD70-3D8F7FD52D4B}" type="pres">
      <dgm:prSet presAssocID="{0842E688-7DE1-4F9E-BEAC-E41E96BDE36C}" presName="FiveNodes_3_text" presStyleLbl="node1" presStyleIdx="4" presStyleCnt="5">
        <dgm:presLayoutVars>
          <dgm:bulletEnabled val="1"/>
        </dgm:presLayoutVars>
      </dgm:prSet>
      <dgm:spPr/>
    </dgm:pt>
    <dgm:pt modelId="{A7417870-79A0-4EB4-9AB1-AC62D73FA05E}" type="pres">
      <dgm:prSet presAssocID="{0842E688-7DE1-4F9E-BEAC-E41E96BDE36C}" presName="FiveNodes_4_text" presStyleLbl="node1" presStyleIdx="4" presStyleCnt="5">
        <dgm:presLayoutVars>
          <dgm:bulletEnabled val="1"/>
        </dgm:presLayoutVars>
      </dgm:prSet>
      <dgm:spPr/>
    </dgm:pt>
    <dgm:pt modelId="{527696E2-D17E-4205-9C13-EFD5F8F81B03}" type="pres">
      <dgm:prSet presAssocID="{0842E688-7DE1-4F9E-BEAC-E41E96BDE36C}" presName="FiveNodes_5_text" presStyleLbl="node1" presStyleIdx="4" presStyleCnt="5">
        <dgm:presLayoutVars>
          <dgm:bulletEnabled val="1"/>
        </dgm:presLayoutVars>
      </dgm:prSet>
      <dgm:spPr/>
    </dgm:pt>
  </dgm:ptLst>
  <dgm:cxnLst>
    <dgm:cxn modelId="{B649B401-3F97-4199-BFB4-EC8F91B640DE}" type="presOf" srcId="{A53C6A29-1233-47F1-8301-8EAE9CA6FF99}" destId="{54842C97-7DF1-4AB0-BD70-3D8F7FD52D4B}" srcOrd="1" destOrd="0" presId="urn:microsoft.com/office/officeart/2005/8/layout/vProcess5"/>
    <dgm:cxn modelId="{4C4CE709-AB36-4902-8FC3-0ACBAB59F9D9}" type="presOf" srcId="{614D38DD-F245-42DA-82D7-5AE8360A4A5C}" destId="{2763182D-DEB9-47A4-BBF1-52A0A3A8ACAF}" srcOrd="0" destOrd="0" presId="urn:microsoft.com/office/officeart/2005/8/layout/vProcess5"/>
    <dgm:cxn modelId="{5B43E31F-8C7E-4576-9162-344A50E5B0F2}" type="presOf" srcId="{C553AB51-D889-4B27-8CDB-24ABB5AEA5E0}" destId="{CBCCDC9A-E6C1-4C0D-A7A6-5BA4F098FB38}" srcOrd="0" destOrd="0" presId="urn:microsoft.com/office/officeart/2005/8/layout/vProcess5"/>
    <dgm:cxn modelId="{5C46452B-535D-4E29-9B09-DF3AA2566C0D}" type="presOf" srcId="{F4107409-DCAF-4DAB-8F7E-3203CA855C48}" destId="{DB8A193C-9EF3-4C7A-9C82-5F54C0A79C3B}" srcOrd="1" destOrd="0" presId="urn:microsoft.com/office/officeart/2005/8/layout/vProcess5"/>
    <dgm:cxn modelId="{F930EB2E-B07A-46DC-83E8-86DE846A7645}" type="presOf" srcId="{0842E688-7DE1-4F9E-BEAC-E41E96BDE36C}" destId="{39C99E6B-C9B9-4C64-ABDB-C82EB540F509}" srcOrd="0" destOrd="0" presId="urn:microsoft.com/office/officeart/2005/8/layout/vProcess5"/>
    <dgm:cxn modelId="{2EEDED2F-E8BB-4CE7-A308-A9A2EE050482}" type="presOf" srcId="{C553AB51-D889-4B27-8CDB-24ABB5AEA5E0}" destId="{A7417870-79A0-4EB4-9AB1-AC62D73FA05E}" srcOrd="1" destOrd="0" presId="urn:microsoft.com/office/officeart/2005/8/layout/vProcess5"/>
    <dgm:cxn modelId="{FB105F62-7D12-4392-BC23-9B27EB3F7080}" type="presOf" srcId="{A53C6A29-1233-47F1-8301-8EAE9CA6FF99}" destId="{3A4C0C06-F458-4FDD-BA92-6585B6C02FDD}" srcOrd="0" destOrd="0" presId="urn:microsoft.com/office/officeart/2005/8/layout/vProcess5"/>
    <dgm:cxn modelId="{1D018847-0082-43E3-91DB-4805AA308194}" type="presOf" srcId="{F4107409-DCAF-4DAB-8F7E-3203CA855C48}" destId="{62DECFDC-CE21-48C2-A9AB-4E7A8C829D01}" srcOrd="0" destOrd="0" presId="urn:microsoft.com/office/officeart/2005/8/layout/vProcess5"/>
    <dgm:cxn modelId="{33F16A4A-0355-4880-B9B7-95FE6A54A8B7}" srcId="{0842E688-7DE1-4F9E-BEAC-E41E96BDE36C}" destId="{942F66F4-BC9A-4C56-9640-654512BB0854}" srcOrd="0" destOrd="0" parTransId="{DBA22E29-D390-45BA-AF10-9295549C2710}" sibTransId="{06494314-F0A0-4C70-8FEE-F60DD21947D1}"/>
    <dgm:cxn modelId="{FEEDA86B-2FB3-4D2C-B89E-5872D2332340}" type="presOf" srcId="{D8FD549E-1B6E-4568-BA47-393BCEFE8CAF}" destId="{527696E2-D17E-4205-9C13-EFD5F8F81B03}" srcOrd="1" destOrd="0" presId="urn:microsoft.com/office/officeart/2005/8/layout/vProcess5"/>
    <dgm:cxn modelId="{262F6D6F-E3CE-4185-93B6-00A67427D390}" type="presOf" srcId="{942F66F4-BC9A-4C56-9640-654512BB0854}" destId="{94E271E4-0688-4468-98EE-B427C52745A5}" srcOrd="1" destOrd="0" presId="urn:microsoft.com/office/officeart/2005/8/layout/vProcess5"/>
    <dgm:cxn modelId="{38D5E374-62C4-491E-9DFB-BD4065F99C62}" type="presOf" srcId="{07A6FDDA-949D-4D75-BA7E-03BEDE415E44}" destId="{A9E5B056-9A59-483C-A5FF-DD575063A5CA}" srcOrd="0" destOrd="0" presId="urn:microsoft.com/office/officeart/2005/8/layout/vProcess5"/>
    <dgm:cxn modelId="{79B96C8E-DC50-4085-9832-966E2C1AF14E}" type="presOf" srcId="{23B45FDA-751B-4112-A8B4-9F1750B8DD43}" destId="{72F38873-13EE-43C0-AC5C-3D682E9D0A79}" srcOrd="0" destOrd="0" presId="urn:microsoft.com/office/officeart/2005/8/layout/vProcess5"/>
    <dgm:cxn modelId="{94DB25B1-43A0-4949-8D77-7CADD42B4E8B}" srcId="{0842E688-7DE1-4F9E-BEAC-E41E96BDE36C}" destId="{D8FD549E-1B6E-4568-BA47-393BCEFE8CAF}" srcOrd="4" destOrd="0" parTransId="{A8797719-C5F0-45C7-BA85-D48D6E6D0736}" sibTransId="{38471372-2A74-4D95-B922-468B30294560}"/>
    <dgm:cxn modelId="{C00269B7-7BAC-49C6-97C7-9572093D1E88}" srcId="{0842E688-7DE1-4F9E-BEAC-E41E96BDE36C}" destId="{F4107409-DCAF-4DAB-8F7E-3203CA855C48}" srcOrd="1" destOrd="0" parTransId="{C902343B-C6E4-4C9A-8AAC-752E2EAF409E}" sibTransId="{07A6FDDA-949D-4D75-BA7E-03BEDE415E44}"/>
    <dgm:cxn modelId="{837285B7-92DE-440D-8C59-46734E320C53}" type="presOf" srcId="{06494314-F0A0-4C70-8FEE-F60DD21947D1}" destId="{6D80BE45-5D9D-4EE0-982F-EEEAE89ABB48}" srcOrd="0" destOrd="0" presId="urn:microsoft.com/office/officeart/2005/8/layout/vProcess5"/>
    <dgm:cxn modelId="{AB405EC7-6163-4D00-A971-4BC279BE0909}" type="presOf" srcId="{942F66F4-BC9A-4C56-9640-654512BB0854}" destId="{6B2F2D2E-3B5B-4B1A-AFB0-DD4ABF58444F}" srcOrd="0" destOrd="0" presId="urn:microsoft.com/office/officeart/2005/8/layout/vProcess5"/>
    <dgm:cxn modelId="{70E1C8C8-B4FA-46F6-BE5A-8A0CE90FE094}" srcId="{0842E688-7DE1-4F9E-BEAC-E41E96BDE36C}" destId="{A53C6A29-1233-47F1-8301-8EAE9CA6FF99}" srcOrd="2" destOrd="0" parTransId="{562CDAEF-C7E0-4A54-B296-B6915EE64B0C}" sibTransId="{23B45FDA-751B-4112-A8B4-9F1750B8DD43}"/>
    <dgm:cxn modelId="{367138E8-2560-47DF-ADFE-8648074E889D}" type="presOf" srcId="{D8FD549E-1B6E-4568-BA47-393BCEFE8CAF}" destId="{303F4EDF-6422-4058-BE8F-299F499E997F}" srcOrd="0" destOrd="0" presId="urn:microsoft.com/office/officeart/2005/8/layout/vProcess5"/>
    <dgm:cxn modelId="{4B75A8FF-70BF-487C-8B51-E089DDA56C40}" srcId="{0842E688-7DE1-4F9E-BEAC-E41E96BDE36C}" destId="{C553AB51-D889-4B27-8CDB-24ABB5AEA5E0}" srcOrd="3" destOrd="0" parTransId="{3A1DF882-7434-4C2A-B19E-CFF5E2B607A0}" sibTransId="{614D38DD-F245-42DA-82D7-5AE8360A4A5C}"/>
    <dgm:cxn modelId="{BDC6D049-18FC-4C2A-AD90-0CB6E6B3298E}" type="presParOf" srcId="{39C99E6B-C9B9-4C64-ABDB-C82EB540F509}" destId="{BBCE0A3B-1609-471D-ADEF-86311A724AD7}" srcOrd="0" destOrd="0" presId="urn:microsoft.com/office/officeart/2005/8/layout/vProcess5"/>
    <dgm:cxn modelId="{7CA62157-B10B-4318-A91E-D137C15A8549}" type="presParOf" srcId="{39C99E6B-C9B9-4C64-ABDB-C82EB540F509}" destId="{6B2F2D2E-3B5B-4B1A-AFB0-DD4ABF58444F}" srcOrd="1" destOrd="0" presId="urn:microsoft.com/office/officeart/2005/8/layout/vProcess5"/>
    <dgm:cxn modelId="{84387841-3FAC-4747-9005-53ACC8E3F2C3}" type="presParOf" srcId="{39C99E6B-C9B9-4C64-ABDB-C82EB540F509}" destId="{62DECFDC-CE21-48C2-A9AB-4E7A8C829D01}" srcOrd="2" destOrd="0" presId="urn:microsoft.com/office/officeart/2005/8/layout/vProcess5"/>
    <dgm:cxn modelId="{B5624DC5-D741-462C-8E7E-075C11128CC1}" type="presParOf" srcId="{39C99E6B-C9B9-4C64-ABDB-C82EB540F509}" destId="{3A4C0C06-F458-4FDD-BA92-6585B6C02FDD}" srcOrd="3" destOrd="0" presId="urn:microsoft.com/office/officeart/2005/8/layout/vProcess5"/>
    <dgm:cxn modelId="{93AF6F4F-9614-4F54-AEB4-5AAA0E040FEE}" type="presParOf" srcId="{39C99E6B-C9B9-4C64-ABDB-C82EB540F509}" destId="{CBCCDC9A-E6C1-4C0D-A7A6-5BA4F098FB38}" srcOrd="4" destOrd="0" presId="urn:microsoft.com/office/officeart/2005/8/layout/vProcess5"/>
    <dgm:cxn modelId="{38618D68-95B1-4EC6-9BB3-BCE92E013525}" type="presParOf" srcId="{39C99E6B-C9B9-4C64-ABDB-C82EB540F509}" destId="{303F4EDF-6422-4058-BE8F-299F499E997F}" srcOrd="5" destOrd="0" presId="urn:microsoft.com/office/officeart/2005/8/layout/vProcess5"/>
    <dgm:cxn modelId="{7081A9E1-D75A-4487-B7BE-153336310713}" type="presParOf" srcId="{39C99E6B-C9B9-4C64-ABDB-C82EB540F509}" destId="{6D80BE45-5D9D-4EE0-982F-EEEAE89ABB48}" srcOrd="6" destOrd="0" presId="urn:microsoft.com/office/officeart/2005/8/layout/vProcess5"/>
    <dgm:cxn modelId="{ADE62CD8-0CD0-4A86-95BC-700690C32D07}" type="presParOf" srcId="{39C99E6B-C9B9-4C64-ABDB-C82EB540F509}" destId="{A9E5B056-9A59-483C-A5FF-DD575063A5CA}" srcOrd="7" destOrd="0" presId="urn:microsoft.com/office/officeart/2005/8/layout/vProcess5"/>
    <dgm:cxn modelId="{D6ED3E38-2BD4-4AE2-9188-7A8ED8B7A553}" type="presParOf" srcId="{39C99E6B-C9B9-4C64-ABDB-C82EB540F509}" destId="{72F38873-13EE-43C0-AC5C-3D682E9D0A79}" srcOrd="8" destOrd="0" presId="urn:microsoft.com/office/officeart/2005/8/layout/vProcess5"/>
    <dgm:cxn modelId="{02A82554-69FF-4FE9-9093-F66FA166B73C}" type="presParOf" srcId="{39C99E6B-C9B9-4C64-ABDB-C82EB540F509}" destId="{2763182D-DEB9-47A4-BBF1-52A0A3A8ACAF}" srcOrd="9" destOrd="0" presId="urn:microsoft.com/office/officeart/2005/8/layout/vProcess5"/>
    <dgm:cxn modelId="{C95D2915-6C29-48EE-B3AD-2A90EA6E71D7}" type="presParOf" srcId="{39C99E6B-C9B9-4C64-ABDB-C82EB540F509}" destId="{94E271E4-0688-4468-98EE-B427C52745A5}" srcOrd="10" destOrd="0" presId="urn:microsoft.com/office/officeart/2005/8/layout/vProcess5"/>
    <dgm:cxn modelId="{F0C92CCF-489B-444D-9340-6293087D48AA}" type="presParOf" srcId="{39C99E6B-C9B9-4C64-ABDB-C82EB540F509}" destId="{DB8A193C-9EF3-4C7A-9C82-5F54C0A79C3B}" srcOrd="11" destOrd="0" presId="urn:microsoft.com/office/officeart/2005/8/layout/vProcess5"/>
    <dgm:cxn modelId="{0C687A5A-0080-4555-AE5A-3CBAE63EAFF6}" type="presParOf" srcId="{39C99E6B-C9B9-4C64-ABDB-C82EB540F509}" destId="{54842C97-7DF1-4AB0-BD70-3D8F7FD52D4B}" srcOrd="12" destOrd="0" presId="urn:microsoft.com/office/officeart/2005/8/layout/vProcess5"/>
    <dgm:cxn modelId="{142C74BB-0D7B-4C5A-8B9C-483C1653D48B}" type="presParOf" srcId="{39C99E6B-C9B9-4C64-ABDB-C82EB540F509}" destId="{A7417870-79A0-4EB4-9AB1-AC62D73FA05E}" srcOrd="13" destOrd="0" presId="urn:microsoft.com/office/officeart/2005/8/layout/vProcess5"/>
    <dgm:cxn modelId="{BD0F54D6-3A46-4904-919C-4273CAD9074B}" type="presParOf" srcId="{39C99E6B-C9B9-4C64-ABDB-C82EB540F509}" destId="{527696E2-D17E-4205-9C13-EFD5F8F81B03}" srcOrd="14"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1A5B02C-581E-4AD0-A195-3C176D6661BF}" type="doc">
      <dgm:prSet loTypeId="urn:microsoft.com/office/officeart/2005/8/layout/chevron1" loCatId="process" qsTypeId="urn:microsoft.com/office/officeart/2005/8/quickstyle/simple1" qsCatId="simple" csTypeId="urn:microsoft.com/office/officeart/2005/8/colors/accent1_2" csCatId="accent1" phldr="1"/>
      <dgm:spPr/>
    </dgm:pt>
    <dgm:pt modelId="{310664CD-9F9D-4F42-9B14-74B4276639C2}">
      <dgm:prSet phldrT="[Texto]"/>
      <dgm:spPr/>
      <dgm:t>
        <a:bodyPr/>
        <a:lstStyle/>
        <a:p>
          <a:r>
            <a:rPr lang="pt-BR" dirty="0"/>
            <a:t>Banco de Dados</a:t>
          </a:r>
        </a:p>
      </dgm:t>
    </dgm:pt>
    <dgm:pt modelId="{1ACE6D81-9FE0-400A-942F-8DF4CE0EA4CF}" type="parTrans" cxnId="{F1C23D12-B27E-4E63-8458-5DAA9D2ABE2F}">
      <dgm:prSet/>
      <dgm:spPr/>
      <dgm:t>
        <a:bodyPr/>
        <a:lstStyle/>
        <a:p>
          <a:endParaRPr lang="pt-BR"/>
        </a:p>
      </dgm:t>
    </dgm:pt>
    <dgm:pt modelId="{B9AEC559-A55F-4478-999D-92B137C8035F}" type="sibTrans" cxnId="{F1C23D12-B27E-4E63-8458-5DAA9D2ABE2F}">
      <dgm:prSet/>
      <dgm:spPr/>
      <dgm:t>
        <a:bodyPr/>
        <a:lstStyle/>
        <a:p>
          <a:endParaRPr lang="pt-BR"/>
        </a:p>
      </dgm:t>
    </dgm:pt>
    <dgm:pt modelId="{8ACD5093-52FE-4819-8EEA-0A64C0D608FC}">
      <dgm:prSet phldrT="[Texto]"/>
      <dgm:spPr/>
      <dgm:t>
        <a:bodyPr/>
        <a:lstStyle/>
        <a:p>
          <a:r>
            <a:rPr lang="pt-BR" dirty="0"/>
            <a:t>Aplicação Real</a:t>
          </a:r>
        </a:p>
      </dgm:t>
    </dgm:pt>
    <dgm:pt modelId="{C9137CE0-9965-49F4-8602-14668AFD2396}" type="parTrans" cxnId="{D95CFE67-86F0-4DAF-A597-30C0758ADFAD}">
      <dgm:prSet/>
      <dgm:spPr/>
      <dgm:t>
        <a:bodyPr/>
        <a:lstStyle/>
        <a:p>
          <a:endParaRPr lang="pt-BR"/>
        </a:p>
      </dgm:t>
    </dgm:pt>
    <dgm:pt modelId="{906C0814-660C-4503-8BD6-16742E315CFF}" type="sibTrans" cxnId="{D95CFE67-86F0-4DAF-A597-30C0758ADFAD}">
      <dgm:prSet/>
      <dgm:spPr/>
      <dgm:t>
        <a:bodyPr/>
        <a:lstStyle/>
        <a:p>
          <a:endParaRPr lang="pt-BR"/>
        </a:p>
      </dgm:t>
    </dgm:pt>
    <dgm:pt modelId="{2A627B1F-CBDE-4290-AE3B-12CAFCF4F58E}">
      <dgm:prSet phldrT="[Texto]"/>
      <dgm:spPr/>
      <dgm:t>
        <a:bodyPr/>
        <a:lstStyle/>
        <a:p>
          <a:r>
            <a:rPr lang="pt-BR" dirty="0"/>
            <a:t>Dissertação</a:t>
          </a:r>
        </a:p>
      </dgm:t>
    </dgm:pt>
    <dgm:pt modelId="{3067133F-BFF4-4CFF-9414-7EF348BE2E32}" type="sibTrans" cxnId="{5CFAF810-CA2F-43BF-9986-6DE8D7099E9B}">
      <dgm:prSet/>
      <dgm:spPr/>
      <dgm:t>
        <a:bodyPr/>
        <a:lstStyle/>
        <a:p>
          <a:endParaRPr lang="pt-BR"/>
        </a:p>
      </dgm:t>
    </dgm:pt>
    <dgm:pt modelId="{F62BF9AD-6CC2-453E-A90E-10F8FCB6EE1D}" type="parTrans" cxnId="{5CFAF810-CA2F-43BF-9986-6DE8D7099E9B}">
      <dgm:prSet/>
      <dgm:spPr/>
      <dgm:t>
        <a:bodyPr/>
        <a:lstStyle/>
        <a:p>
          <a:endParaRPr lang="pt-BR"/>
        </a:p>
      </dgm:t>
    </dgm:pt>
    <dgm:pt modelId="{9A5039EA-1266-47B7-89BC-FB77A811B845}" type="pres">
      <dgm:prSet presAssocID="{21A5B02C-581E-4AD0-A195-3C176D6661BF}" presName="Name0" presStyleCnt="0">
        <dgm:presLayoutVars>
          <dgm:dir/>
          <dgm:animLvl val="lvl"/>
          <dgm:resizeHandles val="exact"/>
        </dgm:presLayoutVars>
      </dgm:prSet>
      <dgm:spPr/>
    </dgm:pt>
    <dgm:pt modelId="{30DA17D8-2C74-45DE-8AB4-C271A72FE0B2}" type="pres">
      <dgm:prSet presAssocID="{310664CD-9F9D-4F42-9B14-74B4276639C2}" presName="parTxOnly" presStyleLbl="node1" presStyleIdx="0" presStyleCnt="3">
        <dgm:presLayoutVars>
          <dgm:chMax val="0"/>
          <dgm:chPref val="0"/>
          <dgm:bulletEnabled val="1"/>
        </dgm:presLayoutVars>
      </dgm:prSet>
      <dgm:spPr/>
    </dgm:pt>
    <dgm:pt modelId="{63407157-B649-42E5-9391-89AA9F661BFD}" type="pres">
      <dgm:prSet presAssocID="{B9AEC559-A55F-4478-999D-92B137C8035F}" presName="parTxOnlySpace" presStyleCnt="0"/>
      <dgm:spPr/>
    </dgm:pt>
    <dgm:pt modelId="{E1BB3AD7-C52F-47BE-A748-088E42EB5044}" type="pres">
      <dgm:prSet presAssocID="{2A627B1F-CBDE-4290-AE3B-12CAFCF4F58E}" presName="parTxOnly" presStyleLbl="node1" presStyleIdx="1" presStyleCnt="3">
        <dgm:presLayoutVars>
          <dgm:chMax val="0"/>
          <dgm:chPref val="0"/>
          <dgm:bulletEnabled val="1"/>
        </dgm:presLayoutVars>
      </dgm:prSet>
      <dgm:spPr/>
    </dgm:pt>
    <dgm:pt modelId="{4E303662-ED9A-4DE4-9BF4-914CDE2B9AE1}" type="pres">
      <dgm:prSet presAssocID="{3067133F-BFF4-4CFF-9414-7EF348BE2E32}" presName="parTxOnlySpace" presStyleCnt="0"/>
      <dgm:spPr/>
    </dgm:pt>
    <dgm:pt modelId="{DBDE9B24-EE50-4EC8-919C-754A13628B51}" type="pres">
      <dgm:prSet presAssocID="{8ACD5093-52FE-4819-8EEA-0A64C0D608FC}" presName="parTxOnly" presStyleLbl="node1" presStyleIdx="2" presStyleCnt="3">
        <dgm:presLayoutVars>
          <dgm:chMax val="0"/>
          <dgm:chPref val="0"/>
          <dgm:bulletEnabled val="1"/>
        </dgm:presLayoutVars>
      </dgm:prSet>
      <dgm:spPr/>
    </dgm:pt>
  </dgm:ptLst>
  <dgm:cxnLst>
    <dgm:cxn modelId="{5CFAF810-CA2F-43BF-9986-6DE8D7099E9B}" srcId="{21A5B02C-581E-4AD0-A195-3C176D6661BF}" destId="{2A627B1F-CBDE-4290-AE3B-12CAFCF4F58E}" srcOrd="1" destOrd="0" parTransId="{F62BF9AD-6CC2-453E-A90E-10F8FCB6EE1D}" sibTransId="{3067133F-BFF4-4CFF-9414-7EF348BE2E32}"/>
    <dgm:cxn modelId="{F1C23D12-B27E-4E63-8458-5DAA9D2ABE2F}" srcId="{21A5B02C-581E-4AD0-A195-3C176D6661BF}" destId="{310664CD-9F9D-4F42-9B14-74B4276639C2}" srcOrd="0" destOrd="0" parTransId="{1ACE6D81-9FE0-400A-942F-8DF4CE0EA4CF}" sibTransId="{B9AEC559-A55F-4478-999D-92B137C8035F}"/>
    <dgm:cxn modelId="{D711FB43-7F99-41E7-9C32-330F10336952}" type="presOf" srcId="{2A627B1F-CBDE-4290-AE3B-12CAFCF4F58E}" destId="{E1BB3AD7-C52F-47BE-A748-088E42EB5044}" srcOrd="0" destOrd="0" presId="urn:microsoft.com/office/officeart/2005/8/layout/chevron1"/>
    <dgm:cxn modelId="{D95CFE67-86F0-4DAF-A597-30C0758ADFAD}" srcId="{21A5B02C-581E-4AD0-A195-3C176D6661BF}" destId="{8ACD5093-52FE-4819-8EEA-0A64C0D608FC}" srcOrd="2" destOrd="0" parTransId="{C9137CE0-9965-49F4-8602-14668AFD2396}" sibTransId="{906C0814-660C-4503-8BD6-16742E315CFF}"/>
    <dgm:cxn modelId="{94DDAA88-7FD4-4026-98F3-EA97773682C8}" type="presOf" srcId="{21A5B02C-581E-4AD0-A195-3C176D6661BF}" destId="{9A5039EA-1266-47B7-89BC-FB77A811B845}" srcOrd="0" destOrd="0" presId="urn:microsoft.com/office/officeart/2005/8/layout/chevron1"/>
    <dgm:cxn modelId="{FE3AA78E-59E4-4A65-A40A-83B18318464B}" type="presOf" srcId="{8ACD5093-52FE-4819-8EEA-0A64C0D608FC}" destId="{DBDE9B24-EE50-4EC8-919C-754A13628B51}" srcOrd="0" destOrd="0" presId="urn:microsoft.com/office/officeart/2005/8/layout/chevron1"/>
    <dgm:cxn modelId="{535194CB-3BAF-4FD5-B0FC-A63A94C86053}" type="presOf" srcId="{310664CD-9F9D-4F42-9B14-74B4276639C2}" destId="{30DA17D8-2C74-45DE-8AB4-C271A72FE0B2}" srcOrd="0" destOrd="0" presId="urn:microsoft.com/office/officeart/2005/8/layout/chevron1"/>
    <dgm:cxn modelId="{75A8DC5B-F119-4B22-8BA6-47E7A18EA625}" type="presParOf" srcId="{9A5039EA-1266-47B7-89BC-FB77A811B845}" destId="{30DA17D8-2C74-45DE-8AB4-C271A72FE0B2}" srcOrd="0" destOrd="0" presId="urn:microsoft.com/office/officeart/2005/8/layout/chevron1"/>
    <dgm:cxn modelId="{B31D6C87-CA83-4D9E-84CE-44E3144924B1}" type="presParOf" srcId="{9A5039EA-1266-47B7-89BC-FB77A811B845}" destId="{63407157-B649-42E5-9391-89AA9F661BFD}" srcOrd="1" destOrd="0" presId="urn:microsoft.com/office/officeart/2005/8/layout/chevron1"/>
    <dgm:cxn modelId="{94AE7BBF-80EA-44C1-AABA-4CB4FFF309EA}" type="presParOf" srcId="{9A5039EA-1266-47B7-89BC-FB77A811B845}" destId="{E1BB3AD7-C52F-47BE-A748-088E42EB5044}" srcOrd="2" destOrd="0" presId="urn:microsoft.com/office/officeart/2005/8/layout/chevron1"/>
    <dgm:cxn modelId="{01AAD527-0721-4150-BD83-D320EAFEB54C}" type="presParOf" srcId="{9A5039EA-1266-47B7-89BC-FB77A811B845}" destId="{4E303662-ED9A-4DE4-9BF4-914CDE2B9AE1}" srcOrd="3" destOrd="0" presId="urn:microsoft.com/office/officeart/2005/8/layout/chevron1"/>
    <dgm:cxn modelId="{7F5A6B24-7445-4206-8A52-3D6712B64FEC}" type="presParOf" srcId="{9A5039EA-1266-47B7-89BC-FB77A811B845}" destId="{DBDE9B24-EE50-4EC8-919C-754A13628B51}" srcOrd="4" destOrd="0" presId="urn:microsoft.com/office/officeart/2005/8/layout/chevro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F0867D8-B8B2-42D9-987B-7028A82BB235}" type="doc">
      <dgm:prSet loTypeId="urn:microsoft.com/office/officeart/2005/8/layout/hierarchy2" loCatId="hierarchy" qsTypeId="urn:microsoft.com/office/officeart/2005/8/quickstyle/simple1" qsCatId="simple" csTypeId="urn:microsoft.com/office/officeart/2005/8/colors/accent3_1" csCatId="accent3" phldr="1"/>
      <dgm:spPr/>
      <dgm:t>
        <a:bodyPr/>
        <a:lstStyle/>
        <a:p>
          <a:endParaRPr lang="pt-BR"/>
        </a:p>
      </dgm:t>
    </dgm:pt>
    <dgm:pt modelId="{96D773A2-1871-449A-9F60-2F2244FDE831}">
      <dgm:prSet phldrT="[Texto]" custT="1"/>
      <dgm:spPr/>
      <dgm:t>
        <a:bodyPr/>
        <a:lstStyle/>
        <a:p>
          <a:r>
            <a:rPr lang="pt-BR" sz="1200" dirty="0"/>
            <a:t>Frente Rodoviária</a:t>
          </a:r>
        </a:p>
      </dgm:t>
    </dgm:pt>
    <dgm:pt modelId="{02A627DF-1ECE-437C-B771-792E2271FD62}" type="parTrans" cxnId="{015DE90B-6F4F-40F4-8507-6CAA73F884D5}">
      <dgm:prSet/>
      <dgm:spPr/>
      <dgm:t>
        <a:bodyPr/>
        <a:lstStyle/>
        <a:p>
          <a:endParaRPr lang="pt-BR" sz="1200"/>
        </a:p>
      </dgm:t>
    </dgm:pt>
    <dgm:pt modelId="{44D129E6-D255-41F9-8825-C3A3B1DD5E53}" type="sibTrans" cxnId="{015DE90B-6F4F-40F4-8507-6CAA73F884D5}">
      <dgm:prSet/>
      <dgm:spPr/>
      <dgm:t>
        <a:bodyPr/>
        <a:lstStyle/>
        <a:p>
          <a:endParaRPr lang="pt-BR" sz="1200"/>
        </a:p>
      </dgm:t>
    </dgm:pt>
    <dgm:pt modelId="{AD50F2F1-CFA3-4D5F-9AEB-7EC9BEAA8DC7}">
      <dgm:prSet phldrT="[Texto]" custT="1"/>
      <dgm:spPr/>
      <dgm:t>
        <a:bodyPr/>
        <a:lstStyle/>
        <a:p>
          <a:r>
            <a:rPr lang="pt-BR" sz="1100" dirty="0"/>
            <a:t>Calibração </a:t>
          </a:r>
          <a:r>
            <a:rPr lang="pt-BR" sz="1100" dirty="0" err="1"/>
            <a:t>MeDiNa</a:t>
          </a:r>
          <a:endParaRPr lang="pt-BR" sz="1100" dirty="0"/>
        </a:p>
      </dgm:t>
    </dgm:pt>
    <dgm:pt modelId="{1BBE622F-F064-4472-9BE6-A16C417E3B73}" type="parTrans" cxnId="{56FBAF8C-D809-4351-8AA7-028EE7FCEFF3}">
      <dgm:prSet custT="1"/>
      <dgm:spPr/>
      <dgm:t>
        <a:bodyPr/>
        <a:lstStyle/>
        <a:p>
          <a:endParaRPr lang="pt-BR" sz="1200"/>
        </a:p>
      </dgm:t>
    </dgm:pt>
    <dgm:pt modelId="{5DFF2011-BA7F-47B7-B1BD-40A57C8C5849}" type="sibTrans" cxnId="{56FBAF8C-D809-4351-8AA7-028EE7FCEFF3}">
      <dgm:prSet/>
      <dgm:spPr/>
      <dgm:t>
        <a:bodyPr/>
        <a:lstStyle/>
        <a:p>
          <a:endParaRPr lang="pt-BR" sz="1200"/>
        </a:p>
      </dgm:t>
    </dgm:pt>
    <dgm:pt modelId="{541B6717-7322-4C31-A437-B1F7F81D1CD9}">
      <dgm:prSet phldrT="[Texto]" custT="1"/>
      <dgm:spPr/>
      <dgm:t>
        <a:bodyPr/>
        <a:lstStyle/>
        <a:p>
          <a:r>
            <a:rPr lang="pt-BR" sz="1100" dirty="0"/>
            <a:t>Lucas Andrade (USP)</a:t>
          </a:r>
        </a:p>
      </dgm:t>
    </dgm:pt>
    <dgm:pt modelId="{6E9741B4-E217-4D1C-94F3-5B0C5D2ACE4D}" type="parTrans" cxnId="{7AFA2CAE-7C9B-4B48-83C7-8BBAA0FB42F9}">
      <dgm:prSet custT="1"/>
      <dgm:spPr/>
      <dgm:t>
        <a:bodyPr/>
        <a:lstStyle/>
        <a:p>
          <a:endParaRPr lang="pt-BR" sz="1200"/>
        </a:p>
      </dgm:t>
    </dgm:pt>
    <dgm:pt modelId="{81C27BEC-E441-48BA-9221-CB213A37969C}" type="sibTrans" cxnId="{7AFA2CAE-7C9B-4B48-83C7-8BBAA0FB42F9}">
      <dgm:prSet/>
      <dgm:spPr/>
      <dgm:t>
        <a:bodyPr/>
        <a:lstStyle/>
        <a:p>
          <a:endParaRPr lang="pt-BR" sz="1200"/>
        </a:p>
      </dgm:t>
    </dgm:pt>
    <dgm:pt modelId="{253958A2-87FD-44BE-9360-EE2A0C5777DA}">
      <dgm:prSet phldrT="[Texto]" custT="1"/>
      <dgm:spPr/>
      <dgm:t>
        <a:bodyPr/>
        <a:lstStyle/>
        <a:p>
          <a:r>
            <a:rPr lang="pt-BR" sz="1100" dirty="0"/>
            <a:t>Pablo </a:t>
          </a:r>
          <a:r>
            <a:rPr lang="pt-BR" sz="1100" dirty="0" err="1"/>
            <a:t>Vestena</a:t>
          </a:r>
          <a:r>
            <a:rPr lang="pt-BR" sz="1100" dirty="0"/>
            <a:t> (UFSM)</a:t>
          </a:r>
        </a:p>
      </dgm:t>
    </dgm:pt>
    <dgm:pt modelId="{05E46ECD-F789-40DF-A914-ED7294E78027}" type="parTrans" cxnId="{EB87A0AA-5398-47C7-827A-42509778B416}">
      <dgm:prSet custT="1"/>
      <dgm:spPr/>
      <dgm:t>
        <a:bodyPr/>
        <a:lstStyle/>
        <a:p>
          <a:endParaRPr lang="pt-BR" sz="1200"/>
        </a:p>
      </dgm:t>
    </dgm:pt>
    <dgm:pt modelId="{758BD91D-3A0B-44BC-9DDF-1755CB9E9545}" type="sibTrans" cxnId="{EB87A0AA-5398-47C7-827A-42509778B416}">
      <dgm:prSet/>
      <dgm:spPr/>
      <dgm:t>
        <a:bodyPr/>
        <a:lstStyle/>
        <a:p>
          <a:endParaRPr lang="pt-BR" sz="1200"/>
        </a:p>
      </dgm:t>
    </dgm:pt>
    <dgm:pt modelId="{199BF180-48E3-4B5D-B9F0-186FCC76DB03}">
      <dgm:prSet phldrT="[Texto]" custT="1"/>
      <dgm:spPr/>
      <dgm:t>
        <a:bodyPr/>
        <a:lstStyle/>
        <a:p>
          <a:r>
            <a:rPr lang="pt-BR" sz="1100" dirty="0"/>
            <a:t>Ferramentas do programa</a:t>
          </a:r>
        </a:p>
      </dgm:t>
    </dgm:pt>
    <dgm:pt modelId="{3F244B27-1A46-4396-A868-8680D00B5735}" type="parTrans" cxnId="{32B30391-7F4C-418D-9DE7-A3DAE9043F16}">
      <dgm:prSet custT="1"/>
      <dgm:spPr/>
      <dgm:t>
        <a:bodyPr/>
        <a:lstStyle/>
        <a:p>
          <a:endParaRPr lang="pt-BR" sz="1200"/>
        </a:p>
      </dgm:t>
    </dgm:pt>
    <dgm:pt modelId="{AF73F2B8-D841-4EDA-AFBC-DF2FC33B1E57}" type="sibTrans" cxnId="{32B30391-7F4C-418D-9DE7-A3DAE9043F16}">
      <dgm:prSet/>
      <dgm:spPr/>
      <dgm:t>
        <a:bodyPr/>
        <a:lstStyle/>
        <a:p>
          <a:endParaRPr lang="pt-BR" sz="1200"/>
        </a:p>
      </dgm:t>
    </dgm:pt>
    <dgm:pt modelId="{0CE3649B-EF75-425B-8F37-F6C42607E617}">
      <dgm:prSet phldrT="[Texto]" custT="1"/>
      <dgm:spPr/>
      <dgm:t>
        <a:bodyPr/>
        <a:lstStyle/>
        <a:p>
          <a:r>
            <a:rPr lang="pt-BR" sz="1100" dirty="0"/>
            <a:t>Clara Toffoli (UnB</a:t>
          </a:r>
          <a:r>
            <a:rPr lang="pt-BR" sz="1200" dirty="0"/>
            <a:t>)</a:t>
          </a:r>
        </a:p>
      </dgm:t>
    </dgm:pt>
    <dgm:pt modelId="{E5975459-A453-4FE7-ACC1-F803ED465B48}" type="parTrans" cxnId="{625CDD87-24E6-4A21-A11A-E64125620C34}">
      <dgm:prSet custT="1"/>
      <dgm:spPr/>
      <dgm:t>
        <a:bodyPr/>
        <a:lstStyle/>
        <a:p>
          <a:endParaRPr lang="pt-BR" sz="1200"/>
        </a:p>
      </dgm:t>
    </dgm:pt>
    <dgm:pt modelId="{DEAF91B1-EE2A-45DB-97F1-5E1FC25D651F}" type="sibTrans" cxnId="{625CDD87-24E6-4A21-A11A-E64125620C34}">
      <dgm:prSet/>
      <dgm:spPr/>
      <dgm:t>
        <a:bodyPr/>
        <a:lstStyle/>
        <a:p>
          <a:endParaRPr lang="pt-BR" sz="1200"/>
        </a:p>
      </dgm:t>
    </dgm:pt>
    <dgm:pt modelId="{F7C76AE8-92B1-412F-9EF1-D6AE7EF30AAE}">
      <dgm:prSet custT="1"/>
      <dgm:spPr/>
      <dgm:t>
        <a:bodyPr/>
        <a:lstStyle/>
        <a:p>
          <a:r>
            <a:rPr lang="pt-BR" sz="1100" dirty="0"/>
            <a:t>Ampliação do banco de dados</a:t>
          </a:r>
        </a:p>
      </dgm:t>
    </dgm:pt>
    <dgm:pt modelId="{D97074FD-C1CB-4FA5-9A80-4C7AF1B8E366}" type="parTrans" cxnId="{BDB532AD-EC7E-4CE4-A222-29477979B548}">
      <dgm:prSet custT="1"/>
      <dgm:spPr/>
      <dgm:t>
        <a:bodyPr/>
        <a:lstStyle/>
        <a:p>
          <a:endParaRPr lang="pt-BR" sz="1200"/>
        </a:p>
      </dgm:t>
    </dgm:pt>
    <dgm:pt modelId="{CF09A0E3-5654-4C0C-AED7-9AB8A8F6632B}" type="sibTrans" cxnId="{BDB532AD-EC7E-4CE4-A222-29477979B548}">
      <dgm:prSet/>
      <dgm:spPr/>
      <dgm:t>
        <a:bodyPr/>
        <a:lstStyle/>
        <a:p>
          <a:endParaRPr lang="pt-BR" sz="1200"/>
        </a:p>
      </dgm:t>
    </dgm:pt>
    <dgm:pt modelId="{D6F2D14C-EC1C-4421-BF64-C9D115EE8CC5}">
      <dgm:prSet custT="1"/>
      <dgm:spPr/>
      <dgm:t>
        <a:bodyPr/>
        <a:lstStyle/>
        <a:p>
          <a:r>
            <a:rPr lang="pt-BR" sz="1200" dirty="0"/>
            <a:t>Frente Ferroviária</a:t>
          </a:r>
        </a:p>
      </dgm:t>
    </dgm:pt>
    <dgm:pt modelId="{0794A112-9AE7-4B06-BB09-B3BA12CE4548}" type="parTrans" cxnId="{4D1451DF-5E4B-443F-ABD2-9DF284BA675F}">
      <dgm:prSet/>
      <dgm:spPr/>
      <dgm:t>
        <a:bodyPr/>
        <a:lstStyle/>
        <a:p>
          <a:endParaRPr lang="pt-BR" sz="1200"/>
        </a:p>
      </dgm:t>
    </dgm:pt>
    <dgm:pt modelId="{2FCDBDCA-63E8-4641-9E4C-F21BC6FC81B8}" type="sibTrans" cxnId="{4D1451DF-5E4B-443F-ABD2-9DF284BA675F}">
      <dgm:prSet/>
      <dgm:spPr/>
      <dgm:t>
        <a:bodyPr/>
        <a:lstStyle/>
        <a:p>
          <a:endParaRPr lang="pt-BR" sz="1200"/>
        </a:p>
      </dgm:t>
    </dgm:pt>
    <dgm:pt modelId="{F049A953-62D6-410E-86A2-D7FED8F9B2B8}">
      <dgm:prSet custT="1"/>
      <dgm:spPr/>
      <dgm:t>
        <a:bodyPr/>
        <a:lstStyle/>
        <a:p>
          <a:r>
            <a:rPr lang="pt-BR" sz="1050" dirty="0"/>
            <a:t>Instrumentação de trecho</a:t>
          </a:r>
        </a:p>
      </dgm:t>
    </dgm:pt>
    <dgm:pt modelId="{FFBE2006-E438-4CD2-9A6B-74BBC7800E00}" type="parTrans" cxnId="{62689098-700D-43E5-8BB8-C45360BB0EF6}">
      <dgm:prSet custT="1"/>
      <dgm:spPr/>
      <dgm:t>
        <a:bodyPr/>
        <a:lstStyle/>
        <a:p>
          <a:endParaRPr lang="pt-BR" sz="1200"/>
        </a:p>
      </dgm:t>
    </dgm:pt>
    <dgm:pt modelId="{F04F8C25-2DCE-4442-AD24-C08F0B43320C}" type="sibTrans" cxnId="{62689098-700D-43E5-8BB8-C45360BB0EF6}">
      <dgm:prSet/>
      <dgm:spPr/>
      <dgm:t>
        <a:bodyPr/>
        <a:lstStyle/>
        <a:p>
          <a:endParaRPr lang="pt-BR" sz="1200"/>
        </a:p>
      </dgm:t>
    </dgm:pt>
    <dgm:pt modelId="{42789660-FE65-4C24-8699-EE4A1216C607}">
      <dgm:prSet custT="1"/>
      <dgm:spPr/>
      <dgm:t>
        <a:bodyPr/>
        <a:lstStyle/>
        <a:p>
          <a:r>
            <a:rPr lang="pt-BR" sz="1100" dirty="0"/>
            <a:t>Modelo físico</a:t>
          </a:r>
        </a:p>
      </dgm:t>
    </dgm:pt>
    <dgm:pt modelId="{720BD97F-F430-411C-864F-80AC9F6B059D}" type="parTrans" cxnId="{D31EAAB6-5EC6-42C7-BBF5-8854BB317CD7}">
      <dgm:prSet custT="1"/>
      <dgm:spPr/>
      <dgm:t>
        <a:bodyPr/>
        <a:lstStyle/>
        <a:p>
          <a:endParaRPr lang="pt-BR" sz="1200"/>
        </a:p>
      </dgm:t>
    </dgm:pt>
    <dgm:pt modelId="{EAD05E02-D50F-4AAD-955A-49B9784D318A}" type="sibTrans" cxnId="{D31EAAB6-5EC6-42C7-BBF5-8854BB317CD7}">
      <dgm:prSet/>
      <dgm:spPr/>
      <dgm:t>
        <a:bodyPr/>
        <a:lstStyle/>
        <a:p>
          <a:endParaRPr lang="pt-BR" sz="1200"/>
        </a:p>
      </dgm:t>
    </dgm:pt>
    <dgm:pt modelId="{D37E775B-6092-4428-B6A2-BE1811FECA43}">
      <dgm:prSet custT="1"/>
      <dgm:spPr/>
      <dgm:t>
        <a:bodyPr/>
        <a:lstStyle/>
        <a:p>
          <a:r>
            <a:rPr lang="pt-BR" sz="1000" dirty="0"/>
            <a:t>Geossintéticos em drenagem e filtração</a:t>
          </a:r>
        </a:p>
      </dgm:t>
    </dgm:pt>
    <dgm:pt modelId="{5DF6C43B-C988-457F-9D4E-F0F02F30600D}" type="parTrans" cxnId="{B81729C3-8913-44EB-8C3A-94142FAC007E}">
      <dgm:prSet custT="1"/>
      <dgm:spPr/>
      <dgm:t>
        <a:bodyPr/>
        <a:lstStyle/>
        <a:p>
          <a:endParaRPr lang="pt-BR" sz="1200"/>
        </a:p>
      </dgm:t>
    </dgm:pt>
    <dgm:pt modelId="{BA8B4C71-A5BD-4930-BE37-9CA7FA48E5D1}" type="sibTrans" cxnId="{B81729C3-8913-44EB-8C3A-94142FAC007E}">
      <dgm:prSet/>
      <dgm:spPr/>
      <dgm:t>
        <a:bodyPr/>
        <a:lstStyle/>
        <a:p>
          <a:endParaRPr lang="pt-BR" sz="1200"/>
        </a:p>
      </dgm:t>
    </dgm:pt>
    <dgm:pt modelId="{80AFF1C3-DC5A-479F-AC43-C94669F334CA}">
      <dgm:prSet custT="1"/>
      <dgm:spPr/>
      <dgm:t>
        <a:bodyPr/>
        <a:lstStyle/>
        <a:p>
          <a:r>
            <a:rPr lang="pt-BR" sz="1100" dirty="0"/>
            <a:t>Mayara Souza Gomes (UnB)</a:t>
          </a:r>
        </a:p>
      </dgm:t>
    </dgm:pt>
    <dgm:pt modelId="{6DF7BE10-3084-4837-ACDE-3690AB9D3998}" type="parTrans" cxnId="{6670099F-BD82-4407-971F-4ED9831C22C7}">
      <dgm:prSet custT="1"/>
      <dgm:spPr/>
      <dgm:t>
        <a:bodyPr/>
        <a:lstStyle/>
        <a:p>
          <a:endParaRPr lang="pt-BR" sz="1200"/>
        </a:p>
      </dgm:t>
    </dgm:pt>
    <dgm:pt modelId="{0B725B5D-D758-4BED-9BB1-9C70F29DFB57}" type="sibTrans" cxnId="{6670099F-BD82-4407-971F-4ED9831C22C7}">
      <dgm:prSet/>
      <dgm:spPr/>
      <dgm:t>
        <a:bodyPr/>
        <a:lstStyle/>
        <a:p>
          <a:endParaRPr lang="pt-BR" sz="1200"/>
        </a:p>
      </dgm:t>
    </dgm:pt>
    <dgm:pt modelId="{B152DB88-3A10-4766-8BC0-19B40B84953C}">
      <dgm:prSet custT="1"/>
      <dgm:spPr/>
      <dgm:t>
        <a:bodyPr/>
        <a:lstStyle/>
        <a:p>
          <a:r>
            <a:rPr lang="pt-BR" sz="1100" dirty="0"/>
            <a:t>Ivonne Gutiérrez Góngora (UnB</a:t>
          </a:r>
          <a:r>
            <a:rPr lang="pt-BR" sz="1200" dirty="0"/>
            <a:t>)</a:t>
          </a:r>
        </a:p>
      </dgm:t>
    </dgm:pt>
    <dgm:pt modelId="{885FE5CC-AF4F-4EA1-BCD8-875E53C4911B}" type="parTrans" cxnId="{6A1E66E3-B317-4D92-90EA-69B459D2193F}">
      <dgm:prSet custT="1"/>
      <dgm:spPr/>
      <dgm:t>
        <a:bodyPr/>
        <a:lstStyle/>
        <a:p>
          <a:endParaRPr lang="pt-BR" sz="1200"/>
        </a:p>
      </dgm:t>
    </dgm:pt>
    <dgm:pt modelId="{313A59B3-50E7-4620-9C46-ADE80CE6DC52}" type="sibTrans" cxnId="{6A1E66E3-B317-4D92-90EA-69B459D2193F}">
      <dgm:prSet/>
      <dgm:spPr/>
      <dgm:t>
        <a:bodyPr/>
        <a:lstStyle/>
        <a:p>
          <a:endParaRPr lang="pt-BR" sz="1200"/>
        </a:p>
      </dgm:t>
    </dgm:pt>
    <dgm:pt modelId="{CDA6E419-237A-4949-9278-D79678492C65}">
      <dgm:prSet custT="1"/>
      <dgm:spPr/>
      <dgm:t>
        <a:bodyPr/>
        <a:lstStyle/>
        <a:p>
          <a:r>
            <a:rPr lang="pt-BR" sz="1100" dirty="0"/>
            <a:t>Humberto Laranjeira de Souza (UnB)</a:t>
          </a:r>
        </a:p>
      </dgm:t>
    </dgm:pt>
    <dgm:pt modelId="{C365F533-4C4D-4D7E-B29E-874704184602}" type="parTrans" cxnId="{0B3A5E71-139C-49ED-9045-467CAC465BF9}">
      <dgm:prSet custT="1"/>
      <dgm:spPr/>
      <dgm:t>
        <a:bodyPr/>
        <a:lstStyle/>
        <a:p>
          <a:endParaRPr lang="pt-BR" sz="1200"/>
        </a:p>
      </dgm:t>
    </dgm:pt>
    <dgm:pt modelId="{209E3C8F-15FB-4715-8E64-C5DC953D1800}" type="sibTrans" cxnId="{0B3A5E71-139C-49ED-9045-467CAC465BF9}">
      <dgm:prSet/>
      <dgm:spPr/>
      <dgm:t>
        <a:bodyPr/>
        <a:lstStyle/>
        <a:p>
          <a:endParaRPr lang="pt-BR" sz="1200"/>
        </a:p>
      </dgm:t>
    </dgm:pt>
    <dgm:pt modelId="{DF8C6FA9-8875-42AF-ACC5-43F4F9AF5327}">
      <dgm:prSet custT="1"/>
      <dgm:spPr/>
      <dgm:t>
        <a:bodyPr/>
        <a:lstStyle/>
        <a:p>
          <a:r>
            <a:rPr lang="pt-BR" sz="1100" dirty="0"/>
            <a:t>Matheus Viana Souza (UnB)</a:t>
          </a:r>
        </a:p>
      </dgm:t>
    </dgm:pt>
    <dgm:pt modelId="{45B076AB-4D29-476A-94C5-6E38FD41BD79}" type="parTrans" cxnId="{A208B344-5378-4F73-9186-FB17AA2F662F}">
      <dgm:prSet custT="1"/>
      <dgm:spPr/>
      <dgm:t>
        <a:bodyPr/>
        <a:lstStyle/>
        <a:p>
          <a:endParaRPr lang="pt-BR" sz="1200"/>
        </a:p>
      </dgm:t>
    </dgm:pt>
    <dgm:pt modelId="{1B48B835-4616-430F-8D88-0E130F84479C}" type="sibTrans" cxnId="{A208B344-5378-4F73-9186-FB17AA2F662F}">
      <dgm:prSet/>
      <dgm:spPr/>
      <dgm:t>
        <a:bodyPr/>
        <a:lstStyle/>
        <a:p>
          <a:endParaRPr lang="pt-BR" sz="1200"/>
        </a:p>
      </dgm:t>
    </dgm:pt>
    <dgm:pt modelId="{1A9F435B-97FA-4981-890F-6EE548648C4E}">
      <dgm:prSet custT="1"/>
      <dgm:spPr/>
      <dgm:t>
        <a:bodyPr/>
        <a:lstStyle/>
        <a:p>
          <a:r>
            <a:rPr lang="pt-BR" sz="1100" dirty="0"/>
            <a:t>Letícia Nunes (UnB)</a:t>
          </a:r>
        </a:p>
      </dgm:t>
    </dgm:pt>
    <dgm:pt modelId="{F01E259A-0E62-4781-94CF-D4C2449031A1}" type="parTrans" cxnId="{7CA22DF2-1084-47EE-8EE4-192BABDB4D55}">
      <dgm:prSet custT="1"/>
      <dgm:spPr/>
      <dgm:t>
        <a:bodyPr/>
        <a:lstStyle/>
        <a:p>
          <a:endParaRPr lang="pt-BR" sz="1200"/>
        </a:p>
      </dgm:t>
    </dgm:pt>
    <dgm:pt modelId="{8AAADD47-49FF-44BD-8921-489F836DEDF7}" type="sibTrans" cxnId="{7CA22DF2-1084-47EE-8EE4-192BABDB4D55}">
      <dgm:prSet/>
      <dgm:spPr/>
      <dgm:t>
        <a:bodyPr/>
        <a:lstStyle/>
        <a:p>
          <a:endParaRPr lang="pt-BR" sz="1200"/>
        </a:p>
      </dgm:t>
    </dgm:pt>
    <dgm:pt modelId="{12F27374-885D-4C0B-8BEB-6E867DD93B30}">
      <dgm:prSet custT="1"/>
      <dgm:spPr/>
      <dgm:t>
        <a:bodyPr/>
        <a:lstStyle/>
        <a:p>
          <a:r>
            <a:rPr lang="pt-BR" sz="1100" dirty="0"/>
            <a:t>Maurício (UFSM)</a:t>
          </a:r>
        </a:p>
      </dgm:t>
    </dgm:pt>
    <dgm:pt modelId="{40C4C1BA-F4CB-4458-B54F-177F30ACD58F}" type="parTrans" cxnId="{79CCA258-AEAB-49C0-8B34-7CE2F4F28D43}">
      <dgm:prSet custT="1"/>
      <dgm:spPr/>
      <dgm:t>
        <a:bodyPr/>
        <a:lstStyle/>
        <a:p>
          <a:endParaRPr lang="pt-BR" sz="1200"/>
        </a:p>
      </dgm:t>
    </dgm:pt>
    <dgm:pt modelId="{A68D793F-56DE-469A-B71B-3CB6C46AC34E}" type="sibTrans" cxnId="{79CCA258-AEAB-49C0-8B34-7CE2F4F28D43}">
      <dgm:prSet/>
      <dgm:spPr/>
      <dgm:t>
        <a:bodyPr/>
        <a:lstStyle/>
        <a:p>
          <a:endParaRPr lang="pt-BR" sz="1200"/>
        </a:p>
      </dgm:t>
    </dgm:pt>
    <dgm:pt modelId="{CA9A220B-F841-407F-BEDA-58A3CFDBADFC}">
      <dgm:prSet custT="1"/>
      <dgm:spPr/>
      <dgm:t>
        <a:bodyPr/>
        <a:lstStyle/>
        <a:p>
          <a:r>
            <a:rPr lang="pt-BR" sz="1100" dirty="0"/>
            <a:t>Douglas de Castro Mendes (</a:t>
          </a:r>
          <a:r>
            <a:rPr lang="pt-BR" sz="1100" dirty="0" err="1"/>
            <a:t>Ufjf</a:t>
          </a:r>
          <a:r>
            <a:rPr lang="pt-BR" sz="1100" dirty="0"/>
            <a:t>)</a:t>
          </a:r>
        </a:p>
      </dgm:t>
    </dgm:pt>
    <dgm:pt modelId="{A177B4A9-DB78-43F4-935C-01AD795E8785}" type="parTrans" cxnId="{D6FE40DD-7D8F-49E5-BBD5-F39CA799022A}">
      <dgm:prSet custT="1"/>
      <dgm:spPr/>
      <dgm:t>
        <a:bodyPr/>
        <a:lstStyle/>
        <a:p>
          <a:endParaRPr lang="pt-BR" sz="1200"/>
        </a:p>
      </dgm:t>
    </dgm:pt>
    <dgm:pt modelId="{94ABA8C1-2FE0-4D1D-99FF-97B4DD6E2F95}" type="sibTrans" cxnId="{D6FE40DD-7D8F-49E5-BBD5-F39CA799022A}">
      <dgm:prSet/>
      <dgm:spPr/>
      <dgm:t>
        <a:bodyPr/>
        <a:lstStyle/>
        <a:p>
          <a:endParaRPr lang="pt-BR" sz="1200"/>
        </a:p>
      </dgm:t>
    </dgm:pt>
    <dgm:pt modelId="{6B1F4945-B219-41BE-8618-17462B6CF3E9}">
      <dgm:prSet custT="1"/>
      <dgm:spPr/>
      <dgm:t>
        <a:bodyPr/>
        <a:lstStyle/>
        <a:p>
          <a:r>
            <a:rPr lang="pt-BR" sz="1100" dirty="0"/>
            <a:t>Jéssica Nascimento (UFSM)</a:t>
          </a:r>
        </a:p>
      </dgm:t>
    </dgm:pt>
    <dgm:pt modelId="{39408F0E-A38B-4326-B639-0E9D76818B16}" type="parTrans" cxnId="{5EC6980F-3F07-4465-95CE-15F82A2FE9E7}">
      <dgm:prSet custT="1"/>
      <dgm:spPr/>
      <dgm:t>
        <a:bodyPr/>
        <a:lstStyle/>
        <a:p>
          <a:endParaRPr lang="pt-BR" sz="1200"/>
        </a:p>
      </dgm:t>
    </dgm:pt>
    <dgm:pt modelId="{F537E131-3EF9-4F5B-BA5C-4403F9F718AE}" type="sibTrans" cxnId="{5EC6980F-3F07-4465-95CE-15F82A2FE9E7}">
      <dgm:prSet/>
      <dgm:spPr/>
      <dgm:t>
        <a:bodyPr/>
        <a:lstStyle/>
        <a:p>
          <a:endParaRPr lang="pt-BR" sz="1200"/>
        </a:p>
      </dgm:t>
    </dgm:pt>
    <dgm:pt modelId="{9A0EFA4C-5636-4843-B74A-9F61F521AAE6}">
      <dgm:prSet custT="1"/>
      <dgm:spPr/>
      <dgm:t>
        <a:bodyPr/>
        <a:lstStyle/>
        <a:p>
          <a:r>
            <a:rPr lang="pt-BR" sz="1100" dirty="0"/>
            <a:t>Isabela Silva de Carvalho (UnB)</a:t>
          </a:r>
        </a:p>
      </dgm:t>
    </dgm:pt>
    <dgm:pt modelId="{BA247AD4-00C3-48B3-BA34-D53AD94FE7BF}" type="parTrans" cxnId="{B5A5EE60-1B32-4490-81B1-2F0CF4EE11F9}">
      <dgm:prSet custT="1"/>
      <dgm:spPr/>
      <dgm:t>
        <a:bodyPr/>
        <a:lstStyle/>
        <a:p>
          <a:endParaRPr lang="pt-BR" sz="1200"/>
        </a:p>
      </dgm:t>
    </dgm:pt>
    <dgm:pt modelId="{3510CEF1-3BA3-4499-B886-81C9F4464316}" type="sibTrans" cxnId="{B5A5EE60-1B32-4490-81B1-2F0CF4EE11F9}">
      <dgm:prSet/>
      <dgm:spPr/>
      <dgm:t>
        <a:bodyPr/>
        <a:lstStyle/>
        <a:p>
          <a:endParaRPr lang="pt-BR" sz="1200"/>
        </a:p>
      </dgm:t>
    </dgm:pt>
    <dgm:pt modelId="{11698DC5-C93F-4D67-B631-5F0514F0FF53}">
      <dgm:prSet custT="1"/>
      <dgm:spPr/>
      <dgm:t>
        <a:bodyPr/>
        <a:lstStyle/>
        <a:p>
          <a:r>
            <a:rPr lang="pt-BR" sz="1100" dirty="0"/>
            <a:t>Lucas </a:t>
          </a:r>
          <a:r>
            <a:rPr lang="pt-BR" sz="1100" dirty="0" err="1"/>
            <a:t>Arede</a:t>
          </a:r>
          <a:r>
            <a:rPr lang="pt-BR" sz="1100" dirty="0"/>
            <a:t> (UnB)</a:t>
          </a:r>
        </a:p>
      </dgm:t>
    </dgm:pt>
    <dgm:pt modelId="{56C26663-21A2-4F94-9F0D-1719C42DC04E}" type="parTrans" cxnId="{0320B007-ACBC-4D44-825B-C031906867E8}">
      <dgm:prSet custT="1"/>
      <dgm:spPr/>
      <dgm:t>
        <a:bodyPr/>
        <a:lstStyle/>
        <a:p>
          <a:endParaRPr lang="pt-BR" sz="1200"/>
        </a:p>
      </dgm:t>
    </dgm:pt>
    <dgm:pt modelId="{A8E323C8-0C14-4F38-9A23-1C4C912FD844}" type="sibTrans" cxnId="{0320B007-ACBC-4D44-825B-C031906867E8}">
      <dgm:prSet/>
      <dgm:spPr/>
      <dgm:t>
        <a:bodyPr/>
        <a:lstStyle/>
        <a:p>
          <a:endParaRPr lang="pt-BR" sz="1200"/>
        </a:p>
      </dgm:t>
    </dgm:pt>
    <dgm:pt modelId="{7DF58C8D-FDF9-4474-8ECE-3BF6D913F694}">
      <dgm:prSet custT="1"/>
      <dgm:spPr/>
      <dgm:t>
        <a:bodyPr/>
        <a:lstStyle/>
        <a:p>
          <a:r>
            <a:rPr lang="pt-BR" sz="1100" dirty="0"/>
            <a:t>Thompson Martinez (UnB)</a:t>
          </a:r>
        </a:p>
      </dgm:t>
    </dgm:pt>
    <dgm:pt modelId="{7079EB32-76BA-4DB1-BD5C-3566AA0BCDA9}" type="parTrans" cxnId="{527B7644-3D54-4DEC-BACF-F5D27A3AB488}">
      <dgm:prSet custT="1"/>
      <dgm:spPr/>
      <dgm:t>
        <a:bodyPr/>
        <a:lstStyle/>
        <a:p>
          <a:endParaRPr lang="pt-BR" sz="1200"/>
        </a:p>
      </dgm:t>
    </dgm:pt>
    <dgm:pt modelId="{A8A93C82-738D-4429-BDBC-55D5B73799CB}" type="sibTrans" cxnId="{527B7644-3D54-4DEC-BACF-F5D27A3AB488}">
      <dgm:prSet/>
      <dgm:spPr/>
      <dgm:t>
        <a:bodyPr/>
        <a:lstStyle/>
        <a:p>
          <a:endParaRPr lang="pt-BR" sz="1200"/>
        </a:p>
      </dgm:t>
    </dgm:pt>
    <dgm:pt modelId="{D8E4AB32-FD3A-4BAF-B71F-A66CA1DD2C1A}">
      <dgm:prSet custT="1"/>
      <dgm:spPr/>
      <dgm:t>
        <a:bodyPr/>
        <a:lstStyle/>
        <a:p>
          <a:r>
            <a:rPr lang="pt-BR" sz="1100" dirty="0"/>
            <a:t>Sabrina Medeiros Penasso (</a:t>
          </a:r>
          <a:r>
            <a:rPr lang="pt-BR" sz="1100" dirty="0" err="1"/>
            <a:t>UfJf</a:t>
          </a:r>
          <a:r>
            <a:rPr lang="pt-BR" sz="1200" dirty="0"/>
            <a:t>)</a:t>
          </a:r>
        </a:p>
      </dgm:t>
    </dgm:pt>
    <dgm:pt modelId="{D119E84B-14F1-4EDF-A1A2-C91137666D3E}" type="parTrans" cxnId="{70CAB268-3ABD-43A1-8EC0-8DA6957960C1}">
      <dgm:prSet custT="1"/>
      <dgm:spPr/>
      <dgm:t>
        <a:bodyPr/>
        <a:lstStyle/>
        <a:p>
          <a:endParaRPr lang="pt-BR" sz="1200"/>
        </a:p>
      </dgm:t>
    </dgm:pt>
    <dgm:pt modelId="{F6F4398B-D807-49B0-9B90-A90C25AC1951}" type="sibTrans" cxnId="{70CAB268-3ABD-43A1-8EC0-8DA6957960C1}">
      <dgm:prSet/>
      <dgm:spPr/>
      <dgm:t>
        <a:bodyPr/>
        <a:lstStyle/>
        <a:p>
          <a:endParaRPr lang="pt-BR" sz="1200"/>
        </a:p>
      </dgm:t>
    </dgm:pt>
    <dgm:pt modelId="{C588D014-28A1-4390-9014-83208E17AE7D}">
      <dgm:prSet custT="1"/>
      <dgm:spPr/>
      <dgm:t>
        <a:bodyPr/>
        <a:lstStyle/>
        <a:p>
          <a:r>
            <a:rPr lang="pt-BR" sz="1100" dirty="0"/>
            <a:t>Lara Pitangui (UnB)</a:t>
          </a:r>
        </a:p>
      </dgm:t>
    </dgm:pt>
    <dgm:pt modelId="{629036A0-4822-4CBB-8098-FF54635E07A6}" type="parTrans" cxnId="{8EB24365-B0C2-48AD-97BF-9ACBB17C020B}">
      <dgm:prSet custT="1"/>
      <dgm:spPr/>
      <dgm:t>
        <a:bodyPr/>
        <a:lstStyle/>
        <a:p>
          <a:endParaRPr lang="pt-BR" sz="1200"/>
        </a:p>
      </dgm:t>
    </dgm:pt>
    <dgm:pt modelId="{142EB653-1EDC-4BEF-84C2-EA4296E47046}" type="sibTrans" cxnId="{8EB24365-B0C2-48AD-97BF-9ACBB17C020B}">
      <dgm:prSet/>
      <dgm:spPr/>
      <dgm:t>
        <a:bodyPr/>
        <a:lstStyle/>
        <a:p>
          <a:endParaRPr lang="pt-BR" sz="1200"/>
        </a:p>
      </dgm:t>
    </dgm:pt>
    <dgm:pt modelId="{43895A93-1378-4FEE-A2CC-4F125A6C1EEE}" type="pres">
      <dgm:prSet presAssocID="{EF0867D8-B8B2-42D9-987B-7028A82BB235}" presName="diagram" presStyleCnt="0">
        <dgm:presLayoutVars>
          <dgm:chPref val="1"/>
          <dgm:dir/>
          <dgm:animOne val="branch"/>
          <dgm:animLvl val="lvl"/>
          <dgm:resizeHandles val="exact"/>
        </dgm:presLayoutVars>
      </dgm:prSet>
      <dgm:spPr/>
    </dgm:pt>
    <dgm:pt modelId="{E7D9BE59-178A-4BC6-8B98-BF44D2C5E111}" type="pres">
      <dgm:prSet presAssocID="{96D773A2-1871-449A-9F60-2F2244FDE831}" presName="root1" presStyleCnt="0"/>
      <dgm:spPr/>
    </dgm:pt>
    <dgm:pt modelId="{64F820C3-0914-47A3-8FBB-343053443A64}" type="pres">
      <dgm:prSet presAssocID="{96D773A2-1871-449A-9F60-2F2244FDE831}" presName="LevelOneTextNode" presStyleLbl="node0" presStyleIdx="0" presStyleCnt="2">
        <dgm:presLayoutVars>
          <dgm:chPref val="3"/>
        </dgm:presLayoutVars>
      </dgm:prSet>
      <dgm:spPr/>
    </dgm:pt>
    <dgm:pt modelId="{33B414E2-226E-4A65-B741-083B24EDE969}" type="pres">
      <dgm:prSet presAssocID="{96D773A2-1871-449A-9F60-2F2244FDE831}" presName="level2hierChild" presStyleCnt="0"/>
      <dgm:spPr/>
    </dgm:pt>
    <dgm:pt modelId="{210B55BA-8564-4A4E-8520-A48C2A0032AC}" type="pres">
      <dgm:prSet presAssocID="{1BBE622F-F064-4472-9BE6-A16C417E3B73}" presName="conn2-1" presStyleLbl="parChTrans1D2" presStyleIdx="0" presStyleCnt="6"/>
      <dgm:spPr/>
    </dgm:pt>
    <dgm:pt modelId="{72453165-928C-4A06-97EF-F3960816933F}" type="pres">
      <dgm:prSet presAssocID="{1BBE622F-F064-4472-9BE6-A16C417E3B73}" presName="connTx" presStyleLbl="parChTrans1D2" presStyleIdx="0" presStyleCnt="6"/>
      <dgm:spPr/>
    </dgm:pt>
    <dgm:pt modelId="{00E57813-39C2-4DB3-A837-9B5773759A17}" type="pres">
      <dgm:prSet presAssocID="{AD50F2F1-CFA3-4D5F-9AEB-7EC9BEAA8DC7}" presName="root2" presStyleCnt="0"/>
      <dgm:spPr/>
    </dgm:pt>
    <dgm:pt modelId="{8871427C-9FAA-4F4D-B9A6-5DF3A1DD405D}" type="pres">
      <dgm:prSet presAssocID="{AD50F2F1-CFA3-4D5F-9AEB-7EC9BEAA8DC7}" presName="LevelTwoTextNode" presStyleLbl="node2" presStyleIdx="0" presStyleCnt="6">
        <dgm:presLayoutVars>
          <dgm:chPref val="3"/>
        </dgm:presLayoutVars>
      </dgm:prSet>
      <dgm:spPr/>
    </dgm:pt>
    <dgm:pt modelId="{7F5F1E60-D807-4197-92C5-C3CF986FC062}" type="pres">
      <dgm:prSet presAssocID="{AD50F2F1-CFA3-4D5F-9AEB-7EC9BEAA8DC7}" presName="level3hierChild" presStyleCnt="0"/>
      <dgm:spPr/>
    </dgm:pt>
    <dgm:pt modelId="{3F2BF51E-C761-416C-B3B3-89699805F4EC}" type="pres">
      <dgm:prSet presAssocID="{6E9741B4-E217-4D1C-94F3-5B0C5D2ACE4D}" presName="conn2-1" presStyleLbl="parChTrans1D3" presStyleIdx="0" presStyleCnt="10"/>
      <dgm:spPr/>
    </dgm:pt>
    <dgm:pt modelId="{76D6F334-F2E8-4C40-92C8-CE22F2EB6704}" type="pres">
      <dgm:prSet presAssocID="{6E9741B4-E217-4D1C-94F3-5B0C5D2ACE4D}" presName="connTx" presStyleLbl="parChTrans1D3" presStyleIdx="0" presStyleCnt="10"/>
      <dgm:spPr/>
    </dgm:pt>
    <dgm:pt modelId="{823BDC24-DBD8-4476-AB94-31E674807A52}" type="pres">
      <dgm:prSet presAssocID="{541B6717-7322-4C31-A437-B1F7F81D1CD9}" presName="root2" presStyleCnt="0"/>
      <dgm:spPr/>
    </dgm:pt>
    <dgm:pt modelId="{0C224558-FB46-4482-8180-69386A1263FC}" type="pres">
      <dgm:prSet presAssocID="{541B6717-7322-4C31-A437-B1F7F81D1CD9}" presName="LevelTwoTextNode" presStyleLbl="node3" presStyleIdx="0" presStyleCnt="10">
        <dgm:presLayoutVars>
          <dgm:chPref val="3"/>
        </dgm:presLayoutVars>
      </dgm:prSet>
      <dgm:spPr/>
    </dgm:pt>
    <dgm:pt modelId="{A2A1C9A2-6F0B-4063-9A33-4D3B61960079}" type="pres">
      <dgm:prSet presAssocID="{541B6717-7322-4C31-A437-B1F7F81D1CD9}" presName="level3hierChild" presStyleCnt="0"/>
      <dgm:spPr/>
    </dgm:pt>
    <dgm:pt modelId="{642800E4-1559-4EF2-A3E6-AB6FAA82493D}" type="pres">
      <dgm:prSet presAssocID="{56C26663-21A2-4F94-9F0D-1719C42DC04E}" presName="conn2-1" presStyleLbl="parChTrans1D4" presStyleIdx="0" presStyleCnt="6"/>
      <dgm:spPr/>
    </dgm:pt>
    <dgm:pt modelId="{5C848F18-26C1-4C62-9744-59A62DABEC47}" type="pres">
      <dgm:prSet presAssocID="{56C26663-21A2-4F94-9F0D-1719C42DC04E}" presName="connTx" presStyleLbl="parChTrans1D4" presStyleIdx="0" presStyleCnt="6"/>
      <dgm:spPr/>
    </dgm:pt>
    <dgm:pt modelId="{3F232F58-2825-444E-9B3C-5EF84685DE61}" type="pres">
      <dgm:prSet presAssocID="{11698DC5-C93F-4D67-B631-5F0514F0FF53}" presName="root2" presStyleCnt="0"/>
      <dgm:spPr/>
    </dgm:pt>
    <dgm:pt modelId="{CD1BB0EB-2765-457C-ABBA-D194504E5F6A}" type="pres">
      <dgm:prSet presAssocID="{11698DC5-C93F-4D67-B631-5F0514F0FF53}" presName="LevelTwoTextNode" presStyleLbl="node4" presStyleIdx="0" presStyleCnt="6">
        <dgm:presLayoutVars>
          <dgm:chPref val="3"/>
        </dgm:presLayoutVars>
      </dgm:prSet>
      <dgm:spPr/>
    </dgm:pt>
    <dgm:pt modelId="{24EC2EBA-E7B6-4E39-9747-F3331A4E6AD2}" type="pres">
      <dgm:prSet presAssocID="{11698DC5-C93F-4D67-B631-5F0514F0FF53}" presName="level3hierChild" presStyleCnt="0"/>
      <dgm:spPr/>
    </dgm:pt>
    <dgm:pt modelId="{782DFC53-0137-4F38-BC08-6B5EEF8E02EE}" type="pres">
      <dgm:prSet presAssocID="{05E46ECD-F789-40DF-A914-ED7294E78027}" presName="conn2-1" presStyleLbl="parChTrans1D3" presStyleIdx="1" presStyleCnt="10"/>
      <dgm:spPr/>
    </dgm:pt>
    <dgm:pt modelId="{A03FAA5C-8C58-4C39-B389-405150759B14}" type="pres">
      <dgm:prSet presAssocID="{05E46ECD-F789-40DF-A914-ED7294E78027}" presName="connTx" presStyleLbl="parChTrans1D3" presStyleIdx="1" presStyleCnt="10"/>
      <dgm:spPr/>
    </dgm:pt>
    <dgm:pt modelId="{E43932B7-2FB7-4139-9302-414874C4BC59}" type="pres">
      <dgm:prSet presAssocID="{253958A2-87FD-44BE-9360-EE2A0C5777DA}" presName="root2" presStyleCnt="0"/>
      <dgm:spPr/>
    </dgm:pt>
    <dgm:pt modelId="{2C085DBB-050B-4242-85F0-9B61D2785354}" type="pres">
      <dgm:prSet presAssocID="{253958A2-87FD-44BE-9360-EE2A0C5777DA}" presName="LevelTwoTextNode" presStyleLbl="node3" presStyleIdx="1" presStyleCnt="10">
        <dgm:presLayoutVars>
          <dgm:chPref val="3"/>
        </dgm:presLayoutVars>
      </dgm:prSet>
      <dgm:spPr/>
    </dgm:pt>
    <dgm:pt modelId="{F0364DBB-5AFD-4C79-8187-30762D356584}" type="pres">
      <dgm:prSet presAssocID="{253958A2-87FD-44BE-9360-EE2A0C5777DA}" presName="level3hierChild" presStyleCnt="0"/>
      <dgm:spPr/>
    </dgm:pt>
    <dgm:pt modelId="{0DE5DD5C-DAB5-4071-81E3-D7C6B73C2480}" type="pres">
      <dgm:prSet presAssocID="{40C4C1BA-F4CB-4458-B54F-177F30ACD58F}" presName="conn2-1" presStyleLbl="parChTrans1D3" presStyleIdx="2" presStyleCnt="10"/>
      <dgm:spPr/>
    </dgm:pt>
    <dgm:pt modelId="{C4F39759-E680-4D24-9E3C-A406B3D3107E}" type="pres">
      <dgm:prSet presAssocID="{40C4C1BA-F4CB-4458-B54F-177F30ACD58F}" presName="connTx" presStyleLbl="parChTrans1D3" presStyleIdx="2" presStyleCnt="10"/>
      <dgm:spPr/>
    </dgm:pt>
    <dgm:pt modelId="{CB37FE79-4109-4E6B-8718-A11DA8008AAF}" type="pres">
      <dgm:prSet presAssocID="{12F27374-885D-4C0B-8BEB-6E867DD93B30}" presName="root2" presStyleCnt="0"/>
      <dgm:spPr/>
    </dgm:pt>
    <dgm:pt modelId="{75411BD6-B928-404C-B7BC-6FBB64D9547E}" type="pres">
      <dgm:prSet presAssocID="{12F27374-885D-4C0B-8BEB-6E867DD93B30}" presName="LevelTwoTextNode" presStyleLbl="node3" presStyleIdx="2" presStyleCnt="10">
        <dgm:presLayoutVars>
          <dgm:chPref val="3"/>
        </dgm:presLayoutVars>
      </dgm:prSet>
      <dgm:spPr/>
    </dgm:pt>
    <dgm:pt modelId="{E1E47500-CB3D-4BCA-A5C1-A772234E97B9}" type="pres">
      <dgm:prSet presAssocID="{12F27374-885D-4C0B-8BEB-6E867DD93B30}" presName="level3hierChild" presStyleCnt="0"/>
      <dgm:spPr/>
    </dgm:pt>
    <dgm:pt modelId="{87328539-166E-4B3E-A63B-7D8378B3194C}" type="pres">
      <dgm:prSet presAssocID="{39408F0E-A38B-4326-B639-0E9D76818B16}" presName="conn2-1" presStyleLbl="parChTrans1D4" presStyleIdx="1" presStyleCnt="6"/>
      <dgm:spPr/>
    </dgm:pt>
    <dgm:pt modelId="{F609E533-CC14-49FF-8FA1-6D15016E7B14}" type="pres">
      <dgm:prSet presAssocID="{39408F0E-A38B-4326-B639-0E9D76818B16}" presName="connTx" presStyleLbl="parChTrans1D4" presStyleIdx="1" presStyleCnt="6"/>
      <dgm:spPr/>
    </dgm:pt>
    <dgm:pt modelId="{CA7A1FE2-9221-41AF-B20A-EA6F5AF0E997}" type="pres">
      <dgm:prSet presAssocID="{6B1F4945-B219-41BE-8618-17462B6CF3E9}" presName="root2" presStyleCnt="0"/>
      <dgm:spPr/>
    </dgm:pt>
    <dgm:pt modelId="{3704F8DA-0BD3-480C-B27F-42AEBAD490C0}" type="pres">
      <dgm:prSet presAssocID="{6B1F4945-B219-41BE-8618-17462B6CF3E9}" presName="LevelTwoTextNode" presStyleLbl="node4" presStyleIdx="1" presStyleCnt="6">
        <dgm:presLayoutVars>
          <dgm:chPref val="3"/>
        </dgm:presLayoutVars>
      </dgm:prSet>
      <dgm:spPr/>
    </dgm:pt>
    <dgm:pt modelId="{7693F188-CCAA-49D8-B540-5816EFED5192}" type="pres">
      <dgm:prSet presAssocID="{6B1F4945-B219-41BE-8618-17462B6CF3E9}" presName="level3hierChild" presStyleCnt="0"/>
      <dgm:spPr/>
    </dgm:pt>
    <dgm:pt modelId="{BFC7A53B-D171-4D21-806B-57104618E4E3}" type="pres">
      <dgm:prSet presAssocID="{3F244B27-1A46-4396-A868-8680D00B5735}" presName="conn2-1" presStyleLbl="parChTrans1D2" presStyleIdx="1" presStyleCnt="6"/>
      <dgm:spPr/>
    </dgm:pt>
    <dgm:pt modelId="{11F7BBD4-1E06-4CFE-BDB0-1309F0DD817D}" type="pres">
      <dgm:prSet presAssocID="{3F244B27-1A46-4396-A868-8680D00B5735}" presName="connTx" presStyleLbl="parChTrans1D2" presStyleIdx="1" presStyleCnt="6"/>
      <dgm:spPr/>
    </dgm:pt>
    <dgm:pt modelId="{F707FA6A-210D-4501-9F9F-3F5ADD390CEF}" type="pres">
      <dgm:prSet presAssocID="{199BF180-48E3-4B5D-B9F0-186FCC76DB03}" presName="root2" presStyleCnt="0"/>
      <dgm:spPr/>
    </dgm:pt>
    <dgm:pt modelId="{17C9DF57-C6B1-4249-8628-4425AAAD10F3}" type="pres">
      <dgm:prSet presAssocID="{199BF180-48E3-4B5D-B9F0-186FCC76DB03}" presName="LevelTwoTextNode" presStyleLbl="node2" presStyleIdx="1" presStyleCnt="6">
        <dgm:presLayoutVars>
          <dgm:chPref val="3"/>
        </dgm:presLayoutVars>
      </dgm:prSet>
      <dgm:spPr/>
    </dgm:pt>
    <dgm:pt modelId="{1DDB59AA-7907-4ECB-917D-A0E94627FA57}" type="pres">
      <dgm:prSet presAssocID="{199BF180-48E3-4B5D-B9F0-186FCC76DB03}" presName="level3hierChild" presStyleCnt="0"/>
      <dgm:spPr/>
    </dgm:pt>
    <dgm:pt modelId="{E9C46793-C5A7-4960-BE48-5FD2A45795B4}" type="pres">
      <dgm:prSet presAssocID="{E5975459-A453-4FE7-ACC1-F803ED465B48}" presName="conn2-1" presStyleLbl="parChTrans1D3" presStyleIdx="3" presStyleCnt="10"/>
      <dgm:spPr/>
    </dgm:pt>
    <dgm:pt modelId="{2E5737DE-2C40-4CA0-8796-AD1F7C1D9B75}" type="pres">
      <dgm:prSet presAssocID="{E5975459-A453-4FE7-ACC1-F803ED465B48}" presName="connTx" presStyleLbl="parChTrans1D3" presStyleIdx="3" presStyleCnt="10"/>
      <dgm:spPr/>
    </dgm:pt>
    <dgm:pt modelId="{521B836B-DEC3-4CA5-9B8E-F13C5377ED4F}" type="pres">
      <dgm:prSet presAssocID="{0CE3649B-EF75-425B-8F37-F6C42607E617}" presName="root2" presStyleCnt="0"/>
      <dgm:spPr/>
    </dgm:pt>
    <dgm:pt modelId="{197959C2-3D1F-4B95-8E56-0F07F39C275B}" type="pres">
      <dgm:prSet presAssocID="{0CE3649B-EF75-425B-8F37-F6C42607E617}" presName="LevelTwoTextNode" presStyleLbl="node3" presStyleIdx="3" presStyleCnt="10">
        <dgm:presLayoutVars>
          <dgm:chPref val="3"/>
        </dgm:presLayoutVars>
      </dgm:prSet>
      <dgm:spPr/>
    </dgm:pt>
    <dgm:pt modelId="{35B6011E-2EA4-4B7B-9186-6438DBF5A9E5}" type="pres">
      <dgm:prSet presAssocID="{0CE3649B-EF75-425B-8F37-F6C42607E617}" presName="level3hierChild" presStyleCnt="0"/>
      <dgm:spPr/>
    </dgm:pt>
    <dgm:pt modelId="{95B08A62-2CE0-4B15-8D64-D9B91F9F9877}" type="pres">
      <dgm:prSet presAssocID="{D97074FD-C1CB-4FA5-9A80-4C7AF1B8E366}" presName="conn2-1" presStyleLbl="parChTrans1D2" presStyleIdx="2" presStyleCnt="6"/>
      <dgm:spPr/>
    </dgm:pt>
    <dgm:pt modelId="{F0650CFD-0330-4C5D-8D8A-CAE424086C00}" type="pres">
      <dgm:prSet presAssocID="{D97074FD-C1CB-4FA5-9A80-4C7AF1B8E366}" presName="connTx" presStyleLbl="parChTrans1D2" presStyleIdx="2" presStyleCnt="6"/>
      <dgm:spPr/>
    </dgm:pt>
    <dgm:pt modelId="{2FDFC4C3-8488-4DE5-867A-A1866C543908}" type="pres">
      <dgm:prSet presAssocID="{F7C76AE8-92B1-412F-9EF1-D6AE7EF30AAE}" presName="root2" presStyleCnt="0"/>
      <dgm:spPr/>
    </dgm:pt>
    <dgm:pt modelId="{0B568A3C-7432-498C-8240-EBBCA7B26EDF}" type="pres">
      <dgm:prSet presAssocID="{F7C76AE8-92B1-412F-9EF1-D6AE7EF30AAE}" presName="LevelTwoTextNode" presStyleLbl="node2" presStyleIdx="2" presStyleCnt="6">
        <dgm:presLayoutVars>
          <dgm:chPref val="3"/>
        </dgm:presLayoutVars>
      </dgm:prSet>
      <dgm:spPr/>
    </dgm:pt>
    <dgm:pt modelId="{77C0DB7C-ED65-4DF8-B702-794A5191799A}" type="pres">
      <dgm:prSet presAssocID="{F7C76AE8-92B1-412F-9EF1-D6AE7EF30AAE}" presName="level3hierChild" presStyleCnt="0"/>
      <dgm:spPr/>
    </dgm:pt>
    <dgm:pt modelId="{7767D07F-8AC0-4ED3-97CD-77FD91C94D40}" type="pres">
      <dgm:prSet presAssocID="{F01E259A-0E62-4781-94CF-D4C2449031A1}" presName="conn2-1" presStyleLbl="parChTrans1D3" presStyleIdx="4" presStyleCnt="10"/>
      <dgm:spPr/>
    </dgm:pt>
    <dgm:pt modelId="{06E9BED3-DFF3-4618-A9CE-AF652C7573E5}" type="pres">
      <dgm:prSet presAssocID="{F01E259A-0E62-4781-94CF-D4C2449031A1}" presName="connTx" presStyleLbl="parChTrans1D3" presStyleIdx="4" presStyleCnt="10"/>
      <dgm:spPr/>
    </dgm:pt>
    <dgm:pt modelId="{2E4CF99D-BE71-4C4A-8884-F343C4C02300}" type="pres">
      <dgm:prSet presAssocID="{1A9F435B-97FA-4981-890F-6EE548648C4E}" presName="root2" presStyleCnt="0"/>
      <dgm:spPr/>
    </dgm:pt>
    <dgm:pt modelId="{5CE09E3F-45B3-4B50-913C-60301FB175A9}" type="pres">
      <dgm:prSet presAssocID="{1A9F435B-97FA-4981-890F-6EE548648C4E}" presName="LevelTwoTextNode" presStyleLbl="node3" presStyleIdx="4" presStyleCnt="10" custLinFactNeighborX="-1231" custLinFactNeighborY="-2462">
        <dgm:presLayoutVars>
          <dgm:chPref val="3"/>
        </dgm:presLayoutVars>
      </dgm:prSet>
      <dgm:spPr/>
    </dgm:pt>
    <dgm:pt modelId="{3479196A-B811-428A-94C0-CBDC5E80DB1F}" type="pres">
      <dgm:prSet presAssocID="{1A9F435B-97FA-4981-890F-6EE548648C4E}" presName="level3hierChild" presStyleCnt="0"/>
      <dgm:spPr/>
    </dgm:pt>
    <dgm:pt modelId="{547081F8-0954-4F33-BBC9-5AACB0CD246D}" type="pres">
      <dgm:prSet presAssocID="{BA247AD4-00C3-48B3-BA34-D53AD94FE7BF}" presName="conn2-1" presStyleLbl="parChTrans1D4" presStyleIdx="2" presStyleCnt="6"/>
      <dgm:spPr/>
    </dgm:pt>
    <dgm:pt modelId="{0FA6AC28-441C-487A-B2D1-41F209409D19}" type="pres">
      <dgm:prSet presAssocID="{BA247AD4-00C3-48B3-BA34-D53AD94FE7BF}" presName="connTx" presStyleLbl="parChTrans1D4" presStyleIdx="2" presStyleCnt="6"/>
      <dgm:spPr/>
    </dgm:pt>
    <dgm:pt modelId="{4C7D09DE-6D23-48A3-8A7F-F1E1935AAD77}" type="pres">
      <dgm:prSet presAssocID="{9A0EFA4C-5636-4843-B74A-9F61F521AAE6}" presName="root2" presStyleCnt="0"/>
      <dgm:spPr/>
    </dgm:pt>
    <dgm:pt modelId="{7F660D54-0BDC-474E-BF14-AFED1B93C08E}" type="pres">
      <dgm:prSet presAssocID="{9A0EFA4C-5636-4843-B74A-9F61F521AAE6}" presName="LevelTwoTextNode" presStyleLbl="node4" presStyleIdx="2" presStyleCnt="6">
        <dgm:presLayoutVars>
          <dgm:chPref val="3"/>
        </dgm:presLayoutVars>
      </dgm:prSet>
      <dgm:spPr/>
    </dgm:pt>
    <dgm:pt modelId="{C27EE260-83EA-4342-9FD4-61732F88C205}" type="pres">
      <dgm:prSet presAssocID="{9A0EFA4C-5636-4843-B74A-9F61F521AAE6}" presName="level3hierChild" presStyleCnt="0"/>
      <dgm:spPr/>
    </dgm:pt>
    <dgm:pt modelId="{DD12C02D-24EF-4CD2-91E1-A73D6538396E}" type="pres">
      <dgm:prSet presAssocID="{629036A0-4822-4CBB-8098-FF54635E07A6}" presName="conn2-1" presStyleLbl="parChTrans1D4" presStyleIdx="3" presStyleCnt="6"/>
      <dgm:spPr/>
    </dgm:pt>
    <dgm:pt modelId="{1F65F267-1D87-49C4-8D39-3FFB7FD30008}" type="pres">
      <dgm:prSet presAssocID="{629036A0-4822-4CBB-8098-FF54635E07A6}" presName="connTx" presStyleLbl="parChTrans1D4" presStyleIdx="3" presStyleCnt="6"/>
      <dgm:spPr/>
    </dgm:pt>
    <dgm:pt modelId="{EE7A7CF2-1A16-4A8B-A934-2196B2670FFF}" type="pres">
      <dgm:prSet presAssocID="{C588D014-28A1-4390-9014-83208E17AE7D}" presName="root2" presStyleCnt="0"/>
      <dgm:spPr/>
    </dgm:pt>
    <dgm:pt modelId="{8C8B218E-2315-43C7-A71C-415764111AE9}" type="pres">
      <dgm:prSet presAssocID="{C588D014-28A1-4390-9014-83208E17AE7D}" presName="LevelTwoTextNode" presStyleLbl="node4" presStyleIdx="3" presStyleCnt="6">
        <dgm:presLayoutVars>
          <dgm:chPref val="3"/>
        </dgm:presLayoutVars>
      </dgm:prSet>
      <dgm:spPr/>
    </dgm:pt>
    <dgm:pt modelId="{1E4C9F60-9C9E-4DD0-BC2B-443433CF23FF}" type="pres">
      <dgm:prSet presAssocID="{C588D014-28A1-4390-9014-83208E17AE7D}" presName="level3hierChild" presStyleCnt="0"/>
      <dgm:spPr/>
    </dgm:pt>
    <dgm:pt modelId="{C47A7080-07F2-4C77-A895-0DEABEF21F9E}" type="pres">
      <dgm:prSet presAssocID="{D6F2D14C-EC1C-4421-BF64-C9D115EE8CC5}" presName="root1" presStyleCnt="0"/>
      <dgm:spPr/>
    </dgm:pt>
    <dgm:pt modelId="{057CA96E-AEDE-46AA-A093-2CBB612D38DE}" type="pres">
      <dgm:prSet presAssocID="{D6F2D14C-EC1C-4421-BF64-C9D115EE8CC5}" presName="LevelOneTextNode" presStyleLbl="node0" presStyleIdx="1" presStyleCnt="2">
        <dgm:presLayoutVars>
          <dgm:chPref val="3"/>
        </dgm:presLayoutVars>
      </dgm:prSet>
      <dgm:spPr/>
    </dgm:pt>
    <dgm:pt modelId="{19C63E1D-0422-4453-AD2A-19A437EF87CD}" type="pres">
      <dgm:prSet presAssocID="{D6F2D14C-EC1C-4421-BF64-C9D115EE8CC5}" presName="level2hierChild" presStyleCnt="0"/>
      <dgm:spPr/>
    </dgm:pt>
    <dgm:pt modelId="{81688D12-2EC4-4246-AD8C-E6A8907A3B40}" type="pres">
      <dgm:prSet presAssocID="{FFBE2006-E438-4CD2-9A6B-74BBC7800E00}" presName="conn2-1" presStyleLbl="parChTrans1D2" presStyleIdx="3" presStyleCnt="6"/>
      <dgm:spPr/>
    </dgm:pt>
    <dgm:pt modelId="{A310642D-6874-43EA-BD08-1289F25F081B}" type="pres">
      <dgm:prSet presAssocID="{FFBE2006-E438-4CD2-9A6B-74BBC7800E00}" presName="connTx" presStyleLbl="parChTrans1D2" presStyleIdx="3" presStyleCnt="6"/>
      <dgm:spPr/>
    </dgm:pt>
    <dgm:pt modelId="{566EA153-2521-4A4E-A0BB-DD548B92D065}" type="pres">
      <dgm:prSet presAssocID="{F049A953-62D6-410E-86A2-D7FED8F9B2B8}" presName="root2" presStyleCnt="0"/>
      <dgm:spPr/>
    </dgm:pt>
    <dgm:pt modelId="{E2174211-C002-42C5-9BC3-6C5B55EA2D83}" type="pres">
      <dgm:prSet presAssocID="{F049A953-62D6-410E-86A2-D7FED8F9B2B8}" presName="LevelTwoTextNode" presStyleLbl="node2" presStyleIdx="3" presStyleCnt="6" custLinFactNeighborX="-815" custLinFactNeighborY="-6108">
        <dgm:presLayoutVars>
          <dgm:chPref val="3"/>
        </dgm:presLayoutVars>
      </dgm:prSet>
      <dgm:spPr/>
    </dgm:pt>
    <dgm:pt modelId="{707E8E46-7B97-4596-AFE0-DB874DB118CA}" type="pres">
      <dgm:prSet presAssocID="{F049A953-62D6-410E-86A2-D7FED8F9B2B8}" presName="level3hierChild" presStyleCnt="0"/>
      <dgm:spPr/>
    </dgm:pt>
    <dgm:pt modelId="{DD55AC7B-6805-4710-924F-7CA9741D1F06}" type="pres">
      <dgm:prSet presAssocID="{6DF7BE10-3084-4837-ACDE-3690AB9D3998}" presName="conn2-1" presStyleLbl="parChTrans1D3" presStyleIdx="5" presStyleCnt="10"/>
      <dgm:spPr/>
    </dgm:pt>
    <dgm:pt modelId="{723F7ADF-6B2B-4187-A00F-72691BE1F596}" type="pres">
      <dgm:prSet presAssocID="{6DF7BE10-3084-4837-ACDE-3690AB9D3998}" presName="connTx" presStyleLbl="parChTrans1D3" presStyleIdx="5" presStyleCnt="10"/>
      <dgm:spPr/>
    </dgm:pt>
    <dgm:pt modelId="{1C4E5F56-7913-41D2-995E-AFC84A45039A}" type="pres">
      <dgm:prSet presAssocID="{80AFF1C3-DC5A-479F-AC43-C94669F334CA}" presName="root2" presStyleCnt="0"/>
      <dgm:spPr/>
    </dgm:pt>
    <dgm:pt modelId="{774B6323-7167-495C-AC9B-672FCB4ADA06}" type="pres">
      <dgm:prSet presAssocID="{80AFF1C3-DC5A-479F-AC43-C94669F334CA}" presName="LevelTwoTextNode" presStyleLbl="node3" presStyleIdx="5" presStyleCnt="10">
        <dgm:presLayoutVars>
          <dgm:chPref val="3"/>
        </dgm:presLayoutVars>
      </dgm:prSet>
      <dgm:spPr/>
    </dgm:pt>
    <dgm:pt modelId="{B65CE175-D73A-4C27-8A1B-1D9DC93A0529}" type="pres">
      <dgm:prSet presAssocID="{80AFF1C3-DC5A-479F-AC43-C94669F334CA}" presName="level3hierChild" presStyleCnt="0"/>
      <dgm:spPr/>
    </dgm:pt>
    <dgm:pt modelId="{A154E4F8-5AC6-47E7-AA4F-FC2FFEBB8861}" type="pres">
      <dgm:prSet presAssocID="{C365F533-4C4D-4D7E-B29E-874704184602}" presName="conn2-1" presStyleLbl="parChTrans1D3" presStyleIdx="6" presStyleCnt="10"/>
      <dgm:spPr/>
    </dgm:pt>
    <dgm:pt modelId="{D1F1F342-C1F2-44D6-82C6-75A323A98000}" type="pres">
      <dgm:prSet presAssocID="{C365F533-4C4D-4D7E-B29E-874704184602}" presName="connTx" presStyleLbl="parChTrans1D3" presStyleIdx="6" presStyleCnt="10"/>
      <dgm:spPr/>
    </dgm:pt>
    <dgm:pt modelId="{F2CE54A1-9A11-49B5-96BC-0C0539DED7C4}" type="pres">
      <dgm:prSet presAssocID="{CDA6E419-237A-4949-9278-D79678492C65}" presName="root2" presStyleCnt="0"/>
      <dgm:spPr/>
    </dgm:pt>
    <dgm:pt modelId="{9429DFB9-AF5E-4934-BF2B-89FD1076FE0E}" type="pres">
      <dgm:prSet presAssocID="{CDA6E419-237A-4949-9278-D79678492C65}" presName="LevelTwoTextNode" presStyleLbl="node3" presStyleIdx="6" presStyleCnt="10">
        <dgm:presLayoutVars>
          <dgm:chPref val="3"/>
        </dgm:presLayoutVars>
      </dgm:prSet>
      <dgm:spPr/>
    </dgm:pt>
    <dgm:pt modelId="{FB84F5A7-AB13-4B30-9FCD-DDF2D00A3FB7}" type="pres">
      <dgm:prSet presAssocID="{CDA6E419-237A-4949-9278-D79678492C65}" presName="level3hierChild" presStyleCnt="0"/>
      <dgm:spPr/>
    </dgm:pt>
    <dgm:pt modelId="{1141A7D6-2563-4D17-B1EC-16071608F30E}" type="pres">
      <dgm:prSet presAssocID="{A177B4A9-DB78-43F4-935C-01AD795E8785}" presName="conn2-1" presStyleLbl="parChTrans1D3" presStyleIdx="7" presStyleCnt="10"/>
      <dgm:spPr/>
    </dgm:pt>
    <dgm:pt modelId="{464650D7-F7A5-478C-8B96-4F2090922B15}" type="pres">
      <dgm:prSet presAssocID="{A177B4A9-DB78-43F4-935C-01AD795E8785}" presName="connTx" presStyleLbl="parChTrans1D3" presStyleIdx="7" presStyleCnt="10"/>
      <dgm:spPr/>
    </dgm:pt>
    <dgm:pt modelId="{ADE2F977-98C2-435F-9945-5AE7A74A9EF0}" type="pres">
      <dgm:prSet presAssocID="{CA9A220B-F841-407F-BEDA-58A3CFDBADFC}" presName="root2" presStyleCnt="0"/>
      <dgm:spPr/>
    </dgm:pt>
    <dgm:pt modelId="{490DD95C-2020-41D1-B717-EA58F01D8802}" type="pres">
      <dgm:prSet presAssocID="{CA9A220B-F841-407F-BEDA-58A3CFDBADFC}" presName="LevelTwoTextNode" presStyleLbl="node3" presStyleIdx="7" presStyleCnt="10">
        <dgm:presLayoutVars>
          <dgm:chPref val="3"/>
        </dgm:presLayoutVars>
      </dgm:prSet>
      <dgm:spPr/>
    </dgm:pt>
    <dgm:pt modelId="{4C62A440-EC9D-49EB-8442-0669C4B0B4FF}" type="pres">
      <dgm:prSet presAssocID="{CA9A220B-F841-407F-BEDA-58A3CFDBADFC}" presName="level3hierChild" presStyleCnt="0"/>
      <dgm:spPr/>
    </dgm:pt>
    <dgm:pt modelId="{97D110D8-18B4-4C17-B7A6-AE59168DD675}" type="pres">
      <dgm:prSet presAssocID="{720BD97F-F430-411C-864F-80AC9F6B059D}" presName="conn2-1" presStyleLbl="parChTrans1D2" presStyleIdx="4" presStyleCnt="6"/>
      <dgm:spPr/>
    </dgm:pt>
    <dgm:pt modelId="{D889E58E-191A-49B8-A0E6-57F7AB8920F5}" type="pres">
      <dgm:prSet presAssocID="{720BD97F-F430-411C-864F-80AC9F6B059D}" presName="connTx" presStyleLbl="parChTrans1D2" presStyleIdx="4" presStyleCnt="6"/>
      <dgm:spPr/>
    </dgm:pt>
    <dgm:pt modelId="{38B8CD5B-87BD-4F28-AA39-46825ACD10D6}" type="pres">
      <dgm:prSet presAssocID="{42789660-FE65-4C24-8699-EE4A1216C607}" presName="root2" presStyleCnt="0"/>
      <dgm:spPr/>
    </dgm:pt>
    <dgm:pt modelId="{5A507F96-B6CD-4781-A5FB-B8108243DB1B}" type="pres">
      <dgm:prSet presAssocID="{42789660-FE65-4C24-8699-EE4A1216C607}" presName="LevelTwoTextNode" presStyleLbl="node2" presStyleIdx="4" presStyleCnt="6">
        <dgm:presLayoutVars>
          <dgm:chPref val="3"/>
        </dgm:presLayoutVars>
      </dgm:prSet>
      <dgm:spPr/>
    </dgm:pt>
    <dgm:pt modelId="{7EB2AE4A-07BB-4EEF-8AB3-3758D90C6939}" type="pres">
      <dgm:prSet presAssocID="{42789660-FE65-4C24-8699-EE4A1216C607}" presName="level3hierChild" presStyleCnt="0"/>
      <dgm:spPr/>
    </dgm:pt>
    <dgm:pt modelId="{E300E647-B456-4B29-A588-ECEA7A9B0F61}" type="pres">
      <dgm:prSet presAssocID="{885FE5CC-AF4F-4EA1-BCD8-875E53C4911B}" presName="conn2-1" presStyleLbl="parChTrans1D3" presStyleIdx="8" presStyleCnt="10"/>
      <dgm:spPr/>
    </dgm:pt>
    <dgm:pt modelId="{092A181A-52EF-423C-BD6C-C588B392505E}" type="pres">
      <dgm:prSet presAssocID="{885FE5CC-AF4F-4EA1-BCD8-875E53C4911B}" presName="connTx" presStyleLbl="parChTrans1D3" presStyleIdx="8" presStyleCnt="10"/>
      <dgm:spPr/>
    </dgm:pt>
    <dgm:pt modelId="{AF89647D-DD16-4C47-AF05-EC9CA654D7E0}" type="pres">
      <dgm:prSet presAssocID="{B152DB88-3A10-4766-8BC0-19B40B84953C}" presName="root2" presStyleCnt="0"/>
      <dgm:spPr/>
    </dgm:pt>
    <dgm:pt modelId="{1FB995FD-F86C-43C4-869F-D171F86F5864}" type="pres">
      <dgm:prSet presAssocID="{B152DB88-3A10-4766-8BC0-19B40B84953C}" presName="LevelTwoTextNode" presStyleLbl="node3" presStyleIdx="8" presStyleCnt="10">
        <dgm:presLayoutVars>
          <dgm:chPref val="3"/>
        </dgm:presLayoutVars>
      </dgm:prSet>
      <dgm:spPr/>
    </dgm:pt>
    <dgm:pt modelId="{3B0A2F81-8D6F-4C89-8FED-28B383EEFA1C}" type="pres">
      <dgm:prSet presAssocID="{B152DB88-3A10-4766-8BC0-19B40B84953C}" presName="level3hierChild" presStyleCnt="0"/>
      <dgm:spPr/>
    </dgm:pt>
    <dgm:pt modelId="{15DD295B-DDA7-4FC1-869E-3F6653B727A1}" type="pres">
      <dgm:prSet presAssocID="{7079EB32-76BA-4DB1-BD5C-3566AA0BCDA9}" presName="conn2-1" presStyleLbl="parChTrans1D4" presStyleIdx="4" presStyleCnt="6"/>
      <dgm:spPr/>
    </dgm:pt>
    <dgm:pt modelId="{DE5CA71B-8601-4BEA-A9E3-2E5CE465FAB4}" type="pres">
      <dgm:prSet presAssocID="{7079EB32-76BA-4DB1-BD5C-3566AA0BCDA9}" presName="connTx" presStyleLbl="parChTrans1D4" presStyleIdx="4" presStyleCnt="6"/>
      <dgm:spPr/>
    </dgm:pt>
    <dgm:pt modelId="{25DB245F-1389-46CB-9F0D-3ABF16DCF7E5}" type="pres">
      <dgm:prSet presAssocID="{7DF58C8D-FDF9-4474-8ECE-3BF6D913F694}" presName="root2" presStyleCnt="0"/>
      <dgm:spPr/>
    </dgm:pt>
    <dgm:pt modelId="{EB3E200B-7A2D-40C1-918C-4BBE11D383FD}" type="pres">
      <dgm:prSet presAssocID="{7DF58C8D-FDF9-4474-8ECE-3BF6D913F694}" presName="LevelTwoTextNode" presStyleLbl="node4" presStyleIdx="4" presStyleCnt="6">
        <dgm:presLayoutVars>
          <dgm:chPref val="3"/>
        </dgm:presLayoutVars>
      </dgm:prSet>
      <dgm:spPr/>
    </dgm:pt>
    <dgm:pt modelId="{59B0EBD9-D588-4224-8BF2-93DFC03EA4AD}" type="pres">
      <dgm:prSet presAssocID="{7DF58C8D-FDF9-4474-8ECE-3BF6D913F694}" presName="level3hierChild" presStyleCnt="0"/>
      <dgm:spPr/>
    </dgm:pt>
    <dgm:pt modelId="{797073AE-D1C4-46E4-A365-A7845FF15D78}" type="pres">
      <dgm:prSet presAssocID="{5DF6C43B-C988-457F-9D4E-F0F02F30600D}" presName="conn2-1" presStyleLbl="parChTrans1D2" presStyleIdx="5" presStyleCnt="6"/>
      <dgm:spPr/>
    </dgm:pt>
    <dgm:pt modelId="{0AFD1F2B-5255-413F-8582-9AF39CBF427F}" type="pres">
      <dgm:prSet presAssocID="{5DF6C43B-C988-457F-9D4E-F0F02F30600D}" presName="connTx" presStyleLbl="parChTrans1D2" presStyleIdx="5" presStyleCnt="6"/>
      <dgm:spPr/>
    </dgm:pt>
    <dgm:pt modelId="{71370C71-4D01-4576-A886-A490ECCC86CB}" type="pres">
      <dgm:prSet presAssocID="{D37E775B-6092-4428-B6A2-BE1811FECA43}" presName="root2" presStyleCnt="0"/>
      <dgm:spPr/>
    </dgm:pt>
    <dgm:pt modelId="{1FBD3DD8-EFAD-4FCE-BD9D-59688E8147E6}" type="pres">
      <dgm:prSet presAssocID="{D37E775B-6092-4428-B6A2-BE1811FECA43}" presName="LevelTwoTextNode" presStyleLbl="node2" presStyleIdx="5" presStyleCnt="6">
        <dgm:presLayoutVars>
          <dgm:chPref val="3"/>
        </dgm:presLayoutVars>
      </dgm:prSet>
      <dgm:spPr/>
    </dgm:pt>
    <dgm:pt modelId="{49AF63CA-CF98-4931-9A76-014E84D36177}" type="pres">
      <dgm:prSet presAssocID="{D37E775B-6092-4428-B6A2-BE1811FECA43}" presName="level3hierChild" presStyleCnt="0"/>
      <dgm:spPr/>
    </dgm:pt>
    <dgm:pt modelId="{95EA2722-9425-4BDF-8F1D-8F62D1263BE8}" type="pres">
      <dgm:prSet presAssocID="{45B076AB-4D29-476A-94C5-6E38FD41BD79}" presName="conn2-1" presStyleLbl="parChTrans1D3" presStyleIdx="9" presStyleCnt="10"/>
      <dgm:spPr/>
    </dgm:pt>
    <dgm:pt modelId="{4891921E-7448-43D1-B4A5-5D41241B89F2}" type="pres">
      <dgm:prSet presAssocID="{45B076AB-4D29-476A-94C5-6E38FD41BD79}" presName="connTx" presStyleLbl="parChTrans1D3" presStyleIdx="9" presStyleCnt="10"/>
      <dgm:spPr/>
    </dgm:pt>
    <dgm:pt modelId="{C6EDCED6-EA2E-4100-9B4C-F939AA3F3806}" type="pres">
      <dgm:prSet presAssocID="{DF8C6FA9-8875-42AF-ACC5-43F4F9AF5327}" presName="root2" presStyleCnt="0"/>
      <dgm:spPr/>
    </dgm:pt>
    <dgm:pt modelId="{3290E86F-76D9-4E2F-A277-2FAD7778626D}" type="pres">
      <dgm:prSet presAssocID="{DF8C6FA9-8875-42AF-ACC5-43F4F9AF5327}" presName="LevelTwoTextNode" presStyleLbl="node3" presStyleIdx="9" presStyleCnt="10">
        <dgm:presLayoutVars>
          <dgm:chPref val="3"/>
        </dgm:presLayoutVars>
      </dgm:prSet>
      <dgm:spPr/>
    </dgm:pt>
    <dgm:pt modelId="{B844DBA3-D51D-443B-AEC2-6FEBC52F992B}" type="pres">
      <dgm:prSet presAssocID="{DF8C6FA9-8875-42AF-ACC5-43F4F9AF5327}" presName="level3hierChild" presStyleCnt="0"/>
      <dgm:spPr/>
    </dgm:pt>
    <dgm:pt modelId="{C9CC2D78-07E6-4EFD-B5EC-A30BC9265CCA}" type="pres">
      <dgm:prSet presAssocID="{D119E84B-14F1-4EDF-A1A2-C91137666D3E}" presName="conn2-1" presStyleLbl="parChTrans1D4" presStyleIdx="5" presStyleCnt="6"/>
      <dgm:spPr/>
    </dgm:pt>
    <dgm:pt modelId="{871B41F3-825F-483A-AFCD-47E3B08DB88E}" type="pres">
      <dgm:prSet presAssocID="{D119E84B-14F1-4EDF-A1A2-C91137666D3E}" presName="connTx" presStyleLbl="parChTrans1D4" presStyleIdx="5" presStyleCnt="6"/>
      <dgm:spPr/>
    </dgm:pt>
    <dgm:pt modelId="{4C8B5E70-F488-4024-A32F-DE99FDEC1EB8}" type="pres">
      <dgm:prSet presAssocID="{D8E4AB32-FD3A-4BAF-B71F-A66CA1DD2C1A}" presName="root2" presStyleCnt="0"/>
      <dgm:spPr/>
    </dgm:pt>
    <dgm:pt modelId="{917E52FB-A63F-4A71-A46F-EDB3BC830B1E}" type="pres">
      <dgm:prSet presAssocID="{D8E4AB32-FD3A-4BAF-B71F-A66CA1DD2C1A}" presName="LevelTwoTextNode" presStyleLbl="node4" presStyleIdx="5" presStyleCnt="6">
        <dgm:presLayoutVars>
          <dgm:chPref val="3"/>
        </dgm:presLayoutVars>
      </dgm:prSet>
      <dgm:spPr/>
    </dgm:pt>
    <dgm:pt modelId="{1E1CEC26-2DBB-4D74-9FC9-6E54595CF260}" type="pres">
      <dgm:prSet presAssocID="{D8E4AB32-FD3A-4BAF-B71F-A66CA1DD2C1A}" presName="level3hierChild" presStyleCnt="0"/>
      <dgm:spPr/>
    </dgm:pt>
  </dgm:ptLst>
  <dgm:cxnLst>
    <dgm:cxn modelId="{828D5103-4047-4986-AD75-75A30E11A77C}" type="presOf" srcId="{40C4C1BA-F4CB-4458-B54F-177F30ACD58F}" destId="{0DE5DD5C-DAB5-4071-81E3-D7C6B73C2480}" srcOrd="0" destOrd="0" presId="urn:microsoft.com/office/officeart/2005/8/layout/hierarchy2"/>
    <dgm:cxn modelId="{4ECF4606-6EF0-4EE8-A2C6-45DA5567FA4C}" type="presOf" srcId="{7079EB32-76BA-4DB1-BD5C-3566AA0BCDA9}" destId="{15DD295B-DDA7-4FC1-869E-3F6653B727A1}" srcOrd="0" destOrd="0" presId="urn:microsoft.com/office/officeart/2005/8/layout/hierarchy2"/>
    <dgm:cxn modelId="{0320B007-ACBC-4D44-825B-C031906867E8}" srcId="{541B6717-7322-4C31-A437-B1F7F81D1CD9}" destId="{11698DC5-C93F-4D67-B631-5F0514F0FF53}" srcOrd="0" destOrd="0" parTransId="{56C26663-21A2-4F94-9F0D-1719C42DC04E}" sibTransId="{A8E323C8-0C14-4F38-9A23-1C4C912FD844}"/>
    <dgm:cxn modelId="{A52F760A-B482-4C4D-9AC0-4209BE743828}" type="presOf" srcId="{45B076AB-4D29-476A-94C5-6E38FD41BD79}" destId="{4891921E-7448-43D1-B4A5-5D41241B89F2}" srcOrd="1" destOrd="0" presId="urn:microsoft.com/office/officeart/2005/8/layout/hierarchy2"/>
    <dgm:cxn modelId="{015DE90B-6F4F-40F4-8507-6CAA73F884D5}" srcId="{EF0867D8-B8B2-42D9-987B-7028A82BB235}" destId="{96D773A2-1871-449A-9F60-2F2244FDE831}" srcOrd="0" destOrd="0" parTransId="{02A627DF-1ECE-437C-B771-792E2271FD62}" sibTransId="{44D129E6-D255-41F9-8825-C3A3B1DD5E53}"/>
    <dgm:cxn modelId="{AA797D0C-0110-441E-95D8-A52B8A545764}" type="presOf" srcId="{D119E84B-14F1-4EDF-A1A2-C91137666D3E}" destId="{C9CC2D78-07E6-4EFD-B5EC-A30BC9265CCA}" srcOrd="0" destOrd="0" presId="urn:microsoft.com/office/officeart/2005/8/layout/hierarchy2"/>
    <dgm:cxn modelId="{C1A09D0D-4D3C-4159-8FF7-F202FEF30ECC}" type="presOf" srcId="{3F244B27-1A46-4396-A868-8680D00B5735}" destId="{BFC7A53B-D171-4D21-806B-57104618E4E3}" srcOrd="0" destOrd="0" presId="urn:microsoft.com/office/officeart/2005/8/layout/hierarchy2"/>
    <dgm:cxn modelId="{5EC6980F-3F07-4465-95CE-15F82A2FE9E7}" srcId="{12F27374-885D-4C0B-8BEB-6E867DD93B30}" destId="{6B1F4945-B219-41BE-8618-17462B6CF3E9}" srcOrd="0" destOrd="0" parTransId="{39408F0E-A38B-4326-B639-0E9D76818B16}" sibTransId="{F537E131-3EF9-4F5B-BA5C-4403F9F718AE}"/>
    <dgm:cxn modelId="{48D2FD16-27F5-41FA-BF3E-0566BAD54A47}" type="presOf" srcId="{1BBE622F-F064-4472-9BE6-A16C417E3B73}" destId="{72453165-928C-4A06-97EF-F3960816933F}" srcOrd="1" destOrd="0" presId="urn:microsoft.com/office/officeart/2005/8/layout/hierarchy2"/>
    <dgm:cxn modelId="{81DB2118-E8D1-4518-9485-EE117ECCEECE}" type="presOf" srcId="{40C4C1BA-F4CB-4458-B54F-177F30ACD58F}" destId="{C4F39759-E680-4D24-9E3C-A406B3D3107E}" srcOrd="1" destOrd="0" presId="urn:microsoft.com/office/officeart/2005/8/layout/hierarchy2"/>
    <dgm:cxn modelId="{A0EE011F-A414-402D-95BB-68315B9B5E7C}" type="presOf" srcId="{1BBE622F-F064-4472-9BE6-A16C417E3B73}" destId="{210B55BA-8564-4A4E-8520-A48C2A0032AC}" srcOrd="0" destOrd="0" presId="urn:microsoft.com/office/officeart/2005/8/layout/hierarchy2"/>
    <dgm:cxn modelId="{D5B35B23-EF8F-45E3-B76E-9719E49083BC}" type="presOf" srcId="{F01E259A-0E62-4781-94CF-D4C2449031A1}" destId="{06E9BED3-DFF3-4618-A9CE-AF652C7573E5}" srcOrd="1" destOrd="0" presId="urn:microsoft.com/office/officeart/2005/8/layout/hierarchy2"/>
    <dgm:cxn modelId="{899A7426-CC1B-46D5-9975-1FD29D404779}" type="presOf" srcId="{D97074FD-C1CB-4FA5-9A80-4C7AF1B8E366}" destId="{95B08A62-2CE0-4B15-8D64-D9B91F9F9877}" srcOrd="0" destOrd="0" presId="urn:microsoft.com/office/officeart/2005/8/layout/hierarchy2"/>
    <dgm:cxn modelId="{D79B3A2F-CF1D-4C20-9DF5-29400F332C35}" type="presOf" srcId="{39408F0E-A38B-4326-B639-0E9D76818B16}" destId="{F609E533-CC14-49FF-8FA1-6D15016E7B14}" srcOrd="1" destOrd="0" presId="urn:microsoft.com/office/officeart/2005/8/layout/hierarchy2"/>
    <dgm:cxn modelId="{173C922F-90FF-474A-B07B-2072A8516C4A}" type="presOf" srcId="{B152DB88-3A10-4766-8BC0-19B40B84953C}" destId="{1FB995FD-F86C-43C4-869F-D171F86F5864}" srcOrd="0" destOrd="0" presId="urn:microsoft.com/office/officeart/2005/8/layout/hierarchy2"/>
    <dgm:cxn modelId="{4D56C140-388C-4B48-90E6-82FC59EC6785}" type="presOf" srcId="{C365F533-4C4D-4D7E-B29E-874704184602}" destId="{D1F1F342-C1F2-44D6-82C6-75A323A98000}" srcOrd="1" destOrd="0" presId="urn:microsoft.com/office/officeart/2005/8/layout/hierarchy2"/>
    <dgm:cxn modelId="{EBCEE35D-FC34-4108-B673-46D05F7ED5EF}" type="presOf" srcId="{3F244B27-1A46-4396-A868-8680D00B5735}" destId="{11F7BBD4-1E06-4CFE-BDB0-1309F0DD817D}" srcOrd="1" destOrd="0" presId="urn:microsoft.com/office/officeart/2005/8/layout/hierarchy2"/>
    <dgm:cxn modelId="{FB852D60-1B5A-41E9-B150-D45463078E72}" type="presOf" srcId="{F049A953-62D6-410E-86A2-D7FED8F9B2B8}" destId="{E2174211-C002-42C5-9BC3-6C5B55EA2D83}" srcOrd="0" destOrd="0" presId="urn:microsoft.com/office/officeart/2005/8/layout/hierarchy2"/>
    <dgm:cxn modelId="{B5A5EE60-1B32-4490-81B1-2F0CF4EE11F9}" srcId="{1A9F435B-97FA-4981-890F-6EE548648C4E}" destId="{9A0EFA4C-5636-4843-B74A-9F61F521AAE6}" srcOrd="0" destOrd="0" parTransId="{BA247AD4-00C3-48B3-BA34-D53AD94FE7BF}" sibTransId="{3510CEF1-3BA3-4499-B886-81C9F4464316}"/>
    <dgm:cxn modelId="{7A4CFA60-23A2-4E48-9C19-A49C6B4F0F1E}" type="presOf" srcId="{6E9741B4-E217-4D1C-94F3-5B0C5D2ACE4D}" destId="{3F2BF51E-C761-416C-B3B3-89699805F4EC}" srcOrd="0" destOrd="0" presId="urn:microsoft.com/office/officeart/2005/8/layout/hierarchy2"/>
    <dgm:cxn modelId="{8C38D862-C45C-471E-B0C7-C21166D571BA}" type="presOf" srcId="{45B076AB-4D29-476A-94C5-6E38FD41BD79}" destId="{95EA2722-9425-4BDF-8F1D-8F62D1263BE8}" srcOrd="0" destOrd="0" presId="urn:microsoft.com/office/officeart/2005/8/layout/hierarchy2"/>
    <dgm:cxn modelId="{A68B3F44-B4F5-49DD-B13C-2223913608CF}" type="presOf" srcId="{D97074FD-C1CB-4FA5-9A80-4C7AF1B8E366}" destId="{F0650CFD-0330-4C5D-8D8A-CAE424086C00}" srcOrd="1" destOrd="0" presId="urn:microsoft.com/office/officeart/2005/8/layout/hierarchy2"/>
    <dgm:cxn modelId="{527B7644-3D54-4DEC-BACF-F5D27A3AB488}" srcId="{B152DB88-3A10-4766-8BC0-19B40B84953C}" destId="{7DF58C8D-FDF9-4474-8ECE-3BF6D913F694}" srcOrd="0" destOrd="0" parTransId="{7079EB32-76BA-4DB1-BD5C-3566AA0BCDA9}" sibTransId="{A8A93C82-738D-4429-BDBC-55D5B73799CB}"/>
    <dgm:cxn modelId="{85B4A864-8FF0-476E-B78B-EF6E47DD4815}" type="presOf" srcId="{A177B4A9-DB78-43F4-935C-01AD795E8785}" destId="{1141A7D6-2563-4D17-B1EC-16071608F30E}" srcOrd="0" destOrd="0" presId="urn:microsoft.com/office/officeart/2005/8/layout/hierarchy2"/>
    <dgm:cxn modelId="{A208B344-5378-4F73-9186-FB17AA2F662F}" srcId="{D37E775B-6092-4428-B6A2-BE1811FECA43}" destId="{DF8C6FA9-8875-42AF-ACC5-43F4F9AF5327}" srcOrd="0" destOrd="0" parTransId="{45B076AB-4D29-476A-94C5-6E38FD41BD79}" sibTransId="{1B48B835-4616-430F-8D88-0E130F84479C}"/>
    <dgm:cxn modelId="{5D5FD464-FB04-4C02-BFDC-1FFB9C7CECE5}" type="presOf" srcId="{C365F533-4C4D-4D7E-B29E-874704184602}" destId="{A154E4F8-5AC6-47E7-AA4F-FC2FFEBB8861}" srcOrd="0" destOrd="0" presId="urn:microsoft.com/office/officeart/2005/8/layout/hierarchy2"/>
    <dgm:cxn modelId="{8EB24365-B0C2-48AD-97BF-9ACBB17C020B}" srcId="{1A9F435B-97FA-4981-890F-6EE548648C4E}" destId="{C588D014-28A1-4390-9014-83208E17AE7D}" srcOrd="1" destOrd="0" parTransId="{629036A0-4822-4CBB-8098-FF54635E07A6}" sibTransId="{142EB653-1EDC-4BEF-84C2-EA4296E47046}"/>
    <dgm:cxn modelId="{EC1C3A67-A8C4-4D3E-92FE-0F8AB234B45D}" type="presOf" srcId="{720BD97F-F430-411C-864F-80AC9F6B059D}" destId="{D889E58E-191A-49B8-A0E6-57F7AB8920F5}" srcOrd="1" destOrd="0" presId="urn:microsoft.com/office/officeart/2005/8/layout/hierarchy2"/>
    <dgm:cxn modelId="{70CAB268-3ABD-43A1-8EC0-8DA6957960C1}" srcId="{DF8C6FA9-8875-42AF-ACC5-43F4F9AF5327}" destId="{D8E4AB32-FD3A-4BAF-B71F-A66CA1DD2C1A}" srcOrd="0" destOrd="0" parTransId="{D119E84B-14F1-4EDF-A1A2-C91137666D3E}" sibTransId="{F6F4398B-D807-49B0-9B90-A90C25AC1951}"/>
    <dgm:cxn modelId="{F0BADD69-6072-4E03-A23B-B5A055EF5B1C}" type="presOf" srcId="{56C26663-21A2-4F94-9F0D-1719C42DC04E}" destId="{642800E4-1559-4EF2-A3E6-AB6FAA82493D}" srcOrd="0" destOrd="0" presId="urn:microsoft.com/office/officeart/2005/8/layout/hierarchy2"/>
    <dgm:cxn modelId="{37B9294A-C781-4CB3-91E1-3B170041584A}" type="presOf" srcId="{7DF58C8D-FDF9-4474-8ECE-3BF6D913F694}" destId="{EB3E200B-7A2D-40C1-918C-4BBE11D383FD}" srcOrd="0" destOrd="0" presId="urn:microsoft.com/office/officeart/2005/8/layout/hierarchy2"/>
    <dgm:cxn modelId="{FC20266E-6BC1-4175-9875-744C9576FF07}" type="presOf" srcId="{05E46ECD-F789-40DF-A914-ED7294E78027}" destId="{A03FAA5C-8C58-4C39-B389-405150759B14}" srcOrd="1" destOrd="0" presId="urn:microsoft.com/office/officeart/2005/8/layout/hierarchy2"/>
    <dgm:cxn modelId="{A4A9746E-CF92-4CEC-954D-E53A4129B783}" type="presOf" srcId="{D8E4AB32-FD3A-4BAF-B71F-A66CA1DD2C1A}" destId="{917E52FB-A63F-4A71-A46F-EDB3BC830B1E}" srcOrd="0" destOrd="0" presId="urn:microsoft.com/office/officeart/2005/8/layout/hierarchy2"/>
    <dgm:cxn modelId="{AF09634F-EFDF-4FA4-B9A3-C08CC08DD1EF}" type="presOf" srcId="{885FE5CC-AF4F-4EA1-BCD8-875E53C4911B}" destId="{E300E647-B456-4B29-A588-ECEA7A9B0F61}" srcOrd="0" destOrd="0" presId="urn:microsoft.com/office/officeart/2005/8/layout/hierarchy2"/>
    <dgm:cxn modelId="{9C53444F-E21D-4B70-BEAF-2071CB60E464}" type="presOf" srcId="{5DF6C43B-C988-457F-9D4E-F0F02F30600D}" destId="{797073AE-D1C4-46E4-A365-A7845FF15D78}" srcOrd="0" destOrd="0" presId="urn:microsoft.com/office/officeart/2005/8/layout/hierarchy2"/>
    <dgm:cxn modelId="{0FD1976F-D13A-4613-9C77-E8665B2E992C}" type="presOf" srcId="{FFBE2006-E438-4CD2-9A6B-74BBC7800E00}" destId="{81688D12-2EC4-4246-AD8C-E6A8907A3B40}" srcOrd="0" destOrd="0" presId="urn:microsoft.com/office/officeart/2005/8/layout/hierarchy2"/>
    <dgm:cxn modelId="{0B3A5E71-139C-49ED-9045-467CAC465BF9}" srcId="{F049A953-62D6-410E-86A2-D7FED8F9B2B8}" destId="{CDA6E419-237A-4949-9278-D79678492C65}" srcOrd="1" destOrd="0" parTransId="{C365F533-4C4D-4D7E-B29E-874704184602}" sibTransId="{209E3C8F-15FB-4715-8E64-C5DC953D1800}"/>
    <dgm:cxn modelId="{35964072-9447-46C0-88AB-822E53875C1F}" type="presOf" srcId="{F7C76AE8-92B1-412F-9EF1-D6AE7EF30AAE}" destId="{0B568A3C-7432-498C-8240-EBBCA7B26EDF}" srcOrd="0" destOrd="0" presId="urn:microsoft.com/office/officeart/2005/8/layout/hierarchy2"/>
    <dgm:cxn modelId="{A9BABD54-01D7-47DD-A0AC-E74FDD598F3E}" type="presOf" srcId="{629036A0-4822-4CBB-8098-FF54635E07A6}" destId="{1F65F267-1D87-49C4-8D39-3FFB7FD30008}" srcOrd="1" destOrd="0" presId="urn:microsoft.com/office/officeart/2005/8/layout/hierarchy2"/>
    <dgm:cxn modelId="{CE813156-D13F-4294-BECC-766CA0FC7509}" type="presOf" srcId="{AD50F2F1-CFA3-4D5F-9AEB-7EC9BEAA8DC7}" destId="{8871427C-9FAA-4F4D-B9A6-5DF3A1DD405D}" srcOrd="0" destOrd="0" presId="urn:microsoft.com/office/officeart/2005/8/layout/hierarchy2"/>
    <dgm:cxn modelId="{D0DA6A56-C2B2-470D-B3CC-EF9653577F6D}" type="presOf" srcId="{9A0EFA4C-5636-4843-B74A-9F61F521AAE6}" destId="{7F660D54-0BDC-474E-BF14-AFED1B93C08E}" srcOrd="0" destOrd="0" presId="urn:microsoft.com/office/officeart/2005/8/layout/hierarchy2"/>
    <dgm:cxn modelId="{3BB42B78-4EA3-4C12-876F-02E84628134B}" type="presOf" srcId="{F01E259A-0E62-4781-94CF-D4C2449031A1}" destId="{7767D07F-8AC0-4ED3-97CD-77FD91C94D40}" srcOrd="0" destOrd="0" presId="urn:microsoft.com/office/officeart/2005/8/layout/hierarchy2"/>
    <dgm:cxn modelId="{79CCA258-AEAB-49C0-8B34-7CE2F4F28D43}" srcId="{AD50F2F1-CFA3-4D5F-9AEB-7EC9BEAA8DC7}" destId="{12F27374-885D-4C0B-8BEB-6E867DD93B30}" srcOrd="2" destOrd="0" parTransId="{40C4C1BA-F4CB-4458-B54F-177F30ACD58F}" sibTransId="{A68D793F-56DE-469A-B71B-3CB6C46AC34E}"/>
    <dgm:cxn modelId="{A0ED627A-C621-42EF-8D58-E20CDB5CC039}" type="presOf" srcId="{629036A0-4822-4CBB-8098-FF54635E07A6}" destId="{DD12C02D-24EF-4CD2-91E1-A73D6538396E}" srcOrd="0" destOrd="0" presId="urn:microsoft.com/office/officeart/2005/8/layout/hierarchy2"/>
    <dgm:cxn modelId="{8FD9457A-1EDE-4085-92B7-9BF1F520AE7F}" type="presOf" srcId="{80AFF1C3-DC5A-479F-AC43-C94669F334CA}" destId="{774B6323-7167-495C-AC9B-672FCB4ADA06}" srcOrd="0" destOrd="0" presId="urn:microsoft.com/office/officeart/2005/8/layout/hierarchy2"/>
    <dgm:cxn modelId="{E2489B83-B813-4D88-BC37-764091A9EEBC}" type="presOf" srcId="{DF8C6FA9-8875-42AF-ACC5-43F4F9AF5327}" destId="{3290E86F-76D9-4E2F-A277-2FAD7778626D}" srcOrd="0" destOrd="0" presId="urn:microsoft.com/office/officeart/2005/8/layout/hierarchy2"/>
    <dgm:cxn modelId="{7A98FF85-B01C-4945-B879-F77D52C6044A}" type="presOf" srcId="{E5975459-A453-4FE7-ACC1-F803ED465B48}" destId="{2E5737DE-2C40-4CA0-8796-AD1F7C1D9B75}" srcOrd="1" destOrd="0" presId="urn:microsoft.com/office/officeart/2005/8/layout/hierarchy2"/>
    <dgm:cxn modelId="{EC946F86-0DF6-4063-87B3-732899AB3DE5}" type="presOf" srcId="{05E46ECD-F789-40DF-A914-ED7294E78027}" destId="{782DFC53-0137-4F38-BC08-6B5EEF8E02EE}" srcOrd="0" destOrd="0" presId="urn:microsoft.com/office/officeart/2005/8/layout/hierarchy2"/>
    <dgm:cxn modelId="{EC109286-F21B-4731-9544-9219E00CB033}" type="presOf" srcId="{D119E84B-14F1-4EDF-A1A2-C91137666D3E}" destId="{871B41F3-825F-483A-AFCD-47E3B08DB88E}" srcOrd="1" destOrd="0" presId="urn:microsoft.com/office/officeart/2005/8/layout/hierarchy2"/>
    <dgm:cxn modelId="{625CDD87-24E6-4A21-A11A-E64125620C34}" srcId="{199BF180-48E3-4B5D-B9F0-186FCC76DB03}" destId="{0CE3649B-EF75-425B-8F37-F6C42607E617}" srcOrd="0" destOrd="0" parTransId="{E5975459-A453-4FE7-ACC1-F803ED465B48}" sibTransId="{DEAF91B1-EE2A-45DB-97F1-5E1FC25D651F}"/>
    <dgm:cxn modelId="{56FBAF8C-D809-4351-8AA7-028EE7FCEFF3}" srcId="{96D773A2-1871-449A-9F60-2F2244FDE831}" destId="{AD50F2F1-CFA3-4D5F-9AEB-7EC9BEAA8DC7}" srcOrd="0" destOrd="0" parTransId="{1BBE622F-F064-4472-9BE6-A16C417E3B73}" sibTransId="{5DFF2011-BA7F-47B7-B1BD-40A57C8C5849}"/>
    <dgm:cxn modelId="{F126928E-85B6-40F7-BF1F-003BE513F47B}" type="presOf" srcId="{42789660-FE65-4C24-8699-EE4A1216C607}" destId="{5A507F96-B6CD-4781-A5FB-B8108243DB1B}" srcOrd="0" destOrd="0" presId="urn:microsoft.com/office/officeart/2005/8/layout/hierarchy2"/>
    <dgm:cxn modelId="{32B30391-7F4C-418D-9DE7-A3DAE9043F16}" srcId="{96D773A2-1871-449A-9F60-2F2244FDE831}" destId="{199BF180-48E3-4B5D-B9F0-186FCC76DB03}" srcOrd="1" destOrd="0" parTransId="{3F244B27-1A46-4396-A868-8680D00B5735}" sibTransId="{AF73F2B8-D841-4EDA-AFBC-DF2FC33B1E57}"/>
    <dgm:cxn modelId="{5243D496-7AFD-4CF1-901E-FF1EDEC06B86}" type="presOf" srcId="{541B6717-7322-4C31-A437-B1F7F81D1CD9}" destId="{0C224558-FB46-4482-8180-69386A1263FC}" srcOrd="0" destOrd="0" presId="urn:microsoft.com/office/officeart/2005/8/layout/hierarchy2"/>
    <dgm:cxn modelId="{491F1097-A59B-473D-A2E7-7A3E20328E24}" type="presOf" srcId="{BA247AD4-00C3-48B3-BA34-D53AD94FE7BF}" destId="{0FA6AC28-441C-487A-B2D1-41F209409D19}" srcOrd="1" destOrd="0" presId="urn:microsoft.com/office/officeart/2005/8/layout/hierarchy2"/>
    <dgm:cxn modelId="{62689098-700D-43E5-8BB8-C45360BB0EF6}" srcId="{D6F2D14C-EC1C-4421-BF64-C9D115EE8CC5}" destId="{F049A953-62D6-410E-86A2-D7FED8F9B2B8}" srcOrd="0" destOrd="0" parTransId="{FFBE2006-E438-4CD2-9A6B-74BBC7800E00}" sibTransId="{F04F8C25-2DCE-4442-AD24-C08F0B43320C}"/>
    <dgm:cxn modelId="{6670099F-BD82-4407-971F-4ED9831C22C7}" srcId="{F049A953-62D6-410E-86A2-D7FED8F9B2B8}" destId="{80AFF1C3-DC5A-479F-AC43-C94669F334CA}" srcOrd="0" destOrd="0" parTransId="{6DF7BE10-3084-4837-ACDE-3690AB9D3998}" sibTransId="{0B725B5D-D758-4BED-9BB1-9C70F29DFB57}"/>
    <dgm:cxn modelId="{873B30A2-66E0-45AF-A776-B35A2C607B92}" type="presOf" srcId="{96D773A2-1871-449A-9F60-2F2244FDE831}" destId="{64F820C3-0914-47A3-8FBB-343053443A64}" srcOrd="0" destOrd="0" presId="urn:microsoft.com/office/officeart/2005/8/layout/hierarchy2"/>
    <dgm:cxn modelId="{926A26A6-8DD5-4BDC-8E03-59F091BA65E7}" type="presOf" srcId="{56C26663-21A2-4F94-9F0D-1719C42DC04E}" destId="{5C848F18-26C1-4C62-9744-59A62DABEC47}" srcOrd="1" destOrd="0" presId="urn:microsoft.com/office/officeart/2005/8/layout/hierarchy2"/>
    <dgm:cxn modelId="{9A7B60A6-66D5-44D0-9FA6-30A29A56E0EC}" type="presOf" srcId="{11698DC5-C93F-4D67-B631-5F0514F0FF53}" destId="{CD1BB0EB-2765-457C-ABBA-D194504E5F6A}" srcOrd="0" destOrd="0" presId="urn:microsoft.com/office/officeart/2005/8/layout/hierarchy2"/>
    <dgm:cxn modelId="{209026AA-96B9-4FE4-ACE9-EA127899F614}" type="presOf" srcId="{A177B4A9-DB78-43F4-935C-01AD795E8785}" destId="{464650D7-F7A5-478C-8B96-4F2090922B15}" srcOrd="1" destOrd="0" presId="urn:microsoft.com/office/officeart/2005/8/layout/hierarchy2"/>
    <dgm:cxn modelId="{EB87A0AA-5398-47C7-827A-42509778B416}" srcId="{AD50F2F1-CFA3-4D5F-9AEB-7EC9BEAA8DC7}" destId="{253958A2-87FD-44BE-9360-EE2A0C5777DA}" srcOrd="1" destOrd="0" parTransId="{05E46ECD-F789-40DF-A914-ED7294E78027}" sibTransId="{758BD91D-3A0B-44BC-9DDF-1755CB9E9545}"/>
    <dgm:cxn modelId="{175AE8AB-5B9C-49F6-93B7-8078D7920FA5}" type="presOf" srcId="{E5975459-A453-4FE7-ACC1-F803ED465B48}" destId="{E9C46793-C5A7-4960-BE48-5FD2A45795B4}" srcOrd="0" destOrd="0" presId="urn:microsoft.com/office/officeart/2005/8/layout/hierarchy2"/>
    <dgm:cxn modelId="{BDB532AD-EC7E-4CE4-A222-29477979B548}" srcId="{96D773A2-1871-449A-9F60-2F2244FDE831}" destId="{F7C76AE8-92B1-412F-9EF1-D6AE7EF30AAE}" srcOrd="2" destOrd="0" parTransId="{D97074FD-C1CB-4FA5-9A80-4C7AF1B8E366}" sibTransId="{CF09A0E3-5654-4C0C-AED7-9AB8A8F6632B}"/>
    <dgm:cxn modelId="{7AFA2CAE-7C9B-4B48-83C7-8BBAA0FB42F9}" srcId="{AD50F2F1-CFA3-4D5F-9AEB-7EC9BEAA8DC7}" destId="{541B6717-7322-4C31-A437-B1F7F81D1CD9}" srcOrd="0" destOrd="0" parTransId="{6E9741B4-E217-4D1C-94F3-5B0C5D2ACE4D}" sibTransId="{81C27BEC-E441-48BA-9221-CB213A37969C}"/>
    <dgm:cxn modelId="{188377B1-72D2-4CAC-B3A3-9AA5034911EE}" type="presOf" srcId="{12F27374-885D-4C0B-8BEB-6E867DD93B30}" destId="{75411BD6-B928-404C-B7BC-6FBB64D9547E}" srcOrd="0" destOrd="0" presId="urn:microsoft.com/office/officeart/2005/8/layout/hierarchy2"/>
    <dgm:cxn modelId="{D31EAAB6-5EC6-42C7-BBF5-8854BB317CD7}" srcId="{D6F2D14C-EC1C-4421-BF64-C9D115EE8CC5}" destId="{42789660-FE65-4C24-8699-EE4A1216C607}" srcOrd="1" destOrd="0" parTransId="{720BD97F-F430-411C-864F-80AC9F6B059D}" sibTransId="{EAD05E02-D50F-4AAD-955A-49B9784D318A}"/>
    <dgm:cxn modelId="{5287A9B9-A8BD-42E2-A167-F24AFF707A97}" type="presOf" srcId="{C588D014-28A1-4390-9014-83208E17AE7D}" destId="{8C8B218E-2315-43C7-A71C-415764111AE9}" srcOrd="0" destOrd="0" presId="urn:microsoft.com/office/officeart/2005/8/layout/hierarchy2"/>
    <dgm:cxn modelId="{698516BC-83D3-4F75-B707-82D788F45DD1}" type="presOf" srcId="{0CE3649B-EF75-425B-8F37-F6C42607E617}" destId="{197959C2-3D1F-4B95-8E56-0F07F39C275B}" srcOrd="0" destOrd="0" presId="urn:microsoft.com/office/officeart/2005/8/layout/hierarchy2"/>
    <dgm:cxn modelId="{11F8EDBE-6714-4769-9E9F-DB5599707A0F}" type="presOf" srcId="{CA9A220B-F841-407F-BEDA-58A3CFDBADFC}" destId="{490DD95C-2020-41D1-B717-EA58F01D8802}" srcOrd="0" destOrd="0" presId="urn:microsoft.com/office/officeart/2005/8/layout/hierarchy2"/>
    <dgm:cxn modelId="{437E86C0-B5FD-485F-BA08-658C229ED95D}" type="presOf" srcId="{6DF7BE10-3084-4837-ACDE-3690AB9D3998}" destId="{DD55AC7B-6805-4710-924F-7CA9741D1F06}" srcOrd="0" destOrd="0" presId="urn:microsoft.com/office/officeart/2005/8/layout/hierarchy2"/>
    <dgm:cxn modelId="{DDB0D9C0-83A9-4F0B-B837-B6F092E372F5}" type="presOf" srcId="{EF0867D8-B8B2-42D9-987B-7028A82BB235}" destId="{43895A93-1378-4FEE-A2CC-4F125A6C1EEE}" srcOrd="0" destOrd="0" presId="urn:microsoft.com/office/officeart/2005/8/layout/hierarchy2"/>
    <dgm:cxn modelId="{CB9DA2C1-5A0C-4B27-8F29-9F60778C145D}" type="presOf" srcId="{D6F2D14C-EC1C-4421-BF64-C9D115EE8CC5}" destId="{057CA96E-AEDE-46AA-A093-2CBB612D38DE}" srcOrd="0" destOrd="0" presId="urn:microsoft.com/office/officeart/2005/8/layout/hierarchy2"/>
    <dgm:cxn modelId="{B81729C3-8913-44EB-8C3A-94142FAC007E}" srcId="{D6F2D14C-EC1C-4421-BF64-C9D115EE8CC5}" destId="{D37E775B-6092-4428-B6A2-BE1811FECA43}" srcOrd="2" destOrd="0" parTransId="{5DF6C43B-C988-457F-9D4E-F0F02F30600D}" sibTransId="{BA8B4C71-A5BD-4930-BE37-9CA7FA48E5D1}"/>
    <dgm:cxn modelId="{39B429C6-CFA0-453F-962D-AC500C7A3133}" type="presOf" srcId="{FFBE2006-E438-4CD2-9A6B-74BBC7800E00}" destId="{A310642D-6874-43EA-BD08-1289F25F081B}" srcOrd="1" destOrd="0" presId="urn:microsoft.com/office/officeart/2005/8/layout/hierarchy2"/>
    <dgm:cxn modelId="{310027D1-29E7-46C9-A526-86FD4346DE91}" type="presOf" srcId="{5DF6C43B-C988-457F-9D4E-F0F02F30600D}" destId="{0AFD1F2B-5255-413F-8582-9AF39CBF427F}" srcOrd="1" destOrd="0" presId="urn:microsoft.com/office/officeart/2005/8/layout/hierarchy2"/>
    <dgm:cxn modelId="{33A299D4-77C3-404C-A056-5F7794730A50}" type="presOf" srcId="{39408F0E-A38B-4326-B639-0E9D76818B16}" destId="{87328539-166E-4B3E-A63B-7D8378B3194C}" srcOrd="0" destOrd="0" presId="urn:microsoft.com/office/officeart/2005/8/layout/hierarchy2"/>
    <dgm:cxn modelId="{0A3BBAD4-E21F-4A32-B030-CDC0365EFCBB}" type="presOf" srcId="{720BD97F-F430-411C-864F-80AC9F6B059D}" destId="{97D110D8-18B4-4C17-B7A6-AE59168DD675}" srcOrd="0" destOrd="0" presId="urn:microsoft.com/office/officeart/2005/8/layout/hierarchy2"/>
    <dgm:cxn modelId="{FF145BD7-49C3-495F-96A7-EAF134D5EAD1}" type="presOf" srcId="{1A9F435B-97FA-4981-890F-6EE548648C4E}" destId="{5CE09E3F-45B3-4B50-913C-60301FB175A9}" srcOrd="0" destOrd="0" presId="urn:microsoft.com/office/officeart/2005/8/layout/hierarchy2"/>
    <dgm:cxn modelId="{20A940DA-6E63-40DD-809A-9D4EB5483DAE}" type="presOf" srcId="{253958A2-87FD-44BE-9360-EE2A0C5777DA}" destId="{2C085DBB-050B-4242-85F0-9B61D2785354}" srcOrd="0" destOrd="0" presId="urn:microsoft.com/office/officeart/2005/8/layout/hierarchy2"/>
    <dgm:cxn modelId="{7842FDDC-7C96-4484-A191-4DC60D95D285}" type="presOf" srcId="{D37E775B-6092-4428-B6A2-BE1811FECA43}" destId="{1FBD3DD8-EFAD-4FCE-BD9D-59688E8147E6}" srcOrd="0" destOrd="0" presId="urn:microsoft.com/office/officeart/2005/8/layout/hierarchy2"/>
    <dgm:cxn modelId="{D6FE40DD-7D8F-49E5-BBD5-F39CA799022A}" srcId="{F049A953-62D6-410E-86A2-D7FED8F9B2B8}" destId="{CA9A220B-F841-407F-BEDA-58A3CFDBADFC}" srcOrd="2" destOrd="0" parTransId="{A177B4A9-DB78-43F4-935C-01AD795E8785}" sibTransId="{94ABA8C1-2FE0-4D1D-99FF-97B4DD6E2F95}"/>
    <dgm:cxn modelId="{4D1451DF-5E4B-443F-ABD2-9DF284BA675F}" srcId="{EF0867D8-B8B2-42D9-987B-7028A82BB235}" destId="{D6F2D14C-EC1C-4421-BF64-C9D115EE8CC5}" srcOrd="1" destOrd="0" parTransId="{0794A112-9AE7-4B06-BB09-B3BA12CE4548}" sibTransId="{2FCDBDCA-63E8-4641-9E4C-F21BC6FC81B8}"/>
    <dgm:cxn modelId="{A1BD13E0-5E93-4E2F-B193-8F4DD77D3ACF}" type="presOf" srcId="{CDA6E419-237A-4949-9278-D79678492C65}" destId="{9429DFB9-AF5E-4934-BF2B-89FD1076FE0E}" srcOrd="0" destOrd="0" presId="urn:microsoft.com/office/officeart/2005/8/layout/hierarchy2"/>
    <dgm:cxn modelId="{6A1E66E3-B317-4D92-90EA-69B459D2193F}" srcId="{42789660-FE65-4C24-8699-EE4A1216C607}" destId="{B152DB88-3A10-4766-8BC0-19B40B84953C}" srcOrd="0" destOrd="0" parTransId="{885FE5CC-AF4F-4EA1-BCD8-875E53C4911B}" sibTransId="{313A59B3-50E7-4620-9C46-ADE80CE6DC52}"/>
    <dgm:cxn modelId="{4D4039E6-D414-4100-9616-0019C64D67F3}" type="presOf" srcId="{7079EB32-76BA-4DB1-BD5C-3566AA0BCDA9}" destId="{DE5CA71B-8601-4BEA-A9E3-2E5CE465FAB4}" srcOrd="1" destOrd="0" presId="urn:microsoft.com/office/officeart/2005/8/layout/hierarchy2"/>
    <dgm:cxn modelId="{D82C82EA-01D2-4E0D-9359-38BCBED2C403}" type="presOf" srcId="{6DF7BE10-3084-4837-ACDE-3690AB9D3998}" destId="{723F7ADF-6B2B-4187-A00F-72691BE1F596}" srcOrd="1" destOrd="0" presId="urn:microsoft.com/office/officeart/2005/8/layout/hierarchy2"/>
    <dgm:cxn modelId="{616BC8EA-10B7-4F4C-A536-4D352AC120AA}" type="presOf" srcId="{199BF180-48E3-4B5D-B9F0-186FCC76DB03}" destId="{17C9DF57-C6B1-4249-8628-4425AAAD10F3}" srcOrd="0" destOrd="0" presId="urn:microsoft.com/office/officeart/2005/8/layout/hierarchy2"/>
    <dgm:cxn modelId="{09C6D8ED-A303-40F8-93C1-013D25BC3395}" type="presOf" srcId="{6E9741B4-E217-4D1C-94F3-5B0C5D2ACE4D}" destId="{76D6F334-F2E8-4C40-92C8-CE22F2EB6704}" srcOrd="1" destOrd="0" presId="urn:microsoft.com/office/officeart/2005/8/layout/hierarchy2"/>
    <dgm:cxn modelId="{7CA22DF2-1084-47EE-8EE4-192BABDB4D55}" srcId="{F7C76AE8-92B1-412F-9EF1-D6AE7EF30AAE}" destId="{1A9F435B-97FA-4981-890F-6EE548648C4E}" srcOrd="0" destOrd="0" parTransId="{F01E259A-0E62-4781-94CF-D4C2449031A1}" sibTransId="{8AAADD47-49FF-44BD-8921-489F836DEDF7}"/>
    <dgm:cxn modelId="{3E2E99F2-48E9-4DDF-A65D-41884F32A776}" type="presOf" srcId="{885FE5CC-AF4F-4EA1-BCD8-875E53C4911B}" destId="{092A181A-52EF-423C-BD6C-C588B392505E}" srcOrd="1" destOrd="0" presId="urn:microsoft.com/office/officeart/2005/8/layout/hierarchy2"/>
    <dgm:cxn modelId="{D5F56AF6-6338-40E0-B4E5-296D77C2FFB3}" type="presOf" srcId="{6B1F4945-B219-41BE-8618-17462B6CF3E9}" destId="{3704F8DA-0BD3-480C-B27F-42AEBAD490C0}" srcOrd="0" destOrd="0" presId="urn:microsoft.com/office/officeart/2005/8/layout/hierarchy2"/>
    <dgm:cxn modelId="{79F060FA-8C50-4001-AF84-D304BE9A5901}" type="presOf" srcId="{BA247AD4-00C3-48B3-BA34-D53AD94FE7BF}" destId="{547081F8-0954-4F33-BBC9-5AACB0CD246D}" srcOrd="0" destOrd="0" presId="urn:microsoft.com/office/officeart/2005/8/layout/hierarchy2"/>
    <dgm:cxn modelId="{CDB83DA1-14AC-4EEF-8F58-44379CF4CF78}" type="presParOf" srcId="{43895A93-1378-4FEE-A2CC-4F125A6C1EEE}" destId="{E7D9BE59-178A-4BC6-8B98-BF44D2C5E111}" srcOrd="0" destOrd="0" presId="urn:microsoft.com/office/officeart/2005/8/layout/hierarchy2"/>
    <dgm:cxn modelId="{20979DB2-718F-4BC0-9C0D-C7994F6466E1}" type="presParOf" srcId="{E7D9BE59-178A-4BC6-8B98-BF44D2C5E111}" destId="{64F820C3-0914-47A3-8FBB-343053443A64}" srcOrd="0" destOrd="0" presId="urn:microsoft.com/office/officeart/2005/8/layout/hierarchy2"/>
    <dgm:cxn modelId="{FCFE324A-CA9E-414B-8966-1926F599E233}" type="presParOf" srcId="{E7D9BE59-178A-4BC6-8B98-BF44D2C5E111}" destId="{33B414E2-226E-4A65-B741-083B24EDE969}" srcOrd="1" destOrd="0" presId="urn:microsoft.com/office/officeart/2005/8/layout/hierarchy2"/>
    <dgm:cxn modelId="{CBEFFDA4-443A-4134-9148-ED6789FD2723}" type="presParOf" srcId="{33B414E2-226E-4A65-B741-083B24EDE969}" destId="{210B55BA-8564-4A4E-8520-A48C2A0032AC}" srcOrd="0" destOrd="0" presId="urn:microsoft.com/office/officeart/2005/8/layout/hierarchy2"/>
    <dgm:cxn modelId="{2FAC124E-F7EC-49CE-867E-395BFE4E4A02}" type="presParOf" srcId="{210B55BA-8564-4A4E-8520-A48C2A0032AC}" destId="{72453165-928C-4A06-97EF-F3960816933F}" srcOrd="0" destOrd="0" presId="urn:microsoft.com/office/officeart/2005/8/layout/hierarchy2"/>
    <dgm:cxn modelId="{9B6BDDEE-013A-4B6C-9206-E7E54382EB34}" type="presParOf" srcId="{33B414E2-226E-4A65-B741-083B24EDE969}" destId="{00E57813-39C2-4DB3-A837-9B5773759A17}" srcOrd="1" destOrd="0" presId="urn:microsoft.com/office/officeart/2005/8/layout/hierarchy2"/>
    <dgm:cxn modelId="{879BA853-B733-46B6-9718-EC8C2F974673}" type="presParOf" srcId="{00E57813-39C2-4DB3-A837-9B5773759A17}" destId="{8871427C-9FAA-4F4D-B9A6-5DF3A1DD405D}" srcOrd="0" destOrd="0" presId="urn:microsoft.com/office/officeart/2005/8/layout/hierarchy2"/>
    <dgm:cxn modelId="{85F8FB67-D8FA-4EA0-8C7A-27C656E097F2}" type="presParOf" srcId="{00E57813-39C2-4DB3-A837-9B5773759A17}" destId="{7F5F1E60-D807-4197-92C5-C3CF986FC062}" srcOrd="1" destOrd="0" presId="urn:microsoft.com/office/officeart/2005/8/layout/hierarchy2"/>
    <dgm:cxn modelId="{268E0A03-B053-4DD7-A991-FA5ED42DC5FF}" type="presParOf" srcId="{7F5F1E60-D807-4197-92C5-C3CF986FC062}" destId="{3F2BF51E-C761-416C-B3B3-89699805F4EC}" srcOrd="0" destOrd="0" presId="urn:microsoft.com/office/officeart/2005/8/layout/hierarchy2"/>
    <dgm:cxn modelId="{7E5D55A3-B8A2-467B-8753-B2E6C23D5635}" type="presParOf" srcId="{3F2BF51E-C761-416C-B3B3-89699805F4EC}" destId="{76D6F334-F2E8-4C40-92C8-CE22F2EB6704}" srcOrd="0" destOrd="0" presId="urn:microsoft.com/office/officeart/2005/8/layout/hierarchy2"/>
    <dgm:cxn modelId="{512234F8-5FA4-478A-BBBD-E6A23FAC1877}" type="presParOf" srcId="{7F5F1E60-D807-4197-92C5-C3CF986FC062}" destId="{823BDC24-DBD8-4476-AB94-31E674807A52}" srcOrd="1" destOrd="0" presId="urn:microsoft.com/office/officeart/2005/8/layout/hierarchy2"/>
    <dgm:cxn modelId="{905BD202-8C30-457C-BD93-FA9A3AEBFA28}" type="presParOf" srcId="{823BDC24-DBD8-4476-AB94-31E674807A52}" destId="{0C224558-FB46-4482-8180-69386A1263FC}" srcOrd="0" destOrd="0" presId="urn:microsoft.com/office/officeart/2005/8/layout/hierarchy2"/>
    <dgm:cxn modelId="{E301922B-9196-45D4-A671-48B45420F794}" type="presParOf" srcId="{823BDC24-DBD8-4476-AB94-31E674807A52}" destId="{A2A1C9A2-6F0B-4063-9A33-4D3B61960079}" srcOrd="1" destOrd="0" presId="urn:microsoft.com/office/officeart/2005/8/layout/hierarchy2"/>
    <dgm:cxn modelId="{4B4EB782-0822-4990-AA22-35294E1B0B54}" type="presParOf" srcId="{A2A1C9A2-6F0B-4063-9A33-4D3B61960079}" destId="{642800E4-1559-4EF2-A3E6-AB6FAA82493D}" srcOrd="0" destOrd="0" presId="urn:microsoft.com/office/officeart/2005/8/layout/hierarchy2"/>
    <dgm:cxn modelId="{5DEC0C5D-08B0-4105-B632-32836101BDD6}" type="presParOf" srcId="{642800E4-1559-4EF2-A3E6-AB6FAA82493D}" destId="{5C848F18-26C1-4C62-9744-59A62DABEC47}" srcOrd="0" destOrd="0" presId="urn:microsoft.com/office/officeart/2005/8/layout/hierarchy2"/>
    <dgm:cxn modelId="{80F66D73-DCEB-46EA-813E-073B68BA41A6}" type="presParOf" srcId="{A2A1C9A2-6F0B-4063-9A33-4D3B61960079}" destId="{3F232F58-2825-444E-9B3C-5EF84685DE61}" srcOrd="1" destOrd="0" presId="urn:microsoft.com/office/officeart/2005/8/layout/hierarchy2"/>
    <dgm:cxn modelId="{40D9BE9F-C235-4D21-82A1-4911AB7E0102}" type="presParOf" srcId="{3F232F58-2825-444E-9B3C-5EF84685DE61}" destId="{CD1BB0EB-2765-457C-ABBA-D194504E5F6A}" srcOrd="0" destOrd="0" presId="urn:microsoft.com/office/officeart/2005/8/layout/hierarchy2"/>
    <dgm:cxn modelId="{8A2741CE-9D10-4244-AFE4-977907F470B9}" type="presParOf" srcId="{3F232F58-2825-444E-9B3C-5EF84685DE61}" destId="{24EC2EBA-E7B6-4E39-9747-F3331A4E6AD2}" srcOrd="1" destOrd="0" presId="urn:microsoft.com/office/officeart/2005/8/layout/hierarchy2"/>
    <dgm:cxn modelId="{92F954CD-91F1-4E1B-A629-E33C80E424C7}" type="presParOf" srcId="{7F5F1E60-D807-4197-92C5-C3CF986FC062}" destId="{782DFC53-0137-4F38-BC08-6B5EEF8E02EE}" srcOrd="2" destOrd="0" presId="urn:microsoft.com/office/officeart/2005/8/layout/hierarchy2"/>
    <dgm:cxn modelId="{25D7A950-71B3-4841-A787-FB1F3BB39E5E}" type="presParOf" srcId="{782DFC53-0137-4F38-BC08-6B5EEF8E02EE}" destId="{A03FAA5C-8C58-4C39-B389-405150759B14}" srcOrd="0" destOrd="0" presId="urn:microsoft.com/office/officeart/2005/8/layout/hierarchy2"/>
    <dgm:cxn modelId="{28C02172-0379-4216-81B6-636E1F4319C3}" type="presParOf" srcId="{7F5F1E60-D807-4197-92C5-C3CF986FC062}" destId="{E43932B7-2FB7-4139-9302-414874C4BC59}" srcOrd="3" destOrd="0" presId="urn:microsoft.com/office/officeart/2005/8/layout/hierarchy2"/>
    <dgm:cxn modelId="{46EEB540-C0E6-4846-B3F4-AF4E64602364}" type="presParOf" srcId="{E43932B7-2FB7-4139-9302-414874C4BC59}" destId="{2C085DBB-050B-4242-85F0-9B61D2785354}" srcOrd="0" destOrd="0" presId="urn:microsoft.com/office/officeart/2005/8/layout/hierarchy2"/>
    <dgm:cxn modelId="{AFFC40CE-386F-4576-9F12-CA67FE7EB61E}" type="presParOf" srcId="{E43932B7-2FB7-4139-9302-414874C4BC59}" destId="{F0364DBB-5AFD-4C79-8187-30762D356584}" srcOrd="1" destOrd="0" presId="urn:microsoft.com/office/officeart/2005/8/layout/hierarchy2"/>
    <dgm:cxn modelId="{41F64A71-07F2-40BD-9040-6DD60A14ACF6}" type="presParOf" srcId="{7F5F1E60-D807-4197-92C5-C3CF986FC062}" destId="{0DE5DD5C-DAB5-4071-81E3-D7C6B73C2480}" srcOrd="4" destOrd="0" presId="urn:microsoft.com/office/officeart/2005/8/layout/hierarchy2"/>
    <dgm:cxn modelId="{5647ADAD-D344-440F-9A7E-951D25AA567D}" type="presParOf" srcId="{0DE5DD5C-DAB5-4071-81E3-D7C6B73C2480}" destId="{C4F39759-E680-4D24-9E3C-A406B3D3107E}" srcOrd="0" destOrd="0" presId="urn:microsoft.com/office/officeart/2005/8/layout/hierarchy2"/>
    <dgm:cxn modelId="{426D407B-556F-443B-876E-2ED9833B0AE8}" type="presParOf" srcId="{7F5F1E60-D807-4197-92C5-C3CF986FC062}" destId="{CB37FE79-4109-4E6B-8718-A11DA8008AAF}" srcOrd="5" destOrd="0" presId="urn:microsoft.com/office/officeart/2005/8/layout/hierarchy2"/>
    <dgm:cxn modelId="{613C682D-0D71-4CF0-9AD4-4479E37CC7EF}" type="presParOf" srcId="{CB37FE79-4109-4E6B-8718-A11DA8008AAF}" destId="{75411BD6-B928-404C-B7BC-6FBB64D9547E}" srcOrd="0" destOrd="0" presId="urn:microsoft.com/office/officeart/2005/8/layout/hierarchy2"/>
    <dgm:cxn modelId="{639FD8BC-E759-4C3B-BCE7-0F165057B394}" type="presParOf" srcId="{CB37FE79-4109-4E6B-8718-A11DA8008AAF}" destId="{E1E47500-CB3D-4BCA-A5C1-A772234E97B9}" srcOrd="1" destOrd="0" presId="urn:microsoft.com/office/officeart/2005/8/layout/hierarchy2"/>
    <dgm:cxn modelId="{E49F7F29-FD92-4AC0-8F18-29A6DB804E80}" type="presParOf" srcId="{E1E47500-CB3D-4BCA-A5C1-A772234E97B9}" destId="{87328539-166E-4B3E-A63B-7D8378B3194C}" srcOrd="0" destOrd="0" presId="urn:microsoft.com/office/officeart/2005/8/layout/hierarchy2"/>
    <dgm:cxn modelId="{224FFBEF-A5FB-4AF5-B13D-60055442AC38}" type="presParOf" srcId="{87328539-166E-4B3E-A63B-7D8378B3194C}" destId="{F609E533-CC14-49FF-8FA1-6D15016E7B14}" srcOrd="0" destOrd="0" presId="urn:microsoft.com/office/officeart/2005/8/layout/hierarchy2"/>
    <dgm:cxn modelId="{2CFFD336-5CFD-4ABE-8C3C-520E13B70FF2}" type="presParOf" srcId="{E1E47500-CB3D-4BCA-A5C1-A772234E97B9}" destId="{CA7A1FE2-9221-41AF-B20A-EA6F5AF0E997}" srcOrd="1" destOrd="0" presId="urn:microsoft.com/office/officeart/2005/8/layout/hierarchy2"/>
    <dgm:cxn modelId="{C6520DD5-3674-4A9E-8D52-043074C6040D}" type="presParOf" srcId="{CA7A1FE2-9221-41AF-B20A-EA6F5AF0E997}" destId="{3704F8DA-0BD3-480C-B27F-42AEBAD490C0}" srcOrd="0" destOrd="0" presId="urn:microsoft.com/office/officeart/2005/8/layout/hierarchy2"/>
    <dgm:cxn modelId="{071215A1-3BE7-4049-BEF3-1A18A332949B}" type="presParOf" srcId="{CA7A1FE2-9221-41AF-B20A-EA6F5AF0E997}" destId="{7693F188-CCAA-49D8-B540-5816EFED5192}" srcOrd="1" destOrd="0" presId="urn:microsoft.com/office/officeart/2005/8/layout/hierarchy2"/>
    <dgm:cxn modelId="{348DF0DC-87CA-41DA-A640-63B859FF29C1}" type="presParOf" srcId="{33B414E2-226E-4A65-B741-083B24EDE969}" destId="{BFC7A53B-D171-4D21-806B-57104618E4E3}" srcOrd="2" destOrd="0" presId="urn:microsoft.com/office/officeart/2005/8/layout/hierarchy2"/>
    <dgm:cxn modelId="{E1C48CFC-5FAF-414C-A803-898F002FE833}" type="presParOf" srcId="{BFC7A53B-D171-4D21-806B-57104618E4E3}" destId="{11F7BBD4-1E06-4CFE-BDB0-1309F0DD817D}" srcOrd="0" destOrd="0" presId="urn:microsoft.com/office/officeart/2005/8/layout/hierarchy2"/>
    <dgm:cxn modelId="{3F5FBB86-C127-4ABE-B123-BA61C36DB0D3}" type="presParOf" srcId="{33B414E2-226E-4A65-B741-083B24EDE969}" destId="{F707FA6A-210D-4501-9F9F-3F5ADD390CEF}" srcOrd="3" destOrd="0" presId="urn:microsoft.com/office/officeart/2005/8/layout/hierarchy2"/>
    <dgm:cxn modelId="{B2B3EB11-EB20-4CBD-AB98-EE617D1846A3}" type="presParOf" srcId="{F707FA6A-210D-4501-9F9F-3F5ADD390CEF}" destId="{17C9DF57-C6B1-4249-8628-4425AAAD10F3}" srcOrd="0" destOrd="0" presId="urn:microsoft.com/office/officeart/2005/8/layout/hierarchy2"/>
    <dgm:cxn modelId="{78013A4E-F672-4EEA-B64D-EBAC0B27F292}" type="presParOf" srcId="{F707FA6A-210D-4501-9F9F-3F5ADD390CEF}" destId="{1DDB59AA-7907-4ECB-917D-A0E94627FA57}" srcOrd="1" destOrd="0" presId="urn:microsoft.com/office/officeart/2005/8/layout/hierarchy2"/>
    <dgm:cxn modelId="{32F7B646-9915-4632-ADD2-BC29634D1E87}" type="presParOf" srcId="{1DDB59AA-7907-4ECB-917D-A0E94627FA57}" destId="{E9C46793-C5A7-4960-BE48-5FD2A45795B4}" srcOrd="0" destOrd="0" presId="urn:microsoft.com/office/officeart/2005/8/layout/hierarchy2"/>
    <dgm:cxn modelId="{E7D28D02-307B-42D3-825E-4A508ACF90BD}" type="presParOf" srcId="{E9C46793-C5A7-4960-BE48-5FD2A45795B4}" destId="{2E5737DE-2C40-4CA0-8796-AD1F7C1D9B75}" srcOrd="0" destOrd="0" presId="urn:microsoft.com/office/officeart/2005/8/layout/hierarchy2"/>
    <dgm:cxn modelId="{357379FE-1C43-4A7C-B0AF-C43825A0B122}" type="presParOf" srcId="{1DDB59AA-7907-4ECB-917D-A0E94627FA57}" destId="{521B836B-DEC3-4CA5-9B8E-F13C5377ED4F}" srcOrd="1" destOrd="0" presId="urn:microsoft.com/office/officeart/2005/8/layout/hierarchy2"/>
    <dgm:cxn modelId="{7D87C99B-38C8-4EC1-8B3B-AF1477E9C59A}" type="presParOf" srcId="{521B836B-DEC3-4CA5-9B8E-F13C5377ED4F}" destId="{197959C2-3D1F-4B95-8E56-0F07F39C275B}" srcOrd="0" destOrd="0" presId="urn:microsoft.com/office/officeart/2005/8/layout/hierarchy2"/>
    <dgm:cxn modelId="{28C45243-8C52-45D0-BFF4-C515C697AD8C}" type="presParOf" srcId="{521B836B-DEC3-4CA5-9B8E-F13C5377ED4F}" destId="{35B6011E-2EA4-4B7B-9186-6438DBF5A9E5}" srcOrd="1" destOrd="0" presId="urn:microsoft.com/office/officeart/2005/8/layout/hierarchy2"/>
    <dgm:cxn modelId="{1FDAAB72-107F-44A9-97F2-BE1C7B3C6273}" type="presParOf" srcId="{33B414E2-226E-4A65-B741-083B24EDE969}" destId="{95B08A62-2CE0-4B15-8D64-D9B91F9F9877}" srcOrd="4" destOrd="0" presId="urn:microsoft.com/office/officeart/2005/8/layout/hierarchy2"/>
    <dgm:cxn modelId="{2AE011F6-67FD-47D2-89CB-420EF16AA02D}" type="presParOf" srcId="{95B08A62-2CE0-4B15-8D64-D9B91F9F9877}" destId="{F0650CFD-0330-4C5D-8D8A-CAE424086C00}" srcOrd="0" destOrd="0" presId="urn:microsoft.com/office/officeart/2005/8/layout/hierarchy2"/>
    <dgm:cxn modelId="{98C0EFED-5462-4C24-B660-282B22267A08}" type="presParOf" srcId="{33B414E2-226E-4A65-B741-083B24EDE969}" destId="{2FDFC4C3-8488-4DE5-867A-A1866C543908}" srcOrd="5" destOrd="0" presId="urn:microsoft.com/office/officeart/2005/8/layout/hierarchy2"/>
    <dgm:cxn modelId="{FF27499E-C0DC-46E3-B3CF-8180166513D7}" type="presParOf" srcId="{2FDFC4C3-8488-4DE5-867A-A1866C543908}" destId="{0B568A3C-7432-498C-8240-EBBCA7B26EDF}" srcOrd="0" destOrd="0" presId="urn:microsoft.com/office/officeart/2005/8/layout/hierarchy2"/>
    <dgm:cxn modelId="{449496E2-771C-418A-9D12-192855262791}" type="presParOf" srcId="{2FDFC4C3-8488-4DE5-867A-A1866C543908}" destId="{77C0DB7C-ED65-4DF8-B702-794A5191799A}" srcOrd="1" destOrd="0" presId="urn:microsoft.com/office/officeart/2005/8/layout/hierarchy2"/>
    <dgm:cxn modelId="{5F4D3B1D-D123-4241-AAEE-36491C08B575}" type="presParOf" srcId="{77C0DB7C-ED65-4DF8-B702-794A5191799A}" destId="{7767D07F-8AC0-4ED3-97CD-77FD91C94D40}" srcOrd="0" destOrd="0" presId="urn:microsoft.com/office/officeart/2005/8/layout/hierarchy2"/>
    <dgm:cxn modelId="{7B0A2B5D-41E9-42D8-974C-16991023D4C1}" type="presParOf" srcId="{7767D07F-8AC0-4ED3-97CD-77FD91C94D40}" destId="{06E9BED3-DFF3-4618-A9CE-AF652C7573E5}" srcOrd="0" destOrd="0" presId="urn:microsoft.com/office/officeart/2005/8/layout/hierarchy2"/>
    <dgm:cxn modelId="{583DFD07-5DB7-48DB-90C9-40032AAA92DB}" type="presParOf" srcId="{77C0DB7C-ED65-4DF8-B702-794A5191799A}" destId="{2E4CF99D-BE71-4C4A-8884-F343C4C02300}" srcOrd="1" destOrd="0" presId="urn:microsoft.com/office/officeart/2005/8/layout/hierarchy2"/>
    <dgm:cxn modelId="{DAC0C0AA-63D7-4C6E-8ED9-F15ADB5DCB31}" type="presParOf" srcId="{2E4CF99D-BE71-4C4A-8884-F343C4C02300}" destId="{5CE09E3F-45B3-4B50-913C-60301FB175A9}" srcOrd="0" destOrd="0" presId="urn:microsoft.com/office/officeart/2005/8/layout/hierarchy2"/>
    <dgm:cxn modelId="{41A5A3CD-3BFE-40B4-B63E-44B4E99976E8}" type="presParOf" srcId="{2E4CF99D-BE71-4C4A-8884-F343C4C02300}" destId="{3479196A-B811-428A-94C0-CBDC5E80DB1F}" srcOrd="1" destOrd="0" presId="urn:microsoft.com/office/officeart/2005/8/layout/hierarchy2"/>
    <dgm:cxn modelId="{3731A7BE-10C3-47F2-907A-0C0BE06B7185}" type="presParOf" srcId="{3479196A-B811-428A-94C0-CBDC5E80DB1F}" destId="{547081F8-0954-4F33-BBC9-5AACB0CD246D}" srcOrd="0" destOrd="0" presId="urn:microsoft.com/office/officeart/2005/8/layout/hierarchy2"/>
    <dgm:cxn modelId="{D30B271D-07FB-477C-BA5D-08157E094AE1}" type="presParOf" srcId="{547081F8-0954-4F33-BBC9-5AACB0CD246D}" destId="{0FA6AC28-441C-487A-B2D1-41F209409D19}" srcOrd="0" destOrd="0" presId="urn:microsoft.com/office/officeart/2005/8/layout/hierarchy2"/>
    <dgm:cxn modelId="{52FB0691-6CAF-4B22-AC4F-D505D026B46D}" type="presParOf" srcId="{3479196A-B811-428A-94C0-CBDC5E80DB1F}" destId="{4C7D09DE-6D23-48A3-8A7F-F1E1935AAD77}" srcOrd="1" destOrd="0" presId="urn:microsoft.com/office/officeart/2005/8/layout/hierarchy2"/>
    <dgm:cxn modelId="{C126B2A3-FC61-4064-98C8-B35AA5C54EC1}" type="presParOf" srcId="{4C7D09DE-6D23-48A3-8A7F-F1E1935AAD77}" destId="{7F660D54-0BDC-474E-BF14-AFED1B93C08E}" srcOrd="0" destOrd="0" presId="urn:microsoft.com/office/officeart/2005/8/layout/hierarchy2"/>
    <dgm:cxn modelId="{C5C7D0CB-9705-46A1-ADAD-253867E25192}" type="presParOf" srcId="{4C7D09DE-6D23-48A3-8A7F-F1E1935AAD77}" destId="{C27EE260-83EA-4342-9FD4-61732F88C205}" srcOrd="1" destOrd="0" presId="urn:microsoft.com/office/officeart/2005/8/layout/hierarchy2"/>
    <dgm:cxn modelId="{AAC002E2-1E87-4E3E-9BEA-FDC8516ED257}" type="presParOf" srcId="{3479196A-B811-428A-94C0-CBDC5E80DB1F}" destId="{DD12C02D-24EF-4CD2-91E1-A73D6538396E}" srcOrd="2" destOrd="0" presId="urn:microsoft.com/office/officeart/2005/8/layout/hierarchy2"/>
    <dgm:cxn modelId="{CA62E92D-ACB3-4241-B97F-5D68646A89FE}" type="presParOf" srcId="{DD12C02D-24EF-4CD2-91E1-A73D6538396E}" destId="{1F65F267-1D87-49C4-8D39-3FFB7FD30008}" srcOrd="0" destOrd="0" presId="urn:microsoft.com/office/officeart/2005/8/layout/hierarchy2"/>
    <dgm:cxn modelId="{039C2EC8-4845-4DD6-BD84-A58F3B6BD90E}" type="presParOf" srcId="{3479196A-B811-428A-94C0-CBDC5E80DB1F}" destId="{EE7A7CF2-1A16-4A8B-A934-2196B2670FFF}" srcOrd="3" destOrd="0" presId="urn:microsoft.com/office/officeart/2005/8/layout/hierarchy2"/>
    <dgm:cxn modelId="{229CE440-E020-41EC-B602-EC22415E002E}" type="presParOf" srcId="{EE7A7CF2-1A16-4A8B-A934-2196B2670FFF}" destId="{8C8B218E-2315-43C7-A71C-415764111AE9}" srcOrd="0" destOrd="0" presId="urn:microsoft.com/office/officeart/2005/8/layout/hierarchy2"/>
    <dgm:cxn modelId="{66AE1399-503E-423B-98EE-D4BB770F4879}" type="presParOf" srcId="{EE7A7CF2-1A16-4A8B-A934-2196B2670FFF}" destId="{1E4C9F60-9C9E-4DD0-BC2B-443433CF23FF}" srcOrd="1" destOrd="0" presId="urn:microsoft.com/office/officeart/2005/8/layout/hierarchy2"/>
    <dgm:cxn modelId="{60FE0686-0950-4323-83E0-608B64904D1C}" type="presParOf" srcId="{43895A93-1378-4FEE-A2CC-4F125A6C1EEE}" destId="{C47A7080-07F2-4C77-A895-0DEABEF21F9E}" srcOrd="1" destOrd="0" presId="urn:microsoft.com/office/officeart/2005/8/layout/hierarchy2"/>
    <dgm:cxn modelId="{4CAFAC5F-7F96-43F5-8FBD-9B5AB7079053}" type="presParOf" srcId="{C47A7080-07F2-4C77-A895-0DEABEF21F9E}" destId="{057CA96E-AEDE-46AA-A093-2CBB612D38DE}" srcOrd="0" destOrd="0" presId="urn:microsoft.com/office/officeart/2005/8/layout/hierarchy2"/>
    <dgm:cxn modelId="{614DB460-4379-487E-AD30-60813EF0726C}" type="presParOf" srcId="{C47A7080-07F2-4C77-A895-0DEABEF21F9E}" destId="{19C63E1D-0422-4453-AD2A-19A437EF87CD}" srcOrd="1" destOrd="0" presId="urn:microsoft.com/office/officeart/2005/8/layout/hierarchy2"/>
    <dgm:cxn modelId="{1154F4AD-E6F4-44D8-A623-7A846146FEFC}" type="presParOf" srcId="{19C63E1D-0422-4453-AD2A-19A437EF87CD}" destId="{81688D12-2EC4-4246-AD8C-E6A8907A3B40}" srcOrd="0" destOrd="0" presId="urn:microsoft.com/office/officeart/2005/8/layout/hierarchy2"/>
    <dgm:cxn modelId="{AC116AB8-D434-4828-AAD5-4CD0FB702D02}" type="presParOf" srcId="{81688D12-2EC4-4246-AD8C-E6A8907A3B40}" destId="{A310642D-6874-43EA-BD08-1289F25F081B}" srcOrd="0" destOrd="0" presId="urn:microsoft.com/office/officeart/2005/8/layout/hierarchy2"/>
    <dgm:cxn modelId="{4C82F1E1-7E80-4B7D-85AF-7D2C2E66701F}" type="presParOf" srcId="{19C63E1D-0422-4453-AD2A-19A437EF87CD}" destId="{566EA153-2521-4A4E-A0BB-DD548B92D065}" srcOrd="1" destOrd="0" presId="urn:microsoft.com/office/officeart/2005/8/layout/hierarchy2"/>
    <dgm:cxn modelId="{6AD2C70F-F5AA-41D9-A26E-7DF1B0ED3400}" type="presParOf" srcId="{566EA153-2521-4A4E-A0BB-DD548B92D065}" destId="{E2174211-C002-42C5-9BC3-6C5B55EA2D83}" srcOrd="0" destOrd="0" presId="urn:microsoft.com/office/officeart/2005/8/layout/hierarchy2"/>
    <dgm:cxn modelId="{4C8ECB76-163A-4931-8E2B-E0C696EDF39B}" type="presParOf" srcId="{566EA153-2521-4A4E-A0BB-DD548B92D065}" destId="{707E8E46-7B97-4596-AFE0-DB874DB118CA}" srcOrd="1" destOrd="0" presId="urn:microsoft.com/office/officeart/2005/8/layout/hierarchy2"/>
    <dgm:cxn modelId="{FC03ED7B-9A6D-4BB2-80F3-2F6E63D93279}" type="presParOf" srcId="{707E8E46-7B97-4596-AFE0-DB874DB118CA}" destId="{DD55AC7B-6805-4710-924F-7CA9741D1F06}" srcOrd="0" destOrd="0" presId="urn:microsoft.com/office/officeart/2005/8/layout/hierarchy2"/>
    <dgm:cxn modelId="{CE896630-3BD8-49BE-A819-F6E4FD36D09B}" type="presParOf" srcId="{DD55AC7B-6805-4710-924F-7CA9741D1F06}" destId="{723F7ADF-6B2B-4187-A00F-72691BE1F596}" srcOrd="0" destOrd="0" presId="urn:microsoft.com/office/officeart/2005/8/layout/hierarchy2"/>
    <dgm:cxn modelId="{76CE6876-15F1-4F7C-87DA-FD47EECB9B95}" type="presParOf" srcId="{707E8E46-7B97-4596-AFE0-DB874DB118CA}" destId="{1C4E5F56-7913-41D2-995E-AFC84A45039A}" srcOrd="1" destOrd="0" presId="urn:microsoft.com/office/officeart/2005/8/layout/hierarchy2"/>
    <dgm:cxn modelId="{12A8C58F-1E33-4A4E-8ADA-903755A3523C}" type="presParOf" srcId="{1C4E5F56-7913-41D2-995E-AFC84A45039A}" destId="{774B6323-7167-495C-AC9B-672FCB4ADA06}" srcOrd="0" destOrd="0" presId="urn:microsoft.com/office/officeart/2005/8/layout/hierarchy2"/>
    <dgm:cxn modelId="{E7A6A925-6437-42B0-8749-88F46DC0F7B3}" type="presParOf" srcId="{1C4E5F56-7913-41D2-995E-AFC84A45039A}" destId="{B65CE175-D73A-4C27-8A1B-1D9DC93A0529}" srcOrd="1" destOrd="0" presId="urn:microsoft.com/office/officeart/2005/8/layout/hierarchy2"/>
    <dgm:cxn modelId="{485E5B31-8921-4335-B729-5718693219E0}" type="presParOf" srcId="{707E8E46-7B97-4596-AFE0-DB874DB118CA}" destId="{A154E4F8-5AC6-47E7-AA4F-FC2FFEBB8861}" srcOrd="2" destOrd="0" presId="urn:microsoft.com/office/officeart/2005/8/layout/hierarchy2"/>
    <dgm:cxn modelId="{C8305E33-F7DC-45DE-8061-9182FFBBE4E3}" type="presParOf" srcId="{A154E4F8-5AC6-47E7-AA4F-FC2FFEBB8861}" destId="{D1F1F342-C1F2-44D6-82C6-75A323A98000}" srcOrd="0" destOrd="0" presId="urn:microsoft.com/office/officeart/2005/8/layout/hierarchy2"/>
    <dgm:cxn modelId="{89F77D4B-E1F0-4784-925C-963534AD3FB0}" type="presParOf" srcId="{707E8E46-7B97-4596-AFE0-DB874DB118CA}" destId="{F2CE54A1-9A11-49B5-96BC-0C0539DED7C4}" srcOrd="3" destOrd="0" presId="urn:microsoft.com/office/officeart/2005/8/layout/hierarchy2"/>
    <dgm:cxn modelId="{48DE8AAC-65F0-41D0-9657-9F837462E3BA}" type="presParOf" srcId="{F2CE54A1-9A11-49B5-96BC-0C0539DED7C4}" destId="{9429DFB9-AF5E-4934-BF2B-89FD1076FE0E}" srcOrd="0" destOrd="0" presId="urn:microsoft.com/office/officeart/2005/8/layout/hierarchy2"/>
    <dgm:cxn modelId="{ADD81D0C-9333-40C7-9450-4A1E2CBD1F22}" type="presParOf" srcId="{F2CE54A1-9A11-49B5-96BC-0C0539DED7C4}" destId="{FB84F5A7-AB13-4B30-9FCD-DDF2D00A3FB7}" srcOrd="1" destOrd="0" presId="urn:microsoft.com/office/officeart/2005/8/layout/hierarchy2"/>
    <dgm:cxn modelId="{40DC164A-2EE9-4CEE-8AF9-CB1A1BDFFB38}" type="presParOf" srcId="{707E8E46-7B97-4596-AFE0-DB874DB118CA}" destId="{1141A7D6-2563-4D17-B1EC-16071608F30E}" srcOrd="4" destOrd="0" presId="urn:microsoft.com/office/officeart/2005/8/layout/hierarchy2"/>
    <dgm:cxn modelId="{8A61D468-3FB1-47E5-8B89-A04607C3F895}" type="presParOf" srcId="{1141A7D6-2563-4D17-B1EC-16071608F30E}" destId="{464650D7-F7A5-478C-8B96-4F2090922B15}" srcOrd="0" destOrd="0" presId="urn:microsoft.com/office/officeart/2005/8/layout/hierarchy2"/>
    <dgm:cxn modelId="{7D0F0A11-C9C5-4C38-A768-92CC38C63B97}" type="presParOf" srcId="{707E8E46-7B97-4596-AFE0-DB874DB118CA}" destId="{ADE2F977-98C2-435F-9945-5AE7A74A9EF0}" srcOrd="5" destOrd="0" presId="urn:microsoft.com/office/officeart/2005/8/layout/hierarchy2"/>
    <dgm:cxn modelId="{DDB5FCFA-D8B6-4D0D-9983-AC814E813C66}" type="presParOf" srcId="{ADE2F977-98C2-435F-9945-5AE7A74A9EF0}" destId="{490DD95C-2020-41D1-B717-EA58F01D8802}" srcOrd="0" destOrd="0" presId="urn:microsoft.com/office/officeart/2005/8/layout/hierarchy2"/>
    <dgm:cxn modelId="{581CEF1E-911C-4A34-ABAA-A7C2EA0E0548}" type="presParOf" srcId="{ADE2F977-98C2-435F-9945-5AE7A74A9EF0}" destId="{4C62A440-EC9D-49EB-8442-0669C4B0B4FF}" srcOrd="1" destOrd="0" presId="urn:microsoft.com/office/officeart/2005/8/layout/hierarchy2"/>
    <dgm:cxn modelId="{D0218389-BFD1-4799-A906-DC19338BCDBD}" type="presParOf" srcId="{19C63E1D-0422-4453-AD2A-19A437EF87CD}" destId="{97D110D8-18B4-4C17-B7A6-AE59168DD675}" srcOrd="2" destOrd="0" presId="urn:microsoft.com/office/officeart/2005/8/layout/hierarchy2"/>
    <dgm:cxn modelId="{96E7AF85-AFF2-4662-A071-CC6EFE44409A}" type="presParOf" srcId="{97D110D8-18B4-4C17-B7A6-AE59168DD675}" destId="{D889E58E-191A-49B8-A0E6-57F7AB8920F5}" srcOrd="0" destOrd="0" presId="urn:microsoft.com/office/officeart/2005/8/layout/hierarchy2"/>
    <dgm:cxn modelId="{22F97A33-A1C8-4FD8-9C00-39EE4957813C}" type="presParOf" srcId="{19C63E1D-0422-4453-AD2A-19A437EF87CD}" destId="{38B8CD5B-87BD-4F28-AA39-46825ACD10D6}" srcOrd="3" destOrd="0" presId="urn:microsoft.com/office/officeart/2005/8/layout/hierarchy2"/>
    <dgm:cxn modelId="{962A9624-71D3-4CE8-8B31-F110687BBBD2}" type="presParOf" srcId="{38B8CD5B-87BD-4F28-AA39-46825ACD10D6}" destId="{5A507F96-B6CD-4781-A5FB-B8108243DB1B}" srcOrd="0" destOrd="0" presId="urn:microsoft.com/office/officeart/2005/8/layout/hierarchy2"/>
    <dgm:cxn modelId="{2CCD3748-8C69-4FDE-AEAC-32A36C9B9D96}" type="presParOf" srcId="{38B8CD5B-87BD-4F28-AA39-46825ACD10D6}" destId="{7EB2AE4A-07BB-4EEF-8AB3-3758D90C6939}" srcOrd="1" destOrd="0" presId="urn:microsoft.com/office/officeart/2005/8/layout/hierarchy2"/>
    <dgm:cxn modelId="{5F5FAAD0-A0A2-4698-9EE9-979FA0EE4184}" type="presParOf" srcId="{7EB2AE4A-07BB-4EEF-8AB3-3758D90C6939}" destId="{E300E647-B456-4B29-A588-ECEA7A9B0F61}" srcOrd="0" destOrd="0" presId="urn:microsoft.com/office/officeart/2005/8/layout/hierarchy2"/>
    <dgm:cxn modelId="{C8BA0965-4FE5-4C6F-BA80-D05C4FE6737A}" type="presParOf" srcId="{E300E647-B456-4B29-A588-ECEA7A9B0F61}" destId="{092A181A-52EF-423C-BD6C-C588B392505E}" srcOrd="0" destOrd="0" presId="urn:microsoft.com/office/officeart/2005/8/layout/hierarchy2"/>
    <dgm:cxn modelId="{5D5A2648-9003-43B6-AD43-3EA864DF648A}" type="presParOf" srcId="{7EB2AE4A-07BB-4EEF-8AB3-3758D90C6939}" destId="{AF89647D-DD16-4C47-AF05-EC9CA654D7E0}" srcOrd="1" destOrd="0" presId="urn:microsoft.com/office/officeart/2005/8/layout/hierarchy2"/>
    <dgm:cxn modelId="{533604C2-6923-44FE-8BD4-EB678FC2C92D}" type="presParOf" srcId="{AF89647D-DD16-4C47-AF05-EC9CA654D7E0}" destId="{1FB995FD-F86C-43C4-869F-D171F86F5864}" srcOrd="0" destOrd="0" presId="urn:microsoft.com/office/officeart/2005/8/layout/hierarchy2"/>
    <dgm:cxn modelId="{488248B8-3620-4E25-8510-3A77584AF7F9}" type="presParOf" srcId="{AF89647D-DD16-4C47-AF05-EC9CA654D7E0}" destId="{3B0A2F81-8D6F-4C89-8FED-28B383EEFA1C}" srcOrd="1" destOrd="0" presId="urn:microsoft.com/office/officeart/2005/8/layout/hierarchy2"/>
    <dgm:cxn modelId="{83D7188B-89FD-4FCF-A3F3-96434ED6D1D4}" type="presParOf" srcId="{3B0A2F81-8D6F-4C89-8FED-28B383EEFA1C}" destId="{15DD295B-DDA7-4FC1-869E-3F6653B727A1}" srcOrd="0" destOrd="0" presId="urn:microsoft.com/office/officeart/2005/8/layout/hierarchy2"/>
    <dgm:cxn modelId="{B9D8D4AF-27DF-4CB3-9394-1D05171B38D7}" type="presParOf" srcId="{15DD295B-DDA7-4FC1-869E-3F6653B727A1}" destId="{DE5CA71B-8601-4BEA-A9E3-2E5CE465FAB4}" srcOrd="0" destOrd="0" presId="urn:microsoft.com/office/officeart/2005/8/layout/hierarchy2"/>
    <dgm:cxn modelId="{CF6D8129-354D-41B4-B88E-D27CD0099E41}" type="presParOf" srcId="{3B0A2F81-8D6F-4C89-8FED-28B383EEFA1C}" destId="{25DB245F-1389-46CB-9F0D-3ABF16DCF7E5}" srcOrd="1" destOrd="0" presId="urn:microsoft.com/office/officeart/2005/8/layout/hierarchy2"/>
    <dgm:cxn modelId="{EBE09267-7D95-4740-89D8-4C670664ED7A}" type="presParOf" srcId="{25DB245F-1389-46CB-9F0D-3ABF16DCF7E5}" destId="{EB3E200B-7A2D-40C1-918C-4BBE11D383FD}" srcOrd="0" destOrd="0" presId="urn:microsoft.com/office/officeart/2005/8/layout/hierarchy2"/>
    <dgm:cxn modelId="{E1ADCDCF-A6ED-4DC9-8FF1-ACDBB07FFEE6}" type="presParOf" srcId="{25DB245F-1389-46CB-9F0D-3ABF16DCF7E5}" destId="{59B0EBD9-D588-4224-8BF2-93DFC03EA4AD}" srcOrd="1" destOrd="0" presId="urn:microsoft.com/office/officeart/2005/8/layout/hierarchy2"/>
    <dgm:cxn modelId="{9522D5F0-4A3D-4F80-8AD7-833BC6CFF17B}" type="presParOf" srcId="{19C63E1D-0422-4453-AD2A-19A437EF87CD}" destId="{797073AE-D1C4-46E4-A365-A7845FF15D78}" srcOrd="4" destOrd="0" presId="urn:microsoft.com/office/officeart/2005/8/layout/hierarchy2"/>
    <dgm:cxn modelId="{170BB43A-E5F4-4487-A76F-352F3C662721}" type="presParOf" srcId="{797073AE-D1C4-46E4-A365-A7845FF15D78}" destId="{0AFD1F2B-5255-413F-8582-9AF39CBF427F}" srcOrd="0" destOrd="0" presId="urn:microsoft.com/office/officeart/2005/8/layout/hierarchy2"/>
    <dgm:cxn modelId="{5B7EBBED-667F-4632-AC97-12903B2C0EAB}" type="presParOf" srcId="{19C63E1D-0422-4453-AD2A-19A437EF87CD}" destId="{71370C71-4D01-4576-A886-A490ECCC86CB}" srcOrd="5" destOrd="0" presId="urn:microsoft.com/office/officeart/2005/8/layout/hierarchy2"/>
    <dgm:cxn modelId="{E1B978BF-AE54-4548-BDEA-27E39B85C1A5}" type="presParOf" srcId="{71370C71-4D01-4576-A886-A490ECCC86CB}" destId="{1FBD3DD8-EFAD-4FCE-BD9D-59688E8147E6}" srcOrd="0" destOrd="0" presId="urn:microsoft.com/office/officeart/2005/8/layout/hierarchy2"/>
    <dgm:cxn modelId="{E366DCB8-1C78-4525-BB79-703452BD21F6}" type="presParOf" srcId="{71370C71-4D01-4576-A886-A490ECCC86CB}" destId="{49AF63CA-CF98-4931-9A76-014E84D36177}" srcOrd="1" destOrd="0" presId="urn:microsoft.com/office/officeart/2005/8/layout/hierarchy2"/>
    <dgm:cxn modelId="{643EAC59-88B8-4D20-A2B4-58E96814B4FF}" type="presParOf" srcId="{49AF63CA-CF98-4931-9A76-014E84D36177}" destId="{95EA2722-9425-4BDF-8F1D-8F62D1263BE8}" srcOrd="0" destOrd="0" presId="urn:microsoft.com/office/officeart/2005/8/layout/hierarchy2"/>
    <dgm:cxn modelId="{B087A605-F7E4-4628-84A6-A0C0F8430C23}" type="presParOf" srcId="{95EA2722-9425-4BDF-8F1D-8F62D1263BE8}" destId="{4891921E-7448-43D1-B4A5-5D41241B89F2}" srcOrd="0" destOrd="0" presId="urn:microsoft.com/office/officeart/2005/8/layout/hierarchy2"/>
    <dgm:cxn modelId="{72CEF6FC-869F-4DB1-A63F-9101A3988D9E}" type="presParOf" srcId="{49AF63CA-CF98-4931-9A76-014E84D36177}" destId="{C6EDCED6-EA2E-4100-9B4C-F939AA3F3806}" srcOrd="1" destOrd="0" presId="urn:microsoft.com/office/officeart/2005/8/layout/hierarchy2"/>
    <dgm:cxn modelId="{5D8CBEE6-D7EB-4D69-BD67-741EBD6B4858}" type="presParOf" srcId="{C6EDCED6-EA2E-4100-9B4C-F939AA3F3806}" destId="{3290E86F-76D9-4E2F-A277-2FAD7778626D}" srcOrd="0" destOrd="0" presId="urn:microsoft.com/office/officeart/2005/8/layout/hierarchy2"/>
    <dgm:cxn modelId="{BACF27DC-AE6A-427C-AEF2-832EF1645921}" type="presParOf" srcId="{C6EDCED6-EA2E-4100-9B4C-F939AA3F3806}" destId="{B844DBA3-D51D-443B-AEC2-6FEBC52F992B}" srcOrd="1" destOrd="0" presId="urn:microsoft.com/office/officeart/2005/8/layout/hierarchy2"/>
    <dgm:cxn modelId="{3F009A8B-0168-4A04-90E5-EF2D8CBDD64C}" type="presParOf" srcId="{B844DBA3-D51D-443B-AEC2-6FEBC52F992B}" destId="{C9CC2D78-07E6-4EFD-B5EC-A30BC9265CCA}" srcOrd="0" destOrd="0" presId="urn:microsoft.com/office/officeart/2005/8/layout/hierarchy2"/>
    <dgm:cxn modelId="{3873EC52-35F0-4F10-9FA2-95530A63A7F0}" type="presParOf" srcId="{C9CC2D78-07E6-4EFD-B5EC-A30BC9265CCA}" destId="{871B41F3-825F-483A-AFCD-47E3B08DB88E}" srcOrd="0" destOrd="0" presId="urn:microsoft.com/office/officeart/2005/8/layout/hierarchy2"/>
    <dgm:cxn modelId="{D1CE493D-792C-43A1-902A-3E0D70193DB6}" type="presParOf" srcId="{B844DBA3-D51D-443B-AEC2-6FEBC52F992B}" destId="{4C8B5E70-F488-4024-A32F-DE99FDEC1EB8}" srcOrd="1" destOrd="0" presId="urn:microsoft.com/office/officeart/2005/8/layout/hierarchy2"/>
    <dgm:cxn modelId="{114210BB-04AB-43F0-8835-CB3EC104F6BB}" type="presParOf" srcId="{4C8B5E70-F488-4024-A32F-DE99FDEC1EB8}" destId="{917E52FB-A63F-4A71-A46F-EDB3BC830B1E}" srcOrd="0" destOrd="0" presId="urn:microsoft.com/office/officeart/2005/8/layout/hierarchy2"/>
    <dgm:cxn modelId="{7F7ABEFC-1A21-492B-9EBC-A43D0E542AB9}" type="presParOf" srcId="{4C8B5E70-F488-4024-A32F-DE99FDEC1EB8}" destId="{1E1CEC26-2DBB-4D74-9FC9-6E54595CF260}"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92D0FB-7FB2-485B-BE11-E45C4D6A7F26}">
      <dsp:nvSpPr>
        <dsp:cNvPr id="0" name=""/>
        <dsp:cNvSpPr/>
      </dsp:nvSpPr>
      <dsp:spPr>
        <a:xfrm>
          <a:off x="2155340" y="1273645"/>
          <a:ext cx="977910" cy="977910"/>
        </a:xfrm>
        <a:prstGeom prst="ellipse">
          <a:avLst/>
        </a:prstGeom>
        <a:gradFill rotWithShape="0">
          <a:gsLst>
            <a:gs pos="0">
              <a:schemeClr val="accent1">
                <a:shade val="60000"/>
                <a:hueOff val="0"/>
                <a:satOff val="0"/>
                <a:lumOff val="0"/>
                <a:alphaOff val="0"/>
                <a:lumMod val="110000"/>
                <a:satMod val="105000"/>
                <a:tint val="67000"/>
              </a:schemeClr>
            </a:gs>
            <a:gs pos="50000">
              <a:schemeClr val="accent1">
                <a:shade val="60000"/>
                <a:hueOff val="0"/>
                <a:satOff val="0"/>
                <a:lumOff val="0"/>
                <a:alphaOff val="0"/>
                <a:lumMod val="105000"/>
                <a:satMod val="103000"/>
                <a:tint val="73000"/>
              </a:schemeClr>
            </a:gs>
            <a:gs pos="100000">
              <a:schemeClr val="accent1">
                <a:shade val="6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pt-BR" sz="1400" b="1" kern="1200">
              <a:latin typeface="Arial" panose="020B0604020202020204" pitchFamily="34" charset="0"/>
              <a:cs typeface="Arial" panose="020B0604020202020204" pitchFamily="34" charset="0"/>
            </a:rPr>
            <a:t>MeDiNa</a:t>
          </a:r>
          <a:endParaRPr lang="pt-BR" sz="1400" b="1" kern="1200" dirty="0">
            <a:latin typeface="Arial" panose="020B0604020202020204" pitchFamily="34" charset="0"/>
            <a:cs typeface="Arial" panose="020B0604020202020204" pitchFamily="34" charset="0"/>
          </a:endParaRPr>
        </a:p>
      </dsp:txBody>
      <dsp:txXfrm>
        <a:off x="2298552" y="1416857"/>
        <a:ext cx="691486" cy="691486"/>
      </dsp:txXfrm>
    </dsp:sp>
    <dsp:sp modelId="{1DABB25E-D33D-4B53-BD74-9F62433DCDC1}">
      <dsp:nvSpPr>
        <dsp:cNvPr id="0" name=""/>
        <dsp:cNvSpPr/>
      </dsp:nvSpPr>
      <dsp:spPr>
        <a:xfrm rot="16200000">
          <a:off x="2497146" y="1110104"/>
          <a:ext cx="294298" cy="32783"/>
        </a:xfrm>
        <a:custGeom>
          <a:avLst/>
          <a:gdLst/>
          <a:ahLst/>
          <a:cxnLst/>
          <a:rect l="0" t="0" r="0" b="0"/>
          <a:pathLst>
            <a:path>
              <a:moveTo>
                <a:pt x="0" y="16391"/>
              </a:moveTo>
              <a:lnTo>
                <a:pt x="294298" y="16391"/>
              </a:lnTo>
            </a:path>
          </a:pathLst>
        </a:custGeom>
        <a:noFill/>
        <a:ln w="12700" cap="flat" cmpd="sng" algn="ctr">
          <a:solidFill>
            <a:schemeClr val="accent1">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711200">
            <a:lnSpc>
              <a:spcPct val="90000"/>
            </a:lnSpc>
            <a:spcBef>
              <a:spcPct val="0"/>
            </a:spcBef>
            <a:spcAft>
              <a:spcPct val="35000"/>
            </a:spcAft>
            <a:buNone/>
          </a:pPr>
          <a:endParaRPr lang="pt-BR" sz="1600" kern="1200">
            <a:latin typeface="Arial" panose="020B0604020202020204" pitchFamily="34" charset="0"/>
            <a:cs typeface="Arial" panose="020B0604020202020204" pitchFamily="34" charset="0"/>
          </a:endParaRPr>
        </a:p>
      </dsp:txBody>
      <dsp:txXfrm>
        <a:off x="2636938" y="1119138"/>
        <a:ext cx="14714" cy="14714"/>
      </dsp:txXfrm>
    </dsp:sp>
    <dsp:sp modelId="{649DCA5B-CC0E-4A82-993A-A6AAE5023E16}">
      <dsp:nvSpPr>
        <dsp:cNvPr id="0" name=""/>
        <dsp:cNvSpPr/>
      </dsp:nvSpPr>
      <dsp:spPr>
        <a:xfrm>
          <a:off x="2155340" y="1435"/>
          <a:ext cx="977910" cy="977910"/>
        </a:xfrm>
        <a:prstGeom prst="ellipse">
          <a:avLst/>
        </a:prstGeom>
        <a:gradFill rotWithShape="0">
          <a:gsLst>
            <a:gs pos="0">
              <a:schemeClr val="accent1">
                <a:shade val="50000"/>
                <a:hueOff val="0"/>
                <a:satOff val="0"/>
                <a:lumOff val="0"/>
                <a:alphaOff val="0"/>
                <a:lumMod val="110000"/>
                <a:satMod val="105000"/>
                <a:tint val="67000"/>
              </a:schemeClr>
            </a:gs>
            <a:gs pos="50000">
              <a:schemeClr val="accent1">
                <a:shade val="50000"/>
                <a:hueOff val="0"/>
                <a:satOff val="0"/>
                <a:lumOff val="0"/>
                <a:alphaOff val="0"/>
                <a:lumMod val="105000"/>
                <a:satMod val="103000"/>
                <a:tint val="73000"/>
              </a:schemeClr>
            </a:gs>
            <a:gs pos="100000">
              <a:schemeClr val="accent1">
                <a:shade val="5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pt-BR" sz="1600" b="1" kern="1200">
              <a:latin typeface="Arial" panose="020B0604020202020204" pitchFamily="34" charset="0"/>
              <a:cs typeface="Arial" panose="020B0604020202020204" pitchFamily="34" charset="0"/>
            </a:rPr>
            <a:t>HDM-4</a:t>
          </a:r>
          <a:endParaRPr lang="pt-BR" sz="1600" b="1" kern="1200" dirty="0">
            <a:latin typeface="Arial" panose="020B0604020202020204" pitchFamily="34" charset="0"/>
            <a:cs typeface="Arial" panose="020B0604020202020204" pitchFamily="34" charset="0"/>
          </a:endParaRPr>
        </a:p>
      </dsp:txBody>
      <dsp:txXfrm>
        <a:off x="2298552" y="144647"/>
        <a:ext cx="691486" cy="691486"/>
      </dsp:txXfrm>
    </dsp:sp>
    <dsp:sp modelId="{709A5835-D8F8-4AF7-992B-0F51A642F8B7}">
      <dsp:nvSpPr>
        <dsp:cNvPr id="0" name=""/>
        <dsp:cNvSpPr/>
      </dsp:nvSpPr>
      <dsp:spPr>
        <a:xfrm>
          <a:off x="3133251" y="1746209"/>
          <a:ext cx="213557" cy="32783"/>
        </a:xfrm>
        <a:custGeom>
          <a:avLst/>
          <a:gdLst/>
          <a:ahLst/>
          <a:cxnLst/>
          <a:rect l="0" t="0" r="0" b="0"/>
          <a:pathLst>
            <a:path>
              <a:moveTo>
                <a:pt x="0" y="16391"/>
              </a:moveTo>
              <a:lnTo>
                <a:pt x="213557" y="16391"/>
              </a:lnTo>
            </a:path>
          </a:pathLst>
        </a:custGeom>
        <a:noFill/>
        <a:ln w="12700" cap="flat" cmpd="sng" algn="ctr">
          <a:solidFill>
            <a:schemeClr val="accent1">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711200">
            <a:lnSpc>
              <a:spcPct val="90000"/>
            </a:lnSpc>
            <a:spcBef>
              <a:spcPct val="0"/>
            </a:spcBef>
            <a:spcAft>
              <a:spcPct val="35000"/>
            </a:spcAft>
            <a:buNone/>
          </a:pPr>
          <a:endParaRPr lang="pt-BR" sz="1600" kern="1200">
            <a:latin typeface="Arial" panose="020B0604020202020204" pitchFamily="34" charset="0"/>
            <a:cs typeface="Arial" panose="020B0604020202020204" pitchFamily="34" charset="0"/>
          </a:endParaRPr>
        </a:p>
      </dsp:txBody>
      <dsp:txXfrm>
        <a:off x="3234691" y="1757262"/>
        <a:ext cx="10677" cy="10677"/>
      </dsp:txXfrm>
    </dsp:sp>
    <dsp:sp modelId="{62C14AE4-9DDD-4F0E-AF65-6424F66E0B10}">
      <dsp:nvSpPr>
        <dsp:cNvPr id="0" name=""/>
        <dsp:cNvSpPr/>
      </dsp:nvSpPr>
      <dsp:spPr>
        <a:xfrm>
          <a:off x="3346809" y="1225957"/>
          <a:ext cx="1139393" cy="1073286"/>
        </a:xfrm>
        <a:prstGeom prst="ellipse">
          <a:avLst/>
        </a:prstGeom>
        <a:gradFill rotWithShape="0">
          <a:gsLst>
            <a:gs pos="0">
              <a:schemeClr val="accent1">
                <a:shade val="50000"/>
                <a:hueOff val="201247"/>
                <a:satOff val="-4901"/>
                <a:lumOff val="21448"/>
                <a:alphaOff val="0"/>
                <a:lumMod val="110000"/>
                <a:satMod val="105000"/>
                <a:tint val="67000"/>
              </a:schemeClr>
            </a:gs>
            <a:gs pos="50000">
              <a:schemeClr val="accent1">
                <a:shade val="50000"/>
                <a:hueOff val="201247"/>
                <a:satOff val="-4901"/>
                <a:lumOff val="21448"/>
                <a:alphaOff val="0"/>
                <a:lumMod val="105000"/>
                <a:satMod val="103000"/>
                <a:tint val="73000"/>
              </a:schemeClr>
            </a:gs>
            <a:gs pos="100000">
              <a:schemeClr val="accent1">
                <a:shade val="50000"/>
                <a:hueOff val="201247"/>
                <a:satOff val="-4901"/>
                <a:lumOff val="21448"/>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endParaRPr lang="pt-BR" sz="800" b="1" kern="1200" dirty="0">
            <a:latin typeface="Arial" panose="020B0604020202020204" pitchFamily="34" charset="0"/>
            <a:cs typeface="Arial" panose="020B0604020202020204" pitchFamily="34" charset="0"/>
          </a:endParaRPr>
        </a:p>
      </dsp:txBody>
      <dsp:txXfrm>
        <a:off x="3513669" y="1383136"/>
        <a:ext cx="805673" cy="758928"/>
      </dsp:txXfrm>
    </dsp:sp>
    <dsp:sp modelId="{FAF530A5-DCC5-4367-98B2-81B2E042DC4E}">
      <dsp:nvSpPr>
        <dsp:cNvPr id="0" name=""/>
        <dsp:cNvSpPr/>
      </dsp:nvSpPr>
      <dsp:spPr>
        <a:xfrm rot="5400000">
          <a:off x="2497146" y="2382314"/>
          <a:ext cx="294298" cy="32783"/>
        </a:xfrm>
        <a:custGeom>
          <a:avLst/>
          <a:gdLst/>
          <a:ahLst/>
          <a:cxnLst/>
          <a:rect l="0" t="0" r="0" b="0"/>
          <a:pathLst>
            <a:path>
              <a:moveTo>
                <a:pt x="0" y="16391"/>
              </a:moveTo>
              <a:lnTo>
                <a:pt x="294298" y="16391"/>
              </a:lnTo>
            </a:path>
          </a:pathLst>
        </a:custGeom>
        <a:noFill/>
        <a:ln w="12700" cap="flat" cmpd="sng" algn="ctr">
          <a:solidFill>
            <a:schemeClr val="accent1">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711200">
            <a:lnSpc>
              <a:spcPct val="90000"/>
            </a:lnSpc>
            <a:spcBef>
              <a:spcPct val="0"/>
            </a:spcBef>
            <a:spcAft>
              <a:spcPct val="35000"/>
            </a:spcAft>
            <a:buNone/>
          </a:pPr>
          <a:endParaRPr lang="pt-BR" sz="1600" kern="1200">
            <a:latin typeface="Arial" panose="020B0604020202020204" pitchFamily="34" charset="0"/>
            <a:cs typeface="Arial" panose="020B0604020202020204" pitchFamily="34" charset="0"/>
          </a:endParaRPr>
        </a:p>
      </dsp:txBody>
      <dsp:txXfrm>
        <a:off x="2636938" y="2391348"/>
        <a:ext cx="14714" cy="14714"/>
      </dsp:txXfrm>
    </dsp:sp>
    <dsp:sp modelId="{E7C1E387-A094-4018-A6BB-5EE0B7076C6D}">
      <dsp:nvSpPr>
        <dsp:cNvPr id="0" name=""/>
        <dsp:cNvSpPr/>
      </dsp:nvSpPr>
      <dsp:spPr>
        <a:xfrm>
          <a:off x="2155340" y="2545855"/>
          <a:ext cx="977910" cy="977910"/>
        </a:xfrm>
        <a:prstGeom prst="ellipse">
          <a:avLst/>
        </a:prstGeom>
        <a:gradFill rotWithShape="0">
          <a:gsLst>
            <a:gs pos="0">
              <a:schemeClr val="accent1">
                <a:shade val="50000"/>
                <a:hueOff val="402493"/>
                <a:satOff val="-9802"/>
                <a:lumOff val="42896"/>
                <a:alphaOff val="0"/>
                <a:lumMod val="110000"/>
                <a:satMod val="105000"/>
                <a:tint val="67000"/>
              </a:schemeClr>
            </a:gs>
            <a:gs pos="50000">
              <a:schemeClr val="accent1">
                <a:shade val="50000"/>
                <a:hueOff val="402493"/>
                <a:satOff val="-9802"/>
                <a:lumOff val="42896"/>
                <a:alphaOff val="0"/>
                <a:lumMod val="105000"/>
                <a:satMod val="103000"/>
                <a:tint val="73000"/>
              </a:schemeClr>
            </a:gs>
            <a:gs pos="100000">
              <a:schemeClr val="accent1">
                <a:shade val="50000"/>
                <a:hueOff val="402493"/>
                <a:satOff val="-9802"/>
                <a:lumOff val="42896"/>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255" tIns="8255" rIns="8255" bIns="8255" numCol="1" spcCol="1270" anchor="ctr" anchorCtr="0">
          <a:noAutofit/>
        </a:bodyPr>
        <a:lstStyle/>
        <a:p>
          <a:pPr marL="0" lvl="0" indent="0" algn="ctr" defTabSz="555625">
            <a:lnSpc>
              <a:spcPct val="90000"/>
            </a:lnSpc>
            <a:spcBef>
              <a:spcPct val="0"/>
            </a:spcBef>
            <a:spcAft>
              <a:spcPct val="35000"/>
            </a:spcAft>
            <a:buNone/>
          </a:pPr>
          <a:r>
            <a:rPr lang="pt-BR" sz="1250" b="1" kern="1200">
              <a:latin typeface="Arial" panose="020B0604020202020204" pitchFamily="34" charset="0"/>
              <a:cs typeface="Arial" panose="020B0604020202020204" pitchFamily="34" charset="0"/>
            </a:rPr>
            <a:t>Órgão públicos</a:t>
          </a:r>
          <a:endParaRPr lang="pt-BR" sz="1250" b="1" kern="1200" dirty="0">
            <a:latin typeface="Arial" panose="020B0604020202020204" pitchFamily="34" charset="0"/>
            <a:cs typeface="Arial" panose="020B0604020202020204" pitchFamily="34" charset="0"/>
          </a:endParaRPr>
        </a:p>
      </dsp:txBody>
      <dsp:txXfrm>
        <a:off x="2298552" y="2689067"/>
        <a:ext cx="691486" cy="691486"/>
      </dsp:txXfrm>
    </dsp:sp>
    <dsp:sp modelId="{F4E419DE-18EA-433D-8A79-C18B9858F4DD}">
      <dsp:nvSpPr>
        <dsp:cNvPr id="0" name=""/>
        <dsp:cNvSpPr/>
      </dsp:nvSpPr>
      <dsp:spPr>
        <a:xfrm rot="10800000">
          <a:off x="1861041" y="1746209"/>
          <a:ext cx="294298" cy="32783"/>
        </a:xfrm>
        <a:custGeom>
          <a:avLst/>
          <a:gdLst/>
          <a:ahLst/>
          <a:cxnLst/>
          <a:rect l="0" t="0" r="0" b="0"/>
          <a:pathLst>
            <a:path>
              <a:moveTo>
                <a:pt x="0" y="16391"/>
              </a:moveTo>
              <a:lnTo>
                <a:pt x="294298" y="16391"/>
              </a:lnTo>
            </a:path>
          </a:pathLst>
        </a:custGeom>
        <a:noFill/>
        <a:ln w="12700" cap="flat" cmpd="sng" algn="ctr">
          <a:solidFill>
            <a:schemeClr val="accent1">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711200">
            <a:lnSpc>
              <a:spcPct val="90000"/>
            </a:lnSpc>
            <a:spcBef>
              <a:spcPct val="0"/>
            </a:spcBef>
            <a:spcAft>
              <a:spcPct val="35000"/>
            </a:spcAft>
            <a:buNone/>
          </a:pPr>
          <a:endParaRPr lang="pt-BR" sz="1600" kern="1200">
            <a:latin typeface="Arial" panose="020B0604020202020204" pitchFamily="34" charset="0"/>
            <a:cs typeface="Arial" panose="020B0604020202020204" pitchFamily="34" charset="0"/>
          </a:endParaRPr>
        </a:p>
      </dsp:txBody>
      <dsp:txXfrm rot="10800000">
        <a:off x="2000833" y="1755243"/>
        <a:ext cx="14714" cy="14714"/>
      </dsp:txXfrm>
    </dsp:sp>
    <dsp:sp modelId="{100A2EA0-E4E8-46C5-A400-E69CF9BD2B02}">
      <dsp:nvSpPr>
        <dsp:cNvPr id="0" name=""/>
        <dsp:cNvSpPr/>
      </dsp:nvSpPr>
      <dsp:spPr>
        <a:xfrm>
          <a:off x="883131" y="1273645"/>
          <a:ext cx="977910" cy="977910"/>
        </a:xfrm>
        <a:prstGeom prst="ellipse">
          <a:avLst/>
        </a:prstGeom>
        <a:gradFill rotWithShape="0">
          <a:gsLst>
            <a:gs pos="0">
              <a:schemeClr val="accent1">
                <a:shade val="50000"/>
                <a:hueOff val="201247"/>
                <a:satOff val="-4901"/>
                <a:lumOff val="21448"/>
                <a:alphaOff val="0"/>
                <a:lumMod val="110000"/>
                <a:satMod val="105000"/>
                <a:tint val="67000"/>
              </a:schemeClr>
            </a:gs>
            <a:gs pos="50000">
              <a:schemeClr val="accent1">
                <a:shade val="50000"/>
                <a:hueOff val="201247"/>
                <a:satOff val="-4901"/>
                <a:lumOff val="21448"/>
                <a:alphaOff val="0"/>
                <a:lumMod val="105000"/>
                <a:satMod val="103000"/>
                <a:tint val="73000"/>
              </a:schemeClr>
            </a:gs>
            <a:gs pos="100000">
              <a:schemeClr val="accent1">
                <a:shade val="50000"/>
                <a:hueOff val="201247"/>
                <a:satOff val="-4901"/>
                <a:lumOff val="21448"/>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pt-BR" sz="1600" b="1" kern="1200" dirty="0">
              <a:latin typeface="Arial" panose="020B0604020202020204" pitchFamily="34" charset="0"/>
              <a:cs typeface="Arial" panose="020B0604020202020204" pitchFamily="34" charset="0"/>
            </a:rPr>
            <a:t>RTA</a:t>
          </a:r>
        </a:p>
      </dsp:txBody>
      <dsp:txXfrm>
        <a:off x="1026343" y="1416857"/>
        <a:ext cx="691486" cy="69148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2F2D2E-3B5B-4B1A-AFB0-DD4ABF58444F}">
      <dsp:nvSpPr>
        <dsp:cNvPr id="0" name=""/>
        <dsp:cNvSpPr/>
      </dsp:nvSpPr>
      <dsp:spPr>
        <a:xfrm>
          <a:off x="0" y="0"/>
          <a:ext cx="7389301" cy="61498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pt-BR" sz="2100" kern="1200" dirty="0"/>
            <a:t>Ensaios laboratoriais (materiais de lastro);</a:t>
          </a:r>
        </a:p>
      </dsp:txBody>
      <dsp:txXfrm>
        <a:off x="18012" y="18012"/>
        <a:ext cx="6653730" cy="578962"/>
      </dsp:txXfrm>
    </dsp:sp>
    <dsp:sp modelId="{62DECFDC-CE21-48C2-A9AB-4E7A8C829D01}">
      <dsp:nvSpPr>
        <dsp:cNvPr id="0" name=""/>
        <dsp:cNvSpPr/>
      </dsp:nvSpPr>
      <dsp:spPr>
        <a:xfrm>
          <a:off x="551798" y="700401"/>
          <a:ext cx="7389301" cy="614986"/>
        </a:xfrm>
        <a:prstGeom prst="roundRect">
          <a:avLst>
            <a:gd name="adj" fmla="val 10000"/>
          </a:avLst>
        </a:prstGeom>
        <a:solidFill>
          <a:schemeClr val="accent1">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pt-BR" sz="2100" kern="1200" dirty="0"/>
            <a:t>Seleção de geossintéticos para reforço;	</a:t>
          </a:r>
        </a:p>
      </dsp:txBody>
      <dsp:txXfrm>
        <a:off x="569810" y="718413"/>
        <a:ext cx="6401737" cy="578962"/>
      </dsp:txXfrm>
    </dsp:sp>
    <dsp:sp modelId="{3A4C0C06-F458-4FDD-BA92-6585B6C02FDD}">
      <dsp:nvSpPr>
        <dsp:cNvPr id="0" name=""/>
        <dsp:cNvSpPr/>
      </dsp:nvSpPr>
      <dsp:spPr>
        <a:xfrm>
          <a:off x="1103596" y="1400802"/>
          <a:ext cx="7389301" cy="61498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pt-BR" sz="2100" kern="1200" dirty="0"/>
            <a:t>Seleção de instrumentação;</a:t>
          </a:r>
        </a:p>
      </dsp:txBody>
      <dsp:txXfrm>
        <a:off x="1121608" y="1418814"/>
        <a:ext cx="6401737" cy="578962"/>
      </dsp:txXfrm>
    </dsp:sp>
    <dsp:sp modelId="{CBCCDC9A-E6C1-4C0D-A7A6-5BA4F098FB38}">
      <dsp:nvSpPr>
        <dsp:cNvPr id="0" name=""/>
        <dsp:cNvSpPr/>
      </dsp:nvSpPr>
      <dsp:spPr>
        <a:xfrm>
          <a:off x="1655395" y="2101203"/>
          <a:ext cx="7389301" cy="614986"/>
        </a:xfrm>
        <a:prstGeom prst="roundRect">
          <a:avLst>
            <a:gd name="adj" fmla="val 10000"/>
          </a:avLst>
        </a:prstGeom>
        <a:solidFill>
          <a:schemeClr val="accent1">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pt-BR" sz="2100" kern="1200" dirty="0"/>
            <a:t>Ensaios no equipamento em grande escala;</a:t>
          </a:r>
        </a:p>
      </dsp:txBody>
      <dsp:txXfrm>
        <a:off x="1673407" y="2119215"/>
        <a:ext cx="6401737" cy="578962"/>
      </dsp:txXfrm>
    </dsp:sp>
    <dsp:sp modelId="{303F4EDF-6422-4058-BE8F-299F499E997F}">
      <dsp:nvSpPr>
        <dsp:cNvPr id="0" name=""/>
        <dsp:cNvSpPr/>
      </dsp:nvSpPr>
      <dsp:spPr>
        <a:xfrm>
          <a:off x="2207193" y="2801604"/>
          <a:ext cx="7389301" cy="61498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pt-BR" sz="2100" kern="1200" dirty="0"/>
            <a:t>Acompanhamento da execução do trecho experimental</a:t>
          </a:r>
        </a:p>
      </dsp:txBody>
      <dsp:txXfrm>
        <a:off x="2225205" y="2819616"/>
        <a:ext cx="6401737" cy="578962"/>
      </dsp:txXfrm>
    </dsp:sp>
    <dsp:sp modelId="{6D80BE45-5D9D-4EE0-982F-EEEAE89ABB48}">
      <dsp:nvSpPr>
        <dsp:cNvPr id="0" name=""/>
        <dsp:cNvSpPr/>
      </dsp:nvSpPr>
      <dsp:spPr>
        <a:xfrm>
          <a:off x="6989560" y="449281"/>
          <a:ext cx="399741" cy="399741"/>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endParaRPr lang="pt-BR" sz="1800" kern="1200"/>
        </a:p>
      </dsp:txBody>
      <dsp:txXfrm>
        <a:off x="7079502" y="449281"/>
        <a:ext cx="219857" cy="300805"/>
      </dsp:txXfrm>
    </dsp:sp>
    <dsp:sp modelId="{A9E5B056-9A59-483C-A5FF-DD575063A5CA}">
      <dsp:nvSpPr>
        <dsp:cNvPr id="0" name=""/>
        <dsp:cNvSpPr/>
      </dsp:nvSpPr>
      <dsp:spPr>
        <a:xfrm>
          <a:off x="7541358" y="1149682"/>
          <a:ext cx="399741" cy="399741"/>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endParaRPr lang="pt-BR" sz="1800" kern="1200"/>
        </a:p>
      </dsp:txBody>
      <dsp:txXfrm>
        <a:off x="7631300" y="1149682"/>
        <a:ext cx="219857" cy="300805"/>
      </dsp:txXfrm>
    </dsp:sp>
    <dsp:sp modelId="{72F38873-13EE-43C0-AC5C-3D682E9D0A79}">
      <dsp:nvSpPr>
        <dsp:cNvPr id="0" name=""/>
        <dsp:cNvSpPr/>
      </dsp:nvSpPr>
      <dsp:spPr>
        <a:xfrm>
          <a:off x="8093156" y="1839834"/>
          <a:ext cx="399741" cy="399741"/>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endParaRPr lang="pt-BR" sz="1800" kern="1200"/>
        </a:p>
      </dsp:txBody>
      <dsp:txXfrm>
        <a:off x="8183098" y="1839834"/>
        <a:ext cx="219857" cy="300805"/>
      </dsp:txXfrm>
    </dsp:sp>
    <dsp:sp modelId="{2763182D-DEB9-47A4-BBF1-52A0A3A8ACAF}">
      <dsp:nvSpPr>
        <dsp:cNvPr id="0" name=""/>
        <dsp:cNvSpPr/>
      </dsp:nvSpPr>
      <dsp:spPr>
        <a:xfrm>
          <a:off x="8644955" y="2547068"/>
          <a:ext cx="399741" cy="399741"/>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endParaRPr lang="pt-BR" sz="1800" kern="1200"/>
        </a:p>
      </dsp:txBody>
      <dsp:txXfrm>
        <a:off x="8734897" y="2547068"/>
        <a:ext cx="219857" cy="30080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DA17D8-2C74-45DE-8AB4-C271A72FE0B2}">
      <dsp:nvSpPr>
        <dsp:cNvPr id="0" name=""/>
        <dsp:cNvSpPr/>
      </dsp:nvSpPr>
      <dsp:spPr>
        <a:xfrm>
          <a:off x="2598" y="0"/>
          <a:ext cx="3165505" cy="723619"/>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8014" tIns="36005" rIns="36005" bIns="36005" numCol="1" spcCol="1270" anchor="ctr" anchorCtr="0">
          <a:noAutofit/>
        </a:bodyPr>
        <a:lstStyle/>
        <a:p>
          <a:pPr marL="0" lvl="0" indent="0" algn="ctr" defTabSz="1200150">
            <a:lnSpc>
              <a:spcPct val="90000"/>
            </a:lnSpc>
            <a:spcBef>
              <a:spcPct val="0"/>
            </a:spcBef>
            <a:spcAft>
              <a:spcPct val="35000"/>
            </a:spcAft>
            <a:buNone/>
          </a:pPr>
          <a:r>
            <a:rPr lang="pt-BR" sz="2700" kern="1200" dirty="0"/>
            <a:t>Banco de Dados</a:t>
          </a:r>
        </a:p>
      </dsp:txBody>
      <dsp:txXfrm>
        <a:off x="364408" y="0"/>
        <a:ext cx="2441886" cy="723619"/>
      </dsp:txXfrm>
    </dsp:sp>
    <dsp:sp modelId="{E1BB3AD7-C52F-47BE-A748-088E42EB5044}">
      <dsp:nvSpPr>
        <dsp:cNvPr id="0" name=""/>
        <dsp:cNvSpPr/>
      </dsp:nvSpPr>
      <dsp:spPr>
        <a:xfrm>
          <a:off x="2851553" y="0"/>
          <a:ext cx="3165505" cy="723619"/>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8014" tIns="36005" rIns="36005" bIns="36005" numCol="1" spcCol="1270" anchor="ctr" anchorCtr="0">
          <a:noAutofit/>
        </a:bodyPr>
        <a:lstStyle/>
        <a:p>
          <a:pPr marL="0" lvl="0" indent="0" algn="ctr" defTabSz="1200150">
            <a:lnSpc>
              <a:spcPct val="90000"/>
            </a:lnSpc>
            <a:spcBef>
              <a:spcPct val="0"/>
            </a:spcBef>
            <a:spcAft>
              <a:spcPct val="35000"/>
            </a:spcAft>
            <a:buNone/>
          </a:pPr>
          <a:r>
            <a:rPr lang="pt-BR" sz="2700" kern="1200" dirty="0"/>
            <a:t>Dissertação</a:t>
          </a:r>
        </a:p>
      </dsp:txBody>
      <dsp:txXfrm>
        <a:off x="3213363" y="0"/>
        <a:ext cx="2441886" cy="723619"/>
      </dsp:txXfrm>
    </dsp:sp>
    <dsp:sp modelId="{DBDE9B24-EE50-4EC8-919C-754A13628B51}">
      <dsp:nvSpPr>
        <dsp:cNvPr id="0" name=""/>
        <dsp:cNvSpPr/>
      </dsp:nvSpPr>
      <dsp:spPr>
        <a:xfrm>
          <a:off x="5700508" y="0"/>
          <a:ext cx="3165505" cy="723619"/>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8014" tIns="36005" rIns="36005" bIns="36005" numCol="1" spcCol="1270" anchor="ctr" anchorCtr="0">
          <a:noAutofit/>
        </a:bodyPr>
        <a:lstStyle/>
        <a:p>
          <a:pPr marL="0" lvl="0" indent="0" algn="ctr" defTabSz="1200150">
            <a:lnSpc>
              <a:spcPct val="90000"/>
            </a:lnSpc>
            <a:spcBef>
              <a:spcPct val="0"/>
            </a:spcBef>
            <a:spcAft>
              <a:spcPct val="35000"/>
            </a:spcAft>
            <a:buNone/>
          </a:pPr>
          <a:r>
            <a:rPr lang="pt-BR" sz="2700" kern="1200" dirty="0"/>
            <a:t>Aplicação Real</a:t>
          </a:r>
        </a:p>
      </dsp:txBody>
      <dsp:txXfrm>
        <a:off x="6062318" y="0"/>
        <a:ext cx="2441886" cy="72361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F820C3-0914-47A3-8FBB-343053443A64}">
      <dsp:nvSpPr>
        <dsp:cNvPr id="0" name=""/>
        <dsp:cNvSpPr/>
      </dsp:nvSpPr>
      <dsp:spPr>
        <a:xfrm>
          <a:off x="1686181" y="1455925"/>
          <a:ext cx="916632" cy="458316"/>
        </a:xfrm>
        <a:prstGeom prst="roundRect">
          <a:avLst>
            <a:gd name="adj" fmla="val 10000"/>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pt-BR" sz="1200" kern="1200" dirty="0"/>
            <a:t>Frente Rodoviária</a:t>
          </a:r>
        </a:p>
      </dsp:txBody>
      <dsp:txXfrm>
        <a:off x="1699605" y="1469349"/>
        <a:ext cx="889784" cy="431468"/>
      </dsp:txXfrm>
    </dsp:sp>
    <dsp:sp modelId="{210B55BA-8564-4A4E-8520-A48C2A0032AC}">
      <dsp:nvSpPr>
        <dsp:cNvPr id="0" name=""/>
        <dsp:cNvSpPr/>
      </dsp:nvSpPr>
      <dsp:spPr>
        <a:xfrm rot="17500715">
          <a:off x="2289858" y="1216373"/>
          <a:ext cx="992565" cy="15058"/>
        </a:xfrm>
        <a:custGeom>
          <a:avLst/>
          <a:gdLst/>
          <a:ahLst/>
          <a:cxnLst/>
          <a:rect l="0" t="0" r="0" b="0"/>
          <a:pathLst>
            <a:path>
              <a:moveTo>
                <a:pt x="0" y="7529"/>
              </a:moveTo>
              <a:lnTo>
                <a:pt x="992565" y="7529"/>
              </a:lnTo>
            </a:path>
          </a:pathLst>
        </a:custGeom>
        <a:noFill/>
        <a:ln w="12700" cap="flat" cmpd="sng" algn="ctr">
          <a:solidFill>
            <a:schemeClr val="accent3">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533400">
            <a:lnSpc>
              <a:spcPct val="90000"/>
            </a:lnSpc>
            <a:spcBef>
              <a:spcPct val="0"/>
            </a:spcBef>
            <a:spcAft>
              <a:spcPct val="35000"/>
            </a:spcAft>
            <a:buNone/>
          </a:pPr>
          <a:endParaRPr lang="pt-BR" sz="1200" kern="1200"/>
        </a:p>
      </dsp:txBody>
      <dsp:txXfrm>
        <a:off x="2761326" y="1199088"/>
        <a:ext cx="49628" cy="49628"/>
      </dsp:txXfrm>
    </dsp:sp>
    <dsp:sp modelId="{8871427C-9FAA-4F4D-B9A6-5DF3A1DD405D}">
      <dsp:nvSpPr>
        <dsp:cNvPr id="0" name=""/>
        <dsp:cNvSpPr/>
      </dsp:nvSpPr>
      <dsp:spPr>
        <a:xfrm>
          <a:off x="2969467" y="533563"/>
          <a:ext cx="916632" cy="458316"/>
        </a:xfrm>
        <a:prstGeom prst="roundRect">
          <a:avLst>
            <a:gd name="adj" fmla="val 10000"/>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pt-BR" sz="1100" kern="1200" dirty="0"/>
            <a:t>Calibração </a:t>
          </a:r>
          <a:r>
            <a:rPr lang="pt-BR" sz="1100" kern="1200" dirty="0" err="1"/>
            <a:t>MeDiNa</a:t>
          </a:r>
          <a:endParaRPr lang="pt-BR" sz="1100" kern="1200" dirty="0"/>
        </a:p>
      </dsp:txBody>
      <dsp:txXfrm>
        <a:off x="2982891" y="546987"/>
        <a:ext cx="889784" cy="431468"/>
      </dsp:txXfrm>
    </dsp:sp>
    <dsp:sp modelId="{3F2BF51E-C761-416C-B3B3-89699805F4EC}">
      <dsp:nvSpPr>
        <dsp:cNvPr id="0" name=""/>
        <dsp:cNvSpPr/>
      </dsp:nvSpPr>
      <dsp:spPr>
        <a:xfrm rot="18289469">
          <a:off x="3748400" y="491660"/>
          <a:ext cx="642052" cy="15058"/>
        </a:xfrm>
        <a:custGeom>
          <a:avLst/>
          <a:gdLst/>
          <a:ahLst/>
          <a:cxnLst/>
          <a:rect l="0" t="0" r="0" b="0"/>
          <a:pathLst>
            <a:path>
              <a:moveTo>
                <a:pt x="0" y="7529"/>
              </a:moveTo>
              <a:lnTo>
                <a:pt x="642052" y="7529"/>
              </a:lnTo>
            </a:path>
          </a:pathLst>
        </a:custGeom>
        <a:no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533400">
            <a:lnSpc>
              <a:spcPct val="90000"/>
            </a:lnSpc>
            <a:spcBef>
              <a:spcPct val="0"/>
            </a:spcBef>
            <a:spcAft>
              <a:spcPct val="35000"/>
            </a:spcAft>
            <a:buNone/>
          </a:pPr>
          <a:endParaRPr lang="pt-BR" sz="1200" kern="1200"/>
        </a:p>
      </dsp:txBody>
      <dsp:txXfrm>
        <a:off x="4053375" y="483138"/>
        <a:ext cx="32102" cy="32102"/>
      </dsp:txXfrm>
    </dsp:sp>
    <dsp:sp modelId="{0C224558-FB46-4482-8180-69386A1263FC}">
      <dsp:nvSpPr>
        <dsp:cNvPr id="0" name=""/>
        <dsp:cNvSpPr/>
      </dsp:nvSpPr>
      <dsp:spPr>
        <a:xfrm>
          <a:off x="4252753" y="6499"/>
          <a:ext cx="916632" cy="458316"/>
        </a:xfrm>
        <a:prstGeom prst="roundRect">
          <a:avLst>
            <a:gd name="adj" fmla="val 10000"/>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pt-BR" sz="1100" kern="1200" dirty="0"/>
            <a:t>Lucas Andrade (USP)</a:t>
          </a:r>
        </a:p>
      </dsp:txBody>
      <dsp:txXfrm>
        <a:off x="4266177" y="19923"/>
        <a:ext cx="889784" cy="431468"/>
      </dsp:txXfrm>
    </dsp:sp>
    <dsp:sp modelId="{642800E4-1559-4EF2-A3E6-AB6FAA82493D}">
      <dsp:nvSpPr>
        <dsp:cNvPr id="0" name=""/>
        <dsp:cNvSpPr/>
      </dsp:nvSpPr>
      <dsp:spPr>
        <a:xfrm>
          <a:off x="5169386" y="228128"/>
          <a:ext cx="366653" cy="15058"/>
        </a:xfrm>
        <a:custGeom>
          <a:avLst/>
          <a:gdLst/>
          <a:ahLst/>
          <a:cxnLst/>
          <a:rect l="0" t="0" r="0" b="0"/>
          <a:pathLst>
            <a:path>
              <a:moveTo>
                <a:pt x="0" y="7529"/>
              </a:moveTo>
              <a:lnTo>
                <a:pt x="366653" y="7529"/>
              </a:lnTo>
            </a:path>
          </a:pathLst>
        </a:custGeom>
        <a:no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533400">
            <a:lnSpc>
              <a:spcPct val="90000"/>
            </a:lnSpc>
            <a:spcBef>
              <a:spcPct val="0"/>
            </a:spcBef>
            <a:spcAft>
              <a:spcPct val="35000"/>
            </a:spcAft>
            <a:buNone/>
          </a:pPr>
          <a:endParaRPr lang="pt-BR" sz="1200" kern="1200"/>
        </a:p>
      </dsp:txBody>
      <dsp:txXfrm>
        <a:off x="5343546" y="226491"/>
        <a:ext cx="18332" cy="18332"/>
      </dsp:txXfrm>
    </dsp:sp>
    <dsp:sp modelId="{CD1BB0EB-2765-457C-ABBA-D194504E5F6A}">
      <dsp:nvSpPr>
        <dsp:cNvPr id="0" name=""/>
        <dsp:cNvSpPr/>
      </dsp:nvSpPr>
      <dsp:spPr>
        <a:xfrm>
          <a:off x="5536039" y="6499"/>
          <a:ext cx="916632" cy="458316"/>
        </a:xfrm>
        <a:prstGeom prst="roundRect">
          <a:avLst>
            <a:gd name="adj" fmla="val 10000"/>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pt-BR" sz="1100" kern="1200" dirty="0"/>
            <a:t>Lucas </a:t>
          </a:r>
          <a:r>
            <a:rPr lang="pt-BR" sz="1100" kern="1200" dirty="0" err="1"/>
            <a:t>Arede</a:t>
          </a:r>
          <a:r>
            <a:rPr lang="pt-BR" sz="1100" kern="1200" dirty="0"/>
            <a:t> (UnB)</a:t>
          </a:r>
        </a:p>
      </dsp:txBody>
      <dsp:txXfrm>
        <a:off x="5549463" y="19923"/>
        <a:ext cx="889784" cy="431468"/>
      </dsp:txXfrm>
    </dsp:sp>
    <dsp:sp modelId="{782DFC53-0137-4F38-BC08-6B5EEF8E02EE}">
      <dsp:nvSpPr>
        <dsp:cNvPr id="0" name=""/>
        <dsp:cNvSpPr/>
      </dsp:nvSpPr>
      <dsp:spPr>
        <a:xfrm>
          <a:off x="3886100" y="755192"/>
          <a:ext cx="366653" cy="15058"/>
        </a:xfrm>
        <a:custGeom>
          <a:avLst/>
          <a:gdLst/>
          <a:ahLst/>
          <a:cxnLst/>
          <a:rect l="0" t="0" r="0" b="0"/>
          <a:pathLst>
            <a:path>
              <a:moveTo>
                <a:pt x="0" y="7529"/>
              </a:moveTo>
              <a:lnTo>
                <a:pt x="366653" y="7529"/>
              </a:lnTo>
            </a:path>
          </a:pathLst>
        </a:custGeom>
        <a:no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533400">
            <a:lnSpc>
              <a:spcPct val="90000"/>
            </a:lnSpc>
            <a:spcBef>
              <a:spcPct val="0"/>
            </a:spcBef>
            <a:spcAft>
              <a:spcPct val="35000"/>
            </a:spcAft>
            <a:buNone/>
          </a:pPr>
          <a:endParaRPr lang="pt-BR" sz="1200" kern="1200"/>
        </a:p>
      </dsp:txBody>
      <dsp:txXfrm>
        <a:off x="4060260" y="753555"/>
        <a:ext cx="18332" cy="18332"/>
      </dsp:txXfrm>
    </dsp:sp>
    <dsp:sp modelId="{2C085DBB-050B-4242-85F0-9B61D2785354}">
      <dsp:nvSpPr>
        <dsp:cNvPr id="0" name=""/>
        <dsp:cNvSpPr/>
      </dsp:nvSpPr>
      <dsp:spPr>
        <a:xfrm>
          <a:off x="4252753" y="533563"/>
          <a:ext cx="916632" cy="458316"/>
        </a:xfrm>
        <a:prstGeom prst="roundRect">
          <a:avLst>
            <a:gd name="adj" fmla="val 10000"/>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pt-BR" sz="1100" kern="1200" dirty="0"/>
            <a:t>Pablo </a:t>
          </a:r>
          <a:r>
            <a:rPr lang="pt-BR" sz="1100" kern="1200" dirty="0" err="1"/>
            <a:t>Vestena</a:t>
          </a:r>
          <a:r>
            <a:rPr lang="pt-BR" sz="1100" kern="1200" dirty="0"/>
            <a:t> (UFSM)</a:t>
          </a:r>
        </a:p>
      </dsp:txBody>
      <dsp:txXfrm>
        <a:off x="4266177" y="546987"/>
        <a:ext cx="889784" cy="431468"/>
      </dsp:txXfrm>
    </dsp:sp>
    <dsp:sp modelId="{0DE5DD5C-DAB5-4071-81E3-D7C6B73C2480}">
      <dsp:nvSpPr>
        <dsp:cNvPr id="0" name=""/>
        <dsp:cNvSpPr/>
      </dsp:nvSpPr>
      <dsp:spPr>
        <a:xfrm rot="3310531">
          <a:off x="3748400" y="1018724"/>
          <a:ext cx="642052" cy="15058"/>
        </a:xfrm>
        <a:custGeom>
          <a:avLst/>
          <a:gdLst/>
          <a:ahLst/>
          <a:cxnLst/>
          <a:rect l="0" t="0" r="0" b="0"/>
          <a:pathLst>
            <a:path>
              <a:moveTo>
                <a:pt x="0" y="7529"/>
              </a:moveTo>
              <a:lnTo>
                <a:pt x="642052" y="7529"/>
              </a:lnTo>
            </a:path>
          </a:pathLst>
        </a:custGeom>
        <a:no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533400">
            <a:lnSpc>
              <a:spcPct val="90000"/>
            </a:lnSpc>
            <a:spcBef>
              <a:spcPct val="0"/>
            </a:spcBef>
            <a:spcAft>
              <a:spcPct val="35000"/>
            </a:spcAft>
            <a:buNone/>
          </a:pPr>
          <a:endParaRPr lang="pt-BR" sz="1200" kern="1200"/>
        </a:p>
      </dsp:txBody>
      <dsp:txXfrm>
        <a:off x="4053375" y="1010202"/>
        <a:ext cx="32102" cy="32102"/>
      </dsp:txXfrm>
    </dsp:sp>
    <dsp:sp modelId="{75411BD6-B928-404C-B7BC-6FBB64D9547E}">
      <dsp:nvSpPr>
        <dsp:cNvPr id="0" name=""/>
        <dsp:cNvSpPr/>
      </dsp:nvSpPr>
      <dsp:spPr>
        <a:xfrm>
          <a:off x="4252753" y="1060627"/>
          <a:ext cx="916632" cy="458316"/>
        </a:xfrm>
        <a:prstGeom prst="roundRect">
          <a:avLst>
            <a:gd name="adj" fmla="val 10000"/>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pt-BR" sz="1100" kern="1200" dirty="0"/>
            <a:t>Maurício (UFSM)</a:t>
          </a:r>
        </a:p>
      </dsp:txBody>
      <dsp:txXfrm>
        <a:off x="4266177" y="1074051"/>
        <a:ext cx="889784" cy="431468"/>
      </dsp:txXfrm>
    </dsp:sp>
    <dsp:sp modelId="{87328539-166E-4B3E-A63B-7D8378B3194C}">
      <dsp:nvSpPr>
        <dsp:cNvPr id="0" name=""/>
        <dsp:cNvSpPr/>
      </dsp:nvSpPr>
      <dsp:spPr>
        <a:xfrm>
          <a:off x="5169386" y="1282256"/>
          <a:ext cx="366653" cy="15058"/>
        </a:xfrm>
        <a:custGeom>
          <a:avLst/>
          <a:gdLst/>
          <a:ahLst/>
          <a:cxnLst/>
          <a:rect l="0" t="0" r="0" b="0"/>
          <a:pathLst>
            <a:path>
              <a:moveTo>
                <a:pt x="0" y="7529"/>
              </a:moveTo>
              <a:lnTo>
                <a:pt x="366653" y="7529"/>
              </a:lnTo>
            </a:path>
          </a:pathLst>
        </a:custGeom>
        <a:no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533400">
            <a:lnSpc>
              <a:spcPct val="90000"/>
            </a:lnSpc>
            <a:spcBef>
              <a:spcPct val="0"/>
            </a:spcBef>
            <a:spcAft>
              <a:spcPct val="35000"/>
            </a:spcAft>
            <a:buNone/>
          </a:pPr>
          <a:endParaRPr lang="pt-BR" sz="1200" kern="1200"/>
        </a:p>
      </dsp:txBody>
      <dsp:txXfrm>
        <a:off x="5343546" y="1280619"/>
        <a:ext cx="18332" cy="18332"/>
      </dsp:txXfrm>
    </dsp:sp>
    <dsp:sp modelId="{3704F8DA-0BD3-480C-B27F-42AEBAD490C0}">
      <dsp:nvSpPr>
        <dsp:cNvPr id="0" name=""/>
        <dsp:cNvSpPr/>
      </dsp:nvSpPr>
      <dsp:spPr>
        <a:xfrm>
          <a:off x="5536039" y="1060627"/>
          <a:ext cx="916632" cy="458316"/>
        </a:xfrm>
        <a:prstGeom prst="roundRect">
          <a:avLst>
            <a:gd name="adj" fmla="val 10000"/>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pt-BR" sz="1100" kern="1200" dirty="0"/>
            <a:t>Jéssica Nascimento (UFSM)</a:t>
          </a:r>
        </a:p>
      </dsp:txBody>
      <dsp:txXfrm>
        <a:off x="5549463" y="1074051"/>
        <a:ext cx="889784" cy="431468"/>
      </dsp:txXfrm>
    </dsp:sp>
    <dsp:sp modelId="{BFC7A53B-D171-4D21-806B-57104618E4E3}">
      <dsp:nvSpPr>
        <dsp:cNvPr id="0" name=""/>
        <dsp:cNvSpPr/>
      </dsp:nvSpPr>
      <dsp:spPr>
        <a:xfrm rot="1186030">
          <a:off x="2591335" y="1743437"/>
          <a:ext cx="389611" cy="15058"/>
        </a:xfrm>
        <a:custGeom>
          <a:avLst/>
          <a:gdLst/>
          <a:ahLst/>
          <a:cxnLst/>
          <a:rect l="0" t="0" r="0" b="0"/>
          <a:pathLst>
            <a:path>
              <a:moveTo>
                <a:pt x="0" y="7529"/>
              </a:moveTo>
              <a:lnTo>
                <a:pt x="389611" y="7529"/>
              </a:lnTo>
            </a:path>
          </a:pathLst>
        </a:custGeom>
        <a:noFill/>
        <a:ln w="12700" cap="flat" cmpd="sng" algn="ctr">
          <a:solidFill>
            <a:schemeClr val="accent3">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533400">
            <a:lnSpc>
              <a:spcPct val="90000"/>
            </a:lnSpc>
            <a:spcBef>
              <a:spcPct val="0"/>
            </a:spcBef>
            <a:spcAft>
              <a:spcPct val="35000"/>
            </a:spcAft>
            <a:buNone/>
          </a:pPr>
          <a:endParaRPr lang="pt-BR" sz="1200" kern="1200"/>
        </a:p>
      </dsp:txBody>
      <dsp:txXfrm>
        <a:off x="2776400" y="1741226"/>
        <a:ext cx="19480" cy="19480"/>
      </dsp:txXfrm>
    </dsp:sp>
    <dsp:sp modelId="{17C9DF57-C6B1-4249-8628-4425AAAD10F3}">
      <dsp:nvSpPr>
        <dsp:cNvPr id="0" name=""/>
        <dsp:cNvSpPr/>
      </dsp:nvSpPr>
      <dsp:spPr>
        <a:xfrm>
          <a:off x="2969467" y="1587691"/>
          <a:ext cx="916632" cy="458316"/>
        </a:xfrm>
        <a:prstGeom prst="roundRect">
          <a:avLst>
            <a:gd name="adj" fmla="val 10000"/>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pt-BR" sz="1100" kern="1200" dirty="0"/>
            <a:t>Ferramentas do programa</a:t>
          </a:r>
        </a:p>
      </dsp:txBody>
      <dsp:txXfrm>
        <a:off x="2982891" y="1601115"/>
        <a:ext cx="889784" cy="431468"/>
      </dsp:txXfrm>
    </dsp:sp>
    <dsp:sp modelId="{E9C46793-C5A7-4960-BE48-5FD2A45795B4}">
      <dsp:nvSpPr>
        <dsp:cNvPr id="0" name=""/>
        <dsp:cNvSpPr/>
      </dsp:nvSpPr>
      <dsp:spPr>
        <a:xfrm>
          <a:off x="3886100" y="1809320"/>
          <a:ext cx="366653" cy="15058"/>
        </a:xfrm>
        <a:custGeom>
          <a:avLst/>
          <a:gdLst/>
          <a:ahLst/>
          <a:cxnLst/>
          <a:rect l="0" t="0" r="0" b="0"/>
          <a:pathLst>
            <a:path>
              <a:moveTo>
                <a:pt x="0" y="7529"/>
              </a:moveTo>
              <a:lnTo>
                <a:pt x="366653" y="7529"/>
              </a:lnTo>
            </a:path>
          </a:pathLst>
        </a:custGeom>
        <a:no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533400">
            <a:lnSpc>
              <a:spcPct val="90000"/>
            </a:lnSpc>
            <a:spcBef>
              <a:spcPct val="0"/>
            </a:spcBef>
            <a:spcAft>
              <a:spcPct val="35000"/>
            </a:spcAft>
            <a:buNone/>
          </a:pPr>
          <a:endParaRPr lang="pt-BR" sz="1200" kern="1200"/>
        </a:p>
      </dsp:txBody>
      <dsp:txXfrm>
        <a:off x="4060260" y="1807683"/>
        <a:ext cx="18332" cy="18332"/>
      </dsp:txXfrm>
    </dsp:sp>
    <dsp:sp modelId="{197959C2-3D1F-4B95-8E56-0F07F39C275B}">
      <dsp:nvSpPr>
        <dsp:cNvPr id="0" name=""/>
        <dsp:cNvSpPr/>
      </dsp:nvSpPr>
      <dsp:spPr>
        <a:xfrm>
          <a:off x="4252753" y="1587691"/>
          <a:ext cx="916632" cy="458316"/>
        </a:xfrm>
        <a:prstGeom prst="roundRect">
          <a:avLst>
            <a:gd name="adj" fmla="val 10000"/>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pt-BR" sz="1100" kern="1200" dirty="0"/>
            <a:t>Clara Toffoli (UnB</a:t>
          </a:r>
          <a:r>
            <a:rPr lang="pt-BR" sz="1200" kern="1200" dirty="0"/>
            <a:t>)</a:t>
          </a:r>
        </a:p>
      </dsp:txBody>
      <dsp:txXfrm>
        <a:off x="4266177" y="1601115"/>
        <a:ext cx="889784" cy="431468"/>
      </dsp:txXfrm>
    </dsp:sp>
    <dsp:sp modelId="{95B08A62-2CE0-4B15-8D64-D9B91F9F9877}">
      <dsp:nvSpPr>
        <dsp:cNvPr id="0" name=""/>
        <dsp:cNvSpPr/>
      </dsp:nvSpPr>
      <dsp:spPr>
        <a:xfrm rot="4099285">
          <a:off x="2289858" y="2138735"/>
          <a:ext cx="992565" cy="15058"/>
        </a:xfrm>
        <a:custGeom>
          <a:avLst/>
          <a:gdLst/>
          <a:ahLst/>
          <a:cxnLst/>
          <a:rect l="0" t="0" r="0" b="0"/>
          <a:pathLst>
            <a:path>
              <a:moveTo>
                <a:pt x="0" y="7529"/>
              </a:moveTo>
              <a:lnTo>
                <a:pt x="992565" y="7529"/>
              </a:lnTo>
            </a:path>
          </a:pathLst>
        </a:custGeom>
        <a:noFill/>
        <a:ln w="12700" cap="flat" cmpd="sng" algn="ctr">
          <a:solidFill>
            <a:schemeClr val="accent3">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533400">
            <a:lnSpc>
              <a:spcPct val="90000"/>
            </a:lnSpc>
            <a:spcBef>
              <a:spcPct val="0"/>
            </a:spcBef>
            <a:spcAft>
              <a:spcPct val="35000"/>
            </a:spcAft>
            <a:buNone/>
          </a:pPr>
          <a:endParaRPr lang="pt-BR" sz="1200" kern="1200"/>
        </a:p>
      </dsp:txBody>
      <dsp:txXfrm>
        <a:off x="2761326" y="2121450"/>
        <a:ext cx="49628" cy="49628"/>
      </dsp:txXfrm>
    </dsp:sp>
    <dsp:sp modelId="{0B568A3C-7432-498C-8240-EBBCA7B26EDF}">
      <dsp:nvSpPr>
        <dsp:cNvPr id="0" name=""/>
        <dsp:cNvSpPr/>
      </dsp:nvSpPr>
      <dsp:spPr>
        <a:xfrm>
          <a:off x="2969467" y="2378287"/>
          <a:ext cx="916632" cy="458316"/>
        </a:xfrm>
        <a:prstGeom prst="roundRect">
          <a:avLst>
            <a:gd name="adj" fmla="val 10000"/>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pt-BR" sz="1100" kern="1200" dirty="0"/>
            <a:t>Ampliação do banco de dados</a:t>
          </a:r>
        </a:p>
      </dsp:txBody>
      <dsp:txXfrm>
        <a:off x="2982891" y="2391711"/>
        <a:ext cx="889784" cy="431468"/>
      </dsp:txXfrm>
    </dsp:sp>
    <dsp:sp modelId="{7767D07F-8AC0-4ED3-97CD-77FD91C94D40}">
      <dsp:nvSpPr>
        <dsp:cNvPr id="0" name=""/>
        <dsp:cNvSpPr/>
      </dsp:nvSpPr>
      <dsp:spPr>
        <a:xfrm rot="21490881">
          <a:off x="3886010" y="2594274"/>
          <a:ext cx="355548" cy="15058"/>
        </a:xfrm>
        <a:custGeom>
          <a:avLst/>
          <a:gdLst/>
          <a:ahLst/>
          <a:cxnLst/>
          <a:rect l="0" t="0" r="0" b="0"/>
          <a:pathLst>
            <a:path>
              <a:moveTo>
                <a:pt x="0" y="7529"/>
              </a:moveTo>
              <a:lnTo>
                <a:pt x="355548" y="7529"/>
              </a:lnTo>
            </a:path>
          </a:pathLst>
        </a:custGeom>
        <a:no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533400">
            <a:lnSpc>
              <a:spcPct val="90000"/>
            </a:lnSpc>
            <a:spcBef>
              <a:spcPct val="0"/>
            </a:spcBef>
            <a:spcAft>
              <a:spcPct val="35000"/>
            </a:spcAft>
            <a:buNone/>
          </a:pPr>
          <a:endParaRPr lang="pt-BR" sz="1200" kern="1200"/>
        </a:p>
      </dsp:txBody>
      <dsp:txXfrm>
        <a:off x="4054896" y="2592914"/>
        <a:ext cx="17777" cy="17777"/>
      </dsp:txXfrm>
    </dsp:sp>
    <dsp:sp modelId="{5CE09E3F-45B3-4B50-913C-60301FB175A9}">
      <dsp:nvSpPr>
        <dsp:cNvPr id="0" name=""/>
        <dsp:cNvSpPr/>
      </dsp:nvSpPr>
      <dsp:spPr>
        <a:xfrm>
          <a:off x="4241469" y="2367003"/>
          <a:ext cx="916632" cy="458316"/>
        </a:xfrm>
        <a:prstGeom prst="roundRect">
          <a:avLst>
            <a:gd name="adj" fmla="val 10000"/>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pt-BR" sz="1100" kern="1200" dirty="0"/>
            <a:t>Letícia Nunes (UnB)</a:t>
          </a:r>
        </a:p>
      </dsp:txBody>
      <dsp:txXfrm>
        <a:off x="4254893" y="2380427"/>
        <a:ext cx="889784" cy="431468"/>
      </dsp:txXfrm>
    </dsp:sp>
    <dsp:sp modelId="{547081F8-0954-4F33-BBC9-5AACB0CD246D}">
      <dsp:nvSpPr>
        <dsp:cNvPr id="0" name=""/>
        <dsp:cNvSpPr/>
      </dsp:nvSpPr>
      <dsp:spPr>
        <a:xfrm rot="19576769">
          <a:off x="5119878" y="2462508"/>
          <a:ext cx="454384" cy="15058"/>
        </a:xfrm>
        <a:custGeom>
          <a:avLst/>
          <a:gdLst/>
          <a:ahLst/>
          <a:cxnLst/>
          <a:rect l="0" t="0" r="0" b="0"/>
          <a:pathLst>
            <a:path>
              <a:moveTo>
                <a:pt x="0" y="7529"/>
              </a:moveTo>
              <a:lnTo>
                <a:pt x="454384" y="7529"/>
              </a:lnTo>
            </a:path>
          </a:pathLst>
        </a:custGeom>
        <a:no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533400">
            <a:lnSpc>
              <a:spcPct val="90000"/>
            </a:lnSpc>
            <a:spcBef>
              <a:spcPct val="0"/>
            </a:spcBef>
            <a:spcAft>
              <a:spcPct val="35000"/>
            </a:spcAft>
            <a:buNone/>
          </a:pPr>
          <a:endParaRPr lang="pt-BR" sz="1200" kern="1200"/>
        </a:p>
      </dsp:txBody>
      <dsp:txXfrm>
        <a:off x="5335711" y="2458678"/>
        <a:ext cx="22719" cy="22719"/>
      </dsp:txXfrm>
    </dsp:sp>
    <dsp:sp modelId="{7F660D54-0BDC-474E-BF14-AFED1B93C08E}">
      <dsp:nvSpPr>
        <dsp:cNvPr id="0" name=""/>
        <dsp:cNvSpPr/>
      </dsp:nvSpPr>
      <dsp:spPr>
        <a:xfrm>
          <a:off x="5536039" y="2114755"/>
          <a:ext cx="916632" cy="458316"/>
        </a:xfrm>
        <a:prstGeom prst="roundRect">
          <a:avLst>
            <a:gd name="adj" fmla="val 10000"/>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pt-BR" sz="1100" kern="1200" dirty="0"/>
            <a:t>Isabela Silva de Carvalho (UnB)</a:t>
          </a:r>
        </a:p>
      </dsp:txBody>
      <dsp:txXfrm>
        <a:off x="5549463" y="2128179"/>
        <a:ext cx="889784" cy="431468"/>
      </dsp:txXfrm>
    </dsp:sp>
    <dsp:sp modelId="{DD12C02D-24EF-4CD2-91E1-A73D6538396E}">
      <dsp:nvSpPr>
        <dsp:cNvPr id="0" name=""/>
        <dsp:cNvSpPr/>
      </dsp:nvSpPr>
      <dsp:spPr>
        <a:xfrm rot="2161360">
          <a:off x="5113426" y="2726040"/>
          <a:ext cx="467290" cy="15058"/>
        </a:xfrm>
        <a:custGeom>
          <a:avLst/>
          <a:gdLst/>
          <a:ahLst/>
          <a:cxnLst/>
          <a:rect l="0" t="0" r="0" b="0"/>
          <a:pathLst>
            <a:path>
              <a:moveTo>
                <a:pt x="0" y="7529"/>
              </a:moveTo>
              <a:lnTo>
                <a:pt x="467290" y="7529"/>
              </a:lnTo>
            </a:path>
          </a:pathLst>
        </a:custGeom>
        <a:no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533400">
            <a:lnSpc>
              <a:spcPct val="90000"/>
            </a:lnSpc>
            <a:spcBef>
              <a:spcPct val="0"/>
            </a:spcBef>
            <a:spcAft>
              <a:spcPct val="35000"/>
            </a:spcAft>
            <a:buNone/>
          </a:pPr>
          <a:endParaRPr lang="pt-BR" sz="1200" kern="1200"/>
        </a:p>
      </dsp:txBody>
      <dsp:txXfrm>
        <a:off x="5335388" y="2721887"/>
        <a:ext cx="23364" cy="23364"/>
      </dsp:txXfrm>
    </dsp:sp>
    <dsp:sp modelId="{8C8B218E-2315-43C7-A71C-415764111AE9}">
      <dsp:nvSpPr>
        <dsp:cNvPr id="0" name=""/>
        <dsp:cNvSpPr/>
      </dsp:nvSpPr>
      <dsp:spPr>
        <a:xfrm>
          <a:off x="5536039" y="2641819"/>
          <a:ext cx="916632" cy="458316"/>
        </a:xfrm>
        <a:prstGeom prst="roundRect">
          <a:avLst>
            <a:gd name="adj" fmla="val 10000"/>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pt-BR" sz="1100" kern="1200" dirty="0"/>
            <a:t>Lara Pitangui (UnB)</a:t>
          </a:r>
        </a:p>
      </dsp:txBody>
      <dsp:txXfrm>
        <a:off x="5549463" y="2655243"/>
        <a:ext cx="889784" cy="431468"/>
      </dsp:txXfrm>
    </dsp:sp>
    <dsp:sp modelId="{057CA96E-AEDE-46AA-A093-2CBB612D38DE}">
      <dsp:nvSpPr>
        <dsp:cNvPr id="0" name=""/>
        <dsp:cNvSpPr/>
      </dsp:nvSpPr>
      <dsp:spPr>
        <a:xfrm>
          <a:off x="1686181" y="4223010"/>
          <a:ext cx="916632" cy="458316"/>
        </a:xfrm>
        <a:prstGeom prst="roundRect">
          <a:avLst>
            <a:gd name="adj" fmla="val 10000"/>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pt-BR" sz="1200" kern="1200" dirty="0"/>
            <a:t>Frente Ferroviária</a:t>
          </a:r>
        </a:p>
      </dsp:txBody>
      <dsp:txXfrm>
        <a:off x="1699605" y="4236434"/>
        <a:ext cx="889784" cy="431468"/>
      </dsp:txXfrm>
    </dsp:sp>
    <dsp:sp modelId="{81688D12-2EC4-4246-AD8C-E6A8907A3B40}">
      <dsp:nvSpPr>
        <dsp:cNvPr id="0" name=""/>
        <dsp:cNvSpPr/>
      </dsp:nvSpPr>
      <dsp:spPr>
        <a:xfrm rot="17621460">
          <a:off x="2335443" y="4035344"/>
          <a:ext cx="893924" cy="15058"/>
        </a:xfrm>
        <a:custGeom>
          <a:avLst/>
          <a:gdLst/>
          <a:ahLst/>
          <a:cxnLst/>
          <a:rect l="0" t="0" r="0" b="0"/>
          <a:pathLst>
            <a:path>
              <a:moveTo>
                <a:pt x="0" y="7529"/>
              </a:moveTo>
              <a:lnTo>
                <a:pt x="893924" y="7529"/>
              </a:lnTo>
            </a:path>
          </a:pathLst>
        </a:custGeom>
        <a:noFill/>
        <a:ln w="12700" cap="flat" cmpd="sng" algn="ctr">
          <a:solidFill>
            <a:schemeClr val="accent3">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533400">
            <a:lnSpc>
              <a:spcPct val="90000"/>
            </a:lnSpc>
            <a:spcBef>
              <a:spcPct val="0"/>
            </a:spcBef>
            <a:spcAft>
              <a:spcPct val="35000"/>
            </a:spcAft>
            <a:buNone/>
          </a:pPr>
          <a:endParaRPr lang="pt-BR" sz="1200" kern="1200"/>
        </a:p>
      </dsp:txBody>
      <dsp:txXfrm>
        <a:off x="2760057" y="4020526"/>
        <a:ext cx="44696" cy="44696"/>
      </dsp:txXfrm>
    </dsp:sp>
    <dsp:sp modelId="{E2174211-C002-42C5-9BC3-6C5B55EA2D83}">
      <dsp:nvSpPr>
        <dsp:cNvPr id="0" name=""/>
        <dsp:cNvSpPr/>
      </dsp:nvSpPr>
      <dsp:spPr>
        <a:xfrm>
          <a:off x="2961997" y="3404421"/>
          <a:ext cx="916632" cy="458316"/>
        </a:xfrm>
        <a:prstGeom prst="roundRect">
          <a:avLst>
            <a:gd name="adj" fmla="val 10000"/>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66725">
            <a:lnSpc>
              <a:spcPct val="90000"/>
            </a:lnSpc>
            <a:spcBef>
              <a:spcPct val="0"/>
            </a:spcBef>
            <a:spcAft>
              <a:spcPct val="35000"/>
            </a:spcAft>
            <a:buNone/>
          </a:pPr>
          <a:r>
            <a:rPr lang="pt-BR" sz="1050" kern="1200" dirty="0"/>
            <a:t>Instrumentação de trecho</a:t>
          </a:r>
        </a:p>
      </dsp:txBody>
      <dsp:txXfrm>
        <a:off x="2975421" y="3417845"/>
        <a:ext cx="889784" cy="431468"/>
      </dsp:txXfrm>
    </dsp:sp>
    <dsp:sp modelId="{DD55AC7B-6805-4710-924F-7CA9741D1F06}">
      <dsp:nvSpPr>
        <dsp:cNvPr id="0" name=""/>
        <dsp:cNvSpPr/>
      </dsp:nvSpPr>
      <dsp:spPr>
        <a:xfrm rot="18411406">
          <a:off x="3753826" y="3376515"/>
          <a:ext cx="623730" cy="15058"/>
        </a:xfrm>
        <a:custGeom>
          <a:avLst/>
          <a:gdLst/>
          <a:ahLst/>
          <a:cxnLst/>
          <a:rect l="0" t="0" r="0" b="0"/>
          <a:pathLst>
            <a:path>
              <a:moveTo>
                <a:pt x="0" y="7529"/>
              </a:moveTo>
              <a:lnTo>
                <a:pt x="623730" y="7529"/>
              </a:lnTo>
            </a:path>
          </a:pathLst>
        </a:custGeom>
        <a:no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533400">
            <a:lnSpc>
              <a:spcPct val="90000"/>
            </a:lnSpc>
            <a:spcBef>
              <a:spcPct val="0"/>
            </a:spcBef>
            <a:spcAft>
              <a:spcPct val="35000"/>
            </a:spcAft>
            <a:buNone/>
          </a:pPr>
          <a:endParaRPr lang="pt-BR" sz="1200" kern="1200"/>
        </a:p>
      </dsp:txBody>
      <dsp:txXfrm>
        <a:off x="4050098" y="3368451"/>
        <a:ext cx="31186" cy="31186"/>
      </dsp:txXfrm>
    </dsp:sp>
    <dsp:sp modelId="{774B6323-7167-495C-AC9B-672FCB4ADA06}">
      <dsp:nvSpPr>
        <dsp:cNvPr id="0" name=""/>
        <dsp:cNvSpPr/>
      </dsp:nvSpPr>
      <dsp:spPr>
        <a:xfrm>
          <a:off x="4252753" y="2905351"/>
          <a:ext cx="916632" cy="458316"/>
        </a:xfrm>
        <a:prstGeom prst="roundRect">
          <a:avLst>
            <a:gd name="adj" fmla="val 10000"/>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pt-BR" sz="1100" kern="1200" dirty="0"/>
            <a:t>Mayara Souza Gomes (UnB)</a:t>
          </a:r>
        </a:p>
      </dsp:txBody>
      <dsp:txXfrm>
        <a:off x="4266177" y="2918775"/>
        <a:ext cx="889784" cy="431468"/>
      </dsp:txXfrm>
    </dsp:sp>
    <dsp:sp modelId="{A154E4F8-5AC6-47E7-AA4F-FC2FFEBB8861}">
      <dsp:nvSpPr>
        <dsp:cNvPr id="0" name=""/>
        <dsp:cNvSpPr/>
      </dsp:nvSpPr>
      <dsp:spPr>
        <a:xfrm rot="256752">
          <a:off x="3878106" y="3640047"/>
          <a:ext cx="375169" cy="15058"/>
        </a:xfrm>
        <a:custGeom>
          <a:avLst/>
          <a:gdLst/>
          <a:ahLst/>
          <a:cxnLst/>
          <a:rect l="0" t="0" r="0" b="0"/>
          <a:pathLst>
            <a:path>
              <a:moveTo>
                <a:pt x="0" y="7529"/>
              </a:moveTo>
              <a:lnTo>
                <a:pt x="375169" y="7529"/>
              </a:lnTo>
            </a:path>
          </a:pathLst>
        </a:custGeom>
        <a:no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533400">
            <a:lnSpc>
              <a:spcPct val="90000"/>
            </a:lnSpc>
            <a:spcBef>
              <a:spcPct val="0"/>
            </a:spcBef>
            <a:spcAft>
              <a:spcPct val="35000"/>
            </a:spcAft>
            <a:buNone/>
          </a:pPr>
          <a:endParaRPr lang="pt-BR" sz="1200" kern="1200"/>
        </a:p>
      </dsp:txBody>
      <dsp:txXfrm>
        <a:off x="4056312" y="3638197"/>
        <a:ext cx="18758" cy="18758"/>
      </dsp:txXfrm>
    </dsp:sp>
    <dsp:sp modelId="{9429DFB9-AF5E-4934-BF2B-89FD1076FE0E}">
      <dsp:nvSpPr>
        <dsp:cNvPr id="0" name=""/>
        <dsp:cNvSpPr/>
      </dsp:nvSpPr>
      <dsp:spPr>
        <a:xfrm>
          <a:off x="4252753" y="3432415"/>
          <a:ext cx="916632" cy="458316"/>
        </a:xfrm>
        <a:prstGeom prst="roundRect">
          <a:avLst>
            <a:gd name="adj" fmla="val 10000"/>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pt-BR" sz="1100" kern="1200" dirty="0"/>
            <a:t>Humberto Laranjeira de Souza (UnB)</a:t>
          </a:r>
        </a:p>
      </dsp:txBody>
      <dsp:txXfrm>
        <a:off x="4266177" y="3445839"/>
        <a:ext cx="889784" cy="431468"/>
      </dsp:txXfrm>
    </dsp:sp>
    <dsp:sp modelId="{1141A7D6-2563-4D17-B1EC-16071608F30E}">
      <dsp:nvSpPr>
        <dsp:cNvPr id="0" name=""/>
        <dsp:cNvSpPr/>
      </dsp:nvSpPr>
      <dsp:spPr>
        <a:xfrm rot="3361139">
          <a:off x="3731006" y="3903578"/>
          <a:ext cx="669371" cy="15058"/>
        </a:xfrm>
        <a:custGeom>
          <a:avLst/>
          <a:gdLst/>
          <a:ahLst/>
          <a:cxnLst/>
          <a:rect l="0" t="0" r="0" b="0"/>
          <a:pathLst>
            <a:path>
              <a:moveTo>
                <a:pt x="0" y="7529"/>
              </a:moveTo>
              <a:lnTo>
                <a:pt x="669371" y="7529"/>
              </a:lnTo>
            </a:path>
          </a:pathLst>
        </a:custGeom>
        <a:no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533400">
            <a:lnSpc>
              <a:spcPct val="90000"/>
            </a:lnSpc>
            <a:spcBef>
              <a:spcPct val="0"/>
            </a:spcBef>
            <a:spcAft>
              <a:spcPct val="35000"/>
            </a:spcAft>
            <a:buNone/>
          </a:pPr>
          <a:endParaRPr lang="pt-BR" sz="1200" kern="1200"/>
        </a:p>
      </dsp:txBody>
      <dsp:txXfrm>
        <a:off x="4048957" y="3894373"/>
        <a:ext cx="33468" cy="33468"/>
      </dsp:txXfrm>
    </dsp:sp>
    <dsp:sp modelId="{490DD95C-2020-41D1-B717-EA58F01D8802}">
      <dsp:nvSpPr>
        <dsp:cNvPr id="0" name=""/>
        <dsp:cNvSpPr/>
      </dsp:nvSpPr>
      <dsp:spPr>
        <a:xfrm>
          <a:off x="4252753" y="3959478"/>
          <a:ext cx="916632" cy="458316"/>
        </a:xfrm>
        <a:prstGeom prst="roundRect">
          <a:avLst>
            <a:gd name="adj" fmla="val 10000"/>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pt-BR" sz="1100" kern="1200" dirty="0"/>
            <a:t>Douglas de Castro Mendes (</a:t>
          </a:r>
          <a:r>
            <a:rPr lang="pt-BR" sz="1100" kern="1200" dirty="0" err="1"/>
            <a:t>Ufjf</a:t>
          </a:r>
          <a:r>
            <a:rPr lang="pt-BR" sz="1100" kern="1200" dirty="0"/>
            <a:t>)</a:t>
          </a:r>
        </a:p>
      </dsp:txBody>
      <dsp:txXfrm>
        <a:off x="4266177" y="3972902"/>
        <a:ext cx="889784" cy="431468"/>
      </dsp:txXfrm>
    </dsp:sp>
    <dsp:sp modelId="{97D110D8-18B4-4C17-B7A6-AE59168DD675}">
      <dsp:nvSpPr>
        <dsp:cNvPr id="0" name=""/>
        <dsp:cNvSpPr/>
      </dsp:nvSpPr>
      <dsp:spPr>
        <a:xfrm rot="2142401">
          <a:off x="2560373" y="4576405"/>
          <a:ext cx="451534" cy="15058"/>
        </a:xfrm>
        <a:custGeom>
          <a:avLst/>
          <a:gdLst/>
          <a:ahLst/>
          <a:cxnLst/>
          <a:rect l="0" t="0" r="0" b="0"/>
          <a:pathLst>
            <a:path>
              <a:moveTo>
                <a:pt x="0" y="7529"/>
              </a:moveTo>
              <a:lnTo>
                <a:pt x="451534" y="7529"/>
              </a:lnTo>
            </a:path>
          </a:pathLst>
        </a:custGeom>
        <a:noFill/>
        <a:ln w="12700" cap="flat" cmpd="sng" algn="ctr">
          <a:solidFill>
            <a:schemeClr val="accent3">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533400">
            <a:lnSpc>
              <a:spcPct val="90000"/>
            </a:lnSpc>
            <a:spcBef>
              <a:spcPct val="0"/>
            </a:spcBef>
            <a:spcAft>
              <a:spcPct val="35000"/>
            </a:spcAft>
            <a:buNone/>
          </a:pPr>
          <a:endParaRPr lang="pt-BR" sz="1200" kern="1200"/>
        </a:p>
      </dsp:txBody>
      <dsp:txXfrm>
        <a:off x="2774852" y="4572646"/>
        <a:ext cx="22576" cy="22576"/>
      </dsp:txXfrm>
    </dsp:sp>
    <dsp:sp modelId="{5A507F96-B6CD-4781-A5FB-B8108243DB1B}">
      <dsp:nvSpPr>
        <dsp:cNvPr id="0" name=""/>
        <dsp:cNvSpPr/>
      </dsp:nvSpPr>
      <dsp:spPr>
        <a:xfrm>
          <a:off x="2969467" y="4486542"/>
          <a:ext cx="916632" cy="458316"/>
        </a:xfrm>
        <a:prstGeom prst="roundRect">
          <a:avLst>
            <a:gd name="adj" fmla="val 10000"/>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pt-BR" sz="1100" kern="1200" dirty="0"/>
            <a:t>Modelo físico</a:t>
          </a:r>
        </a:p>
      </dsp:txBody>
      <dsp:txXfrm>
        <a:off x="2982891" y="4499966"/>
        <a:ext cx="889784" cy="431468"/>
      </dsp:txXfrm>
    </dsp:sp>
    <dsp:sp modelId="{E300E647-B456-4B29-A588-ECEA7A9B0F61}">
      <dsp:nvSpPr>
        <dsp:cNvPr id="0" name=""/>
        <dsp:cNvSpPr/>
      </dsp:nvSpPr>
      <dsp:spPr>
        <a:xfrm>
          <a:off x="3886100" y="4708171"/>
          <a:ext cx="366653" cy="15058"/>
        </a:xfrm>
        <a:custGeom>
          <a:avLst/>
          <a:gdLst/>
          <a:ahLst/>
          <a:cxnLst/>
          <a:rect l="0" t="0" r="0" b="0"/>
          <a:pathLst>
            <a:path>
              <a:moveTo>
                <a:pt x="0" y="7529"/>
              </a:moveTo>
              <a:lnTo>
                <a:pt x="366653" y="7529"/>
              </a:lnTo>
            </a:path>
          </a:pathLst>
        </a:custGeom>
        <a:no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533400">
            <a:lnSpc>
              <a:spcPct val="90000"/>
            </a:lnSpc>
            <a:spcBef>
              <a:spcPct val="0"/>
            </a:spcBef>
            <a:spcAft>
              <a:spcPct val="35000"/>
            </a:spcAft>
            <a:buNone/>
          </a:pPr>
          <a:endParaRPr lang="pt-BR" sz="1200" kern="1200"/>
        </a:p>
      </dsp:txBody>
      <dsp:txXfrm>
        <a:off x="4060260" y="4706534"/>
        <a:ext cx="18332" cy="18332"/>
      </dsp:txXfrm>
    </dsp:sp>
    <dsp:sp modelId="{1FB995FD-F86C-43C4-869F-D171F86F5864}">
      <dsp:nvSpPr>
        <dsp:cNvPr id="0" name=""/>
        <dsp:cNvSpPr/>
      </dsp:nvSpPr>
      <dsp:spPr>
        <a:xfrm>
          <a:off x="4252753" y="4486542"/>
          <a:ext cx="916632" cy="458316"/>
        </a:xfrm>
        <a:prstGeom prst="roundRect">
          <a:avLst>
            <a:gd name="adj" fmla="val 10000"/>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pt-BR" sz="1100" kern="1200" dirty="0"/>
            <a:t>Ivonne Gutiérrez Góngora (UnB</a:t>
          </a:r>
          <a:r>
            <a:rPr lang="pt-BR" sz="1200" kern="1200" dirty="0"/>
            <a:t>)</a:t>
          </a:r>
        </a:p>
      </dsp:txBody>
      <dsp:txXfrm>
        <a:off x="4266177" y="4499966"/>
        <a:ext cx="889784" cy="431468"/>
      </dsp:txXfrm>
    </dsp:sp>
    <dsp:sp modelId="{15DD295B-DDA7-4FC1-869E-3F6653B727A1}">
      <dsp:nvSpPr>
        <dsp:cNvPr id="0" name=""/>
        <dsp:cNvSpPr/>
      </dsp:nvSpPr>
      <dsp:spPr>
        <a:xfrm>
          <a:off x="5169386" y="4708171"/>
          <a:ext cx="366653" cy="15058"/>
        </a:xfrm>
        <a:custGeom>
          <a:avLst/>
          <a:gdLst/>
          <a:ahLst/>
          <a:cxnLst/>
          <a:rect l="0" t="0" r="0" b="0"/>
          <a:pathLst>
            <a:path>
              <a:moveTo>
                <a:pt x="0" y="7529"/>
              </a:moveTo>
              <a:lnTo>
                <a:pt x="366653" y="7529"/>
              </a:lnTo>
            </a:path>
          </a:pathLst>
        </a:custGeom>
        <a:no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533400">
            <a:lnSpc>
              <a:spcPct val="90000"/>
            </a:lnSpc>
            <a:spcBef>
              <a:spcPct val="0"/>
            </a:spcBef>
            <a:spcAft>
              <a:spcPct val="35000"/>
            </a:spcAft>
            <a:buNone/>
          </a:pPr>
          <a:endParaRPr lang="pt-BR" sz="1200" kern="1200"/>
        </a:p>
      </dsp:txBody>
      <dsp:txXfrm>
        <a:off x="5343546" y="4706534"/>
        <a:ext cx="18332" cy="18332"/>
      </dsp:txXfrm>
    </dsp:sp>
    <dsp:sp modelId="{EB3E200B-7A2D-40C1-918C-4BBE11D383FD}">
      <dsp:nvSpPr>
        <dsp:cNvPr id="0" name=""/>
        <dsp:cNvSpPr/>
      </dsp:nvSpPr>
      <dsp:spPr>
        <a:xfrm>
          <a:off x="5536039" y="4486542"/>
          <a:ext cx="916632" cy="458316"/>
        </a:xfrm>
        <a:prstGeom prst="roundRect">
          <a:avLst>
            <a:gd name="adj" fmla="val 10000"/>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pt-BR" sz="1100" kern="1200" dirty="0"/>
            <a:t>Thompson Martinez (UnB)</a:t>
          </a:r>
        </a:p>
      </dsp:txBody>
      <dsp:txXfrm>
        <a:off x="5549463" y="4499966"/>
        <a:ext cx="889784" cy="431468"/>
      </dsp:txXfrm>
    </dsp:sp>
    <dsp:sp modelId="{797073AE-D1C4-46E4-A365-A7845FF15D78}">
      <dsp:nvSpPr>
        <dsp:cNvPr id="0" name=""/>
        <dsp:cNvSpPr/>
      </dsp:nvSpPr>
      <dsp:spPr>
        <a:xfrm rot="3907178">
          <a:off x="2350401" y="4839937"/>
          <a:ext cx="871479" cy="15058"/>
        </a:xfrm>
        <a:custGeom>
          <a:avLst/>
          <a:gdLst/>
          <a:ahLst/>
          <a:cxnLst/>
          <a:rect l="0" t="0" r="0" b="0"/>
          <a:pathLst>
            <a:path>
              <a:moveTo>
                <a:pt x="0" y="7529"/>
              </a:moveTo>
              <a:lnTo>
                <a:pt x="871479" y="7529"/>
              </a:lnTo>
            </a:path>
          </a:pathLst>
        </a:custGeom>
        <a:noFill/>
        <a:ln w="12700" cap="flat" cmpd="sng" algn="ctr">
          <a:solidFill>
            <a:schemeClr val="accent3">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533400">
            <a:lnSpc>
              <a:spcPct val="90000"/>
            </a:lnSpc>
            <a:spcBef>
              <a:spcPct val="0"/>
            </a:spcBef>
            <a:spcAft>
              <a:spcPct val="35000"/>
            </a:spcAft>
            <a:buNone/>
          </a:pPr>
          <a:endParaRPr lang="pt-BR" sz="1200" kern="1200"/>
        </a:p>
      </dsp:txBody>
      <dsp:txXfrm>
        <a:off x="2764354" y="4825680"/>
        <a:ext cx="43573" cy="43573"/>
      </dsp:txXfrm>
    </dsp:sp>
    <dsp:sp modelId="{1FBD3DD8-EFAD-4FCE-BD9D-59688E8147E6}">
      <dsp:nvSpPr>
        <dsp:cNvPr id="0" name=""/>
        <dsp:cNvSpPr/>
      </dsp:nvSpPr>
      <dsp:spPr>
        <a:xfrm>
          <a:off x="2969467" y="5013606"/>
          <a:ext cx="916632" cy="458316"/>
        </a:xfrm>
        <a:prstGeom prst="roundRect">
          <a:avLst>
            <a:gd name="adj" fmla="val 10000"/>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pt-BR" sz="1000" kern="1200" dirty="0"/>
            <a:t>Geossintéticos em drenagem e filtração</a:t>
          </a:r>
        </a:p>
      </dsp:txBody>
      <dsp:txXfrm>
        <a:off x="2982891" y="5027030"/>
        <a:ext cx="889784" cy="431468"/>
      </dsp:txXfrm>
    </dsp:sp>
    <dsp:sp modelId="{95EA2722-9425-4BDF-8F1D-8F62D1263BE8}">
      <dsp:nvSpPr>
        <dsp:cNvPr id="0" name=""/>
        <dsp:cNvSpPr/>
      </dsp:nvSpPr>
      <dsp:spPr>
        <a:xfrm>
          <a:off x="3886100" y="5235235"/>
          <a:ext cx="366653" cy="15058"/>
        </a:xfrm>
        <a:custGeom>
          <a:avLst/>
          <a:gdLst/>
          <a:ahLst/>
          <a:cxnLst/>
          <a:rect l="0" t="0" r="0" b="0"/>
          <a:pathLst>
            <a:path>
              <a:moveTo>
                <a:pt x="0" y="7529"/>
              </a:moveTo>
              <a:lnTo>
                <a:pt x="366653" y="7529"/>
              </a:lnTo>
            </a:path>
          </a:pathLst>
        </a:custGeom>
        <a:no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533400">
            <a:lnSpc>
              <a:spcPct val="90000"/>
            </a:lnSpc>
            <a:spcBef>
              <a:spcPct val="0"/>
            </a:spcBef>
            <a:spcAft>
              <a:spcPct val="35000"/>
            </a:spcAft>
            <a:buNone/>
          </a:pPr>
          <a:endParaRPr lang="pt-BR" sz="1200" kern="1200"/>
        </a:p>
      </dsp:txBody>
      <dsp:txXfrm>
        <a:off x="4060260" y="5233598"/>
        <a:ext cx="18332" cy="18332"/>
      </dsp:txXfrm>
    </dsp:sp>
    <dsp:sp modelId="{3290E86F-76D9-4E2F-A277-2FAD7778626D}">
      <dsp:nvSpPr>
        <dsp:cNvPr id="0" name=""/>
        <dsp:cNvSpPr/>
      </dsp:nvSpPr>
      <dsp:spPr>
        <a:xfrm>
          <a:off x="4252753" y="5013606"/>
          <a:ext cx="916632" cy="458316"/>
        </a:xfrm>
        <a:prstGeom prst="roundRect">
          <a:avLst>
            <a:gd name="adj" fmla="val 10000"/>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pt-BR" sz="1100" kern="1200" dirty="0"/>
            <a:t>Matheus Viana Souza (UnB)</a:t>
          </a:r>
        </a:p>
      </dsp:txBody>
      <dsp:txXfrm>
        <a:off x="4266177" y="5027030"/>
        <a:ext cx="889784" cy="431468"/>
      </dsp:txXfrm>
    </dsp:sp>
    <dsp:sp modelId="{C9CC2D78-07E6-4EFD-B5EC-A30BC9265CCA}">
      <dsp:nvSpPr>
        <dsp:cNvPr id="0" name=""/>
        <dsp:cNvSpPr/>
      </dsp:nvSpPr>
      <dsp:spPr>
        <a:xfrm>
          <a:off x="5169386" y="5235235"/>
          <a:ext cx="366653" cy="15058"/>
        </a:xfrm>
        <a:custGeom>
          <a:avLst/>
          <a:gdLst/>
          <a:ahLst/>
          <a:cxnLst/>
          <a:rect l="0" t="0" r="0" b="0"/>
          <a:pathLst>
            <a:path>
              <a:moveTo>
                <a:pt x="0" y="7529"/>
              </a:moveTo>
              <a:lnTo>
                <a:pt x="366653" y="7529"/>
              </a:lnTo>
            </a:path>
          </a:pathLst>
        </a:custGeom>
        <a:no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533400">
            <a:lnSpc>
              <a:spcPct val="90000"/>
            </a:lnSpc>
            <a:spcBef>
              <a:spcPct val="0"/>
            </a:spcBef>
            <a:spcAft>
              <a:spcPct val="35000"/>
            </a:spcAft>
            <a:buNone/>
          </a:pPr>
          <a:endParaRPr lang="pt-BR" sz="1200" kern="1200"/>
        </a:p>
      </dsp:txBody>
      <dsp:txXfrm>
        <a:off x="5343546" y="5233598"/>
        <a:ext cx="18332" cy="18332"/>
      </dsp:txXfrm>
    </dsp:sp>
    <dsp:sp modelId="{917E52FB-A63F-4A71-A46F-EDB3BC830B1E}">
      <dsp:nvSpPr>
        <dsp:cNvPr id="0" name=""/>
        <dsp:cNvSpPr/>
      </dsp:nvSpPr>
      <dsp:spPr>
        <a:xfrm>
          <a:off x="5536039" y="5013606"/>
          <a:ext cx="916632" cy="458316"/>
        </a:xfrm>
        <a:prstGeom prst="roundRect">
          <a:avLst>
            <a:gd name="adj" fmla="val 10000"/>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pt-BR" sz="1100" kern="1200" dirty="0"/>
            <a:t>Sabrina Medeiros Penasso (</a:t>
          </a:r>
          <a:r>
            <a:rPr lang="pt-BR" sz="1100" kern="1200" dirty="0" err="1"/>
            <a:t>UfJf</a:t>
          </a:r>
          <a:r>
            <a:rPr lang="pt-BR" sz="1200" kern="1200" dirty="0"/>
            <a:t>)</a:t>
          </a:r>
        </a:p>
      </dsp:txBody>
      <dsp:txXfrm>
        <a:off x="5549463" y="5027030"/>
        <a:ext cx="889784" cy="431468"/>
      </dsp:txXfrm>
    </dsp:sp>
  </dsp:spTree>
</dsp:drawing>
</file>

<file path=ppt/diagrams/layout1.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4.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CF00F57-B3FA-4E19-8924-86C25F21071D}" type="datetimeFigureOut">
              <a:rPr lang="pt-BR" smtClean="0"/>
              <a:t>31/03/2022</a:t>
            </a:fld>
            <a:endParaRPr lang="pt-BR"/>
          </a:p>
        </p:txBody>
      </p:sp>
      <p:sp>
        <p:nvSpPr>
          <p:cNvPr id="4" name="Espaço Reservado para Imagem de Sli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2A8B19F-20C7-4085-9E2D-441ECA407C0A}" type="slidenum">
              <a:rPr lang="pt-BR" smtClean="0"/>
              <a:t>‹nº›</a:t>
            </a:fld>
            <a:endParaRPr lang="pt-BR"/>
          </a:p>
        </p:txBody>
      </p:sp>
    </p:spTree>
    <p:extLst>
      <p:ext uri="{BB962C8B-B14F-4D97-AF65-F5344CB8AC3E}">
        <p14:creationId xmlns:p14="http://schemas.microsoft.com/office/powerpoint/2010/main" val="32015025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Os dois eixos de trabalho do projeto. Parcerias institucionais importantes que seguem o estado da arte em técnica e pesquisa no Brasil.</a:t>
            </a:r>
          </a:p>
        </p:txBody>
      </p:sp>
      <p:sp>
        <p:nvSpPr>
          <p:cNvPr id="4" name="Espaço Reservado para Número de Slide 3"/>
          <p:cNvSpPr>
            <a:spLocks noGrp="1"/>
          </p:cNvSpPr>
          <p:nvPr>
            <p:ph type="sldNum" sz="quarter" idx="5"/>
          </p:nvPr>
        </p:nvSpPr>
        <p:spPr/>
        <p:txBody>
          <a:bodyPr/>
          <a:lstStyle/>
          <a:p>
            <a:fld id="{92A8B19F-20C7-4085-9E2D-441ECA407C0A}" type="slidenum">
              <a:rPr lang="pt-BR" smtClean="0"/>
              <a:t>2</a:t>
            </a:fld>
            <a:endParaRPr lang="pt-BR"/>
          </a:p>
        </p:txBody>
      </p:sp>
    </p:spTree>
    <p:extLst>
      <p:ext uri="{BB962C8B-B14F-4D97-AF65-F5344CB8AC3E}">
        <p14:creationId xmlns:p14="http://schemas.microsoft.com/office/powerpoint/2010/main" val="30335919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Algumas imagens que mostram os detalhes dos materiais granulares e da camada de revestimento nos diferentes segmentos experimentais.</a:t>
            </a:r>
          </a:p>
        </p:txBody>
      </p:sp>
      <p:sp>
        <p:nvSpPr>
          <p:cNvPr id="4" name="Espaço Reservado para Número de Slide 3"/>
          <p:cNvSpPr>
            <a:spLocks noGrp="1"/>
          </p:cNvSpPr>
          <p:nvPr>
            <p:ph type="sldNum" sz="quarter" idx="5"/>
          </p:nvPr>
        </p:nvSpPr>
        <p:spPr/>
        <p:txBody>
          <a:bodyPr/>
          <a:lstStyle/>
          <a:p>
            <a:fld id="{92A8B19F-20C7-4085-9E2D-441ECA407C0A}" type="slidenum">
              <a:rPr lang="pt-BR" smtClean="0"/>
              <a:t>11</a:t>
            </a:fld>
            <a:endParaRPr lang="pt-BR"/>
          </a:p>
        </p:txBody>
      </p:sp>
    </p:spTree>
    <p:extLst>
      <p:ext uri="{BB962C8B-B14F-4D97-AF65-F5344CB8AC3E}">
        <p14:creationId xmlns:p14="http://schemas.microsoft.com/office/powerpoint/2010/main" val="505537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dirty="0"/>
              <a:t>Destaques para os principais acontecimentos na frente ferroviária até o momento.</a:t>
            </a:r>
          </a:p>
          <a:p>
            <a:endParaRPr lang="pt-BR" dirty="0"/>
          </a:p>
        </p:txBody>
      </p:sp>
      <p:sp>
        <p:nvSpPr>
          <p:cNvPr id="4" name="Espaço Reservado para Número de Slide 3"/>
          <p:cNvSpPr>
            <a:spLocks noGrp="1"/>
          </p:cNvSpPr>
          <p:nvPr>
            <p:ph type="sldNum" sz="quarter" idx="5"/>
          </p:nvPr>
        </p:nvSpPr>
        <p:spPr/>
        <p:txBody>
          <a:bodyPr/>
          <a:lstStyle/>
          <a:p>
            <a:fld id="{92A8B19F-20C7-4085-9E2D-441ECA407C0A}" type="slidenum">
              <a:rPr lang="pt-BR" smtClean="0"/>
              <a:t>12</a:t>
            </a:fld>
            <a:endParaRPr lang="pt-BR"/>
          </a:p>
        </p:txBody>
      </p:sp>
    </p:spTree>
    <p:extLst>
      <p:ext uri="{BB962C8B-B14F-4D97-AF65-F5344CB8AC3E}">
        <p14:creationId xmlns:p14="http://schemas.microsoft.com/office/powerpoint/2010/main" val="30992816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800" dirty="0">
                <a:effectLst/>
                <a:latin typeface="Arial" panose="020B0604020202020204" pitchFamily="34" charset="0"/>
                <a:ea typeface="Calibri" panose="020F0502020204030204" pitchFamily="34" charset="0"/>
                <a:cs typeface="Times New Roman" panose="02020603050405020304" pitchFamily="18" charset="0"/>
              </a:rPr>
              <a:t>No projeto será avaliado o comportamento da superestrutura ferroviária, por meio de análises de resultados de ensaios de campo e laboratoriais e de monitorações de instrumentação.  Atualmente está sendo definida a localização dos trechos experimentais a partir do programa de instrumentação e monitoramento já definido. Destaca-se que serão instrumentadas cinco seções típicas de superestrutura ferroviária, a primeira será uma seção de referência e as outras quatro serão construídas com a utilização de geossintéticos como elemento de reforço. Uma seção será reforçada com geocélula e a outra com geogrelha, para conseguir determinar qual tipo de reforço apresenta um melhor comportamento em termos de melhor desempenho da estrutura ferroviária. Também serão estudadas duas seções com geotêxtil como elemento filtração e drenagem. </a:t>
            </a:r>
            <a:endParaRPr lang="pt-BR" dirty="0"/>
          </a:p>
        </p:txBody>
      </p:sp>
      <p:sp>
        <p:nvSpPr>
          <p:cNvPr id="4" name="Espaço Reservado para Número de Slide 3"/>
          <p:cNvSpPr>
            <a:spLocks noGrp="1"/>
          </p:cNvSpPr>
          <p:nvPr>
            <p:ph type="sldNum" sz="quarter" idx="5"/>
          </p:nvPr>
        </p:nvSpPr>
        <p:spPr/>
        <p:txBody>
          <a:bodyPr/>
          <a:lstStyle/>
          <a:p>
            <a:fld id="{92A8B19F-20C7-4085-9E2D-441ECA407C0A}" type="slidenum">
              <a:rPr lang="pt-BR" smtClean="0"/>
              <a:t>13</a:t>
            </a:fld>
            <a:endParaRPr lang="pt-BR"/>
          </a:p>
        </p:txBody>
      </p:sp>
    </p:spTree>
    <p:extLst>
      <p:ext uri="{BB962C8B-B14F-4D97-AF65-F5344CB8AC3E}">
        <p14:creationId xmlns:p14="http://schemas.microsoft.com/office/powerpoint/2010/main" val="14273576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800" dirty="0">
                <a:effectLst/>
                <a:latin typeface="Arial" panose="020B0604020202020204" pitchFamily="34" charset="0"/>
                <a:ea typeface="Calibri" panose="020F0502020204030204" pitchFamily="34" charset="0"/>
              </a:rPr>
              <a:t>No slide é apresentado o projeto de instrumentação definido para os trechos experimentais. A superestrutura será instrumentada para monitorar as tensões e deformações mobilizadas nos elementos do pavimento da via férrea. No sublastro serão feitas pequenas cavas (20 cm de diâmetro), em pontos de interesse, até atingir uma profundidade de 10 a 15 cm abaixo subleito. Nestas cavas serão instalados os instrumentos de interface subleito-sublastro, objetivando medições de tensões (células de tensão total), deformações (perfis H instrumentados com </a:t>
            </a:r>
            <a:r>
              <a:rPr lang="pt-BR" sz="1800" dirty="0" err="1">
                <a:effectLst/>
                <a:latin typeface="Arial" panose="020B0604020202020204" pitchFamily="34" charset="0"/>
                <a:ea typeface="Calibri" panose="020F0502020204030204" pitchFamily="34" charset="0"/>
              </a:rPr>
              <a:t>strain</a:t>
            </a:r>
            <a:r>
              <a:rPr lang="pt-BR" sz="1800" dirty="0">
                <a:effectLst/>
                <a:latin typeface="Arial" panose="020B0604020202020204" pitchFamily="34" charset="0"/>
                <a:ea typeface="Calibri" panose="020F0502020204030204" pitchFamily="34" charset="0"/>
              </a:rPr>
              <a:t> </a:t>
            </a:r>
            <a:r>
              <a:rPr lang="pt-BR" sz="1800" dirty="0" err="1">
                <a:effectLst/>
                <a:latin typeface="Arial" panose="020B0604020202020204" pitchFamily="34" charset="0"/>
                <a:ea typeface="Calibri" panose="020F0502020204030204" pitchFamily="34" charset="0"/>
              </a:rPr>
              <a:t>gages</a:t>
            </a:r>
            <a:r>
              <a:rPr lang="pt-BR" sz="1800" dirty="0">
                <a:effectLst/>
                <a:latin typeface="Arial" panose="020B0604020202020204" pitchFamily="34" charset="0"/>
                <a:ea typeface="Calibri" panose="020F0502020204030204" pitchFamily="34" charset="0"/>
              </a:rPr>
              <a:t>) e umidade no solo (umidostatos). O procedimento será repetido no topo da camada de sublastro – serão feitas pequenas cavas no sublastro para instalação dos instrumentos de interface sublastro-lastro, objetivando as mesmas medições (tensões, deformações e umidade no solo).</a:t>
            </a:r>
            <a:endParaRPr lang="pt-BR" dirty="0"/>
          </a:p>
        </p:txBody>
      </p:sp>
      <p:sp>
        <p:nvSpPr>
          <p:cNvPr id="4" name="Espaço Reservado para Número de Slide 3"/>
          <p:cNvSpPr>
            <a:spLocks noGrp="1"/>
          </p:cNvSpPr>
          <p:nvPr>
            <p:ph type="sldNum" sz="quarter" idx="5"/>
          </p:nvPr>
        </p:nvSpPr>
        <p:spPr/>
        <p:txBody>
          <a:bodyPr/>
          <a:lstStyle/>
          <a:p>
            <a:fld id="{92A8B19F-20C7-4085-9E2D-441ECA407C0A}" type="slidenum">
              <a:rPr lang="pt-BR" smtClean="0"/>
              <a:t>14</a:t>
            </a:fld>
            <a:endParaRPr lang="pt-BR"/>
          </a:p>
        </p:txBody>
      </p:sp>
    </p:spTree>
    <p:extLst>
      <p:ext uri="{BB962C8B-B14F-4D97-AF65-F5344CB8AC3E}">
        <p14:creationId xmlns:p14="http://schemas.microsoft.com/office/powerpoint/2010/main" val="35560959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800" dirty="0">
                <a:effectLst/>
                <a:latin typeface="Arial" panose="020B0604020202020204" pitchFamily="34" charset="0"/>
                <a:ea typeface="Calibri" panose="020F0502020204030204" pitchFamily="34" charset="0"/>
              </a:rPr>
              <a:t>Serão instaladas células de pressão em diferentes profundidades. O arranjo das direções células de pressão nas seções  objetiva a medição das tensões vertical e horizontal. Isso pode ser útil para avaliar as tensões confinantes de campo, visto que os módulos de resiliência das camadas granulares e de solos são função das tensões confinantes.</a:t>
            </a:r>
            <a:endParaRPr lang="pt-BR" dirty="0"/>
          </a:p>
        </p:txBody>
      </p:sp>
      <p:sp>
        <p:nvSpPr>
          <p:cNvPr id="4" name="Espaço Reservado para Número de Slide 3"/>
          <p:cNvSpPr>
            <a:spLocks noGrp="1"/>
          </p:cNvSpPr>
          <p:nvPr>
            <p:ph type="sldNum" sz="quarter" idx="5"/>
          </p:nvPr>
        </p:nvSpPr>
        <p:spPr/>
        <p:txBody>
          <a:bodyPr/>
          <a:lstStyle/>
          <a:p>
            <a:fld id="{92A8B19F-20C7-4085-9E2D-441ECA407C0A}" type="slidenum">
              <a:rPr lang="pt-BR" smtClean="0"/>
              <a:t>15</a:t>
            </a:fld>
            <a:endParaRPr lang="pt-BR"/>
          </a:p>
        </p:txBody>
      </p:sp>
    </p:spTree>
    <p:extLst>
      <p:ext uri="{BB962C8B-B14F-4D97-AF65-F5344CB8AC3E}">
        <p14:creationId xmlns:p14="http://schemas.microsoft.com/office/powerpoint/2010/main" val="27424948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algn="just">
              <a:lnSpc>
                <a:spcPct val="115000"/>
              </a:lnSpc>
            </a:pPr>
            <a:r>
              <a:rPr lang="pt-BR" sz="1800" dirty="0">
                <a:effectLst/>
                <a:latin typeface="Arial" panose="020B0604020202020204" pitchFamily="34" charset="0"/>
                <a:ea typeface="Calibri" panose="020F0502020204030204" pitchFamily="34" charset="0"/>
                <a:cs typeface="Times New Roman" panose="02020603050405020304" pitchFamily="18" charset="0"/>
              </a:rPr>
              <a:t>Como parte das medições a ser realizadas nos trechos experimentais tem-se a medição das deformações. A medição de deformações associada às tensões pode fornecer o módulo de elasticidade em diferentes cenários. Em se tratando de uma instrumentação </a:t>
            </a:r>
            <a:r>
              <a:rPr lang="pt-BR" sz="1800" i="1" dirty="0">
                <a:effectLst/>
                <a:latin typeface="Arial" panose="020B0604020202020204" pitchFamily="34" charset="0"/>
                <a:ea typeface="Calibri" panose="020F0502020204030204" pitchFamily="34" charset="0"/>
                <a:cs typeface="Times New Roman" panose="02020603050405020304" pitchFamily="18" charset="0"/>
              </a:rPr>
              <a:t>in situ</a:t>
            </a:r>
            <a:r>
              <a:rPr lang="pt-BR" sz="1800" dirty="0">
                <a:effectLst/>
                <a:latin typeface="Arial" panose="020B0604020202020204" pitchFamily="34" charset="0"/>
                <a:ea typeface="Calibri" panose="020F0502020204030204" pitchFamily="34" charset="0"/>
                <a:cs typeface="Times New Roman" panose="02020603050405020304" pitchFamily="18" charset="0"/>
              </a:rPr>
              <a:t>, é possível compreender a deformação resiliente e permanente dos materiais presentes no pavimento. Esses conceitos são pouco explorados no modal ferroviário e, por isso, a experiência das aplicações rodoviárias se faz presente.</a:t>
            </a:r>
          </a:p>
          <a:p>
            <a:pPr algn="just">
              <a:lnSpc>
                <a:spcPct val="115000"/>
              </a:lnSpc>
            </a:pPr>
            <a:r>
              <a:rPr lang="pt-BR" sz="1800" dirty="0">
                <a:effectLst/>
                <a:latin typeface="Arial" panose="020B0604020202020204" pitchFamily="34" charset="0"/>
                <a:ea typeface="Calibri" panose="020F0502020204030204" pitchFamily="34" charset="0"/>
                <a:cs typeface="Times New Roman" panose="02020603050405020304" pitchFamily="18" charset="0"/>
              </a:rPr>
              <a:t> </a:t>
            </a:r>
          </a:p>
          <a:p>
            <a:endParaRPr lang="pt-BR" dirty="0"/>
          </a:p>
        </p:txBody>
      </p:sp>
      <p:sp>
        <p:nvSpPr>
          <p:cNvPr id="4" name="Espaço Reservado para Número de Slide 3"/>
          <p:cNvSpPr>
            <a:spLocks noGrp="1"/>
          </p:cNvSpPr>
          <p:nvPr>
            <p:ph type="sldNum" sz="quarter" idx="5"/>
          </p:nvPr>
        </p:nvSpPr>
        <p:spPr/>
        <p:txBody>
          <a:bodyPr/>
          <a:lstStyle/>
          <a:p>
            <a:fld id="{92A8B19F-20C7-4085-9E2D-441ECA407C0A}" type="slidenum">
              <a:rPr lang="pt-BR" smtClean="0"/>
              <a:t>16</a:t>
            </a:fld>
            <a:endParaRPr lang="pt-BR"/>
          </a:p>
        </p:txBody>
      </p:sp>
    </p:spTree>
    <p:extLst>
      <p:ext uri="{BB962C8B-B14F-4D97-AF65-F5344CB8AC3E}">
        <p14:creationId xmlns:p14="http://schemas.microsoft.com/office/powerpoint/2010/main" val="4513694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800" dirty="0">
                <a:effectLst/>
                <a:latin typeface="Arial" panose="020B0604020202020204" pitchFamily="34" charset="0"/>
                <a:ea typeface="Calibri" panose="020F0502020204030204" pitchFamily="34" charset="0"/>
                <a:cs typeface="Times New Roman" panose="02020603050405020304" pitchFamily="18" charset="0"/>
              </a:rPr>
              <a:t>A utilização deste tipo de sensores desempenha um papel importante , sendo que pode ser avaliada a influência que tem a variação no teor de água das camadas de solo e granulares no desempenho mecânico do pavimento. Sendo assim, a aquisição desses dados tem grande importância na criação dos modelos de deterioração dos pavimentos. </a:t>
            </a:r>
            <a:endParaRPr lang="pt-BR" dirty="0"/>
          </a:p>
        </p:txBody>
      </p:sp>
      <p:sp>
        <p:nvSpPr>
          <p:cNvPr id="4" name="Espaço Reservado para Número de Slide 3"/>
          <p:cNvSpPr>
            <a:spLocks noGrp="1"/>
          </p:cNvSpPr>
          <p:nvPr>
            <p:ph type="sldNum" sz="quarter" idx="5"/>
          </p:nvPr>
        </p:nvSpPr>
        <p:spPr/>
        <p:txBody>
          <a:bodyPr/>
          <a:lstStyle/>
          <a:p>
            <a:fld id="{92A8B19F-20C7-4085-9E2D-441ECA407C0A}" type="slidenum">
              <a:rPr lang="pt-BR" smtClean="0"/>
              <a:t>17</a:t>
            </a:fld>
            <a:endParaRPr lang="pt-BR"/>
          </a:p>
        </p:txBody>
      </p:sp>
    </p:spTree>
    <p:extLst>
      <p:ext uri="{BB962C8B-B14F-4D97-AF65-F5344CB8AC3E}">
        <p14:creationId xmlns:p14="http://schemas.microsoft.com/office/powerpoint/2010/main" val="8664854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800" dirty="0">
                <a:effectLst/>
                <a:latin typeface="Arial" panose="020B0604020202020204" pitchFamily="34" charset="0"/>
                <a:ea typeface="Calibri" panose="020F0502020204030204" pitchFamily="34" charset="0"/>
                <a:cs typeface="Times New Roman" panose="02020603050405020304" pitchFamily="18" charset="0"/>
              </a:rPr>
              <a:t>Atualmente está sendo utilizada a ferramenta computacional </a:t>
            </a:r>
            <a:r>
              <a:rPr lang="pt-BR" sz="1800" dirty="0" err="1">
                <a:effectLst/>
                <a:latin typeface="Arial" panose="020B0604020202020204" pitchFamily="34" charset="0"/>
                <a:ea typeface="Calibri" panose="020F0502020204030204" pitchFamily="34" charset="0"/>
                <a:cs typeface="Times New Roman" panose="02020603050405020304" pitchFamily="18" charset="0"/>
              </a:rPr>
              <a:t>SysTrain</a:t>
            </a:r>
            <a:r>
              <a:rPr lang="pt-BR" sz="1800" dirty="0">
                <a:effectLst/>
                <a:latin typeface="Arial" panose="020B0604020202020204" pitchFamily="34" charset="0"/>
                <a:ea typeface="Calibri" panose="020F0502020204030204" pitchFamily="34" charset="0"/>
                <a:cs typeface="Times New Roman" panose="02020603050405020304" pitchFamily="18" charset="0"/>
              </a:rPr>
              <a:t>, desenvolvida especialmente para a área ferroviária. O software adota o CAE (</a:t>
            </a:r>
            <a:r>
              <a:rPr lang="pt-BR" sz="1800" i="1" dirty="0">
                <a:effectLst/>
                <a:latin typeface="Arial" panose="020B0604020202020204" pitchFamily="34" charset="0"/>
                <a:ea typeface="Calibri" panose="020F0502020204030204" pitchFamily="34" charset="0"/>
                <a:cs typeface="Times New Roman" panose="02020603050405020304" pitchFamily="18" charset="0"/>
              </a:rPr>
              <a:t>Computer </a:t>
            </a:r>
            <a:r>
              <a:rPr lang="pt-BR" sz="1800" i="1" dirty="0" err="1">
                <a:effectLst/>
                <a:latin typeface="Arial" panose="020B0604020202020204" pitchFamily="34" charset="0"/>
                <a:ea typeface="Calibri" panose="020F0502020204030204" pitchFamily="34" charset="0"/>
                <a:cs typeface="Times New Roman" panose="02020603050405020304" pitchFamily="18" charset="0"/>
              </a:rPr>
              <a:t>Aided</a:t>
            </a:r>
            <a:r>
              <a:rPr lang="pt-BR" sz="1800" i="1" dirty="0">
                <a:effectLst/>
                <a:latin typeface="Arial" panose="020B0604020202020204" pitchFamily="34" charset="0"/>
                <a:ea typeface="Calibri" panose="020F0502020204030204" pitchFamily="34" charset="0"/>
                <a:cs typeface="Times New Roman" panose="02020603050405020304" pitchFamily="18" charset="0"/>
              </a:rPr>
              <a:t> </a:t>
            </a:r>
            <a:r>
              <a:rPr lang="pt-BR" sz="1800" i="1" dirty="0" err="1">
                <a:effectLst/>
                <a:latin typeface="Arial" panose="020B0604020202020204" pitchFamily="34" charset="0"/>
                <a:ea typeface="Calibri" panose="020F0502020204030204" pitchFamily="34" charset="0"/>
                <a:cs typeface="Times New Roman" panose="02020603050405020304" pitchFamily="18" charset="0"/>
              </a:rPr>
              <a:t>Engineering</a:t>
            </a:r>
            <a:r>
              <a:rPr lang="pt-BR" sz="1800" dirty="0">
                <a:effectLst/>
                <a:latin typeface="Arial" panose="020B0604020202020204" pitchFamily="34" charset="0"/>
                <a:ea typeface="Calibri" panose="020F0502020204030204" pitchFamily="34" charset="0"/>
                <a:cs typeface="Times New Roman" panose="02020603050405020304" pitchFamily="18" charset="0"/>
              </a:rPr>
              <a:t>) para analisar o comportamento estrutural de pavimentos ferroviários submetidos às cargas dos vagões, auxiliando no dimensionamento dos trilhos, dormentes e camadas e utilizando o Método dos Elementos Finitos para calcular os deslocamentos, tensões e esforços </a:t>
            </a:r>
            <a:endParaRPr lang="pt-BR" dirty="0"/>
          </a:p>
        </p:txBody>
      </p:sp>
      <p:sp>
        <p:nvSpPr>
          <p:cNvPr id="4" name="Espaço Reservado para Número de Slide 3"/>
          <p:cNvSpPr>
            <a:spLocks noGrp="1"/>
          </p:cNvSpPr>
          <p:nvPr>
            <p:ph type="sldNum" sz="quarter" idx="5"/>
          </p:nvPr>
        </p:nvSpPr>
        <p:spPr/>
        <p:txBody>
          <a:bodyPr/>
          <a:lstStyle/>
          <a:p>
            <a:fld id="{92A8B19F-20C7-4085-9E2D-441ECA407C0A}" type="slidenum">
              <a:rPr lang="pt-BR" smtClean="0"/>
              <a:t>18</a:t>
            </a:fld>
            <a:endParaRPr lang="pt-BR"/>
          </a:p>
        </p:txBody>
      </p:sp>
    </p:spTree>
    <p:extLst>
      <p:ext uri="{BB962C8B-B14F-4D97-AF65-F5344CB8AC3E}">
        <p14:creationId xmlns:p14="http://schemas.microsoft.com/office/powerpoint/2010/main" val="30517055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800" dirty="0">
                <a:effectLst/>
                <a:latin typeface="Arial" panose="020B0604020202020204" pitchFamily="34" charset="0"/>
                <a:ea typeface="Calibri" panose="020F0502020204030204" pitchFamily="34" charset="0"/>
                <a:cs typeface="Times New Roman" panose="02020603050405020304" pitchFamily="18" charset="0"/>
              </a:rPr>
              <a:t>O sistema de carregamento dinâmico que foi adquirido e instalado, o mesmo possibilitara a montagem do modelo físico em laboratório. A configuração dos ensaios ainda está em processo de definição. É importante destacar que os ensaios serão realizados em condições que permitam simular as condições físicas e os níveis de tensão a que estes materiais estarão sujeitos nas camadas de pavimento ferroviário, quando submetidos a cargas em movimento. Estes ensaios consistem na aplicação de um determinado número de ciclos de carga, a corpos de prova de materiais granulares, como o lastro, simulando os níveis de tensão a que as camadas de pavimento estarão sujeitas, e medindo as deformações axiais induzidas nas amostras.</a:t>
            </a:r>
            <a:endParaRPr lang="pt-BR" dirty="0"/>
          </a:p>
        </p:txBody>
      </p:sp>
      <p:sp>
        <p:nvSpPr>
          <p:cNvPr id="4" name="Espaço Reservado para Número de Slide 3"/>
          <p:cNvSpPr>
            <a:spLocks noGrp="1"/>
          </p:cNvSpPr>
          <p:nvPr>
            <p:ph type="sldNum" sz="quarter" idx="5"/>
          </p:nvPr>
        </p:nvSpPr>
        <p:spPr/>
        <p:txBody>
          <a:bodyPr/>
          <a:lstStyle/>
          <a:p>
            <a:fld id="{92A8B19F-20C7-4085-9E2D-441ECA407C0A}" type="slidenum">
              <a:rPr lang="pt-BR" smtClean="0"/>
              <a:t>19</a:t>
            </a:fld>
            <a:endParaRPr lang="pt-BR"/>
          </a:p>
        </p:txBody>
      </p:sp>
    </p:spTree>
    <p:extLst>
      <p:ext uri="{BB962C8B-B14F-4D97-AF65-F5344CB8AC3E}">
        <p14:creationId xmlns:p14="http://schemas.microsoft.com/office/powerpoint/2010/main" val="5866074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dirty="0"/>
              <a:t>Para a execução dos ensaios no</a:t>
            </a:r>
            <a:r>
              <a:rPr lang="pt-BR" baseline="0" dirty="0"/>
              <a:t> modelo físico, será inicialmente realizados os ensaios laboratoriais para a caracterização dos materiais de lastros, verificando se são materiais aptos como lastro, de acordo com as normas. Em conjunto, será realizado a seleção dos materiais geossintéticos para reforço, dando maior atenção para </a:t>
            </a:r>
            <a:r>
              <a:rPr lang="pt-BR" baseline="0" dirty="0" err="1"/>
              <a:t>geogrelhas</a:t>
            </a:r>
            <a:r>
              <a:rPr lang="pt-BR" baseline="0" dirty="0"/>
              <a:t>, geocélulas e geotêxteis. Na sequencia, serão selecionados os instrumentos mais indicados para cada tipo de ensaio a ser realizado. Após reunir todas essas informações, serão executados os ensaios no equipamento de escala real, de acordo com o esquema definido, visando o melhor desempenho para cada situação. Consoante a isso, também será acompanhado o processo de execução do trecho experimental disponibilizado pela concessionária ferroviária, visando ter o melhor desempenho em conjunto com o modelo de escala real.</a:t>
            </a:r>
            <a:endParaRPr lang="pt-BR" dirty="0"/>
          </a:p>
          <a:p>
            <a:endParaRPr lang="pt-BR" dirty="0"/>
          </a:p>
        </p:txBody>
      </p:sp>
      <p:sp>
        <p:nvSpPr>
          <p:cNvPr id="4" name="Espaço Reservado para Número de Slide 3"/>
          <p:cNvSpPr>
            <a:spLocks noGrp="1"/>
          </p:cNvSpPr>
          <p:nvPr>
            <p:ph type="sldNum" sz="quarter" idx="5"/>
          </p:nvPr>
        </p:nvSpPr>
        <p:spPr/>
        <p:txBody>
          <a:bodyPr/>
          <a:lstStyle/>
          <a:p>
            <a:fld id="{92A8B19F-20C7-4085-9E2D-441ECA407C0A}" type="slidenum">
              <a:rPr lang="pt-BR" smtClean="0"/>
              <a:t>20</a:t>
            </a:fld>
            <a:endParaRPr lang="pt-BR"/>
          </a:p>
        </p:txBody>
      </p:sp>
    </p:spTree>
    <p:extLst>
      <p:ext uri="{BB962C8B-B14F-4D97-AF65-F5344CB8AC3E}">
        <p14:creationId xmlns:p14="http://schemas.microsoft.com/office/powerpoint/2010/main" val="23508616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Destaques para os principais acontecimentos na frente rodoviária até o momento.</a:t>
            </a:r>
          </a:p>
        </p:txBody>
      </p:sp>
      <p:sp>
        <p:nvSpPr>
          <p:cNvPr id="4" name="Espaço Reservado para Número de Slide 3"/>
          <p:cNvSpPr>
            <a:spLocks noGrp="1"/>
          </p:cNvSpPr>
          <p:nvPr>
            <p:ph type="sldNum" sz="quarter" idx="5"/>
          </p:nvPr>
        </p:nvSpPr>
        <p:spPr/>
        <p:txBody>
          <a:bodyPr/>
          <a:lstStyle/>
          <a:p>
            <a:fld id="{92A8B19F-20C7-4085-9E2D-441ECA407C0A}" type="slidenum">
              <a:rPr lang="pt-BR" smtClean="0"/>
              <a:t>3</a:t>
            </a:fld>
            <a:endParaRPr lang="pt-BR"/>
          </a:p>
        </p:txBody>
      </p:sp>
    </p:spTree>
    <p:extLst>
      <p:ext uri="{BB962C8B-B14F-4D97-AF65-F5344CB8AC3E}">
        <p14:creationId xmlns:p14="http://schemas.microsoft.com/office/powerpoint/2010/main" val="22365174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Os</a:t>
            </a:r>
            <a:r>
              <a:rPr lang="pt-BR" baseline="0" dirty="0"/>
              <a:t> geossintéticos pode atuar em diferentes situações em uma obra, entre elas, ser utilizada como elemento de drenagem e filtração e, podendo desempenhar em conjunto, como camada de reforço e separação de materiais. Na 1ª foto, vemos a utilização de um geotêxtil para filtração em um trecho ferroviário. Na 2ª foto, temos a aplicação em uma vala e na 3ª, em uma área de esporte e lazer, demonstrando assim, sua ampla gama de possibilidade de utilização.</a:t>
            </a:r>
          </a:p>
          <a:p>
            <a:r>
              <a:rPr lang="pt-BR" dirty="0"/>
              <a:t>Com o intuito de avaliar o desempenho</a:t>
            </a:r>
            <a:r>
              <a:rPr lang="pt-BR" baseline="0" dirty="0"/>
              <a:t> de geossintéticos com função de drenagem/filtração, foi desenvolvido um banco de dados englobando diferentes aspectos relevantes para a utilização do geossintético. Em conjunto, foi desenvolvida uma dissertação sobre o tema e, somando todo o contexto, será utilizado de todo o conhecimento para aplicação nos trechos experimentais.</a:t>
            </a:r>
            <a:endParaRPr lang="pt-BR" dirty="0"/>
          </a:p>
          <a:p>
            <a:endParaRPr lang="pt-BR" dirty="0"/>
          </a:p>
        </p:txBody>
      </p:sp>
      <p:sp>
        <p:nvSpPr>
          <p:cNvPr id="4" name="Espaço Reservado para Número de Slide 3"/>
          <p:cNvSpPr>
            <a:spLocks noGrp="1"/>
          </p:cNvSpPr>
          <p:nvPr>
            <p:ph type="sldNum" sz="quarter" idx="5"/>
          </p:nvPr>
        </p:nvSpPr>
        <p:spPr/>
        <p:txBody>
          <a:bodyPr/>
          <a:lstStyle/>
          <a:p>
            <a:fld id="{92A8B19F-20C7-4085-9E2D-441ECA407C0A}" type="slidenum">
              <a:rPr lang="pt-BR" smtClean="0"/>
              <a:t>21</a:t>
            </a:fld>
            <a:endParaRPr lang="pt-BR"/>
          </a:p>
        </p:txBody>
      </p:sp>
    </p:spTree>
    <p:extLst>
      <p:ext uri="{BB962C8B-B14F-4D97-AF65-F5344CB8AC3E}">
        <p14:creationId xmlns:p14="http://schemas.microsoft.com/office/powerpoint/2010/main" val="36153244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A calibração e validação do programa </a:t>
            </a:r>
            <a:r>
              <a:rPr lang="pt-BR" dirty="0" err="1"/>
              <a:t>MeDiNa</a:t>
            </a:r>
            <a:r>
              <a:rPr lang="pt-BR" dirty="0"/>
              <a:t> ocorreu com trechos em que o controle ou medição do trincamento do revestimento foi realizado segundo o método da grelha, ou </a:t>
            </a:r>
            <a:r>
              <a:rPr lang="pt-BR" dirty="0" err="1"/>
              <a:t>frequencia</a:t>
            </a:r>
            <a:r>
              <a:rPr lang="pt-BR" dirty="0"/>
              <a:t> de trincamento. Este método é normatizado segundo a PRO 433/2021.  Anteriormente esta avaliação era guiada pela PRO 007/2003. Os estudos realizados até o momento indicam que a realização desta avaliação segundo “frequência de trincamento” apresentam resultados majorados quando comparados aos resultados de medição de AT.</a:t>
            </a:r>
          </a:p>
        </p:txBody>
      </p:sp>
      <p:sp>
        <p:nvSpPr>
          <p:cNvPr id="4" name="Espaço Reservado para Número de Slide 3"/>
          <p:cNvSpPr>
            <a:spLocks noGrp="1"/>
          </p:cNvSpPr>
          <p:nvPr>
            <p:ph type="sldNum" sz="quarter" idx="5"/>
          </p:nvPr>
        </p:nvSpPr>
        <p:spPr/>
        <p:txBody>
          <a:bodyPr/>
          <a:lstStyle/>
          <a:p>
            <a:fld id="{92A8B19F-20C7-4085-9E2D-441ECA407C0A}" type="slidenum">
              <a:rPr lang="pt-BR" smtClean="0"/>
              <a:t>4</a:t>
            </a:fld>
            <a:endParaRPr lang="pt-BR"/>
          </a:p>
        </p:txBody>
      </p:sp>
    </p:spTree>
    <p:extLst>
      <p:ext uri="{BB962C8B-B14F-4D97-AF65-F5344CB8AC3E}">
        <p14:creationId xmlns:p14="http://schemas.microsoft.com/office/powerpoint/2010/main" val="14451777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O DNIT disponibilizou para a equipe de projeto o estudo completo do programa HDM-4.  Foram avaliadas todas as Unidades de Amostragem. Os dados da época não apresentam resultados de ensaios de rigidez e desempenho/danificação das camadas. No entanto, apresentam com detalhes os demais ensaios de caracterização dos materiais e ensaios de campo, como por </a:t>
            </a:r>
            <a:r>
              <a:rPr lang="pt-BR" dirty="0" err="1"/>
              <a:t>ex</a:t>
            </a:r>
            <a:r>
              <a:rPr lang="pt-BR" dirty="0"/>
              <a:t> a metodologia de medição de AT segundo a PRO 007/2003. Foi necessário selecionar entre as 50 unidades aquelas que apresentavam características similares aos trechos utilizados na calibração do programa. Vencido esta etapa, estes foram os trechos selecionados para os trabalhos seguintes. O grupo desenvolveu uma metodologia para a “transformação “  de AT segundo a PRO 007/2003 para frequência de trincamento segundo a PRO 433/2021.</a:t>
            </a:r>
          </a:p>
        </p:txBody>
      </p:sp>
      <p:sp>
        <p:nvSpPr>
          <p:cNvPr id="4" name="Espaço Reservado para Número de Slide 3"/>
          <p:cNvSpPr>
            <a:spLocks noGrp="1"/>
          </p:cNvSpPr>
          <p:nvPr>
            <p:ph type="sldNum" sz="quarter" idx="5"/>
          </p:nvPr>
        </p:nvSpPr>
        <p:spPr/>
        <p:txBody>
          <a:bodyPr/>
          <a:lstStyle/>
          <a:p>
            <a:fld id="{92A8B19F-20C7-4085-9E2D-441ECA407C0A}" type="slidenum">
              <a:rPr lang="pt-BR" smtClean="0"/>
              <a:t>5</a:t>
            </a:fld>
            <a:endParaRPr lang="pt-BR"/>
          </a:p>
        </p:txBody>
      </p:sp>
    </p:spTree>
    <p:extLst>
      <p:ext uri="{BB962C8B-B14F-4D97-AF65-F5344CB8AC3E}">
        <p14:creationId xmlns:p14="http://schemas.microsoft.com/office/powerpoint/2010/main" val="4336639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Apresentação dos dados apenas do HDM-4. Dados estes que sofreram a transformação.</a:t>
            </a:r>
          </a:p>
        </p:txBody>
      </p:sp>
      <p:sp>
        <p:nvSpPr>
          <p:cNvPr id="4" name="Espaço Reservado para Número de Slide 3"/>
          <p:cNvSpPr>
            <a:spLocks noGrp="1"/>
          </p:cNvSpPr>
          <p:nvPr>
            <p:ph type="sldNum" sz="quarter" idx="5"/>
          </p:nvPr>
        </p:nvSpPr>
        <p:spPr/>
        <p:txBody>
          <a:bodyPr/>
          <a:lstStyle/>
          <a:p>
            <a:fld id="{92A8B19F-20C7-4085-9E2D-441ECA407C0A}" type="slidenum">
              <a:rPr lang="pt-BR" smtClean="0"/>
              <a:t>6</a:t>
            </a:fld>
            <a:endParaRPr lang="pt-BR"/>
          </a:p>
        </p:txBody>
      </p:sp>
    </p:spTree>
    <p:extLst>
      <p:ext uri="{BB962C8B-B14F-4D97-AF65-F5344CB8AC3E}">
        <p14:creationId xmlns:p14="http://schemas.microsoft.com/office/powerpoint/2010/main" val="42053673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Apresentação dos dados combinados com a o banco de dados da UFSM  e os dados do HDM-4. Os resultados apontam para a boa correlação entre a conversão dos métodos de medição de trincas. Este estudo permitirá avaliar a possibilidade de que futuramente o programa </a:t>
            </a:r>
            <a:r>
              <a:rPr lang="pt-BR" dirty="0" err="1"/>
              <a:t>MeDiNa</a:t>
            </a:r>
            <a:r>
              <a:rPr lang="pt-BR" dirty="0"/>
              <a:t> exprima os resultados de dimensionamento aplicando ambas metodologias.</a:t>
            </a:r>
          </a:p>
        </p:txBody>
      </p:sp>
      <p:sp>
        <p:nvSpPr>
          <p:cNvPr id="4" name="Espaço Reservado para Número de Slide 3"/>
          <p:cNvSpPr>
            <a:spLocks noGrp="1"/>
          </p:cNvSpPr>
          <p:nvPr>
            <p:ph type="sldNum" sz="quarter" idx="5"/>
          </p:nvPr>
        </p:nvSpPr>
        <p:spPr/>
        <p:txBody>
          <a:bodyPr/>
          <a:lstStyle/>
          <a:p>
            <a:fld id="{92A8B19F-20C7-4085-9E2D-441ECA407C0A}" type="slidenum">
              <a:rPr lang="pt-BR" smtClean="0"/>
              <a:t>7</a:t>
            </a:fld>
            <a:endParaRPr lang="pt-BR"/>
          </a:p>
        </p:txBody>
      </p:sp>
    </p:spTree>
    <p:extLst>
      <p:ext uri="{BB962C8B-B14F-4D97-AF65-F5344CB8AC3E}">
        <p14:creationId xmlns:p14="http://schemas.microsoft.com/office/powerpoint/2010/main" val="35119167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Outro passo importantíssimo no avanço do projeto está em relação à implementação de trechos experimentais. Inicialmente foram previstas diferentes fontes  de dados para o apoio do aprimoramento da calibração. Com a dificuldade em se resgatar a condição dos materiais aplicados nas camadas e o tráfego, partiu-se para a prospecção de possíveis trechos experimentais. </a:t>
            </a:r>
          </a:p>
        </p:txBody>
      </p:sp>
      <p:sp>
        <p:nvSpPr>
          <p:cNvPr id="4" name="Espaço Reservado para Número de Slide 3"/>
          <p:cNvSpPr>
            <a:spLocks noGrp="1"/>
          </p:cNvSpPr>
          <p:nvPr>
            <p:ph type="sldNum" sz="quarter" idx="5"/>
          </p:nvPr>
        </p:nvSpPr>
        <p:spPr/>
        <p:txBody>
          <a:bodyPr/>
          <a:lstStyle/>
          <a:p>
            <a:fld id="{92A8B19F-20C7-4085-9E2D-441ECA407C0A}" type="slidenum">
              <a:rPr lang="pt-BR" smtClean="0"/>
              <a:t>8</a:t>
            </a:fld>
            <a:endParaRPr lang="pt-BR"/>
          </a:p>
        </p:txBody>
      </p:sp>
    </p:spTree>
    <p:extLst>
      <p:ext uri="{BB962C8B-B14F-4D97-AF65-F5344CB8AC3E}">
        <p14:creationId xmlns:p14="http://schemas.microsoft.com/office/powerpoint/2010/main" val="2558701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Com o esforço do DNIT, IPR, suas seções regionais e o apoio da equipe do projeto, foram implementados 4 trechos experimentais entre agosto e outubro de 2021. A especificação destes trechos foi amplamente discutida entre o IPR, as seções regionais e as empreiteiras da obra. Foram realizadas visitas de campo que possibilitaram o reconhecimento do local, orientações de campo e coleta.</a:t>
            </a:r>
          </a:p>
        </p:txBody>
      </p:sp>
      <p:sp>
        <p:nvSpPr>
          <p:cNvPr id="4" name="Espaço Reservado para Número de Slide 3"/>
          <p:cNvSpPr>
            <a:spLocks noGrp="1"/>
          </p:cNvSpPr>
          <p:nvPr>
            <p:ph type="sldNum" sz="quarter" idx="5"/>
          </p:nvPr>
        </p:nvSpPr>
        <p:spPr/>
        <p:txBody>
          <a:bodyPr/>
          <a:lstStyle/>
          <a:p>
            <a:fld id="{92A8B19F-20C7-4085-9E2D-441ECA407C0A}" type="slidenum">
              <a:rPr lang="pt-BR" smtClean="0"/>
              <a:t>9</a:t>
            </a:fld>
            <a:endParaRPr lang="pt-BR"/>
          </a:p>
        </p:txBody>
      </p:sp>
    </p:spTree>
    <p:extLst>
      <p:ext uri="{BB962C8B-B14F-4D97-AF65-F5344CB8AC3E}">
        <p14:creationId xmlns:p14="http://schemas.microsoft.com/office/powerpoint/2010/main" val="32429883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dirty="0"/>
              <a:t>Dentro dos trechos prospectados estão inseridos os segmentos A, B e C nos Lotes 1 e 2 da obra do Exército localizada em Barra do Ribeiro. Se trata de uma obra de implantação de pista dupla em pavimento flexível. Os trechos se encontram no sentido crescente da rodovia. Os trechos foram prospectados há 1 ano e hoje os três segmentos se encontram finalizados.  O simulador se encontra em operação no segmento A que apresenta as características segundo é descrito na imagem.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pt-BR"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pt-BR" dirty="0"/>
          </a:p>
          <a:p>
            <a:endParaRPr lang="pt-BR" dirty="0"/>
          </a:p>
        </p:txBody>
      </p:sp>
      <p:sp>
        <p:nvSpPr>
          <p:cNvPr id="4" name="Espaço Reservado para Número de Slide 3"/>
          <p:cNvSpPr>
            <a:spLocks noGrp="1"/>
          </p:cNvSpPr>
          <p:nvPr>
            <p:ph type="sldNum" sz="quarter" idx="5"/>
          </p:nvPr>
        </p:nvSpPr>
        <p:spPr/>
        <p:txBody>
          <a:bodyPr/>
          <a:lstStyle/>
          <a:p>
            <a:fld id="{92A8B19F-20C7-4085-9E2D-441ECA407C0A}" type="slidenum">
              <a:rPr lang="pt-BR" smtClean="0"/>
              <a:t>10</a:t>
            </a:fld>
            <a:endParaRPr lang="pt-BR"/>
          </a:p>
        </p:txBody>
      </p:sp>
    </p:spTree>
    <p:extLst>
      <p:ext uri="{BB962C8B-B14F-4D97-AF65-F5344CB8AC3E}">
        <p14:creationId xmlns:p14="http://schemas.microsoft.com/office/powerpoint/2010/main" val="36754206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86E77D7-1632-43DC-8285-82BF9A41116C}"/>
              </a:ext>
            </a:extLst>
          </p:cNvPr>
          <p:cNvSpPr>
            <a:spLocks noGrp="1"/>
          </p:cNvSpPr>
          <p:nvPr>
            <p:ph type="ctrTitle"/>
          </p:nvPr>
        </p:nvSpPr>
        <p:spPr>
          <a:xfrm>
            <a:off x="1524000" y="1122363"/>
            <a:ext cx="9144000" cy="2387600"/>
          </a:xfrm>
        </p:spPr>
        <p:txBody>
          <a:bodyPr anchor="b"/>
          <a:lstStyle>
            <a:lvl1pPr algn="ctr">
              <a:defRPr sz="6000"/>
            </a:lvl1pPr>
          </a:lstStyle>
          <a:p>
            <a:r>
              <a:rPr lang="pt-BR"/>
              <a:t>Clique para editar o título Mestre</a:t>
            </a:r>
          </a:p>
        </p:txBody>
      </p:sp>
      <p:sp>
        <p:nvSpPr>
          <p:cNvPr id="3" name="Subtítulo 2">
            <a:extLst>
              <a:ext uri="{FF2B5EF4-FFF2-40B4-BE49-F238E27FC236}">
                <a16:creationId xmlns:a16="http://schemas.microsoft.com/office/drawing/2014/main" id="{937253EC-64BF-424F-ADEC-5B5DB91AD32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p>
        </p:txBody>
      </p:sp>
      <p:sp>
        <p:nvSpPr>
          <p:cNvPr id="4" name="Espaço Reservado para Data 3">
            <a:extLst>
              <a:ext uri="{FF2B5EF4-FFF2-40B4-BE49-F238E27FC236}">
                <a16:creationId xmlns:a16="http://schemas.microsoft.com/office/drawing/2014/main" id="{35411894-4E72-425A-8246-BC135A4FE4FB}"/>
              </a:ext>
            </a:extLst>
          </p:cNvPr>
          <p:cNvSpPr>
            <a:spLocks noGrp="1"/>
          </p:cNvSpPr>
          <p:nvPr>
            <p:ph type="dt" sz="half" idx="10"/>
          </p:nvPr>
        </p:nvSpPr>
        <p:spPr/>
        <p:txBody>
          <a:bodyPr/>
          <a:lstStyle/>
          <a:p>
            <a:fld id="{FE257FD1-8873-467D-BE5E-3B3757E9FB3E}" type="datetimeFigureOut">
              <a:rPr lang="pt-BR" smtClean="0"/>
              <a:t>31/03/2022</a:t>
            </a:fld>
            <a:endParaRPr lang="pt-BR"/>
          </a:p>
        </p:txBody>
      </p:sp>
      <p:sp>
        <p:nvSpPr>
          <p:cNvPr id="5" name="Espaço Reservado para Rodapé 4">
            <a:extLst>
              <a:ext uri="{FF2B5EF4-FFF2-40B4-BE49-F238E27FC236}">
                <a16:creationId xmlns:a16="http://schemas.microsoft.com/office/drawing/2014/main" id="{FFF8A17E-FB54-4FBD-8D1B-8A41D3AAC899}"/>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C4CD0172-6152-412F-AD1A-57EC78CB716F}"/>
              </a:ext>
            </a:extLst>
          </p:cNvPr>
          <p:cNvSpPr>
            <a:spLocks noGrp="1"/>
          </p:cNvSpPr>
          <p:nvPr>
            <p:ph type="sldNum" sz="quarter" idx="12"/>
          </p:nvPr>
        </p:nvSpPr>
        <p:spPr/>
        <p:txBody>
          <a:bodyPr/>
          <a:lstStyle/>
          <a:p>
            <a:fld id="{15AFBE7D-63A6-45AB-B216-9BD1B362C07C}" type="slidenum">
              <a:rPr lang="pt-BR" smtClean="0"/>
              <a:t>‹nº›</a:t>
            </a:fld>
            <a:endParaRPr lang="pt-BR"/>
          </a:p>
        </p:txBody>
      </p:sp>
    </p:spTree>
    <p:extLst>
      <p:ext uri="{BB962C8B-B14F-4D97-AF65-F5344CB8AC3E}">
        <p14:creationId xmlns:p14="http://schemas.microsoft.com/office/powerpoint/2010/main" val="9563115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BA93400-C558-43E1-BAC4-A12EFE5AA317}"/>
              </a:ext>
            </a:extLst>
          </p:cNvPr>
          <p:cNvSpPr>
            <a:spLocks noGrp="1"/>
          </p:cNvSpPr>
          <p:nvPr>
            <p:ph type="title"/>
          </p:nvPr>
        </p:nvSpPr>
        <p:spPr/>
        <p:txBody>
          <a:bodyPr/>
          <a:lstStyle/>
          <a:p>
            <a:r>
              <a:rPr lang="pt-BR"/>
              <a:t>Clique para editar o título Mestre</a:t>
            </a:r>
          </a:p>
        </p:txBody>
      </p:sp>
      <p:sp>
        <p:nvSpPr>
          <p:cNvPr id="3" name="Espaço Reservado para Texto Vertical 2">
            <a:extLst>
              <a:ext uri="{FF2B5EF4-FFF2-40B4-BE49-F238E27FC236}">
                <a16:creationId xmlns:a16="http://schemas.microsoft.com/office/drawing/2014/main" id="{5EE0B996-E885-474D-8D9A-65363A14001B}"/>
              </a:ext>
            </a:extLst>
          </p:cNvPr>
          <p:cNvSpPr>
            <a:spLocks noGrp="1"/>
          </p:cNvSpPr>
          <p:nvPr>
            <p:ph type="body" orient="vert" idx="1"/>
          </p:nvPr>
        </p:nvSpPr>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5EAADAE3-A843-441B-8A62-730F778F2F3E}"/>
              </a:ext>
            </a:extLst>
          </p:cNvPr>
          <p:cNvSpPr>
            <a:spLocks noGrp="1"/>
          </p:cNvSpPr>
          <p:nvPr>
            <p:ph type="dt" sz="half" idx="10"/>
          </p:nvPr>
        </p:nvSpPr>
        <p:spPr/>
        <p:txBody>
          <a:bodyPr/>
          <a:lstStyle/>
          <a:p>
            <a:fld id="{FE257FD1-8873-467D-BE5E-3B3757E9FB3E}" type="datetimeFigureOut">
              <a:rPr lang="pt-BR" smtClean="0"/>
              <a:t>31/03/2022</a:t>
            </a:fld>
            <a:endParaRPr lang="pt-BR"/>
          </a:p>
        </p:txBody>
      </p:sp>
      <p:sp>
        <p:nvSpPr>
          <p:cNvPr id="5" name="Espaço Reservado para Rodapé 4">
            <a:extLst>
              <a:ext uri="{FF2B5EF4-FFF2-40B4-BE49-F238E27FC236}">
                <a16:creationId xmlns:a16="http://schemas.microsoft.com/office/drawing/2014/main" id="{D84FA384-2A9F-4384-B0D5-5B63AEC7C352}"/>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F03CC029-ECE6-4EAC-BF18-87163A88E148}"/>
              </a:ext>
            </a:extLst>
          </p:cNvPr>
          <p:cNvSpPr>
            <a:spLocks noGrp="1"/>
          </p:cNvSpPr>
          <p:nvPr>
            <p:ph type="sldNum" sz="quarter" idx="12"/>
          </p:nvPr>
        </p:nvSpPr>
        <p:spPr/>
        <p:txBody>
          <a:bodyPr/>
          <a:lstStyle/>
          <a:p>
            <a:fld id="{15AFBE7D-63A6-45AB-B216-9BD1B362C07C}" type="slidenum">
              <a:rPr lang="pt-BR" smtClean="0"/>
              <a:t>‹nº›</a:t>
            </a:fld>
            <a:endParaRPr lang="pt-BR"/>
          </a:p>
        </p:txBody>
      </p:sp>
    </p:spTree>
    <p:extLst>
      <p:ext uri="{BB962C8B-B14F-4D97-AF65-F5344CB8AC3E}">
        <p14:creationId xmlns:p14="http://schemas.microsoft.com/office/powerpoint/2010/main" val="9374822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DBAE1E56-B353-4E99-BD02-89963933D524}"/>
              </a:ext>
            </a:extLst>
          </p:cNvPr>
          <p:cNvSpPr>
            <a:spLocks noGrp="1"/>
          </p:cNvSpPr>
          <p:nvPr>
            <p:ph type="title" orient="vert"/>
          </p:nvPr>
        </p:nvSpPr>
        <p:spPr>
          <a:xfrm>
            <a:off x="8724900" y="365125"/>
            <a:ext cx="2628900" cy="5811838"/>
          </a:xfrm>
        </p:spPr>
        <p:txBody>
          <a:bodyPr vert="eaVert"/>
          <a:lstStyle/>
          <a:p>
            <a:r>
              <a:rPr lang="pt-BR"/>
              <a:t>Clique para editar o título Mestre</a:t>
            </a:r>
          </a:p>
        </p:txBody>
      </p:sp>
      <p:sp>
        <p:nvSpPr>
          <p:cNvPr id="3" name="Espaço Reservado para Texto Vertical 2">
            <a:extLst>
              <a:ext uri="{FF2B5EF4-FFF2-40B4-BE49-F238E27FC236}">
                <a16:creationId xmlns:a16="http://schemas.microsoft.com/office/drawing/2014/main" id="{AE8E0182-44FC-4E16-9CBB-B098403CC03C}"/>
              </a:ext>
            </a:extLst>
          </p:cNvPr>
          <p:cNvSpPr>
            <a:spLocks noGrp="1"/>
          </p:cNvSpPr>
          <p:nvPr>
            <p:ph type="body" orient="vert" idx="1"/>
          </p:nvPr>
        </p:nvSpPr>
        <p:spPr>
          <a:xfrm>
            <a:off x="838200" y="365125"/>
            <a:ext cx="7734300" cy="5811838"/>
          </a:xfrm>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B0D1E96B-46DB-4965-AB5A-D3735014F949}"/>
              </a:ext>
            </a:extLst>
          </p:cNvPr>
          <p:cNvSpPr>
            <a:spLocks noGrp="1"/>
          </p:cNvSpPr>
          <p:nvPr>
            <p:ph type="dt" sz="half" idx="10"/>
          </p:nvPr>
        </p:nvSpPr>
        <p:spPr/>
        <p:txBody>
          <a:bodyPr/>
          <a:lstStyle/>
          <a:p>
            <a:fld id="{FE257FD1-8873-467D-BE5E-3B3757E9FB3E}" type="datetimeFigureOut">
              <a:rPr lang="pt-BR" smtClean="0"/>
              <a:t>31/03/2022</a:t>
            </a:fld>
            <a:endParaRPr lang="pt-BR"/>
          </a:p>
        </p:txBody>
      </p:sp>
      <p:sp>
        <p:nvSpPr>
          <p:cNvPr id="5" name="Espaço Reservado para Rodapé 4">
            <a:extLst>
              <a:ext uri="{FF2B5EF4-FFF2-40B4-BE49-F238E27FC236}">
                <a16:creationId xmlns:a16="http://schemas.microsoft.com/office/drawing/2014/main" id="{60D9AAC7-C3AC-4282-819B-C7D48EF3E013}"/>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704EA375-8F8B-486E-96F6-C2F8280C0B0B}"/>
              </a:ext>
            </a:extLst>
          </p:cNvPr>
          <p:cNvSpPr>
            <a:spLocks noGrp="1"/>
          </p:cNvSpPr>
          <p:nvPr>
            <p:ph type="sldNum" sz="quarter" idx="12"/>
          </p:nvPr>
        </p:nvSpPr>
        <p:spPr/>
        <p:txBody>
          <a:bodyPr/>
          <a:lstStyle/>
          <a:p>
            <a:fld id="{15AFBE7D-63A6-45AB-B216-9BD1B362C07C}" type="slidenum">
              <a:rPr lang="pt-BR" smtClean="0"/>
              <a:t>‹nº›</a:t>
            </a:fld>
            <a:endParaRPr lang="pt-BR"/>
          </a:p>
        </p:txBody>
      </p:sp>
    </p:spTree>
    <p:extLst>
      <p:ext uri="{BB962C8B-B14F-4D97-AF65-F5344CB8AC3E}">
        <p14:creationId xmlns:p14="http://schemas.microsoft.com/office/powerpoint/2010/main" val="41811981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DB703E5-2A29-47AE-85D5-7850D2117B73}"/>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4D3E0798-C12E-47C5-AB55-8542634F8C78}"/>
              </a:ext>
            </a:extLst>
          </p:cNvPr>
          <p:cNvSpPr>
            <a:spLocks noGrp="1"/>
          </p:cNvSpPr>
          <p:nvPr>
            <p:ph idx="1"/>
          </p:nvPr>
        </p:nvSpPr>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F61296DE-6511-40F3-A2B6-E9BDC4C08B78}"/>
              </a:ext>
            </a:extLst>
          </p:cNvPr>
          <p:cNvSpPr>
            <a:spLocks noGrp="1"/>
          </p:cNvSpPr>
          <p:nvPr>
            <p:ph type="dt" sz="half" idx="10"/>
          </p:nvPr>
        </p:nvSpPr>
        <p:spPr/>
        <p:txBody>
          <a:bodyPr/>
          <a:lstStyle/>
          <a:p>
            <a:fld id="{FE257FD1-8873-467D-BE5E-3B3757E9FB3E}" type="datetimeFigureOut">
              <a:rPr lang="pt-BR" smtClean="0"/>
              <a:t>31/03/2022</a:t>
            </a:fld>
            <a:endParaRPr lang="pt-BR"/>
          </a:p>
        </p:txBody>
      </p:sp>
      <p:sp>
        <p:nvSpPr>
          <p:cNvPr id="5" name="Espaço Reservado para Rodapé 4">
            <a:extLst>
              <a:ext uri="{FF2B5EF4-FFF2-40B4-BE49-F238E27FC236}">
                <a16:creationId xmlns:a16="http://schemas.microsoft.com/office/drawing/2014/main" id="{E9FC4522-B445-4368-B34C-BD261CE75D2E}"/>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C4BFE492-306F-4052-B72C-9B06D9DEBE60}"/>
              </a:ext>
            </a:extLst>
          </p:cNvPr>
          <p:cNvSpPr>
            <a:spLocks noGrp="1"/>
          </p:cNvSpPr>
          <p:nvPr>
            <p:ph type="sldNum" sz="quarter" idx="12"/>
          </p:nvPr>
        </p:nvSpPr>
        <p:spPr/>
        <p:txBody>
          <a:bodyPr/>
          <a:lstStyle/>
          <a:p>
            <a:fld id="{15AFBE7D-63A6-45AB-B216-9BD1B362C07C}" type="slidenum">
              <a:rPr lang="pt-BR" smtClean="0"/>
              <a:t>‹nº›</a:t>
            </a:fld>
            <a:endParaRPr lang="pt-BR"/>
          </a:p>
        </p:txBody>
      </p:sp>
    </p:spTree>
    <p:extLst>
      <p:ext uri="{BB962C8B-B14F-4D97-AF65-F5344CB8AC3E}">
        <p14:creationId xmlns:p14="http://schemas.microsoft.com/office/powerpoint/2010/main" val="11157200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2536169-2F47-4A3B-8170-A48FDEB72551}"/>
              </a:ext>
            </a:extLst>
          </p:cNvPr>
          <p:cNvSpPr>
            <a:spLocks noGrp="1"/>
          </p:cNvSpPr>
          <p:nvPr>
            <p:ph type="title"/>
          </p:nvPr>
        </p:nvSpPr>
        <p:spPr>
          <a:xfrm>
            <a:off x="831850" y="1709738"/>
            <a:ext cx="10515600" cy="2852737"/>
          </a:xfrm>
        </p:spPr>
        <p:txBody>
          <a:bodyPr anchor="b"/>
          <a:lstStyle>
            <a:lvl1pPr>
              <a:defRPr sz="6000"/>
            </a:lvl1pPr>
          </a:lstStyle>
          <a:p>
            <a:r>
              <a:rPr lang="pt-BR"/>
              <a:t>Clique para editar o título Mestre</a:t>
            </a:r>
          </a:p>
        </p:txBody>
      </p:sp>
      <p:sp>
        <p:nvSpPr>
          <p:cNvPr id="3" name="Espaço Reservado para Texto 2">
            <a:extLst>
              <a:ext uri="{FF2B5EF4-FFF2-40B4-BE49-F238E27FC236}">
                <a16:creationId xmlns:a16="http://schemas.microsoft.com/office/drawing/2014/main" id="{1C0D26BD-2FCA-4969-BD06-53CB29FA4A7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t>Clique para editar os estilos de texto Mestres</a:t>
            </a:r>
          </a:p>
        </p:txBody>
      </p:sp>
      <p:sp>
        <p:nvSpPr>
          <p:cNvPr id="4" name="Espaço Reservado para Data 3">
            <a:extLst>
              <a:ext uri="{FF2B5EF4-FFF2-40B4-BE49-F238E27FC236}">
                <a16:creationId xmlns:a16="http://schemas.microsoft.com/office/drawing/2014/main" id="{E4D0070B-B926-426A-B477-5C4C7FB13875}"/>
              </a:ext>
            </a:extLst>
          </p:cNvPr>
          <p:cNvSpPr>
            <a:spLocks noGrp="1"/>
          </p:cNvSpPr>
          <p:nvPr>
            <p:ph type="dt" sz="half" idx="10"/>
          </p:nvPr>
        </p:nvSpPr>
        <p:spPr/>
        <p:txBody>
          <a:bodyPr/>
          <a:lstStyle/>
          <a:p>
            <a:fld id="{FE257FD1-8873-467D-BE5E-3B3757E9FB3E}" type="datetimeFigureOut">
              <a:rPr lang="pt-BR" smtClean="0"/>
              <a:t>31/03/2022</a:t>
            </a:fld>
            <a:endParaRPr lang="pt-BR"/>
          </a:p>
        </p:txBody>
      </p:sp>
      <p:sp>
        <p:nvSpPr>
          <p:cNvPr id="5" name="Espaço Reservado para Rodapé 4">
            <a:extLst>
              <a:ext uri="{FF2B5EF4-FFF2-40B4-BE49-F238E27FC236}">
                <a16:creationId xmlns:a16="http://schemas.microsoft.com/office/drawing/2014/main" id="{955D83DE-194C-499C-8842-61B4DDF03929}"/>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CA65B098-C182-4501-847C-F11D2C7A5097}"/>
              </a:ext>
            </a:extLst>
          </p:cNvPr>
          <p:cNvSpPr>
            <a:spLocks noGrp="1"/>
          </p:cNvSpPr>
          <p:nvPr>
            <p:ph type="sldNum" sz="quarter" idx="12"/>
          </p:nvPr>
        </p:nvSpPr>
        <p:spPr/>
        <p:txBody>
          <a:bodyPr/>
          <a:lstStyle/>
          <a:p>
            <a:fld id="{15AFBE7D-63A6-45AB-B216-9BD1B362C07C}" type="slidenum">
              <a:rPr lang="pt-BR" smtClean="0"/>
              <a:t>‹nº›</a:t>
            </a:fld>
            <a:endParaRPr lang="pt-BR"/>
          </a:p>
        </p:txBody>
      </p:sp>
    </p:spTree>
    <p:extLst>
      <p:ext uri="{BB962C8B-B14F-4D97-AF65-F5344CB8AC3E}">
        <p14:creationId xmlns:p14="http://schemas.microsoft.com/office/powerpoint/2010/main" val="30333340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38F56E1-E8C1-4B36-AA90-B881BC3A5381}"/>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ACEE6EA4-FD3F-4B90-9022-F43F7AF2F202}"/>
              </a:ext>
            </a:extLst>
          </p:cNvPr>
          <p:cNvSpPr>
            <a:spLocks noGrp="1"/>
          </p:cNvSpPr>
          <p:nvPr>
            <p:ph sz="half" idx="1"/>
          </p:nvPr>
        </p:nvSpPr>
        <p:spPr>
          <a:xfrm>
            <a:off x="838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a:extLst>
              <a:ext uri="{FF2B5EF4-FFF2-40B4-BE49-F238E27FC236}">
                <a16:creationId xmlns:a16="http://schemas.microsoft.com/office/drawing/2014/main" id="{26F44919-FEBD-4B92-B8D4-E6D3E8C786B9}"/>
              </a:ext>
            </a:extLst>
          </p:cNvPr>
          <p:cNvSpPr>
            <a:spLocks noGrp="1"/>
          </p:cNvSpPr>
          <p:nvPr>
            <p:ph sz="half" idx="2"/>
          </p:nvPr>
        </p:nvSpPr>
        <p:spPr>
          <a:xfrm>
            <a:off x="6172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a:extLst>
              <a:ext uri="{FF2B5EF4-FFF2-40B4-BE49-F238E27FC236}">
                <a16:creationId xmlns:a16="http://schemas.microsoft.com/office/drawing/2014/main" id="{17E8CD96-70E6-490A-B62A-9551E52B251D}"/>
              </a:ext>
            </a:extLst>
          </p:cNvPr>
          <p:cNvSpPr>
            <a:spLocks noGrp="1"/>
          </p:cNvSpPr>
          <p:nvPr>
            <p:ph type="dt" sz="half" idx="10"/>
          </p:nvPr>
        </p:nvSpPr>
        <p:spPr/>
        <p:txBody>
          <a:bodyPr/>
          <a:lstStyle/>
          <a:p>
            <a:fld id="{FE257FD1-8873-467D-BE5E-3B3757E9FB3E}" type="datetimeFigureOut">
              <a:rPr lang="pt-BR" smtClean="0"/>
              <a:t>31/03/2022</a:t>
            </a:fld>
            <a:endParaRPr lang="pt-BR"/>
          </a:p>
        </p:txBody>
      </p:sp>
      <p:sp>
        <p:nvSpPr>
          <p:cNvPr id="6" name="Espaço Reservado para Rodapé 5">
            <a:extLst>
              <a:ext uri="{FF2B5EF4-FFF2-40B4-BE49-F238E27FC236}">
                <a16:creationId xmlns:a16="http://schemas.microsoft.com/office/drawing/2014/main" id="{B0B7E887-53DA-4498-B891-7A50191F8F2E}"/>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2539AA22-3DEB-435F-8706-856AE147AC81}"/>
              </a:ext>
            </a:extLst>
          </p:cNvPr>
          <p:cNvSpPr>
            <a:spLocks noGrp="1"/>
          </p:cNvSpPr>
          <p:nvPr>
            <p:ph type="sldNum" sz="quarter" idx="12"/>
          </p:nvPr>
        </p:nvSpPr>
        <p:spPr/>
        <p:txBody>
          <a:bodyPr/>
          <a:lstStyle/>
          <a:p>
            <a:fld id="{15AFBE7D-63A6-45AB-B216-9BD1B362C07C}" type="slidenum">
              <a:rPr lang="pt-BR" smtClean="0"/>
              <a:t>‹nº›</a:t>
            </a:fld>
            <a:endParaRPr lang="pt-BR"/>
          </a:p>
        </p:txBody>
      </p:sp>
    </p:spTree>
    <p:extLst>
      <p:ext uri="{BB962C8B-B14F-4D97-AF65-F5344CB8AC3E}">
        <p14:creationId xmlns:p14="http://schemas.microsoft.com/office/powerpoint/2010/main" val="41507667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587A9E1-3D66-42FA-9CE6-5C3480C4F98E}"/>
              </a:ext>
            </a:extLst>
          </p:cNvPr>
          <p:cNvSpPr>
            <a:spLocks noGrp="1"/>
          </p:cNvSpPr>
          <p:nvPr>
            <p:ph type="title"/>
          </p:nvPr>
        </p:nvSpPr>
        <p:spPr>
          <a:xfrm>
            <a:off x="839788" y="365125"/>
            <a:ext cx="10515600" cy="1325563"/>
          </a:xfrm>
        </p:spPr>
        <p:txBody>
          <a:bodyPr/>
          <a:lstStyle/>
          <a:p>
            <a:r>
              <a:rPr lang="pt-BR"/>
              <a:t>Clique para editar o título Mestre</a:t>
            </a:r>
          </a:p>
        </p:txBody>
      </p:sp>
      <p:sp>
        <p:nvSpPr>
          <p:cNvPr id="3" name="Espaço Reservado para Texto 2">
            <a:extLst>
              <a:ext uri="{FF2B5EF4-FFF2-40B4-BE49-F238E27FC236}">
                <a16:creationId xmlns:a16="http://schemas.microsoft.com/office/drawing/2014/main" id="{C7B7BACD-9851-4E73-AC98-9C83E643F05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4" name="Espaço Reservado para Conteúdo 3">
            <a:extLst>
              <a:ext uri="{FF2B5EF4-FFF2-40B4-BE49-F238E27FC236}">
                <a16:creationId xmlns:a16="http://schemas.microsoft.com/office/drawing/2014/main" id="{8ABF0582-DE7C-47BE-B8F0-3C364E72359B}"/>
              </a:ext>
            </a:extLst>
          </p:cNvPr>
          <p:cNvSpPr>
            <a:spLocks noGrp="1"/>
          </p:cNvSpPr>
          <p:nvPr>
            <p:ph sz="half" idx="2"/>
          </p:nvPr>
        </p:nvSpPr>
        <p:spPr>
          <a:xfrm>
            <a:off x="839788" y="2505075"/>
            <a:ext cx="5157787"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a:extLst>
              <a:ext uri="{FF2B5EF4-FFF2-40B4-BE49-F238E27FC236}">
                <a16:creationId xmlns:a16="http://schemas.microsoft.com/office/drawing/2014/main" id="{EB1542C2-CA34-48E4-95A7-0F790F90888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6" name="Espaço Reservado para Conteúdo 5">
            <a:extLst>
              <a:ext uri="{FF2B5EF4-FFF2-40B4-BE49-F238E27FC236}">
                <a16:creationId xmlns:a16="http://schemas.microsoft.com/office/drawing/2014/main" id="{1F2789AB-739D-4221-B5F1-267EE89DC775}"/>
              </a:ext>
            </a:extLst>
          </p:cNvPr>
          <p:cNvSpPr>
            <a:spLocks noGrp="1"/>
          </p:cNvSpPr>
          <p:nvPr>
            <p:ph sz="quarter" idx="4"/>
          </p:nvPr>
        </p:nvSpPr>
        <p:spPr>
          <a:xfrm>
            <a:off x="6172200" y="2505075"/>
            <a:ext cx="5183188"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a:extLst>
              <a:ext uri="{FF2B5EF4-FFF2-40B4-BE49-F238E27FC236}">
                <a16:creationId xmlns:a16="http://schemas.microsoft.com/office/drawing/2014/main" id="{40AB6852-1B4A-450C-BA16-B82F647501B1}"/>
              </a:ext>
            </a:extLst>
          </p:cNvPr>
          <p:cNvSpPr>
            <a:spLocks noGrp="1"/>
          </p:cNvSpPr>
          <p:nvPr>
            <p:ph type="dt" sz="half" idx="10"/>
          </p:nvPr>
        </p:nvSpPr>
        <p:spPr/>
        <p:txBody>
          <a:bodyPr/>
          <a:lstStyle/>
          <a:p>
            <a:fld id="{FE257FD1-8873-467D-BE5E-3B3757E9FB3E}" type="datetimeFigureOut">
              <a:rPr lang="pt-BR" smtClean="0"/>
              <a:t>31/03/2022</a:t>
            </a:fld>
            <a:endParaRPr lang="pt-BR"/>
          </a:p>
        </p:txBody>
      </p:sp>
      <p:sp>
        <p:nvSpPr>
          <p:cNvPr id="8" name="Espaço Reservado para Rodapé 7">
            <a:extLst>
              <a:ext uri="{FF2B5EF4-FFF2-40B4-BE49-F238E27FC236}">
                <a16:creationId xmlns:a16="http://schemas.microsoft.com/office/drawing/2014/main" id="{B65EED2F-F1F5-4602-B7B5-37D7A2CE39D4}"/>
              </a:ext>
            </a:extLst>
          </p:cNvPr>
          <p:cNvSpPr>
            <a:spLocks noGrp="1"/>
          </p:cNvSpPr>
          <p:nvPr>
            <p:ph type="ftr" sz="quarter" idx="11"/>
          </p:nvPr>
        </p:nvSpPr>
        <p:spPr/>
        <p:txBody>
          <a:bodyPr/>
          <a:lstStyle/>
          <a:p>
            <a:endParaRPr lang="pt-BR"/>
          </a:p>
        </p:txBody>
      </p:sp>
      <p:sp>
        <p:nvSpPr>
          <p:cNvPr id="9" name="Espaço Reservado para Número de Slide 8">
            <a:extLst>
              <a:ext uri="{FF2B5EF4-FFF2-40B4-BE49-F238E27FC236}">
                <a16:creationId xmlns:a16="http://schemas.microsoft.com/office/drawing/2014/main" id="{2FD25586-3474-4730-A463-2F2FD37D2042}"/>
              </a:ext>
            </a:extLst>
          </p:cNvPr>
          <p:cNvSpPr>
            <a:spLocks noGrp="1"/>
          </p:cNvSpPr>
          <p:nvPr>
            <p:ph type="sldNum" sz="quarter" idx="12"/>
          </p:nvPr>
        </p:nvSpPr>
        <p:spPr/>
        <p:txBody>
          <a:bodyPr/>
          <a:lstStyle/>
          <a:p>
            <a:fld id="{15AFBE7D-63A6-45AB-B216-9BD1B362C07C}" type="slidenum">
              <a:rPr lang="pt-BR" smtClean="0"/>
              <a:t>‹nº›</a:t>
            </a:fld>
            <a:endParaRPr lang="pt-BR"/>
          </a:p>
        </p:txBody>
      </p:sp>
    </p:spTree>
    <p:extLst>
      <p:ext uri="{BB962C8B-B14F-4D97-AF65-F5344CB8AC3E}">
        <p14:creationId xmlns:p14="http://schemas.microsoft.com/office/powerpoint/2010/main" val="13057265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132F841-88C9-4F41-A1C6-97C7AA813F42}"/>
              </a:ext>
            </a:extLst>
          </p:cNvPr>
          <p:cNvSpPr>
            <a:spLocks noGrp="1"/>
          </p:cNvSpPr>
          <p:nvPr>
            <p:ph type="title"/>
          </p:nvPr>
        </p:nvSpPr>
        <p:spPr/>
        <p:txBody>
          <a:bodyPr/>
          <a:lstStyle/>
          <a:p>
            <a:r>
              <a:rPr lang="pt-BR"/>
              <a:t>Clique para editar o título Mestre</a:t>
            </a:r>
          </a:p>
        </p:txBody>
      </p:sp>
      <p:sp>
        <p:nvSpPr>
          <p:cNvPr id="3" name="Espaço Reservado para Data 2">
            <a:extLst>
              <a:ext uri="{FF2B5EF4-FFF2-40B4-BE49-F238E27FC236}">
                <a16:creationId xmlns:a16="http://schemas.microsoft.com/office/drawing/2014/main" id="{8FA66904-B528-4F9A-8E75-53B6D59A1755}"/>
              </a:ext>
            </a:extLst>
          </p:cNvPr>
          <p:cNvSpPr>
            <a:spLocks noGrp="1"/>
          </p:cNvSpPr>
          <p:nvPr>
            <p:ph type="dt" sz="half" idx="10"/>
          </p:nvPr>
        </p:nvSpPr>
        <p:spPr/>
        <p:txBody>
          <a:bodyPr/>
          <a:lstStyle/>
          <a:p>
            <a:fld id="{FE257FD1-8873-467D-BE5E-3B3757E9FB3E}" type="datetimeFigureOut">
              <a:rPr lang="pt-BR" smtClean="0"/>
              <a:t>31/03/2022</a:t>
            </a:fld>
            <a:endParaRPr lang="pt-BR"/>
          </a:p>
        </p:txBody>
      </p:sp>
      <p:sp>
        <p:nvSpPr>
          <p:cNvPr id="4" name="Espaço Reservado para Rodapé 3">
            <a:extLst>
              <a:ext uri="{FF2B5EF4-FFF2-40B4-BE49-F238E27FC236}">
                <a16:creationId xmlns:a16="http://schemas.microsoft.com/office/drawing/2014/main" id="{19E1677D-2A73-4B5D-BF58-9C9B514AD528}"/>
              </a:ext>
            </a:extLst>
          </p:cNvPr>
          <p:cNvSpPr>
            <a:spLocks noGrp="1"/>
          </p:cNvSpPr>
          <p:nvPr>
            <p:ph type="ftr" sz="quarter" idx="11"/>
          </p:nvPr>
        </p:nvSpPr>
        <p:spPr/>
        <p:txBody>
          <a:bodyPr/>
          <a:lstStyle/>
          <a:p>
            <a:endParaRPr lang="pt-BR"/>
          </a:p>
        </p:txBody>
      </p:sp>
      <p:sp>
        <p:nvSpPr>
          <p:cNvPr id="5" name="Espaço Reservado para Número de Slide 4">
            <a:extLst>
              <a:ext uri="{FF2B5EF4-FFF2-40B4-BE49-F238E27FC236}">
                <a16:creationId xmlns:a16="http://schemas.microsoft.com/office/drawing/2014/main" id="{D4D83D8C-1F03-49DC-A055-56C2AF649680}"/>
              </a:ext>
            </a:extLst>
          </p:cNvPr>
          <p:cNvSpPr>
            <a:spLocks noGrp="1"/>
          </p:cNvSpPr>
          <p:nvPr>
            <p:ph type="sldNum" sz="quarter" idx="12"/>
          </p:nvPr>
        </p:nvSpPr>
        <p:spPr/>
        <p:txBody>
          <a:bodyPr/>
          <a:lstStyle/>
          <a:p>
            <a:fld id="{15AFBE7D-63A6-45AB-B216-9BD1B362C07C}" type="slidenum">
              <a:rPr lang="pt-BR" smtClean="0"/>
              <a:t>‹nº›</a:t>
            </a:fld>
            <a:endParaRPr lang="pt-BR"/>
          </a:p>
        </p:txBody>
      </p:sp>
    </p:spTree>
    <p:extLst>
      <p:ext uri="{BB962C8B-B14F-4D97-AF65-F5344CB8AC3E}">
        <p14:creationId xmlns:p14="http://schemas.microsoft.com/office/powerpoint/2010/main" val="40825613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a:extLst>
              <a:ext uri="{FF2B5EF4-FFF2-40B4-BE49-F238E27FC236}">
                <a16:creationId xmlns:a16="http://schemas.microsoft.com/office/drawing/2014/main" id="{984D2C5F-4406-4E46-92EF-542EC9F60F2A}"/>
              </a:ext>
            </a:extLst>
          </p:cNvPr>
          <p:cNvSpPr>
            <a:spLocks noGrp="1"/>
          </p:cNvSpPr>
          <p:nvPr>
            <p:ph type="dt" sz="half" idx="10"/>
          </p:nvPr>
        </p:nvSpPr>
        <p:spPr/>
        <p:txBody>
          <a:bodyPr/>
          <a:lstStyle/>
          <a:p>
            <a:fld id="{FE257FD1-8873-467D-BE5E-3B3757E9FB3E}" type="datetimeFigureOut">
              <a:rPr lang="pt-BR" smtClean="0"/>
              <a:t>31/03/2022</a:t>
            </a:fld>
            <a:endParaRPr lang="pt-BR"/>
          </a:p>
        </p:txBody>
      </p:sp>
      <p:sp>
        <p:nvSpPr>
          <p:cNvPr id="3" name="Espaço Reservado para Rodapé 2">
            <a:extLst>
              <a:ext uri="{FF2B5EF4-FFF2-40B4-BE49-F238E27FC236}">
                <a16:creationId xmlns:a16="http://schemas.microsoft.com/office/drawing/2014/main" id="{B6924C0B-AA71-40BD-AA4B-94402E3BC898}"/>
              </a:ext>
            </a:extLst>
          </p:cNvPr>
          <p:cNvSpPr>
            <a:spLocks noGrp="1"/>
          </p:cNvSpPr>
          <p:nvPr>
            <p:ph type="ftr" sz="quarter" idx="11"/>
          </p:nvPr>
        </p:nvSpPr>
        <p:spPr/>
        <p:txBody>
          <a:bodyPr/>
          <a:lstStyle/>
          <a:p>
            <a:endParaRPr lang="pt-BR"/>
          </a:p>
        </p:txBody>
      </p:sp>
      <p:sp>
        <p:nvSpPr>
          <p:cNvPr id="4" name="Espaço Reservado para Número de Slide 3">
            <a:extLst>
              <a:ext uri="{FF2B5EF4-FFF2-40B4-BE49-F238E27FC236}">
                <a16:creationId xmlns:a16="http://schemas.microsoft.com/office/drawing/2014/main" id="{60F7416D-F206-4495-9969-C67E178B1639}"/>
              </a:ext>
            </a:extLst>
          </p:cNvPr>
          <p:cNvSpPr>
            <a:spLocks noGrp="1"/>
          </p:cNvSpPr>
          <p:nvPr>
            <p:ph type="sldNum" sz="quarter" idx="12"/>
          </p:nvPr>
        </p:nvSpPr>
        <p:spPr/>
        <p:txBody>
          <a:bodyPr/>
          <a:lstStyle/>
          <a:p>
            <a:fld id="{15AFBE7D-63A6-45AB-B216-9BD1B362C07C}" type="slidenum">
              <a:rPr lang="pt-BR" smtClean="0"/>
              <a:t>‹nº›</a:t>
            </a:fld>
            <a:endParaRPr lang="pt-BR"/>
          </a:p>
        </p:txBody>
      </p:sp>
    </p:spTree>
    <p:extLst>
      <p:ext uri="{BB962C8B-B14F-4D97-AF65-F5344CB8AC3E}">
        <p14:creationId xmlns:p14="http://schemas.microsoft.com/office/powerpoint/2010/main" val="15061593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637FE45-8843-4A2F-A352-E59A6A902259}"/>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Conteúdo 2">
            <a:extLst>
              <a:ext uri="{FF2B5EF4-FFF2-40B4-BE49-F238E27FC236}">
                <a16:creationId xmlns:a16="http://schemas.microsoft.com/office/drawing/2014/main" id="{96A71197-B7D9-4363-A1FB-6005238549F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a:extLst>
              <a:ext uri="{FF2B5EF4-FFF2-40B4-BE49-F238E27FC236}">
                <a16:creationId xmlns:a16="http://schemas.microsoft.com/office/drawing/2014/main" id="{0B315C35-B351-44B5-8E01-5820B392ADA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9BCBC8FF-20E6-4EAE-A3D7-1557E28383BB}"/>
              </a:ext>
            </a:extLst>
          </p:cNvPr>
          <p:cNvSpPr>
            <a:spLocks noGrp="1"/>
          </p:cNvSpPr>
          <p:nvPr>
            <p:ph type="dt" sz="half" idx="10"/>
          </p:nvPr>
        </p:nvSpPr>
        <p:spPr/>
        <p:txBody>
          <a:bodyPr/>
          <a:lstStyle/>
          <a:p>
            <a:fld id="{FE257FD1-8873-467D-BE5E-3B3757E9FB3E}" type="datetimeFigureOut">
              <a:rPr lang="pt-BR" smtClean="0"/>
              <a:t>31/03/2022</a:t>
            </a:fld>
            <a:endParaRPr lang="pt-BR"/>
          </a:p>
        </p:txBody>
      </p:sp>
      <p:sp>
        <p:nvSpPr>
          <p:cNvPr id="6" name="Espaço Reservado para Rodapé 5">
            <a:extLst>
              <a:ext uri="{FF2B5EF4-FFF2-40B4-BE49-F238E27FC236}">
                <a16:creationId xmlns:a16="http://schemas.microsoft.com/office/drawing/2014/main" id="{159B1DF8-7A0C-4DE7-976F-68518915501B}"/>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396C49BB-7989-4EAC-B2AC-B3AD84023B17}"/>
              </a:ext>
            </a:extLst>
          </p:cNvPr>
          <p:cNvSpPr>
            <a:spLocks noGrp="1"/>
          </p:cNvSpPr>
          <p:nvPr>
            <p:ph type="sldNum" sz="quarter" idx="12"/>
          </p:nvPr>
        </p:nvSpPr>
        <p:spPr/>
        <p:txBody>
          <a:bodyPr/>
          <a:lstStyle/>
          <a:p>
            <a:fld id="{15AFBE7D-63A6-45AB-B216-9BD1B362C07C}" type="slidenum">
              <a:rPr lang="pt-BR" smtClean="0"/>
              <a:t>‹nº›</a:t>
            </a:fld>
            <a:endParaRPr lang="pt-BR"/>
          </a:p>
        </p:txBody>
      </p:sp>
    </p:spTree>
    <p:extLst>
      <p:ext uri="{BB962C8B-B14F-4D97-AF65-F5344CB8AC3E}">
        <p14:creationId xmlns:p14="http://schemas.microsoft.com/office/powerpoint/2010/main" val="22769785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73BC473-23EA-45E2-8AFB-F217DBB594C9}"/>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Imagem 2">
            <a:extLst>
              <a:ext uri="{FF2B5EF4-FFF2-40B4-BE49-F238E27FC236}">
                <a16:creationId xmlns:a16="http://schemas.microsoft.com/office/drawing/2014/main" id="{A2A544C9-8CD5-471B-B4EE-B82D6ECAFF2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a:extLst>
              <a:ext uri="{FF2B5EF4-FFF2-40B4-BE49-F238E27FC236}">
                <a16:creationId xmlns:a16="http://schemas.microsoft.com/office/drawing/2014/main" id="{14E99241-AC02-4564-91F8-6362D982962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552278FC-3B56-4D85-BA2C-59413BC46986}"/>
              </a:ext>
            </a:extLst>
          </p:cNvPr>
          <p:cNvSpPr>
            <a:spLocks noGrp="1"/>
          </p:cNvSpPr>
          <p:nvPr>
            <p:ph type="dt" sz="half" idx="10"/>
          </p:nvPr>
        </p:nvSpPr>
        <p:spPr/>
        <p:txBody>
          <a:bodyPr/>
          <a:lstStyle/>
          <a:p>
            <a:fld id="{FE257FD1-8873-467D-BE5E-3B3757E9FB3E}" type="datetimeFigureOut">
              <a:rPr lang="pt-BR" smtClean="0"/>
              <a:t>31/03/2022</a:t>
            </a:fld>
            <a:endParaRPr lang="pt-BR"/>
          </a:p>
        </p:txBody>
      </p:sp>
      <p:sp>
        <p:nvSpPr>
          <p:cNvPr id="6" name="Espaço Reservado para Rodapé 5">
            <a:extLst>
              <a:ext uri="{FF2B5EF4-FFF2-40B4-BE49-F238E27FC236}">
                <a16:creationId xmlns:a16="http://schemas.microsoft.com/office/drawing/2014/main" id="{5B370DD1-4D89-4BF2-83B3-FBCCDD364B71}"/>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4E80DDAE-472A-4C53-9630-EC142DF867A4}"/>
              </a:ext>
            </a:extLst>
          </p:cNvPr>
          <p:cNvSpPr>
            <a:spLocks noGrp="1"/>
          </p:cNvSpPr>
          <p:nvPr>
            <p:ph type="sldNum" sz="quarter" idx="12"/>
          </p:nvPr>
        </p:nvSpPr>
        <p:spPr/>
        <p:txBody>
          <a:bodyPr/>
          <a:lstStyle/>
          <a:p>
            <a:fld id="{15AFBE7D-63A6-45AB-B216-9BD1B362C07C}" type="slidenum">
              <a:rPr lang="pt-BR" smtClean="0"/>
              <a:t>‹nº›</a:t>
            </a:fld>
            <a:endParaRPr lang="pt-BR"/>
          </a:p>
        </p:txBody>
      </p:sp>
    </p:spTree>
    <p:extLst>
      <p:ext uri="{BB962C8B-B14F-4D97-AF65-F5344CB8AC3E}">
        <p14:creationId xmlns:p14="http://schemas.microsoft.com/office/powerpoint/2010/main" val="32224699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Espaço Reservado para Título 1">
            <a:extLst>
              <a:ext uri="{FF2B5EF4-FFF2-40B4-BE49-F238E27FC236}">
                <a16:creationId xmlns:a16="http://schemas.microsoft.com/office/drawing/2014/main" id="{52E4566A-041C-4F4D-AFD2-1B94AD0436C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a:extLst>
              <a:ext uri="{FF2B5EF4-FFF2-40B4-BE49-F238E27FC236}">
                <a16:creationId xmlns:a16="http://schemas.microsoft.com/office/drawing/2014/main" id="{56584696-6805-4494-B6F3-DAC76CBE3E3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E3CAE9A5-EE82-47CC-9CEC-0E91994417D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257FD1-8873-467D-BE5E-3B3757E9FB3E}" type="datetimeFigureOut">
              <a:rPr lang="pt-BR" smtClean="0"/>
              <a:t>31/03/2022</a:t>
            </a:fld>
            <a:endParaRPr lang="pt-BR"/>
          </a:p>
        </p:txBody>
      </p:sp>
      <p:sp>
        <p:nvSpPr>
          <p:cNvPr id="5" name="Espaço Reservado para Rodapé 4">
            <a:extLst>
              <a:ext uri="{FF2B5EF4-FFF2-40B4-BE49-F238E27FC236}">
                <a16:creationId xmlns:a16="http://schemas.microsoft.com/office/drawing/2014/main" id="{C583374E-5746-48AB-B13E-C9D61286EC3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a:extLst>
              <a:ext uri="{FF2B5EF4-FFF2-40B4-BE49-F238E27FC236}">
                <a16:creationId xmlns:a16="http://schemas.microsoft.com/office/drawing/2014/main" id="{DA5F1ED6-5EE3-4D3E-AF6C-D3F70765008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AFBE7D-63A6-45AB-B216-9BD1B362C07C}" type="slidenum">
              <a:rPr lang="pt-BR" smtClean="0"/>
              <a:t>‹nº›</a:t>
            </a:fld>
            <a:endParaRPr lang="pt-BR"/>
          </a:p>
        </p:txBody>
      </p:sp>
    </p:spTree>
    <p:extLst>
      <p:ext uri="{BB962C8B-B14F-4D97-AF65-F5344CB8AC3E}">
        <p14:creationId xmlns:p14="http://schemas.microsoft.com/office/powerpoint/2010/main" val="11420036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1.xml"/><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38.jpeg"/></Relationships>
</file>

<file path=ppt/slides/_rels/slide1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12.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8.png"/><Relationship Id="rId3" Type="http://schemas.openxmlformats.org/officeDocument/2006/relationships/image" Target="../media/image41.png"/><Relationship Id="rId7" Type="http://schemas.openxmlformats.org/officeDocument/2006/relationships/image" Target="../media/image22.svg"/><Relationship Id="rId12" Type="http://schemas.openxmlformats.org/officeDocument/2006/relationships/image" Target="../media/image47.jpe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43.png"/><Relationship Id="rId11" Type="http://schemas.openxmlformats.org/officeDocument/2006/relationships/image" Target="../media/image46.jpeg"/><Relationship Id="rId5" Type="http://schemas.openxmlformats.org/officeDocument/2006/relationships/image" Target="../media/image20.svg"/><Relationship Id="rId15" Type="http://schemas.openxmlformats.org/officeDocument/2006/relationships/image" Target="../media/image49.png"/><Relationship Id="rId10" Type="http://schemas.microsoft.com/office/2007/relationships/hdphoto" Target="../media/hdphoto1.wdp"/><Relationship Id="rId4" Type="http://schemas.openxmlformats.org/officeDocument/2006/relationships/image" Target="../media/image42.png"/><Relationship Id="rId9" Type="http://schemas.openxmlformats.org/officeDocument/2006/relationships/image" Target="../media/image45.png"/><Relationship Id="rId14" Type="http://schemas.microsoft.com/office/2007/relationships/hdphoto" Target="../media/hdphoto2.wdp"/></Relationships>
</file>

<file path=ppt/slides/_rels/slide1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52.jpeg"/></Relationships>
</file>

<file path=ppt/slides/_rels/slide1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56.png"/><Relationship Id="rId5" Type="http://schemas.microsoft.com/office/2007/relationships/hdphoto" Target="../media/hdphoto3.wdp"/><Relationship Id="rId4" Type="http://schemas.openxmlformats.org/officeDocument/2006/relationships/image" Target="../media/image55.png"/></Relationships>
</file>

<file path=ppt/slides/_rels/slide1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58.png"/><Relationship Id="rId4" Type="http://schemas.microsoft.com/office/2007/relationships/hdphoto" Target="../media/hdphoto4.wdp"/></Relationships>
</file>

<file path=ppt/slides/_rels/slide1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62.emf"/><Relationship Id="rId4" Type="http://schemas.openxmlformats.org/officeDocument/2006/relationships/image" Target="../media/image61.jpeg"/></Relationships>
</file>

<file path=ppt/slides/_rels/slide1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65.png"/><Relationship Id="rId4" Type="http://schemas.microsoft.com/office/2007/relationships/hdphoto" Target="../media/hdphoto5.wdp"/></Relationships>
</file>

<file path=ppt/slides/_rels/slide1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68.png"/><Relationship Id="rId4" Type="http://schemas.openxmlformats.org/officeDocument/2006/relationships/image" Target="../media/image67.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jpeg"/><Relationship Id="rId3" Type="http://schemas.openxmlformats.org/officeDocument/2006/relationships/image" Target="../media/image5.png"/><Relationship Id="rId7" Type="http://schemas.openxmlformats.org/officeDocument/2006/relationships/image" Target="../media/image8.jpg"/><Relationship Id="rId12" Type="http://schemas.openxmlformats.org/officeDocument/2006/relationships/image" Target="../media/image13.jpeg"/><Relationship Id="rId2" Type="http://schemas.openxmlformats.org/officeDocument/2006/relationships/notesSlide" Target="../notesSlides/notesSlide1.xml"/><Relationship Id="rId16" Type="http://schemas.openxmlformats.org/officeDocument/2006/relationships/image" Target="../media/image17.jpe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12.jpeg"/><Relationship Id="rId5" Type="http://schemas.openxmlformats.org/officeDocument/2006/relationships/image" Target="../media/image4.jpg"/><Relationship Id="rId15" Type="http://schemas.openxmlformats.org/officeDocument/2006/relationships/image" Target="../media/image16.jpeg"/><Relationship Id="rId10" Type="http://schemas.openxmlformats.org/officeDocument/2006/relationships/image" Target="../media/image11.jpeg"/><Relationship Id="rId4" Type="http://schemas.openxmlformats.org/officeDocument/2006/relationships/image" Target="../media/image6.png"/><Relationship Id="rId9" Type="http://schemas.openxmlformats.org/officeDocument/2006/relationships/image" Target="../media/image10.jpeg"/><Relationship Id="rId14" Type="http://schemas.openxmlformats.org/officeDocument/2006/relationships/image" Target="../media/image15.jpeg"/></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1.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69.png"/><Relationship Id="rId7" Type="http://schemas.openxmlformats.org/officeDocument/2006/relationships/diagramColors" Target="../diagrams/colors3.xml"/><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7.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png"/><Relationship Id="rId3" Type="http://schemas.openxmlformats.org/officeDocument/2006/relationships/image" Target="../media/image18.png"/><Relationship Id="rId7" Type="http://schemas.openxmlformats.org/officeDocument/2006/relationships/image" Target="../media/image22.svg"/><Relationship Id="rId12" Type="http://schemas.openxmlformats.org/officeDocument/2006/relationships/image" Target="../media/image27.png"/><Relationship Id="rId17" Type="http://schemas.openxmlformats.org/officeDocument/2006/relationships/image" Target="../media/image31.svg"/><Relationship Id="rId2" Type="http://schemas.openxmlformats.org/officeDocument/2006/relationships/notesSlide" Target="../notesSlides/notesSlide2.xml"/><Relationship Id="rId16"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21.png"/><Relationship Id="rId11" Type="http://schemas.openxmlformats.org/officeDocument/2006/relationships/image" Target="../media/image26.svg"/><Relationship Id="rId5" Type="http://schemas.openxmlformats.org/officeDocument/2006/relationships/image" Target="../media/image20.svg"/><Relationship Id="rId15" Type="http://schemas.openxmlformats.org/officeDocument/2006/relationships/image" Target="../media/image10.jpe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svg"/><Relationship Id="rId14" Type="http://schemas.openxmlformats.org/officeDocument/2006/relationships/image" Target="../media/image29.svg"/></Relationships>
</file>

<file path=ppt/slides/_rels/slide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jpeg"/><Relationship Id="rId4" Type="http://schemas.openxmlformats.org/officeDocument/2006/relationships/image" Target="../media/image50.png"/></Relationships>
</file>

<file path=ppt/slides/_rels/slide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CaixaDeTexto 5">
            <a:extLst>
              <a:ext uri="{FF2B5EF4-FFF2-40B4-BE49-F238E27FC236}">
                <a16:creationId xmlns:a16="http://schemas.microsoft.com/office/drawing/2014/main" id="{37C4EB7D-4E98-4970-868B-7478D4A7F127}"/>
              </a:ext>
            </a:extLst>
          </p:cNvPr>
          <p:cNvSpPr txBox="1"/>
          <p:nvPr/>
        </p:nvSpPr>
        <p:spPr>
          <a:xfrm>
            <a:off x="327547" y="5785701"/>
            <a:ext cx="4037785" cy="400110"/>
          </a:xfrm>
          <a:prstGeom prst="rect">
            <a:avLst/>
          </a:prstGeom>
          <a:noFill/>
        </p:spPr>
        <p:txBody>
          <a:bodyPr wrap="square" rtlCol="0">
            <a:spAutoFit/>
          </a:bodyPr>
          <a:lstStyle/>
          <a:p>
            <a:pPr algn="r"/>
            <a:r>
              <a:rPr lang="pt-BR" sz="2000" b="1" dirty="0">
                <a:latin typeface="Arial" panose="020B0604020202020204" pitchFamily="34" charset="0"/>
                <a:cs typeface="Arial" panose="020B0604020202020204" pitchFamily="34" charset="0"/>
              </a:rPr>
              <a:t>REALIZADO POR:</a:t>
            </a:r>
          </a:p>
        </p:txBody>
      </p:sp>
      <p:pic>
        <p:nvPicPr>
          <p:cNvPr id="8" name="Imagem 7" descr="Desenho de um círculo&#10;&#10;Descrição gerada automaticamente com confiança média">
            <a:extLst>
              <a:ext uri="{FF2B5EF4-FFF2-40B4-BE49-F238E27FC236}">
                <a16:creationId xmlns:a16="http://schemas.microsoft.com/office/drawing/2014/main" id="{300255CC-8E32-41E5-89E3-22C528CE95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91869" y="5658012"/>
            <a:ext cx="1615176" cy="836175"/>
          </a:xfrm>
          <a:prstGeom prst="rect">
            <a:avLst/>
          </a:prstGeom>
        </p:spPr>
      </p:pic>
      <p:pic>
        <p:nvPicPr>
          <p:cNvPr id="10" name="Imagem 9" descr="Logotipo, nome da empresa&#10;&#10;Descrição gerada automaticamente">
            <a:extLst>
              <a:ext uri="{FF2B5EF4-FFF2-40B4-BE49-F238E27FC236}">
                <a16:creationId xmlns:a16="http://schemas.microsoft.com/office/drawing/2014/main" id="{5A3B08DE-7E2B-4296-8DEA-CCB0F3C890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60607" y="5658012"/>
            <a:ext cx="909277" cy="836175"/>
          </a:xfrm>
          <a:prstGeom prst="rect">
            <a:avLst/>
          </a:prstGeom>
        </p:spPr>
      </p:pic>
      <p:sp>
        <p:nvSpPr>
          <p:cNvPr id="13" name="Título 12">
            <a:extLst>
              <a:ext uri="{FF2B5EF4-FFF2-40B4-BE49-F238E27FC236}">
                <a16:creationId xmlns:a16="http://schemas.microsoft.com/office/drawing/2014/main" id="{53C103B1-55B5-4B90-B718-192F6EA07A3D}"/>
              </a:ext>
            </a:extLst>
          </p:cNvPr>
          <p:cNvSpPr>
            <a:spLocks noGrp="1"/>
          </p:cNvSpPr>
          <p:nvPr>
            <p:ph type="ctrTitle"/>
          </p:nvPr>
        </p:nvSpPr>
        <p:spPr>
          <a:xfrm>
            <a:off x="447990" y="2235200"/>
            <a:ext cx="11296019" cy="2387600"/>
          </a:xfrm>
        </p:spPr>
        <p:txBody>
          <a:bodyPr>
            <a:normAutofit/>
          </a:bodyPr>
          <a:lstStyle/>
          <a:p>
            <a:r>
              <a:rPr lang="pt-BR" sz="3600" dirty="0">
                <a:latin typeface="Arial" panose="020B0604020202020204" pitchFamily="34" charset="0"/>
                <a:cs typeface="Arial" panose="020B0604020202020204" pitchFamily="34" charset="0"/>
              </a:rPr>
              <a:t>Aprimoramento e consolidação do </a:t>
            </a:r>
            <a:br>
              <a:rPr lang="pt-BR" sz="3600" dirty="0">
                <a:latin typeface="Arial" panose="020B0604020202020204" pitchFamily="34" charset="0"/>
                <a:cs typeface="Arial" panose="020B0604020202020204" pitchFamily="34" charset="0"/>
              </a:rPr>
            </a:br>
            <a:r>
              <a:rPr lang="pt-BR" sz="3600" dirty="0" err="1">
                <a:latin typeface="Arial" panose="020B0604020202020204" pitchFamily="34" charset="0"/>
                <a:cs typeface="Arial" panose="020B0604020202020204" pitchFamily="34" charset="0"/>
              </a:rPr>
              <a:t>MeDiNa</a:t>
            </a:r>
            <a:r>
              <a:rPr lang="pt-BR" sz="3600" dirty="0">
                <a:latin typeface="Arial" panose="020B0604020202020204" pitchFamily="34" charset="0"/>
                <a:cs typeface="Arial" panose="020B0604020202020204" pitchFamily="34" charset="0"/>
              </a:rPr>
              <a:t> e estudos</a:t>
            </a:r>
            <a:br>
              <a:rPr lang="pt-BR" sz="3600" dirty="0">
                <a:latin typeface="Arial" panose="020B0604020202020204" pitchFamily="34" charset="0"/>
                <a:cs typeface="Arial" panose="020B0604020202020204" pitchFamily="34" charset="0"/>
              </a:rPr>
            </a:br>
            <a:r>
              <a:rPr lang="pt-BR" sz="3600" dirty="0">
                <a:latin typeface="Arial" panose="020B0604020202020204" pitchFamily="34" charset="0"/>
                <a:cs typeface="Arial" panose="020B0604020202020204" pitchFamily="34" charset="0"/>
              </a:rPr>
              <a:t>complementares para pavimentos ferroviários</a:t>
            </a:r>
            <a:endParaRPr lang="pt-BR" sz="3600" dirty="0"/>
          </a:p>
        </p:txBody>
      </p:sp>
      <p:sp>
        <p:nvSpPr>
          <p:cNvPr id="14" name="CaixaDeTexto 13">
            <a:extLst>
              <a:ext uri="{FF2B5EF4-FFF2-40B4-BE49-F238E27FC236}">
                <a16:creationId xmlns:a16="http://schemas.microsoft.com/office/drawing/2014/main" id="{C144317D-5A68-4837-9A29-9705C7A5596E}"/>
              </a:ext>
            </a:extLst>
          </p:cNvPr>
          <p:cNvSpPr txBox="1"/>
          <p:nvPr/>
        </p:nvSpPr>
        <p:spPr>
          <a:xfrm>
            <a:off x="2967270" y="1259451"/>
            <a:ext cx="7249197" cy="1200329"/>
          </a:xfrm>
          <a:prstGeom prst="rect">
            <a:avLst/>
          </a:prstGeom>
        </p:spPr>
        <p:txBody>
          <a:bodyPr vert="horz" lIns="91440" tIns="45720" rIns="91440" bIns="45720" rtlCol="0" anchor="b">
            <a:normAutofit/>
          </a:bodyPr>
          <a:lstStyle>
            <a:lvl1pPr>
              <a:lnSpc>
                <a:spcPct val="90000"/>
              </a:lnSpc>
              <a:spcBef>
                <a:spcPct val="0"/>
              </a:spcBef>
              <a:buNone/>
              <a:defRPr sz="4000" b="1">
                <a:latin typeface="Arial" panose="020B0604020202020204" pitchFamily="34" charset="0"/>
                <a:ea typeface="+mj-ea"/>
                <a:cs typeface="Arial" panose="020B0604020202020204" pitchFamily="34" charset="0"/>
              </a:defRPr>
            </a:lvl1pPr>
          </a:lstStyle>
          <a:p>
            <a:pPr algn="ctr"/>
            <a:r>
              <a:rPr lang="pt-BR" dirty="0"/>
              <a:t>PROJETO DE PESQUISA</a:t>
            </a:r>
          </a:p>
        </p:txBody>
      </p:sp>
    </p:spTree>
    <p:extLst>
      <p:ext uri="{BB962C8B-B14F-4D97-AF65-F5344CB8AC3E}">
        <p14:creationId xmlns:p14="http://schemas.microsoft.com/office/powerpoint/2010/main" val="6194077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9B3B2EB-5D1C-489D-88E9-7A9FE1F526D8}"/>
              </a:ext>
            </a:extLst>
          </p:cNvPr>
          <p:cNvSpPr txBox="1">
            <a:spLocks/>
          </p:cNvSpPr>
          <p:nvPr/>
        </p:nvSpPr>
        <p:spPr>
          <a:xfrm>
            <a:off x="602672" y="800159"/>
            <a:ext cx="10792691" cy="834754"/>
          </a:xfrm>
          <a:prstGeom prst="rect">
            <a:avLst/>
          </a:prstGeom>
        </p:spPr>
        <p:txBody>
          <a:bodyPr vert="horz" lIns="91440" tIns="45720" rIns="91440" bIns="45720" rtlCol="0" anchor="ctr">
            <a:normAutofit lnSpcReduction="10000"/>
          </a:bodyPr>
          <a:lstStyle>
            <a:defPPr>
              <a:defRPr lang="pt-BR"/>
            </a:defPPr>
            <a:lvl1pPr>
              <a:lnSpc>
                <a:spcPct val="90000"/>
              </a:lnSpc>
              <a:spcBef>
                <a:spcPct val="0"/>
              </a:spcBef>
              <a:buNone/>
              <a:defRPr sz="3000">
                <a:latin typeface="Arial" panose="020B0604020202020204" pitchFamily="34" charset="0"/>
                <a:ea typeface="+mj-ea"/>
                <a:cs typeface="Arial" panose="020B0604020202020204" pitchFamily="34" charset="0"/>
              </a:defRPr>
            </a:lvl1pPr>
          </a:lstStyle>
          <a:p>
            <a:r>
              <a:rPr lang="pt-BR" b="1" dirty="0"/>
              <a:t>BR-116/RS (Barra do Ribeiro - RS) Lotes 1 e 2 da obra do Exército brasileiro</a:t>
            </a:r>
          </a:p>
        </p:txBody>
      </p:sp>
      <p:pic>
        <p:nvPicPr>
          <p:cNvPr id="4" name="Imagem 3" descr="Tabela&#10;&#10;Descrição gerada automaticamente com confiança baixa">
            <a:extLst>
              <a:ext uri="{FF2B5EF4-FFF2-40B4-BE49-F238E27FC236}">
                <a16:creationId xmlns:a16="http://schemas.microsoft.com/office/drawing/2014/main" id="{A323340B-4653-4AB3-8855-3E13E2BC225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bwMode="auto">
          <a:xfrm>
            <a:off x="6572909" y="1317076"/>
            <a:ext cx="5550469" cy="2841597"/>
          </a:xfrm>
          <a:prstGeom prst="rect">
            <a:avLst/>
          </a:prstGeom>
          <a:ln>
            <a:noFill/>
          </a:ln>
          <a:extLst>
            <a:ext uri="{53640926-AAD7-44D8-BBD7-CCE9431645EC}">
              <a14:shadowObscured xmlns:a14="http://schemas.microsoft.com/office/drawing/2010/main"/>
            </a:ext>
          </a:extLst>
        </p:spPr>
      </p:pic>
      <p:sp>
        <p:nvSpPr>
          <p:cNvPr id="5" name="CaixaDeTexto 4">
            <a:extLst>
              <a:ext uri="{FF2B5EF4-FFF2-40B4-BE49-F238E27FC236}">
                <a16:creationId xmlns:a16="http://schemas.microsoft.com/office/drawing/2014/main" id="{20B8A1B4-64AA-436B-A416-420FC394245D}"/>
              </a:ext>
            </a:extLst>
          </p:cNvPr>
          <p:cNvSpPr txBox="1"/>
          <p:nvPr/>
        </p:nvSpPr>
        <p:spPr>
          <a:xfrm>
            <a:off x="7162295" y="4484485"/>
            <a:ext cx="4856434" cy="1557799"/>
          </a:xfrm>
          <a:prstGeom prst="rect">
            <a:avLst/>
          </a:prstGeom>
          <a:noFill/>
        </p:spPr>
        <p:txBody>
          <a:bodyPr wrap="square">
            <a:spAutoFit/>
          </a:bodyPr>
          <a:lstStyle/>
          <a:p>
            <a:pPr algn="just">
              <a:lnSpc>
                <a:spcPct val="115000"/>
              </a:lnSpc>
            </a:pPr>
            <a:r>
              <a:rPr lang="pt-BR" sz="1400" dirty="0">
                <a:effectLst/>
                <a:latin typeface="Arial" panose="020B0604020202020204" pitchFamily="34" charset="0"/>
                <a:ea typeface="Calibri" panose="020F0502020204030204" pitchFamily="34" charset="0"/>
                <a:cs typeface="Times New Roman" panose="02020603050405020304" pitchFamily="18" charset="0"/>
              </a:rPr>
              <a:t> </a:t>
            </a:r>
          </a:p>
          <a:p>
            <a:pPr marL="342900" lvl="0" indent="-342900" algn="just">
              <a:lnSpc>
                <a:spcPct val="115000"/>
              </a:lnSpc>
              <a:buFont typeface="Symbol" panose="05050102010706020507" pitchFamily="18" charset="2"/>
              <a:buChar char=""/>
            </a:pPr>
            <a:r>
              <a:rPr lang="en-US" sz="1400" dirty="0">
                <a:effectLst/>
                <a:latin typeface="Arial" panose="020B0604020202020204" pitchFamily="34" charset="0"/>
                <a:ea typeface="Calibri" panose="020F0502020204030204" pitchFamily="34" charset="0"/>
                <a:cs typeface="Times New Roman" panose="02020603050405020304" pitchFamily="18" charset="0"/>
              </a:rPr>
              <a:t>BR116/RS/350,640/CR/PD/</a:t>
            </a:r>
            <a:r>
              <a:rPr lang="en-US" sz="1400" dirty="0" err="1">
                <a:effectLst/>
                <a:latin typeface="Arial" panose="020B0604020202020204" pitchFamily="34" charset="0"/>
                <a:ea typeface="Calibri" panose="020F0502020204030204" pitchFamily="34" charset="0"/>
                <a:cs typeface="Times New Roman" panose="02020603050405020304" pitchFamily="18" charset="0"/>
              </a:rPr>
              <a:t>SegA</a:t>
            </a:r>
            <a:r>
              <a:rPr lang="en-US" sz="1400" dirty="0">
                <a:effectLst/>
                <a:latin typeface="Arial" panose="020B0604020202020204" pitchFamily="34" charset="0"/>
                <a:ea typeface="Calibri" panose="020F0502020204030204" pitchFamily="34" charset="0"/>
                <a:cs typeface="Times New Roman" panose="02020603050405020304" pitchFamily="18" charset="0"/>
              </a:rPr>
              <a:t>/Flex/Imp</a:t>
            </a:r>
            <a:endParaRPr lang="pt-BR" sz="1400" dirty="0">
              <a:effectLst/>
              <a:latin typeface="Arial" panose="020B0604020202020204" pitchFamily="34" charset="0"/>
              <a:ea typeface="Calibri" panose="020F0502020204030204" pitchFamily="34" charset="0"/>
              <a:cs typeface="Times New Roman" panose="02020603050405020304" pitchFamily="18" charset="0"/>
            </a:endParaRPr>
          </a:p>
          <a:p>
            <a:pPr algn="just">
              <a:lnSpc>
                <a:spcPct val="115000"/>
              </a:lnSpc>
            </a:pPr>
            <a:r>
              <a:rPr lang="en-US" sz="1400" dirty="0">
                <a:effectLst/>
                <a:latin typeface="Arial" panose="020B0604020202020204" pitchFamily="34" charset="0"/>
                <a:ea typeface="Calibri" panose="020F0502020204030204" pitchFamily="34" charset="0"/>
                <a:cs typeface="Times New Roman" panose="02020603050405020304" pitchFamily="18" charset="0"/>
              </a:rPr>
              <a:t> </a:t>
            </a:r>
            <a:endParaRPr lang="pt-BR" sz="1400" dirty="0">
              <a:effectLst/>
              <a:latin typeface="Arial" panose="020B0604020202020204" pitchFamily="34" charset="0"/>
              <a:ea typeface="Calibri" panose="020F0502020204030204" pitchFamily="34" charset="0"/>
              <a:cs typeface="Times New Roman" panose="02020603050405020304" pitchFamily="18" charset="0"/>
            </a:endParaRPr>
          </a:p>
          <a:p>
            <a:pPr marL="342900" lvl="0" indent="-342900" algn="just">
              <a:lnSpc>
                <a:spcPct val="115000"/>
              </a:lnSpc>
              <a:buFont typeface="Symbol" panose="05050102010706020507" pitchFamily="18" charset="2"/>
              <a:buChar char=""/>
            </a:pPr>
            <a:r>
              <a:rPr lang="en-US" sz="1400" dirty="0">
                <a:effectLst/>
                <a:latin typeface="Arial" panose="020B0604020202020204" pitchFamily="34" charset="0"/>
                <a:ea typeface="Calibri" panose="020F0502020204030204" pitchFamily="34" charset="0"/>
                <a:cs typeface="Times New Roman" panose="02020603050405020304" pitchFamily="18" charset="0"/>
              </a:rPr>
              <a:t>BR116/RS/349,820/CR/PD/</a:t>
            </a:r>
            <a:r>
              <a:rPr lang="en-US" sz="1400" dirty="0" err="1">
                <a:effectLst/>
                <a:latin typeface="Arial" panose="020B0604020202020204" pitchFamily="34" charset="0"/>
                <a:ea typeface="Calibri" panose="020F0502020204030204" pitchFamily="34" charset="0"/>
                <a:cs typeface="Times New Roman" panose="02020603050405020304" pitchFamily="18" charset="0"/>
              </a:rPr>
              <a:t>SegB</a:t>
            </a:r>
            <a:r>
              <a:rPr lang="en-US" sz="1400" dirty="0">
                <a:effectLst/>
                <a:latin typeface="Arial" panose="020B0604020202020204" pitchFamily="34" charset="0"/>
                <a:ea typeface="Calibri" panose="020F0502020204030204" pitchFamily="34" charset="0"/>
                <a:cs typeface="Times New Roman" panose="02020603050405020304" pitchFamily="18" charset="0"/>
              </a:rPr>
              <a:t>/Flex/Imp</a:t>
            </a:r>
            <a:endParaRPr lang="pt-BR" sz="1400" dirty="0">
              <a:effectLst/>
              <a:latin typeface="Arial" panose="020B0604020202020204" pitchFamily="34" charset="0"/>
              <a:ea typeface="Calibri" panose="020F0502020204030204" pitchFamily="34" charset="0"/>
              <a:cs typeface="Times New Roman" panose="02020603050405020304" pitchFamily="18" charset="0"/>
            </a:endParaRPr>
          </a:p>
          <a:p>
            <a:pPr algn="just">
              <a:lnSpc>
                <a:spcPct val="115000"/>
              </a:lnSpc>
            </a:pPr>
            <a:r>
              <a:rPr lang="en-US" sz="1400" dirty="0">
                <a:effectLst/>
                <a:latin typeface="Arial" panose="020B0604020202020204" pitchFamily="34" charset="0"/>
                <a:ea typeface="Calibri" panose="020F0502020204030204" pitchFamily="34" charset="0"/>
                <a:cs typeface="Times New Roman" panose="02020603050405020304" pitchFamily="18" charset="0"/>
              </a:rPr>
              <a:t> </a:t>
            </a:r>
            <a:endParaRPr lang="pt-BR" sz="1400" dirty="0">
              <a:effectLst/>
              <a:latin typeface="Arial" panose="020B0604020202020204" pitchFamily="34" charset="0"/>
              <a:ea typeface="Calibri" panose="020F0502020204030204" pitchFamily="34" charset="0"/>
              <a:cs typeface="Times New Roman" panose="02020603050405020304" pitchFamily="18" charset="0"/>
            </a:endParaRPr>
          </a:p>
          <a:p>
            <a:pPr marL="342900" lvl="0" indent="-342900" algn="just">
              <a:lnSpc>
                <a:spcPct val="115000"/>
              </a:lnSpc>
              <a:buFont typeface="Symbol" panose="05050102010706020507" pitchFamily="18" charset="2"/>
              <a:buChar char=""/>
            </a:pPr>
            <a:r>
              <a:rPr lang="en-US" sz="1400" dirty="0">
                <a:effectLst/>
                <a:latin typeface="Arial" panose="020B0604020202020204" pitchFamily="34" charset="0"/>
                <a:ea typeface="Calibri" panose="020F0502020204030204" pitchFamily="34" charset="0"/>
                <a:cs typeface="Times New Roman" panose="02020603050405020304" pitchFamily="18" charset="0"/>
              </a:rPr>
              <a:t>BR116/RS/348,000/CR/PD/</a:t>
            </a:r>
            <a:r>
              <a:rPr lang="en-US" sz="1400" dirty="0" err="1">
                <a:effectLst/>
                <a:latin typeface="Arial" panose="020B0604020202020204" pitchFamily="34" charset="0"/>
                <a:ea typeface="Calibri" panose="020F0502020204030204" pitchFamily="34" charset="0"/>
                <a:cs typeface="Times New Roman" panose="02020603050405020304" pitchFamily="18" charset="0"/>
              </a:rPr>
              <a:t>SegC</a:t>
            </a:r>
            <a:r>
              <a:rPr lang="en-US" sz="1400" dirty="0">
                <a:effectLst/>
                <a:latin typeface="Arial" panose="020B0604020202020204" pitchFamily="34" charset="0"/>
                <a:ea typeface="Calibri" panose="020F0502020204030204" pitchFamily="34" charset="0"/>
                <a:cs typeface="Times New Roman" panose="02020603050405020304" pitchFamily="18" charset="0"/>
              </a:rPr>
              <a:t>/Flex/Imp</a:t>
            </a:r>
            <a:endParaRPr lang="pt-BR" sz="1400" dirty="0">
              <a:effectLst/>
              <a:latin typeface="Arial" panose="020B0604020202020204" pitchFamily="34" charset="0"/>
              <a:ea typeface="Calibri" panose="020F0502020204030204" pitchFamily="34" charset="0"/>
              <a:cs typeface="Times New Roman" panose="02020603050405020304" pitchFamily="18" charset="0"/>
            </a:endParaRPr>
          </a:p>
        </p:txBody>
      </p:sp>
      <p:pic>
        <p:nvPicPr>
          <p:cNvPr id="8" name="Imagem 7" descr="Caminhão azul do lado&#10;&#10;Descrição gerada automaticamente com confiança média">
            <a:extLst>
              <a:ext uri="{FF2B5EF4-FFF2-40B4-BE49-F238E27FC236}">
                <a16:creationId xmlns:a16="http://schemas.microsoft.com/office/drawing/2014/main" id="{8D62EE29-6855-47EE-A674-B54AA56CBE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2618" y="1742209"/>
            <a:ext cx="5995056" cy="3882736"/>
          </a:xfrm>
          <a:prstGeom prst="rect">
            <a:avLst/>
          </a:prstGeom>
        </p:spPr>
      </p:pic>
      <p:sp>
        <p:nvSpPr>
          <p:cNvPr id="9" name="CaixaDeTexto 8">
            <a:extLst>
              <a:ext uri="{FF2B5EF4-FFF2-40B4-BE49-F238E27FC236}">
                <a16:creationId xmlns:a16="http://schemas.microsoft.com/office/drawing/2014/main" id="{960AD071-36A7-4AD3-937B-4605A3FACA77}"/>
              </a:ext>
            </a:extLst>
          </p:cNvPr>
          <p:cNvSpPr txBox="1"/>
          <p:nvPr/>
        </p:nvSpPr>
        <p:spPr>
          <a:xfrm>
            <a:off x="322618" y="5808920"/>
            <a:ext cx="5995056" cy="566758"/>
          </a:xfrm>
          <a:prstGeom prst="rect">
            <a:avLst/>
          </a:prstGeom>
          <a:noFill/>
        </p:spPr>
        <p:txBody>
          <a:bodyPr wrap="square">
            <a:spAutoFit/>
          </a:bodyPr>
          <a:lstStyle/>
          <a:p>
            <a:pPr algn="ctr">
              <a:lnSpc>
                <a:spcPct val="115000"/>
              </a:lnSpc>
            </a:pPr>
            <a:r>
              <a:rPr lang="pt-BR" sz="1400" dirty="0">
                <a:latin typeface="Arial" panose="020B0604020202020204" pitchFamily="34" charset="0"/>
                <a:ea typeface="Calibri" panose="020F0502020204030204" pitchFamily="34" charset="0"/>
                <a:cs typeface="Times New Roman" panose="02020603050405020304" pitchFamily="18" charset="0"/>
              </a:rPr>
              <a:t>Simulador de tráfego posicionado no Segmento A, primeiro trecho de simulação da BR-116/RS </a:t>
            </a:r>
            <a:endParaRPr lang="pt-BR" sz="1400" dirty="0">
              <a:effectLst/>
              <a:latin typeface="Arial" panose="020B06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671489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1C275A2-1840-4A8A-A4CA-ABA25962B015}"/>
              </a:ext>
            </a:extLst>
          </p:cNvPr>
          <p:cNvSpPr txBox="1">
            <a:spLocks/>
          </p:cNvSpPr>
          <p:nvPr/>
        </p:nvSpPr>
        <p:spPr>
          <a:xfrm>
            <a:off x="694891" y="765363"/>
            <a:ext cx="9823269" cy="834754"/>
          </a:xfrm>
          <a:prstGeom prst="rect">
            <a:avLst/>
          </a:prstGeom>
        </p:spPr>
        <p:txBody>
          <a:bodyPr vert="horz" lIns="91440" tIns="45720" rIns="91440" bIns="45720" rtlCol="0" anchor="ctr">
            <a:normAutofit lnSpcReduction="10000"/>
          </a:bodyPr>
          <a:lstStyle>
            <a:defPPr>
              <a:defRPr lang="pt-BR"/>
            </a:defPPr>
            <a:lvl1pPr>
              <a:lnSpc>
                <a:spcPct val="90000"/>
              </a:lnSpc>
              <a:spcBef>
                <a:spcPct val="0"/>
              </a:spcBef>
              <a:buNone/>
              <a:defRPr sz="3000">
                <a:latin typeface="Arial" panose="020B0604020202020204" pitchFamily="34" charset="0"/>
                <a:ea typeface="+mj-ea"/>
                <a:cs typeface="Arial" panose="020B0604020202020204" pitchFamily="34" charset="0"/>
              </a:defRPr>
            </a:lvl1pPr>
          </a:lstStyle>
          <a:p>
            <a:r>
              <a:rPr lang="pt-BR" b="1" dirty="0"/>
              <a:t>Etapas de construção dos trechos na BR-116/RS - Lotes 1 e 2 da obra do Exército brasileiro</a:t>
            </a:r>
          </a:p>
        </p:txBody>
      </p:sp>
      <p:pic>
        <p:nvPicPr>
          <p:cNvPr id="3" name="Imagem 2" descr="Uma imagem contendo foto, edifício, fogo, diferente&#10;&#10;Descrição gerada automaticamente">
            <a:extLst>
              <a:ext uri="{FF2B5EF4-FFF2-40B4-BE49-F238E27FC236}">
                <a16:creationId xmlns:a16="http://schemas.microsoft.com/office/drawing/2014/main" id="{1476E9E2-F142-469F-9CB2-C3013563B346}"/>
              </a:ext>
            </a:extLst>
          </p:cNvPr>
          <p:cNvPicPr>
            <a:picLocks noChangeAspect="1"/>
          </p:cNvPicPr>
          <p:nvPr/>
        </p:nvPicPr>
        <p:blipFill rotWithShape="1">
          <a:blip r:embed="rId3">
            <a:extLst>
              <a:ext uri="{28A0092B-C50C-407E-A947-70E740481C1C}">
                <a14:useLocalDpi xmlns:a14="http://schemas.microsoft.com/office/drawing/2010/main" val="0"/>
              </a:ext>
            </a:extLst>
          </a:blip>
          <a:srcRect l="38146"/>
          <a:stretch/>
        </p:blipFill>
        <p:spPr>
          <a:xfrm>
            <a:off x="694891" y="1668780"/>
            <a:ext cx="5074261" cy="4614572"/>
          </a:xfrm>
          <a:prstGeom prst="rect">
            <a:avLst/>
          </a:prstGeom>
        </p:spPr>
      </p:pic>
      <p:pic>
        <p:nvPicPr>
          <p:cNvPr id="4" name="Imagem 3" descr="Rua com carros estacionados&#10;&#10;Descrição gerada automaticamente com confiança baixa">
            <a:extLst>
              <a:ext uri="{FF2B5EF4-FFF2-40B4-BE49-F238E27FC236}">
                <a16:creationId xmlns:a16="http://schemas.microsoft.com/office/drawing/2014/main" id="{B6FE3CAE-79AC-44BE-A4E4-4787EB3D1E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68548" y="1921027"/>
            <a:ext cx="5801713" cy="3263463"/>
          </a:xfrm>
          <a:prstGeom prst="rect">
            <a:avLst/>
          </a:prstGeom>
        </p:spPr>
      </p:pic>
      <p:sp>
        <p:nvSpPr>
          <p:cNvPr id="5" name="CaixaDeTexto 4">
            <a:extLst>
              <a:ext uri="{FF2B5EF4-FFF2-40B4-BE49-F238E27FC236}">
                <a16:creationId xmlns:a16="http://schemas.microsoft.com/office/drawing/2014/main" id="{E380537D-CD01-4D0B-8407-D6459B47A7D3}"/>
              </a:ext>
            </a:extLst>
          </p:cNvPr>
          <p:cNvSpPr txBox="1"/>
          <p:nvPr/>
        </p:nvSpPr>
        <p:spPr>
          <a:xfrm>
            <a:off x="1672029" y="6352015"/>
            <a:ext cx="2806262" cy="400110"/>
          </a:xfrm>
          <a:prstGeom prst="rect">
            <a:avLst/>
          </a:prstGeom>
          <a:noFill/>
        </p:spPr>
        <p:txBody>
          <a:bodyPr wrap="square">
            <a:spAutoFit/>
          </a:bodyPr>
          <a:lstStyle/>
          <a:p>
            <a:r>
              <a:rPr lang="pt-BR" sz="2000" dirty="0">
                <a:latin typeface="Arial" panose="020B0604020202020204" pitchFamily="34" charset="0"/>
                <a:cs typeface="Arial" panose="020B0604020202020204" pitchFamily="34" charset="0"/>
              </a:rPr>
              <a:t>Camadas granulares</a:t>
            </a:r>
          </a:p>
        </p:txBody>
      </p:sp>
      <p:sp>
        <p:nvSpPr>
          <p:cNvPr id="6" name="CaixaDeTexto 5">
            <a:extLst>
              <a:ext uri="{FF2B5EF4-FFF2-40B4-BE49-F238E27FC236}">
                <a16:creationId xmlns:a16="http://schemas.microsoft.com/office/drawing/2014/main" id="{ADDB03EA-F16A-4508-A1B2-C65232FB9614}"/>
              </a:ext>
            </a:extLst>
          </p:cNvPr>
          <p:cNvSpPr txBox="1"/>
          <p:nvPr/>
        </p:nvSpPr>
        <p:spPr>
          <a:xfrm>
            <a:off x="8193036" y="5263319"/>
            <a:ext cx="1855073" cy="400110"/>
          </a:xfrm>
          <a:prstGeom prst="rect">
            <a:avLst/>
          </a:prstGeom>
          <a:noFill/>
        </p:spPr>
        <p:txBody>
          <a:bodyPr wrap="square">
            <a:spAutoFit/>
          </a:bodyPr>
          <a:lstStyle/>
          <a:p>
            <a:r>
              <a:rPr lang="pt-BR" sz="2000" dirty="0">
                <a:latin typeface="Arial" panose="020B0604020202020204" pitchFamily="34" charset="0"/>
                <a:cs typeface="Arial" panose="020B0604020202020204" pitchFamily="34" charset="0"/>
              </a:rPr>
              <a:t>Revestimento</a:t>
            </a:r>
          </a:p>
        </p:txBody>
      </p:sp>
    </p:spTree>
    <p:extLst>
      <p:ext uri="{BB962C8B-B14F-4D97-AF65-F5344CB8AC3E}">
        <p14:creationId xmlns:p14="http://schemas.microsoft.com/office/powerpoint/2010/main" val="13228173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 name="Imagem 66" descr="Gráfico, Gráfico de funil&#10;&#10;Descrição gerada automaticamente">
            <a:extLst>
              <a:ext uri="{FF2B5EF4-FFF2-40B4-BE49-F238E27FC236}">
                <a16:creationId xmlns:a16="http://schemas.microsoft.com/office/drawing/2014/main" id="{FA1F69E9-1CA5-48E9-AA0F-17C21FD197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9978" y="1535148"/>
            <a:ext cx="9131399" cy="5136412"/>
          </a:xfrm>
          <a:prstGeom prst="rect">
            <a:avLst/>
          </a:prstGeom>
        </p:spPr>
      </p:pic>
      <p:sp>
        <p:nvSpPr>
          <p:cNvPr id="61" name="Retângulo 60">
            <a:extLst>
              <a:ext uri="{FF2B5EF4-FFF2-40B4-BE49-F238E27FC236}">
                <a16:creationId xmlns:a16="http://schemas.microsoft.com/office/drawing/2014/main" id="{06131596-18A1-4569-ADA8-625F330E4CF3}"/>
              </a:ext>
            </a:extLst>
          </p:cNvPr>
          <p:cNvSpPr/>
          <p:nvPr/>
        </p:nvSpPr>
        <p:spPr>
          <a:xfrm rot="21019395">
            <a:off x="258169" y="2098153"/>
            <a:ext cx="10192412" cy="561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60" name="Retângulo 59">
            <a:extLst>
              <a:ext uri="{FF2B5EF4-FFF2-40B4-BE49-F238E27FC236}">
                <a16:creationId xmlns:a16="http://schemas.microsoft.com/office/drawing/2014/main" id="{D2685EE2-0BD8-4021-8BED-B3E6C6225BF3}"/>
              </a:ext>
            </a:extLst>
          </p:cNvPr>
          <p:cNvSpPr/>
          <p:nvPr/>
        </p:nvSpPr>
        <p:spPr>
          <a:xfrm rot="21019395">
            <a:off x="612753" y="2028596"/>
            <a:ext cx="10192412" cy="561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2" name="Título 1">
            <a:extLst>
              <a:ext uri="{FF2B5EF4-FFF2-40B4-BE49-F238E27FC236}">
                <a16:creationId xmlns:a16="http://schemas.microsoft.com/office/drawing/2014/main" id="{80D518FA-87C0-4809-8E32-300DD0BEBAC6}"/>
              </a:ext>
            </a:extLst>
          </p:cNvPr>
          <p:cNvSpPr txBox="1">
            <a:spLocks/>
          </p:cNvSpPr>
          <p:nvPr/>
        </p:nvSpPr>
        <p:spPr>
          <a:xfrm>
            <a:off x="1184275" y="742814"/>
            <a:ext cx="9823450" cy="835025"/>
          </a:xfrm>
          <a:prstGeom prst="rect">
            <a:avLst/>
          </a:prstGeom>
        </p:spPr>
        <p:txBody>
          <a:bodyPr vert="horz" lIns="91440" tIns="45720" rIns="91440" bIns="45720" rtlCol="0" anchor="ctr">
            <a:normAutofit/>
          </a:bodyPr>
          <a:lstStyle>
            <a:lvl1pPr>
              <a:lnSpc>
                <a:spcPct val="90000"/>
              </a:lnSpc>
              <a:spcBef>
                <a:spcPct val="0"/>
              </a:spcBef>
              <a:buNone/>
              <a:defRPr sz="3000">
                <a:latin typeface="Arial" panose="020B0604020202020204" pitchFamily="34" charset="0"/>
                <a:ea typeface="+mj-ea"/>
                <a:cs typeface="Arial" panose="020B0604020202020204" pitchFamily="34" charset="0"/>
              </a:defRPr>
            </a:lvl1pPr>
          </a:lstStyle>
          <a:p>
            <a:r>
              <a:rPr lang="pt-BR" b="1" dirty="0"/>
              <a:t>LINHA DO TEMPO - Frente Ferroviária</a:t>
            </a:r>
          </a:p>
        </p:txBody>
      </p:sp>
      <p:pic>
        <p:nvPicPr>
          <p:cNvPr id="51" name="Gráfico 50" descr="Peças de quebra-cabeça estrutura de tópicos">
            <a:extLst>
              <a:ext uri="{FF2B5EF4-FFF2-40B4-BE49-F238E27FC236}">
                <a16:creationId xmlns:a16="http://schemas.microsoft.com/office/drawing/2014/main" id="{C5EE7A57-F121-40D6-855A-8B697C31E950}"/>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456863" y="2592294"/>
            <a:ext cx="727170" cy="727170"/>
          </a:xfrm>
          <a:prstGeom prst="rect">
            <a:avLst/>
          </a:prstGeom>
        </p:spPr>
      </p:pic>
      <p:pic>
        <p:nvPicPr>
          <p:cNvPr id="52" name="Gráfico 51" descr="Contrato com preenchimento sólido">
            <a:extLst>
              <a:ext uri="{FF2B5EF4-FFF2-40B4-BE49-F238E27FC236}">
                <a16:creationId xmlns:a16="http://schemas.microsoft.com/office/drawing/2014/main" id="{3AC9AA4F-7A8F-42CC-9C8E-E68DCFE5F4B1}"/>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361450" y="2870299"/>
            <a:ext cx="727170" cy="727170"/>
          </a:xfrm>
          <a:prstGeom prst="rect">
            <a:avLst/>
          </a:prstGeom>
        </p:spPr>
      </p:pic>
      <p:pic>
        <p:nvPicPr>
          <p:cNvPr id="53" name="Imagem 52">
            <a:extLst>
              <a:ext uri="{FF2B5EF4-FFF2-40B4-BE49-F238E27FC236}">
                <a16:creationId xmlns:a16="http://schemas.microsoft.com/office/drawing/2014/main" id="{823CAFA7-5D62-46D3-9B23-35DC670148D8}"/>
              </a:ext>
            </a:extLst>
          </p:cNvPr>
          <p:cNvPicPr>
            <a:picLocks noChangeAspect="1"/>
          </p:cNvPicPr>
          <p:nvPr/>
        </p:nvPicPr>
        <p:blipFill>
          <a:blip r:embed="rId8"/>
          <a:stretch>
            <a:fillRect/>
          </a:stretch>
        </p:blipFill>
        <p:spPr>
          <a:xfrm>
            <a:off x="3754744" y="2372055"/>
            <a:ext cx="512385" cy="523772"/>
          </a:xfrm>
          <a:prstGeom prst="rect">
            <a:avLst/>
          </a:prstGeom>
        </p:spPr>
      </p:pic>
      <p:pic>
        <p:nvPicPr>
          <p:cNvPr id="54" name="Picture 2" descr="Ícone Transparente Do Orçamento Projeto Do Símbolo Do Orçamento Do Colle Da  Partida Ilustração do Vetor - Ilustração de riqueza, conceito: 130315234">
            <a:extLst>
              <a:ext uri="{FF2B5EF4-FFF2-40B4-BE49-F238E27FC236}">
                <a16:creationId xmlns:a16="http://schemas.microsoft.com/office/drawing/2014/main" id="{6F31B9B9-0CF7-4314-9E0C-1F56CAD47D9B}"/>
              </a:ext>
            </a:extLst>
          </p:cNvPr>
          <p:cNvPicPr>
            <a:picLocks noChangeAspect="1" noChangeArrowheads="1"/>
          </p:cNvPicPr>
          <p:nvPr/>
        </p:nvPicPr>
        <p:blipFill rotWithShape="1">
          <a:blip r:embed="rId9" cstate="hqprint">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val="0"/>
              </a:ext>
            </a:extLst>
          </a:blip>
          <a:srcRect l="23044" t="10118" r="22554" b="24145"/>
          <a:stretch/>
        </p:blipFill>
        <p:spPr bwMode="auto">
          <a:xfrm>
            <a:off x="4855641" y="2041363"/>
            <a:ext cx="514521" cy="621741"/>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4" descr="Conceito Linear Do ícone Da Elaboração Da Estratégia Linha Sinal Da  Elaboração Da Estratégia Do Vetor, Símbolo, Ilustração Ilustração do Vetor  - Ilustração de olhar, equipe: 117522156">
            <a:extLst>
              <a:ext uri="{FF2B5EF4-FFF2-40B4-BE49-F238E27FC236}">
                <a16:creationId xmlns:a16="http://schemas.microsoft.com/office/drawing/2014/main" id="{55DE098A-FA1D-4D51-BAFA-FB152356862E}"/>
              </a:ext>
            </a:extLst>
          </p:cNvPr>
          <p:cNvPicPr>
            <a:picLocks noChangeAspect="1" noChangeArrowheads="1"/>
          </p:cNvPicPr>
          <p:nvPr/>
        </p:nvPicPr>
        <p:blipFill rotWithShape="1">
          <a:blip r:embed="rId11" cstate="hqprint">
            <a:extLst>
              <a:ext uri="{28A0092B-C50C-407E-A947-70E740481C1C}">
                <a14:useLocalDpi xmlns:a14="http://schemas.microsoft.com/office/drawing/2010/main" val="0"/>
              </a:ext>
            </a:extLst>
          </a:blip>
          <a:srcRect l="23227" t="28086" r="23646" b="28170"/>
          <a:stretch/>
        </p:blipFill>
        <p:spPr bwMode="auto">
          <a:xfrm>
            <a:off x="5856075" y="1841550"/>
            <a:ext cx="693188" cy="570765"/>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6" descr="Vetores de Símbolo Do Ícone Da Seleção No Estilo Do Esboço Sinal Creativo  Da Coleção Dos Ícones Dos Recursos Humanos Linha Fina Ícone Da Seleção Para  O Computador E O Móbil e">
            <a:extLst>
              <a:ext uri="{FF2B5EF4-FFF2-40B4-BE49-F238E27FC236}">
                <a16:creationId xmlns:a16="http://schemas.microsoft.com/office/drawing/2014/main" id="{A1B9FF66-CCD5-4B13-976C-3FFCFA0CC10A}"/>
              </a:ext>
            </a:extLst>
          </p:cNvPr>
          <p:cNvPicPr>
            <a:picLocks noChangeAspect="1" noChangeArrowheads="1"/>
          </p:cNvPicPr>
          <p:nvPr/>
        </p:nvPicPr>
        <p:blipFill rotWithShape="1">
          <a:blip r:embed="rId12" cstate="hqprint">
            <a:extLst>
              <a:ext uri="{28A0092B-C50C-407E-A947-70E740481C1C}">
                <a14:useLocalDpi xmlns:a14="http://schemas.microsoft.com/office/drawing/2010/main" val="0"/>
              </a:ext>
            </a:extLst>
          </a:blip>
          <a:srcRect l="27589" t="23601" r="27037" b="34522"/>
          <a:stretch/>
        </p:blipFill>
        <p:spPr bwMode="auto">
          <a:xfrm flipH="1">
            <a:off x="7018888" y="1578952"/>
            <a:ext cx="728595" cy="672429"/>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8" descr="Ícone Vetor Da Engenharia Civil Sobre Fundo Branco Símbolo De ícone De Engenharia  Civil Vetor Plano Da Coleção De Profissões Mode Ilustração do Vetor -  Ilustração de maquinaria, processo: 164871664">
            <a:extLst>
              <a:ext uri="{FF2B5EF4-FFF2-40B4-BE49-F238E27FC236}">
                <a16:creationId xmlns:a16="http://schemas.microsoft.com/office/drawing/2014/main" id="{08F446E2-3FAF-46D2-A998-F37A07F17DDB}"/>
              </a:ext>
            </a:extLst>
          </p:cNvPr>
          <p:cNvPicPr>
            <a:picLocks noChangeAspect="1" noChangeArrowheads="1"/>
          </p:cNvPicPr>
          <p:nvPr/>
        </p:nvPicPr>
        <p:blipFill rotWithShape="1">
          <a:blip r:embed="rId13" cstate="hqprint">
            <a:extLst>
              <a:ext uri="{BEBA8EAE-BF5A-486C-A8C5-ECC9F3942E4B}">
                <a14:imgProps xmlns:a14="http://schemas.microsoft.com/office/drawing/2010/main">
                  <a14:imgLayer r:embed="rId14">
                    <a14:imgEffect>
                      <a14:saturation sat="0"/>
                    </a14:imgEffect>
                  </a14:imgLayer>
                </a14:imgProps>
              </a:ext>
              <a:ext uri="{28A0092B-C50C-407E-A947-70E740481C1C}">
                <a14:useLocalDpi xmlns:a14="http://schemas.microsoft.com/office/drawing/2010/main" val="0"/>
              </a:ext>
            </a:extLst>
          </a:blip>
          <a:srcRect l="34490" t="15996" r="35854" b="45773"/>
          <a:stretch/>
        </p:blipFill>
        <p:spPr bwMode="auto">
          <a:xfrm>
            <a:off x="9473342" y="1187272"/>
            <a:ext cx="480746" cy="654278"/>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10" descr="Graphy Logo, Software, Instalação, Tecnologia, Símbolo, Organização,  software de computador, instalação, logotipo png | PNGWing">
            <a:extLst>
              <a:ext uri="{FF2B5EF4-FFF2-40B4-BE49-F238E27FC236}">
                <a16:creationId xmlns:a16="http://schemas.microsoft.com/office/drawing/2014/main" id="{B6AB9931-81AD-4F51-9FA9-2152170491DD}"/>
              </a:ext>
            </a:extLst>
          </p:cNvPr>
          <p:cNvPicPr>
            <a:picLocks noChangeAspect="1" noChangeArrowheads="1"/>
          </p:cNvPicPr>
          <p:nvPr/>
        </p:nvPicPr>
        <p:blipFill>
          <a:blip r:embed="rId15" cstate="hqprint">
            <a:extLst>
              <a:ext uri="{28A0092B-C50C-407E-A947-70E740481C1C}">
                <a14:useLocalDpi xmlns:a14="http://schemas.microsoft.com/office/drawing/2010/main" val="0"/>
              </a:ext>
            </a:extLst>
          </a:blip>
          <a:srcRect/>
          <a:stretch>
            <a:fillRect/>
          </a:stretch>
        </p:blipFill>
        <p:spPr bwMode="auto">
          <a:xfrm>
            <a:off x="8232038" y="1306178"/>
            <a:ext cx="682435" cy="6824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97134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Conteúdo 2">
            <a:extLst>
              <a:ext uri="{FF2B5EF4-FFF2-40B4-BE49-F238E27FC236}">
                <a16:creationId xmlns:a16="http://schemas.microsoft.com/office/drawing/2014/main" id="{438F3AB6-1CB3-422C-A589-9C153482568A}"/>
              </a:ext>
            </a:extLst>
          </p:cNvPr>
          <p:cNvSpPr txBox="1">
            <a:spLocks/>
          </p:cNvSpPr>
          <p:nvPr/>
        </p:nvSpPr>
        <p:spPr>
          <a:xfrm>
            <a:off x="236666" y="1444579"/>
            <a:ext cx="11736593" cy="352520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pt-BR" sz="2400" dirty="0">
                <a:latin typeface="Arial" panose="020B0604020202020204" pitchFamily="34" charset="0"/>
                <a:cs typeface="Arial" panose="020B0604020202020204" pitchFamily="34" charset="0"/>
              </a:rPr>
              <a:t>5 trechos experimentais executados em sequência (Ferrovia Rumo, Estado São Paulo)</a:t>
            </a:r>
          </a:p>
        </p:txBody>
      </p:sp>
      <p:sp>
        <p:nvSpPr>
          <p:cNvPr id="3" name="CaixaDeTexto 2">
            <a:extLst>
              <a:ext uri="{FF2B5EF4-FFF2-40B4-BE49-F238E27FC236}">
                <a16:creationId xmlns:a16="http://schemas.microsoft.com/office/drawing/2014/main" id="{9CDC1931-2D01-4573-92BB-DD06FC0ACBE3}"/>
              </a:ext>
            </a:extLst>
          </p:cNvPr>
          <p:cNvSpPr txBox="1"/>
          <p:nvPr/>
        </p:nvSpPr>
        <p:spPr>
          <a:xfrm>
            <a:off x="583466" y="4369616"/>
            <a:ext cx="2940461" cy="1200329"/>
          </a:xfrm>
          <a:prstGeom prst="rect">
            <a:avLst/>
          </a:prstGeom>
          <a:noFill/>
        </p:spPr>
        <p:txBody>
          <a:bodyPr wrap="square" rtlCol="0">
            <a:spAutoFit/>
          </a:bodyPr>
          <a:lstStyle/>
          <a:p>
            <a:pPr algn="ctr"/>
            <a:r>
              <a:rPr lang="pt-BR" sz="2400" dirty="0">
                <a:solidFill>
                  <a:srgbClr val="FF0000"/>
                </a:solidFill>
                <a:latin typeface="Arial" panose="020B0604020202020204" pitchFamily="34" charset="0"/>
                <a:cs typeface="Arial" panose="020B0604020202020204" pitchFamily="34" charset="0"/>
              </a:rPr>
              <a:t>Seção de referência (pavimento convencional)</a:t>
            </a:r>
          </a:p>
        </p:txBody>
      </p:sp>
      <p:pic>
        <p:nvPicPr>
          <p:cNvPr id="4" name="Imagem 3">
            <a:extLst>
              <a:ext uri="{FF2B5EF4-FFF2-40B4-BE49-F238E27FC236}">
                <a16:creationId xmlns:a16="http://schemas.microsoft.com/office/drawing/2014/main" id="{1878A6D4-6DAF-4123-B8C5-AB6076F2E697}"/>
              </a:ext>
            </a:extLst>
          </p:cNvPr>
          <p:cNvPicPr>
            <a:picLocks noChangeAspect="1"/>
          </p:cNvPicPr>
          <p:nvPr/>
        </p:nvPicPr>
        <p:blipFill rotWithShape="1">
          <a:blip r:embed="rId3"/>
          <a:srcRect l="17192" t="53335" r="40346" b="25731"/>
          <a:stretch/>
        </p:blipFill>
        <p:spPr>
          <a:xfrm>
            <a:off x="3603789" y="4842480"/>
            <a:ext cx="6902546" cy="1913206"/>
          </a:xfrm>
          <a:prstGeom prst="rect">
            <a:avLst/>
          </a:prstGeom>
        </p:spPr>
      </p:pic>
      <p:sp>
        <p:nvSpPr>
          <p:cNvPr id="5" name="Título 10">
            <a:extLst>
              <a:ext uri="{FF2B5EF4-FFF2-40B4-BE49-F238E27FC236}">
                <a16:creationId xmlns:a16="http://schemas.microsoft.com/office/drawing/2014/main" id="{C8CB04EF-C601-4F62-AF6A-C8B75BB696F5}"/>
              </a:ext>
            </a:extLst>
          </p:cNvPr>
          <p:cNvSpPr txBox="1">
            <a:spLocks/>
          </p:cNvSpPr>
          <p:nvPr/>
        </p:nvSpPr>
        <p:spPr>
          <a:xfrm>
            <a:off x="2368731" y="372525"/>
            <a:ext cx="9823269" cy="834754"/>
          </a:xfrm>
          <a:prstGeom prst="rect">
            <a:avLst/>
          </a:prstGeom>
        </p:spPr>
        <p:txBody>
          <a:bodyPr vert="horz" lIns="91440" tIns="45720" rIns="91440" bIns="45720" rtlCol="0" anchor="ctr">
            <a:normAutofit/>
          </a:bodyPr>
          <a:lstStyle>
            <a:defPPr>
              <a:defRPr lang="pt-BR"/>
            </a:defPPr>
            <a:lvl1pPr>
              <a:lnSpc>
                <a:spcPct val="90000"/>
              </a:lnSpc>
              <a:spcBef>
                <a:spcPct val="0"/>
              </a:spcBef>
              <a:buNone/>
              <a:defRPr sz="3000">
                <a:latin typeface="Arial" panose="020B0604020202020204" pitchFamily="34" charset="0"/>
                <a:ea typeface="+mj-ea"/>
                <a:cs typeface="Arial" panose="020B0604020202020204" pitchFamily="34" charset="0"/>
              </a:defRPr>
            </a:lvl1pPr>
          </a:lstStyle>
          <a:p>
            <a:r>
              <a:rPr lang="pt-BR" b="1" dirty="0"/>
              <a:t>Instrumentação de trecho experimental</a:t>
            </a:r>
          </a:p>
        </p:txBody>
      </p:sp>
      <p:pic>
        <p:nvPicPr>
          <p:cNvPr id="6" name="Imagem 5" descr="Tabela&#10;&#10;Descrição gerada automaticamente">
            <a:extLst>
              <a:ext uri="{FF2B5EF4-FFF2-40B4-BE49-F238E27FC236}">
                <a16:creationId xmlns:a16="http://schemas.microsoft.com/office/drawing/2014/main" id="{5846AE10-8EFB-41D0-ABBF-2F19EA11C0AE}"/>
              </a:ext>
            </a:extLst>
          </p:cNvPr>
          <p:cNvPicPr>
            <a:picLocks noChangeAspect="1"/>
          </p:cNvPicPr>
          <p:nvPr/>
        </p:nvPicPr>
        <p:blipFill rotWithShape="1">
          <a:blip r:embed="rId4">
            <a:extLst>
              <a:ext uri="{28A0092B-C50C-407E-A947-70E740481C1C}">
                <a14:useLocalDpi xmlns:a14="http://schemas.microsoft.com/office/drawing/2010/main" val="0"/>
              </a:ext>
            </a:extLst>
          </a:blip>
          <a:srcRect l="3267" t="43722" r="3319" b="44003"/>
          <a:stretch/>
        </p:blipFill>
        <p:spPr bwMode="auto">
          <a:xfrm>
            <a:off x="1300444" y="2443356"/>
            <a:ext cx="9387367" cy="174396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6182800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AB8CB20-DB52-4725-B39D-6B11E6D556CB}"/>
              </a:ext>
            </a:extLst>
          </p:cNvPr>
          <p:cNvSpPr txBox="1">
            <a:spLocks/>
          </p:cNvSpPr>
          <p:nvPr/>
        </p:nvSpPr>
        <p:spPr>
          <a:xfrm>
            <a:off x="2818100" y="455984"/>
            <a:ext cx="9823269" cy="834754"/>
          </a:xfrm>
          <a:prstGeom prst="rect">
            <a:avLst/>
          </a:prstGeom>
        </p:spPr>
        <p:txBody>
          <a:bodyPr vert="horz" lIns="91440" tIns="45720" rIns="91440" bIns="45720" rtlCol="0" anchor="ctr">
            <a:normAutofit/>
          </a:bodyPr>
          <a:lstStyle>
            <a:defPPr>
              <a:defRPr lang="pt-BR"/>
            </a:defPPr>
            <a:lvl1pPr>
              <a:lnSpc>
                <a:spcPct val="90000"/>
              </a:lnSpc>
              <a:spcBef>
                <a:spcPct val="0"/>
              </a:spcBef>
              <a:buNone/>
              <a:defRPr sz="3000">
                <a:latin typeface="Arial" panose="020B0604020202020204" pitchFamily="34" charset="0"/>
                <a:ea typeface="+mj-ea"/>
                <a:cs typeface="Arial" panose="020B0604020202020204" pitchFamily="34" charset="0"/>
              </a:defRPr>
            </a:lvl1pPr>
          </a:lstStyle>
          <a:p>
            <a:r>
              <a:rPr lang="pt-BR" b="1" dirty="0"/>
              <a:t>Esquema típico da Instrumentação</a:t>
            </a:r>
          </a:p>
        </p:txBody>
      </p:sp>
      <p:sp>
        <p:nvSpPr>
          <p:cNvPr id="3" name="Espaço Reservado para Conteúdo 2">
            <a:extLst>
              <a:ext uri="{FF2B5EF4-FFF2-40B4-BE49-F238E27FC236}">
                <a16:creationId xmlns:a16="http://schemas.microsoft.com/office/drawing/2014/main" id="{2DBF3F09-CB89-4913-9AF9-5E5A79E6A31B}"/>
              </a:ext>
            </a:extLst>
          </p:cNvPr>
          <p:cNvSpPr txBox="1">
            <a:spLocks/>
          </p:cNvSpPr>
          <p:nvPr/>
        </p:nvSpPr>
        <p:spPr>
          <a:xfrm>
            <a:off x="468086" y="1290738"/>
            <a:ext cx="9823270" cy="352520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t-BR" dirty="0">
                <a:latin typeface="Arial" panose="020B0604020202020204" pitchFamily="34" charset="0"/>
                <a:cs typeface="Arial" panose="020B0604020202020204" pitchFamily="34" charset="0"/>
              </a:rPr>
              <a:t>Planta</a:t>
            </a:r>
          </a:p>
          <a:p>
            <a:endParaRPr lang="pt-BR" dirty="0">
              <a:latin typeface="Arial" panose="020B0604020202020204" pitchFamily="34" charset="0"/>
              <a:cs typeface="Arial" panose="020B0604020202020204" pitchFamily="34" charset="0"/>
            </a:endParaRPr>
          </a:p>
          <a:p>
            <a:endParaRPr lang="pt-BR" dirty="0">
              <a:latin typeface="Arial" panose="020B0604020202020204" pitchFamily="34" charset="0"/>
              <a:cs typeface="Arial" panose="020B0604020202020204" pitchFamily="34" charset="0"/>
            </a:endParaRPr>
          </a:p>
          <a:p>
            <a:endParaRPr lang="pt-BR" dirty="0">
              <a:latin typeface="Arial" panose="020B0604020202020204" pitchFamily="34" charset="0"/>
              <a:cs typeface="Arial" panose="020B0604020202020204" pitchFamily="34" charset="0"/>
            </a:endParaRPr>
          </a:p>
          <a:p>
            <a:endParaRPr lang="pt-BR" dirty="0">
              <a:latin typeface="Arial" panose="020B0604020202020204" pitchFamily="34" charset="0"/>
              <a:cs typeface="Arial" panose="020B0604020202020204" pitchFamily="34" charset="0"/>
            </a:endParaRPr>
          </a:p>
          <a:p>
            <a:endParaRPr lang="pt-BR" dirty="0">
              <a:latin typeface="Arial" panose="020B0604020202020204" pitchFamily="34" charset="0"/>
              <a:cs typeface="Arial" panose="020B0604020202020204" pitchFamily="34" charset="0"/>
            </a:endParaRPr>
          </a:p>
          <a:p>
            <a:endParaRPr lang="pt-BR" dirty="0">
              <a:latin typeface="Arial" panose="020B0604020202020204" pitchFamily="34" charset="0"/>
              <a:cs typeface="Arial" panose="020B0604020202020204" pitchFamily="34" charset="0"/>
            </a:endParaRPr>
          </a:p>
          <a:p>
            <a:r>
              <a:rPr lang="pt-BR" dirty="0">
                <a:latin typeface="Arial" panose="020B0604020202020204" pitchFamily="34" charset="0"/>
                <a:cs typeface="Arial" panose="020B0604020202020204" pitchFamily="34" charset="0"/>
              </a:rPr>
              <a:t>Perfil Longitudinal</a:t>
            </a:r>
          </a:p>
        </p:txBody>
      </p:sp>
      <p:pic>
        <p:nvPicPr>
          <p:cNvPr id="4" name="Imagem 3" descr="Diagrama&#10;&#10;Descrição gerada automaticamente">
            <a:extLst>
              <a:ext uri="{FF2B5EF4-FFF2-40B4-BE49-F238E27FC236}">
                <a16:creationId xmlns:a16="http://schemas.microsoft.com/office/drawing/2014/main" id="{62D02B33-D200-4CF1-986F-67BF2BF8581E}"/>
              </a:ext>
            </a:extLst>
          </p:cNvPr>
          <p:cNvPicPr>
            <a:picLocks noChangeAspect="1"/>
          </p:cNvPicPr>
          <p:nvPr/>
        </p:nvPicPr>
        <p:blipFill>
          <a:blip r:embed="rId3"/>
          <a:stretch>
            <a:fillRect/>
          </a:stretch>
        </p:blipFill>
        <p:spPr>
          <a:xfrm>
            <a:off x="3882624" y="1172135"/>
            <a:ext cx="6624128" cy="5685865"/>
          </a:xfrm>
          <a:prstGeom prst="rect">
            <a:avLst/>
          </a:prstGeom>
        </p:spPr>
      </p:pic>
      <p:sp>
        <p:nvSpPr>
          <p:cNvPr id="5" name="CaixaDeTexto 4">
            <a:extLst>
              <a:ext uri="{FF2B5EF4-FFF2-40B4-BE49-F238E27FC236}">
                <a16:creationId xmlns:a16="http://schemas.microsoft.com/office/drawing/2014/main" id="{90A0C4EB-4ECD-4517-9DC4-1ACBAFCF088B}"/>
              </a:ext>
            </a:extLst>
          </p:cNvPr>
          <p:cNvSpPr txBox="1"/>
          <p:nvPr/>
        </p:nvSpPr>
        <p:spPr>
          <a:xfrm>
            <a:off x="9864436" y="4036476"/>
            <a:ext cx="2327563" cy="1200329"/>
          </a:xfrm>
          <a:prstGeom prst="rect">
            <a:avLst/>
          </a:prstGeom>
          <a:noFill/>
        </p:spPr>
        <p:txBody>
          <a:bodyPr wrap="square" rtlCol="0">
            <a:spAutoFit/>
          </a:bodyPr>
          <a:lstStyle/>
          <a:p>
            <a:r>
              <a:rPr lang="pt-BR" sz="1200" dirty="0" err="1">
                <a:latin typeface="Arial" panose="020B0604020202020204" pitchFamily="34" charset="0"/>
                <a:cs typeface="Arial" panose="020B0604020202020204" pitchFamily="34" charset="0"/>
              </a:rPr>
              <a:t>CTTs</a:t>
            </a:r>
            <a:r>
              <a:rPr lang="pt-BR" sz="1200" dirty="0">
                <a:latin typeface="Arial" panose="020B0604020202020204" pitchFamily="34" charset="0"/>
                <a:cs typeface="Arial" panose="020B0604020202020204" pitchFamily="34" charset="0"/>
              </a:rPr>
              <a:t> - Células de tensão total</a:t>
            </a:r>
          </a:p>
          <a:p>
            <a:r>
              <a:rPr lang="pt-BR" sz="1200" dirty="0" err="1">
                <a:latin typeface="Arial" panose="020B0604020202020204" pitchFamily="34" charset="0"/>
                <a:cs typeface="Arial" panose="020B0604020202020204" pitchFamily="34" charset="0"/>
              </a:rPr>
              <a:t>SGs</a:t>
            </a:r>
            <a:r>
              <a:rPr lang="pt-BR" sz="1200" dirty="0">
                <a:latin typeface="Arial" panose="020B0604020202020204" pitchFamily="34" charset="0"/>
                <a:cs typeface="Arial" panose="020B0604020202020204" pitchFamily="34" charset="0"/>
              </a:rPr>
              <a:t> – </a:t>
            </a:r>
            <a:r>
              <a:rPr lang="pt-BR" sz="1200" dirty="0" err="1">
                <a:latin typeface="Arial" panose="020B0604020202020204" pitchFamily="34" charset="0"/>
                <a:cs typeface="Arial" panose="020B0604020202020204" pitchFamily="34" charset="0"/>
              </a:rPr>
              <a:t>Strain</a:t>
            </a:r>
            <a:r>
              <a:rPr lang="pt-BR" sz="1200" dirty="0">
                <a:latin typeface="Arial" panose="020B0604020202020204" pitchFamily="34" charset="0"/>
                <a:cs typeface="Arial" panose="020B0604020202020204" pitchFamily="34" charset="0"/>
              </a:rPr>
              <a:t> </a:t>
            </a:r>
            <a:r>
              <a:rPr lang="pt-BR" sz="1200" dirty="0" err="1">
                <a:latin typeface="Arial" panose="020B0604020202020204" pitchFamily="34" charset="0"/>
                <a:cs typeface="Arial" panose="020B0604020202020204" pitchFamily="34" charset="0"/>
              </a:rPr>
              <a:t>gages</a:t>
            </a:r>
            <a:endParaRPr lang="pt-BR" sz="1200" dirty="0">
              <a:latin typeface="Arial" panose="020B0604020202020204" pitchFamily="34" charset="0"/>
              <a:cs typeface="Arial" panose="020B0604020202020204" pitchFamily="34" charset="0"/>
            </a:endParaRPr>
          </a:p>
          <a:p>
            <a:r>
              <a:rPr lang="pt-BR" sz="1200" dirty="0" err="1">
                <a:latin typeface="Arial" panose="020B0604020202020204" pitchFamily="34" charset="0"/>
                <a:cs typeface="Arial" panose="020B0604020202020204" pitchFamily="34" charset="0"/>
              </a:rPr>
              <a:t>TPs</a:t>
            </a:r>
            <a:r>
              <a:rPr lang="pt-BR" sz="1200" dirty="0">
                <a:latin typeface="Arial" panose="020B0604020202020204" pitchFamily="34" charset="0"/>
                <a:cs typeface="Arial" panose="020B0604020202020204" pitchFamily="34" charset="0"/>
              </a:rPr>
              <a:t> Termopares</a:t>
            </a:r>
          </a:p>
          <a:p>
            <a:r>
              <a:rPr lang="pt-BR" sz="1200" dirty="0" err="1">
                <a:latin typeface="Arial" panose="020B0604020202020204" pitchFamily="34" charset="0"/>
                <a:cs typeface="Arial" panose="020B0604020202020204" pitchFamily="34" charset="0"/>
              </a:rPr>
              <a:t>Ums</a:t>
            </a:r>
            <a:r>
              <a:rPr lang="pt-BR" sz="1200" dirty="0">
                <a:latin typeface="Arial" panose="020B0604020202020204" pitchFamily="34" charset="0"/>
                <a:cs typeface="Arial" panose="020B0604020202020204" pitchFamily="34" charset="0"/>
              </a:rPr>
              <a:t> – Umidostatos</a:t>
            </a:r>
          </a:p>
          <a:p>
            <a:r>
              <a:rPr lang="pt-BR" sz="1200" dirty="0">
                <a:latin typeface="Arial" panose="020B0604020202020204" pitchFamily="34" charset="0"/>
                <a:cs typeface="Arial" panose="020B0604020202020204" pitchFamily="34" charset="0"/>
              </a:rPr>
              <a:t>TEM – Tensiômetros</a:t>
            </a:r>
          </a:p>
          <a:p>
            <a:endParaRPr lang="pt-BR"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086385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92131B2-C06C-4D7C-B64A-9AF9A76615D2}"/>
              </a:ext>
            </a:extLst>
          </p:cNvPr>
          <p:cNvSpPr txBox="1">
            <a:spLocks/>
          </p:cNvSpPr>
          <p:nvPr/>
        </p:nvSpPr>
        <p:spPr>
          <a:xfrm>
            <a:off x="1085428" y="762860"/>
            <a:ext cx="9823269" cy="834754"/>
          </a:xfrm>
          <a:prstGeom prst="rect">
            <a:avLst/>
          </a:prstGeom>
        </p:spPr>
        <p:txBody>
          <a:bodyPr vert="horz" lIns="91440" tIns="45720" rIns="91440" bIns="45720" rtlCol="0" anchor="ctr">
            <a:normAutofit/>
          </a:bodyPr>
          <a:lstStyle>
            <a:defPPr>
              <a:defRPr lang="pt-BR"/>
            </a:defPPr>
            <a:lvl1pPr>
              <a:lnSpc>
                <a:spcPct val="90000"/>
              </a:lnSpc>
              <a:spcBef>
                <a:spcPct val="0"/>
              </a:spcBef>
              <a:buNone/>
              <a:defRPr sz="3000">
                <a:latin typeface="Arial" panose="020B0604020202020204" pitchFamily="34" charset="0"/>
                <a:ea typeface="+mj-ea"/>
                <a:cs typeface="Arial" panose="020B0604020202020204" pitchFamily="34" charset="0"/>
              </a:defRPr>
            </a:lvl1pPr>
          </a:lstStyle>
          <a:p>
            <a:r>
              <a:rPr lang="pt-BR" b="1" dirty="0"/>
              <a:t>Tensões Vertical e Horizontal</a:t>
            </a:r>
          </a:p>
        </p:txBody>
      </p:sp>
      <p:sp>
        <p:nvSpPr>
          <p:cNvPr id="3" name="Espaço Reservado para Conteúdo 2">
            <a:extLst>
              <a:ext uri="{FF2B5EF4-FFF2-40B4-BE49-F238E27FC236}">
                <a16:creationId xmlns:a16="http://schemas.microsoft.com/office/drawing/2014/main" id="{6B45F4EA-8A41-4C44-A2C1-73D4CE636827}"/>
              </a:ext>
            </a:extLst>
          </p:cNvPr>
          <p:cNvSpPr txBox="1">
            <a:spLocks/>
          </p:cNvSpPr>
          <p:nvPr/>
        </p:nvSpPr>
        <p:spPr>
          <a:xfrm>
            <a:off x="1169126" y="1928925"/>
            <a:ext cx="9823270" cy="352520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t-BR" dirty="0">
                <a:latin typeface="Arial" panose="020B0604020202020204" pitchFamily="34" charset="0"/>
                <a:cs typeface="Arial" panose="020B0604020202020204" pitchFamily="34" charset="0"/>
              </a:rPr>
              <a:t>Células de Tensão Total</a:t>
            </a:r>
          </a:p>
        </p:txBody>
      </p:sp>
      <p:pic>
        <p:nvPicPr>
          <p:cNvPr id="4" name="Imagem 3" descr="Uma imagem contendo par, mesa, corte, beisebol&#10;&#10;Descrição gerada automaticamente">
            <a:extLst>
              <a:ext uri="{FF2B5EF4-FFF2-40B4-BE49-F238E27FC236}">
                <a16:creationId xmlns:a16="http://schemas.microsoft.com/office/drawing/2014/main" id="{1906AE7F-C10A-43B5-B625-3D5263E7A55E}"/>
              </a:ext>
            </a:extLst>
          </p:cNvPr>
          <p:cNvPicPr>
            <a:picLocks noChangeAspect="1"/>
          </p:cNvPicPr>
          <p:nvPr/>
        </p:nvPicPr>
        <p:blipFill rotWithShape="1">
          <a:blip r:embed="rId3"/>
          <a:srcRect l="6723" r="16570"/>
          <a:stretch/>
        </p:blipFill>
        <p:spPr>
          <a:xfrm>
            <a:off x="7249402" y="902520"/>
            <a:ext cx="3016309" cy="2242148"/>
          </a:xfrm>
          <a:prstGeom prst="rect">
            <a:avLst/>
          </a:prstGeom>
          <a:ln>
            <a:noFill/>
          </a:ln>
          <a:effectLst>
            <a:softEdge rad="112500"/>
          </a:effectLst>
        </p:spPr>
      </p:pic>
      <p:pic>
        <p:nvPicPr>
          <p:cNvPr id="5" name="Imagem 4" descr="Uma imagem contendo no interior, pessoa, homem, cozinha&#10;&#10;Descrição gerada automaticamente">
            <a:extLst>
              <a:ext uri="{FF2B5EF4-FFF2-40B4-BE49-F238E27FC236}">
                <a16:creationId xmlns:a16="http://schemas.microsoft.com/office/drawing/2014/main" id="{9928CC4A-EC80-4F5B-93BA-CE584E416EC4}"/>
              </a:ext>
            </a:extLst>
          </p:cNvPr>
          <p:cNvPicPr>
            <a:picLocks noChangeAspect="1"/>
          </p:cNvPicPr>
          <p:nvPr/>
        </p:nvPicPr>
        <p:blipFill>
          <a:blip r:embed="rId4" cstate="print">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854911" y="2811934"/>
            <a:ext cx="4454207" cy="3332626"/>
          </a:xfrm>
          <a:prstGeom prst="rect">
            <a:avLst/>
          </a:prstGeom>
          <a:ln>
            <a:noFill/>
          </a:ln>
          <a:effectLst>
            <a:softEdge rad="112500"/>
          </a:effectLst>
        </p:spPr>
      </p:pic>
      <p:pic>
        <p:nvPicPr>
          <p:cNvPr id="6" name="Imagem 5">
            <a:extLst>
              <a:ext uri="{FF2B5EF4-FFF2-40B4-BE49-F238E27FC236}">
                <a16:creationId xmlns:a16="http://schemas.microsoft.com/office/drawing/2014/main" id="{5649247B-333A-4EFD-8019-8175DD17F0CC}"/>
              </a:ext>
            </a:extLst>
          </p:cNvPr>
          <p:cNvPicPr>
            <a:picLocks noChangeAspect="1"/>
          </p:cNvPicPr>
          <p:nvPr/>
        </p:nvPicPr>
        <p:blipFill rotWithShape="1">
          <a:blip r:embed="rId6"/>
          <a:srcRect l="15716" t="57307" r="63083" b="16256"/>
          <a:stretch/>
        </p:blipFill>
        <p:spPr>
          <a:xfrm>
            <a:off x="5997062" y="3144668"/>
            <a:ext cx="4530634" cy="3176398"/>
          </a:xfrm>
          <a:prstGeom prst="rect">
            <a:avLst/>
          </a:prstGeom>
          <a:ln>
            <a:noFill/>
          </a:ln>
          <a:effectLst>
            <a:softEdge rad="112500"/>
          </a:effectLst>
        </p:spPr>
      </p:pic>
    </p:spTree>
    <p:extLst>
      <p:ext uri="{BB962C8B-B14F-4D97-AF65-F5344CB8AC3E}">
        <p14:creationId xmlns:p14="http://schemas.microsoft.com/office/powerpoint/2010/main" val="39160888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FD8A576-0837-4038-B0F2-43D71A90F197}"/>
              </a:ext>
            </a:extLst>
          </p:cNvPr>
          <p:cNvSpPr txBox="1">
            <a:spLocks/>
          </p:cNvSpPr>
          <p:nvPr/>
        </p:nvSpPr>
        <p:spPr>
          <a:xfrm>
            <a:off x="924862" y="669071"/>
            <a:ext cx="9823269" cy="834754"/>
          </a:xfrm>
          <a:prstGeom prst="rect">
            <a:avLst/>
          </a:prstGeom>
        </p:spPr>
        <p:txBody>
          <a:bodyPr vert="horz" lIns="91440" tIns="45720" rIns="91440" bIns="45720" rtlCol="0" anchor="ctr">
            <a:normAutofit/>
          </a:bodyPr>
          <a:lstStyle>
            <a:defPPr>
              <a:defRPr lang="pt-BR"/>
            </a:defPPr>
            <a:lvl1pPr>
              <a:lnSpc>
                <a:spcPct val="90000"/>
              </a:lnSpc>
              <a:spcBef>
                <a:spcPct val="0"/>
              </a:spcBef>
              <a:buNone/>
              <a:defRPr sz="3000">
                <a:latin typeface="Arial" panose="020B0604020202020204" pitchFamily="34" charset="0"/>
                <a:ea typeface="+mj-ea"/>
                <a:cs typeface="Arial" panose="020B0604020202020204" pitchFamily="34" charset="0"/>
              </a:defRPr>
            </a:lvl1pPr>
          </a:lstStyle>
          <a:p>
            <a:r>
              <a:rPr lang="pt-BR" b="1" dirty="0"/>
              <a:t>Deformações</a:t>
            </a:r>
          </a:p>
        </p:txBody>
      </p:sp>
      <p:sp>
        <p:nvSpPr>
          <p:cNvPr id="3" name="Espaço Reservado para Conteúdo 2">
            <a:extLst>
              <a:ext uri="{FF2B5EF4-FFF2-40B4-BE49-F238E27FC236}">
                <a16:creationId xmlns:a16="http://schemas.microsoft.com/office/drawing/2014/main" id="{B5613930-177C-46D3-AEF0-9B18A6F07B5D}"/>
              </a:ext>
            </a:extLst>
          </p:cNvPr>
          <p:cNvSpPr txBox="1">
            <a:spLocks/>
          </p:cNvSpPr>
          <p:nvPr/>
        </p:nvSpPr>
        <p:spPr>
          <a:xfrm>
            <a:off x="97466" y="1406089"/>
            <a:ext cx="10246251" cy="352520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t-BR" dirty="0">
                <a:latin typeface="Arial" panose="020B0604020202020204" pitchFamily="34" charset="0"/>
                <a:cs typeface="Arial" panose="020B0604020202020204" pitchFamily="34" charset="0"/>
              </a:rPr>
              <a:t>Direções Transversal e Longitudinal</a:t>
            </a:r>
          </a:p>
        </p:txBody>
      </p:sp>
      <p:pic>
        <p:nvPicPr>
          <p:cNvPr id="4" name="Imagem 3">
            <a:extLst>
              <a:ext uri="{FF2B5EF4-FFF2-40B4-BE49-F238E27FC236}">
                <a16:creationId xmlns:a16="http://schemas.microsoft.com/office/drawing/2014/main" id="{2063734D-9146-4DE4-B4D6-7562B965EBC0}"/>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Lst>
          </a:blip>
          <a:srcRect l="1699" t="3151" r="983" b="3050"/>
          <a:stretch/>
        </p:blipFill>
        <p:spPr>
          <a:xfrm>
            <a:off x="6759919" y="947511"/>
            <a:ext cx="4357799" cy="2586664"/>
          </a:xfrm>
          <a:prstGeom prst="rect">
            <a:avLst/>
          </a:prstGeom>
        </p:spPr>
      </p:pic>
      <p:pic>
        <p:nvPicPr>
          <p:cNvPr id="5" name="Imagem 4">
            <a:extLst>
              <a:ext uri="{FF2B5EF4-FFF2-40B4-BE49-F238E27FC236}">
                <a16:creationId xmlns:a16="http://schemas.microsoft.com/office/drawing/2014/main" id="{04236B60-F711-40BD-8F8B-622D289B1B51}"/>
              </a:ext>
            </a:extLst>
          </p:cNvPr>
          <p:cNvPicPr>
            <a:picLocks noChangeAspect="1"/>
          </p:cNvPicPr>
          <p:nvPr/>
        </p:nvPicPr>
        <p:blipFill>
          <a:blip r:embed="rId5"/>
          <a:stretch>
            <a:fillRect/>
          </a:stretch>
        </p:blipFill>
        <p:spPr>
          <a:xfrm>
            <a:off x="6674501" y="3992753"/>
            <a:ext cx="3943736" cy="2004540"/>
          </a:xfrm>
          <a:prstGeom prst="rect">
            <a:avLst/>
          </a:prstGeom>
        </p:spPr>
      </p:pic>
      <p:pic>
        <p:nvPicPr>
          <p:cNvPr id="6" name="Imagem 5" descr="Diagrama&#10;&#10;Descrição gerada automaticamente">
            <a:extLst>
              <a:ext uri="{FF2B5EF4-FFF2-40B4-BE49-F238E27FC236}">
                <a16:creationId xmlns:a16="http://schemas.microsoft.com/office/drawing/2014/main" id="{EB4D8597-1BF7-4868-BF4A-D8245170D31C}"/>
              </a:ext>
            </a:extLst>
          </p:cNvPr>
          <p:cNvPicPr>
            <a:picLocks noChangeAspect="1"/>
          </p:cNvPicPr>
          <p:nvPr/>
        </p:nvPicPr>
        <p:blipFill rotWithShape="1">
          <a:blip r:embed="rId6"/>
          <a:srcRect l="2799"/>
          <a:stretch/>
        </p:blipFill>
        <p:spPr bwMode="auto">
          <a:xfrm>
            <a:off x="97466" y="2409516"/>
            <a:ext cx="5827473" cy="3580599"/>
          </a:xfrm>
          <a:prstGeom prst="rect">
            <a:avLst/>
          </a:prstGeom>
          <a:ln>
            <a:noFill/>
          </a:ln>
          <a:extLst>
            <a:ext uri="{53640926-AAD7-44D8-BBD7-CCE9431645EC}">
              <a14:shadowObscured xmlns:a14="http://schemas.microsoft.com/office/drawing/2010/main"/>
            </a:ext>
          </a:extLst>
        </p:spPr>
      </p:pic>
      <p:sp>
        <p:nvSpPr>
          <p:cNvPr id="7" name="CaixaDeTexto 6">
            <a:extLst>
              <a:ext uri="{FF2B5EF4-FFF2-40B4-BE49-F238E27FC236}">
                <a16:creationId xmlns:a16="http://schemas.microsoft.com/office/drawing/2014/main" id="{D847FB50-CCFC-4BA5-88F1-DF3B698848B3}"/>
              </a:ext>
            </a:extLst>
          </p:cNvPr>
          <p:cNvSpPr txBox="1"/>
          <p:nvPr/>
        </p:nvSpPr>
        <p:spPr>
          <a:xfrm>
            <a:off x="-2099686" y="6441585"/>
            <a:ext cx="7363311" cy="307777"/>
          </a:xfrm>
          <a:prstGeom prst="rect">
            <a:avLst/>
          </a:prstGeom>
          <a:noFill/>
        </p:spPr>
        <p:txBody>
          <a:bodyPr wrap="square" rtlCol="0">
            <a:spAutoFit/>
          </a:bodyPr>
          <a:lstStyle/>
          <a:p>
            <a:pPr algn="ctr"/>
            <a:r>
              <a:rPr lang="pt-BR" sz="1400" dirty="0"/>
              <a:t>Mendes, 2021</a:t>
            </a:r>
          </a:p>
        </p:txBody>
      </p:sp>
    </p:spTree>
    <p:extLst>
      <p:ext uri="{BB962C8B-B14F-4D97-AF65-F5344CB8AC3E}">
        <p14:creationId xmlns:p14="http://schemas.microsoft.com/office/powerpoint/2010/main" val="29107228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6075350-8229-4396-8BF4-51A938A1136D}"/>
              </a:ext>
            </a:extLst>
          </p:cNvPr>
          <p:cNvSpPr txBox="1">
            <a:spLocks/>
          </p:cNvSpPr>
          <p:nvPr/>
        </p:nvSpPr>
        <p:spPr>
          <a:xfrm>
            <a:off x="890549" y="649343"/>
            <a:ext cx="9823269" cy="834754"/>
          </a:xfrm>
          <a:prstGeom prst="rect">
            <a:avLst/>
          </a:prstGeom>
        </p:spPr>
        <p:txBody>
          <a:bodyPr vert="horz" lIns="91440" tIns="45720" rIns="91440" bIns="45720" rtlCol="0" anchor="ctr">
            <a:normAutofit/>
          </a:bodyPr>
          <a:lstStyle>
            <a:defPPr>
              <a:defRPr lang="pt-BR"/>
            </a:defPPr>
            <a:lvl1pPr>
              <a:lnSpc>
                <a:spcPct val="90000"/>
              </a:lnSpc>
              <a:spcBef>
                <a:spcPct val="0"/>
              </a:spcBef>
              <a:buNone/>
              <a:defRPr sz="3000">
                <a:latin typeface="Arial" panose="020B0604020202020204" pitchFamily="34" charset="0"/>
                <a:ea typeface="+mj-ea"/>
                <a:cs typeface="Arial" panose="020B0604020202020204" pitchFamily="34" charset="0"/>
              </a:defRPr>
            </a:lvl1pPr>
          </a:lstStyle>
          <a:p>
            <a:r>
              <a:rPr lang="pt-BR" b="1" dirty="0"/>
              <a:t>Sucção</a:t>
            </a:r>
          </a:p>
        </p:txBody>
      </p:sp>
      <p:sp>
        <p:nvSpPr>
          <p:cNvPr id="3" name="Espaço Reservado para Conteúdo 2">
            <a:extLst>
              <a:ext uri="{FF2B5EF4-FFF2-40B4-BE49-F238E27FC236}">
                <a16:creationId xmlns:a16="http://schemas.microsoft.com/office/drawing/2014/main" id="{53DF96A3-031F-45F6-838F-F162AD5E4A94}"/>
              </a:ext>
            </a:extLst>
          </p:cNvPr>
          <p:cNvSpPr txBox="1">
            <a:spLocks/>
          </p:cNvSpPr>
          <p:nvPr/>
        </p:nvSpPr>
        <p:spPr>
          <a:xfrm>
            <a:off x="890549" y="1525028"/>
            <a:ext cx="9823270" cy="352520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t-BR" dirty="0" err="1">
                <a:latin typeface="Arial" panose="020B0604020202020204" pitchFamily="34" charset="0"/>
                <a:cs typeface="Arial" panose="020B0604020202020204" pitchFamily="34" charset="0"/>
              </a:rPr>
              <a:t>Tensiômetro</a:t>
            </a:r>
            <a:r>
              <a:rPr lang="pt-BR" dirty="0">
                <a:latin typeface="Arial" panose="020B0604020202020204" pitchFamily="34" charset="0"/>
                <a:cs typeface="Arial" panose="020B0604020202020204" pitchFamily="34" charset="0"/>
              </a:rPr>
              <a:t> </a:t>
            </a:r>
          </a:p>
          <a:p>
            <a:r>
              <a:rPr lang="pt-BR" dirty="0" err="1">
                <a:latin typeface="Arial" panose="020B0604020202020204" pitchFamily="34" charset="0"/>
                <a:cs typeface="Arial" panose="020B0604020202020204" pitchFamily="34" charset="0"/>
              </a:rPr>
              <a:t>Umidostado</a:t>
            </a:r>
            <a:r>
              <a:rPr lang="pt-BR" dirty="0">
                <a:latin typeface="Arial" panose="020B0604020202020204" pitchFamily="34" charset="0"/>
                <a:cs typeface="Arial" panose="020B0604020202020204" pitchFamily="34" charset="0"/>
              </a:rPr>
              <a:t> / Ensaio Papel Filtro</a:t>
            </a:r>
          </a:p>
          <a:p>
            <a:r>
              <a:rPr lang="pt-BR" dirty="0">
                <a:latin typeface="Arial" panose="020B0604020202020204" pitchFamily="34" charset="0"/>
                <a:cs typeface="Arial" panose="020B0604020202020204" pitchFamily="34" charset="0"/>
              </a:rPr>
              <a:t>Pluviômetro</a:t>
            </a:r>
          </a:p>
        </p:txBody>
      </p:sp>
      <p:pic>
        <p:nvPicPr>
          <p:cNvPr id="4" name="Imagem 3">
            <a:extLst>
              <a:ext uri="{FF2B5EF4-FFF2-40B4-BE49-F238E27FC236}">
                <a16:creationId xmlns:a16="http://schemas.microsoft.com/office/drawing/2014/main" id="{FA55903E-7F72-4794-B8E4-8A137C514F20}"/>
              </a:ext>
            </a:extLst>
          </p:cNvPr>
          <p:cNvPicPr>
            <a:picLocks noChangeAspect="1"/>
          </p:cNvPicPr>
          <p:nvPr/>
        </p:nvPicPr>
        <p:blipFill rotWithShape="1">
          <a:blip r:embed="rId3"/>
          <a:srcRect l="39445" t="19986" r="35972" b="47900"/>
          <a:stretch/>
        </p:blipFill>
        <p:spPr>
          <a:xfrm>
            <a:off x="139276" y="3429000"/>
            <a:ext cx="3216337" cy="2362280"/>
          </a:xfrm>
          <a:prstGeom prst="rect">
            <a:avLst/>
          </a:prstGeom>
          <a:ln>
            <a:noFill/>
          </a:ln>
          <a:effectLst>
            <a:softEdge rad="112500"/>
          </a:effectLst>
        </p:spPr>
      </p:pic>
      <p:pic>
        <p:nvPicPr>
          <p:cNvPr id="5" name="Imagem 4" descr="Cabo de metal&#10;&#10;Descrição gerada automaticamente com confiança baixa">
            <a:extLst>
              <a:ext uri="{FF2B5EF4-FFF2-40B4-BE49-F238E27FC236}">
                <a16:creationId xmlns:a16="http://schemas.microsoft.com/office/drawing/2014/main" id="{ED86FEEA-B24C-442B-B771-945D7D45AE2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965"/>
          <a:stretch/>
        </p:blipFill>
        <p:spPr bwMode="auto">
          <a:xfrm>
            <a:off x="7225015" y="4183403"/>
            <a:ext cx="2881104" cy="2250214"/>
          </a:xfrm>
          <a:prstGeom prst="rect">
            <a:avLst/>
          </a:prstGeom>
          <a:ln>
            <a:noFill/>
          </a:ln>
          <a:effectLst>
            <a:softEdge rad="112500"/>
          </a:effectLst>
          <a:extLst>
            <a:ext uri="{53640926-AAD7-44D8-BBD7-CCE9431645EC}">
              <a14:shadowObscured xmlns:a14="http://schemas.microsoft.com/office/drawing/2010/main"/>
            </a:ext>
          </a:extLst>
        </p:spPr>
      </p:pic>
      <p:pic>
        <p:nvPicPr>
          <p:cNvPr id="6" name="Picture 4">
            <a:extLst>
              <a:ext uri="{FF2B5EF4-FFF2-40B4-BE49-F238E27FC236}">
                <a16:creationId xmlns:a16="http://schemas.microsoft.com/office/drawing/2014/main" id="{33739CF3-491A-4CF2-8FDF-7A4B587FD95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4112" t="3554" r="3674" b="9969"/>
          <a:stretch>
            <a:fillRect/>
          </a:stretch>
        </p:blipFill>
        <p:spPr bwMode="auto">
          <a:xfrm>
            <a:off x="7494277" y="905797"/>
            <a:ext cx="3219541" cy="308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m 6">
            <a:extLst>
              <a:ext uri="{FF2B5EF4-FFF2-40B4-BE49-F238E27FC236}">
                <a16:creationId xmlns:a16="http://schemas.microsoft.com/office/drawing/2014/main" id="{976EAFC9-52A5-4BCA-B720-1F79D4F1A092}"/>
              </a:ext>
            </a:extLst>
          </p:cNvPr>
          <p:cNvPicPr>
            <a:picLocks noChangeAspect="1"/>
          </p:cNvPicPr>
          <p:nvPr/>
        </p:nvPicPr>
        <p:blipFill rotWithShape="1">
          <a:blip r:embed="rId6"/>
          <a:srcRect l="40694" t="38841" r="40139" b="24287"/>
          <a:stretch/>
        </p:blipFill>
        <p:spPr>
          <a:xfrm>
            <a:off x="3522052" y="2908414"/>
            <a:ext cx="3259288" cy="3525202"/>
          </a:xfrm>
          <a:prstGeom prst="rect">
            <a:avLst/>
          </a:prstGeom>
        </p:spPr>
      </p:pic>
    </p:spTree>
    <p:extLst>
      <p:ext uri="{BB962C8B-B14F-4D97-AF65-F5344CB8AC3E}">
        <p14:creationId xmlns:p14="http://schemas.microsoft.com/office/powerpoint/2010/main" val="5873699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4B027F4-9079-4A29-A70F-6A35AD5BB799}"/>
              </a:ext>
            </a:extLst>
          </p:cNvPr>
          <p:cNvSpPr txBox="1">
            <a:spLocks/>
          </p:cNvSpPr>
          <p:nvPr/>
        </p:nvSpPr>
        <p:spPr>
          <a:xfrm>
            <a:off x="763188" y="750694"/>
            <a:ext cx="8699467" cy="83475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pt-BR" sz="2800" b="1" dirty="0">
                <a:latin typeface="Arial" panose="020B0604020202020204" pitchFamily="34" charset="0"/>
                <a:cs typeface="Arial" panose="020B0604020202020204" pitchFamily="34" charset="0"/>
              </a:rPr>
              <a:t>Modelagens Numéricas Validadas pelas Monitorações dos Trechos Experimentais</a:t>
            </a:r>
          </a:p>
        </p:txBody>
      </p:sp>
      <p:sp>
        <p:nvSpPr>
          <p:cNvPr id="3" name="Espaço Reservado para Conteúdo 2">
            <a:extLst>
              <a:ext uri="{FF2B5EF4-FFF2-40B4-BE49-F238E27FC236}">
                <a16:creationId xmlns:a16="http://schemas.microsoft.com/office/drawing/2014/main" id="{4012FBE1-69E5-480A-9C59-50655AB1C694}"/>
              </a:ext>
            </a:extLst>
          </p:cNvPr>
          <p:cNvSpPr txBox="1">
            <a:spLocks/>
          </p:cNvSpPr>
          <p:nvPr/>
        </p:nvSpPr>
        <p:spPr>
          <a:xfrm>
            <a:off x="666206" y="2144571"/>
            <a:ext cx="9823270" cy="352520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t-BR" dirty="0">
                <a:latin typeface="Arial" panose="020B0604020202020204" pitchFamily="34" charset="0"/>
                <a:cs typeface="Arial" panose="020B0604020202020204" pitchFamily="34" charset="0"/>
              </a:rPr>
              <a:t>Modelagem Numérica (</a:t>
            </a:r>
            <a:r>
              <a:rPr lang="pt-BR" dirty="0" err="1">
                <a:latin typeface="Arial" panose="020B0604020202020204" pitchFamily="34" charset="0"/>
                <a:cs typeface="Arial" panose="020B0604020202020204" pitchFamily="34" charset="0"/>
              </a:rPr>
              <a:t>Systrain</a:t>
            </a:r>
            <a:r>
              <a:rPr lang="pt-BR" dirty="0">
                <a:latin typeface="Arial" panose="020B0604020202020204" pitchFamily="34" charset="0"/>
                <a:cs typeface="Arial" panose="020B0604020202020204" pitchFamily="34" charset="0"/>
              </a:rPr>
              <a:t>)</a:t>
            </a:r>
          </a:p>
        </p:txBody>
      </p:sp>
      <p:pic>
        <p:nvPicPr>
          <p:cNvPr id="4" name="Imagem 3">
            <a:extLst>
              <a:ext uri="{FF2B5EF4-FFF2-40B4-BE49-F238E27FC236}">
                <a16:creationId xmlns:a16="http://schemas.microsoft.com/office/drawing/2014/main" id="{D2735499-A8CF-491E-AC6A-4E9A7D0BEEA5}"/>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Lst>
          </a:blip>
          <a:srcRect l="42172" t="52657" r="23264" b="27339"/>
          <a:stretch/>
        </p:blipFill>
        <p:spPr bwMode="auto">
          <a:xfrm>
            <a:off x="314216" y="3335252"/>
            <a:ext cx="10175260" cy="3311021"/>
          </a:xfrm>
          <a:prstGeom prst="rect">
            <a:avLst/>
          </a:prstGeom>
          <a:ln>
            <a:noFill/>
          </a:ln>
          <a:extLst>
            <a:ext uri="{53640926-AAD7-44D8-BBD7-CCE9431645EC}">
              <a14:shadowObscured xmlns:a14="http://schemas.microsoft.com/office/drawing/2010/main"/>
            </a:ext>
          </a:extLst>
        </p:spPr>
      </p:pic>
      <p:pic>
        <p:nvPicPr>
          <p:cNvPr id="5" name="Imagem 4">
            <a:extLst>
              <a:ext uri="{FF2B5EF4-FFF2-40B4-BE49-F238E27FC236}">
                <a16:creationId xmlns:a16="http://schemas.microsoft.com/office/drawing/2014/main" id="{E2888812-6295-45E1-BACA-5DF122C19B43}"/>
              </a:ext>
            </a:extLst>
          </p:cNvPr>
          <p:cNvPicPr>
            <a:picLocks noChangeAspect="1"/>
          </p:cNvPicPr>
          <p:nvPr/>
        </p:nvPicPr>
        <p:blipFill>
          <a:blip r:embed="rId5"/>
          <a:stretch>
            <a:fillRect/>
          </a:stretch>
        </p:blipFill>
        <p:spPr>
          <a:xfrm>
            <a:off x="6838485" y="1638282"/>
            <a:ext cx="5054376" cy="1790718"/>
          </a:xfrm>
          <a:prstGeom prst="rect">
            <a:avLst/>
          </a:prstGeom>
        </p:spPr>
      </p:pic>
      <p:sp>
        <p:nvSpPr>
          <p:cNvPr id="6" name="CaixaDeTexto 5">
            <a:extLst>
              <a:ext uri="{FF2B5EF4-FFF2-40B4-BE49-F238E27FC236}">
                <a16:creationId xmlns:a16="http://schemas.microsoft.com/office/drawing/2014/main" id="{0EC851B5-FD9F-42AF-99B9-CB4F8F40F041}"/>
              </a:ext>
            </a:extLst>
          </p:cNvPr>
          <p:cNvSpPr txBox="1"/>
          <p:nvPr/>
        </p:nvSpPr>
        <p:spPr>
          <a:xfrm>
            <a:off x="8619905" y="6248400"/>
            <a:ext cx="1771004" cy="369332"/>
          </a:xfrm>
          <a:prstGeom prst="rect">
            <a:avLst/>
          </a:prstGeom>
          <a:noFill/>
        </p:spPr>
        <p:txBody>
          <a:bodyPr wrap="square" rtlCol="0">
            <a:spAutoFit/>
          </a:bodyPr>
          <a:lstStyle/>
          <a:p>
            <a:r>
              <a:rPr lang="pt-BR" dirty="0">
                <a:latin typeface="Arial" panose="020B0604020202020204" pitchFamily="34" charset="0"/>
                <a:cs typeface="Arial" panose="020B0604020202020204" pitchFamily="34" charset="0"/>
              </a:rPr>
              <a:t>Gomes, 2018</a:t>
            </a:r>
          </a:p>
        </p:txBody>
      </p:sp>
      <p:sp>
        <p:nvSpPr>
          <p:cNvPr id="7" name="CaixaDeTexto 6">
            <a:extLst>
              <a:ext uri="{FF2B5EF4-FFF2-40B4-BE49-F238E27FC236}">
                <a16:creationId xmlns:a16="http://schemas.microsoft.com/office/drawing/2014/main" id="{7C297581-3A6A-449A-AF3A-CCDA5837E625}"/>
              </a:ext>
            </a:extLst>
          </p:cNvPr>
          <p:cNvSpPr txBox="1"/>
          <p:nvPr/>
        </p:nvSpPr>
        <p:spPr>
          <a:xfrm>
            <a:off x="10058400" y="3348981"/>
            <a:ext cx="2133600" cy="369332"/>
          </a:xfrm>
          <a:prstGeom prst="rect">
            <a:avLst/>
          </a:prstGeom>
          <a:noFill/>
        </p:spPr>
        <p:txBody>
          <a:bodyPr wrap="square" rtlCol="0">
            <a:spAutoFit/>
          </a:bodyPr>
          <a:lstStyle/>
          <a:p>
            <a:r>
              <a:rPr lang="pt-BR" dirty="0">
                <a:latin typeface="Arial" panose="020B0604020202020204" pitchFamily="34" charset="0"/>
                <a:cs typeface="Arial" panose="020B0604020202020204" pitchFamily="34" charset="0"/>
              </a:rPr>
              <a:t>Souza Filho, 2021</a:t>
            </a:r>
          </a:p>
        </p:txBody>
      </p:sp>
    </p:spTree>
    <p:extLst>
      <p:ext uri="{BB962C8B-B14F-4D97-AF65-F5344CB8AC3E}">
        <p14:creationId xmlns:p14="http://schemas.microsoft.com/office/powerpoint/2010/main" val="42889246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Espaço Reservado para Conteúdo 1">
            <a:extLst>
              <a:ext uri="{FF2B5EF4-FFF2-40B4-BE49-F238E27FC236}">
                <a16:creationId xmlns:a16="http://schemas.microsoft.com/office/drawing/2014/main" id="{BCBC104C-9D74-47E6-8D95-DFEFDF1F2396}"/>
              </a:ext>
            </a:extLst>
          </p:cNvPr>
          <p:cNvPicPr>
            <a:picLocks noChangeAspect="1"/>
          </p:cNvPicPr>
          <p:nvPr/>
        </p:nvPicPr>
        <p:blipFill>
          <a:blip r:embed="rId3"/>
          <a:stretch>
            <a:fillRect/>
          </a:stretch>
        </p:blipFill>
        <p:spPr>
          <a:xfrm>
            <a:off x="624962" y="1856797"/>
            <a:ext cx="5471038" cy="4104526"/>
          </a:xfrm>
          <a:prstGeom prst="rect">
            <a:avLst/>
          </a:prstGeom>
          <a:ln>
            <a:noFill/>
          </a:ln>
          <a:effectLst>
            <a:outerShdw blurRad="292100" dist="139700" dir="2700000" algn="tl" rotWithShape="0">
              <a:srgbClr val="333333">
                <a:alpha val="65000"/>
              </a:srgbClr>
            </a:outerShdw>
          </a:effectLst>
        </p:spPr>
      </p:pic>
      <p:sp>
        <p:nvSpPr>
          <p:cNvPr id="3" name="Título 1">
            <a:extLst>
              <a:ext uri="{FF2B5EF4-FFF2-40B4-BE49-F238E27FC236}">
                <a16:creationId xmlns:a16="http://schemas.microsoft.com/office/drawing/2014/main" id="{98E04CD8-39B8-4AAD-B3D1-698E9AA60DFB}"/>
              </a:ext>
            </a:extLst>
          </p:cNvPr>
          <p:cNvSpPr txBox="1">
            <a:spLocks/>
          </p:cNvSpPr>
          <p:nvPr/>
        </p:nvSpPr>
        <p:spPr>
          <a:xfrm>
            <a:off x="624962" y="904684"/>
            <a:ext cx="11839575" cy="835025"/>
          </a:xfrm>
          <a:prstGeom prst="rect">
            <a:avLst/>
          </a:prstGeom>
        </p:spPr>
        <p:txBody>
          <a:bodyPr/>
          <a:lstStyle>
            <a:defPPr>
              <a:defRPr lang="pt-BR"/>
            </a:defPPr>
            <a:lvl1pPr algn="just">
              <a:lnSpc>
                <a:spcPct val="90000"/>
              </a:lnSpc>
              <a:spcBef>
                <a:spcPct val="0"/>
              </a:spcBef>
              <a:buNone/>
              <a:defRPr sz="2800">
                <a:latin typeface="Arial" panose="020B0604020202020204" pitchFamily="34" charset="0"/>
                <a:ea typeface="+mj-ea"/>
                <a:cs typeface="Arial" panose="020B0604020202020204" pitchFamily="34" charset="0"/>
              </a:defRPr>
            </a:lvl1pPr>
          </a:lstStyle>
          <a:p>
            <a:r>
              <a:rPr lang="pt-BR" b="1" dirty="0"/>
              <a:t>Implementação de modelo físico em escala 1:1 em laboratório</a:t>
            </a:r>
          </a:p>
        </p:txBody>
      </p:sp>
      <p:sp>
        <p:nvSpPr>
          <p:cNvPr id="4" name="CaixaDeTexto 3">
            <a:extLst>
              <a:ext uri="{FF2B5EF4-FFF2-40B4-BE49-F238E27FC236}">
                <a16:creationId xmlns:a16="http://schemas.microsoft.com/office/drawing/2014/main" id="{32DA2D24-56D2-4372-9B9B-0E50A171CF2B}"/>
              </a:ext>
            </a:extLst>
          </p:cNvPr>
          <p:cNvSpPr txBox="1"/>
          <p:nvPr/>
        </p:nvSpPr>
        <p:spPr>
          <a:xfrm>
            <a:off x="742282" y="6355343"/>
            <a:ext cx="9823450" cy="369332"/>
          </a:xfrm>
          <a:prstGeom prst="rect">
            <a:avLst/>
          </a:prstGeom>
          <a:noFill/>
        </p:spPr>
        <p:txBody>
          <a:bodyPr wrap="square" rtlCol="0">
            <a:spAutoFit/>
          </a:bodyPr>
          <a:lstStyle/>
          <a:p>
            <a:pPr algn="ctr"/>
            <a:r>
              <a:rPr lang="pt-BR"/>
              <a:t>Testes com várias frequências (1, 5, 10, 15 e 20 Hz)  e cargas( Até 160 kN) </a:t>
            </a:r>
            <a:endParaRPr lang="pt-BR" dirty="0"/>
          </a:p>
        </p:txBody>
      </p:sp>
      <p:pic>
        <p:nvPicPr>
          <p:cNvPr id="5" name="Imagem 4">
            <a:extLst>
              <a:ext uri="{FF2B5EF4-FFF2-40B4-BE49-F238E27FC236}">
                <a16:creationId xmlns:a16="http://schemas.microsoft.com/office/drawing/2014/main" id="{4615F9D1-9A5D-4BE4-A506-98FC45444D55}"/>
              </a:ext>
            </a:extLst>
          </p:cNvPr>
          <p:cNvPicPr>
            <a:picLocks noChangeAspect="1"/>
          </p:cNvPicPr>
          <p:nvPr/>
        </p:nvPicPr>
        <p:blipFill>
          <a:blip r:embed="rId4"/>
          <a:stretch>
            <a:fillRect/>
          </a:stretch>
        </p:blipFill>
        <p:spPr>
          <a:xfrm>
            <a:off x="7844700" y="4190449"/>
            <a:ext cx="2437606" cy="1987133"/>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6" name="Imagem 5">
            <a:extLst>
              <a:ext uri="{FF2B5EF4-FFF2-40B4-BE49-F238E27FC236}">
                <a16:creationId xmlns:a16="http://schemas.microsoft.com/office/drawing/2014/main" id="{0F6083D9-C3E6-400B-AB04-077AD99F1B76}"/>
              </a:ext>
            </a:extLst>
          </p:cNvPr>
          <p:cNvPicPr>
            <a:picLocks noChangeAspect="1"/>
          </p:cNvPicPr>
          <p:nvPr/>
        </p:nvPicPr>
        <p:blipFill>
          <a:blip r:embed="rId5"/>
          <a:stretch>
            <a:fillRect/>
          </a:stretch>
        </p:blipFill>
        <p:spPr>
          <a:xfrm>
            <a:off x="6650262" y="1673984"/>
            <a:ext cx="2794790" cy="223507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32513497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descr="Uma imagem contendo Forma&#10;&#10;Descrição gerada automaticamente">
            <a:extLst>
              <a:ext uri="{FF2B5EF4-FFF2-40B4-BE49-F238E27FC236}">
                <a16:creationId xmlns:a16="http://schemas.microsoft.com/office/drawing/2014/main" id="{0DB83A39-F7F0-4DD0-A17E-E53826BA74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39602" y="923697"/>
            <a:ext cx="1079273" cy="1079273"/>
          </a:xfrm>
          <a:prstGeom prst="rect">
            <a:avLst/>
          </a:prstGeom>
        </p:spPr>
      </p:pic>
      <p:sp>
        <p:nvSpPr>
          <p:cNvPr id="9" name="Título 1">
            <a:extLst>
              <a:ext uri="{FF2B5EF4-FFF2-40B4-BE49-F238E27FC236}">
                <a16:creationId xmlns:a16="http://schemas.microsoft.com/office/drawing/2014/main" id="{0C3C3DB6-8225-4868-80A4-E25B4ED9044F}"/>
              </a:ext>
            </a:extLst>
          </p:cNvPr>
          <p:cNvSpPr>
            <a:spLocks noGrp="1"/>
          </p:cNvSpPr>
          <p:nvPr>
            <p:ph type="title"/>
          </p:nvPr>
        </p:nvSpPr>
        <p:spPr>
          <a:xfrm>
            <a:off x="1341583" y="794539"/>
            <a:ext cx="8716818" cy="1325563"/>
          </a:xfrm>
        </p:spPr>
        <p:txBody>
          <a:bodyPr vert="horz" lIns="91440" tIns="45720" rIns="91440" bIns="45720" rtlCol="0" anchor="ctr">
            <a:normAutofit/>
          </a:bodyPr>
          <a:lstStyle/>
          <a:p>
            <a:r>
              <a:rPr lang="pt-BR" sz="3000" b="1" dirty="0">
                <a:latin typeface="Arial" panose="020B0604020202020204" pitchFamily="34" charset="0"/>
                <a:cs typeface="Arial" panose="020B0604020202020204" pitchFamily="34" charset="0"/>
              </a:rPr>
              <a:t>ORGANIZAÇÃO DAS EQUIPES DE TRABALHO</a:t>
            </a:r>
          </a:p>
        </p:txBody>
      </p:sp>
      <p:pic>
        <p:nvPicPr>
          <p:cNvPr id="11" name="Imagem 10" descr="Logotipo&#10;&#10;Descrição gerada automaticamente com confiança média">
            <a:extLst>
              <a:ext uri="{FF2B5EF4-FFF2-40B4-BE49-F238E27FC236}">
                <a16:creationId xmlns:a16="http://schemas.microsoft.com/office/drawing/2014/main" id="{71DCE152-814B-4EE5-8424-6D9EB77C82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16164" y="6016169"/>
            <a:ext cx="821688" cy="821688"/>
          </a:xfrm>
          <a:prstGeom prst="rect">
            <a:avLst/>
          </a:prstGeom>
        </p:spPr>
      </p:pic>
      <p:pic>
        <p:nvPicPr>
          <p:cNvPr id="13" name="Imagem 12" descr="Logotipo, nome da empresa&#10;&#10;Descrição gerada automaticamente">
            <a:extLst>
              <a:ext uri="{FF2B5EF4-FFF2-40B4-BE49-F238E27FC236}">
                <a16:creationId xmlns:a16="http://schemas.microsoft.com/office/drawing/2014/main" id="{717AEFAD-1E4D-4436-A47B-E971E50ACE6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16824" y="6286500"/>
            <a:ext cx="546510" cy="502574"/>
          </a:xfrm>
          <a:prstGeom prst="rect">
            <a:avLst/>
          </a:prstGeom>
        </p:spPr>
      </p:pic>
      <p:pic>
        <p:nvPicPr>
          <p:cNvPr id="15" name="Imagem 14" descr="Uma imagem contendo Texto&#10;&#10;Descrição gerada automaticamente">
            <a:extLst>
              <a:ext uri="{FF2B5EF4-FFF2-40B4-BE49-F238E27FC236}">
                <a16:creationId xmlns:a16="http://schemas.microsoft.com/office/drawing/2014/main" id="{A69F18B9-7E85-49BD-BCB0-6551E46C7C4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92226" y="6117790"/>
            <a:ext cx="895046" cy="671284"/>
          </a:xfrm>
          <a:prstGeom prst="rect">
            <a:avLst/>
          </a:prstGeom>
        </p:spPr>
      </p:pic>
      <p:sp>
        <p:nvSpPr>
          <p:cNvPr id="16" name="CaixaDeTexto 15">
            <a:extLst>
              <a:ext uri="{FF2B5EF4-FFF2-40B4-BE49-F238E27FC236}">
                <a16:creationId xmlns:a16="http://schemas.microsoft.com/office/drawing/2014/main" id="{6ED5BF5F-566E-4003-918C-AF7E53C3856A}"/>
              </a:ext>
            </a:extLst>
          </p:cNvPr>
          <p:cNvSpPr txBox="1"/>
          <p:nvPr/>
        </p:nvSpPr>
        <p:spPr>
          <a:xfrm>
            <a:off x="1358649" y="6373500"/>
            <a:ext cx="3631430" cy="369332"/>
          </a:xfrm>
          <a:prstGeom prst="rect">
            <a:avLst/>
          </a:prstGeom>
          <a:noFill/>
        </p:spPr>
        <p:txBody>
          <a:bodyPr wrap="square" rtlCol="0">
            <a:spAutoFit/>
          </a:bodyPr>
          <a:lstStyle/>
          <a:p>
            <a:r>
              <a:rPr lang="pt-BR" dirty="0">
                <a:latin typeface="Arial" panose="020B0604020202020204" pitchFamily="34" charset="0"/>
                <a:cs typeface="Arial" panose="020B0604020202020204" pitchFamily="34" charset="0"/>
              </a:rPr>
              <a:t>INSTITUIÇÕES PARCEIRAS:</a:t>
            </a:r>
          </a:p>
        </p:txBody>
      </p:sp>
      <p:pic>
        <p:nvPicPr>
          <p:cNvPr id="18" name="Imagem 17" descr="Logotipo, nome da empresa&#10;&#10;Descrição gerada automaticamente">
            <a:extLst>
              <a:ext uri="{FF2B5EF4-FFF2-40B4-BE49-F238E27FC236}">
                <a16:creationId xmlns:a16="http://schemas.microsoft.com/office/drawing/2014/main" id="{DE0A85F2-74F3-43B4-8595-CF358E0FC8B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33776" y="6222947"/>
            <a:ext cx="638021" cy="460970"/>
          </a:xfrm>
          <a:prstGeom prst="rect">
            <a:avLst/>
          </a:prstGeom>
        </p:spPr>
      </p:pic>
      <p:pic>
        <p:nvPicPr>
          <p:cNvPr id="21" name="Imagem 20" descr="Diagrama&#10;&#10;Descrição gerada automaticamente">
            <a:extLst>
              <a:ext uri="{FF2B5EF4-FFF2-40B4-BE49-F238E27FC236}">
                <a16:creationId xmlns:a16="http://schemas.microsoft.com/office/drawing/2014/main" id="{24CEE9A6-EC78-41F2-B022-94DB281126A9}"/>
              </a:ext>
            </a:extLst>
          </p:cNvPr>
          <p:cNvPicPr>
            <a:picLocks noChangeAspect="1"/>
          </p:cNvPicPr>
          <p:nvPr/>
        </p:nvPicPr>
        <p:blipFill rotWithShape="1">
          <a:blip r:embed="rId8">
            <a:extLst>
              <a:ext uri="{28A0092B-C50C-407E-A947-70E740481C1C}">
                <a14:useLocalDpi xmlns:a14="http://schemas.microsoft.com/office/drawing/2010/main" val="0"/>
              </a:ext>
            </a:extLst>
          </a:blip>
          <a:srcRect l="2605" t="22778" r="1145" b="20540"/>
          <a:stretch/>
        </p:blipFill>
        <p:spPr>
          <a:xfrm>
            <a:off x="228600" y="2044732"/>
            <a:ext cx="11734800" cy="3887265"/>
          </a:xfrm>
          <a:prstGeom prst="rect">
            <a:avLst/>
          </a:prstGeom>
        </p:spPr>
      </p:pic>
      <p:pic>
        <p:nvPicPr>
          <p:cNvPr id="19" name="Imagem 18" descr="Logotipo, nome da empresa&#10;&#10;Descrição gerada automaticamente">
            <a:extLst>
              <a:ext uri="{FF2B5EF4-FFF2-40B4-BE49-F238E27FC236}">
                <a16:creationId xmlns:a16="http://schemas.microsoft.com/office/drawing/2014/main" id="{AB7FFDCE-A982-420B-BE97-A629FF8F80C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73698" y="2161864"/>
            <a:ext cx="1170357" cy="658325"/>
          </a:xfrm>
          <a:prstGeom prst="rect">
            <a:avLst/>
          </a:prstGeom>
        </p:spPr>
      </p:pic>
      <p:pic>
        <p:nvPicPr>
          <p:cNvPr id="22" name="Picture 2" descr="Image">
            <a:extLst>
              <a:ext uri="{FF2B5EF4-FFF2-40B4-BE49-F238E27FC236}">
                <a16:creationId xmlns:a16="http://schemas.microsoft.com/office/drawing/2014/main" id="{AB47D8D5-5F50-4C96-A907-6C6F242ABA8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797152" y="2541803"/>
            <a:ext cx="607962" cy="756786"/>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descr="Luciano SPECHT | Professor (Full) | Dr. Eng. | Universidade Federal de  Santa Maria, Santa Maria | Department of Transportation">
            <a:extLst>
              <a:ext uri="{FF2B5EF4-FFF2-40B4-BE49-F238E27FC236}">
                <a16:creationId xmlns:a16="http://schemas.microsoft.com/office/drawing/2014/main" id="{491FFA83-7E7D-44E8-A92E-567761C0BAC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584707" y="3779407"/>
            <a:ext cx="607962" cy="60796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Liedi Legi Bariani Bernucci — IEA USP">
            <a:extLst>
              <a:ext uri="{FF2B5EF4-FFF2-40B4-BE49-F238E27FC236}">
                <a16:creationId xmlns:a16="http://schemas.microsoft.com/office/drawing/2014/main" id="{A6917356-C1C3-4455-9294-A1DC61DE3704}"/>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584706" y="2907528"/>
            <a:ext cx="607963" cy="607963"/>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8" descr="Deividi PEREIRA | Professor (Associate) | Doctor of Engineering |  Universidade Federal de Santa Maria, Santa Maria | Department of  Transportation">
            <a:extLst>
              <a:ext uri="{FF2B5EF4-FFF2-40B4-BE49-F238E27FC236}">
                <a16:creationId xmlns:a16="http://schemas.microsoft.com/office/drawing/2014/main" id="{3587895B-2B0A-40A3-8C33-FA17CFAE9563}"/>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584706" y="4601759"/>
            <a:ext cx="607962" cy="607962"/>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0" descr="Lucas Dotto Bueno&amp;#39;s stream">
            <a:extLst>
              <a:ext uri="{FF2B5EF4-FFF2-40B4-BE49-F238E27FC236}">
                <a16:creationId xmlns:a16="http://schemas.microsoft.com/office/drawing/2014/main" id="{95A73374-B1A4-4C33-86CD-58AE9E00FB89}"/>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584706" y="5479071"/>
            <a:ext cx="607962" cy="607962"/>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UnB | Departamento de Engenharia Civil e Ambiental - UnB | Departamento de  Engenharia Civil e Ambiental">
            <a:extLst>
              <a:ext uri="{FF2B5EF4-FFF2-40B4-BE49-F238E27FC236}">
                <a16:creationId xmlns:a16="http://schemas.microsoft.com/office/drawing/2014/main" id="{098C9CFB-3CFC-4AA9-A0DA-6CC18541221D}"/>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t="9246"/>
          <a:stretch/>
        </p:blipFill>
        <p:spPr bwMode="auto">
          <a:xfrm>
            <a:off x="7627583" y="4510773"/>
            <a:ext cx="607962" cy="877318"/>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6" descr="FT/UnB - Faculdade de Tecnologia">
            <a:extLst>
              <a:ext uri="{FF2B5EF4-FFF2-40B4-BE49-F238E27FC236}">
                <a16:creationId xmlns:a16="http://schemas.microsoft.com/office/drawing/2014/main" id="{FF7439FC-94B1-47F4-A12E-AABCDCFEC363}"/>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592982" y="3370295"/>
            <a:ext cx="626850" cy="786718"/>
          </a:xfrm>
          <a:prstGeom prst="rect">
            <a:avLst/>
          </a:prstGeom>
          <a:noFill/>
          <a:extLst>
            <a:ext uri="{909E8E84-426E-40DD-AFC4-6F175D3DCCD1}">
              <a14:hiddenFill xmlns:a14="http://schemas.microsoft.com/office/drawing/2010/main">
                <a:solidFill>
                  <a:srgbClr val="FFFFFF"/>
                </a:solidFill>
              </a14:hiddenFill>
            </a:ext>
          </a:extLst>
        </p:spPr>
      </p:pic>
      <p:sp>
        <p:nvSpPr>
          <p:cNvPr id="29" name="CaixaDeTexto 28">
            <a:extLst>
              <a:ext uri="{FF2B5EF4-FFF2-40B4-BE49-F238E27FC236}">
                <a16:creationId xmlns:a16="http://schemas.microsoft.com/office/drawing/2014/main" id="{13DC9287-7823-44DF-80E6-BB17A69F72E1}"/>
              </a:ext>
            </a:extLst>
          </p:cNvPr>
          <p:cNvSpPr txBox="1"/>
          <p:nvPr/>
        </p:nvSpPr>
        <p:spPr>
          <a:xfrm>
            <a:off x="3258985" y="3537006"/>
            <a:ext cx="1303612" cy="246221"/>
          </a:xfrm>
          <a:prstGeom prst="rect">
            <a:avLst/>
          </a:prstGeom>
          <a:noFill/>
        </p:spPr>
        <p:txBody>
          <a:bodyPr wrap="square" rtlCol="0">
            <a:spAutoFit/>
          </a:bodyPr>
          <a:lstStyle/>
          <a:p>
            <a:r>
              <a:rPr lang="pt-BR" sz="1000" dirty="0"/>
              <a:t>Profa. </a:t>
            </a:r>
            <a:r>
              <a:rPr lang="pt-BR" sz="1000" dirty="0" err="1"/>
              <a:t>Liedi</a:t>
            </a:r>
            <a:r>
              <a:rPr lang="pt-BR" sz="1000" dirty="0"/>
              <a:t> </a:t>
            </a:r>
            <a:r>
              <a:rPr lang="pt-BR" sz="1000" dirty="0" err="1"/>
              <a:t>Bernucci</a:t>
            </a:r>
            <a:endParaRPr lang="pt-BR" sz="1000" dirty="0"/>
          </a:p>
        </p:txBody>
      </p:sp>
      <p:sp>
        <p:nvSpPr>
          <p:cNvPr id="30" name="CaixaDeTexto 29">
            <a:extLst>
              <a:ext uri="{FF2B5EF4-FFF2-40B4-BE49-F238E27FC236}">
                <a16:creationId xmlns:a16="http://schemas.microsoft.com/office/drawing/2014/main" id="{25900E09-94BB-4346-9001-68D05FF381C0}"/>
              </a:ext>
            </a:extLst>
          </p:cNvPr>
          <p:cNvSpPr txBox="1"/>
          <p:nvPr/>
        </p:nvSpPr>
        <p:spPr>
          <a:xfrm>
            <a:off x="3327418" y="4387663"/>
            <a:ext cx="1303612" cy="246221"/>
          </a:xfrm>
          <a:prstGeom prst="rect">
            <a:avLst/>
          </a:prstGeom>
          <a:noFill/>
        </p:spPr>
        <p:txBody>
          <a:bodyPr wrap="square" rtlCol="0">
            <a:spAutoFit/>
          </a:bodyPr>
          <a:lstStyle/>
          <a:p>
            <a:r>
              <a:rPr lang="pt-BR" sz="1000" dirty="0"/>
              <a:t>Prof. Luciano </a:t>
            </a:r>
            <a:r>
              <a:rPr lang="pt-BR" sz="1000" dirty="0" err="1"/>
              <a:t>Specht</a:t>
            </a:r>
            <a:endParaRPr lang="pt-BR" sz="1000" dirty="0"/>
          </a:p>
        </p:txBody>
      </p:sp>
      <p:sp>
        <p:nvSpPr>
          <p:cNvPr id="31" name="CaixaDeTexto 30">
            <a:extLst>
              <a:ext uri="{FF2B5EF4-FFF2-40B4-BE49-F238E27FC236}">
                <a16:creationId xmlns:a16="http://schemas.microsoft.com/office/drawing/2014/main" id="{9B0889A5-F766-489C-978F-BF40113A5D02}"/>
              </a:ext>
            </a:extLst>
          </p:cNvPr>
          <p:cNvSpPr txBox="1"/>
          <p:nvPr/>
        </p:nvSpPr>
        <p:spPr>
          <a:xfrm>
            <a:off x="3327418" y="5243377"/>
            <a:ext cx="1303612" cy="246221"/>
          </a:xfrm>
          <a:prstGeom prst="rect">
            <a:avLst/>
          </a:prstGeom>
          <a:noFill/>
        </p:spPr>
        <p:txBody>
          <a:bodyPr wrap="square" rtlCol="0">
            <a:spAutoFit/>
          </a:bodyPr>
          <a:lstStyle/>
          <a:p>
            <a:r>
              <a:rPr lang="pt-BR" sz="1000" dirty="0"/>
              <a:t>Prof. </a:t>
            </a:r>
            <a:r>
              <a:rPr lang="pt-BR" sz="1000" dirty="0" err="1"/>
              <a:t>Deividi</a:t>
            </a:r>
            <a:r>
              <a:rPr lang="pt-BR" sz="1000" dirty="0"/>
              <a:t> Silva</a:t>
            </a:r>
          </a:p>
        </p:txBody>
      </p:sp>
      <p:sp>
        <p:nvSpPr>
          <p:cNvPr id="32" name="CaixaDeTexto 31">
            <a:extLst>
              <a:ext uri="{FF2B5EF4-FFF2-40B4-BE49-F238E27FC236}">
                <a16:creationId xmlns:a16="http://schemas.microsoft.com/office/drawing/2014/main" id="{032E59C3-B120-41A9-B0D4-066366D99C74}"/>
              </a:ext>
            </a:extLst>
          </p:cNvPr>
          <p:cNvSpPr txBox="1"/>
          <p:nvPr/>
        </p:nvSpPr>
        <p:spPr>
          <a:xfrm>
            <a:off x="3317288" y="6107156"/>
            <a:ext cx="1303612" cy="246221"/>
          </a:xfrm>
          <a:prstGeom prst="rect">
            <a:avLst/>
          </a:prstGeom>
          <a:noFill/>
        </p:spPr>
        <p:txBody>
          <a:bodyPr wrap="square" rtlCol="0">
            <a:spAutoFit/>
          </a:bodyPr>
          <a:lstStyle/>
          <a:p>
            <a:r>
              <a:rPr lang="pt-BR" sz="1000" dirty="0"/>
              <a:t>Prof. Lucas Bueno</a:t>
            </a:r>
          </a:p>
        </p:txBody>
      </p:sp>
      <p:sp>
        <p:nvSpPr>
          <p:cNvPr id="33" name="CaixaDeTexto 32">
            <a:extLst>
              <a:ext uri="{FF2B5EF4-FFF2-40B4-BE49-F238E27FC236}">
                <a16:creationId xmlns:a16="http://schemas.microsoft.com/office/drawing/2014/main" id="{9F3C006D-0A62-42C9-9E1D-FA2C365E2758}"/>
              </a:ext>
            </a:extLst>
          </p:cNvPr>
          <p:cNvSpPr txBox="1"/>
          <p:nvPr/>
        </p:nvSpPr>
        <p:spPr>
          <a:xfrm>
            <a:off x="7244966" y="4179377"/>
            <a:ext cx="1572558" cy="246221"/>
          </a:xfrm>
          <a:prstGeom prst="rect">
            <a:avLst/>
          </a:prstGeom>
          <a:noFill/>
        </p:spPr>
        <p:txBody>
          <a:bodyPr wrap="square" rtlCol="0">
            <a:spAutoFit/>
          </a:bodyPr>
          <a:lstStyle/>
          <a:p>
            <a:r>
              <a:rPr lang="pt-BR" sz="1000" dirty="0"/>
              <a:t>Prof. Rafael Cerqueira</a:t>
            </a:r>
          </a:p>
        </p:txBody>
      </p:sp>
      <p:sp>
        <p:nvSpPr>
          <p:cNvPr id="34" name="CaixaDeTexto 33">
            <a:extLst>
              <a:ext uri="{FF2B5EF4-FFF2-40B4-BE49-F238E27FC236}">
                <a16:creationId xmlns:a16="http://schemas.microsoft.com/office/drawing/2014/main" id="{EDC92796-E075-48D8-B6B1-FD43C138F2B6}"/>
              </a:ext>
            </a:extLst>
          </p:cNvPr>
          <p:cNvSpPr txBox="1"/>
          <p:nvPr/>
        </p:nvSpPr>
        <p:spPr>
          <a:xfrm>
            <a:off x="7244966" y="5399217"/>
            <a:ext cx="1572558" cy="246221"/>
          </a:xfrm>
          <a:prstGeom prst="rect">
            <a:avLst/>
          </a:prstGeom>
          <a:noFill/>
        </p:spPr>
        <p:txBody>
          <a:bodyPr wrap="square" rtlCol="0">
            <a:spAutoFit/>
          </a:bodyPr>
          <a:lstStyle/>
          <a:p>
            <a:r>
              <a:rPr lang="pt-BR" sz="1000" dirty="0"/>
              <a:t>Prof. Ennio Palmeira</a:t>
            </a:r>
          </a:p>
        </p:txBody>
      </p:sp>
    </p:spTree>
    <p:extLst>
      <p:ext uri="{BB962C8B-B14F-4D97-AF65-F5344CB8AC3E}">
        <p14:creationId xmlns:p14="http://schemas.microsoft.com/office/powerpoint/2010/main" val="7753682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D2CB3FD-9468-4BF1-AFC7-2FA2B6C33136}"/>
              </a:ext>
            </a:extLst>
          </p:cNvPr>
          <p:cNvSpPr txBox="1">
            <a:spLocks/>
          </p:cNvSpPr>
          <p:nvPr/>
        </p:nvSpPr>
        <p:spPr>
          <a:xfrm>
            <a:off x="688756" y="993458"/>
            <a:ext cx="11503244" cy="83502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2800" b="1" dirty="0">
                <a:latin typeface="Arial" panose="020B0604020202020204" pitchFamily="34" charset="0"/>
                <a:cs typeface="Arial" panose="020B0604020202020204" pitchFamily="34" charset="0"/>
              </a:rPr>
              <a:t>Implementação de modelo físico em escala 1:1 em laboratório</a:t>
            </a:r>
            <a:endParaRPr lang="pt-BR" sz="2800" dirty="0"/>
          </a:p>
        </p:txBody>
      </p:sp>
      <p:graphicFrame>
        <p:nvGraphicFramePr>
          <p:cNvPr id="3" name="Espaço Reservado para Conteúdo 4">
            <a:extLst>
              <a:ext uri="{FF2B5EF4-FFF2-40B4-BE49-F238E27FC236}">
                <a16:creationId xmlns:a16="http://schemas.microsoft.com/office/drawing/2014/main" id="{7A27578B-9407-4BC0-90D9-86279F383D07}"/>
              </a:ext>
            </a:extLst>
          </p:cNvPr>
          <p:cNvGraphicFramePr>
            <a:graphicFrameLocks/>
          </p:cNvGraphicFramePr>
          <p:nvPr>
            <p:extLst>
              <p:ext uri="{D42A27DB-BD31-4B8C-83A1-F6EECF244321}">
                <p14:modId xmlns:p14="http://schemas.microsoft.com/office/powerpoint/2010/main" val="561150770"/>
              </p:ext>
            </p:extLst>
          </p:nvPr>
        </p:nvGraphicFramePr>
        <p:xfrm>
          <a:off x="900443" y="2174032"/>
          <a:ext cx="9596495" cy="341659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505490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Conteúdo 2">
            <a:extLst>
              <a:ext uri="{FF2B5EF4-FFF2-40B4-BE49-F238E27FC236}">
                <a16:creationId xmlns:a16="http://schemas.microsoft.com/office/drawing/2014/main" id="{823724AA-81B0-4283-8655-45ED5A1375EC}"/>
              </a:ext>
            </a:extLst>
          </p:cNvPr>
          <p:cNvSpPr txBox="1">
            <a:spLocks/>
          </p:cNvSpPr>
          <p:nvPr/>
        </p:nvSpPr>
        <p:spPr>
          <a:xfrm>
            <a:off x="766105" y="1718446"/>
            <a:ext cx="9823270" cy="352520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pt-BR" dirty="0">
                <a:latin typeface="Arial" panose="020B0604020202020204" pitchFamily="34" charset="0"/>
                <a:cs typeface="Arial" panose="020B0604020202020204" pitchFamily="34" charset="0"/>
              </a:rPr>
              <a:t>Estudos voltados a utilização de geossintéticos como elemento de drenagem e/ou filtração</a:t>
            </a:r>
          </a:p>
          <a:p>
            <a:pPr algn="just"/>
            <a:endParaRPr lang="pt-BR" dirty="0">
              <a:highlight>
                <a:srgbClr val="FFFF00"/>
              </a:highlight>
              <a:latin typeface="Arial" panose="020B0604020202020204" pitchFamily="34" charset="0"/>
              <a:cs typeface="Arial" panose="020B0604020202020204" pitchFamily="34" charset="0"/>
            </a:endParaRPr>
          </a:p>
          <a:p>
            <a:endParaRPr lang="pt-BR" dirty="0">
              <a:latin typeface="Arial" panose="020B0604020202020204" pitchFamily="34" charset="0"/>
              <a:cs typeface="Arial" panose="020B0604020202020204" pitchFamily="34" charset="0"/>
            </a:endParaRPr>
          </a:p>
        </p:txBody>
      </p:sp>
      <p:sp>
        <p:nvSpPr>
          <p:cNvPr id="3" name="Título 1">
            <a:extLst>
              <a:ext uri="{FF2B5EF4-FFF2-40B4-BE49-F238E27FC236}">
                <a16:creationId xmlns:a16="http://schemas.microsoft.com/office/drawing/2014/main" id="{ECD076A8-0BAB-4678-AA56-3B013C9630EB}"/>
              </a:ext>
            </a:extLst>
          </p:cNvPr>
          <p:cNvSpPr txBox="1">
            <a:spLocks/>
          </p:cNvSpPr>
          <p:nvPr/>
        </p:nvSpPr>
        <p:spPr>
          <a:xfrm>
            <a:off x="949752" y="883421"/>
            <a:ext cx="11839576" cy="835025"/>
          </a:xfrm>
          <a:prstGeom prst="rect">
            <a:avLst/>
          </a:prstGeom>
        </p:spPr>
        <p:txBody>
          <a:bodyPr/>
          <a:lstStyle>
            <a:defPPr>
              <a:defRPr lang="pt-BR"/>
            </a:defPPr>
            <a:lvl1pPr>
              <a:lnSpc>
                <a:spcPct val="90000"/>
              </a:lnSpc>
              <a:spcBef>
                <a:spcPct val="0"/>
              </a:spcBef>
              <a:buNone/>
              <a:defRPr sz="2800" b="1">
                <a:latin typeface="Arial" panose="020B0604020202020204" pitchFamily="34" charset="0"/>
                <a:ea typeface="+mj-ea"/>
                <a:cs typeface="Arial" panose="020B0604020202020204" pitchFamily="34" charset="0"/>
              </a:defRPr>
            </a:lvl1pPr>
          </a:lstStyle>
          <a:p>
            <a:r>
              <a:rPr lang="pt-BR" dirty="0"/>
              <a:t>Geossintéticos empregados em drenagem de obras ferroviárias</a:t>
            </a:r>
          </a:p>
        </p:txBody>
      </p:sp>
      <p:pic>
        <p:nvPicPr>
          <p:cNvPr id="4" name="Espaço Reservado para Conteúdo 6">
            <a:extLst>
              <a:ext uri="{FF2B5EF4-FFF2-40B4-BE49-F238E27FC236}">
                <a16:creationId xmlns:a16="http://schemas.microsoft.com/office/drawing/2014/main" id="{8046FE9C-BBDD-4823-95F0-563BC4F874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7461" y="2813050"/>
            <a:ext cx="9400557" cy="2800582"/>
          </a:xfrm>
          <a:prstGeom prst="rect">
            <a:avLst/>
          </a:prstGeom>
        </p:spPr>
      </p:pic>
      <p:graphicFrame>
        <p:nvGraphicFramePr>
          <p:cNvPr id="5" name="Diagrama 4">
            <a:extLst>
              <a:ext uri="{FF2B5EF4-FFF2-40B4-BE49-F238E27FC236}">
                <a16:creationId xmlns:a16="http://schemas.microsoft.com/office/drawing/2014/main" id="{4E457300-6EB0-480F-B897-796C2CCD192A}"/>
              </a:ext>
            </a:extLst>
          </p:cNvPr>
          <p:cNvGraphicFramePr/>
          <p:nvPr>
            <p:extLst>
              <p:ext uri="{D42A27DB-BD31-4B8C-83A1-F6EECF244321}">
                <p14:modId xmlns:p14="http://schemas.microsoft.com/office/powerpoint/2010/main" val="2100734482"/>
              </p:ext>
            </p:extLst>
          </p:nvPr>
        </p:nvGraphicFramePr>
        <p:xfrm>
          <a:off x="1301718" y="5983615"/>
          <a:ext cx="8868612" cy="72361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2962882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tângulo 12">
            <a:extLst>
              <a:ext uri="{FF2B5EF4-FFF2-40B4-BE49-F238E27FC236}">
                <a16:creationId xmlns:a16="http://schemas.microsoft.com/office/drawing/2014/main" id="{8ECE8E3A-DC3C-442F-9D9F-2FF275176144}"/>
              </a:ext>
            </a:extLst>
          </p:cNvPr>
          <p:cNvSpPr/>
          <p:nvPr/>
        </p:nvSpPr>
        <p:spPr>
          <a:xfrm>
            <a:off x="190688" y="3771900"/>
            <a:ext cx="11810624" cy="3086100"/>
          </a:xfrm>
          <a:prstGeom prst="rect">
            <a:avLst/>
          </a:prstGeom>
          <a:solidFill>
            <a:schemeClr val="accent6">
              <a:lumMod val="20000"/>
              <a:lumOff val="8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2" name="Retângulo 11">
            <a:extLst>
              <a:ext uri="{FF2B5EF4-FFF2-40B4-BE49-F238E27FC236}">
                <a16:creationId xmlns:a16="http://schemas.microsoft.com/office/drawing/2014/main" id="{6716E94B-B0E1-422D-A14E-1A2CB6C670F8}"/>
              </a:ext>
            </a:extLst>
          </p:cNvPr>
          <p:cNvSpPr/>
          <p:nvPr/>
        </p:nvSpPr>
        <p:spPr>
          <a:xfrm>
            <a:off x="190688" y="1083611"/>
            <a:ext cx="11791719" cy="2688289"/>
          </a:xfrm>
          <a:prstGeom prst="rect">
            <a:avLst/>
          </a:prstGeom>
          <a:solidFill>
            <a:srgbClr val="FFF2CC">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2" name="Título 1">
            <a:extLst>
              <a:ext uri="{FF2B5EF4-FFF2-40B4-BE49-F238E27FC236}">
                <a16:creationId xmlns:a16="http://schemas.microsoft.com/office/drawing/2014/main" id="{4F44A1C4-CBEA-4F4A-BA33-9701EDC5B725}"/>
              </a:ext>
            </a:extLst>
          </p:cNvPr>
          <p:cNvSpPr txBox="1">
            <a:spLocks/>
          </p:cNvSpPr>
          <p:nvPr/>
        </p:nvSpPr>
        <p:spPr>
          <a:xfrm>
            <a:off x="544131" y="635227"/>
            <a:ext cx="5677997" cy="835025"/>
          </a:xfrm>
          <a:prstGeom prst="rect">
            <a:avLst/>
          </a:prstGeom>
        </p:spPr>
        <p:txBody>
          <a:bodyPr/>
          <a:lstStyle>
            <a:defPPr>
              <a:defRPr lang="pt-BR"/>
            </a:defPPr>
            <a:lvl1pPr>
              <a:lnSpc>
                <a:spcPct val="90000"/>
              </a:lnSpc>
              <a:spcBef>
                <a:spcPct val="0"/>
              </a:spcBef>
              <a:buNone/>
              <a:defRPr sz="2800" b="1">
                <a:latin typeface="Arial" panose="020B0604020202020204" pitchFamily="34" charset="0"/>
                <a:ea typeface="+mj-ea"/>
                <a:cs typeface="Arial" panose="020B0604020202020204" pitchFamily="34" charset="0"/>
              </a:defRPr>
            </a:lvl1pPr>
          </a:lstStyle>
          <a:p>
            <a:pPr algn="ctr"/>
            <a:r>
              <a:rPr lang="pt-BR" dirty="0"/>
              <a:t>Pesquisadores envolvidos</a:t>
            </a:r>
          </a:p>
        </p:txBody>
      </p:sp>
      <p:graphicFrame>
        <p:nvGraphicFramePr>
          <p:cNvPr id="3" name="Diagrama 2">
            <a:extLst>
              <a:ext uri="{FF2B5EF4-FFF2-40B4-BE49-F238E27FC236}">
                <a16:creationId xmlns:a16="http://schemas.microsoft.com/office/drawing/2014/main" id="{1764A1DC-51A8-422D-BAAE-BFA663F030C5}"/>
              </a:ext>
            </a:extLst>
          </p:cNvPr>
          <p:cNvGraphicFramePr/>
          <p:nvPr>
            <p:extLst>
              <p:ext uri="{D42A27DB-BD31-4B8C-83A1-F6EECF244321}">
                <p14:modId xmlns:p14="http://schemas.microsoft.com/office/powerpoint/2010/main" val="3259068277"/>
              </p:ext>
            </p:extLst>
          </p:nvPr>
        </p:nvGraphicFramePr>
        <p:xfrm>
          <a:off x="-1436999" y="1140571"/>
          <a:ext cx="8138854" cy="547842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ítulo 1">
            <a:extLst>
              <a:ext uri="{FF2B5EF4-FFF2-40B4-BE49-F238E27FC236}">
                <a16:creationId xmlns:a16="http://schemas.microsoft.com/office/drawing/2014/main" id="{828109B3-7A43-4D9F-B3F8-2D504FDD4CD1}"/>
              </a:ext>
            </a:extLst>
          </p:cNvPr>
          <p:cNvSpPr txBox="1">
            <a:spLocks/>
          </p:cNvSpPr>
          <p:nvPr/>
        </p:nvSpPr>
        <p:spPr>
          <a:xfrm>
            <a:off x="5970271" y="666098"/>
            <a:ext cx="4718542" cy="835025"/>
          </a:xfrm>
          <a:prstGeom prst="rect">
            <a:avLst/>
          </a:prstGeom>
        </p:spPr>
        <p:txBody>
          <a:bodyPr/>
          <a:lstStyle>
            <a:defPPr>
              <a:defRPr lang="pt-BR"/>
            </a:defPPr>
            <a:lvl1pPr>
              <a:lnSpc>
                <a:spcPct val="90000"/>
              </a:lnSpc>
              <a:spcBef>
                <a:spcPct val="0"/>
              </a:spcBef>
              <a:buNone/>
              <a:defRPr sz="2800" b="1">
                <a:latin typeface="Arial" panose="020B0604020202020204" pitchFamily="34" charset="0"/>
                <a:ea typeface="+mj-ea"/>
                <a:cs typeface="Arial" panose="020B0604020202020204" pitchFamily="34" charset="0"/>
              </a:defRPr>
            </a:lvl1pPr>
          </a:lstStyle>
          <a:p>
            <a:pPr algn="ctr"/>
            <a:r>
              <a:rPr lang="pt-BR" sz="2400" dirty="0"/>
              <a:t>Trabalhos acadêmicos</a:t>
            </a:r>
          </a:p>
        </p:txBody>
      </p:sp>
      <p:sp>
        <p:nvSpPr>
          <p:cNvPr id="18" name="CaixaDeTexto 17">
            <a:extLst>
              <a:ext uri="{FF2B5EF4-FFF2-40B4-BE49-F238E27FC236}">
                <a16:creationId xmlns:a16="http://schemas.microsoft.com/office/drawing/2014/main" id="{3E31C715-5392-4DBC-9DEE-79002D0467C7}"/>
              </a:ext>
            </a:extLst>
          </p:cNvPr>
          <p:cNvSpPr txBox="1"/>
          <p:nvPr/>
        </p:nvSpPr>
        <p:spPr>
          <a:xfrm>
            <a:off x="5383763" y="1164134"/>
            <a:ext cx="6264106" cy="4832092"/>
          </a:xfrm>
          <a:prstGeom prst="rect">
            <a:avLst/>
          </a:prstGeom>
          <a:noFill/>
        </p:spPr>
        <p:txBody>
          <a:bodyPr wrap="square" rtlCol="0">
            <a:spAutoFit/>
          </a:bodyPr>
          <a:lstStyle/>
          <a:p>
            <a:pPr marL="285750" indent="-285750" algn="just">
              <a:buFont typeface="Arial" panose="020B0604020202020204" pitchFamily="34" charset="0"/>
              <a:buChar char="•"/>
            </a:pPr>
            <a:r>
              <a:rPr lang="pt-BR" sz="1400" dirty="0">
                <a:latin typeface="Arial" panose="020B0604020202020204" pitchFamily="34" charset="0"/>
                <a:cs typeface="Arial" panose="020B0604020202020204" pitchFamily="34" charset="0"/>
              </a:rPr>
              <a:t>Dimensionamento mecanístico-empírico de pavimentos: influência da condição de aderência na interface;</a:t>
            </a:r>
          </a:p>
          <a:p>
            <a:pPr marL="285750" indent="-285750" algn="just">
              <a:buFont typeface="Arial" panose="020B0604020202020204" pitchFamily="34" charset="0"/>
              <a:buChar char="•"/>
            </a:pPr>
            <a:r>
              <a:rPr lang="pt-BR" sz="1400" dirty="0">
                <a:latin typeface="Arial" panose="020B0604020202020204" pitchFamily="34" charset="0"/>
                <a:cs typeface="Arial" panose="020B0604020202020204" pitchFamily="34" charset="0"/>
              </a:rPr>
              <a:t>Caracterização do comportamento quanto a fadiga de misturas asfálticas a partir de instrumentação e ensaios acelerados;</a:t>
            </a:r>
          </a:p>
          <a:p>
            <a:pPr marL="285750" indent="-285750" algn="just">
              <a:buFont typeface="Arial" panose="020B0604020202020204" pitchFamily="34" charset="0"/>
              <a:buChar char="•"/>
            </a:pPr>
            <a:r>
              <a:rPr lang="pt-BR" sz="1400" dirty="0">
                <a:latin typeface="Arial" panose="020B0604020202020204" pitchFamily="34" charset="0"/>
                <a:cs typeface="Arial" panose="020B0604020202020204" pitchFamily="34" charset="0"/>
              </a:rPr>
              <a:t>Comportamento de pavimentos sustentáveis com uso de fresado no revestimento e na base com espuma de asfalto;</a:t>
            </a:r>
          </a:p>
          <a:p>
            <a:pPr marL="285750" indent="-285750" algn="just">
              <a:buFont typeface="Arial" panose="020B0604020202020204" pitchFamily="34" charset="0"/>
              <a:buChar char="•"/>
            </a:pPr>
            <a:r>
              <a:rPr lang="pt-BR" sz="1400" dirty="0">
                <a:latin typeface="Arial" panose="020B0604020202020204" pitchFamily="34" charset="0"/>
                <a:cs typeface="Arial" panose="020B0604020202020204" pitchFamily="34" charset="0"/>
              </a:rPr>
              <a:t> Modelo multiescala para análise entre ligantes e misturas: investigação do comportamento viscoelástico linear e dos parâmetros de danificação dos materiais asfálticos;</a:t>
            </a:r>
          </a:p>
          <a:p>
            <a:pPr marL="285750" indent="-285750" algn="just">
              <a:buFont typeface="Arial" panose="020B0604020202020204" pitchFamily="34" charset="0"/>
              <a:buChar char="•"/>
            </a:pPr>
            <a:r>
              <a:rPr lang="pt-BR" sz="1400" dirty="0">
                <a:latin typeface="Arial" panose="020B0604020202020204" pitchFamily="34" charset="0"/>
                <a:cs typeface="Arial" panose="020B0604020202020204" pitchFamily="34" charset="0"/>
              </a:rPr>
              <a:t>Caracterização avançada de três asfaltos modificados (</a:t>
            </a:r>
            <a:r>
              <a:rPr lang="pt-BR" sz="1400" dirty="0" err="1">
                <a:latin typeface="Arial" panose="020B0604020202020204" pitchFamily="34" charset="0"/>
                <a:cs typeface="Arial" panose="020B0604020202020204" pitchFamily="34" charset="0"/>
              </a:rPr>
              <a:t>sbs</a:t>
            </a:r>
            <a:r>
              <a:rPr lang="pt-BR" sz="1400" dirty="0">
                <a:latin typeface="Arial" panose="020B0604020202020204" pitchFamily="34" charset="0"/>
                <a:cs typeface="Arial" panose="020B0604020202020204" pitchFamily="34" charset="0"/>
              </a:rPr>
              <a:t>, </a:t>
            </a:r>
            <a:r>
              <a:rPr lang="pt-BR" sz="1400" dirty="0" err="1">
                <a:latin typeface="Arial" panose="020B0604020202020204" pitchFamily="34" charset="0"/>
                <a:cs typeface="Arial" panose="020B0604020202020204" pitchFamily="34" charset="0"/>
              </a:rPr>
              <a:t>tla</a:t>
            </a:r>
            <a:r>
              <a:rPr lang="pt-BR" sz="1400" dirty="0">
                <a:latin typeface="Arial" panose="020B0604020202020204" pitchFamily="34" charset="0"/>
                <a:cs typeface="Arial" panose="020B0604020202020204" pitchFamily="34" charset="0"/>
              </a:rPr>
              <a:t> e </a:t>
            </a:r>
            <a:r>
              <a:rPr lang="pt-BR" sz="1400" dirty="0" err="1">
                <a:latin typeface="Arial" panose="020B0604020202020204" pitchFamily="34" charset="0"/>
                <a:cs typeface="Arial" panose="020B0604020202020204" pitchFamily="34" charset="0"/>
              </a:rPr>
              <a:t>hima</a:t>
            </a:r>
            <a:r>
              <a:rPr lang="pt-BR" sz="1400" dirty="0">
                <a:latin typeface="Arial" panose="020B0604020202020204" pitchFamily="34" charset="0"/>
                <a:cs typeface="Arial" panose="020B0604020202020204" pitchFamily="34" charset="0"/>
              </a:rPr>
              <a:t>) em três escalas: ligante, mistura e segmentos experimentais na BR 116</a:t>
            </a:r>
          </a:p>
          <a:p>
            <a:pPr marL="285750" indent="-285750" algn="just">
              <a:buFont typeface="Arial" panose="020B0604020202020204" pitchFamily="34" charset="0"/>
              <a:buChar char="•"/>
            </a:pPr>
            <a:endParaRPr lang="pt-BR" sz="1400"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pt-BR" sz="1400" dirty="0">
                <a:latin typeface="Arial" panose="020B0604020202020204" pitchFamily="34" charset="0"/>
                <a:cs typeface="Arial" panose="020B0604020202020204" pitchFamily="34" charset="0"/>
              </a:rPr>
              <a:t>Modelagem numérica de pavimento ferroviário reforçado com geossintéticos com base em monitoração de trecho experimental;</a:t>
            </a:r>
          </a:p>
          <a:p>
            <a:pPr marL="285750" indent="-285750" algn="just">
              <a:buFont typeface="Arial" panose="020B0604020202020204" pitchFamily="34" charset="0"/>
              <a:buChar char="•"/>
            </a:pPr>
            <a:r>
              <a:rPr lang="pt-BR" sz="1400" dirty="0">
                <a:latin typeface="Arial" panose="020B0604020202020204" pitchFamily="34" charset="0"/>
                <a:cs typeface="Arial" panose="020B0604020202020204" pitchFamily="34" charset="0"/>
              </a:rPr>
              <a:t>Utilização de materiais geossintéticos como reforço de pavimentos ferroviários;</a:t>
            </a:r>
          </a:p>
          <a:p>
            <a:pPr marL="285750" indent="-285750" algn="just">
              <a:buFont typeface="Arial" panose="020B0604020202020204" pitchFamily="34" charset="0"/>
              <a:buChar char="•"/>
            </a:pPr>
            <a:r>
              <a:rPr lang="pt-BR" sz="1400" dirty="0">
                <a:latin typeface="Arial" panose="020B0604020202020204" pitchFamily="34" charset="0"/>
                <a:cs typeface="Arial" panose="020B0604020202020204" pitchFamily="34" charset="0"/>
              </a:rPr>
              <a:t>Instrumentação e análise de tensão-deformação de trecho ferroviário;</a:t>
            </a:r>
          </a:p>
          <a:p>
            <a:pPr marL="285750" indent="-285750" algn="just">
              <a:buFont typeface="Arial" panose="020B0604020202020204" pitchFamily="34" charset="0"/>
              <a:buChar char="•"/>
            </a:pPr>
            <a:r>
              <a:rPr lang="pt-BR" sz="1400" dirty="0">
                <a:latin typeface="Arial" panose="020B0604020202020204" pitchFamily="34" charset="0"/>
                <a:cs typeface="Arial" panose="020B0604020202020204" pitchFamily="34" charset="0"/>
              </a:rPr>
              <a:t>Elaboração de um banco de dados sobre desempenho de filtros geotêxteis;</a:t>
            </a:r>
          </a:p>
          <a:p>
            <a:pPr marL="285750" indent="-285750" algn="just">
              <a:buFont typeface="Arial" panose="020B0604020202020204" pitchFamily="34" charset="0"/>
              <a:buChar char="•"/>
            </a:pPr>
            <a:r>
              <a:rPr lang="pt-BR" sz="1400" dirty="0">
                <a:latin typeface="Arial" panose="020B0604020202020204" pitchFamily="34" charset="0"/>
                <a:cs typeface="Arial" panose="020B0604020202020204" pitchFamily="34" charset="0"/>
              </a:rPr>
              <a:t>Estudo do cisalhamento direto em colunas granulares encamisadas</a:t>
            </a:r>
          </a:p>
          <a:p>
            <a:pPr marL="285750" indent="-285750" algn="just">
              <a:buFont typeface="Arial" panose="020B0604020202020204" pitchFamily="34" charset="0"/>
              <a:buChar char="•"/>
            </a:pPr>
            <a:r>
              <a:rPr lang="pt-BR" sz="1400" dirty="0">
                <a:latin typeface="Arial" panose="020B0604020202020204" pitchFamily="34" charset="0"/>
                <a:cs typeface="Arial" panose="020B0604020202020204" pitchFamily="34" charset="0"/>
              </a:rPr>
              <a:t>Estudo do comportamento dinâmico em zonas de transição de pontes de ferrovias heavy </a:t>
            </a:r>
            <a:r>
              <a:rPr lang="pt-BR" sz="1400" dirty="0" err="1">
                <a:latin typeface="Arial" panose="020B0604020202020204" pitchFamily="34" charset="0"/>
                <a:cs typeface="Arial" panose="020B0604020202020204" pitchFamily="34" charset="0"/>
              </a:rPr>
              <a:t>haul</a:t>
            </a:r>
            <a:endParaRPr lang="pt-BR"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862989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tângulo 7">
            <a:extLst>
              <a:ext uri="{FF2B5EF4-FFF2-40B4-BE49-F238E27FC236}">
                <a16:creationId xmlns:a16="http://schemas.microsoft.com/office/drawing/2014/main" id="{B933F933-D55F-4C35-8EFB-EF5ABE238A12}"/>
              </a:ext>
            </a:extLst>
          </p:cNvPr>
          <p:cNvSpPr/>
          <p:nvPr/>
        </p:nvSpPr>
        <p:spPr>
          <a:xfrm>
            <a:off x="6262255" y="1413164"/>
            <a:ext cx="5602952" cy="4849091"/>
          </a:xfrm>
          <a:prstGeom prst="rect">
            <a:avLst/>
          </a:prstGeom>
          <a:solidFill>
            <a:srgbClr val="E2F0D9">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7" name="Retângulo 6">
            <a:extLst>
              <a:ext uri="{FF2B5EF4-FFF2-40B4-BE49-F238E27FC236}">
                <a16:creationId xmlns:a16="http://schemas.microsoft.com/office/drawing/2014/main" id="{CD462EE4-BE6D-493D-86FB-1B66AF38EA06}"/>
              </a:ext>
            </a:extLst>
          </p:cNvPr>
          <p:cNvSpPr/>
          <p:nvPr/>
        </p:nvSpPr>
        <p:spPr>
          <a:xfrm>
            <a:off x="659303" y="1413164"/>
            <a:ext cx="5602952" cy="4849091"/>
          </a:xfrm>
          <a:prstGeom prst="rect">
            <a:avLst/>
          </a:prstGeom>
          <a:solidFill>
            <a:srgbClr val="FFF2CC">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4" name="Título 1">
            <a:extLst>
              <a:ext uri="{FF2B5EF4-FFF2-40B4-BE49-F238E27FC236}">
                <a16:creationId xmlns:a16="http://schemas.microsoft.com/office/drawing/2014/main" id="{50A414CF-9F61-4D55-B50F-1743C631B037}"/>
              </a:ext>
            </a:extLst>
          </p:cNvPr>
          <p:cNvSpPr txBox="1">
            <a:spLocks/>
          </p:cNvSpPr>
          <p:nvPr/>
        </p:nvSpPr>
        <p:spPr>
          <a:xfrm>
            <a:off x="659303" y="831726"/>
            <a:ext cx="11144770" cy="835025"/>
          </a:xfrm>
          <a:prstGeom prst="rect">
            <a:avLst/>
          </a:prstGeom>
        </p:spPr>
        <p:txBody>
          <a:bodyPr/>
          <a:lstStyle>
            <a:defPPr>
              <a:defRPr lang="pt-BR"/>
            </a:defPPr>
            <a:lvl1pPr>
              <a:lnSpc>
                <a:spcPct val="90000"/>
              </a:lnSpc>
              <a:spcBef>
                <a:spcPct val="0"/>
              </a:spcBef>
              <a:buNone/>
              <a:defRPr sz="2800" b="1">
                <a:latin typeface="Arial" panose="020B0604020202020204" pitchFamily="34" charset="0"/>
                <a:ea typeface="+mj-ea"/>
                <a:cs typeface="Arial" panose="020B0604020202020204" pitchFamily="34" charset="0"/>
              </a:defRPr>
            </a:lvl1pPr>
          </a:lstStyle>
          <a:p>
            <a:r>
              <a:rPr lang="pt-BR" dirty="0"/>
              <a:t>Próximas etapas</a:t>
            </a:r>
          </a:p>
        </p:txBody>
      </p:sp>
      <p:sp>
        <p:nvSpPr>
          <p:cNvPr id="5" name="CaixaDeTexto 4">
            <a:extLst>
              <a:ext uri="{FF2B5EF4-FFF2-40B4-BE49-F238E27FC236}">
                <a16:creationId xmlns:a16="http://schemas.microsoft.com/office/drawing/2014/main" id="{F5426E15-56E7-4517-8191-664F71639438}"/>
              </a:ext>
            </a:extLst>
          </p:cNvPr>
          <p:cNvSpPr txBox="1"/>
          <p:nvPr/>
        </p:nvSpPr>
        <p:spPr>
          <a:xfrm>
            <a:off x="1943707" y="1451511"/>
            <a:ext cx="3034145" cy="369332"/>
          </a:xfrm>
          <a:prstGeom prst="rect">
            <a:avLst/>
          </a:prstGeom>
          <a:noFill/>
        </p:spPr>
        <p:txBody>
          <a:bodyPr wrap="square" rtlCol="0">
            <a:spAutoFit/>
          </a:bodyPr>
          <a:lstStyle/>
          <a:p>
            <a:pPr algn="ctr"/>
            <a:r>
              <a:rPr lang="pt-BR" b="1" dirty="0">
                <a:latin typeface="Arial" panose="020B0604020202020204" pitchFamily="34" charset="0"/>
                <a:cs typeface="Arial" panose="020B0604020202020204" pitchFamily="34" charset="0"/>
              </a:rPr>
              <a:t>Frente Rodoviária</a:t>
            </a:r>
          </a:p>
        </p:txBody>
      </p:sp>
      <p:sp>
        <p:nvSpPr>
          <p:cNvPr id="6" name="CaixaDeTexto 5">
            <a:extLst>
              <a:ext uri="{FF2B5EF4-FFF2-40B4-BE49-F238E27FC236}">
                <a16:creationId xmlns:a16="http://schemas.microsoft.com/office/drawing/2014/main" id="{1AC141F5-6539-4A1F-B872-7CEBF2B72951}"/>
              </a:ext>
            </a:extLst>
          </p:cNvPr>
          <p:cNvSpPr txBox="1"/>
          <p:nvPr/>
        </p:nvSpPr>
        <p:spPr>
          <a:xfrm>
            <a:off x="7344557" y="1451511"/>
            <a:ext cx="3034145" cy="369332"/>
          </a:xfrm>
          <a:prstGeom prst="rect">
            <a:avLst/>
          </a:prstGeom>
          <a:noFill/>
        </p:spPr>
        <p:txBody>
          <a:bodyPr wrap="square" rtlCol="0">
            <a:spAutoFit/>
          </a:bodyPr>
          <a:lstStyle/>
          <a:p>
            <a:pPr algn="ctr"/>
            <a:r>
              <a:rPr lang="pt-BR" b="1" dirty="0">
                <a:latin typeface="Arial" panose="020B0604020202020204" pitchFamily="34" charset="0"/>
                <a:cs typeface="Arial" panose="020B0604020202020204" pitchFamily="34" charset="0"/>
              </a:rPr>
              <a:t>Frente Ferroviária</a:t>
            </a:r>
          </a:p>
        </p:txBody>
      </p:sp>
      <p:sp>
        <p:nvSpPr>
          <p:cNvPr id="9" name="CaixaDeTexto 8">
            <a:extLst>
              <a:ext uri="{FF2B5EF4-FFF2-40B4-BE49-F238E27FC236}">
                <a16:creationId xmlns:a16="http://schemas.microsoft.com/office/drawing/2014/main" id="{954C1D70-BC51-46CE-938F-52774778C3BB}"/>
              </a:ext>
            </a:extLst>
          </p:cNvPr>
          <p:cNvSpPr txBox="1"/>
          <p:nvPr/>
        </p:nvSpPr>
        <p:spPr>
          <a:xfrm>
            <a:off x="6863716" y="2179297"/>
            <a:ext cx="4668982" cy="3416320"/>
          </a:xfrm>
          <a:prstGeom prst="rect">
            <a:avLst/>
          </a:prstGeom>
          <a:noFill/>
        </p:spPr>
        <p:txBody>
          <a:bodyPr wrap="square" rtlCol="0">
            <a:spAutoFit/>
          </a:bodyPr>
          <a:lstStyle/>
          <a:p>
            <a:pPr marL="285750" indent="-285750" algn="just">
              <a:buFont typeface="Arial" panose="020B0604020202020204" pitchFamily="34" charset="0"/>
              <a:buChar char="•"/>
            </a:pPr>
            <a:r>
              <a:rPr lang="pt-BR" dirty="0">
                <a:latin typeface="Arial" panose="020B0604020202020204" pitchFamily="34" charset="0"/>
                <a:cs typeface="Arial" panose="020B0604020202020204" pitchFamily="34" charset="0"/>
              </a:rPr>
              <a:t>Instrumentação e monitoramento de trechos experimentais;</a:t>
            </a:r>
          </a:p>
          <a:p>
            <a:pPr marL="285750" indent="-285750" algn="just">
              <a:buFont typeface="Arial" panose="020B0604020202020204" pitchFamily="34" charset="0"/>
              <a:buChar char="•"/>
            </a:pPr>
            <a:endParaRPr lang="pt-BR"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pt-BR" dirty="0">
                <a:latin typeface="Arial" panose="020B0604020202020204" pitchFamily="34" charset="0"/>
                <a:cs typeface="Arial" panose="020B0604020202020204" pitchFamily="34" charset="0"/>
              </a:rPr>
              <a:t>Caracterização de materiais de lastro;</a:t>
            </a:r>
          </a:p>
          <a:p>
            <a:pPr marL="285750" indent="-285750" algn="just">
              <a:buFont typeface="Arial" panose="020B0604020202020204" pitchFamily="34" charset="0"/>
              <a:buChar char="•"/>
            </a:pPr>
            <a:endParaRPr lang="pt-BR"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pt-BR" dirty="0">
                <a:latin typeface="Arial" panose="020B0604020202020204" pitchFamily="34" charset="0"/>
                <a:cs typeface="Arial" panose="020B0604020202020204" pitchFamily="34" charset="0"/>
              </a:rPr>
              <a:t>Execução de ensaios de laboratório em grande escala;</a:t>
            </a:r>
          </a:p>
          <a:p>
            <a:pPr marL="285750" indent="-285750" algn="just">
              <a:buFont typeface="Arial" panose="020B0604020202020204" pitchFamily="34" charset="0"/>
              <a:buChar char="•"/>
            </a:pPr>
            <a:endParaRPr lang="pt-BR"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pt-BR" dirty="0">
                <a:latin typeface="Arial" panose="020B0604020202020204" pitchFamily="34" charset="0"/>
                <a:cs typeface="Arial" panose="020B0604020202020204" pitchFamily="34" charset="0"/>
              </a:rPr>
              <a:t>Estudo dos principais critérios no dimensionamento de filtros geossintéticos.</a:t>
            </a:r>
          </a:p>
          <a:p>
            <a:endParaRPr lang="pt-BR" dirty="0">
              <a:latin typeface="Arial" panose="020B0604020202020204" pitchFamily="34" charset="0"/>
              <a:cs typeface="Arial" panose="020B0604020202020204" pitchFamily="34" charset="0"/>
            </a:endParaRPr>
          </a:p>
        </p:txBody>
      </p:sp>
      <p:sp>
        <p:nvSpPr>
          <p:cNvPr id="10" name="CaixaDeTexto 9">
            <a:extLst>
              <a:ext uri="{FF2B5EF4-FFF2-40B4-BE49-F238E27FC236}">
                <a16:creationId xmlns:a16="http://schemas.microsoft.com/office/drawing/2014/main" id="{6DDD7AAD-34B8-4A40-9A97-64832BA44C99}"/>
              </a:ext>
            </a:extLst>
          </p:cNvPr>
          <p:cNvSpPr txBox="1"/>
          <p:nvPr/>
        </p:nvSpPr>
        <p:spPr>
          <a:xfrm>
            <a:off x="1260764" y="1974934"/>
            <a:ext cx="4668982" cy="4524315"/>
          </a:xfrm>
          <a:prstGeom prst="rect">
            <a:avLst/>
          </a:prstGeom>
          <a:noFill/>
        </p:spPr>
        <p:txBody>
          <a:bodyPr wrap="square" rtlCol="0">
            <a:spAutoFit/>
          </a:bodyPr>
          <a:lstStyle/>
          <a:p>
            <a:pPr marL="285750" indent="-285750" algn="just">
              <a:buFont typeface="Arial" panose="020B0604020202020204" pitchFamily="34" charset="0"/>
              <a:buChar char="•"/>
            </a:pPr>
            <a:r>
              <a:rPr lang="pt-BR" dirty="0">
                <a:latin typeface="Arial" panose="020B0604020202020204" pitchFamily="34" charset="0"/>
                <a:cs typeface="Arial" panose="020B0604020202020204" pitchFamily="34" charset="0"/>
              </a:rPr>
              <a:t>Obtenção de dados de monitoramento dos trechos experimentais rodoviários implementados;</a:t>
            </a:r>
          </a:p>
          <a:p>
            <a:pPr marL="285750" indent="-285750" algn="just">
              <a:buFont typeface="Arial" panose="020B0604020202020204" pitchFamily="34" charset="0"/>
              <a:buChar char="•"/>
            </a:pPr>
            <a:endParaRPr lang="pt-BR"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pt-BR" dirty="0">
                <a:latin typeface="Arial" panose="020B0604020202020204" pitchFamily="34" charset="0"/>
                <a:cs typeface="Arial" panose="020B0604020202020204" pitchFamily="34" charset="0"/>
              </a:rPr>
              <a:t>Aprimoramento da calibração </a:t>
            </a:r>
            <a:r>
              <a:rPr lang="pt-BR" dirty="0" err="1">
                <a:latin typeface="Arial" panose="020B0604020202020204" pitchFamily="34" charset="0"/>
                <a:cs typeface="Arial" panose="020B0604020202020204" pitchFamily="34" charset="0"/>
              </a:rPr>
              <a:t>MeDiNa</a:t>
            </a:r>
            <a:r>
              <a:rPr lang="pt-BR" dirty="0">
                <a:latin typeface="Arial" panose="020B0604020202020204" pitchFamily="34" charset="0"/>
                <a:cs typeface="Arial" panose="020B0604020202020204" pitchFamily="34" charset="0"/>
              </a:rPr>
              <a:t> com a inclusão do banco de dados contendo novos trechos;</a:t>
            </a:r>
          </a:p>
          <a:p>
            <a:pPr marL="285750" indent="-285750" algn="just">
              <a:buFont typeface="Arial" panose="020B0604020202020204" pitchFamily="34" charset="0"/>
              <a:buChar char="•"/>
            </a:pPr>
            <a:endParaRPr lang="pt-BR"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pt-BR" dirty="0">
                <a:latin typeface="Arial" panose="020B0604020202020204" pitchFamily="34" charset="0"/>
                <a:cs typeface="Arial" panose="020B0604020202020204" pitchFamily="34" charset="0"/>
              </a:rPr>
              <a:t>Ensaios de desempenho em materiais da região CO;</a:t>
            </a:r>
          </a:p>
          <a:p>
            <a:pPr marL="285750" indent="-285750" algn="just">
              <a:buFont typeface="Arial" panose="020B0604020202020204" pitchFamily="34" charset="0"/>
              <a:buChar char="•"/>
            </a:pPr>
            <a:endParaRPr lang="pt-BR"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pt-BR" dirty="0">
                <a:latin typeface="Arial" panose="020B0604020202020204" pitchFamily="34" charset="0"/>
                <a:cs typeface="Arial" panose="020B0604020202020204" pitchFamily="34" charset="0"/>
              </a:rPr>
              <a:t>Construção e instrumentação de pista experimental com aplicação dos materiais estudados na região CO;</a:t>
            </a:r>
          </a:p>
          <a:p>
            <a:pPr marL="285750" indent="-285750" algn="just">
              <a:buFont typeface="Arial" panose="020B0604020202020204" pitchFamily="34" charset="0"/>
              <a:buChar char="•"/>
            </a:pPr>
            <a:endParaRPr lang="pt-BR" dirty="0">
              <a:latin typeface="Arial" panose="020B0604020202020204" pitchFamily="34" charset="0"/>
              <a:cs typeface="Arial" panose="020B0604020202020204" pitchFamily="34" charset="0"/>
            </a:endParaRPr>
          </a:p>
          <a:p>
            <a:endParaRPr lang="pt-BR"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349009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45774704-E9E4-4D33-9A7B-DBAD2C616BBA}"/>
              </a:ext>
            </a:extLst>
          </p:cNvPr>
          <p:cNvSpPr txBox="1"/>
          <p:nvPr/>
        </p:nvSpPr>
        <p:spPr>
          <a:xfrm>
            <a:off x="4303123" y="1573772"/>
            <a:ext cx="4073431" cy="982513"/>
          </a:xfrm>
          <a:prstGeom prst="rect">
            <a:avLst/>
          </a:prstGeom>
          <a:noFill/>
        </p:spPr>
        <p:txBody>
          <a:bodyPr wrap="square" rtlCol="0">
            <a:spAutoFit/>
          </a:bodyPr>
          <a:lstStyle/>
          <a:p>
            <a:pPr algn="ctr">
              <a:lnSpc>
                <a:spcPct val="150000"/>
              </a:lnSpc>
            </a:pPr>
            <a:r>
              <a:rPr lang="pt-BR" sz="4400" b="1" dirty="0">
                <a:latin typeface="Arial" panose="020B0604020202020204" pitchFamily="34" charset="0"/>
                <a:cs typeface="Arial" panose="020B0604020202020204" pitchFamily="34" charset="0"/>
              </a:rPr>
              <a:t>OBRIGADO!</a:t>
            </a:r>
          </a:p>
        </p:txBody>
      </p:sp>
      <p:sp>
        <p:nvSpPr>
          <p:cNvPr id="3" name="CaixaDeTexto 2">
            <a:extLst>
              <a:ext uri="{FF2B5EF4-FFF2-40B4-BE49-F238E27FC236}">
                <a16:creationId xmlns:a16="http://schemas.microsoft.com/office/drawing/2014/main" id="{54DE0310-A14A-455C-8D65-5126AEA9D3C2}"/>
              </a:ext>
            </a:extLst>
          </p:cNvPr>
          <p:cNvSpPr txBox="1"/>
          <p:nvPr/>
        </p:nvSpPr>
        <p:spPr>
          <a:xfrm>
            <a:off x="4303122" y="3314593"/>
            <a:ext cx="4073431" cy="369332"/>
          </a:xfrm>
          <a:prstGeom prst="rect">
            <a:avLst/>
          </a:prstGeom>
          <a:noFill/>
        </p:spPr>
        <p:txBody>
          <a:bodyPr wrap="square" rtlCol="0">
            <a:spAutoFit/>
          </a:bodyPr>
          <a:lstStyle/>
          <a:p>
            <a:r>
              <a:rPr lang="pt-BR" sz="1800" b="1" dirty="0">
                <a:latin typeface="Arial" panose="020B0604020202020204" pitchFamily="34" charset="0"/>
                <a:cs typeface="Arial" panose="020B0604020202020204" pitchFamily="34" charset="0"/>
              </a:rPr>
              <a:t>Prof. Márcio Muniz de Farias, PhD</a:t>
            </a:r>
          </a:p>
        </p:txBody>
      </p:sp>
      <p:sp>
        <p:nvSpPr>
          <p:cNvPr id="4" name="CaixaDeTexto 3">
            <a:extLst>
              <a:ext uri="{FF2B5EF4-FFF2-40B4-BE49-F238E27FC236}">
                <a16:creationId xmlns:a16="http://schemas.microsoft.com/office/drawing/2014/main" id="{B6A31CFC-6E4A-4AAC-8461-42B959FEF4E1}"/>
              </a:ext>
            </a:extLst>
          </p:cNvPr>
          <p:cNvSpPr txBox="1"/>
          <p:nvPr/>
        </p:nvSpPr>
        <p:spPr>
          <a:xfrm>
            <a:off x="2156559" y="4761008"/>
            <a:ext cx="4572000" cy="523220"/>
          </a:xfrm>
          <a:prstGeom prst="rect">
            <a:avLst/>
          </a:prstGeom>
          <a:noFill/>
        </p:spPr>
        <p:txBody>
          <a:bodyPr wrap="square">
            <a:spAutoFit/>
          </a:bodyPr>
          <a:lstStyle/>
          <a:p>
            <a:r>
              <a:rPr lang="pt-BR" sz="1400" b="1" dirty="0">
                <a:latin typeface="Arial" panose="020B0604020202020204" pitchFamily="34" charset="0"/>
                <a:cs typeface="Arial" panose="020B0604020202020204" pitchFamily="34" charset="0"/>
              </a:rPr>
              <a:t>Universidade de Brasília - Faculdade de Tecnologia</a:t>
            </a:r>
          </a:p>
          <a:p>
            <a:r>
              <a:rPr lang="pt-BR" sz="1400" b="1" dirty="0">
                <a:latin typeface="Arial" panose="020B0604020202020204" pitchFamily="34" charset="0"/>
                <a:cs typeface="Arial" panose="020B0604020202020204" pitchFamily="34" charset="0"/>
              </a:rPr>
              <a:t>Laboratório de Infraestrutura - INFRALAB</a:t>
            </a:r>
          </a:p>
        </p:txBody>
      </p:sp>
      <p:sp>
        <p:nvSpPr>
          <p:cNvPr id="5" name="CaixaDeTexto 4">
            <a:extLst>
              <a:ext uri="{FF2B5EF4-FFF2-40B4-BE49-F238E27FC236}">
                <a16:creationId xmlns:a16="http://schemas.microsoft.com/office/drawing/2014/main" id="{CC6546C5-85C0-4CCC-B598-DAA4F4FA3B63}"/>
              </a:ext>
            </a:extLst>
          </p:cNvPr>
          <p:cNvSpPr txBox="1"/>
          <p:nvPr/>
        </p:nvSpPr>
        <p:spPr>
          <a:xfrm>
            <a:off x="2156559" y="5284228"/>
            <a:ext cx="4646428" cy="523220"/>
          </a:xfrm>
          <a:prstGeom prst="rect">
            <a:avLst/>
          </a:prstGeom>
          <a:noFill/>
        </p:spPr>
        <p:txBody>
          <a:bodyPr wrap="square">
            <a:spAutoFit/>
          </a:bodyPr>
          <a:lstStyle/>
          <a:p>
            <a:r>
              <a:rPr lang="pt-BR" sz="1400" b="1" dirty="0">
                <a:latin typeface="Arial" panose="020B0604020202020204" pitchFamily="34" charset="0"/>
                <a:cs typeface="Arial" panose="020B0604020202020204" pitchFamily="34" charset="0"/>
              </a:rPr>
              <a:t>Campus Universitário Darcy Ribeiro </a:t>
            </a:r>
          </a:p>
          <a:p>
            <a:r>
              <a:rPr lang="pt-BR" sz="1400" b="1" dirty="0">
                <a:latin typeface="Arial" panose="020B0604020202020204" pitchFamily="34" charset="0"/>
                <a:cs typeface="Arial" panose="020B0604020202020204" pitchFamily="34" charset="0"/>
              </a:rPr>
              <a:t>Brasília - DF | Cep: 70.910-900 | </a:t>
            </a:r>
            <a:r>
              <a:rPr lang="pt-BR" sz="1400" b="1" dirty="0" err="1">
                <a:latin typeface="Arial" panose="020B0604020202020204" pitchFamily="34" charset="0"/>
                <a:cs typeface="Arial" panose="020B0604020202020204" pitchFamily="34" charset="0"/>
              </a:rPr>
              <a:t>Tel</a:t>
            </a:r>
            <a:r>
              <a:rPr lang="pt-BR" sz="1400" b="1" dirty="0">
                <a:latin typeface="Arial" panose="020B0604020202020204" pitchFamily="34" charset="0"/>
                <a:cs typeface="Arial" panose="020B0604020202020204" pitchFamily="34" charset="0"/>
              </a:rPr>
              <a:t> 61. 3107-1669</a:t>
            </a:r>
          </a:p>
        </p:txBody>
      </p:sp>
      <p:pic>
        <p:nvPicPr>
          <p:cNvPr id="9" name="Imagem 8" descr="Logotipo&#10;&#10;Descrição gerada automaticamente com confiança média">
            <a:extLst>
              <a:ext uri="{FF2B5EF4-FFF2-40B4-BE49-F238E27FC236}">
                <a16:creationId xmlns:a16="http://schemas.microsoft.com/office/drawing/2014/main" id="{EE179B66-1E55-4ECE-9B3C-3C18422045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43286" y="4901525"/>
            <a:ext cx="2640708" cy="765405"/>
          </a:xfrm>
          <a:prstGeom prst="rect">
            <a:avLst/>
          </a:prstGeom>
        </p:spPr>
      </p:pic>
    </p:spTree>
    <p:extLst>
      <p:ext uri="{BB962C8B-B14F-4D97-AF65-F5344CB8AC3E}">
        <p14:creationId xmlns:p14="http://schemas.microsoft.com/office/powerpoint/2010/main" val="27824047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9D558D6-D7CD-4D55-B564-9D729A07E15F}"/>
              </a:ext>
            </a:extLst>
          </p:cNvPr>
          <p:cNvSpPr>
            <a:spLocks noGrp="1"/>
          </p:cNvSpPr>
          <p:nvPr>
            <p:ph type="title"/>
          </p:nvPr>
        </p:nvSpPr>
        <p:spPr>
          <a:xfrm>
            <a:off x="935182" y="311982"/>
            <a:ext cx="10515600" cy="1325563"/>
          </a:xfrm>
        </p:spPr>
        <p:txBody>
          <a:bodyPr vert="horz" lIns="91440" tIns="45720" rIns="91440" bIns="45720" rtlCol="0" anchor="ctr">
            <a:normAutofit/>
          </a:bodyPr>
          <a:lstStyle/>
          <a:p>
            <a:r>
              <a:rPr lang="pt-BR" sz="3000" b="1" dirty="0">
                <a:latin typeface="Arial" panose="020B0604020202020204" pitchFamily="34" charset="0"/>
                <a:cs typeface="Arial" panose="020B0604020202020204" pitchFamily="34" charset="0"/>
              </a:rPr>
              <a:t>LINHA DO TEMPO - Frente Rodoviária</a:t>
            </a:r>
          </a:p>
        </p:txBody>
      </p:sp>
      <p:pic>
        <p:nvPicPr>
          <p:cNvPr id="9" name="Imagem 8" descr="Gráfico, Gráfico de funil&#10;&#10;Descrição gerada automaticamente">
            <a:extLst>
              <a:ext uri="{FF2B5EF4-FFF2-40B4-BE49-F238E27FC236}">
                <a16:creationId xmlns:a16="http://schemas.microsoft.com/office/drawing/2014/main" id="{E80E9B32-1FA0-4C26-9936-CCABB6098B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5182" y="1317864"/>
            <a:ext cx="9464412" cy="5323732"/>
          </a:xfrm>
          <a:prstGeom prst="rect">
            <a:avLst/>
          </a:prstGeom>
        </p:spPr>
      </p:pic>
      <p:pic>
        <p:nvPicPr>
          <p:cNvPr id="18" name="Gráfico 17" descr="Peças de quebra-cabeça estrutura de tópicos">
            <a:extLst>
              <a:ext uri="{FF2B5EF4-FFF2-40B4-BE49-F238E27FC236}">
                <a16:creationId xmlns:a16="http://schemas.microsoft.com/office/drawing/2014/main" id="{D66D7FC3-B2D1-407F-84AE-6842EE31734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328041" y="2380593"/>
            <a:ext cx="914400" cy="914400"/>
          </a:xfrm>
          <a:prstGeom prst="rect">
            <a:avLst/>
          </a:prstGeom>
        </p:spPr>
      </p:pic>
      <p:pic>
        <p:nvPicPr>
          <p:cNvPr id="19" name="Gráfico 18" descr="Contrato com preenchimento sólido">
            <a:extLst>
              <a:ext uri="{FF2B5EF4-FFF2-40B4-BE49-F238E27FC236}">
                <a16:creationId xmlns:a16="http://schemas.microsoft.com/office/drawing/2014/main" id="{49B6FFAA-8E31-4EBF-92D8-19B2B3C2073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74681" y="2624959"/>
            <a:ext cx="914400" cy="914400"/>
          </a:xfrm>
          <a:prstGeom prst="rect">
            <a:avLst/>
          </a:prstGeom>
        </p:spPr>
      </p:pic>
      <p:pic>
        <p:nvPicPr>
          <p:cNvPr id="20" name="Gráfico 19" descr="Pesquisa de Pasta com preenchimento sólido">
            <a:extLst>
              <a:ext uri="{FF2B5EF4-FFF2-40B4-BE49-F238E27FC236}">
                <a16:creationId xmlns:a16="http://schemas.microsoft.com/office/drawing/2014/main" id="{0607FE21-078F-4E6A-B3B9-11EC781F1B3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493374" y="2167759"/>
            <a:ext cx="914400" cy="914400"/>
          </a:xfrm>
          <a:prstGeom prst="rect">
            <a:avLst/>
          </a:prstGeom>
        </p:spPr>
      </p:pic>
      <p:pic>
        <p:nvPicPr>
          <p:cNvPr id="21" name="Gráfico 20" descr="Trabalhador de construção com preenchimento sólido">
            <a:extLst>
              <a:ext uri="{FF2B5EF4-FFF2-40B4-BE49-F238E27FC236}">
                <a16:creationId xmlns:a16="http://schemas.microsoft.com/office/drawing/2014/main" id="{349BCB0A-6C04-4AEE-A5F1-302D75427264}"/>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589484" y="1852284"/>
            <a:ext cx="914400" cy="914400"/>
          </a:xfrm>
          <a:prstGeom prst="rect">
            <a:avLst/>
          </a:prstGeom>
        </p:spPr>
      </p:pic>
      <p:pic>
        <p:nvPicPr>
          <p:cNvPr id="22" name="Imagem 21" descr="Interface gráfica do usuário&#10;&#10;Descrição gerada automaticamente">
            <a:extLst>
              <a:ext uri="{FF2B5EF4-FFF2-40B4-BE49-F238E27FC236}">
                <a16:creationId xmlns:a16="http://schemas.microsoft.com/office/drawing/2014/main" id="{F62C5508-A687-41E3-B854-C1A726924E3B}"/>
              </a:ext>
            </a:extLst>
          </p:cNvPr>
          <p:cNvPicPr>
            <a:picLocks noChangeAspect="1"/>
          </p:cNvPicPr>
          <p:nvPr/>
        </p:nvPicPr>
        <p:blipFill rotWithShape="1">
          <a:blip r:embed="rId12">
            <a:extLst>
              <a:ext uri="{28A0092B-C50C-407E-A947-70E740481C1C}">
                <a14:useLocalDpi xmlns:a14="http://schemas.microsoft.com/office/drawing/2010/main" val="0"/>
              </a:ext>
            </a:extLst>
          </a:blip>
          <a:srcRect t="9897" b="11231"/>
          <a:stretch/>
        </p:blipFill>
        <p:spPr>
          <a:xfrm>
            <a:off x="9491583" y="215696"/>
            <a:ext cx="1800578" cy="1065122"/>
          </a:xfrm>
          <a:prstGeom prst="rect">
            <a:avLst/>
          </a:prstGeom>
        </p:spPr>
      </p:pic>
      <p:pic>
        <p:nvPicPr>
          <p:cNvPr id="23" name="Gráfico 22" descr="Barricada para construção com preenchimento sólido">
            <a:extLst>
              <a:ext uri="{FF2B5EF4-FFF2-40B4-BE49-F238E27FC236}">
                <a16:creationId xmlns:a16="http://schemas.microsoft.com/office/drawing/2014/main" id="{283AA1B4-307F-4127-BD6A-EEBCD6DD8590}"/>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7155599" y="1125301"/>
            <a:ext cx="914400" cy="914400"/>
          </a:xfrm>
          <a:prstGeom prst="rect">
            <a:avLst/>
          </a:prstGeom>
        </p:spPr>
      </p:pic>
      <p:pic>
        <p:nvPicPr>
          <p:cNvPr id="24" name="Imagem 23" descr="Logotipo, nome da empresa&#10;&#10;Descrição gerada automaticamente">
            <a:extLst>
              <a:ext uri="{FF2B5EF4-FFF2-40B4-BE49-F238E27FC236}">
                <a16:creationId xmlns:a16="http://schemas.microsoft.com/office/drawing/2014/main" id="{D27C855C-1DEA-4F2D-80C4-3710831C96DB}"/>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733393" y="1435777"/>
            <a:ext cx="1224699" cy="688893"/>
          </a:xfrm>
          <a:prstGeom prst="rect">
            <a:avLst/>
          </a:prstGeom>
        </p:spPr>
      </p:pic>
      <p:pic>
        <p:nvPicPr>
          <p:cNvPr id="25" name="Gráfico 24" descr="Lupa estrutura de tópicos">
            <a:extLst>
              <a:ext uri="{FF2B5EF4-FFF2-40B4-BE49-F238E27FC236}">
                <a16:creationId xmlns:a16="http://schemas.microsoft.com/office/drawing/2014/main" id="{88BF108D-B11F-43BE-9848-05FB19312AC3}"/>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6212017" y="1620590"/>
            <a:ext cx="688894" cy="688894"/>
          </a:xfrm>
          <a:prstGeom prst="rect">
            <a:avLst/>
          </a:prstGeom>
        </p:spPr>
      </p:pic>
      <p:pic>
        <p:nvPicPr>
          <p:cNvPr id="26" name="Imagem 25" descr="Logotipo, nome da empresa&#10;&#10;Descrição gerada automaticamente">
            <a:extLst>
              <a:ext uri="{FF2B5EF4-FFF2-40B4-BE49-F238E27FC236}">
                <a16:creationId xmlns:a16="http://schemas.microsoft.com/office/drawing/2014/main" id="{B83B732E-5AC6-4838-92C9-327F584F2FF9}"/>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108264" y="963614"/>
            <a:ext cx="1224699" cy="688893"/>
          </a:xfrm>
          <a:prstGeom prst="rect">
            <a:avLst/>
          </a:prstGeom>
        </p:spPr>
      </p:pic>
      <p:pic>
        <p:nvPicPr>
          <p:cNvPr id="27" name="Gráfico 26" descr="Lupa estrutura de tópicos">
            <a:extLst>
              <a:ext uri="{FF2B5EF4-FFF2-40B4-BE49-F238E27FC236}">
                <a16:creationId xmlns:a16="http://schemas.microsoft.com/office/drawing/2014/main" id="{A3C449DE-E6DE-4D6E-B657-EC751F992BB6}"/>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8586888" y="1148427"/>
            <a:ext cx="688894" cy="688894"/>
          </a:xfrm>
          <a:prstGeom prst="rect">
            <a:avLst/>
          </a:prstGeom>
        </p:spPr>
      </p:pic>
    </p:spTree>
    <p:extLst>
      <p:ext uri="{BB962C8B-B14F-4D97-AF65-F5344CB8AC3E}">
        <p14:creationId xmlns:p14="http://schemas.microsoft.com/office/powerpoint/2010/main" val="120718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9D558D6-D7CD-4D55-B564-9D729A07E15F}"/>
              </a:ext>
            </a:extLst>
          </p:cNvPr>
          <p:cNvSpPr>
            <a:spLocks noGrp="1"/>
          </p:cNvSpPr>
          <p:nvPr>
            <p:ph type="title"/>
          </p:nvPr>
        </p:nvSpPr>
        <p:spPr>
          <a:xfrm>
            <a:off x="934783" y="512815"/>
            <a:ext cx="11353800" cy="1325563"/>
          </a:xfrm>
        </p:spPr>
        <p:txBody>
          <a:bodyPr vert="horz" lIns="91440" tIns="45720" rIns="91440" bIns="45720" rtlCol="0" anchor="ctr">
            <a:normAutofit/>
          </a:bodyPr>
          <a:lstStyle/>
          <a:p>
            <a:r>
              <a:rPr lang="pt-BR" sz="3000" b="1" dirty="0">
                <a:latin typeface="Arial" panose="020B0604020202020204" pitchFamily="34" charset="0"/>
                <a:cs typeface="Arial" panose="020B0604020202020204" pitchFamily="34" charset="0"/>
              </a:rPr>
              <a:t>AVALIAÇÃO DO TRINCAMENTO DO REVESTIMENTO </a:t>
            </a:r>
          </a:p>
        </p:txBody>
      </p:sp>
      <p:sp>
        <p:nvSpPr>
          <p:cNvPr id="8" name="Retângulo 7">
            <a:extLst>
              <a:ext uri="{FF2B5EF4-FFF2-40B4-BE49-F238E27FC236}">
                <a16:creationId xmlns:a16="http://schemas.microsoft.com/office/drawing/2014/main" id="{23C1FFDA-62F4-4789-8CB8-823FBBE4C1AD}"/>
              </a:ext>
            </a:extLst>
          </p:cNvPr>
          <p:cNvSpPr/>
          <p:nvPr/>
        </p:nvSpPr>
        <p:spPr>
          <a:xfrm>
            <a:off x="7354007" y="1647029"/>
            <a:ext cx="2759282" cy="400110"/>
          </a:xfrm>
          <a:prstGeom prst="rect">
            <a:avLst/>
          </a:prstGeom>
        </p:spPr>
        <p:txBody>
          <a:bodyPr wrap="none">
            <a:spAutoFit/>
          </a:bodyPr>
          <a:lstStyle/>
          <a:p>
            <a:r>
              <a:rPr lang="pt-BR" sz="2000" dirty="0">
                <a:latin typeface="Arial" panose="020B0604020202020204" pitchFamily="34" charset="0"/>
                <a:cs typeface="Arial" panose="020B0604020202020204" pitchFamily="34" charset="0"/>
              </a:rPr>
              <a:t>DNIT 007/2003 – PRO</a:t>
            </a:r>
          </a:p>
        </p:txBody>
      </p:sp>
      <p:pic>
        <p:nvPicPr>
          <p:cNvPr id="9" name="Imagem 8">
            <a:extLst>
              <a:ext uri="{FF2B5EF4-FFF2-40B4-BE49-F238E27FC236}">
                <a16:creationId xmlns:a16="http://schemas.microsoft.com/office/drawing/2014/main" id="{D7B9DC45-B095-4D1A-93E5-2DD18CF2E8DE}"/>
              </a:ext>
            </a:extLst>
          </p:cNvPr>
          <p:cNvPicPr>
            <a:picLocks noChangeAspect="1"/>
          </p:cNvPicPr>
          <p:nvPr/>
        </p:nvPicPr>
        <p:blipFill rotWithShape="1">
          <a:blip r:embed="rId3"/>
          <a:srcRect l="63962" t="4840" r="3322" b="50601"/>
          <a:stretch/>
        </p:blipFill>
        <p:spPr>
          <a:xfrm>
            <a:off x="6611683" y="2029727"/>
            <a:ext cx="4243930" cy="3030734"/>
          </a:xfrm>
          <a:prstGeom prst="rect">
            <a:avLst/>
          </a:prstGeom>
        </p:spPr>
      </p:pic>
      <mc:AlternateContent xmlns:mc="http://schemas.openxmlformats.org/markup-compatibility/2006" xmlns:a14="http://schemas.microsoft.com/office/drawing/2010/main">
        <mc:Choice Requires="a14">
          <p:graphicFrame>
            <p:nvGraphicFramePr>
              <p:cNvPr id="10" name="Tabela 9">
                <a:extLst>
                  <a:ext uri="{FF2B5EF4-FFF2-40B4-BE49-F238E27FC236}">
                    <a16:creationId xmlns:a16="http://schemas.microsoft.com/office/drawing/2014/main" id="{24681D87-1DC4-4800-9BF6-E72E9F2F0EFC}"/>
                  </a:ext>
                </a:extLst>
              </p:cNvPr>
              <p:cNvGraphicFramePr>
                <a:graphicFrameLocks noGrp="1"/>
              </p:cNvGraphicFramePr>
              <p:nvPr>
                <p:extLst>
                  <p:ext uri="{D42A27DB-BD31-4B8C-83A1-F6EECF244321}">
                    <p14:modId xmlns:p14="http://schemas.microsoft.com/office/powerpoint/2010/main" val="575995012"/>
                  </p:ext>
                </p:extLst>
              </p:nvPr>
            </p:nvGraphicFramePr>
            <p:xfrm>
              <a:off x="1268899" y="5209061"/>
              <a:ext cx="4041234" cy="1648939"/>
            </p:xfrm>
            <a:graphic>
              <a:graphicData uri="http://schemas.openxmlformats.org/drawingml/2006/table">
                <a:tbl>
                  <a:tblPr firstRow="1" firstCol="1" bandRow="1">
                    <a:tableStyleId>{5C22544A-7EE6-4342-B048-85BDC9FD1C3A}</a:tableStyleId>
                  </a:tblPr>
                  <a:tblGrid>
                    <a:gridCol w="4041234">
                      <a:extLst>
                        <a:ext uri="{9D8B030D-6E8A-4147-A177-3AD203B41FA5}">
                          <a16:colId xmlns:a16="http://schemas.microsoft.com/office/drawing/2014/main" val="20000"/>
                        </a:ext>
                      </a:extLst>
                    </a:gridCol>
                  </a:tblGrid>
                  <a:tr h="1648939">
                    <a:tc>
                      <a:txBody>
                        <a:bodyPr/>
                        <a:lstStyle/>
                        <a:p>
                          <a:pPr algn="l">
                            <a:spcAft>
                              <a:spcPts val="0"/>
                            </a:spcAft>
                          </a:pPr>
                          <a14:m>
                            <m:oMathPara xmlns:m="http://schemas.openxmlformats.org/officeDocument/2006/math">
                              <m:oMathParaPr>
                                <m:jc m:val="centerGroup"/>
                              </m:oMathParaPr>
                              <m:oMath xmlns:m="http://schemas.openxmlformats.org/officeDocument/2006/math">
                                <m:sSub>
                                  <m:sSubPr>
                                    <m:ctrlPr>
                                      <a:rPr lang="pt-BR" sz="1200" b="1" i="1" smtClean="0">
                                        <a:solidFill>
                                          <a:schemeClr val="tx1"/>
                                        </a:solidFill>
                                        <a:effectLst/>
                                        <a:latin typeface="Cambria Math" panose="02040503050406030204" pitchFamily="18" charset="0"/>
                                      </a:rPr>
                                    </m:ctrlPr>
                                  </m:sSubPr>
                                  <m:e>
                                    <m:r>
                                      <a:rPr lang="pt-BR" sz="1200" smtClean="0">
                                        <a:solidFill>
                                          <a:schemeClr val="tx1"/>
                                        </a:solidFill>
                                        <a:effectLst/>
                                        <a:latin typeface="Cambria Math" panose="02040503050406030204" pitchFamily="18" charset="0"/>
                                      </a:rPr>
                                      <m:t>𝐴𝑇</m:t>
                                    </m:r>
                                    <m:r>
                                      <a:rPr lang="pt-BR" sz="1200" b="1" i="0" smtClean="0">
                                        <a:solidFill>
                                          <a:schemeClr val="tx1"/>
                                        </a:solidFill>
                                        <a:effectLst/>
                                        <a:latin typeface="Cambria Math" panose="02040503050406030204" pitchFamily="18" charset="0"/>
                                      </a:rPr>
                                      <m:t>%</m:t>
                                    </m:r>
                                  </m:e>
                                  <m:sub>
                                    <m:r>
                                      <a:rPr lang="pt-BR" sz="1200" b="1" i="1" smtClean="0">
                                        <a:solidFill>
                                          <a:schemeClr val="tx1"/>
                                        </a:solidFill>
                                        <a:effectLst/>
                                        <a:latin typeface="Cambria Math" panose="02040503050406030204" pitchFamily="18" charset="0"/>
                                      </a:rPr>
                                      <m:t>𝒊</m:t>
                                    </m:r>
                                  </m:sub>
                                </m:sSub>
                                <m:r>
                                  <a:rPr lang="pt-BR" sz="1200" smtClean="0">
                                    <a:solidFill>
                                      <a:schemeClr val="tx1"/>
                                    </a:solidFill>
                                    <a:effectLst/>
                                    <a:latin typeface="Cambria Math" panose="02040503050406030204" pitchFamily="18" charset="0"/>
                                  </a:rPr>
                                  <m:t>= </m:t>
                                </m:r>
                                <m:f>
                                  <m:fPr>
                                    <m:ctrlPr>
                                      <a:rPr lang="pt-BR" sz="1200" i="1">
                                        <a:solidFill>
                                          <a:schemeClr val="tx1"/>
                                        </a:solidFill>
                                        <a:effectLst/>
                                        <a:latin typeface="Cambria Math" panose="02040503050406030204" pitchFamily="18" charset="0"/>
                                      </a:rPr>
                                    </m:ctrlPr>
                                  </m:fPr>
                                  <m:num>
                                    <m:sSub>
                                      <m:sSubPr>
                                        <m:ctrlPr>
                                          <a:rPr lang="pt-BR" sz="1200" i="1">
                                            <a:solidFill>
                                              <a:schemeClr val="tx1"/>
                                            </a:solidFill>
                                            <a:effectLst/>
                                            <a:latin typeface="Cambria Math" panose="02040503050406030204" pitchFamily="18" charset="0"/>
                                          </a:rPr>
                                        </m:ctrlPr>
                                      </m:sSubPr>
                                      <m:e>
                                        <m:r>
                                          <a:rPr lang="pt-BR" sz="1200" b="1" i="1" smtClean="0">
                                            <a:solidFill>
                                              <a:schemeClr val="tx1"/>
                                            </a:solidFill>
                                            <a:effectLst/>
                                            <a:latin typeface="Cambria Math" panose="02040503050406030204" pitchFamily="18" charset="0"/>
                                          </a:rPr>
                                          <m:t>𝒏</m:t>
                                        </m:r>
                                      </m:e>
                                      <m:sub>
                                        <m:r>
                                          <a:rPr lang="pt-BR" sz="1200" b="1" i="0" smtClean="0">
                                            <a:solidFill>
                                              <a:schemeClr val="tx1"/>
                                            </a:solidFill>
                                            <a:effectLst/>
                                            <a:latin typeface="Cambria Math" panose="02040503050406030204" pitchFamily="18" charset="0"/>
                                          </a:rPr>
                                          <m:t>𝐝𝐞𝐟</m:t>
                                        </m:r>
                                      </m:sub>
                                    </m:sSub>
                                  </m:num>
                                  <m:den>
                                    <m:sSub>
                                      <m:sSubPr>
                                        <m:ctrlPr>
                                          <a:rPr lang="pt-BR" sz="1200" i="1">
                                            <a:solidFill>
                                              <a:schemeClr val="tx1"/>
                                            </a:solidFill>
                                            <a:effectLst/>
                                            <a:latin typeface="Cambria Math" panose="02040503050406030204" pitchFamily="18" charset="0"/>
                                          </a:rPr>
                                        </m:ctrlPr>
                                      </m:sSubPr>
                                      <m:e>
                                        <m:r>
                                          <a:rPr lang="pt-BR" sz="1200" b="1" i="1" smtClean="0">
                                            <a:solidFill>
                                              <a:schemeClr val="tx1"/>
                                            </a:solidFill>
                                            <a:effectLst/>
                                            <a:latin typeface="Cambria Math" panose="02040503050406030204" pitchFamily="18" charset="0"/>
                                          </a:rPr>
                                          <m:t>𝒏</m:t>
                                        </m:r>
                                      </m:e>
                                      <m:sub>
                                        <m:r>
                                          <a:rPr lang="pt-BR" sz="1200" b="1" i="0" smtClean="0">
                                            <a:solidFill>
                                              <a:schemeClr val="tx1"/>
                                            </a:solidFill>
                                            <a:effectLst/>
                                            <a:latin typeface="Cambria Math" panose="02040503050406030204" pitchFamily="18" charset="0"/>
                                          </a:rPr>
                                          <m:t>𝐭𝐨𝐭𝐚𝐥</m:t>
                                        </m:r>
                                      </m:sub>
                                    </m:sSub>
                                  </m:den>
                                </m:f>
                                <m:r>
                                  <a:rPr lang="pt-BR" sz="1200">
                                    <a:solidFill>
                                      <a:schemeClr val="tx1"/>
                                    </a:solidFill>
                                    <a:effectLst/>
                                    <a:latin typeface="Cambria Math" panose="02040503050406030204" pitchFamily="18" charset="0"/>
                                  </a:rPr>
                                  <m:t>×100</m:t>
                                </m:r>
                              </m:oMath>
                            </m:oMathPara>
                          </a14:m>
                          <a:endParaRPr lang="pt-BR" sz="1200" dirty="0">
                            <a:solidFill>
                              <a:schemeClr val="tx1"/>
                            </a:solidFill>
                            <a:effectLst/>
                          </a:endParaRPr>
                        </a:p>
                        <a:p>
                          <a:pPr algn="l">
                            <a:spcAft>
                              <a:spcPts val="0"/>
                            </a:spcAft>
                          </a:pPr>
                          <a14:m>
                            <m:oMath xmlns:m="http://schemas.openxmlformats.org/officeDocument/2006/math">
                              <m:sSub>
                                <m:sSubPr>
                                  <m:ctrlPr>
                                    <a:rPr lang="pt-BR" sz="1200" b="1" i="1" smtClean="0">
                                      <a:solidFill>
                                        <a:schemeClr val="tx1"/>
                                      </a:solidFill>
                                      <a:effectLst/>
                                      <a:latin typeface="Cambria Math" panose="02040503050406030204" pitchFamily="18" charset="0"/>
                                    </a:rPr>
                                  </m:ctrlPr>
                                </m:sSubPr>
                                <m:e>
                                  <m:r>
                                    <a:rPr lang="pt-BR" sz="1200" smtClean="0">
                                      <a:solidFill>
                                        <a:schemeClr val="tx1"/>
                                      </a:solidFill>
                                      <a:effectLst/>
                                      <a:latin typeface="Cambria Math" panose="02040503050406030204" pitchFamily="18" charset="0"/>
                                    </a:rPr>
                                    <m:t>𝐴𝑇</m:t>
                                  </m:r>
                                  <m:r>
                                    <a:rPr lang="pt-BR" sz="1200" b="1" i="0" smtClean="0">
                                      <a:solidFill>
                                        <a:schemeClr val="tx1"/>
                                      </a:solidFill>
                                      <a:effectLst/>
                                      <a:latin typeface="Cambria Math" panose="02040503050406030204" pitchFamily="18" charset="0"/>
                                    </a:rPr>
                                    <m:t>%</m:t>
                                  </m:r>
                                </m:e>
                                <m:sub>
                                  <m:r>
                                    <a:rPr lang="pt-BR" sz="1200" b="1" i="1" smtClean="0">
                                      <a:solidFill>
                                        <a:schemeClr val="tx1"/>
                                      </a:solidFill>
                                      <a:effectLst/>
                                      <a:latin typeface="Cambria Math" panose="02040503050406030204" pitchFamily="18" charset="0"/>
                                    </a:rPr>
                                    <m:t>𝒊</m:t>
                                  </m:r>
                                </m:sub>
                              </m:sSub>
                            </m:oMath>
                          </a14:m>
                          <a:r>
                            <a:rPr lang="pt-BR" sz="1200" dirty="0">
                              <a:solidFill>
                                <a:schemeClr val="tx1"/>
                              </a:solidFill>
                              <a:effectLst/>
                            </a:rPr>
                            <a:t> = Área trincada na faixa i avaliada</a:t>
                          </a:r>
                        </a:p>
                        <a:p>
                          <a:pPr algn="l">
                            <a:spcAft>
                              <a:spcPts val="0"/>
                            </a:spcAft>
                          </a:pPr>
                          <a14:m>
                            <m:oMath xmlns:m="http://schemas.openxmlformats.org/officeDocument/2006/math">
                              <m:sSub>
                                <m:sSubPr>
                                  <m:ctrlPr>
                                    <a:rPr lang="pt-BR" sz="1200" i="1" smtClean="0">
                                      <a:solidFill>
                                        <a:schemeClr val="tx1"/>
                                      </a:solidFill>
                                      <a:effectLst/>
                                      <a:latin typeface="Cambria Math" panose="02040503050406030204" pitchFamily="18" charset="0"/>
                                    </a:rPr>
                                  </m:ctrlPr>
                                </m:sSubPr>
                                <m:e>
                                  <m:r>
                                    <a:rPr lang="pt-BR" sz="1200" b="1" i="1" smtClean="0">
                                      <a:solidFill>
                                        <a:schemeClr val="tx1"/>
                                      </a:solidFill>
                                      <a:effectLst/>
                                      <a:latin typeface="Cambria Math" panose="02040503050406030204" pitchFamily="18" charset="0"/>
                                    </a:rPr>
                                    <m:t>𝒏</m:t>
                                  </m:r>
                                </m:e>
                                <m:sub>
                                  <m:r>
                                    <a:rPr lang="pt-BR" sz="1200" b="1" i="0" smtClean="0">
                                      <a:solidFill>
                                        <a:schemeClr val="tx1"/>
                                      </a:solidFill>
                                      <a:effectLst/>
                                      <a:latin typeface="Cambria Math" panose="02040503050406030204" pitchFamily="18" charset="0"/>
                                    </a:rPr>
                                    <m:t>𝐝𝐞𝐟</m:t>
                                  </m:r>
                                </m:sub>
                              </m:sSub>
                            </m:oMath>
                          </a14:m>
                          <a:r>
                            <a:rPr lang="pt-BR" sz="1200" dirty="0">
                              <a:solidFill>
                                <a:schemeClr val="tx1"/>
                              </a:solidFill>
                              <a:effectLst/>
                            </a:rPr>
                            <a:t> = Número de células com defeito</a:t>
                          </a:r>
                        </a:p>
                        <a:p>
                          <a:pPr algn="l">
                            <a:spcAft>
                              <a:spcPts val="0"/>
                            </a:spcAft>
                          </a:pPr>
                          <a14:m>
                            <m:oMath xmlns:m="http://schemas.openxmlformats.org/officeDocument/2006/math">
                              <m:sSub>
                                <m:sSubPr>
                                  <m:ctrlPr>
                                    <a:rPr lang="pt-BR" sz="1200" i="1" smtClean="0">
                                      <a:solidFill>
                                        <a:schemeClr val="tx1"/>
                                      </a:solidFill>
                                      <a:effectLst/>
                                      <a:latin typeface="Cambria Math" panose="02040503050406030204" pitchFamily="18" charset="0"/>
                                    </a:rPr>
                                  </m:ctrlPr>
                                </m:sSubPr>
                                <m:e>
                                  <m:r>
                                    <a:rPr lang="pt-BR" sz="1200" b="1" i="1" smtClean="0">
                                      <a:solidFill>
                                        <a:schemeClr val="tx1"/>
                                      </a:solidFill>
                                      <a:effectLst/>
                                      <a:latin typeface="Cambria Math" panose="02040503050406030204" pitchFamily="18" charset="0"/>
                                    </a:rPr>
                                    <m:t>𝒏</m:t>
                                  </m:r>
                                </m:e>
                                <m:sub>
                                  <m:r>
                                    <a:rPr lang="pt-BR" sz="1200" b="1" i="0" smtClean="0">
                                      <a:solidFill>
                                        <a:schemeClr val="tx1"/>
                                      </a:solidFill>
                                      <a:effectLst/>
                                      <a:latin typeface="Cambria Math" panose="02040503050406030204" pitchFamily="18" charset="0"/>
                                    </a:rPr>
                                    <m:t>𝐭𝐨𝐭𝐚𝐥</m:t>
                                  </m:r>
                                </m:sub>
                              </m:sSub>
                            </m:oMath>
                          </a14:m>
                          <a:r>
                            <a:rPr lang="pt-BR" sz="1200" baseline="-25000" dirty="0">
                              <a:solidFill>
                                <a:schemeClr val="tx1"/>
                              </a:solidFill>
                              <a:effectLst/>
                            </a:rPr>
                            <a:t> </a:t>
                          </a:r>
                          <a:r>
                            <a:rPr lang="pt-BR" sz="1200" dirty="0">
                              <a:solidFill>
                                <a:schemeClr val="tx1"/>
                              </a:solidFill>
                              <a:effectLst/>
                            </a:rPr>
                            <a:t>= Número de células totais</a:t>
                          </a:r>
                          <a:endParaRPr lang="pt-BR" sz="1200" dirty="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solidFill>
                          <a:schemeClr val="bg1"/>
                        </a:solidFill>
                      </a:tcPr>
                    </a:tc>
                    <a:extLst>
                      <a:ext uri="{0D108BD9-81ED-4DB2-BD59-A6C34878D82A}">
                        <a16:rowId xmlns:a16="http://schemas.microsoft.com/office/drawing/2014/main" val="10000"/>
                      </a:ext>
                    </a:extLst>
                  </a:tr>
                </a:tbl>
              </a:graphicData>
            </a:graphic>
          </p:graphicFrame>
        </mc:Choice>
        <mc:Fallback xmlns="">
          <p:graphicFrame>
            <p:nvGraphicFramePr>
              <p:cNvPr id="10" name="Tabela 9">
                <a:extLst>
                  <a:ext uri="{FF2B5EF4-FFF2-40B4-BE49-F238E27FC236}">
                    <a16:creationId xmlns:a16="http://schemas.microsoft.com/office/drawing/2014/main" id="{24681D87-1DC4-4800-9BF6-E72E9F2F0EFC}"/>
                  </a:ext>
                </a:extLst>
              </p:cNvPr>
              <p:cNvGraphicFramePr>
                <a:graphicFrameLocks noGrp="1"/>
              </p:cNvGraphicFramePr>
              <p:nvPr>
                <p:extLst>
                  <p:ext uri="{D42A27DB-BD31-4B8C-83A1-F6EECF244321}">
                    <p14:modId xmlns:p14="http://schemas.microsoft.com/office/powerpoint/2010/main" val="575995012"/>
                  </p:ext>
                </p:extLst>
              </p:nvPr>
            </p:nvGraphicFramePr>
            <p:xfrm>
              <a:off x="1268899" y="5209061"/>
              <a:ext cx="4041234" cy="1648939"/>
            </p:xfrm>
            <a:graphic>
              <a:graphicData uri="http://schemas.openxmlformats.org/drawingml/2006/table">
                <a:tbl>
                  <a:tblPr firstRow="1" firstCol="1" bandRow="1">
                    <a:tableStyleId>{5C22544A-7EE6-4342-B048-85BDC9FD1C3A}</a:tableStyleId>
                  </a:tblPr>
                  <a:tblGrid>
                    <a:gridCol w="4041234">
                      <a:extLst>
                        <a:ext uri="{9D8B030D-6E8A-4147-A177-3AD203B41FA5}">
                          <a16:colId xmlns:a16="http://schemas.microsoft.com/office/drawing/2014/main" val="20000"/>
                        </a:ext>
                      </a:extLst>
                    </a:gridCol>
                  </a:tblGrid>
                  <a:tr h="1648939">
                    <a:tc>
                      <a:txBody>
                        <a:bodyPr/>
                        <a:lstStyle/>
                        <a:p>
                          <a:endParaRPr lang="pt-BR"/>
                        </a:p>
                      </a:txBody>
                      <a:tcPr marL="68580" marR="68580" marT="0" marB="0" anchor="ctr">
                        <a:blipFill>
                          <a:blip r:embed="rId4"/>
                          <a:stretch>
                            <a:fillRect l="-151" t="-369" r="-602" b="-1845"/>
                          </a:stretch>
                        </a:blipFill>
                      </a:tcPr>
                    </a:tc>
                    <a:extLst>
                      <a:ext uri="{0D108BD9-81ED-4DB2-BD59-A6C34878D82A}">
                        <a16:rowId xmlns:a16="http://schemas.microsoft.com/office/drawing/2014/main" val="10000"/>
                      </a:ext>
                    </a:extLst>
                  </a:tr>
                </a:tbl>
              </a:graphicData>
            </a:graphic>
          </p:graphicFrame>
        </mc:Fallback>
      </mc:AlternateContent>
      <p:pic>
        <p:nvPicPr>
          <p:cNvPr id="11" name="Imagem 10">
            <a:extLst>
              <a:ext uri="{FF2B5EF4-FFF2-40B4-BE49-F238E27FC236}">
                <a16:creationId xmlns:a16="http://schemas.microsoft.com/office/drawing/2014/main" id="{372E8FF6-5A38-4C67-A251-6DBE881F710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5893" y="2101968"/>
            <a:ext cx="4041234" cy="3030734"/>
          </a:xfrm>
          <a:prstGeom prst="rect">
            <a:avLst/>
          </a:prstGeom>
        </p:spPr>
      </p:pic>
      <p:sp>
        <p:nvSpPr>
          <p:cNvPr id="12" name="Retângulo 11">
            <a:extLst>
              <a:ext uri="{FF2B5EF4-FFF2-40B4-BE49-F238E27FC236}">
                <a16:creationId xmlns:a16="http://schemas.microsoft.com/office/drawing/2014/main" id="{847057F9-80C7-4374-8D0F-181EE45BD169}"/>
              </a:ext>
            </a:extLst>
          </p:cNvPr>
          <p:cNvSpPr/>
          <p:nvPr/>
        </p:nvSpPr>
        <p:spPr>
          <a:xfrm>
            <a:off x="1438004" y="1684446"/>
            <a:ext cx="2829814" cy="400110"/>
          </a:xfrm>
          <a:prstGeom prst="rect">
            <a:avLst/>
          </a:prstGeom>
        </p:spPr>
        <p:txBody>
          <a:bodyPr wrap="none">
            <a:spAutoFit/>
          </a:bodyPr>
          <a:lstStyle/>
          <a:p>
            <a:r>
              <a:rPr lang="pt-BR" sz="2000" dirty="0">
                <a:latin typeface="Arial" panose="020B0604020202020204" pitchFamily="34" charset="0"/>
                <a:cs typeface="Arial" panose="020B0604020202020204" pitchFamily="34" charset="0"/>
              </a:rPr>
              <a:t>DNIT 433/2021 – PRO</a:t>
            </a:r>
          </a:p>
        </p:txBody>
      </p:sp>
      <mc:AlternateContent xmlns:mc="http://schemas.openxmlformats.org/markup-compatibility/2006" xmlns:a14="http://schemas.microsoft.com/office/drawing/2010/main">
        <mc:Choice Requires="a14">
          <p:graphicFrame>
            <p:nvGraphicFramePr>
              <p:cNvPr id="13" name="Tabela 12">
                <a:extLst>
                  <a:ext uri="{FF2B5EF4-FFF2-40B4-BE49-F238E27FC236}">
                    <a16:creationId xmlns:a16="http://schemas.microsoft.com/office/drawing/2014/main" id="{892E08AD-42A6-47C0-A81C-F9DD493D87A3}"/>
                  </a:ext>
                </a:extLst>
              </p:cNvPr>
              <p:cNvGraphicFramePr>
                <a:graphicFrameLocks noGrp="1"/>
              </p:cNvGraphicFramePr>
              <p:nvPr>
                <p:extLst>
                  <p:ext uri="{D42A27DB-BD31-4B8C-83A1-F6EECF244321}">
                    <p14:modId xmlns:p14="http://schemas.microsoft.com/office/powerpoint/2010/main" val="765431738"/>
                  </p:ext>
                </p:extLst>
              </p:nvPr>
            </p:nvGraphicFramePr>
            <p:xfrm>
              <a:off x="6838510" y="5567471"/>
              <a:ext cx="3238500" cy="932117"/>
            </p:xfrm>
            <a:graphic>
              <a:graphicData uri="http://schemas.openxmlformats.org/drawingml/2006/table">
                <a:tbl>
                  <a:tblPr firstRow="1" firstCol="1" bandRow="1">
                    <a:tableStyleId>{5C22544A-7EE6-4342-B048-85BDC9FD1C3A}</a:tableStyleId>
                  </a:tblPr>
                  <a:tblGrid>
                    <a:gridCol w="3238500">
                      <a:extLst>
                        <a:ext uri="{9D8B030D-6E8A-4147-A177-3AD203B41FA5}">
                          <a16:colId xmlns:a16="http://schemas.microsoft.com/office/drawing/2014/main" val="20000"/>
                        </a:ext>
                      </a:extLst>
                    </a:gridCol>
                  </a:tblGrid>
                  <a:tr h="164465">
                    <a:tc>
                      <a:txBody>
                        <a:bodyPr/>
                        <a:lstStyle/>
                        <a:p>
                          <a:pPr algn="l">
                            <a:spcAft>
                              <a:spcPts val="0"/>
                            </a:spcAft>
                          </a:pPr>
                          <a14:m>
                            <m:oMathPara xmlns:m="http://schemas.openxmlformats.org/officeDocument/2006/math">
                              <m:oMathParaPr>
                                <m:jc m:val="centerGroup"/>
                              </m:oMathParaPr>
                              <m:oMath xmlns:m="http://schemas.openxmlformats.org/officeDocument/2006/math">
                                <m:r>
                                  <a:rPr lang="pt-BR" sz="1200" i="1" smtClean="0">
                                    <a:solidFill>
                                      <a:schemeClr val="tx1"/>
                                    </a:solidFill>
                                    <a:effectLst/>
                                    <a:latin typeface="Cambria Math" panose="02040503050406030204" pitchFamily="18" charset="0"/>
                                    <a:ea typeface="Cambria Math" panose="02040503050406030204" pitchFamily="18" charset="0"/>
                                  </a:rPr>
                                  <m:t>%</m:t>
                                </m:r>
                                <m:r>
                                  <a:rPr lang="pt-BR" sz="1200" smtClean="0">
                                    <a:solidFill>
                                      <a:schemeClr val="tx1"/>
                                    </a:solidFill>
                                    <a:effectLst/>
                                    <a:latin typeface="Cambria Math" panose="02040503050406030204" pitchFamily="18" charset="0"/>
                                  </a:rPr>
                                  <m:t>𝐴𝑇</m:t>
                                </m:r>
                                <m:r>
                                  <a:rPr lang="pt-BR" sz="1200" smtClean="0">
                                    <a:solidFill>
                                      <a:schemeClr val="tx1"/>
                                    </a:solidFill>
                                    <a:effectLst/>
                                    <a:latin typeface="Cambria Math" panose="02040503050406030204" pitchFamily="18" charset="0"/>
                                  </a:rPr>
                                  <m:t>= </m:t>
                                </m:r>
                                <m:f>
                                  <m:fPr>
                                    <m:ctrlPr>
                                      <a:rPr lang="pt-BR" sz="1200" i="1">
                                        <a:solidFill>
                                          <a:schemeClr val="tx1"/>
                                        </a:solidFill>
                                        <a:effectLst/>
                                        <a:latin typeface="Cambria Math" panose="02040503050406030204" pitchFamily="18" charset="0"/>
                                      </a:rPr>
                                    </m:ctrlPr>
                                  </m:fPr>
                                  <m:num>
                                    <m:nary>
                                      <m:naryPr>
                                        <m:chr m:val="∑"/>
                                        <m:subHide m:val="on"/>
                                        <m:supHide m:val="on"/>
                                        <m:ctrlPr>
                                          <a:rPr lang="pt-BR" sz="1200" i="1" smtClean="0">
                                            <a:solidFill>
                                              <a:schemeClr val="tx1"/>
                                            </a:solidFill>
                                            <a:effectLst/>
                                            <a:latin typeface="Cambria Math" panose="02040503050406030204" pitchFamily="18" charset="0"/>
                                          </a:rPr>
                                        </m:ctrlPr>
                                      </m:naryPr>
                                      <m:sub/>
                                      <m:sup/>
                                      <m:e>
                                        <m:sSub>
                                          <m:sSubPr>
                                            <m:ctrlPr>
                                              <a:rPr lang="pt-BR" sz="1200" i="1" smtClean="0">
                                                <a:solidFill>
                                                  <a:schemeClr val="tx1"/>
                                                </a:solidFill>
                                                <a:effectLst/>
                                                <a:latin typeface="Cambria Math" panose="02040503050406030204" pitchFamily="18" charset="0"/>
                                              </a:rPr>
                                            </m:ctrlPr>
                                          </m:sSubPr>
                                          <m:e>
                                            <m:r>
                                              <a:rPr lang="pt-BR" sz="1200" b="1" i="1" smtClean="0">
                                                <a:solidFill>
                                                  <a:schemeClr val="tx1"/>
                                                </a:solidFill>
                                                <a:effectLst/>
                                                <a:latin typeface="Cambria Math" panose="02040503050406030204" pitchFamily="18" charset="0"/>
                                              </a:rPr>
                                              <m:t>𝑨</m:t>
                                            </m:r>
                                          </m:e>
                                          <m:sub>
                                            <m:r>
                                              <a:rPr lang="pt-BR" sz="1200" b="1" i="1" smtClean="0">
                                                <a:solidFill>
                                                  <a:schemeClr val="tx1"/>
                                                </a:solidFill>
                                                <a:effectLst/>
                                                <a:latin typeface="Cambria Math" panose="02040503050406030204" pitchFamily="18" charset="0"/>
                                              </a:rPr>
                                              <m:t>𝒕</m:t>
                                            </m:r>
                                          </m:sub>
                                        </m:sSub>
                                      </m:e>
                                    </m:nary>
                                  </m:num>
                                  <m:den>
                                    <m:sSub>
                                      <m:sSubPr>
                                        <m:ctrlPr>
                                          <a:rPr lang="pt-BR" sz="1200" i="1">
                                            <a:solidFill>
                                              <a:schemeClr val="tx1"/>
                                            </a:solidFill>
                                            <a:effectLst/>
                                            <a:latin typeface="Cambria Math" panose="02040503050406030204" pitchFamily="18" charset="0"/>
                                          </a:rPr>
                                        </m:ctrlPr>
                                      </m:sSubPr>
                                      <m:e>
                                        <m:r>
                                          <a:rPr lang="pt-BR" sz="1200" b="1" i="0" smtClean="0">
                                            <a:solidFill>
                                              <a:schemeClr val="tx1"/>
                                            </a:solidFill>
                                            <a:effectLst/>
                                            <a:latin typeface="Cambria Math" panose="02040503050406030204" pitchFamily="18" charset="0"/>
                                          </a:rPr>
                                          <m:t>𝐀</m:t>
                                        </m:r>
                                      </m:e>
                                      <m:sub>
                                        <m:r>
                                          <a:rPr lang="pt-BR" sz="1200">
                                            <a:solidFill>
                                              <a:schemeClr val="tx1"/>
                                            </a:solidFill>
                                            <a:effectLst/>
                                            <a:latin typeface="Cambria Math" panose="02040503050406030204" pitchFamily="18" charset="0"/>
                                          </a:rPr>
                                          <m:t>𝑇</m:t>
                                        </m:r>
                                      </m:sub>
                                    </m:sSub>
                                  </m:den>
                                </m:f>
                                <m:r>
                                  <a:rPr lang="pt-BR" sz="1200">
                                    <a:solidFill>
                                      <a:schemeClr val="tx1"/>
                                    </a:solidFill>
                                    <a:effectLst/>
                                    <a:latin typeface="Cambria Math" panose="02040503050406030204" pitchFamily="18" charset="0"/>
                                  </a:rPr>
                                  <m:t>×100</m:t>
                                </m:r>
                              </m:oMath>
                            </m:oMathPara>
                          </a14:m>
                          <a:endParaRPr lang="pt-BR" sz="1200" dirty="0">
                            <a:solidFill>
                              <a:schemeClr val="tx1"/>
                            </a:solidFill>
                            <a:effectLst/>
                          </a:endParaRPr>
                        </a:p>
                        <a:p>
                          <a:pPr algn="l">
                            <a:spcAft>
                              <a:spcPts val="0"/>
                            </a:spcAft>
                          </a:pPr>
                          <a:r>
                            <a:rPr lang="pt-BR" sz="1200" dirty="0">
                              <a:solidFill>
                                <a:schemeClr val="tx1"/>
                              </a:solidFill>
                              <a:effectLst/>
                            </a:rPr>
                            <a:t>%AT = Área trincada (%)</a:t>
                          </a:r>
                        </a:p>
                        <a:p>
                          <a:pPr algn="l">
                            <a:spcAft>
                              <a:spcPts val="0"/>
                            </a:spcAft>
                          </a:pPr>
                          <a:r>
                            <a:rPr lang="el-GR" sz="1200" dirty="0">
                              <a:solidFill>
                                <a:schemeClr val="tx1"/>
                              </a:solidFill>
                              <a:effectLst/>
                              <a:latin typeface="Calibri" panose="020F0502020204030204" pitchFamily="34" charset="0"/>
                            </a:rPr>
                            <a:t>Σ</a:t>
                          </a:r>
                          <a:r>
                            <a:rPr lang="pt-BR" sz="1200" dirty="0">
                              <a:solidFill>
                                <a:schemeClr val="tx1"/>
                              </a:solidFill>
                              <a:effectLst/>
                              <a:latin typeface="Calibri" panose="020F0502020204030204" pitchFamily="34" charset="0"/>
                            </a:rPr>
                            <a:t>A</a:t>
                          </a:r>
                          <a:r>
                            <a:rPr lang="pt-BR" sz="1200" baseline="-25000" dirty="0">
                              <a:solidFill>
                                <a:schemeClr val="tx1"/>
                              </a:solidFill>
                              <a:effectLst/>
                            </a:rPr>
                            <a:t>t</a:t>
                          </a:r>
                          <a:r>
                            <a:rPr lang="pt-BR" sz="1200" dirty="0">
                              <a:solidFill>
                                <a:schemeClr val="tx1"/>
                              </a:solidFill>
                              <a:effectLst/>
                            </a:rPr>
                            <a:t>= Somatória de área</a:t>
                          </a:r>
                          <a:r>
                            <a:rPr lang="pt-BR" sz="1200" baseline="0" dirty="0">
                              <a:solidFill>
                                <a:schemeClr val="tx1"/>
                              </a:solidFill>
                              <a:effectLst/>
                            </a:rPr>
                            <a:t> trincada (m²)</a:t>
                          </a:r>
                          <a:endParaRPr lang="pt-BR" sz="1200" dirty="0">
                            <a:solidFill>
                              <a:schemeClr val="tx1"/>
                            </a:solidFill>
                            <a:effectLst/>
                          </a:endParaRPr>
                        </a:p>
                        <a:p>
                          <a:pPr algn="l">
                            <a:spcAft>
                              <a:spcPts val="0"/>
                            </a:spcAft>
                          </a:pPr>
                          <a:r>
                            <a:rPr lang="pt-BR" sz="1200" dirty="0">
                              <a:solidFill>
                                <a:schemeClr val="tx1"/>
                              </a:solidFill>
                              <a:effectLst/>
                            </a:rPr>
                            <a:t>A</a:t>
                          </a:r>
                          <a:r>
                            <a:rPr lang="pt-BR" sz="1200" baseline="-25000" dirty="0">
                              <a:solidFill>
                                <a:schemeClr val="tx1"/>
                              </a:solidFill>
                              <a:effectLst/>
                            </a:rPr>
                            <a:t>T</a:t>
                          </a:r>
                          <a:r>
                            <a:rPr lang="pt-BR" sz="1200" dirty="0">
                              <a:solidFill>
                                <a:schemeClr val="tx1"/>
                              </a:solidFill>
                              <a:effectLst/>
                            </a:rPr>
                            <a:t>= Área</a:t>
                          </a:r>
                          <a:r>
                            <a:rPr lang="pt-BR" sz="1200" baseline="0" dirty="0">
                              <a:solidFill>
                                <a:schemeClr val="tx1"/>
                              </a:solidFill>
                              <a:effectLst/>
                            </a:rPr>
                            <a:t> total (m²)</a:t>
                          </a:r>
                          <a:endParaRPr lang="pt-BR" sz="1200" dirty="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solidFill>
                          <a:schemeClr val="bg1"/>
                        </a:solidFill>
                      </a:tcPr>
                    </a:tc>
                    <a:extLst>
                      <a:ext uri="{0D108BD9-81ED-4DB2-BD59-A6C34878D82A}">
                        <a16:rowId xmlns:a16="http://schemas.microsoft.com/office/drawing/2014/main" val="10000"/>
                      </a:ext>
                    </a:extLst>
                  </a:tr>
                </a:tbl>
              </a:graphicData>
            </a:graphic>
          </p:graphicFrame>
        </mc:Choice>
        <mc:Fallback xmlns="">
          <p:graphicFrame>
            <p:nvGraphicFramePr>
              <p:cNvPr id="13" name="Tabela 12">
                <a:extLst>
                  <a:ext uri="{FF2B5EF4-FFF2-40B4-BE49-F238E27FC236}">
                    <a16:creationId xmlns:a16="http://schemas.microsoft.com/office/drawing/2014/main" id="{892E08AD-42A6-47C0-A81C-F9DD493D87A3}"/>
                  </a:ext>
                </a:extLst>
              </p:cNvPr>
              <p:cNvGraphicFramePr>
                <a:graphicFrameLocks noGrp="1"/>
              </p:cNvGraphicFramePr>
              <p:nvPr>
                <p:extLst>
                  <p:ext uri="{D42A27DB-BD31-4B8C-83A1-F6EECF244321}">
                    <p14:modId xmlns:p14="http://schemas.microsoft.com/office/powerpoint/2010/main" val="765431738"/>
                  </p:ext>
                </p:extLst>
              </p:nvPr>
            </p:nvGraphicFramePr>
            <p:xfrm>
              <a:off x="6838510" y="5567471"/>
              <a:ext cx="3238500" cy="932117"/>
            </p:xfrm>
            <a:graphic>
              <a:graphicData uri="http://schemas.openxmlformats.org/drawingml/2006/table">
                <a:tbl>
                  <a:tblPr firstRow="1" firstCol="1" bandRow="1">
                    <a:tableStyleId>{5C22544A-7EE6-4342-B048-85BDC9FD1C3A}</a:tableStyleId>
                  </a:tblPr>
                  <a:tblGrid>
                    <a:gridCol w="3238500">
                      <a:extLst>
                        <a:ext uri="{9D8B030D-6E8A-4147-A177-3AD203B41FA5}">
                          <a16:colId xmlns:a16="http://schemas.microsoft.com/office/drawing/2014/main" val="20000"/>
                        </a:ext>
                      </a:extLst>
                    </a:gridCol>
                  </a:tblGrid>
                  <a:tr h="932117">
                    <a:tc>
                      <a:txBody>
                        <a:bodyPr/>
                        <a:lstStyle/>
                        <a:p>
                          <a:endParaRPr lang="pt-BR"/>
                        </a:p>
                      </a:txBody>
                      <a:tcPr marL="68580" marR="68580" marT="0" marB="0" anchor="ctr">
                        <a:blipFill>
                          <a:blip r:embed="rId6"/>
                          <a:stretch>
                            <a:fillRect l="-188" t="-34416" r="-750" b="-10390"/>
                          </a:stretch>
                        </a:blipFill>
                      </a:tcPr>
                    </a:tc>
                    <a:extLst>
                      <a:ext uri="{0D108BD9-81ED-4DB2-BD59-A6C34878D82A}">
                        <a16:rowId xmlns:a16="http://schemas.microsoft.com/office/drawing/2014/main" val="10000"/>
                      </a:ext>
                    </a:extLst>
                  </a:tr>
                </a:tbl>
              </a:graphicData>
            </a:graphic>
          </p:graphicFrame>
        </mc:Fallback>
      </mc:AlternateContent>
    </p:spTree>
    <p:extLst>
      <p:ext uri="{BB962C8B-B14F-4D97-AF65-F5344CB8AC3E}">
        <p14:creationId xmlns:p14="http://schemas.microsoft.com/office/powerpoint/2010/main" val="19811780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9D558D6-D7CD-4D55-B564-9D729A07E15F}"/>
              </a:ext>
            </a:extLst>
          </p:cNvPr>
          <p:cNvSpPr>
            <a:spLocks noGrp="1"/>
          </p:cNvSpPr>
          <p:nvPr>
            <p:ph type="title"/>
          </p:nvPr>
        </p:nvSpPr>
        <p:spPr>
          <a:xfrm>
            <a:off x="3536372" y="215846"/>
            <a:ext cx="5119255" cy="1325563"/>
          </a:xfrm>
        </p:spPr>
        <p:txBody>
          <a:bodyPr vert="horz" lIns="91440" tIns="45720" rIns="91440" bIns="45720" rtlCol="0" anchor="ctr">
            <a:normAutofit/>
          </a:bodyPr>
          <a:lstStyle/>
          <a:p>
            <a:r>
              <a:rPr lang="pt-BR" sz="3000" b="1" dirty="0">
                <a:latin typeface="Arial" panose="020B0604020202020204" pitchFamily="34" charset="0"/>
                <a:cs typeface="Arial" panose="020B0604020202020204" pitchFamily="34" charset="0"/>
              </a:rPr>
              <a:t>Banco de dados do HDM-4</a:t>
            </a:r>
          </a:p>
        </p:txBody>
      </p:sp>
      <p:sp>
        <p:nvSpPr>
          <p:cNvPr id="6" name="Espaço Reservado para Conteúdo 2">
            <a:extLst>
              <a:ext uri="{FF2B5EF4-FFF2-40B4-BE49-F238E27FC236}">
                <a16:creationId xmlns:a16="http://schemas.microsoft.com/office/drawing/2014/main" id="{7047B0FF-81CA-4626-8814-53C523BEECCC}"/>
              </a:ext>
            </a:extLst>
          </p:cNvPr>
          <p:cNvSpPr>
            <a:spLocks noGrp="1"/>
          </p:cNvSpPr>
          <p:nvPr>
            <p:ph idx="1"/>
          </p:nvPr>
        </p:nvSpPr>
        <p:spPr>
          <a:xfrm>
            <a:off x="101916" y="1989245"/>
            <a:ext cx="4498305" cy="3498636"/>
          </a:xfrm>
        </p:spPr>
        <p:txBody>
          <a:bodyPr>
            <a:normAutofit fontScale="85000" lnSpcReduction="10000"/>
          </a:bodyPr>
          <a:lstStyle/>
          <a:p>
            <a:pPr algn="just"/>
            <a:r>
              <a:rPr lang="pt-BR" sz="2400" dirty="0">
                <a:latin typeface="Arial" panose="020B0604020202020204" pitchFamily="34" charset="0"/>
                <a:cs typeface="Arial" panose="020B0604020202020204" pitchFamily="34" charset="0"/>
              </a:rPr>
              <a:t>O HDM-4 contemplou o monitoramento de 50 unidades amostrais de rodovias brasileiras ao longo de 5 anos, com o objetivo de se calibrarem os modelos do HDM-4 para a realidade da rede brasileira de rodovias construídas e mantidas pelo DNIT;</a:t>
            </a:r>
          </a:p>
          <a:p>
            <a:pPr algn="just"/>
            <a:endParaRPr lang="pt-BR" sz="1200" dirty="0">
              <a:latin typeface="Arial" panose="020B0604020202020204" pitchFamily="34" charset="0"/>
              <a:cs typeface="Arial" panose="020B0604020202020204" pitchFamily="34" charset="0"/>
            </a:endParaRPr>
          </a:p>
          <a:p>
            <a:pPr algn="just"/>
            <a:r>
              <a:rPr lang="pt-BR" sz="2400" dirty="0">
                <a:latin typeface="Arial" panose="020B0604020202020204" pitchFamily="34" charset="0"/>
                <a:cs typeface="Arial" panose="020B0604020202020204" pitchFamily="34" charset="0"/>
              </a:rPr>
              <a:t>Foram selecionados os trechos com revestimentos em CBUQ:10 unidades de amostragem;</a:t>
            </a:r>
          </a:p>
          <a:p>
            <a:pPr algn="just"/>
            <a:endParaRPr lang="pt-BR" sz="2400" dirty="0">
              <a:latin typeface="Arial" panose="020B0604020202020204" pitchFamily="34" charset="0"/>
              <a:cs typeface="Arial" panose="020B0604020202020204" pitchFamily="34" charset="0"/>
            </a:endParaRPr>
          </a:p>
          <a:p>
            <a:pPr algn="just"/>
            <a:endParaRPr lang="pt-BR" sz="2400" dirty="0">
              <a:latin typeface="Arial" panose="020B0604020202020204" pitchFamily="34" charset="0"/>
              <a:cs typeface="Arial" panose="020B0604020202020204" pitchFamily="34" charset="0"/>
            </a:endParaRPr>
          </a:p>
          <a:p>
            <a:pPr algn="just"/>
            <a:endParaRPr lang="pt-BR" sz="2400" dirty="0">
              <a:latin typeface="Arial" panose="020B0604020202020204" pitchFamily="34" charset="0"/>
              <a:cs typeface="Arial" panose="020B0604020202020204" pitchFamily="34" charset="0"/>
            </a:endParaRPr>
          </a:p>
          <a:p>
            <a:pPr algn="just"/>
            <a:endParaRPr lang="pt-BR" sz="2400" dirty="0">
              <a:latin typeface="Arial" panose="020B0604020202020204" pitchFamily="34" charset="0"/>
              <a:cs typeface="Arial" panose="020B0604020202020204" pitchFamily="34" charset="0"/>
            </a:endParaRPr>
          </a:p>
          <a:p>
            <a:pPr algn="just"/>
            <a:endParaRPr lang="pt-BR" sz="2400" dirty="0">
              <a:latin typeface="Arial" panose="020B0604020202020204" pitchFamily="34" charset="0"/>
              <a:cs typeface="Arial" panose="020B0604020202020204" pitchFamily="34" charset="0"/>
            </a:endParaRPr>
          </a:p>
        </p:txBody>
      </p:sp>
      <p:pic>
        <p:nvPicPr>
          <p:cNvPr id="7" name="Imagem 6">
            <a:extLst>
              <a:ext uri="{FF2B5EF4-FFF2-40B4-BE49-F238E27FC236}">
                <a16:creationId xmlns:a16="http://schemas.microsoft.com/office/drawing/2014/main" id="{1C655895-C437-473F-B8AA-4BB6E10A40DD}"/>
              </a:ext>
            </a:extLst>
          </p:cNvPr>
          <p:cNvPicPr>
            <a:picLocks noChangeAspect="1"/>
          </p:cNvPicPr>
          <p:nvPr/>
        </p:nvPicPr>
        <p:blipFill>
          <a:blip r:embed="rId3"/>
          <a:stretch>
            <a:fillRect/>
          </a:stretch>
        </p:blipFill>
        <p:spPr>
          <a:xfrm>
            <a:off x="4918876" y="1690688"/>
            <a:ext cx="6657975" cy="4095750"/>
          </a:xfrm>
          <a:prstGeom prst="rect">
            <a:avLst/>
          </a:prstGeom>
        </p:spPr>
      </p:pic>
    </p:spTree>
    <p:extLst>
      <p:ext uri="{BB962C8B-B14F-4D97-AF65-F5344CB8AC3E}">
        <p14:creationId xmlns:p14="http://schemas.microsoft.com/office/powerpoint/2010/main" val="29685983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9D558D6-D7CD-4D55-B564-9D729A07E15F}"/>
              </a:ext>
            </a:extLst>
          </p:cNvPr>
          <p:cNvSpPr>
            <a:spLocks noGrp="1"/>
          </p:cNvSpPr>
          <p:nvPr>
            <p:ph type="title"/>
          </p:nvPr>
        </p:nvSpPr>
        <p:spPr>
          <a:xfrm>
            <a:off x="2982190" y="285712"/>
            <a:ext cx="6227618" cy="1325563"/>
          </a:xfrm>
        </p:spPr>
        <p:txBody>
          <a:bodyPr vert="horz" lIns="91440" tIns="45720" rIns="91440" bIns="45720" rtlCol="0" anchor="ctr">
            <a:normAutofit/>
          </a:bodyPr>
          <a:lstStyle/>
          <a:p>
            <a:r>
              <a:rPr lang="pt-BR" sz="3000" b="1" dirty="0">
                <a:latin typeface="Arial" panose="020B0604020202020204" pitchFamily="34" charset="0"/>
                <a:cs typeface="Arial" panose="020B0604020202020204" pitchFamily="34" charset="0"/>
              </a:rPr>
              <a:t>Resultados das </a:t>
            </a:r>
            <a:r>
              <a:rPr lang="pt-BR" sz="3000" b="1" dirty="0" err="1">
                <a:latin typeface="Arial" panose="020B0604020202020204" pitchFamily="34" charset="0"/>
                <a:cs typeface="Arial" panose="020B0604020202020204" pitchFamily="34" charset="0"/>
              </a:rPr>
              <a:t>UA’s</a:t>
            </a:r>
            <a:r>
              <a:rPr lang="pt-BR" sz="3000" b="1" dirty="0">
                <a:latin typeface="Arial" panose="020B0604020202020204" pitchFamily="34" charset="0"/>
                <a:cs typeface="Arial" panose="020B0604020202020204" pitchFamily="34" charset="0"/>
              </a:rPr>
              <a:t> do HDM-4</a:t>
            </a:r>
          </a:p>
        </p:txBody>
      </p:sp>
      <p:sp>
        <p:nvSpPr>
          <p:cNvPr id="6" name="Espaço Reservado para Conteúdo 2">
            <a:extLst>
              <a:ext uri="{FF2B5EF4-FFF2-40B4-BE49-F238E27FC236}">
                <a16:creationId xmlns:a16="http://schemas.microsoft.com/office/drawing/2014/main" id="{9514F86A-D63C-4577-9FFC-4DDD64F2E30E}"/>
              </a:ext>
            </a:extLst>
          </p:cNvPr>
          <p:cNvSpPr>
            <a:spLocks noGrp="1"/>
          </p:cNvSpPr>
          <p:nvPr>
            <p:ph idx="1"/>
          </p:nvPr>
        </p:nvSpPr>
        <p:spPr>
          <a:xfrm>
            <a:off x="242256" y="1515981"/>
            <a:ext cx="11707486" cy="803500"/>
          </a:xfrm>
        </p:spPr>
        <p:txBody>
          <a:bodyPr/>
          <a:lstStyle/>
          <a:p>
            <a:r>
              <a:rPr lang="pt-BR" sz="2400" dirty="0">
                <a:latin typeface="Arial" panose="020B0604020202020204" pitchFamily="34" charset="0"/>
                <a:cs typeface="Arial" panose="020B0604020202020204" pitchFamily="34" charset="0"/>
              </a:rPr>
              <a:t>Área trincada utilizando a metodologia da grelha (</a:t>
            </a:r>
            <a:r>
              <a:rPr lang="pt-BR" sz="2400" dirty="0" err="1">
                <a:latin typeface="Arial" panose="020B0604020202020204" pitchFamily="34" charset="0"/>
                <a:cs typeface="Arial" panose="020B0604020202020204" pitchFamily="34" charset="0"/>
              </a:rPr>
              <a:t>DNIT</a:t>
            </a:r>
            <a:r>
              <a:rPr lang="pt-BR" sz="2400" dirty="0">
                <a:latin typeface="Arial" panose="020B0604020202020204" pitchFamily="34" charset="0"/>
                <a:cs typeface="Arial" panose="020B0604020202020204" pitchFamily="34" charset="0"/>
              </a:rPr>
              <a:t> 433/2021 - PRO):</a:t>
            </a:r>
          </a:p>
        </p:txBody>
      </p:sp>
      <p:graphicFrame>
        <p:nvGraphicFramePr>
          <p:cNvPr id="9" name="Gráfico 8">
            <a:extLst>
              <a:ext uri="{FF2B5EF4-FFF2-40B4-BE49-F238E27FC236}">
                <a16:creationId xmlns:a16="http://schemas.microsoft.com/office/drawing/2014/main" id="{055B3F05-26FA-468F-BD8A-305F3F4F8B71}"/>
              </a:ext>
            </a:extLst>
          </p:cNvPr>
          <p:cNvGraphicFramePr>
            <a:graphicFrameLocks/>
          </p:cNvGraphicFramePr>
          <p:nvPr>
            <p:extLst>
              <p:ext uri="{D42A27DB-BD31-4B8C-83A1-F6EECF244321}">
                <p14:modId xmlns:p14="http://schemas.microsoft.com/office/powerpoint/2010/main" val="2672705253"/>
              </p:ext>
            </p:extLst>
          </p:nvPr>
        </p:nvGraphicFramePr>
        <p:xfrm>
          <a:off x="1461919" y="2025852"/>
          <a:ext cx="8414340" cy="427555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9692878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5B8A7A9-6F97-4BEA-95E0-E84E593D1B66}"/>
              </a:ext>
            </a:extLst>
          </p:cNvPr>
          <p:cNvSpPr txBox="1">
            <a:spLocks/>
          </p:cNvSpPr>
          <p:nvPr/>
        </p:nvSpPr>
        <p:spPr>
          <a:xfrm>
            <a:off x="1872488" y="669069"/>
            <a:ext cx="8643111" cy="834754"/>
          </a:xfrm>
          <a:prstGeom prst="rect">
            <a:avLst/>
          </a:prstGeom>
        </p:spPr>
        <p:txBody>
          <a:bodyPr vert="horz" lIns="91440" tIns="45720" rIns="91440" bIns="45720" rtlCol="0" anchor="ctr">
            <a:normAutofit/>
          </a:bodyPr>
          <a:lstStyle>
            <a:lvl1pPr>
              <a:lnSpc>
                <a:spcPct val="90000"/>
              </a:lnSpc>
              <a:spcBef>
                <a:spcPct val="0"/>
              </a:spcBef>
              <a:buNone/>
              <a:defRPr sz="3000">
                <a:latin typeface="Arial" panose="020B0604020202020204" pitchFamily="34" charset="0"/>
                <a:ea typeface="+mj-ea"/>
                <a:cs typeface="Arial" panose="020B0604020202020204" pitchFamily="34" charset="0"/>
              </a:defRPr>
            </a:lvl1pPr>
          </a:lstStyle>
          <a:p>
            <a:r>
              <a:rPr lang="pt-BR" b="1" dirty="0"/>
              <a:t>Combinação: HDM-4 + Banco de dados UFSM</a:t>
            </a:r>
          </a:p>
        </p:txBody>
      </p:sp>
      <p:sp>
        <p:nvSpPr>
          <p:cNvPr id="5" name="Espaço Reservado para Conteúdo 2">
            <a:extLst>
              <a:ext uri="{FF2B5EF4-FFF2-40B4-BE49-F238E27FC236}">
                <a16:creationId xmlns:a16="http://schemas.microsoft.com/office/drawing/2014/main" id="{F8BFF32C-CA60-436D-B020-9C8D08F12951}"/>
              </a:ext>
            </a:extLst>
          </p:cNvPr>
          <p:cNvSpPr txBox="1">
            <a:spLocks/>
          </p:cNvSpPr>
          <p:nvPr/>
        </p:nvSpPr>
        <p:spPr>
          <a:xfrm>
            <a:off x="67764" y="1503823"/>
            <a:ext cx="11707486" cy="8035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t-BR" sz="2400" dirty="0">
                <a:latin typeface="Arial" panose="020B0604020202020204" pitchFamily="34" charset="0"/>
                <a:cs typeface="Arial" panose="020B0604020202020204" pitchFamily="34" charset="0"/>
              </a:rPr>
              <a:t>Área trincada utilizando a metodologia da grelha (DNIT 433/2021 - PRO):</a:t>
            </a:r>
          </a:p>
        </p:txBody>
      </p:sp>
      <p:sp>
        <p:nvSpPr>
          <p:cNvPr id="6" name="CaixaDeTexto 5">
            <a:extLst>
              <a:ext uri="{FF2B5EF4-FFF2-40B4-BE49-F238E27FC236}">
                <a16:creationId xmlns:a16="http://schemas.microsoft.com/office/drawing/2014/main" id="{D70827DF-E441-4818-9173-30DDCFA77AE2}"/>
              </a:ext>
            </a:extLst>
          </p:cNvPr>
          <p:cNvSpPr txBox="1"/>
          <p:nvPr/>
        </p:nvSpPr>
        <p:spPr>
          <a:xfrm>
            <a:off x="9124122" y="2338577"/>
            <a:ext cx="2856733" cy="1384995"/>
          </a:xfrm>
          <a:prstGeom prst="rect">
            <a:avLst/>
          </a:prstGeom>
          <a:noFill/>
        </p:spPr>
        <p:txBody>
          <a:bodyPr wrap="square" rtlCol="0">
            <a:spAutoFit/>
          </a:bodyPr>
          <a:lstStyle/>
          <a:p>
            <a:pPr algn="just"/>
            <a:r>
              <a:rPr lang="pt-BR" sz="1400" dirty="0">
                <a:latin typeface="Arial" panose="020B0604020202020204" pitchFamily="34" charset="0"/>
                <a:cs typeface="Arial" panose="020B0604020202020204" pitchFamily="34" charset="0"/>
              </a:rPr>
              <a:t>Em novas avaliações de campo a equipe definiu como premissa que as medições de AT fossem realizadas aplicando as duas metodologias para possibilitar esta etapa de estudo.</a:t>
            </a:r>
          </a:p>
        </p:txBody>
      </p:sp>
      <p:graphicFrame>
        <p:nvGraphicFramePr>
          <p:cNvPr id="7" name="Gráfico 6">
            <a:extLst>
              <a:ext uri="{FF2B5EF4-FFF2-40B4-BE49-F238E27FC236}">
                <a16:creationId xmlns:a16="http://schemas.microsoft.com/office/drawing/2014/main" id="{2D86F85A-0004-494A-904F-5E4F05818C67}"/>
              </a:ext>
            </a:extLst>
          </p:cNvPr>
          <p:cNvGraphicFramePr>
            <a:graphicFrameLocks/>
          </p:cNvGraphicFramePr>
          <p:nvPr>
            <p:extLst>
              <p:ext uri="{D42A27DB-BD31-4B8C-83A1-F6EECF244321}">
                <p14:modId xmlns:p14="http://schemas.microsoft.com/office/powerpoint/2010/main" val="906609270"/>
              </p:ext>
            </p:extLst>
          </p:nvPr>
        </p:nvGraphicFramePr>
        <p:xfrm>
          <a:off x="211145" y="2193338"/>
          <a:ext cx="8595483" cy="434346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7733654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95C9F86D-F1A3-4503-BA9C-8195C3599F0B}"/>
              </a:ext>
            </a:extLst>
          </p:cNvPr>
          <p:cNvSpPr txBox="1">
            <a:spLocks/>
          </p:cNvSpPr>
          <p:nvPr/>
        </p:nvSpPr>
        <p:spPr>
          <a:xfrm>
            <a:off x="1802262" y="791129"/>
            <a:ext cx="9503048" cy="834754"/>
          </a:xfrm>
          <a:prstGeom prst="rect">
            <a:avLst/>
          </a:prstGeom>
        </p:spPr>
        <p:txBody>
          <a:bodyPr vert="horz" lIns="91440" tIns="45720" rIns="91440" bIns="45720" rtlCol="0" anchor="ctr">
            <a:normAutofit/>
          </a:bodyPr>
          <a:lstStyle>
            <a:defPPr>
              <a:defRPr lang="pt-BR"/>
            </a:defPPr>
            <a:lvl1pPr>
              <a:lnSpc>
                <a:spcPct val="90000"/>
              </a:lnSpc>
              <a:spcBef>
                <a:spcPct val="0"/>
              </a:spcBef>
              <a:buNone/>
              <a:defRPr sz="3000">
                <a:latin typeface="Arial" panose="020B0604020202020204" pitchFamily="34" charset="0"/>
                <a:ea typeface="+mj-ea"/>
                <a:cs typeface="Arial" panose="020B0604020202020204" pitchFamily="34" charset="0"/>
              </a:defRPr>
            </a:lvl1pPr>
          </a:lstStyle>
          <a:p>
            <a:r>
              <a:rPr lang="pt-BR" b="1" dirty="0"/>
              <a:t>A IMPORTÂNCIA DOS TRECHOS EXPERIMENTAIS</a:t>
            </a:r>
          </a:p>
        </p:txBody>
      </p:sp>
      <p:sp>
        <p:nvSpPr>
          <p:cNvPr id="5" name="Espaço Reservado para Conteúdo 5">
            <a:extLst>
              <a:ext uri="{FF2B5EF4-FFF2-40B4-BE49-F238E27FC236}">
                <a16:creationId xmlns:a16="http://schemas.microsoft.com/office/drawing/2014/main" id="{9B1C0DF9-A004-42E1-850C-8395C2C4571F}"/>
              </a:ext>
            </a:extLst>
          </p:cNvPr>
          <p:cNvSpPr txBox="1">
            <a:spLocks/>
          </p:cNvSpPr>
          <p:nvPr/>
        </p:nvSpPr>
        <p:spPr>
          <a:xfrm>
            <a:off x="344763" y="1862017"/>
            <a:ext cx="7186023" cy="352520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pt-BR" sz="1800" dirty="0">
                <a:latin typeface="Arial" panose="020B0604020202020204" pitchFamily="34" charset="0"/>
                <a:ea typeface="Calibri" panose="020F0502020204030204" pitchFamily="34" charset="0"/>
                <a:cs typeface="Arial" panose="020B0604020202020204" pitchFamily="34" charset="0"/>
              </a:rPr>
              <a:t>Diferentes bancos de dados fornecidos pelo IPR/DNIT, para análise de possível inclusão como dados de calibração;</a:t>
            </a:r>
          </a:p>
          <a:p>
            <a:pPr algn="just"/>
            <a:endParaRPr lang="pt-BR" sz="1800" dirty="0">
              <a:latin typeface="Arial" panose="020B0604020202020204" pitchFamily="34" charset="0"/>
              <a:ea typeface="Calibri" panose="020F0502020204030204" pitchFamily="34" charset="0"/>
              <a:cs typeface="Arial" panose="020B0604020202020204" pitchFamily="34" charset="0"/>
            </a:endParaRPr>
          </a:p>
          <a:p>
            <a:pPr algn="just"/>
            <a:r>
              <a:rPr lang="pt-BR" sz="1800" b="1" dirty="0">
                <a:latin typeface="Arial" panose="020B0604020202020204" pitchFamily="34" charset="0"/>
                <a:ea typeface="Calibri" panose="020F0502020204030204" pitchFamily="34" charset="0"/>
                <a:cs typeface="Arial" panose="020B0604020202020204" pitchFamily="34" charset="0"/>
              </a:rPr>
              <a:t>Desafio: condução de todos os ensaios de laboratório e monitoramento de campo;</a:t>
            </a:r>
          </a:p>
          <a:p>
            <a:pPr algn="just"/>
            <a:endParaRPr lang="pt-BR" sz="1800" dirty="0">
              <a:latin typeface="Arial" panose="020B0604020202020204" pitchFamily="34" charset="0"/>
              <a:cs typeface="Arial" panose="020B0604020202020204" pitchFamily="34" charset="0"/>
            </a:endParaRPr>
          </a:p>
          <a:p>
            <a:pPr algn="just"/>
            <a:r>
              <a:rPr lang="pt-BR" sz="1800" dirty="0">
                <a:latin typeface="Arial" panose="020B0604020202020204" pitchFamily="34" charset="0"/>
                <a:ea typeface="Calibri" panose="020F0502020204030204" pitchFamily="34" charset="0"/>
                <a:cs typeface="Arial" panose="020B0604020202020204" pitchFamily="34" charset="0"/>
              </a:rPr>
              <a:t>Trechos com as características de construção em pavimentos típicos flexíveis e entre 100 e 300 metros;</a:t>
            </a:r>
          </a:p>
          <a:p>
            <a:pPr algn="just"/>
            <a:endParaRPr lang="pt-BR" sz="1800" dirty="0">
              <a:latin typeface="Arial" panose="020B0604020202020204" pitchFamily="34" charset="0"/>
              <a:ea typeface="Calibri" panose="020F0502020204030204" pitchFamily="34" charset="0"/>
              <a:cs typeface="Arial" panose="020B0604020202020204" pitchFamily="34" charset="0"/>
            </a:endParaRPr>
          </a:p>
          <a:p>
            <a:pPr algn="just"/>
            <a:r>
              <a:rPr lang="pt-BR" sz="1800" dirty="0">
                <a:latin typeface="Arial" panose="020B0604020202020204" pitchFamily="34" charset="0"/>
                <a:ea typeface="Calibri" panose="020F0502020204030204" pitchFamily="34" charset="0"/>
                <a:cs typeface="Arial" panose="020B0604020202020204" pitchFamily="34" charset="0"/>
              </a:rPr>
              <a:t>Atendimento ao Guia PRO-</a:t>
            </a:r>
            <a:r>
              <a:rPr lang="pt-BR" sz="1800" dirty="0" err="1">
                <a:latin typeface="Arial" panose="020B0604020202020204" pitchFamily="34" charset="0"/>
                <a:ea typeface="Calibri" panose="020F0502020204030204" pitchFamily="34" charset="0"/>
                <a:cs typeface="Arial" panose="020B0604020202020204" pitchFamily="34" charset="0"/>
              </a:rPr>
              <a:t>MeDiNa</a:t>
            </a:r>
            <a:r>
              <a:rPr lang="pt-BR" sz="1800" dirty="0">
                <a:latin typeface="Arial" panose="020B0604020202020204" pitchFamily="34" charset="0"/>
                <a:ea typeface="Calibri" panose="020F0502020204030204" pitchFamily="34" charset="0"/>
                <a:cs typeface="Arial" panose="020B0604020202020204" pitchFamily="34" charset="0"/>
              </a:rPr>
              <a:t>;</a:t>
            </a:r>
          </a:p>
          <a:p>
            <a:pPr algn="just"/>
            <a:endParaRPr lang="pt-BR" sz="1800" dirty="0">
              <a:latin typeface="Arial" panose="020B0604020202020204" pitchFamily="34" charset="0"/>
              <a:cs typeface="Arial" panose="020B0604020202020204" pitchFamily="34" charset="0"/>
            </a:endParaRPr>
          </a:p>
          <a:p>
            <a:pPr algn="just"/>
            <a:r>
              <a:rPr lang="pt-BR" sz="1800" b="1" dirty="0">
                <a:latin typeface="Arial" panose="020B0604020202020204" pitchFamily="34" charset="0"/>
                <a:ea typeface="Calibri" panose="020F0502020204030204" pitchFamily="34" charset="0"/>
                <a:cs typeface="Arial" panose="020B0604020202020204" pitchFamily="34" charset="0"/>
              </a:rPr>
              <a:t>Desafio: Manter uma programação de monitoramento com apoio e incentivo do IPR/DNIT´.</a:t>
            </a:r>
          </a:p>
          <a:p>
            <a:pPr algn="just"/>
            <a:endParaRPr lang="pt-BR" sz="1800" dirty="0">
              <a:latin typeface="Arial" panose="020B0604020202020204" pitchFamily="34" charset="0"/>
              <a:ea typeface="Calibri" panose="020F0502020204030204" pitchFamily="34" charset="0"/>
              <a:cs typeface="Arial" panose="020B0604020202020204" pitchFamily="34" charset="0"/>
            </a:endParaRPr>
          </a:p>
        </p:txBody>
      </p:sp>
      <p:graphicFrame>
        <p:nvGraphicFramePr>
          <p:cNvPr id="6" name="Diagrama 5">
            <a:extLst>
              <a:ext uri="{FF2B5EF4-FFF2-40B4-BE49-F238E27FC236}">
                <a16:creationId xmlns:a16="http://schemas.microsoft.com/office/drawing/2014/main" id="{3D7F2B0F-8D69-4E72-AD01-88578741F3BD}"/>
              </a:ext>
            </a:extLst>
          </p:cNvPr>
          <p:cNvGraphicFramePr/>
          <p:nvPr>
            <p:extLst>
              <p:ext uri="{D42A27DB-BD31-4B8C-83A1-F6EECF244321}">
                <p14:modId xmlns:p14="http://schemas.microsoft.com/office/powerpoint/2010/main" val="1997543525"/>
              </p:ext>
            </p:extLst>
          </p:nvPr>
        </p:nvGraphicFramePr>
        <p:xfrm>
          <a:off x="6822666" y="1862017"/>
          <a:ext cx="5369334" cy="352520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CaixaDeTexto 7">
            <a:extLst>
              <a:ext uri="{FF2B5EF4-FFF2-40B4-BE49-F238E27FC236}">
                <a16:creationId xmlns:a16="http://schemas.microsoft.com/office/drawing/2014/main" id="{832FA3F6-7AF2-4185-BA35-BD67C0AEE278}"/>
              </a:ext>
            </a:extLst>
          </p:cNvPr>
          <p:cNvSpPr txBox="1"/>
          <p:nvPr/>
        </p:nvSpPr>
        <p:spPr>
          <a:xfrm>
            <a:off x="10073391" y="3486118"/>
            <a:ext cx="1539490" cy="276999"/>
          </a:xfrm>
          <a:prstGeom prst="rect">
            <a:avLst/>
          </a:prstGeom>
          <a:noFill/>
        </p:spPr>
        <p:txBody>
          <a:bodyPr wrap="square" rtlCol="0">
            <a:spAutoFit/>
          </a:bodyPr>
          <a:lstStyle/>
          <a:p>
            <a:r>
              <a:rPr lang="pt-BR" sz="1150" b="1" dirty="0">
                <a:latin typeface="Arial" panose="020B0604020202020204" pitchFamily="34" charset="0"/>
                <a:cs typeface="Arial" panose="020B0604020202020204" pitchFamily="34" charset="0"/>
              </a:rPr>
              <a:t>Concessionárias</a:t>
            </a:r>
          </a:p>
        </p:txBody>
      </p:sp>
    </p:spTree>
    <p:extLst>
      <p:ext uri="{BB962C8B-B14F-4D97-AF65-F5344CB8AC3E}">
        <p14:creationId xmlns:p14="http://schemas.microsoft.com/office/powerpoint/2010/main" val="11458109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01B7B54-5F39-47D5-A2D9-1FB4F10E7C4B}"/>
              </a:ext>
            </a:extLst>
          </p:cNvPr>
          <p:cNvSpPr txBox="1">
            <a:spLocks/>
          </p:cNvSpPr>
          <p:nvPr/>
        </p:nvSpPr>
        <p:spPr>
          <a:xfrm>
            <a:off x="1453126" y="572274"/>
            <a:ext cx="9339565" cy="834754"/>
          </a:xfrm>
          <a:prstGeom prst="rect">
            <a:avLst/>
          </a:prstGeom>
        </p:spPr>
        <p:txBody>
          <a:bodyPr vert="horz" lIns="91440" tIns="45720" rIns="91440" bIns="45720" rtlCol="0" anchor="ctr">
            <a:normAutofit/>
          </a:bodyPr>
          <a:lstStyle>
            <a:defPPr>
              <a:defRPr lang="pt-BR"/>
            </a:defPPr>
            <a:lvl1pPr>
              <a:lnSpc>
                <a:spcPct val="90000"/>
              </a:lnSpc>
              <a:spcBef>
                <a:spcPct val="0"/>
              </a:spcBef>
              <a:buNone/>
              <a:defRPr sz="3000">
                <a:latin typeface="Arial" panose="020B0604020202020204" pitchFamily="34" charset="0"/>
                <a:ea typeface="+mj-ea"/>
                <a:cs typeface="Arial" panose="020B0604020202020204" pitchFamily="34" charset="0"/>
              </a:defRPr>
            </a:lvl1pPr>
          </a:lstStyle>
          <a:p>
            <a:r>
              <a:rPr lang="pt-BR" b="1" dirty="0"/>
              <a:t>Implantação de trechos experimentais rodoviários</a:t>
            </a:r>
          </a:p>
        </p:txBody>
      </p:sp>
      <p:sp>
        <p:nvSpPr>
          <p:cNvPr id="3" name="Espaço Reservado para Conteúdo 5">
            <a:extLst>
              <a:ext uri="{FF2B5EF4-FFF2-40B4-BE49-F238E27FC236}">
                <a16:creationId xmlns:a16="http://schemas.microsoft.com/office/drawing/2014/main" id="{55626FB1-893B-409E-B23A-F3D49C63163F}"/>
              </a:ext>
            </a:extLst>
          </p:cNvPr>
          <p:cNvSpPr txBox="1">
            <a:spLocks/>
          </p:cNvSpPr>
          <p:nvPr/>
        </p:nvSpPr>
        <p:spPr>
          <a:xfrm>
            <a:off x="226306" y="1968106"/>
            <a:ext cx="5601764" cy="478717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pt-BR" sz="2000" b="1" dirty="0">
                <a:latin typeface="Arial" panose="020B0604020202020204" pitchFamily="34" charset="0"/>
                <a:ea typeface="Calibri" panose="020F0502020204030204" pitchFamily="34" charset="0"/>
                <a:cs typeface="Times New Roman" panose="02020603050405020304" pitchFamily="18" charset="0"/>
              </a:rPr>
              <a:t>BR-316/PI, BR-235/BA, BR-135/</a:t>
            </a:r>
            <a:r>
              <a:rPr lang="pt-BR" sz="2000" b="1" dirty="0">
                <a:ea typeface="Calibri" panose="020F0502020204030204" pitchFamily="34" charset="0"/>
                <a:cs typeface="Times New Roman" panose="02020603050405020304" pitchFamily="18" charset="0"/>
              </a:rPr>
              <a:t>MA</a:t>
            </a:r>
            <a:r>
              <a:rPr lang="pt-BR" sz="2000" b="1" dirty="0">
                <a:latin typeface="Arial" panose="020B0604020202020204" pitchFamily="34" charset="0"/>
                <a:ea typeface="Calibri" panose="020F0502020204030204" pitchFamily="34" charset="0"/>
                <a:cs typeface="Times New Roman" panose="02020603050405020304" pitchFamily="18" charset="0"/>
              </a:rPr>
              <a:t> e BR-428/PE</a:t>
            </a:r>
            <a:r>
              <a:rPr lang="pt-BR" sz="2000" b="1" dirty="0">
                <a:ea typeface="Calibri" panose="020F0502020204030204" pitchFamily="34" charset="0"/>
                <a:cs typeface="Times New Roman" panose="02020603050405020304" pitchFamily="18" charset="0"/>
              </a:rPr>
              <a:t>;</a:t>
            </a:r>
          </a:p>
          <a:p>
            <a:pPr algn="just"/>
            <a:endParaRPr lang="pt-BR" sz="2000" dirty="0">
              <a:ea typeface="Calibri" panose="020F0502020204030204" pitchFamily="34" charset="0"/>
              <a:cs typeface="Times New Roman" panose="02020603050405020304" pitchFamily="18" charset="0"/>
            </a:endParaRPr>
          </a:p>
          <a:p>
            <a:pPr algn="just"/>
            <a:r>
              <a:rPr lang="pt-BR" sz="2000" b="1" dirty="0">
                <a:latin typeface="Arial" panose="020B0604020202020204" pitchFamily="34" charset="0"/>
                <a:ea typeface="Calibri" panose="020F0502020204030204" pitchFamily="34" charset="0"/>
              </a:rPr>
              <a:t>IPR/DNIT</a:t>
            </a:r>
            <a:r>
              <a:rPr lang="pt-BR" sz="2000" dirty="0">
                <a:latin typeface="Arial" panose="020B0604020202020204" pitchFamily="34" charset="0"/>
                <a:ea typeface="Calibri" panose="020F0502020204030204" pitchFamily="34" charset="0"/>
              </a:rPr>
              <a:t>: localização dos trechos e a instrução quanto à necessidade de </a:t>
            </a:r>
            <a:r>
              <a:rPr lang="pt-BR" sz="2000" b="1" dirty="0">
                <a:latin typeface="Arial" panose="020B0604020202020204" pitchFamily="34" charset="0"/>
                <a:ea typeface="Calibri" panose="020F0502020204030204" pitchFamily="34" charset="0"/>
              </a:rPr>
              <a:t>realização de ensaios de campo e laboratório às </a:t>
            </a:r>
            <a:r>
              <a:rPr lang="pt-BR" sz="2000" b="1" dirty="0" err="1">
                <a:latin typeface="Arial" panose="020B0604020202020204" pitchFamily="34" charset="0"/>
                <a:ea typeface="Calibri" panose="020F0502020204030204" pitchFamily="34" charset="0"/>
              </a:rPr>
              <a:t>SR</a:t>
            </a:r>
            <a:r>
              <a:rPr lang="pt-BR" sz="2000" dirty="0" err="1">
                <a:latin typeface="Arial" panose="020B0604020202020204" pitchFamily="34" charset="0"/>
                <a:ea typeface="Calibri" panose="020F0502020204030204" pitchFamily="34" charset="0"/>
              </a:rPr>
              <a:t>s</a:t>
            </a:r>
            <a:r>
              <a:rPr lang="pt-BR" sz="2000" dirty="0">
                <a:latin typeface="Arial" panose="020B0604020202020204" pitchFamily="34" charset="0"/>
                <a:ea typeface="Calibri" panose="020F0502020204030204" pitchFamily="34" charset="0"/>
                <a:cs typeface="Times New Roman" panose="02020603050405020304" pitchFamily="18" charset="0"/>
              </a:rPr>
              <a:t>;</a:t>
            </a:r>
          </a:p>
          <a:p>
            <a:pPr algn="just"/>
            <a:endParaRPr lang="pt-BR" sz="2000" dirty="0">
              <a:latin typeface="Arial" panose="020B0604020202020204" pitchFamily="34" charset="0"/>
              <a:ea typeface="Calibri" panose="020F0502020204030204" pitchFamily="34" charset="0"/>
              <a:cs typeface="Times New Roman" panose="02020603050405020304" pitchFamily="18" charset="0"/>
            </a:endParaRPr>
          </a:p>
          <a:p>
            <a:pPr algn="just"/>
            <a:r>
              <a:rPr lang="pt-BR" sz="2000" b="1" dirty="0">
                <a:latin typeface="Arial" panose="020B0604020202020204" pitchFamily="34" charset="0"/>
                <a:ea typeface="Calibri" panose="020F0502020204030204" pitchFamily="34" charset="0"/>
              </a:rPr>
              <a:t>Equipe do projeto</a:t>
            </a:r>
            <a:r>
              <a:rPr lang="pt-BR" sz="2000" dirty="0">
                <a:latin typeface="Arial" panose="020B0604020202020204" pitchFamily="34" charset="0"/>
                <a:ea typeface="Calibri" panose="020F0502020204030204" pitchFamily="34" charset="0"/>
              </a:rPr>
              <a:t>: </a:t>
            </a:r>
            <a:r>
              <a:rPr lang="pt-BR" sz="2000" b="1" dirty="0">
                <a:ea typeface="Calibri" panose="020F0502020204030204" pitchFamily="34" charset="0"/>
              </a:rPr>
              <a:t>apoio ao IPR/DNIT</a:t>
            </a:r>
            <a:r>
              <a:rPr lang="pt-BR" sz="2000" dirty="0">
                <a:ea typeface="Calibri" panose="020F0502020204030204" pitchFamily="34" charset="0"/>
              </a:rPr>
              <a:t>, </a:t>
            </a:r>
            <a:r>
              <a:rPr lang="pt-BR" sz="2000" b="1" dirty="0">
                <a:latin typeface="Arial" panose="020B0604020202020204" pitchFamily="34" charset="0"/>
                <a:ea typeface="Calibri" panose="020F0502020204030204" pitchFamily="34" charset="0"/>
              </a:rPr>
              <a:t>proposição de soluções </a:t>
            </a:r>
            <a:r>
              <a:rPr lang="pt-BR" sz="2000" dirty="0">
                <a:latin typeface="Arial" panose="020B0604020202020204" pitchFamily="34" charset="0"/>
                <a:ea typeface="Calibri" panose="020F0502020204030204" pitchFamily="34" charset="0"/>
              </a:rPr>
              <a:t>de construção</a:t>
            </a:r>
            <a:r>
              <a:rPr lang="pt-BR" sz="2000" dirty="0">
                <a:ea typeface="Calibri" panose="020F0502020204030204" pitchFamily="34" charset="0"/>
              </a:rPr>
              <a:t> </a:t>
            </a:r>
            <a:r>
              <a:rPr lang="pt-BR" sz="2000" dirty="0">
                <a:latin typeface="Arial" panose="020B0604020202020204" pitchFamily="34" charset="0"/>
                <a:ea typeface="Calibri" panose="020F0502020204030204" pitchFamily="34" charset="0"/>
              </a:rPr>
              <a:t>e </a:t>
            </a:r>
            <a:r>
              <a:rPr lang="pt-BR" sz="2000" b="1" dirty="0">
                <a:latin typeface="Arial" panose="020B0604020202020204" pitchFamily="34" charset="0"/>
                <a:ea typeface="Calibri" panose="020F0502020204030204" pitchFamily="34" charset="0"/>
              </a:rPr>
              <a:t>orientação em campo </a:t>
            </a:r>
            <a:r>
              <a:rPr lang="pt-BR" sz="2000" dirty="0">
                <a:latin typeface="Arial" panose="020B0604020202020204" pitchFamily="34" charset="0"/>
                <a:ea typeface="Calibri" panose="020F0502020204030204" pitchFamily="34" charset="0"/>
              </a:rPr>
              <a:t>sobre a coleta dos materiais e realização de ensaios.</a:t>
            </a:r>
            <a:endParaRPr lang="pt-BR" sz="2000" dirty="0"/>
          </a:p>
        </p:txBody>
      </p:sp>
      <p:pic>
        <p:nvPicPr>
          <p:cNvPr id="5" name="Imagem 4" descr="Interface gráfica do usuário, Aplicativo&#10;&#10;Descrição gerada automaticamente">
            <a:extLst>
              <a:ext uri="{FF2B5EF4-FFF2-40B4-BE49-F238E27FC236}">
                <a16:creationId xmlns:a16="http://schemas.microsoft.com/office/drawing/2014/main" id="{68117135-26E2-4E51-9E06-5DD2ADED9603}"/>
              </a:ext>
            </a:extLst>
          </p:cNvPr>
          <p:cNvPicPr>
            <a:picLocks noChangeAspect="1"/>
          </p:cNvPicPr>
          <p:nvPr/>
        </p:nvPicPr>
        <p:blipFill rotWithShape="1">
          <a:blip r:embed="rId3">
            <a:extLst>
              <a:ext uri="{28A0092B-C50C-407E-A947-70E740481C1C}">
                <a14:useLocalDpi xmlns:a14="http://schemas.microsoft.com/office/drawing/2010/main" val="0"/>
              </a:ext>
            </a:extLst>
          </a:blip>
          <a:srcRect r="38411"/>
          <a:stretch/>
        </p:blipFill>
        <p:spPr>
          <a:xfrm>
            <a:off x="6212098" y="1396469"/>
            <a:ext cx="5979902" cy="5461531"/>
          </a:xfrm>
          <a:prstGeom prst="rect">
            <a:avLst/>
          </a:prstGeom>
        </p:spPr>
      </p:pic>
      <p:sp>
        <p:nvSpPr>
          <p:cNvPr id="6" name="CaixaDeTexto 5">
            <a:extLst>
              <a:ext uri="{FF2B5EF4-FFF2-40B4-BE49-F238E27FC236}">
                <a16:creationId xmlns:a16="http://schemas.microsoft.com/office/drawing/2014/main" id="{B6E38827-A034-49A6-988F-79403FDC8957}"/>
              </a:ext>
            </a:extLst>
          </p:cNvPr>
          <p:cNvSpPr txBox="1"/>
          <p:nvPr/>
        </p:nvSpPr>
        <p:spPr>
          <a:xfrm>
            <a:off x="10017989" y="1865388"/>
            <a:ext cx="1184222" cy="276999"/>
          </a:xfrm>
          <a:prstGeom prst="rect">
            <a:avLst/>
          </a:prstGeom>
          <a:noFill/>
        </p:spPr>
        <p:txBody>
          <a:bodyPr wrap="square" rtlCol="0">
            <a:spAutoFit/>
          </a:bodyPr>
          <a:lstStyle/>
          <a:p>
            <a:r>
              <a:rPr lang="pt-BR" sz="1200" dirty="0">
                <a:latin typeface="Arial" panose="020B0604020202020204" pitchFamily="34" charset="0"/>
                <a:cs typeface="Arial" panose="020B0604020202020204" pitchFamily="34" charset="0"/>
              </a:rPr>
              <a:t>BR-235/BA</a:t>
            </a:r>
          </a:p>
        </p:txBody>
      </p:sp>
      <p:sp>
        <p:nvSpPr>
          <p:cNvPr id="7" name="CaixaDeTexto 6">
            <a:extLst>
              <a:ext uri="{FF2B5EF4-FFF2-40B4-BE49-F238E27FC236}">
                <a16:creationId xmlns:a16="http://schemas.microsoft.com/office/drawing/2014/main" id="{B859ADC5-F243-45BF-8771-770A241DC6E3}"/>
              </a:ext>
            </a:extLst>
          </p:cNvPr>
          <p:cNvSpPr txBox="1"/>
          <p:nvPr/>
        </p:nvSpPr>
        <p:spPr>
          <a:xfrm>
            <a:off x="10017989" y="4361694"/>
            <a:ext cx="1184222" cy="276999"/>
          </a:xfrm>
          <a:prstGeom prst="rect">
            <a:avLst/>
          </a:prstGeom>
          <a:noFill/>
        </p:spPr>
        <p:txBody>
          <a:bodyPr wrap="square" rtlCol="0">
            <a:spAutoFit/>
          </a:bodyPr>
          <a:lstStyle/>
          <a:p>
            <a:r>
              <a:rPr lang="pt-BR" sz="1200" dirty="0">
                <a:latin typeface="Arial" panose="020B0604020202020204" pitchFamily="34" charset="0"/>
                <a:cs typeface="Arial" panose="020B0604020202020204" pitchFamily="34" charset="0"/>
              </a:rPr>
              <a:t>BR-316/PI</a:t>
            </a:r>
          </a:p>
        </p:txBody>
      </p:sp>
      <p:sp>
        <p:nvSpPr>
          <p:cNvPr id="8" name="CaixaDeTexto 7">
            <a:extLst>
              <a:ext uri="{FF2B5EF4-FFF2-40B4-BE49-F238E27FC236}">
                <a16:creationId xmlns:a16="http://schemas.microsoft.com/office/drawing/2014/main" id="{8CF459C7-610F-4696-8D62-42BFE139DAFD}"/>
              </a:ext>
            </a:extLst>
          </p:cNvPr>
          <p:cNvSpPr txBox="1"/>
          <p:nvPr/>
        </p:nvSpPr>
        <p:spPr>
          <a:xfrm>
            <a:off x="6980155" y="4233989"/>
            <a:ext cx="1837359" cy="461665"/>
          </a:xfrm>
          <a:prstGeom prst="rect">
            <a:avLst/>
          </a:prstGeom>
          <a:noFill/>
        </p:spPr>
        <p:txBody>
          <a:bodyPr wrap="square" rtlCol="0">
            <a:spAutoFit/>
          </a:bodyPr>
          <a:lstStyle/>
          <a:p>
            <a:r>
              <a:rPr lang="pt-BR" sz="1200" dirty="0">
                <a:latin typeface="Arial" panose="020B0604020202020204" pitchFamily="34" charset="0"/>
                <a:cs typeface="Arial" panose="020B0604020202020204" pitchFamily="34" charset="0"/>
              </a:rPr>
              <a:t>SP-270 (Concessionária CART-banco de dados)</a:t>
            </a:r>
          </a:p>
        </p:txBody>
      </p:sp>
      <p:sp>
        <p:nvSpPr>
          <p:cNvPr id="9" name="CaixaDeTexto 8">
            <a:extLst>
              <a:ext uri="{FF2B5EF4-FFF2-40B4-BE49-F238E27FC236}">
                <a16:creationId xmlns:a16="http://schemas.microsoft.com/office/drawing/2014/main" id="{CCCD3D7A-49EE-4A5A-A21A-A2BD9F74B3B1}"/>
              </a:ext>
            </a:extLst>
          </p:cNvPr>
          <p:cNvSpPr txBox="1"/>
          <p:nvPr/>
        </p:nvSpPr>
        <p:spPr>
          <a:xfrm>
            <a:off x="7522933" y="1794644"/>
            <a:ext cx="1184222" cy="276999"/>
          </a:xfrm>
          <a:prstGeom prst="rect">
            <a:avLst/>
          </a:prstGeom>
          <a:noFill/>
        </p:spPr>
        <p:txBody>
          <a:bodyPr wrap="square" rtlCol="0">
            <a:spAutoFit/>
          </a:bodyPr>
          <a:lstStyle/>
          <a:p>
            <a:r>
              <a:rPr lang="pt-BR" sz="1200" dirty="0">
                <a:latin typeface="Arial" panose="020B0604020202020204" pitchFamily="34" charset="0"/>
                <a:cs typeface="Arial" panose="020B0604020202020204" pitchFamily="34" charset="0"/>
              </a:rPr>
              <a:t>BR-135/MA</a:t>
            </a:r>
          </a:p>
        </p:txBody>
      </p:sp>
    </p:spTree>
    <p:extLst>
      <p:ext uri="{BB962C8B-B14F-4D97-AF65-F5344CB8AC3E}">
        <p14:creationId xmlns:p14="http://schemas.microsoft.com/office/powerpoint/2010/main" val="220685746"/>
      </p:ext>
    </p:extLst>
  </p:cSld>
  <p:clrMapOvr>
    <a:masterClrMapping/>
  </p:clrMapOvr>
</p:sld>
</file>

<file path=ppt/theme/theme1.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617</TotalTime>
  <Words>2692</Words>
  <Application>Microsoft Office PowerPoint</Application>
  <PresentationFormat>Widescreen</PresentationFormat>
  <Paragraphs>225</Paragraphs>
  <Slides>24</Slides>
  <Notes>20</Notes>
  <HiddenSlides>0</HiddenSlides>
  <MMClips>0</MMClips>
  <ScaleCrop>false</ScaleCrop>
  <HeadingPairs>
    <vt:vector size="6" baseType="variant">
      <vt:variant>
        <vt:lpstr>Fontes usadas</vt:lpstr>
      </vt:variant>
      <vt:variant>
        <vt:i4>5</vt:i4>
      </vt:variant>
      <vt:variant>
        <vt:lpstr>Tema</vt:lpstr>
      </vt:variant>
      <vt:variant>
        <vt:i4>1</vt:i4>
      </vt:variant>
      <vt:variant>
        <vt:lpstr>Títulos de slides</vt:lpstr>
      </vt:variant>
      <vt:variant>
        <vt:i4>24</vt:i4>
      </vt:variant>
    </vt:vector>
  </HeadingPairs>
  <TitlesOfParts>
    <vt:vector size="30" baseType="lpstr">
      <vt:lpstr>Arial</vt:lpstr>
      <vt:lpstr>Calibri</vt:lpstr>
      <vt:lpstr>Calibri Light</vt:lpstr>
      <vt:lpstr>Cambria Math</vt:lpstr>
      <vt:lpstr>Symbol</vt:lpstr>
      <vt:lpstr>Tema do Office</vt:lpstr>
      <vt:lpstr>Aprimoramento e consolidação do  MeDiNa e estudos complementares para pavimentos ferroviários</vt:lpstr>
      <vt:lpstr>ORGANIZAÇÃO DAS EQUIPES DE TRABALHO</vt:lpstr>
      <vt:lpstr>LINHA DO TEMPO - Frente Rodoviária</vt:lpstr>
      <vt:lpstr>AVALIAÇÃO DO TRINCAMENTO DO REVESTIMENTO </vt:lpstr>
      <vt:lpstr>Banco de dados do HDM-4</vt:lpstr>
      <vt:lpstr>Resultados das UA’s do HDM-4</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Marilia Borges</dc:creator>
  <cp:lastModifiedBy>Marcio Muniz de Farias</cp:lastModifiedBy>
  <cp:revision>28</cp:revision>
  <dcterms:created xsi:type="dcterms:W3CDTF">2022-03-04T12:39:06Z</dcterms:created>
  <dcterms:modified xsi:type="dcterms:W3CDTF">2022-03-31T11:58:11Z</dcterms:modified>
</cp:coreProperties>
</file>