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1"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8" r:id="rId23"/>
    <p:sldId id="287" r:id="rId24"/>
    <p:sldId id="286" r:id="rId2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758B15-CB61-408A-8392-EA36AFCB355E}" v="23" dt="2022-03-30T14:50:24.422"/>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3969" autoAdjust="0"/>
  </p:normalViewPr>
  <p:slideViewPr>
    <p:cSldViewPr snapToGrid="0">
      <p:cViewPr varScale="1">
        <p:scale>
          <a:sx n="96" d="100"/>
          <a:sy n="96" d="100"/>
        </p:scale>
        <p:origin x="136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ícia Lopes" userId="3ef0ea8f59c7a219" providerId="LiveId" clId="{66758B15-CB61-408A-8392-EA36AFCB355E}"/>
    <pc:docChg chg="custSel modSld">
      <pc:chgData name="Letícia Lopes" userId="3ef0ea8f59c7a219" providerId="LiveId" clId="{66758B15-CB61-408A-8392-EA36AFCB355E}" dt="2022-03-30T14:50:24.422" v="59" actId="255"/>
      <pc:docMkLst>
        <pc:docMk/>
      </pc:docMkLst>
      <pc:sldChg chg="addSp delSp modSp mod">
        <pc:chgData name="Letícia Lopes" userId="3ef0ea8f59c7a219" providerId="LiveId" clId="{66758B15-CB61-408A-8392-EA36AFCB355E}" dt="2022-03-30T13:36:05.777" v="13" actId="1076"/>
        <pc:sldMkLst>
          <pc:docMk/>
          <pc:sldMk cId="1969287860" sldId="263"/>
        </pc:sldMkLst>
        <pc:graphicFrameChg chg="del">
          <ac:chgData name="Letícia Lopes" userId="3ef0ea8f59c7a219" providerId="LiveId" clId="{66758B15-CB61-408A-8392-EA36AFCB355E}" dt="2022-03-30T13:33:43.914" v="0" actId="478"/>
          <ac:graphicFrameMkLst>
            <pc:docMk/>
            <pc:sldMk cId="1969287860" sldId="263"/>
            <ac:graphicFrameMk id="7" creationId="{6EDC4C32-6FC2-444E-BAE7-5199F0FADBBB}"/>
          </ac:graphicFrameMkLst>
        </pc:graphicFrameChg>
        <pc:graphicFrameChg chg="del">
          <ac:chgData name="Letícia Lopes" userId="3ef0ea8f59c7a219" providerId="LiveId" clId="{66758B15-CB61-408A-8392-EA36AFCB355E}" dt="2022-03-30T13:33:45.707" v="1" actId="478"/>
          <ac:graphicFrameMkLst>
            <pc:docMk/>
            <pc:sldMk cId="1969287860" sldId="263"/>
            <ac:graphicFrameMk id="8" creationId="{B228CDF7-91D2-472C-B6BE-5126E24E747D}"/>
          </ac:graphicFrameMkLst>
        </pc:graphicFrameChg>
        <pc:graphicFrameChg chg="add mod">
          <ac:chgData name="Letícia Lopes" userId="3ef0ea8f59c7a219" providerId="LiveId" clId="{66758B15-CB61-408A-8392-EA36AFCB355E}" dt="2022-03-30T13:35:29.427" v="8"/>
          <ac:graphicFrameMkLst>
            <pc:docMk/>
            <pc:sldMk cId="1969287860" sldId="263"/>
            <ac:graphicFrameMk id="9" creationId="{055B3F05-26FA-468F-BD8A-305F3F4F8B71}"/>
          </ac:graphicFrameMkLst>
        </pc:graphicFrameChg>
        <pc:graphicFrameChg chg="add mod">
          <ac:chgData name="Letícia Lopes" userId="3ef0ea8f59c7a219" providerId="LiveId" clId="{66758B15-CB61-408A-8392-EA36AFCB355E}" dt="2022-03-30T13:36:05.777" v="13" actId="1076"/>
          <ac:graphicFrameMkLst>
            <pc:docMk/>
            <pc:sldMk cId="1969287860" sldId="263"/>
            <ac:graphicFrameMk id="10" creationId="{E111635E-A6B7-4BED-AEA8-391F17AAA081}"/>
          </ac:graphicFrameMkLst>
        </pc:graphicFrameChg>
      </pc:sldChg>
      <pc:sldChg chg="addSp delSp modSp mod">
        <pc:chgData name="Letícia Lopes" userId="3ef0ea8f59c7a219" providerId="LiveId" clId="{66758B15-CB61-408A-8392-EA36AFCB355E}" dt="2022-03-30T14:50:24.422" v="59" actId="255"/>
        <pc:sldMkLst>
          <pc:docMk/>
          <pc:sldMk cId="3773365413" sldId="264"/>
        </pc:sldMkLst>
        <pc:spChg chg="mod">
          <ac:chgData name="Letícia Lopes" userId="3ef0ea8f59c7a219" providerId="LiveId" clId="{66758B15-CB61-408A-8392-EA36AFCB355E}" dt="2022-03-30T13:36:26.415" v="31" actId="20577"/>
          <ac:spMkLst>
            <pc:docMk/>
            <pc:sldMk cId="3773365413" sldId="264"/>
            <ac:spMk id="6" creationId="{D70827DF-E441-4818-9173-30DDCFA77AE2}"/>
          </ac:spMkLst>
        </pc:spChg>
        <pc:graphicFrameChg chg="del mod">
          <ac:chgData name="Letícia Lopes" userId="3ef0ea8f59c7a219" providerId="LiveId" clId="{66758B15-CB61-408A-8392-EA36AFCB355E}" dt="2022-03-30T14:48:52.622" v="40" actId="478"/>
          <ac:graphicFrameMkLst>
            <pc:docMk/>
            <pc:sldMk cId="3773365413" sldId="264"/>
            <ac:graphicFrameMk id="3" creationId="{095B5E82-15D6-4F9E-83FC-88D3037D9D07}"/>
          </ac:graphicFrameMkLst>
        </pc:graphicFrameChg>
        <pc:graphicFrameChg chg="del mod">
          <ac:chgData name="Letícia Lopes" userId="3ef0ea8f59c7a219" providerId="LiveId" clId="{66758B15-CB61-408A-8392-EA36AFCB355E}" dt="2022-03-30T14:48:53.896" v="41" actId="478"/>
          <ac:graphicFrameMkLst>
            <pc:docMk/>
            <pc:sldMk cId="3773365413" sldId="264"/>
            <ac:graphicFrameMk id="4" creationId="{6E1D27DD-A65E-47ED-B633-D6B4CA6A4D33}"/>
          </ac:graphicFrameMkLst>
        </pc:graphicFrameChg>
        <pc:graphicFrameChg chg="add mod">
          <ac:chgData name="Letícia Lopes" userId="3ef0ea8f59c7a219" providerId="LiveId" clId="{66758B15-CB61-408A-8392-EA36AFCB355E}" dt="2022-03-30T14:49:31.593" v="49" actId="255"/>
          <ac:graphicFrameMkLst>
            <pc:docMk/>
            <pc:sldMk cId="3773365413" sldId="264"/>
            <ac:graphicFrameMk id="7" creationId="{2D86F85A-0004-494A-904F-5E4F05818C67}"/>
          </ac:graphicFrameMkLst>
        </pc:graphicFrameChg>
        <pc:graphicFrameChg chg="add mod">
          <ac:chgData name="Letícia Lopes" userId="3ef0ea8f59c7a219" providerId="LiveId" clId="{66758B15-CB61-408A-8392-EA36AFCB355E}" dt="2022-03-30T14:50:24.422" v="59" actId="255"/>
          <ac:graphicFrameMkLst>
            <pc:docMk/>
            <pc:sldMk cId="3773365413" sldId="264"/>
            <ac:graphicFrameMk id="8" creationId="{4B2DA52F-89DD-4DBA-903F-7F28F1547CC6}"/>
          </ac:graphicFrameMkLst>
        </pc:graphicFrameChg>
      </pc:sldChg>
      <pc:sldChg chg="modSp mod">
        <pc:chgData name="Letícia Lopes" userId="3ef0ea8f59c7a219" providerId="LiveId" clId="{66758B15-CB61-408A-8392-EA36AFCB355E}" dt="2022-03-30T13:43:48.787" v="39" actId="14100"/>
        <pc:sldMkLst>
          <pc:docMk/>
          <pc:sldMk cId="1908638506" sldId="272"/>
        </pc:sldMkLst>
        <pc:spChg chg="mod">
          <ac:chgData name="Letícia Lopes" userId="3ef0ea8f59c7a219" providerId="LiveId" clId="{66758B15-CB61-408A-8392-EA36AFCB355E}" dt="2022-03-30T13:43:48.787" v="39" actId="14100"/>
          <ac:spMkLst>
            <pc:docMk/>
            <pc:sldMk cId="1908638506" sldId="272"/>
            <ac:spMk id="5" creationId="{90A0C4EB-4ECD-4517-9DC4-1ACBAFCF088B}"/>
          </ac:spMkLst>
        </pc:spChg>
        <pc:picChg chg="mod">
          <ac:chgData name="Letícia Lopes" userId="3ef0ea8f59c7a219" providerId="LiveId" clId="{66758B15-CB61-408A-8392-EA36AFCB355E}" dt="2022-03-30T13:40:52.714" v="35" actId="1076"/>
          <ac:picMkLst>
            <pc:docMk/>
            <pc:sldMk cId="1908638506" sldId="272"/>
            <ac:picMk id="4" creationId="{62D02B33-D200-4CF1-986F-67BF2BF8581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3ef0ea8f59c7a219/INFRALAB/IPR/Frente%20Rodovi&#225;ria/Meta%20II/AT-Frequencia%20Trincamento/Resumo%20-%20Let&#237;ci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3ef0ea8f59c7a219/INFRALAB/IPR/Frente%20Rodovi&#225;ria/Meta%20II/AT-Frequencia%20Trincamento/Resumo%20-%20Let&#237;ci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spc="70" baseline="0">
                <a:solidFill>
                  <a:schemeClr val="dk1">
                    <a:lumMod val="50000"/>
                    <a:lumOff val="50000"/>
                  </a:schemeClr>
                </a:solidFill>
                <a:latin typeface="+mn-lt"/>
                <a:ea typeface="+mn-ea"/>
                <a:cs typeface="+mn-cs"/>
              </a:defRPr>
            </a:pPr>
            <a:r>
              <a:rPr lang="en-US"/>
              <a:t>Correlação entre as áreas fissuradas</a:t>
            </a:r>
          </a:p>
        </c:rich>
      </c:tx>
      <c:overlay val="0"/>
      <c:spPr>
        <a:noFill/>
        <a:ln>
          <a:noFill/>
        </a:ln>
        <a:effectLst/>
      </c:spPr>
      <c:txPr>
        <a:bodyPr rot="0" spcFirstLastPara="1" vertOverflow="ellipsis" vert="horz" wrap="square" anchor="ctr" anchorCtr="1"/>
        <a:lstStyle/>
        <a:p>
          <a:pPr>
            <a:defRPr sz="2128" b="0" i="0" u="none" strike="noStrike" kern="1200" spc="70" baseline="0">
              <a:solidFill>
                <a:schemeClr val="dk1">
                  <a:lumMod val="50000"/>
                  <a:lumOff val="50000"/>
                </a:schemeClr>
              </a:solidFill>
              <a:latin typeface="+mn-lt"/>
              <a:ea typeface="+mn-ea"/>
              <a:cs typeface="+mn-cs"/>
            </a:defRPr>
          </a:pPr>
          <a:endParaRPr lang="pt-BR"/>
        </a:p>
      </c:txPr>
    </c:title>
    <c:autoTitleDeleted val="0"/>
    <c:plotArea>
      <c:layout>
        <c:manualLayout>
          <c:layoutTarget val="inner"/>
          <c:xMode val="edge"/>
          <c:yMode val="edge"/>
          <c:x val="9.8308749574242155E-2"/>
          <c:y val="0.14873180609290057"/>
          <c:w val="0.86334010538758987"/>
          <c:h val="0.6732098477358992"/>
        </c:manualLayout>
      </c:layout>
      <c:scatterChart>
        <c:scatterStyle val="lineMarker"/>
        <c:varyColors val="0"/>
        <c:ser>
          <c:idx val="0"/>
          <c:order val="0"/>
          <c:tx>
            <c:strRef>
              <c:f>'[Resumo - Letícia.xlsx]Dados HDM (2)'!$F$2</c:f>
              <c:strCache>
                <c:ptCount val="1"/>
                <c:pt idx="0">
                  <c:v>DNIT_007_2003_PRO</c:v>
                </c:pt>
              </c:strCache>
            </c:strRef>
          </c:tx>
          <c:spPr>
            <a:ln w="25400">
              <a:noFill/>
            </a:ln>
            <a:effectLst/>
          </c:spPr>
          <c:marker>
            <c:symbol val="circle"/>
            <c:size val="4"/>
            <c:spPr>
              <a:solidFill>
                <a:schemeClr val="accent1"/>
              </a:solidFill>
              <a:ln w="9525" cap="flat" cmpd="sng" algn="ctr">
                <a:solidFill>
                  <a:schemeClr val="accent1"/>
                </a:solidFill>
                <a:round/>
              </a:ln>
              <a:effectLst/>
            </c:spPr>
          </c:marker>
          <c:trendline>
            <c:spPr>
              <a:ln w="63500" cap="rnd" cmpd="sng" algn="ctr">
                <a:solidFill>
                  <a:schemeClr val="accent1">
                    <a:alpha val="25000"/>
                  </a:schemeClr>
                </a:solidFill>
                <a:round/>
              </a:ln>
              <a:effectLst/>
            </c:spPr>
            <c:trendlineType val="poly"/>
            <c:order val="2"/>
            <c:intercept val="0"/>
            <c:dispRSqr val="1"/>
            <c:dispEq val="1"/>
            <c:trendlineLbl>
              <c:layout>
                <c:manualLayout>
                  <c:x val="-0.16732023000941676"/>
                  <c:y val="7.5829561963244807E-2"/>
                </c:manualLayout>
              </c:layout>
              <c:numFmt formatCode="General" sourceLinked="0"/>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pt-BR"/>
                </a:p>
              </c:txPr>
            </c:trendlineLbl>
          </c:trendline>
          <c:xVal>
            <c:numRef>
              <c:f>'[Resumo - Letícia.xlsx]Dados HDM (2)'!$H$3:$H$99</c:f>
              <c:numCache>
                <c:formatCode>General</c:formatCode>
                <c:ptCount val="97"/>
                <c:pt idx="42" formatCode="0.00%">
                  <c:v>5.3333333333333337E-2</c:v>
                </c:pt>
                <c:pt idx="43" formatCode="0.00%">
                  <c:v>0.18099999999999997</c:v>
                </c:pt>
                <c:pt idx="44" formatCode="0.00%">
                  <c:v>0.44800000000000006</c:v>
                </c:pt>
                <c:pt idx="45" formatCode="0.00%">
                  <c:v>8.0000000000000002E-3</c:v>
                </c:pt>
                <c:pt idx="46" formatCode="0.00%">
                  <c:v>6.8666666666666668E-2</c:v>
                </c:pt>
                <c:pt idx="47" formatCode="0.00%">
                  <c:v>3.3979157688717045E-2</c:v>
                </c:pt>
                <c:pt idx="48" formatCode="0.00%">
                  <c:v>1.7999999999999999E-2</c:v>
                </c:pt>
                <c:pt idx="49" formatCode="0.00%">
                  <c:v>4.2700000000000002E-2</c:v>
                </c:pt>
                <c:pt idx="50" formatCode="0.00%">
                  <c:v>0</c:v>
                </c:pt>
                <c:pt idx="51" formatCode="0.00%">
                  <c:v>9.1999999999999998E-2</c:v>
                </c:pt>
                <c:pt idx="52" formatCode="0.00%">
                  <c:v>0.115</c:v>
                </c:pt>
                <c:pt idx="54" formatCode="0.00%">
                  <c:v>0.309</c:v>
                </c:pt>
                <c:pt idx="55" formatCode="0.00%">
                  <c:v>2.4E-2</c:v>
                </c:pt>
                <c:pt idx="56" formatCode="0.00%">
                  <c:v>0</c:v>
                </c:pt>
                <c:pt idx="57" formatCode="0.00%">
                  <c:v>0.105</c:v>
                </c:pt>
                <c:pt idx="58" formatCode="0.00%">
                  <c:v>0</c:v>
                </c:pt>
                <c:pt idx="59" formatCode="0.00%">
                  <c:v>0</c:v>
                </c:pt>
                <c:pt idx="60" formatCode="0.00%">
                  <c:v>0</c:v>
                </c:pt>
                <c:pt idx="61" formatCode="0.00%">
                  <c:v>0</c:v>
                </c:pt>
                <c:pt idx="62" formatCode="0.00%">
                  <c:v>0.14533333333333334</c:v>
                </c:pt>
                <c:pt idx="63" formatCode="0.00%">
                  <c:v>0.23466666666666666</c:v>
                </c:pt>
                <c:pt idx="64" formatCode="0.00%">
                  <c:v>0.34200000000000003</c:v>
                </c:pt>
                <c:pt idx="65" formatCode="0.00%">
                  <c:v>0.56666666666666665</c:v>
                </c:pt>
                <c:pt idx="66" formatCode="0.00%">
                  <c:v>0.10666666666666667</c:v>
                </c:pt>
                <c:pt idx="68" formatCode="0.00%">
                  <c:v>0.28199999999999997</c:v>
                </c:pt>
                <c:pt idx="69" formatCode="0.00%">
                  <c:v>0.5</c:v>
                </c:pt>
                <c:pt idx="70" formatCode="0.00%">
                  <c:v>0</c:v>
                </c:pt>
                <c:pt idx="71" formatCode="0.00%">
                  <c:v>0</c:v>
                </c:pt>
                <c:pt idx="72" formatCode="0.00%">
                  <c:v>4.0000000000000001E-3</c:v>
                </c:pt>
                <c:pt idx="73" formatCode="0.00%">
                  <c:v>2.4E-2</c:v>
                </c:pt>
                <c:pt idx="74" formatCode="0.00%">
                  <c:v>1.47E-2</c:v>
                </c:pt>
                <c:pt idx="75" formatCode="0.00%">
                  <c:v>0</c:v>
                </c:pt>
                <c:pt idx="76" formatCode="0.00%">
                  <c:v>1.4999999999999999E-2</c:v>
                </c:pt>
              </c:numCache>
            </c:numRef>
          </c:xVal>
          <c:yVal>
            <c:numRef>
              <c:f>'[Resumo - Letícia.xlsx]Dados HDM (2)'!$F$3:$F$99</c:f>
              <c:numCache>
                <c:formatCode>General</c:formatCode>
                <c:ptCount val="97"/>
                <c:pt idx="42" formatCode="0.00%">
                  <c:v>1.0999999999999999E-2</c:v>
                </c:pt>
                <c:pt idx="43" formatCode="0.00%">
                  <c:v>2.3E-2</c:v>
                </c:pt>
                <c:pt idx="44" formatCode="0.00%">
                  <c:v>5.800000000000001E-2</c:v>
                </c:pt>
                <c:pt idx="45" formatCode="0.00%">
                  <c:v>2E-3</c:v>
                </c:pt>
                <c:pt idx="46" formatCode="0.00%">
                  <c:v>1.5204150383878085E-2</c:v>
                </c:pt>
                <c:pt idx="47" formatCode="0.00%">
                  <c:v>1.1380204592520992E-2</c:v>
                </c:pt>
                <c:pt idx="48" formatCode="0.00%">
                  <c:v>4.0000000000000001E-3</c:v>
                </c:pt>
                <c:pt idx="49" formatCode="0.00%">
                  <c:v>4.0000000000000001E-3</c:v>
                </c:pt>
                <c:pt idx="50" formatCode="0.00%">
                  <c:v>0</c:v>
                </c:pt>
                <c:pt idx="51" formatCode="0.00%">
                  <c:v>5.0000000000000001E-3</c:v>
                </c:pt>
                <c:pt idx="52" formatCode="0.00%">
                  <c:v>2.0366399653462899E-2</c:v>
                </c:pt>
                <c:pt idx="54" formatCode="0.00%">
                  <c:v>4.5999999999999999E-2</c:v>
                </c:pt>
                <c:pt idx="55" formatCode="0.00%">
                  <c:v>6.0000000000000001E-3</c:v>
                </c:pt>
                <c:pt idx="56" formatCode="0.00%">
                  <c:v>0</c:v>
                </c:pt>
                <c:pt idx="57" formatCode="0.00%">
                  <c:v>7.000000000000001E-3</c:v>
                </c:pt>
                <c:pt idx="58" formatCode="0.00%">
                  <c:v>0</c:v>
                </c:pt>
                <c:pt idx="59" formatCode="0.00%">
                  <c:v>0</c:v>
                </c:pt>
                <c:pt idx="60" formatCode="0.00%">
                  <c:v>0</c:v>
                </c:pt>
                <c:pt idx="61" formatCode="0.00%">
                  <c:v>1.9E-2</c:v>
                </c:pt>
                <c:pt idx="62" formatCode="0.00%">
                  <c:v>3.6000000000000004E-2</c:v>
                </c:pt>
                <c:pt idx="63" formatCode="0.00%">
                  <c:v>7.400000000000001E-2</c:v>
                </c:pt>
                <c:pt idx="64" formatCode="0.00%">
                  <c:v>4.2000000000000003E-2</c:v>
                </c:pt>
                <c:pt idx="65" formatCode="0.00%">
                  <c:v>0.19399999999999998</c:v>
                </c:pt>
                <c:pt idx="66" formatCode="0.00%">
                  <c:v>3.5000000000000003E-2</c:v>
                </c:pt>
                <c:pt idx="68" formatCode="0.00%">
                  <c:v>6.7000000000000004E-2</c:v>
                </c:pt>
                <c:pt idx="69" formatCode="0.00%">
                  <c:v>0.11</c:v>
                </c:pt>
                <c:pt idx="70" formatCode="0.00%">
                  <c:v>0</c:v>
                </c:pt>
                <c:pt idx="71" formatCode="0.00%">
                  <c:v>1E-3</c:v>
                </c:pt>
                <c:pt idx="72" formatCode="0.00%">
                  <c:v>1E-3</c:v>
                </c:pt>
                <c:pt idx="73" formatCode="0.00%">
                  <c:v>2E-3</c:v>
                </c:pt>
                <c:pt idx="74" formatCode="0.00%">
                  <c:v>0</c:v>
                </c:pt>
                <c:pt idx="75" formatCode="0.00%">
                  <c:v>0</c:v>
                </c:pt>
                <c:pt idx="76" formatCode="0.00%">
                  <c:v>2.5999999999999999E-2</c:v>
                </c:pt>
              </c:numCache>
            </c:numRef>
          </c:yVal>
          <c:smooth val="0"/>
          <c:extLst>
            <c:ext xmlns:c16="http://schemas.microsoft.com/office/drawing/2014/chart" uri="{C3380CC4-5D6E-409C-BE32-E72D297353CC}">
              <c16:uniqueId val="{00000001-3B6D-42B0-90E1-4F113E047B7E}"/>
            </c:ext>
          </c:extLst>
        </c:ser>
        <c:dLbls>
          <c:showLegendKey val="0"/>
          <c:showVal val="0"/>
          <c:showCatName val="0"/>
          <c:showSerName val="0"/>
          <c:showPercent val="0"/>
          <c:showBubbleSize val="0"/>
        </c:dLbls>
        <c:axId val="1539478031"/>
        <c:axId val="1474659775"/>
      </c:scatterChart>
      <c:valAx>
        <c:axId val="1539478031"/>
        <c:scaling>
          <c:orientation val="minMax"/>
          <c:max val="0.60000000000000009"/>
          <c:min val="0"/>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pt-BR"/>
                  <a:t>Método das Malhas (2m) (DNIT 433/2021)</a:t>
                </a:r>
              </a:p>
            </c:rich>
          </c:tx>
          <c:layout>
            <c:manualLayout>
              <c:xMode val="edge"/>
              <c:yMode val="edge"/>
              <c:x val="0.38414462892334245"/>
              <c:y val="0.91817875658077186"/>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pt-B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pt-BR"/>
          </a:p>
        </c:txPr>
        <c:crossAx val="1474659775"/>
        <c:crosses val="autoZero"/>
        <c:crossBetween val="midCat"/>
        <c:majorUnit val="5.000000000000001E-2"/>
      </c:valAx>
      <c:valAx>
        <c:axId val="1474659775"/>
        <c:scaling>
          <c:orientation val="minMax"/>
          <c:max val="0.2"/>
          <c:min val="0"/>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pt-BR"/>
                  <a:t>DNIT 007/2003 PRO</a:t>
                </a:r>
              </a:p>
            </c:rich>
          </c:tx>
          <c:layout>
            <c:manualLayout>
              <c:xMode val="edge"/>
              <c:yMode val="edge"/>
              <c:x val="2.4241178457893907E-3"/>
              <c:y val="0.26837234568320639"/>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pt-B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pt-BR"/>
          </a:p>
        </c:txPr>
        <c:crossAx val="1539478031"/>
        <c:crosses val="autoZero"/>
        <c:crossBetween val="midCat"/>
        <c:majorUnit val="5.000000000000001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spc="70" baseline="0">
                <a:solidFill>
                  <a:schemeClr val="dk1">
                    <a:lumMod val="50000"/>
                    <a:lumOff val="50000"/>
                  </a:schemeClr>
                </a:solidFill>
                <a:latin typeface="+mn-lt"/>
                <a:ea typeface="+mn-ea"/>
                <a:cs typeface="+mn-cs"/>
              </a:defRPr>
            </a:pPr>
            <a:r>
              <a:rPr lang="en-US"/>
              <a:t>Correlação entre as áreas fissuradas</a:t>
            </a:r>
          </a:p>
        </c:rich>
      </c:tx>
      <c:overlay val="0"/>
      <c:spPr>
        <a:noFill/>
        <a:ln>
          <a:noFill/>
        </a:ln>
        <a:effectLst/>
      </c:spPr>
      <c:txPr>
        <a:bodyPr rot="0" spcFirstLastPara="1" vertOverflow="ellipsis" vert="horz" wrap="square" anchor="ctr" anchorCtr="1"/>
        <a:lstStyle/>
        <a:p>
          <a:pPr>
            <a:defRPr sz="2128" b="0" i="0" u="none" strike="noStrike" kern="1200" spc="70" baseline="0">
              <a:solidFill>
                <a:schemeClr val="dk1">
                  <a:lumMod val="50000"/>
                  <a:lumOff val="50000"/>
                </a:schemeClr>
              </a:solidFill>
              <a:latin typeface="+mn-lt"/>
              <a:ea typeface="+mn-ea"/>
              <a:cs typeface="+mn-cs"/>
            </a:defRPr>
          </a:pPr>
          <a:endParaRPr lang="pt-BR"/>
        </a:p>
      </c:txPr>
    </c:title>
    <c:autoTitleDeleted val="0"/>
    <c:plotArea>
      <c:layout>
        <c:manualLayout>
          <c:layoutTarget val="inner"/>
          <c:xMode val="edge"/>
          <c:yMode val="edge"/>
          <c:x val="9.8308749574242155E-2"/>
          <c:y val="0.14873180609290057"/>
          <c:w val="0.86334010538758987"/>
          <c:h val="0.6732098477358992"/>
        </c:manualLayout>
      </c:layout>
      <c:scatterChart>
        <c:scatterStyle val="lineMarker"/>
        <c:varyColors val="0"/>
        <c:ser>
          <c:idx val="0"/>
          <c:order val="0"/>
          <c:tx>
            <c:v>UFSM</c:v>
          </c:tx>
          <c:spPr>
            <a:ln w="25400">
              <a:noFill/>
            </a:ln>
            <a:effectLst/>
          </c:spPr>
          <c:marker>
            <c:symbol val="circle"/>
            <c:size val="4"/>
            <c:spPr>
              <a:solidFill>
                <a:schemeClr val="accent1"/>
              </a:solidFill>
              <a:ln w="9525" cap="flat" cmpd="sng" algn="ctr">
                <a:solidFill>
                  <a:schemeClr val="accent1"/>
                </a:solidFill>
                <a:round/>
              </a:ln>
              <a:effectLst/>
            </c:spPr>
          </c:marker>
          <c:xVal>
            <c:numRef>
              <c:f>'[Resumo - Letícia.xlsx]Todos os Dados (2)'!$H$3:$H$44</c:f>
              <c:numCache>
                <c:formatCode>0.00%</c:formatCode>
                <c:ptCount val="42"/>
                <c:pt idx="0">
                  <c:v>0.12121212121212122</c:v>
                </c:pt>
                <c:pt idx="1">
                  <c:v>0.62424242424242427</c:v>
                </c:pt>
                <c:pt idx="2">
                  <c:v>0</c:v>
                </c:pt>
                <c:pt idx="3">
                  <c:v>2.3809523809523808E-2</c:v>
                </c:pt>
                <c:pt idx="4">
                  <c:v>0.25238095238095237</c:v>
                </c:pt>
                <c:pt idx="5">
                  <c:v>0.99285714285714288</c:v>
                </c:pt>
                <c:pt idx="6">
                  <c:v>4.7619047619047623E-3</c:v>
                </c:pt>
                <c:pt idx="7">
                  <c:v>0.56737588652482274</c:v>
                </c:pt>
                <c:pt idx="8">
                  <c:v>0</c:v>
                </c:pt>
                <c:pt idx="9">
                  <c:v>8.8999999999999999E-3</c:v>
                </c:pt>
                <c:pt idx="10">
                  <c:v>0</c:v>
                </c:pt>
                <c:pt idx="11">
                  <c:v>1.44E-2</c:v>
                </c:pt>
                <c:pt idx="12">
                  <c:v>1.67E-2</c:v>
                </c:pt>
                <c:pt idx="13">
                  <c:v>0.19109999999999999</c:v>
                </c:pt>
                <c:pt idx="14">
                  <c:v>3.4999999999999996E-3</c:v>
                </c:pt>
                <c:pt idx="15">
                  <c:v>0.12130000000000001</c:v>
                </c:pt>
                <c:pt idx="16">
                  <c:v>0</c:v>
                </c:pt>
                <c:pt idx="17">
                  <c:v>1.11E-2</c:v>
                </c:pt>
                <c:pt idx="18">
                  <c:v>0</c:v>
                </c:pt>
                <c:pt idx="19">
                  <c:v>6.8900000000000003E-2</c:v>
                </c:pt>
                <c:pt idx="20">
                  <c:v>0</c:v>
                </c:pt>
                <c:pt idx="21">
                  <c:v>0</c:v>
                </c:pt>
                <c:pt idx="22">
                  <c:v>0</c:v>
                </c:pt>
                <c:pt idx="23">
                  <c:v>0.02</c:v>
                </c:pt>
                <c:pt idx="24">
                  <c:v>0</c:v>
                </c:pt>
                <c:pt idx="25">
                  <c:v>1.5600000000000001E-2</c:v>
                </c:pt>
                <c:pt idx="26">
                  <c:v>0</c:v>
                </c:pt>
                <c:pt idx="27">
                  <c:v>8.8999999999999999E-3</c:v>
                </c:pt>
                <c:pt idx="28">
                  <c:v>0</c:v>
                </c:pt>
                <c:pt idx="29">
                  <c:v>4.4000000000000003E-3</c:v>
                </c:pt>
                <c:pt idx="30">
                  <c:v>0</c:v>
                </c:pt>
                <c:pt idx="31">
                  <c:v>4.4000000000000003E-3</c:v>
                </c:pt>
                <c:pt idx="32">
                  <c:v>0.15279999999999999</c:v>
                </c:pt>
                <c:pt idx="33">
                  <c:v>0.58329999999999993</c:v>
                </c:pt>
                <c:pt idx="34">
                  <c:v>0</c:v>
                </c:pt>
                <c:pt idx="35">
                  <c:v>3.3300000000000003E-2</c:v>
                </c:pt>
                <c:pt idx="36">
                  <c:v>7.0999999999999995E-3</c:v>
                </c:pt>
                <c:pt idx="37">
                  <c:v>0.56669999999999998</c:v>
                </c:pt>
                <c:pt idx="38">
                  <c:v>2.2000000000000001E-3</c:v>
                </c:pt>
                <c:pt idx="39">
                  <c:v>7.3300000000000004E-2</c:v>
                </c:pt>
                <c:pt idx="40">
                  <c:v>6.7000000000000002E-3</c:v>
                </c:pt>
                <c:pt idx="41">
                  <c:v>2.6699999999999998E-2</c:v>
                </c:pt>
              </c:numCache>
            </c:numRef>
          </c:xVal>
          <c:yVal>
            <c:numRef>
              <c:f>'[Resumo - Letícia.xlsx]Todos os Dados (2)'!$F$3:$F$44</c:f>
              <c:numCache>
                <c:formatCode>0.00%</c:formatCode>
                <c:ptCount val="42"/>
                <c:pt idx="0">
                  <c:v>2.3772727272727244E-2</c:v>
                </c:pt>
                <c:pt idx="1">
                  <c:v>0.27504924242424261</c:v>
                </c:pt>
                <c:pt idx="2">
                  <c:v>0</c:v>
                </c:pt>
                <c:pt idx="3">
                  <c:v>1.5654761904761905E-3</c:v>
                </c:pt>
                <c:pt idx="4">
                  <c:v>3.6857142857142831E-2</c:v>
                </c:pt>
                <c:pt idx="5">
                  <c:v>0.69509523809523854</c:v>
                </c:pt>
                <c:pt idx="6">
                  <c:v>1.4285714285714284E-4</c:v>
                </c:pt>
                <c:pt idx="7">
                  <c:v>0.11636524822695048</c:v>
                </c:pt>
                <c:pt idx="8">
                  <c:v>0</c:v>
                </c:pt>
                <c:pt idx="9">
                  <c:v>3.5999999999999999E-3</c:v>
                </c:pt>
                <c:pt idx="10">
                  <c:v>0</c:v>
                </c:pt>
                <c:pt idx="11">
                  <c:v>2.8000000000000004E-3</c:v>
                </c:pt>
                <c:pt idx="12">
                  <c:v>7.8000000000000005E-3</c:v>
                </c:pt>
                <c:pt idx="13">
                  <c:v>8.2100000000000006E-2</c:v>
                </c:pt>
                <c:pt idx="14">
                  <c:v>8.0000000000000004E-4</c:v>
                </c:pt>
                <c:pt idx="15">
                  <c:v>7.22E-2</c:v>
                </c:pt>
                <c:pt idx="16">
                  <c:v>0</c:v>
                </c:pt>
                <c:pt idx="17">
                  <c:v>2E-3</c:v>
                </c:pt>
                <c:pt idx="18">
                  <c:v>0</c:v>
                </c:pt>
                <c:pt idx="19">
                  <c:v>2.6699999999999998E-2</c:v>
                </c:pt>
                <c:pt idx="20">
                  <c:v>0</c:v>
                </c:pt>
                <c:pt idx="21">
                  <c:v>0</c:v>
                </c:pt>
                <c:pt idx="22">
                  <c:v>0</c:v>
                </c:pt>
                <c:pt idx="23">
                  <c:v>2.2000000000000001E-3</c:v>
                </c:pt>
                <c:pt idx="24">
                  <c:v>0</c:v>
                </c:pt>
                <c:pt idx="25">
                  <c:v>1.4000000000000002E-3</c:v>
                </c:pt>
                <c:pt idx="26">
                  <c:v>0</c:v>
                </c:pt>
                <c:pt idx="27">
                  <c:v>2E-3</c:v>
                </c:pt>
                <c:pt idx="28">
                  <c:v>0</c:v>
                </c:pt>
                <c:pt idx="29">
                  <c:v>1.1999999999999999E-3</c:v>
                </c:pt>
                <c:pt idx="30">
                  <c:v>0</c:v>
                </c:pt>
                <c:pt idx="31">
                  <c:v>2.0000000000000001E-4</c:v>
                </c:pt>
                <c:pt idx="32">
                  <c:v>4.6900000000000004E-2</c:v>
                </c:pt>
                <c:pt idx="33">
                  <c:v>0.30554999999999999</c:v>
                </c:pt>
                <c:pt idx="34">
                  <c:v>0</c:v>
                </c:pt>
                <c:pt idx="35">
                  <c:v>4.0000000000000001E-3</c:v>
                </c:pt>
                <c:pt idx="36">
                  <c:v>2.9999999999999997E-4</c:v>
                </c:pt>
                <c:pt idx="37">
                  <c:v>0.14849999999999999</c:v>
                </c:pt>
                <c:pt idx="38">
                  <c:v>1E-4</c:v>
                </c:pt>
                <c:pt idx="39">
                  <c:v>2.75E-2</c:v>
                </c:pt>
                <c:pt idx="40">
                  <c:v>1E-4</c:v>
                </c:pt>
                <c:pt idx="41">
                  <c:v>1.8E-3</c:v>
                </c:pt>
              </c:numCache>
            </c:numRef>
          </c:yVal>
          <c:smooth val="0"/>
          <c:extLst>
            <c:ext xmlns:c16="http://schemas.microsoft.com/office/drawing/2014/chart" uri="{C3380CC4-5D6E-409C-BE32-E72D297353CC}">
              <c16:uniqueId val="{00000000-C758-4EFC-ABBF-ED58A175B1A3}"/>
            </c:ext>
          </c:extLst>
        </c:ser>
        <c:ser>
          <c:idx val="1"/>
          <c:order val="1"/>
          <c:tx>
            <c:v>HDM-4</c:v>
          </c:tx>
          <c:spPr>
            <a:ln w="25400">
              <a:noFill/>
            </a:ln>
            <a:effectLst/>
          </c:spPr>
          <c:marker>
            <c:symbol val="circle"/>
            <c:size val="4"/>
            <c:spPr>
              <a:solidFill>
                <a:schemeClr val="accent2"/>
              </a:solidFill>
              <a:ln w="9525" cap="flat" cmpd="sng" algn="ctr">
                <a:solidFill>
                  <a:schemeClr val="accent2"/>
                </a:solidFill>
                <a:round/>
              </a:ln>
              <a:effectLst/>
            </c:spPr>
          </c:marker>
          <c:xVal>
            <c:numRef>
              <c:f>'[Resumo - Letícia.xlsx]Todos os Dados (2)'!$H$45:$H$79</c:f>
              <c:numCache>
                <c:formatCode>0.00%</c:formatCode>
                <c:ptCount val="35"/>
                <c:pt idx="0">
                  <c:v>5.3333333333333337E-2</c:v>
                </c:pt>
                <c:pt idx="1">
                  <c:v>0.18099999999999997</c:v>
                </c:pt>
                <c:pt idx="2">
                  <c:v>0.44800000000000006</c:v>
                </c:pt>
                <c:pt idx="3">
                  <c:v>8.0000000000000002E-3</c:v>
                </c:pt>
                <c:pt idx="4">
                  <c:v>6.8666666666666668E-2</c:v>
                </c:pt>
                <c:pt idx="5">
                  <c:v>3.3979157688717045E-2</c:v>
                </c:pt>
                <c:pt idx="6">
                  <c:v>1.7999999999999999E-2</c:v>
                </c:pt>
                <c:pt idx="7">
                  <c:v>4.2700000000000002E-2</c:v>
                </c:pt>
                <c:pt idx="8">
                  <c:v>0</c:v>
                </c:pt>
                <c:pt idx="9">
                  <c:v>9.1999999999999998E-2</c:v>
                </c:pt>
                <c:pt idx="10">
                  <c:v>0.115</c:v>
                </c:pt>
                <c:pt idx="12">
                  <c:v>0.309</c:v>
                </c:pt>
                <c:pt idx="13">
                  <c:v>2.4E-2</c:v>
                </c:pt>
                <c:pt idx="14">
                  <c:v>0</c:v>
                </c:pt>
                <c:pt idx="15">
                  <c:v>0.105</c:v>
                </c:pt>
                <c:pt idx="16">
                  <c:v>0</c:v>
                </c:pt>
                <c:pt idx="17">
                  <c:v>0</c:v>
                </c:pt>
                <c:pt idx="18">
                  <c:v>0</c:v>
                </c:pt>
                <c:pt idx="19">
                  <c:v>0</c:v>
                </c:pt>
                <c:pt idx="20">
                  <c:v>0.14533333333333334</c:v>
                </c:pt>
                <c:pt idx="21">
                  <c:v>0.23466666666666666</c:v>
                </c:pt>
                <c:pt idx="22">
                  <c:v>0.34200000000000003</c:v>
                </c:pt>
                <c:pt idx="23">
                  <c:v>0.56666666666666665</c:v>
                </c:pt>
                <c:pt idx="24">
                  <c:v>0.10666666666666667</c:v>
                </c:pt>
                <c:pt idx="26">
                  <c:v>0.28199999999999997</c:v>
                </c:pt>
                <c:pt idx="27">
                  <c:v>0.5</c:v>
                </c:pt>
                <c:pt idx="28">
                  <c:v>0</c:v>
                </c:pt>
                <c:pt idx="29">
                  <c:v>0</c:v>
                </c:pt>
                <c:pt idx="30">
                  <c:v>4.0000000000000001E-3</c:v>
                </c:pt>
                <c:pt idx="31">
                  <c:v>2.4E-2</c:v>
                </c:pt>
                <c:pt idx="32">
                  <c:v>1.47E-2</c:v>
                </c:pt>
                <c:pt idx="33">
                  <c:v>0</c:v>
                </c:pt>
                <c:pt idx="34">
                  <c:v>1.4999999999999999E-2</c:v>
                </c:pt>
              </c:numCache>
            </c:numRef>
          </c:xVal>
          <c:yVal>
            <c:numRef>
              <c:f>'[Resumo - Letícia.xlsx]Todos os Dados (2)'!$F$45:$F$79</c:f>
              <c:numCache>
                <c:formatCode>0.00%</c:formatCode>
                <c:ptCount val="35"/>
                <c:pt idx="0">
                  <c:v>1.0999999999999999E-2</c:v>
                </c:pt>
                <c:pt idx="1">
                  <c:v>2.3E-2</c:v>
                </c:pt>
                <c:pt idx="2">
                  <c:v>5.800000000000001E-2</c:v>
                </c:pt>
                <c:pt idx="3">
                  <c:v>2E-3</c:v>
                </c:pt>
                <c:pt idx="4">
                  <c:v>1.5204150383878085E-2</c:v>
                </c:pt>
                <c:pt idx="5">
                  <c:v>1.1380204592520992E-2</c:v>
                </c:pt>
                <c:pt idx="6">
                  <c:v>4.0000000000000001E-3</c:v>
                </c:pt>
                <c:pt idx="7">
                  <c:v>4.0000000000000001E-3</c:v>
                </c:pt>
                <c:pt idx="8">
                  <c:v>0</c:v>
                </c:pt>
                <c:pt idx="9">
                  <c:v>5.0000000000000001E-3</c:v>
                </c:pt>
                <c:pt idx="10">
                  <c:v>2.0366399653462899E-2</c:v>
                </c:pt>
                <c:pt idx="12">
                  <c:v>4.5999999999999999E-2</c:v>
                </c:pt>
                <c:pt idx="13">
                  <c:v>6.0000000000000001E-3</c:v>
                </c:pt>
                <c:pt idx="14">
                  <c:v>0</c:v>
                </c:pt>
                <c:pt idx="15">
                  <c:v>7.000000000000001E-3</c:v>
                </c:pt>
                <c:pt idx="16">
                  <c:v>0</c:v>
                </c:pt>
                <c:pt idx="17">
                  <c:v>0</c:v>
                </c:pt>
                <c:pt idx="18">
                  <c:v>0</c:v>
                </c:pt>
                <c:pt idx="19">
                  <c:v>1.9E-2</c:v>
                </c:pt>
                <c:pt idx="20">
                  <c:v>3.6000000000000004E-2</c:v>
                </c:pt>
                <c:pt idx="21">
                  <c:v>7.400000000000001E-2</c:v>
                </c:pt>
                <c:pt idx="22">
                  <c:v>4.2000000000000003E-2</c:v>
                </c:pt>
                <c:pt idx="23">
                  <c:v>0.19399999999999998</c:v>
                </c:pt>
                <c:pt idx="24">
                  <c:v>3.5000000000000003E-2</c:v>
                </c:pt>
                <c:pt idx="26">
                  <c:v>6.7000000000000004E-2</c:v>
                </c:pt>
                <c:pt idx="27">
                  <c:v>0.11</c:v>
                </c:pt>
                <c:pt idx="28">
                  <c:v>0</c:v>
                </c:pt>
                <c:pt idx="29">
                  <c:v>1E-3</c:v>
                </c:pt>
                <c:pt idx="30">
                  <c:v>1E-3</c:v>
                </c:pt>
                <c:pt idx="31">
                  <c:v>2E-3</c:v>
                </c:pt>
                <c:pt idx="32">
                  <c:v>0</c:v>
                </c:pt>
                <c:pt idx="33">
                  <c:v>0</c:v>
                </c:pt>
                <c:pt idx="34">
                  <c:v>2.5999999999999999E-2</c:v>
                </c:pt>
              </c:numCache>
            </c:numRef>
          </c:yVal>
          <c:smooth val="0"/>
          <c:extLst>
            <c:ext xmlns:c16="http://schemas.microsoft.com/office/drawing/2014/chart" uri="{C3380CC4-5D6E-409C-BE32-E72D297353CC}">
              <c16:uniqueId val="{00000001-C758-4EFC-ABBF-ED58A175B1A3}"/>
            </c:ext>
          </c:extLst>
        </c:ser>
        <c:ser>
          <c:idx val="2"/>
          <c:order val="2"/>
          <c:tx>
            <c:v>UFSM + HDM-4</c:v>
          </c:tx>
          <c:spPr>
            <a:ln w="25400">
              <a:noFill/>
            </a:ln>
            <a:effectLst/>
          </c:spPr>
          <c:marker>
            <c:symbol val="none"/>
          </c:marker>
          <c:trendline>
            <c:spPr>
              <a:ln w="63500" cap="rnd" cmpd="sng" algn="ctr">
                <a:solidFill>
                  <a:schemeClr val="accent1">
                    <a:alpha val="25000"/>
                  </a:schemeClr>
                </a:solidFill>
                <a:round/>
              </a:ln>
              <a:effectLst/>
            </c:spPr>
            <c:trendlineType val="poly"/>
            <c:order val="2"/>
            <c:dispRSqr val="1"/>
            <c:dispEq val="1"/>
            <c:trendlineLbl>
              <c:layout>
                <c:manualLayout>
                  <c:x val="-0.45086470574156956"/>
                  <c:y val="0.23623053914620581"/>
                </c:manualLayout>
              </c:layout>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pt-BR"/>
                </a:p>
              </c:txPr>
            </c:trendlineLbl>
          </c:trendline>
          <c:xVal>
            <c:numRef>
              <c:f>'[Resumo - Letícia.xlsx]Todos os Dados (2)'!$H$3:$H$79</c:f>
              <c:numCache>
                <c:formatCode>0.00%</c:formatCode>
                <c:ptCount val="77"/>
                <c:pt idx="0">
                  <c:v>0.12121212121212122</c:v>
                </c:pt>
                <c:pt idx="1">
                  <c:v>0.62424242424242427</c:v>
                </c:pt>
                <c:pt idx="2">
                  <c:v>0</c:v>
                </c:pt>
                <c:pt idx="3">
                  <c:v>2.3809523809523808E-2</c:v>
                </c:pt>
                <c:pt idx="4">
                  <c:v>0.25238095238095237</c:v>
                </c:pt>
                <c:pt idx="5">
                  <c:v>0.99285714285714288</c:v>
                </c:pt>
                <c:pt idx="6">
                  <c:v>4.7619047619047623E-3</c:v>
                </c:pt>
                <c:pt idx="7">
                  <c:v>0.56737588652482274</c:v>
                </c:pt>
                <c:pt idx="8">
                  <c:v>0</c:v>
                </c:pt>
                <c:pt idx="9">
                  <c:v>8.8999999999999999E-3</c:v>
                </c:pt>
                <c:pt idx="10">
                  <c:v>0</c:v>
                </c:pt>
                <c:pt idx="11">
                  <c:v>1.44E-2</c:v>
                </c:pt>
                <c:pt idx="12">
                  <c:v>1.67E-2</c:v>
                </c:pt>
                <c:pt idx="13">
                  <c:v>0.19109999999999999</c:v>
                </c:pt>
                <c:pt idx="14">
                  <c:v>3.4999999999999996E-3</c:v>
                </c:pt>
                <c:pt idx="15">
                  <c:v>0.12130000000000001</c:v>
                </c:pt>
                <c:pt idx="16">
                  <c:v>0</c:v>
                </c:pt>
                <c:pt idx="17">
                  <c:v>1.11E-2</c:v>
                </c:pt>
                <c:pt idx="18">
                  <c:v>0</c:v>
                </c:pt>
                <c:pt idx="19">
                  <c:v>6.8900000000000003E-2</c:v>
                </c:pt>
                <c:pt idx="20">
                  <c:v>0</c:v>
                </c:pt>
                <c:pt idx="21">
                  <c:v>0</c:v>
                </c:pt>
                <c:pt idx="22">
                  <c:v>0</c:v>
                </c:pt>
                <c:pt idx="23">
                  <c:v>0.02</c:v>
                </c:pt>
                <c:pt idx="24">
                  <c:v>0</c:v>
                </c:pt>
                <c:pt idx="25">
                  <c:v>1.5600000000000001E-2</c:v>
                </c:pt>
                <c:pt idx="26">
                  <c:v>0</c:v>
                </c:pt>
                <c:pt idx="27">
                  <c:v>8.8999999999999999E-3</c:v>
                </c:pt>
                <c:pt idx="28">
                  <c:v>0</c:v>
                </c:pt>
                <c:pt idx="29">
                  <c:v>4.4000000000000003E-3</c:v>
                </c:pt>
                <c:pt idx="30">
                  <c:v>0</c:v>
                </c:pt>
                <c:pt idx="31">
                  <c:v>4.4000000000000003E-3</c:v>
                </c:pt>
                <c:pt idx="32">
                  <c:v>0.15279999999999999</c:v>
                </c:pt>
                <c:pt idx="33">
                  <c:v>0.58329999999999993</c:v>
                </c:pt>
                <c:pt idx="34">
                  <c:v>0</c:v>
                </c:pt>
                <c:pt idx="35">
                  <c:v>3.3300000000000003E-2</c:v>
                </c:pt>
                <c:pt idx="36">
                  <c:v>7.0999999999999995E-3</c:v>
                </c:pt>
                <c:pt idx="37">
                  <c:v>0.56669999999999998</c:v>
                </c:pt>
                <c:pt idx="38">
                  <c:v>2.2000000000000001E-3</c:v>
                </c:pt>
                <c:pt idx="39">
                  <c:v>7.3300000000000004E-2</c:v>
                </c:pt>
                <c:pt idx="40">
                  <c:v>6.7000000000000002E-3</c:v>
                </c:pt>
                <c:pt idx="41">
                  <c:v>2.6699999999999998E-2</c:v>
                </c:pt>
                <c:pt idx="42">
                  <c:v>5.3333333333333337E-2</c:v>
                </c:pt>
                <c:pt idx="43">
                  <c:v>0.18099999999999997</c:v>
                </c:pt>
                <c:pt idx="44">
                  <c:v>0.44800000000000006</c:v>
                </c:pt>
                <c:pt idx="45">
                  <c:v>8.0000000000000002E-3</c:v>
                </c:pt>
                <c:pt idx="46">
                  <c:v>6.8666666666666668E-2</c:v>
                </c:pt>
                <c:pt idx="47">
                  <c:v>3.3979157688717045E-2</c:v>
                </c:pt>
                <c:pt idx="48">
                  <c:v>1.7999999999999999E-2</c:v>
                </c:pt>
                <c:pt idx="49">
                  <c:v>4.2700000000000002E-2</c:v>
                </c:pt>
                <c:pt idx="50">
                  <c:v>0</c:v>
                </c:pt>
                <c:pt idx="51">
                  <c:v>9.1999999999999998E-2</c:v>
                </c:pt>
                <c:pt idx="52">
                  <c:v>0.115</c:v>
                </c:pt>
                <c:pt idx="54">
                  <c:v>0.309</c:v>
                </c:pt>
                <c:pt idx="55">
                  <c:v>2.4E-2</c:v>
                </c:pt>
                <c:pt idx="56">
                  <c:v>0</c:v>
                </c:pt>
                <c:pt idx="57">
                  <c:v>0.105</c:v>
                </c:pt>
                <c:pt idx="58">
                  <c:v>0</c:v>
                </c:pt>
                <c:pt idx="59">
                  <c:v>0</c:v>
                </c:pt>
                <c:pt idx="60">
                  <c:v>0</c:v>
                </c:pt>
                <c:pt idx="61">
                  <c:v>0</c:v>
                </c:pt>
                <c:pt idx="62">
                  <c:v>0.14533333333333334</c:v>
                </c:pt>
                <c:pt idx="63">
                  <c:v>0.23466666666666666</c:v>
                </c:pt>
                <c:pt idx="64">
                  <c:v>0.34200000000000003</c:v>
                </c:pt>
                <c:pt idx="65">
                  <c:v>0.56666666666666665</c:v>
                </c:pt>
                <c:pt idx="66">
                  <c:v>0.10666666666666667</c:v>
                </c:pt>
                <c:pt idx="68">
                  <c:v>0.28199999999999997</c:v>
                </c:pt>
                <c:pt idx="69">
                  <c:v>0.5</c:v>
                </c:pt>
                <c:pt idx="70">
                  <c:v>0</c:v>
                </c:pt>
                <c:pt idx="71">
                  <c:v>0</c:v>
                </c:pt>
                <c:pt idx="72">
                  <c:v>4.0000000000000001E-3</c:v>
                </c:pt>
                <c:pt idx="73">
                  <c:v>2.4E-2</c:v>
                </c:pt>
                <c:pt idx="74">
                  <c:v>1.47E-2</c:v>
                </c:pt>
                <c:pt idx="75">
                  <c:v>0</c:v>
                </c:pt>
                <c:pt idx="76">
                  <c:v>1.4999999999999999E-2</c:v>
                </c:pt>
              </c:numCache>
            </c:numRef>
          </c:xVal>
          <c:yVal>
            <c:numRef>
              <c:f>'[Resumo - Letícia.xlsx]Todos os Dados (2)'!$F$3:$F$79</c:f>
              <c:numCache>
                <c:formatCode>0.00%</c:formatCode>
                <c:ptCount val="77"/>
                <c:pt idx="0">
                  <c:v>2.3772727272727244E-2</c:v>
                </c:pt>
                <c:pt idx="1">
                  <c:v>0.27504924242424261</c:v>
                </c:pt>
                <c:pt idx="2">
                  <c:v>0</c:v>
                </c:pt>
                <c:pt idx="3">
                  <c:v>1.5654761904761905E-3</c:v>
                </c:pt>
                <c:pt idx="4">
                  <c:v>3.6857142857142831E-2</c:v>
                </c:pt>
                <c:pt idx="5">
                  <c:v>0.69509523809523854</c:v>
                </c:pt>
                <c:pt idx="6">
                  <c:v>1.4285714285714284E-4</c:v>
                </c:pt>
                <c:pt idx="7">
                  <c:v>0.11636524822695048</c:v>
                </c:pt>
                <c:pt idx="8">
                  <c:v>0</c:v>
                </c:pt>
                <c:pt idx="9">
                  <c:v>3.5999999999999999E-3</c:v>
                </c:pt>
                <c:pt idx="10">
                  <c:v>0</c:v>
                </c:pt>
                <c:pt idx="11">
                  <c:v>2.8000000000000004E-3</c:v>
                </c:pt>
                <c:pt idx="12">
                  <c:v>7.8000000000000005E-3</c:v>
                </c:pt>
                <c:pt idx="13">
                  <c:v>8.2100000000000006E-2</c:v>
                </c:pt>
                <c:pt idx="14">
                  <c:v>8.0000000000000004E-4</c:v>
                </c:pt>
                <c:pt idx="15">
                  <c:v>7.22E-2</c:v>
                </c:pt>
                <c:pt idx="16">
                  <c:v>0</c:v>
                </c:pt>
                <c:pt idx="17">
                  <c:v>2E-3</c:v>
                </c:pt>
                <c:pt idx="18">
                  <c:v>0</c:v>
                </c:pt>
                <c:pt idx="19">
                  <c:v>2.6699999999999998E-2</c:v>
                </c:pt>
                <c:pt idx="20">
                  <c:v>0</c:v>
                </c:pt>
                <c:pt idx="21">
                  <c:v>0</c:v>
                </c:pt>
                <c:pt idx="22">
                  <c:v>0</c:v>
                </c:pt>
                <c:pt idx="23">
                  <c:v>2.2000000000000001E-3</c:v>
                </c:pt>
                <c:pt idx="24">
                  <c:v>0</c:v>
                </c:pt>
                <c:pt idx="25">
                  <c:v>1.4000000000000002E-3</c:v>
                </c:pt>
                <c:pt idx="26">
                  <c:v>0</c:v>
                </c:pt>
                <c:pt idx="27">
                  <c:v>2E-3</c:v>
                </c:pt>
                <c:pt idx="28">
                  <c:v>0</c:v>
                </c:pt>
                <c:pt idx="29">
                  <c:v>1.1999999999999999E-3</c:v>
                </c:pt>
                <c:pt idx="30">
                  <c:v>0</c:v>
                </c:pt>
                <c:pt idx="31">
                  <c:v>2.0000000000000001E-4</c:v>
                </c:pt>
                <c:pt idx="32">
                  <c:v>4.6900000000000004E-2</c:v>
                </c:pt>
                <c:pt idx="33">
                  <c:v>0.30554999999999999</c:v>
                </c:pt>
                <c:pt idx="34">
                  <c:v>0</c:v>
                </c:pt>
                <c:pt idx="35">
                  <c:v>4.0000000000000001E-3</c:v>
                </c:pt>
                <c:pt idx="36">
                  <c:v>2.9999999999999997E-4</c:v>
                </c:pt>
                <c:pt idx="37">
                  <c:v>0.14849999999999999</c:v>
                </c:pt>
                <c:pt idx="38">
                  <c:v>1E-4</c:v>
                </c:pt>
                <c:pt idx="39">
                  <c:v>2.75E-2</c:v>
                </c:pt>
                <c:pt idx="40">
                  <c:v>1E-4</c:v>
                </c:pt>
                <c:pt idx="41">
                  <c:v>1.8E-3</c:v>
                </c:pt>
                <c:pt idx="42">
                  <c:v>1.0999999999999999E-2</c:v>
                </c:pt>
                <c:pt idx="43">
                  <c:v>2.3E-2</c:v>
                </c:pt>
                <c:pt idx="44">
                  <c:v>5.800000000000001E-2</c:v>
                </c:pt>
                <c:pt idx="45">
                  <c:v>2E-3</c:v>
                </c:pt>
                <c:pt idx="46">
                  <c:v>1.5204150383878085E-2</c:v>
                </c:pt>
                <c:pt idx="47">
                  <c:v>1.1380204592520992E-2</c:v>
                </c:pt>
                <c:pt idx="48">
                  <c:v>4.0000000000000001E-3</c:v>
                </c:pt>
                <c:pt idx="49">
                  <c:v>4.0000000000000001E-3</c:v>
                </c:pt>
                <c:pt idx="50">
                  <c:v>0</c:v>
                </c:pt>
                <c:pt idx="51">
                  <c:v>5.0000000000000001E-3</c:v>
                </c:pt>
                <c:pt idx="52">
                  <c:v>2.0366399653462899E-2</c:v>
                </c:pt>
                <c:pt idx="54">
                  <c:v>4.5999999999999999E-2</c:v>
                </c:pt>
                <c:pt idx="55">
                  <c:v>6.0000000000000001E-3</c:v>
                </c:pt>
                <c:pt idx="56">
                  <c:v>0</c:v>
                </c:pt>
                <c:pt idx="57">
                  <c:v>7.000000000000001E-3</c:v>
                </c:pt>
                <c:pt idx="58">
                  <c:v>0</c:v>
                </c:pt>
                <c:pt idx="59">
                  <c:v>0</c:v>
                </c:pt>
                <c:pt idx="60">
                  <c:v>0</c:v>
                </c:pt>
                <c:pt idx="61">
                  <c:v>1.9E-2</c:v>
                </c:pt>
                <c:pt idx="62">
                  <c:v>3.6000000000000004E-2</c:v>
                </c:pt>
                <c:pt idx="63">
                  <c:v>7.400000000000001E-2</c:v>
                </c:pt>
                <c:pt idx="64">
                  <c:v>4.2000000000000003E-2</c:v>
                </c:pt>
                <c:pt idx="65">
                  <c:v>0.19399999999999998</c:v>
                </c:pt>
                <c:pt idx="66">
                  <c:v>3.5000000000000003E-2</c:v>
                </c:pt>
                <c:pt idx="68">
                  <c:v>6.7000000000000004E-2</c:v>
                </c:pt>
                <c:pt idx="69">
                  <c:v>0.11</c:v>
                </c:pt>
                <c:pt idx="70">
                  <c:v>0</c:v>
                </c:pt>
                <c:pt idx="71">
                  <c:v>1E-3</c:v>
                </c:pt>
                <c:pt idx="72">
                  <c:v>1E-3</c:v>
                </c:pt>
                <c:pt idx="73">
                  <c:v>2E-3</c:v>
                </c:pt>
                <c:pt idx="74">
                  <c:v>0</c:v>
                </c:pt>
                <c:pt idx="75">
                  <c:v>0</c:v>
                </c:pt>
                <c:pt idx="76">
                  <c:v>2.5999999999999999E-2</c:v>
                </c:pt>
              </c:numCache>
            </c:numRef>
          </c:yVal>
          <c:smooth val="0"/>
          <c:extLst>
            <c:ext xmlns:c16="http://schemas.microsoft.com/office/drawing/2014/chart" uri="{C3380CC4-5D6E-409C-BE32-E72D297353CC}">
              <c16:uniqueId val="{00000003-C758-4EFC-ABBF-ED58A175B1A3}"/>
            </c:ext>
          </c:extLst>
        </c:ser>
        <c:dLbls>
          <c:showLegendKey val="0"/>
          <c:showVal val="0"/>
          <c:showCatName val="0"/>
          <c:showSerName val="0"/>
          <c:showPercent val="0"/>
          <c:showBubbleSize val="0"/>
        </c:dLbls>
        <c:axId val="1539478031"/>
        <c:axId val="1474659775"/>
      </c:scatterChart>
      <c:valAx>
        <c:axId val="1539478031"/>
        <c:scaling>
          <c:orientation val="minMax"/>
          <c:max val="1"/>
          <c:min val="0"/>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pt-BR"/>
                  <a:t>Método das Malhas (2m) (DNIT 433/2021)</a:t>
                </a:r>
              </a:p>
            </c:rich>
          </c:tx>
          <c:layout>
            <c:manualLayout>
              <c:xMode val="edge"/>
              <c:yMode val="edge"/>
              <c:x val="0.38414462892334245"/>
              <c:y val="0.91817875658077186"/>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pt-B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pt-BR"/>
          </a:p>
        </c:txPr>
        <c:crossAx val="1474659775"/>
        <c:crosses val="autoZero"/>
        <c:crossBetween val="midCat"/>
      </c:valAx>
      <c:valAx>
        <c:axId val="1474659775"/>
        <c:scaling>
          <c:orientation val="minMax"/>
          <c:max val="0.70000000000000007"/>
          <c:min val="0"/>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r>
                  <a:rPr lang="pt-BR"/>
                  <a:t>DNIT 007/2003 PRO</a:t>
                </a:r>
              </a:p>
            </c:rich>
          </c:tx>
          <c:layout>
            <c:manualLayout>
              <c:xMode val="edge"/>
              <c:yMode val="edge"/>
              <c:x val="2.4241178457893907E-3"/>
              <c:y val="0.26837234568320639"/>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50000"/>
                      <a:lumOff val="50000"/>
                    </a:schemeClr>
                  </a:solidFill>
                  <a:latin typeface="+mn-lt"/>
                  <a:ea typeface="+mn-ea"/>
                  <a:cs typeface="+mn-cs"/>
                </a:defRPr>
              </a:pPr>
              <a:endParaRPr lang="pt-B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50000"/>
                    <a:lumOff val="50000"/>
                  </a:schemeClr>
                </a:solidFill>
                <a:latin typeface="+mn-lt"/>
                <a:ea typeface="+mn-ea"/>
                <a:cs typeface="+mn-cs"/>
              </a:defRPr>
            </a:pPr>
            <a:endParaRPr lang="pt-BR"/>
          </a:p>
        </c:txPr>
        <c:crossAx val="1539478031"/>
        <c:crosses val="autoZero"/>
        <c:crossBetween val="midCat"/>
        <c:majorUnit val="0.1"/>
      </c:valAx>
      <c:spPr>
        <a:noFill/>
        <a:ln>
          <a:noFill/>
        </a:ln>
        <a:effectLst/>
      </c:spPr>
    </c:plotArea>
    <c:legend>
      <c:legendPos val="t"/>
      <c:legendEntry>
        <c:idx val="2"/>
        <c:delete val="1"/>
      </c:legendEntry>
      <c:legendEntry>
        <c:idx val="3"/>
        <c:delete val="1"/>
      </c:legendEntry>
      <c:layout>
        <c:manualLayout>
          <c:xMode val="edge"/>
          <c:yMode val="edge"/>
          <c:x val="0.34599398479445387"/>
          <c:y val="0.16431090887677322"/>
          <c:w val="0.26343249646985617"/>
          <c:h val="0.1221611316225790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dk1">
                  <a:lumMod val="50000"/>
                  <a:lumOff val="50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4">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a:solidFill>
          <a:schemeClr val="phClr">
            <a:alpha val="20000"/>
          </a:schemeClr>
        </a:solidFill>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44">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a:solidFill>
          <a:schemeClr val="phClr">
            <a:alpha val="20000"/>
          </a:schemeClr>
        </a:solidFill>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FC28B-3918-453E-918E-2D23C171E819}" type="doc">
      <dgm:prSet loTypeId="urn:microsoft.com/office/officeart/2005/8/layout/radial1" loCatId="relationship" qsTypeId="urn:microsoft.com/office/officeart/2005/8/quickstyle/simple3" qsCatId="simple" csTypeId="urn:microsoft.com/office/officeart/2005/8/colors/accent1_4" csCatId="accent1" phldr="1"/>
      <dgm:spPr/>
      <dgm:t>
        <a:bodyPr/>
        <a:lstStyle/>
        <a:p>
          <a:endParaRPr lang="pt-BR"/>
        </a:p>
      </dgm:t>
    </dgm:pt>
    <dgm:pt modelId="{EE622CF8-4B36-4275-8E30-B10629925430}">
      <dgm:prSet phldrT="[Texto]" custT="1"/>
      <dgm:spPr/>
      <dgm:t>
        <a:bodyPr/>
        <a:lstStyle/>
        <a:p>
          <a:r>
            <a:rPr lang="pt-BR" sz="1400" b="1">
              <a:latin typeface="Arial" panose="020B0604020202020204" pitchFamily="34" charset="0"/>
              <a:cs typeface="Arial" panose="020B0604020202020204" pitchFamily="34" charset="0"/>
            </a:rPr>
            <a:t>MeDiNa</a:t>
          </a:r>
          <a:endParaRPr lang="pt-BR" sz="1400" b="1" dirty="0">
            <a:latin typeface="Arial" panose="020B0604020202020204" pitchFamily="34" charset="0"/>
            <a:cs typeface="Arial" panose="020B0604020202020204" pitchFamily="34" charset="0"/>
          </a:endParaRPr>
        </a:p>
      </dgm:t>
    </dgm:pt>
    <dgm:pt modelId="{E100F8E6-3B4B-4F48-B8AF-8673BA6C5746}" type="parTrans" cxnId="{14DE5253-9930-4CA0-9CAB-38132DE5261B}">
      <dgm:prSet/>
      <dgm:spPr/>
      <dgm:t>
        <a:bodyPr/>
        <a:lstStyle/>
        <a:p>
          <a:endParaRPr lang="pt-BR" sz="1600">
            <a:latin typeface="Arial" panose="020B0604020202020204" pitchFamily="34" charset="0"/>
            <a:cs typeface="Arial" panose="020B0604020202020204" pitchFamily="34" charset="0"/>
          </a:endParaRPr>
        </a:p>
      </dgm:t>
    </dgm:pt>
    <dgm:pt modelId="{C622CDFA-0F9C-4594-9D64-7CCC36E0F253}" type="sibTrans" cxnId="{14DE5253-9930-4CA0-9CAB-38132DE5261B}">
      <dgm:prSet/>
      <dgm:spPr/>
      <dgm:t>
        <a:bodyPr/>
        <a:lstStyle/>
        <a:p>
          <a:endParaRPr lang="pt-BR" sz="1600">
            <a:latin typeface="Arial" panose="020B0604020202020204" pitchFamily="34" charset="0"/>
            <a:cs typeface="Arial" panose="020B0604020202020204" pitchFamily="34" charset="0"/>
          </a:endParaRPr>
        </a:p>
      </dgm:t>
    </dgm:pt>
    <dgm:pt modelId="{81C7FB15-7A38-4CB9-9928-DB1C4DA39325}">
      <dgm:prSet phldrT="[Texto]" custT="1"/>
      <dgm:spPr/>
      <dgm:t>
        <a:bodyPr/>
        <a:lstStyle/>
        <a:p>
          <a:r>
            <a:rPr lang="pt-BR" sz="1600" b="1">
              <a:latin typeface="Arial" panose="020B0604020202020204" pitchFamily="34" charset="0"/>
              <a:cs typeface="Arial" panose="020B0604020202020204" pitchFamily="34" charset="0"/>
            </a:rPr>
            <a:t>HDM-4</a:t>
          </a:r>
          <a:endParaRPr lang="pt-BR" sz="1600" b="1" dirty="0">
            <a:latin typeface="Arial" panose="020B0604020202020204" pitchFamily="34" charset="0"/>
            <a:cs typeface="Arial" panose="020B0604020202020204" pitchFamily="34" charset="0"/>
          </a:endParaRPr>
        </a:p>
      </dgm:t>
    </dgm:pt>
    <dgm:pt modelId="{F8C5A505-FF9D-4BD5-BF8A-C8099A110DFF}" type="parTrans" cxnId="{9C88A143-574D-4A29-B3FE-AE119E78C6FD}">
      <dgm:prSet custT="1"/>
      <dgm:spPr/>
      <dgm:t>
        <a:bodyPr/>
        <a:lstStyle/>
        <a:p>
          <a:endParaRPr lang="pt-BR" sz="1600">
            <a:latin typeface="Arial" panose="020B0604020202020204" pitchFamily="34" charset="0"/>
            <a:cs typeface="Arial" panose="020B0604020202020204" pitchFamily="34" charset="0"/>
          </a:endParaRPr>
        </a:p>
      </dgm:t>
    </dgm:pt>
    <dgm:pt modelId="{5E4BFD2E-7FB7-468A-90B0-D7A762CE80E3}" type="sibTrans" cxnId="{9C88A143-574D-4A29-B3FE-AE119E78C6FD}">
      <dgm:prSet/>
      <dgm:spPr/>
      <dgm:t>
        <a:bodyPr/>
        <a:lstStyle/>
        <a:p>
          <a:endParaRPr lang="pt-BR" sz="1600">
            <a:latin typeface="Arial" panose="020B0604020202020204" pitchFamily="34" charset="0"/>
            <a:cs typeface="Arial" panose="020B0604020202020204" pitchFamily="34" charset="0"/>
          </a:endParaRPr>
        </a:p>
      </dgm:t>
    </dgm:pt>
    <dgm:pt modelId="{8248B4E0-C158-4116-892D-AD8E97B05CDD}">
      <dgm:prSet phldrT="[Texto]" custT="1"/>
      <dgm:spPr/>
      <dgm:t>
        <a:bodyPr/>
        <a:lstStyle/>
        <a:p>
          <a:endParaRPr lang="pt-BR" sz="800" b="1" dirty="0">
            <a:latin typeface="Arial" panose="020B0604020202020204" pitchFamily="34" charset="0"/>
            <a:cs typeface="Arial" panose="020B0604020202020204" pitchFamily="34" charset="0"/>
          </a:endParaRPr>
        </a:p>
      </dgm:t>
    </dgm:pt>
    <dgm:pt modelId="{ED6F8182-C8BC-49D7-BCAC-114DFDC13C70}" type="parTrans" cxnId="{52DDADD0-3C93-4410-8763-FF46F7FDD3F3}">
      <dgm:prSet custT="1"/>
      <dgm:spPr/>
      <dgm:t>
        <a:bodyPr/>
        <a:lstStyle/>
        <a:p>
          <a:endParaRPr lang="pt-BR" sz="1600">
            <a:latin typeface="Arial" panose="020B0604020202020204" pitchFamily="34" charset="0"/>
            <a:cs typeface="Arial" panose="020B0604020202020204" pitchFamily="34" charset="0"/>
          </a:endParaRPr>
        </a:p>
      </dgm:t>
    </dgm:pt>
    <dgm:pt modelId="{D02485E0-5155-4124-A7A2-6E901DEEBD33}" type="sibTrans" cxnId="{52DDADD0-3C93-4410-8763-FF46F7FDD3F3}">
      <dgm:prSet/>
      <dgm:spPr/>
      <dgm:t>
        <a:bodyPr/>
        <a:lstStyle/>
        <a:p>
          <a:endParaRPr lang="pt-BR" sz="1600">
            <a:latin typeface="Arial" panose="020B0604020202020204" pitchFamily="34" charset="0"/>
            <a:cs typeface="Arial" panose="020B0604020202020204" pitchFamily="34" charset="0"/>
          </a:endParaRPr>
        </a:p>
      </dgm:t>
    </dgm:pt>
    <dgm:pt modelId="{80D08F36-D82F-4F43-9728-A047C784A906}">
      <dgm:prSet phldrT="[Texto]" custT="1"/>
      <dgm:spPr/>
      <dgm:t>
        <a:bodyPr/>
        <a:lstStyle/>
        <a:p>
          <a:r>
            <a:rPr lang="pt-BR" sz="1250" b="1">
              <a:latin typeface="Arial" panose="020B0604020202020204" pitchFamily="34" charset="0"/>
              <a:cs typeface="Arial" panose="020B0604020202020204" pitchFamily="34" charset="0"/>
            </a:rPr>
            <a:t>Órgão públicos</a:t>
          </a:r>
          <a:endParaRPr lang="pt-BR" sz="1250" b="1" dirty="0">
            <a:latin typeface="Arial" panose="020B0604020202020204" pitchFamily="34" charset="0"/>
            <a:cs typeface="Arial" panose="020B0604020202020204" pitchFamily="34" charset="0"/>
          </a:endParaRPr>
        </a:p>
      </dgm:t>
    </dgm:pt>
    <dgm:pt modelId="{7F50EDCF-A7A2-4626-A57E-89A25FF8FCA0}" type="parTrans" cxnId="{5F6702A2-BE30-428E-B74D-FED1601F569D}">
      <dgm:prSet custT="1"/>
      <dgm:spPr/>
      <dgm:t>
        <a:bodyPr/>
        <a:lstStyle/>
        <a:p>
          <a:endParaRPr lang="pt-BR" sz="1600">
            <a:latin typeface="Arial" panose="020B0604020202020204" pitchFamily="34" charset="0"/>
            <a:cs typeface="Arial" panose="020B0604020202020204" pitchFamily="34" charset="0"/>
          </a:endParaRPr>
        </a:p>
      </dgm:t>
    </dgm:pt>
    <dgm:pt modelId="{43248AE7-D3AC-4496-B021-9F1C8BFC1246}" type="sibTrans" cxnId="{5F6702A2-BE30-428E-B74D-FED1601F569D}">
      <dgm:prSet/>
      <dgm:spPr/>
      <dgm:t>
        <a:bodyPr/>
        <a:lstStyle/>
        <a:p>
          <a:endParaRPr lang="pt-BR" sz="1600">
            <a:latin typeface="Arial" panose="020B0604020202020204" pitchFamily="34" charset="0"/>
            <a:cs typeface="Arial" panose="020B0604020202020204" pitchFamily="34" charset="0"/>
          </a:endParaRPr>
        </a:p>
      </dgm:t>
    </dgm:pt>
    <dgm:pt modelId="{52EBB713-4739-466D-BA92-EF8245CE13E9}">
      <dgm:prSet phldrT="[Texto]" custT="1"/>
      <dgm:spPr/>
      <dgm:t>
        <a:bodyPr/>
        <a:lstStyle/>
        <a:p>
          <a:r>
            <a:rPr lang="pt-BR" sz="1600" b="1" dirty="0">
              <a:latin typeface="Arial" panose="020B0604020202020204" pitchFamily="34" charset="0"/>
              <a:cs typeface="Arial" panose="020B0604020202020204" pitchFamily="34" charset="0"/>
            </a:rPr>
            <a:t>RTA</a:t>
          </a:r>
        </a:p>
      </dgm:t>
    </dgm:pt>
    <dgm:pt modelId="{6E98F000-7610-440E-8A2C-99D3DDD13EDF}" type="parTrans" cxnId="{1F293B3C-519F-4886-A389-176272E2EA27}">
      <dgm:prSet custT="1"/>
      <dgm:spPr/>
      <dgm:t>
        <a:bodyPr/>
        <a:lstStyle/>
        <a:p>
          <a:endParaRPr lang="pt-BR" sz="1600">
            <a:latin typeface="Arial" panose="020B0604020202020204" pitchFamily="34" charset="0"/>
            <a:cs typeface="Arial" panose="020B0604020202020204" pitchFamily="34" charset="0"/>
          </a:endParaRPr>
        </a:p>
      </dgm:t>
    </dgm:pt>
    <dgm:pt modelId="{56CDACA5-1E4B-4478-9707-41CE35CA2857}" type="sibTrans" cxnId="{1F293B3C-519F-4886-A389-176272E2EA27}">
      <dgm:prSet/>
      <dgm:spPr/>
      <dgm:t>
        <a:bodyPr/>
        <a:lstStyle/>
        <a:p>
          <a:endParaRPr lang="pt-BR" sz="1600">
            <a:latin typeface="Arial" panose="020B0604020202020204" pitchFamily="34" charset="0"/>
            <a:cs typeface="Arial" panose="020B0604020202020204" pitchFamily="34" charset="0"/>
          </a:endParaRPr>
        </a:p>
      </dgm:t>
    </dgm:pt>
    <dgm:pt modelId="{9EAD3EF8-2C28-4D5E-B428-DAF516F0BD0E}" type="pres">
      <dgm:prSet presAssocID="{64BFC28B-3918-453E-918E-2D23C171E819}" presName="cycle" presStyleCnt="0">
        <dgm:presLayoutVars>
          <dgm:chMax val="1"/>
          <dgm:dir/>
          <dgm:animLvl val="ctr"/>
          <dgm:resizeHandles val="exact"/>
        </dgm:presLayoutVars>
      </dgm:prSet>
      <dgm:spPr/>
    </dgm:pt>
    <dgm:pt modelId="{CC92D0FB-7FB2-485B-BE11-E45C4D6A7F26}" type="pres">
      <dgm:prSet presAssocID="{EE622CF8-4B36-4275-8E30-B10629925430}" presName="centerShape" presStyleLbl="node0" presStyleIdx="0" presStyleCnt="1"/>
      <dgm:spPr/>
    </dgm:pt>
    <dgm:pt modelId="{1DABB25E-D33D-4B53-BD74-9F62433DCDC1}" type="pres">
      <dgm:prSet presAssocID="{F8C5A505-FF9D-4BD5-BF8A-C8099A110DFF}" presName="Name9" presStyleLbl="parChTrans1D2" presStyleIdx="0" presStyleCnt="4"/>
      <dgm:spPr/>
    </dgm:pt>
    <dgm:pt modelId="{50875ED0-8439-4738-A721-C99922E6E653}" type="pres">
      <dgm:prSet presAssocID="{F8C5A505-FF9D-4BD5-BF8A-C8099A110DFF}" presName="connTx" presStyleLbl="parChTrans1D2" presStyleIdx="0" presStyleCnt="4"/>
      <dgm:spPr/>
    </dgm:pt>
    <dgm:pt modelId="{649DCA5B-CC0E-4A82-993A-A6AAE5023E16}" type="pres">
      <dgm:prSet presAssocID="{81C7FB15-7A38-4CB9-9928-DB1C4DA39325}" presName="node" presStyleLbl="node1" presStyleIdx="0" presStyleCnt="4">
        <dgm:presLayoutVars>
          <dgm:bulletEnabled val="1"/>
        </dgm:presLayoutVars>
      </dgm:prSet>
      <dgm:spPr/>
    </dgm:pt>
    <dgm:pt modelId="{709A5835-D8F8-4AF7-992B-0F51A642F8B7}" type="pres">
      <dgm:prSet presAssocID="{ED6F8182-C8BC-49D7-BCAC-114DFDC13C70}" presName="Name9" presStyleLbl="parChTrans1D2" presStyleIdx="1" presStyleCnt="4"/>
      <dgm:spPr/>
    </dgm:pt>
    <dgm:pt modelId="{23EBD6F8-3FB1-4AEC-AAF7-ABCEFA48976C}" type="pres">
      <dgm:prSet presAssocID="{ED6F8182-C8BC-49D7-BCAC-114DFDC13C70}" presName="connTx" presStyleLbl="parChTrans1D2" presStyleIdx="1" presStyleCnt="4"/>
      <dgm:spPr/>
    </dgm:pt>
    <dgm:pt modelId="{62C14AE4-9DDD-4F0E-AF65-6424F66E0B10}" type="pres">
      <dgm:prSet presAssocID="{8248B4E0-C158-4116-892D-AD8E97B05CDD}" presName="node" presStyleLbl="node1" presStyleIdx="1" presStyleCnt="4" custScaleX="116513" custScaleY="109753">
        <dgm:presLayoutVars>
          <dgm:bulletEnabled val="1"/>
        </dgm:presLayoutVars>
      </dgm:prSet>
      <dgm:spPr/>
    </dgm:pt>
    <dgm:pt modelId="{FAF530A5-DCC5-4367-98B2-81B2E042DC4E}" type="pres">
      <dgm:prSet presAssocID="{7F50EDCF-A7A2-4626-A57E-89A25FF8FCA0}" presName="Name9" presStyleLbl="parChTrans1D2" presStyleIdx="2" presStyleCnt="4"/>
      <dgm:spPr/>
    </dgm:pt>
    <dgm:pt modelId="{89F61092-090C-4AB1-BD14-790535830021}" type="pres">
      <dgm:prSet presAssocID="{7F50EDCF-A7A2-4626-A57E-89A25FF8FCA0}" presName="connTx" presStyleLbl="parChTrans1D2" presStyleIdx="2" presStyleCnt="4"/>
      <dgm:spPr/>
    </dgm:pt>
    <dgm:pt modelId="{E7C1E387-A094-4018-A6BB-5EE0B7076C6D}" type="pres">
      <dgm:prSet presAssocID="{80D08F36-D82F-4F43-9728-A047C784A906}" presName="node" presStyleLbl="node1" presStyleIdx="2" presStyleCnt="4">
        <dgm:presLayoutVars>
          <dgm:bulletEnabled val="1"/>
        </dgm:presLayoutVars>
      </dgm:prSet>
      <dgm:spPr/>
    </dgm:pt>
    <dgm:pt modelId="{F4E419DE-18EA-433D-8A79-C18B9858F4DD}" type="pres">
      <dgm:prSet presAssocID="{6E98F000-7610-440E-8A2C-99D3DDD13EDF}" presName="Name9" presStyleLbl="parChTrans1D2" presStyleIdx="3" presStyleCnt="4"/>
      <dgm:spPr/>
    </dgm:pt>
    <dgm:pt modelId="{371DFF89-13E4-432F-B794-73D9CC976D14}" type="pres">
      <dgm:prSet presAssocID="{6E98F000-7610-440E-8A2C-99D3DDD13EDF}" presName="connTx" presStyleLbl="parChTrans1D2" presStyleIdx="3" presStyleCnt="4"/>
      <dgm:spPr/>
    </dgm:pt>
    <dgm:pt modelId="{100A2EA0-E4E8-46C5-A400-E69CF9BD2B02}" type="pres">
      <dgm:prSet presAssocID="{52EBB713-4739-466D-BA92-EF8245CE13E9}" presName="node" presStyleLbl="node1" presStyleIdx="3" presStyleCnt="4">
        <dgm:presLayoutVars>
          <dgm:bulletEnabled val="1"/>
        </dgm:presLayoutVars>
      </dgm:prSet>
      <dgm:spPr/>
    </dgm:pt>
  </dgm:ptLst>
  <dgm:cxnLst>
    <dgm:cxn modelId="{418C640A-0AF8-4874-B2AC-7AF4CA04D42D}" type="presOf" srcId="{81C7FB15-7A38-4CB9-9928-DB1C4DA39325}" destId="{649DCA5B-CC0E-4A82-993A-A6AAE5023E16}" srcOrd="0" destOrd="0" presId="urn:microsoft.com/office/officeart/2005/8/layout/radial1"/>
    <dgm:cxn modelId="{21F1E017-8622-4550-A345-79DC932D8C53}" type="presOf" srcId="{ED6F8182-C8BC-49D7-BCAC-114DFDC13C70}" destId="{709A5835-D8F8-4AF7-992B-0F51A642F8B7}" srcOrd="0" destOrd="0" presId="urn:microsoft.com/office/officeart/2005/8/layout/radial1"/>
    <dgm:cxn modelId="{EEA1D119-94D6-4532-BAEE-51D9A67902F0}" type="presOf" srcId="{7F50EDCF-A7A2-4626-A57E-89A25FF8FCA0}" destId="{FAF530A5-DCC5-4367-98B2-81B2E042DC4E}" srcOrd="0" destOrd="0" presId="urn:microsoft.com/office/officeart/2005/8/layout/radial1"/>
    <dgm:cxn modelId="{F530C639-B3E2-4348-B2CF-0E85A2E2C8F4}" type="presOf" srcId="{80D08F36-D82F-4F43-9728-A047C784A906}" destId="{E7C1E387-A094-4018-A6BB-5EE0B7076C6D}" srcOrd="0" destOrd="0" presId="urn:microsoft.com/office/officeart/2005/8/layout/radial1"/>
    <dgm:cxn modelId="{1F293B3C-519F-4886-A389-176272E2EA27}" srcId="{EE622CF8-4B36-4275-8E30-B10629925430}" destId="{52EBB713-4739-466D-BA92-EF8245CE13E9}" srcOrd="3" destOrd="0" parTransId="{6E98F000-7610-440E-8A2C-99D3DDD13EDF}" sibTransId="{56CDACA5-1E4B-4478-9707-41CE35CA2857}"/>
    <dgm:cxn modelId="{9C88A143-574D-4A29-B3FE-AE119E78C6FD}" srcId="{EE622CF8-4B36-4275-8E30-B10629925430}" destId="{81C7FB15-7A38-4CB9-9928-DB1C4DA39325}" srcOrd="0" destOrd="0" parTransId="{F8C5A505-FF9D-4BD5-BF8A-C8099A110DFF}" sibTransId="{5E4BFD2E-7FB7-468A-90B0-D7A762CE80E3}"/>
    <dgm:cxn modelId="{1C50A76A-BAE6-4D86-8687-3DE4B7915E10}" type="presOf" srcId="{52EBB713-4739-466D-BA92-EF8245CE13E9}" destId="{100A2EA0-E4E8-46C5-A400-E69CF9BD2B02}" srcOrd="0" destOrd="0" presId="urn:microsoft.com/office/officeart/2005/8/layout/radial1"/>
    <dgm:cxn modelId="{1796564C-046F-4FA5-A6E0-9C0E6DA44150}" type="presOf" srcId="{F8C5A505-FF9D-4BD5-BF8A-C8099A110DFF}" destId="{1DABB25E-D33D-4B53-BD74-9F62433DCDC1}" srcOrd="0" destOrd="0" presId="urn:microsoft.com/office/officeart/2005/8/layout/radial1"/>
    <dgm:cxn modelId="{C8DE3C53-7478-4118-BBE6-A38C1AFADA44}" type="presOf" srcId="{EE622CF8-4B36-4275-8E30-B10629925430}" destId="{CC92D0FB-7FB2-485B-BE11-E45C4D6A7F26}" srcOrd="0" destOrd="0" presId="urn:microsoft.com/office/officeart/2005/8/layout/radial1"/>
    <dgm:cxn modelId="{14DE5253-9930-4CA0-9CAB-38132DE5261B}" srcId="{64BFC28B-3918-453E-918E-2D23C171E819}" destId="{EE622CF8-4B36-4275-8E30-B10629925430}" srcOrd="0" destOrd="0" parTransId="{E100F8E6-3B4B-4F48-B8AF-8673BA6C5746}" sibTransId="{C622CDFA-0F9C-4594-9D64-7CCC36E0F253}"/>
    <dgm:cxn modelId="{AA134654-7737-45E4-AA78-3F4C074BA190}" type="presOf" srcId="{6E98F000-7610-440E-8A2C-99D3DDD13EDF}" destId="{371DFF89-13E4-432F-B794-73D9CC976D14}" srcOrd="1" destOrd="0" presId="urn:microsoft.com/office/officeart/2005/8/layout/radial1"/>
    <dgm:cxn modelId="{8896387B-9C94-4C07-83EC-19259BDAE197}" type="presOf" srcId="{8248B4E0-C158-4116-892D-AD8E97B05CDD}" destId="{62C14AE4-9DDD-4F0E-AF65-6424F66E0B10}" srcOrd="0" destOrd="0" presId="urn:microsoft.com/office/officeart/2005/8/layout/radial1"/>
    <dgm:cxn modelId="{B2B42791-D866-4119-8BBF-DECA2A44E961}" type="presOf" srcId="{6E98F000-7610-440E-8A2C-99D3DDD13EDF}" destId="{F4E419DE-18EA-433D-8A79-C18B9858F4DD}" srcOrd="0" destOrd="0" presId="urn:microsoft.com/office/officeart/2005/8/layout/radial1"/>
    <dgm:cxn modelId="{5F6702A2-BE30-428E-B74D-FED1601F569D}" srcId="{EE622CF8-4B36-4275-8E30-B10629925430}" destId="{80D08F36-D82F-4F43-9728-A047C784A906}" srcOrd="2" destOrd="0" parTransId="{7F50EDCF-A7A2-4626-A57E-89A25FF8FCA0}" sibTransId="{43248AE7-D3AC-4496-B021-9F1C8BFC1246}"/>
    <dgm:cxn modelId="{042820B7-EF2B-48FA-A8CB-0115A861DE84}" type="presOf" srcId="{F8C5A505-FF9D-4BD5-BF8A-C8099A110DFF}" destId="{50875ED0-8439-4738-A721-C99922E6E653}" srcOrd="1" destOrd="0" presId="urn:microsoft.com/office/officeart/2005/8/layout/radial1"/>
    <dgm:cxn modelId="{C2A826D0-E7B4-42E2-AFE3-26CE63460B86}" type="presOf" srcId="{64BFC28B-3918-453E-918E-2D23C171E819}" destId="{9EAD3EF8-2C28-4D5E-B428-DAF516F0BD0E}" srcOrd="0" destOrd="0" presId="urn:microsoft.com/office/officeart/2005/8/layout/radial1"/>
    <dgm:cxn modelId="{52DDADD0-3C93-4410-8763-FF46F7FDD3F3}" srcId="{EE622CF8-4B36-4275-8E30-B10629925430}" destId="{8248B4E0-C158-4116-892D-AD8E97B05CDD}" srcOrd="1" destOrd="0" parTransId="{ED6F8182-C8BC-49D7-BCAC-114DFDC13C70}" sibTransId="{D02485E0-5155-4124-A7A2-6E901DEEBD33}"/>
    <dgm:cxn modelId="{FF5D78E3-ADBA-4578-82F4-FB4F0764C3FF}" type="presOf" srcId="{ED6F8182-C8BC-49D7-BCAC-114DFDC13C70}" destId="{23EBD6F8-3FB1-4AEC-AAF7-ABCEFA48976C}" srcOrd="1" destOrd="0" presId="urn:microsoft.com/office/officeart/2005/8/layout/radial1"/>
    <dgm:cxn modelId="{B6BD42FE-38DE-442A-A39E-AC9991FDC13E}" type="presOf" srcId="{7F50EDCF-A7A2-4626-A57E-89A25FF8FCA0}" destId="{89F61092-090C-4AB1-BD14-790535830021}" srcOrd="1" destOrd="0" presId="urn:microsoft.com/office/officeart/2005/8/layout/radial1"/>
    <dgm:cxn modelId="{CBA6F4A3-DE09-4D9D-B4A9-F3175C7557EA}" type="presParOf" srcId="{9EAD3EF8-2C28-4D5E-B428-DAF516F0BD0E}" destId="{CC92D0FB-7FB2-485B-BE11-E45C4D6A7F26}" srcOrd="0" destOrd="0" presId="urn:microsoft.com/office/officeart/2005/8/layout/radial1"/>
    <dgm:cxn modelId="{13AC0503-38E6-41D6-AF2A-A5F7923F7DC7}" type="presParOf" srcId="{9EAD3EF8-2C28-4D5E-B428-DAF516F0BD0E}" destId="{1DABB25E-D33D-4B53-BD74-9F62433DCDC1}" srcOrd="1" destOrd="0" presId="urn:microsoft.com/office/officeart/2005/8/layout/radial1"/>
    <dgm:cxn modelId="{2056CDF0-3C37-488C-8739-092AE3BEDCBB}" type="presParOf" srcId="{1DABB25E-D33D-4B53-BD74-9F62433DCDC1}" destId="{50875ED0-8439-4738-A721-C99922E6E653}" srcOrd="0" destOrd="0" presId="urn:microsoft.com/office/officeart/2005/8/layout/radial1"/>
    <dgm:cxn modelId="{484D3F2C-DA19-4F38-A746-FE56FDDD3746}" type="presParOf" srcId="{9EAD3EF8-2C28-4D5E-B428-DAF516F0BD0E}" destId="{649DCA5B-CC0E-4A82-993A-A6AAE5023E16}" srcOrd="2" destOrd="0" presId="urn:microsoft.com/office/officeart/2005/8/layout/radial1"/>
    <dgm:cxn modelId="{1046CB49-AC5F-4BC7-A4BC-2FD49144886B}" type="presParOf" srcId="{9EAD3EF8-2C28-4D5E-B428-DAF516F0BD0E}" destId="{709A5835-D8F8-4AF7-992B-0F51A642F8B7}" srcOrd="3" destOrd="0" presId="urn:microsoft.com/office/officeart/2005/8/layout/radial1"/>
    <dgm:cxn modelId="{1D8C6FFE-DB0D-4EC3-965B-9A5B1625D28A}" type="presParOf" srcId="{709A5835-D8F8-4AF7-992B-0F51A642F8B7}" destId="{23EBD6F8-3FB1-4AEC-AAF7-ABCEFA48976C}" srcOrd="0" destOrd="0" presId="urn:microsoft.com/office/officeart/2005/8/layout/radial1"/>
    <dgm:cxn modelId="{7057FFC9-143A-4F2C-B5C7-6C4C13C8C518}" type="presParOf" srcId="{9EAD3EF8-2C28-4D5E-B428-DAF516F0BD0E}" destId="{62C14AE4-9DDD-4F0E-AF65-6424F66E0B10}" srcOrd="4" destOrd="0" presId="urn:microsoft.com/office/officeart/2005/8/layout/radial1"/>
    <dgm:cxn modelId="{B5969416-E819-4B78-8DBC-6A2D850AE41E}" type="presParOf" srcId="{9EAD3EF8-2C28-4D5E-B428-DAF516F0BD0E}" destId="{FAF530A5-DCC5-4367-98B2-81B2E042DC4E}" srcOrd="5" destOrd="0" presId="urn:microsoft.com/office/officeart/2005/8/layout/radial1"/>
    <dgm:cxn modelId="{65B2608A-A9DA-46D8-BE76-EC57C574AF62}" type="presParOf" srcId="{FAF530A5-DCC5-4367-98B2-81B2E042DC4E}" destId="{89F61092-090C-4AB1-BD14-790535830021}" srcOrd="0" destOrd="0" presId="urn:microsoft.com/office/officeart/2005/8/layout/radial1"/>
    <dgm:cxn modelId="{12A19B3D-CF13-499D-A039-CFF7D259CCEE}" type="presParOf" srcId="{9EAD3EF8-2C28-4D5E-B428-DAF516F0BD0E}" destId="{E7C1E387-A094-4018-A6BB-5EE0B7076C6D}" srcOrd="6" destOrd="0" presId="urn:microsoft.com/office/officeart/2005/8/layout/radial1"/>
    <dgm:cxn modelId="{6C0BE8BC-1D1C-4B80-A5A0-3C7C0C4FE708}" type="presParOf" srcId="{9EAD3EF8-2C28-4D5E-B428-DAF516F0BD0E}" destId="{F4E419DE-18EA-433D-8A79-C18B9858F4DD}" srcOrd="7" destOrd="0" presId="urn:microsoft.com/office/officeart/2005/8/layout/radial1"/>
    <dgm:cxn modelId="{BACEE547-3171-4530-B164-2EC7C6ACBA3B}" type="presParOf" srcId="{F4E419DE-18EA-433D-8A79-C18B9858F4DD}" destId="{371DFF89-13E4-432F-B794-73D9CC976D14}" srcOrd="0" destOrd="0" presId="urn:microsoft.com/office/officeart/2005/8/layout/radial1"/>
    <dgm:cxn modelId="{2E6E66FE-FEA6-43E6-A400-B40C43CAD1A1}" type="presParOf" srcId="{9EAD3EF8-2C28-4D5E-B428-DAF516F0BD0E}" destId="{100A2EA0-E4E8-46C5-A400-E69CF9BD2B02}"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42E688-7DE1-4F9E-BEAC-E41E96BDE36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t-BR"/>
        </a:p>
      </dgm:t>
    </dgm:pt>
    <dgm:pt modelId="{942F66F4-BC9A-4C56-9640-654512BB0854}">
      <dgm:prSet phldrT="[Texto]"/>
      <dgm:spPr/>
      <dgm:t>
        <a:bodyPr/>
        <a:lstStyle/>
        <a:p>
          <a:r>
            <a:rPr lang="pt-BR" dirty="0"/>
            <a:t>Ensaios laboratoriais (materiais de lastro);</a:t>
          </a:r>
        </a:p>
      </dgm:t>
    </dgm:pt>
    <dgm:pt modelId="{DBA22E29-D390-45BA-AF10-9295549C2710}" type="parTrans" cxnId="{33F16A4A-0355-4880-B9B7-95FE6A54A8B7}">
      <dgm:prSet/>
      <dgm:spPr/>
      <dgm:t>
        <a:bodyPr/>
        <a:lstStyle/>
        <a:p>
          <a:endParaRPr lang="pt-BR"/>
        </a:p>
      </dgm:t>
    </dgm:pt>
    <dgm:pt modelId="{06494314-F0A0-4C70-8FEE-F60DD21947D1}" type="sibTrans" cxnId="{33F16A4A-0355-4880-B9B7-95FE6A54A8B7}">
      <dgm:prSet/>
      <dgm:spPr/>
      <dgm:t>
        <a:bodyPr/>
        <a:lstStyle/>
        <a:p>
          <a:endParaRPr lang="pt-BR"/>
        </a:p>
      </dgm:t>
    </dgm:pt>
    <dgm:pt modelId="{F4107409-DCAF-4DAB-8F7E-3203CA855C48}">
      <dgm:prSet phldrT="[Texto]"/>
      <dgm:spPr>
        <a:solidFill>
          <a:schemeClr val="accent1">
            <a:lumMod val="60000"/>
            <a:lumOff val="40000"/>
          </a:schemeClr>
        </a:solidFill>
      </dgm:spPr>
      <dgm:t>
        <a:bodyPr/>
        <a:lstStyle/>
        <a:p>
          <a:r>
            <a:rPr lang="pt-BR" dirty="0"/>
            <a:t>Seleção de geossintéticos para reforço;	</a:t>
          </a:r>
        </a:p>
      </dgm:t>
    </dgm:pt>
    <dgm:pt modelId="{C902343B-C6E4-4C9A-8AAC-752E2EAF409E}" type="parTrans" cxnId="{C00269B7-7BAC-49C6-97C7-9572093D1E88}">
      <dgm:prSet/>
      <dgm:spPr/>
      <dgm:t>
        <a:bodyPr/>
        <a:lstStyle/>
        <a:p>
          <a:endParaRPr lang="pt-BR"/>
        </a:p>
      </dgm:t>
    </dgm:pt>
    <dgm:pt modelId="{07A6FDDA-949D-4D75-BA7E-03BEDE415E44}" type="sibTrans" cxnId="{C00269B7-7BAC-49C6-97C7-9572093D1E88}">
      <dgm:prSet/>
      <dgm:spPr/>
      <dgm:t>
        <a:bodyPr/>
        <a:lstStyle/>
        <a:p>
          <a:endParaRPr lang="pt-BR"/>
        </a:p>
      </dgm:t>
    </dgm:pt>
    <dgm:pt modelId="{A53C6A29-1233-47F1-8301-8EAE9CA6FF99}">
      <dgm:prSet phldrT="[Texto]"/>
      <dgm:spPr/>
      <dgm:t>
        <a:bodyPr/>
        <a:lstStyle/>
        <a:p>
          <a:r>
            <a:rPr lang="pt-BR" dirty="0"/>
            <a:t>Seleção de instrumentação;</a:t>
          </a:r>
        </a:p>
      </dgm:t>
    </dgm:pt>
    <dgm:pt modelId="{562CDAEF-C7E0-4A54-B296-B6915EE64B0C}" type="parTrans" cxnId="{70E1C8C8-B4FA-46F6-BE5A-8A0CE90FE094}">
      <dgm:prSet/>
      <dgm:spPr/>
      <dgm:t>
        <a:bodyPr/>
        <a:lstStyle/>
        <a:p>
          <a:endParaRPr lang="pt-BR"/>
        </a:p>
      </dgm:t>
    </dgm:pt>
    <dgm:pt modelId="{23B45FDA-751B-4112-A8B4-9F1750B8DD43}" type="sibTrans" cxnId="{70E1C8C8-B4FA-46F6-BE5A-8A0CE90FE094}">
      <dgm:prSet/>
      <dgm:spPr/>
      <dgm:t>
        <a:bodyPr/>
        <a:lstStyle/>
        <a:p>
          <a:endParaRPr lang="pt-BR"/>
        </a:p>
      </dgm:t>
    </dgm:pt>
    <dgm:pt modelId="{C553AB51-D889-4B27-8CDB-24ABB5AEA5E0}">
      <dgm:prSet phldrT="[Texto]"/>
      <dgm:spPr>
        <a:solidFill>
          <a:schemeClr val="accent1">
            <a:lumMod val="60000"/>
            <a:lumOff val="40000"/>
          </a:schemeClr>
        </a:solidFill>
      </dgm:spPr>
      <dgm:t>
        <a:bodyPr/>
        <a:lstStyle/>
        <a:p>
          <a:r>
            <a:rPr lang="pt-BR" dirty="0"/>
            <a:t>Ensaios no equipamento em grande escala;</a:t>
          </a:r>
        </a:p>
      </dgm:t>
    </dgm:pt>
    <dgm:pt modelId="{3A1DF882-7434-4C2A-B19E-CFF5E2B607A0}" type="parTrans" cxnId="{4B75A8FF-70BF-487C-8B51-E089DDA56C40}">
      <dgm:prSet/>
      <dgm:spPr/>
      <dgm:t>
        <a:bodyPr/>
        <a:lstStyle/>
        <a:p>
          <a:endParaRPr lang="pt-BR"/>
        </a:p>
      </dgm:t>
    </dgm:pt>
    <dgm:pt modelId="{614D38DD-F245-42DA-82D7-5AE8360A4A5C}" type="sibTrans" cxnId="{4B75A8FF-70BF-487C-8B51-E089DDA56C40}">
      <dgm:prSet/>
      <dgm:spPr/>
      <dgm:t>
        <a:bodyPr/>
        <a:lstStyle/>
        <a:p>
          <a:endParaRPr lang="pt-BR"/>
        </a:p>
      </dgm:t>
    </dgm:pt>
    <dgm:pt modelId="{D8FD549E-1B6E-4568-BA47-393BCEFE8CAF}">
      <dgm:prSet phldrT="[Texto]"/>
      <dgm:spPr/>
      <dgm:t>
        <a:bodyPr/>
        <a:lstStyle/>
        <a:p>
          <a:r>
            <a:rPr lang="pt-BR" dirty="0"/>
            <a:t>Acompanhamento da execução do trecho experimental</a:t>
          </a:r>
        </a:p>
      </dgm:t>
    </dgm:pt>
    <dgm:pt modelId="{A8797719-C5F0-45C7-BA85-D48D6E6D0736}" type="parTrans" cxnId="{94DB25B1-43A0-4949-8D77-7CADD42B4E8B}">
      <dgm:prSet/>
      <dgm:spPr/>
      <dgm:t>
        <a:bodyPr/>
        <a:lstStyle/>
        <a:p>
          <a:endParaRPr lang="pt-BR"/>
        </a:p>
      </dgm:t>
    </dgm:pt>
    <dgm:pt modelId="{38471372-2A74-4D95-B922-468B30294560}" type="sibTrans" cxnId="{94DB25B1-43A0-4949-8D77-7CADD42B4E8B}">
      <dgm:prSet/>
      <dgm:spPr/>
      <dgm:t>
        <a:bodyPr/>
        <a:lstStyle/>
        <a:p>
          <a:endParaRPr lang="pt-BR"/>
        </a:p>
      </dgm:t>
    </dgm:pt>
    <dgm:pt modelId="{39C99E6B-C9B9-4C64-ABDB-C82EB540F509}" type="pres">
      <dgm:prSet presAssocID="{0842E688-7DE1-4F9E-BEAC-E41E96BDE36C}" presName="outerComposite" presStyleCnt="0">
        <dgm:presLayoutVars>
          <dgm:chMax val="5"/>
          <dgm:dir/>
          <dgm:resizeHandles val="exact"/>
        </dgm:presLayoutVars>
      </dgm:prSet>
      <dgm:spPr/>
    </dgm:pt>
    <dgm:pt modelId="{BBCE0A3B-1609-471D-ADEF-86311A724AD7}" type="pres">
      <dgm:prSet presAssocID="{0842E688-7DE1-4F9E-BEAC-E41E96BDE36C}" presName="dummyMaxCanvas" presStyleCnt="0">
        <dgm:presLayoutVars/>
      </dgm:prSet>
      <dgm:spPr/>
    </dgm:pt>
    <dgm:pt modelId="{6B2F2D2E-3B5B-4B1A-AFB0-DD4ABF58444F}" type="pres">
      <dgm:prSet presAssocID="{0842E688-7DE1-4F9E-BEAC-E41E96BDE36C}" presName="FiveNodes_1" presStyleLbl="node1" presStyleIdx="0" presStyleCnt="5" custLinFactNeighborX="-2333" custLinFactNeighborY="-67954">
        <dgm:presLayoutVars>
          <dgm:bulletEnabled val="1"/>
        </dgm:presLayoutVars>
      </dgm:prSet>
      <dgm:spPr/>
    </dgm:pt>
    <dgm:pt modelId="{62DECFDC-CE21-48C2-A9AB-4E7A8C829D01}" type="pres">
      <dgm:prSet presAssocID="{0842E688-7DE1-4F9E-BEAC-E41E96BDE36C}" presName="FiveNodes_2" presStyleLbl="node1" presStyleIdx="1" presStyleCnt="5">
        <dgm:presLayoutVars>
          <dgm:bulletEnabled val="1"/>
        </dgm:presLayoutVars>
      </dgm:prSet>
      <dgm:spPr/>
    </dgm:pt>
    <dgm:pt modelId="{3A4C0C06-F458-4FDD-BA92-6585B6C02FDD}" type="pres">
      <dgm:prSet presAssocID="{0842E688-7DE1-4F9E-BEAC-E41E96BDE36C}" presName="FiveNodes_3" presStyleLbl="node1" presStyleIdx="2" presStyleCnt="5">
        <dgm:presLayoutVars>
          <dgm:bulletEnabled val="1"/>
        </dgm:presLayoutVars>
      </dgm:prSet>
      <dgm:spPr/>
    </dgm:pt>
    <dgm:pt modelId="{CBCCDC9A-E6C1-4C0D-A7A6-5BA4F098FB38}" type="pres">
      <dgm:prSet presAssocID="{0842E688-7DE1-4F9E-BEAC-E41E96BDE36C}" presName="FiveNodes_4" presStyleLbl="node1" presStyleIdx="3" presStyleCnt="5">
        <dgm:presLayoutVars>
          <dgm:bulletEnabled val="1"/>
        </dgm:presLayoutVars>
      </dgm:prSet>
      <dgm:spPr/>
    </dgm:pt>
    <dgm:pt modelId="{303F4EDF-6422-4058-BE8F-299F499E997F}" type="pres">
      <dgm:prSet presAssocID="{0842E688-7DE1-4F9E-BEAC-E41E96BDE36C}" presName="FiveNodes_5" presStyleLbl="node1" presStyleIdx="4" presStyleCnt="5">
        <dgm:presLayoutVars>
          <dgm:bulletEnabled val="1"/>
        </dgm:presLayoutVars>
      </dgm:prSet>
      <dgm:spPr/>
    </dgm:pt>
    <dgm:pt modelId="{6D80BE45-5D9D-4EE0-982F-EEEAE89ABB48}" type="pres">
      <dgm:prSet presAssocID="{0842E688-7DE1-4F9E-BEAC-E41E96BDE36C}" presName="FiveConn_1-2" presStyleLbl="fgAccFollowNode1" presStyleIdx="0" presStyleCnt="4">
        <dgm:presLayoutVars>
          <dgm:bulletEnabled val="1"/>
        </dgm:presLayoutVars>
      </dgm:prSet>
      <dgm:spPr/>
    </dgm:pt>
    <dgm:pt modelId="{A9E5B056-9A59-483C-A5FF-DD575063A5CA}" type="pres">
      <dgm:prSet presAssocID="{0842E688-7DE1-4F9E-BEAC-E41E96BDE36C}" presName="FiveConn_2-3" presStyleLbl="fgAccFollowNode1" presStyleIdx="1" presStyleCnt="4">
        <dgm:presLayoutVars>
          <dgm:bulletEnabled val="1"/>
        </dgm:presLayoutVars>
      </dgm:prSet>
      <dgm:spPr/>
    </dgm:pt>
    <dgm:pt modelId="{72F38873-13EE-43C0-AC5C-3D682E9D0A79}" type="pres">
      <dgm:prSet presAssocID="{0842E688-7DE1-4F9E-BEAC-E41E96BDE36C}" presName="FiveConn_3-4" presStyleLbl="fgAccFollowNode1" presStyleIdx="2" presStyleCnt="4">
        <dgm:presLayoutVars>
          <dgm:bulletEnabled val="1"/>
        </dgm:presLayoutVars>
      </dgm:prSet>
      <dgm:spPr/>
    </dgm:pt>
    <dgm:pt modelId="{2763182D-DEB9-47A4-BBF1-52A0A3A8ACAF}" type="pres">
      <dgm:prSet presAssocID="{0842E688-7DE1-4F9E-BEAC-E41E96BDE36C}" presName="FiveConn_4-5" presStyleLbl="fgAccFollowNode1" presStyleIdx="3" presStyleCnt="4">
        <dgm:presLayoutVars>
          <dgm:bulletEnabled val="1"/>
        </dgm:presLayoutVars>
      </dgm:prSet>
      <dgm:spPr/>
    </dgm:pt>
    <dgm:pt modelId="{94E271E4-0688-4468-98EE-B427C52745A5}" type="pres">
      <dgm:prSet presAssocID="{0842E688-7DE1-4F9E-BEAC-E41E96BDE36C}" presName="FiveNodes_1_text" presStyleLbl="node1" presStyleIdx="4" presStyleCnt="5">
        <dgm:presLayoutVars>
          <dgm:bulletEnabled val="1"/>
        </dgm:presLayoutVars>
      </dgm:prSet>
      <dgm:spPr/>
    </dgm:pt>
    <dgm:pt modelId="{DB8A193C-9EF3-4C7A-9C82-5F54C0A79C3B}" type="pres">
      <dgm:prSet presAssocID="{0842E688-7DE1-4F9E-BEAC-E41E96BDE36C}" presName="FiveNodes_2_text" presStyleLbl="node1" presStyleIdx="4" presStyleCnt="5">
        <dgm:presLayoutVars>
          <dgm:bulletEnabled val="1"/>
        </dgm:presLayoutVars>
      </dgm:prSet>
      <dgm:spPr/>
    </dgm:pt>
    <dgm:pt modelId="{54842C97-7DF1-4AB0-BD70-3D8F7FD52D4B}" type="pres">
      <dgm:prSet presAssocID="{0842E688-7DE1-4F9E-BEAC-E41E96BDE36C}" presName="FiveNodes_3_text" presStyleLbl="node1" presStyleIdx="4" presStyleCnt="5">
        <dgm:presLayoutVars>
          <dgm:bulletEnabled val="1"/>
        </dgm:presLayoutVars>
      </dgm:prSet>
      <dgm:spPr/>
    </dgm:pt>
    <dgm:pt modelId="{A7417870-79A0-4EB4-9AB1-AC62D73FA05E}" type="pres">
      <dgm:prSet presAssocID="{0842E688-7DE1-4F9E-BEAC-E41E96BDE36C}" presName="FiveNodes_4_text" presStyleLbl="node1" presStyleIdx="4" presStyleCnt="5">
        <dgm:presLayoutVars>
          <dgm:bulletEnabled val="1"/>
        </dgm:presLayoutVars>
      </dgm:prSet>
      <dgm:spPr/>
    </dgm:pt>
    <dgm:pt modelId="{527696E2-D17E-4205-9C13-EFD5F8F81B03}" type="pres">
      <dgm:prSet presAssocID="{0842E688-7DE1-4F9E-BEAC-E41E96BDE36C}" presName="FiveNodes_5_text" presStyleLbl="node1" presStyleIdx="4" presStyleCnt="5">
        <dgm:presLayoutVars>
          <dgm:bulletEnabled val="1"/>
        </dgm:presLayoutVars>
      </dgm:prSet>
      <dgm:spPr/>
    </dgm:pt>
  </dgm:ptLst>
  <dgm:cxnLst>
    <dgm:cxn modelId="{B649B401-3F97-4199-BFB4-EC8F91B640DE}" type="presOf" srcId="{A53C6A29-1233-47F1-8301-8EAE9CA6FF99}" destId="{54842C97-7DF1-4AB0-BD70-3D8F7FD52D4B}" srcOrd="1" destOrd="0" presId="urn:microsoft.com/office/officeart/2005/8/layout/vProcess5"/>
    <dgm:cxn modelId="{4C4CE709-AB36-4902-8FC3-0ACBAB59F9D9}" type="presOf" srcId="{614D38DD-F245-42DA-82D7-5AE8360A4A5C}" destId="{2763182D-DEB9-47A4-BBF1-52A0A3A8ACAF}" srcOrd="0" destOrd="0" presId="urn:microsoft.com/office/officeart/2005/8/layout/vProcess5"/>
    <dgm:cxn modelId="{5B43E31F-8C7E-4576-9162-344A50E5B0F2}" type="presOf" srcId="{C553AB51-D889-4B27-8CDB-24ABB5AEA5E0}" destId="{CBCCDC9A-E6C1-4C0D-A7A6-5BA4F098FB38}" srcOrd="0" destOrd="0" presId="urn:microsoft.com/office/officeart/2005/8/layout/vProcess5"/>
    <dgm:cxn modelId="{5C46452B-535D-4E29-9B09-DF3AA2566C0D}" type="presOf" srcId="{F4107409-DCAF-4DAB-8F7E-3203CA855C48}" destId="{DB8A193C-9EF3-4C7A-9C82-5F54C0A79C3B}" srcOrd="1" destOrd="0" presId="urn:microsoft.com/office/officeart/2005/8/layout/vProcess5"/>
    <dgm:cxn modelId="{F930EB2E-B07A-46DC-83E8-86DE846A7645}" type="presOf" srcId="{0842E688-7DE1-4F9E-BEAC-E41E96BDE36C}" destId="{39C99E6B-C9B9-4C64-ABDB-C82EB540F509}" srcOrd="0" destOrd="0" presId="urn:microsoft.com/office/officeart/2005/8/layout/vProcess5"/>
    <dgm:cxn modelId="{2EEDED2F-E8BB-4CE7-A308-A9A2EE050482}" type="presOf" srcId="{C553AB51-D889-4B27-8CDB-24ABB5AEA5E0}" destId="{A7417870-79A0-4EB4-9AB1-AC62D73FA05E}" srcOrd="1" destOrd="0" presId="urn:microsoft.com/office/officeart/2005/8/layout/vProcess5"/>
    <dgm:cxn modelId="{FB105F62-7D12-4392-BC23-9B27EB3F7080}" type="presOf" srcId="{A53C6A29-1233-47F1-8301-8EAE9CA6FF99}" destId="{3A4C0C06-F458-4FDD-BA92-6585B6C02FDD}" srcOrd="0" destOrd="0" presId="urn:microsoft.com/office/officeart/2005/8/layout/vProcess5"/>
    <dgm:cxn modelId="{1D018847-0082-43E3-91DB-4805AA308194}" type="presOf" srcId="{F4107409-DCAF-4DAB-8F7E-3203CA855C48}" destId="{62DECFDC-CE21-48C2-A9AB-4E7A8C829D01}" srcOrd="0" destOrd="0" presId="urn:microsoft.com/office/officeart/2005/8/layout/vProcess5"/>
    <dgm:cxn modelId="{33F16A4A-0355-4880-B9B7-95FE6A54A8B7}" srcId="{0842E688-7DE1-4F9E-BEAC-E41E96BDE36C}" destId="{942F66F4-BC9A-4C56-9640-654512BB0854}" srcOrd="0" destOrd="0" parTransId="{DBA22E29-D390-45BA-AF10-9295549C2710}" sibTransId="{06494314-F0A0-4C70-8FEE-F60DD21947D1}"/>
    <dgm:cxn modelId="{FEEDA86B-2FB3-4D2C-B89E-5872D2332340}" type="presOf" srcId="{D8FD549E-1B6E-4568-BA47-393BCEFE8CAF}" destId="{527696E2-D17E-4205-9C13-EFD5F8F81B03}" srcOrd="1" destOrd="0" presId="urn:microsoft.com/office/officeart/2005/8/layout/vProcess5"/>
    <dgm:cxn modelId="{262F6D6F-E3CE-4185-93B6-00A67427D390}" type="presOf" srcId="{942F66F4-BC9A-4C56-9640-654512BB0854}" destId="{94E271E4-0688-4468-98EE-B427C52745A5}" srcOrd="1" destOrd="0" presId="urn:microsoft.com/office/officeart/2005/8/layout/vProcess5"/>
    <dgm:cxn modelId="{38D5E374-62C4-491E-9DFB-BD4065F99C62}" type="presOf" srcId="{07A6FDDA-949D-4D75-BA7E-03BEDE415E44}" destId="{A9E5B056-9A59-483C-A5FF-DD575063A5CA}" srcOrd="0" destOrd="0" presId="urn:microsoft.com/office/officeart/2005/8/layout/vProcess5"/>
    <dgm:cxn modelId="{79B96C8E-DC50-4085-9832-966E2C1AF14E}" type="presOf" srcId="{23B45FDA-751B-4112-A8B4-9F1750B8DD43}" destId="{72F38873-13EE-43C0-AC5C-3D682E9D0A79}" srcOrd="0" destOrd="0" presId="urn:microsoft.com/office/officeart/2005/8/layout/vProcess5"/>
    <dgm:cxn modelId="{94DB25B1-43A0-4949-8D77-7CADD42B4E8B}" srcId="{0842E688-7DE1-4F9E-BEAC-E41E96BDE36C}" destId="{D8FD549E-1B6E-4568-BA47-393BCEFE8CAF}" srcOrd="4" destOrd="0" parTransId="{A8797719-C5F0-45C7-BA85-D48D6E6D0736}" sibTransId="{38471372-2A74-4D95-B922-468B30294560}"/>
    <dgm:cxn modelId="{C00269B7-7BAC-49C6-97C7-9572093D1E88}" srcId="{0842E688-7DE1-4F9E-BEAC-E41E96BDE36C}" destId="{F4107409-DCAF-4DAB-8F7E-3203CA855C48}" srcOrd="1" destOrd="0" parTransId="{C902343B-C6E4-4C9A-8AAC-752E2EAF409E}" sibTransId="{07A6FDDA-949D-4D75-BA7E-03BEDE415E44}"/>
    <dgm:cxn modelId="{837285B7-92DE-440D-8C59-46734E320C53}" type="presOf" srcId="{06494314-F0A0-4C70-8FEE-F60DD21947D1}" destId="{6D80BE45-5D9D-4EE0-982F-EEEAE89ABB48}" srcOrd="0" destOrd="0" presId="urn:microsoft.com/office/officeart/2005/8/layout/vProcess5"/>
    <dgm:cxn modelId="{AB405EC7-6163-4D00-A971-4BC279BE0909}" type="presOf" srcId="{942F66F4-BC9A-4C56-9640-654512BB0854}" destId="{6B2F2D2E-3B5B-4B1A-AFB0-DD4ABF58444F}" srcOrd="0" destOrd="0" presId="urn:microsoft.com/office/officeart/2005/8/layout/vProcess5"/>
    <dgm:cxn modelId="{70E1C8C8-B4FA-46F6-BE5A-8A0CE90FE094}" srcId="{0842E688-7DE1-4F9E-BEAC-E41E96BDE36C}" destId="{A53C6A29-1233-47F1-8301-8EAE9CA6FF99}" srcOrd="2" destOrd="0" parTransId="{562CDAEF-C7E0-4A54-B296-B6915EE64B0C}" sibTransId="{23B45FDA-751B-4112-A8B4-9F1750B8DD43}"/>
    <dgm:cxn modelId="{367138E8-2560-47DF-ADFE-8648074E889D}" type="presOf" srcId="{D8FD549E-1B6E-4568-BA47-393BCEFE8CAF}" destId="{303F4EDF-6422-4058-BE8F-299F499E997F}" srcOrd="0" destOrd="0" presId="urn:microsoft.com/office/officeart/2005/8/layout/vProcess5"/>
    <dgm:cxn modelId="{4B75A8FF-70BF-487C-8B51-E089DDA56C40}" srcId="{0842E688-7DE1-4F9E-BEAC-E41E96BDE36C}" destId="{C553AB51-D889-4B27-8CDB-24ABB5AEA5E0}" srcOrd="3" destOrd="0" parTransId="{3A1DF882-7434-4C2A-B19E-CFF5E2B607A0}" sibTransId="{614D38DD-F245-42DA-82D7-5AE8360A4A5C}"/>
    <dgm:cxn modelId="{BDC6D049-18FC-4C2A-AD90-0CB6E6B3298E}" type="presParOf" srcId="{39C99E6B-C9B9-4C64-ABDB-C82EB540F509}" destId="{BBCE0A3B-1609-471D-ADEF-86311A724AD7}" srcOrd="0" destOrd="0" presId="urn:microsoft.com/office/officeart/2005/8/layout/vProcess5"/>
    <dgm:cxn modelId="{7CA62157-B10B-4318-A91E-D137C15A8549}" type="presParOf" srcId="{39C99E6B-C9B9-4C64-ABDB-C82EB540F509}" destId="{6B2F2D2E-3B5B-4B1A-AFB0-DD4ABF58444F}" srcOrd="1" destOrd="0" presId="urn:microsoft.com/office/officeart/2005/8/layout/vProcess5"/>
    <dgm:cxn modelId="{84387841-3FAC-4747-9005-53ACC8E3F2C3}" type="presParOf" srcId="{39C99E6B-C9B9-4C64-ABDB-C82EB540F509}" destId="{62DECFDC-CE21-48C2-A9AB-4E7A8C829D01}" srcOrd="2" destOrd="0" presId="urn:microsoft.com/office/officeart/2005/8/layout/vProcess5"/>
    <dgm:cxn modelId="{B5624DC5-D741-462C-8E7E-075C11128CC1}" type="presParOf" srcId="{39C99E6B-C9B9-4C64-ABDB-C82EB540F509}" destId="{3A4C0C06-F458-4FDD-BA92-6585B6C02FDD}" srcOrd="3" destOrd="0" presId="urn:microsoft.com/office/officeart/2005/8/layout/vProcess5"/>
    <dgm:cxn modelId="{93AF6F4F-9614-4F54-AEB4-5AAA0E040FEE}" type="presParOf" srcId="{39C99E6B-C9B9-4C64-ABDB-C82EB540F509}" destId="{CBCCDC9A-E6C1-4C0D-A7A6-5BA4F098FB38}" srcOrd="4" destOrd="0" presId="urn:microsoft.com/office/officeart/2005/8/layout/vProcess5"/>
    <dgm:cxn modelId="{38618D68-95B1-4EC6-9BB3-BCE92E013525}" type="presParOf" srcId="{39C99E6B-C9B9-4C64-ABDB-C82EB540F509}" destId="{303F4EDF-6422-4058-BE8F-299F499E997F}" srcOrd="5" destOrd="0" presId="urn:microsoft.com/office/officeart/2005/8/layout/vProcess5"/>
    <dgm:cxn modelId="{7081A9E1-D75A-4487-B7BE-153336310713}" type="presParOf" srcId="{39C99E6B-C9B9-4C64-ABDB-C82EB540F509}" destId="{6D80BE45-5D9D-4EE0-982F-EEEAE89ABB48}" srcOrd="6" destOrd="0" presId="urn:microsoft.com/office/officeart/2005/8/layout/vProcess5"/>
    <dgm:cxn modelId="{ADE62CD8-0CD0-4A86-95BC-700690C32D07}" type="presParOf" srcId="{39C99E6B-C9B9-4C64-ABDB-C82EB540F509}" destId="{A9E5B056-9A59-483C-A5FF-DD575063A5CA}" srcOrd="7" destOrd="0" presId="urn:microsoft.com/office/officeart/2005/8/layout/vProcess5"/>
    <dgm:cxn modelId="{D6ED3E38-2BD4-4AE2-9188-7A8ED8B7A553}" type="presParOf" srcId="{39C99E6B-C9B9-4C64-ABDB-C82EB540F509}" destId="{72F38873-13EE-43C0-AC5C-3D682E9D0A79}" srcOrd="8" destOrd="0" presId="urn:microsoft.com/office/officeart/2005/8/layout/vProcess5"/>
    <dgm:cxn modelId="{02A82554-69FF-4FE9-9093-F66FA166B73C}" type="presParOf" srcId="{39C99E6B-C9B9-4C64-ABDB-C82EB540F509}" destId="{2763182D-DEB9-47A4-BBF1-52A0A3A8ACAF}" srcOrd="9" destOrd="0" presId="urn:microsoft.com/office/officeart/2005/8/layout/vProcess5"/>
    <dgm:cxn modelId="{C95D2915-6C29-48EE-B3AD-2A90EA6E71D7}" type="presParOf" srcId="{39C99E6B-C9B9-4C64-ABDB-C82EB540F509}" destId="{94E271E4-0688-4468-98EE-B427C52745A5}" srcOrd="10" destOrd="0" presId="urn:microsoft.com/office/officeart/2005/8/layout/vProcess5"/>
    <dgm:cxn modelId="{F0C92CCF-489B-444D-9340-6293087D48AA}" type="presParOf" srcId="{39C99E6B-C9B9-4C64-ABDB-C82EB540F509}" destId="{DB8A193C-9EF3-4C7A-9C82-5F54C0A79C3B}" srcOrd="11" destOrd="0" presId="urn:microsoft.com/office/officeart/2005/8/layout/vProcess5"/>
    <dgm:cxn modelId="{0C687A5A-0080-4555-AE5A-3CBAE63EAFF6}" type="presParOf" srcId="{39C99E6B-C9B9-4C64-ABDB-C82EB540F509}" destId="{54842C97-7DF1-4AB0-BD70-3D8F7FD52D4B}" srcOrd="12" destOrd="0" presId="urn:microsoft.com/office/officeart/2005/8/layout/vProcess5"/>
    <dgm:cxn modelId="{142C74BB-0D7B-4C5A-8B9C-483C1653D48B}" type="presParOf" srcId="{39C99E6B-C9B9-4C64-ABDB-C82EB540F509}" destId="{A7417870-79A0-4EB4-9AB1-AC62D73FA05E}" srcOrd="13" destOrd="0" presId="urn:microsoft.com/office/officeart/2005/8/layout/vProcess5"/>
    <dgm:cxn modelId="{BD0F54D6-3A46-4904-919C-4273CAD9074B}" type="presParOf" srcId="{39C99E6B-C9B9-4C64-ABDB-C82EB540F509}" destId="{527696E2-D17E-4205-9C13-EFD5F8F81B03}"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A5B02C-581E-4AD0-A195-3C176D6661BF}" type="doc">
      <dgm:prSet loTypeId="urn:microsoft.com/office/officeart/2005/8/layout/chevron1" loCatId="process" qsTypeId="urn:microsoft.com/office/officeart/2005/8/quickstyle/simple1" qsCatId="simple" csTypeId="urn:microsoft.com/office/officeart/2005/8/colors/accent1_2" csCatId="accent1" phldr="1"/>
      <dgm:spPr/>
    </dgm:pt>
    <dgm:pt modelId="{310664CD-9F9D-4F42-9B14-74B4276639C2}">
      <dgm:prSet phldrT="[Texto]"/>
      <dgm:spPr/>
      <dgm:t>
        <a:bodyPr/>
        <a:lstStyle/>
        <a:p>
          <a:r>
            <a:rPr lang="pt-BR" dirty="0"/>
            <a:t>Banco de Dados</a:t>
          </a:r>
        </a:p>
      </dgm:t>
    </dgm:pt>
    <dgm:pt modelId="{1ACE6D81-9FE0-400A-942F-8DF4CE0EA4CF}" type="parTrans" cxnId="{F1C23D12-B27E-4E63-8458-5DAA9D2ABE2F}">
      <dgm:prSet/>
      <dgm:spPr/>
      <dgm:t>
        <a:bodyPr/>
        <a:lstStyle/>
        <a:p>
          <a:endParaRPr lang="pt-BR"/>
        </a:p>
      </dgm:t>
    </dgm:pt>
    <dgm:pt modelId="{B9AEC559-A55F-4478-999D-92B137C8035F}" type="sibTrans" cxnId="{F1C23D12-B27E-4E63-8458-5DAA9D2ABE2F}">
      <dgm:prSet/>
      <dgm:spPr/>
      <dgm:t>
        <a:bodyPr/>
        <a:lstStyle/>
        <a:p>
          <a:endParaRPr lang="pt-BR"/>
        </a:p>
      </dgm:t>
    </dgm:pt>
    <dgm:pt modelId="{8ACD5093-52FE-4819-8EEA-0A64C0D608FC}">
      <dgm:prSet phldrT="[Texto]"/>
      <dgm:spPr/>
      <dgm:t>
        <a:bodyPr/>
        <a:lstStyle/>
        <a:p>
          <a:r>
            <a:rPr lang="pt-BR" dirty="0"/>
            <a:t>Aplicação Real</a:t>
          </a:r>
        </a:p>
      </dgm:t>
    </dgm:pt>
    <dgm:pt modelId="{C9137CE0-9965-49F4-8602-14668AFD2396}" type="parTrans" cxnId="{D95CFE67-86F0-4DAF-A597-30C0758ADFAD}">
      <dgm:prSet/>
      <dgm:spPr/>
      <dgm:t>
        <a:bodyPr/>
        <a:lstStyle/>
        <a:p>
          <a:endParaRPr lang="pt-BR"/>
        </a:p>
      </dgm:t>
    </dgm:pt>
    <dgm:pt modelId="{906C0814-660C-4503-8BD6-16742E315CFF}" type="sibTrans" cxnId="{D95CFE67-86F0-4DAF-A597-30C0758ADFAD}">
      <dgm:prSet/>
      <dgm:spPr/>
      <dgm:t>
        <a:bodyPr/>
        <a:lstStyle/>
        <a:p>
          <a:endParaRPr lang="pt-BR"/>
        </a:p>
      </dgm:t>
    </dgm:pt>
    <dgm:pt modelId="{2A627B1F-CBDE-4290-AE3B-12CAFCF4F58E}">
      <dgm:prSet phldrT="[Texto]"/>
      <dgm:spPr/>
      <dgm:t>
        <a:bodyPr/>
        <a:lstStyle/>
        <a:p>
          <a:r>
            <a:rPr lang="pt-BR" dirty="0"/>
            <a:t>Dissertação</a:t>
          </a:r>
        </a:p>
      </dgm:t>
    </dgm:pt>
    <dgm:pt modelId="{3067133F-BFF4-4CFF-9414-7EF348BE2E32}" type="sibTrans" cxnId="{5CFAF810-CA2F-43BF-9986-6DE8D7099E9B}">
      <dgm:prSet/>
      <dgm:spPr/>
      <dgm:t>
        <a:bodyPr/>
        <a:lstStyle/>
        <a:p>
          <a:endParaRPr lang="pt-BR"/>
        </a:p>
      </dgm:t>
    </dgm:pt>
    <dgm:pt modelId="{F62BF9AD-6CC2-453E-A90E-10F8FCB6EE1D}" type="parTrans" cxnId="{5CFAF810-CA2F-43BF-9986-6DE8D7099E9B}">
      <dgm:prSet/>
      <dgm:spPr/>
      <dgm:t>
        <a:bodyPr/>
        <a:lstStyle/>
        <a:p>
          <a:endParaRPr lang="pt-BR"/>
        </a:p>
      </dgm:t>
    </dgm:pt>
    <dgm:pt modelId="{9A5039EA-1266-47B7-89BC-FB77A811B845}" type="pres">
      <dgm:prSet presAssocID="{21A5B02C-581E-4AD0-A195-3C176D6661BF}" presName="Name0" presStyleCnt="0">
        <dgm:presLayoutVars>
          <dgm:dir/>
          <dgm:animLvl val="lvl"/>
          <dgm:resizeHandles val="exact"/>
        </dgm:presLayoutVars>
      </dgm:prSet>
      <dgm:spPr/>
    </dgm:pt>
    <dgm:pt modelId="{30DA17D8-2C74-45DE-8AB4-C271A72FE0B2}" type="pres">
      <dgm:prSet presAssocID="{310664CD-9F9D-4F42-9B14-74B4276639C2}" presName="parTxOnly" presStyleLbl="node1" presStyleIdx="0" presStyleCnt="3">
        <dgm:presLayoutVars>
          <dgm:chMax val="0"/>
          <dgm:chPref val="0"/>
          <dgm:bulletEnabled val="1"/>
        </dgm:presLayoutVars>
      </dgm:prSet>
      <dgm:spPr/>
    </dgm:pt>
    <dgm:pt modelId="{63407157-B649-42E5-9391-89AA9F661BFD}" type="pres">
      <dgm:prSet presAssocID="{B9AEC559-A55F-4478-999D-92B137C8035F}" presName="parTxOnlySpace" presStyleCnt="0"/>
      <dgm:spPr/>
    </dgm:pt>
    <dgm:pt modelId="{E1BB3AD7-C52F-47BE-A748-088E42EB5044}" type="pres">
      <dgm:prSet presAssocID="{2A627B1F-CBDE-4290-AE3B-12CAFCF4F58E}" presName="parTxOnly" presStyleLbl="node1" presStyleIdx="1" presStyleCnt="3">
        <dgm:presLayoutVars>
          <dgm:chMax val="0"/>
          <dgm:chPref val="0"/>
          <dgm:bulletEnabled val="1"/>
        </dgm:presLayoutVars>
      </dgm:prSet>
      <dgm:spPr/>
    </dgm:pt>
    <dgm:pt modelId="{4E303662-ED9A-4DE4-9BF4-914CDE2B9AE1}" type="pres">
      <dgm:prSet presAssocID="{3067133F-BFF4-4CFF-9414-7EF348BE2E32}" presName="parTxOnlySpace" presStyleCnt="0"/>
      <dgm:spPr/>
    </dgm:pt>
    <dgm:pt modelId="{DBDE9B24-EE50-4EC8-919C-754A13628B51}" type="pres">
      <dgm:prSet presAssocID="{8ACD5093-52FE-4819-8EEA-0A64C0D608FC}" presName="parTxOnly" presStyleLbl="node1" presStyleIdx="2" presStyleCnt="3">
        <dgm:presLayoutVars>
          <dgm:chMax val="0"/>
          <dgm:chPref val="0"/>
          <dgm:bulletEnabled val="1"/>
        </dgm:presLayoutVars>
      </dgm:prSet>
      <dgm:spPr/>
    </dgm:pt>
  </dgm:ptLst>
  <dgm:cxnLst>
    <dgm:cxn modelId="{5CFAF810-CA2F-43BF-9986-6DE8D7099E9B}" srcId="{21A5B02C-581E-4AD0-A195-3C176D6661BF}" destId="{2A627B1F-CBDE-4290-AE3B-12CAFCF4F58E}" srcOrd="1" destOrd="0" parTransId="{F62BF9AD-6CC2-453E-A90E-10F8FCB6EE1D}" sibTransId="{3067133F-BFF4-4CFF-9414-7EF348BE2E32}"/>
    <dgm:cxn modelId="{F1C23D12-B27E-4E63-8458-5DAA9D2ABE2F}" srcId="{21A5B02C-581E-4AD0-A195-3C176D6661BF}" destId="{310664CD-9F9D-4F42-9B14-74B4276639C2}" srcOrd="0" destOrd="0" parTransId="{1ACE6D81-9FE0-400A-942F-8DF4CE0EA4CF}" sibTransId="{B9AEC559-A55F-4478-999D-92B137C8035F}"/>
    <dgm:cxn modelId="{D711FB43-7F99-41E7-9C32-330F10336952}" type="presOf" srcId="{2A627B1F-CBDE-4290-AE3B-12CAFCF4F58E}" destId="{E1BB3AD7-C52F-47BE-A748-088E42EB5044}" srcOrd="0" destOrd="0" presId="urn:microsoft.com/office/officeart/2005/8/layout/chevron1"/>
    <dgm:cxn modelId="{D95CFE67-86F0-4DAF-A597-30C0758ADFAD}" srcId="{21A5B02C-581E-4AD0-A195-3C176D6661BF}" destId="{8ACD5093-52FE-4819-8EEA-0A64C0D608FC}" srcOrd="2" destOrd="0" parTransId="{C9137CE0-9965-49F4-8602-14668AFD2396}" sibTransId="{906C0814-660C-4503-8BD6-16742E315CFF}"/>
    <dgm:cxn modelId="{94DDAA88-7FD4-4026-98F3-EA97773682C8}" type="presOf" srcId="{21A5B02C-581E-4AD0-A195-3C176D6661BF}" destId="{9A5039EA-1266-47B7-89BC-FB77A811B845}" srcOrd="0" destOrd="0" presId="urn:microsoft.com/office/officeart/2005/8/layout/chevron1"/>
    <dgm:cxn modelId="{FE3AA78E-59E4-4A65-A40A-83B18318464B}" type="presOf" srcId="{8ACD5093-52FE-4819-8EEA-0A64C0D608FC}" destId="{DBDE9B24-EE50-4EC8-919C-754A13628B51}" srcOrd="0" destOrd="0" presId="urn:microsoft.com/office/officeart/2005/8/layout/chevron1"/>
    <dgm:cxn modelId="{535194CB-3BAF-4FD5-B0FC-A63A94C86053}" type="presOf" srcId="{310664CD-9F9D-4F42-9B14-74B4276639C2}" destId="{30DA17D8-2C74-45DE-8AB4-C271A72FE0B2}" srcOrd="0" destOrd="0" presId="urn:microsoft.com/office/officeart/2005/8/layout/chevron1"/>
    <dgm:cxn modelId="{75A8DC5B-F119-4B22-8BA6-47E7A18EA625}" type="presParOf" srcId="{9A5039EA-1266-47B7-89BC-FB77A811B845}" destId="{30DA17D8-2C74-45DE-8AB4-C271A72FE0B2}" srcOrd="0" destOrd="0" presId="urn:microsoft.com/office/officeart/2005/8/layout/chevron1"/>
    <dgm:cxn modelId="{B31D6C87-CA83-4D9E-84CE-44E3144924B1}" type="presParOf" srcId="{9A5039EA-1266-47B7-89BC-FB77A811B845}" destId="{63407157-B649-42E5-9391-89AA9F661BFD}" srcOrd="1" destOrd="0" presId="urn:microsoft.com/office/officeart/2005/8/layout/chevron1"/>
    <dgm:cxn modelId="{94AE7BBF-80EA-44C1-AABA-4CB4FFF309EA}" type="presParOf" srcId="{9A5039EA-1266-47B7-89BC-FB77A811B845}" destId="{E1BB3AD7-C52F-47BE-A748-088E42EB5044}" srcOrd="2" destOrd="0" presId="urn:microsoft.com/office/officeart/2005/8/layout/chevron1"/>
    <dgm:cxn modelId="{01AAD527-0721-4150-BD83-D320EAFEB54C}" type="presParOf" srcId="{9A5039EA-1266-47B7-89BC-FB77A811B845}" destId="{4E303662-ED9A-4DE4-9BF4-914CDE2B9AE1}" srcOrd="3" destOrd="0" presId="urn:microsoft.com/office/officeart/2005/8/layout/chevron1"/>
    <dgm:cxn modelId="{7F5A6B24-7445-4206-8A52-3D6712B64FEC}" type="presParOf" srcId="{9A5039EA-1266-47B7-89BC-FB77A811B845}" destId="{DBDE9B24-EE50-4EC8-919C-754A13628B51}"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0867D8-B8B2-42D9-987B-7028A82BB235}" type="doc">
      <dgm:prSet loTypeId="urn:microsoft.com/office/officeart/2005/8/layout/hierarchy2" loCatId="hierarchy" qsTypeId="urn:microsoft.com/office/officeart/2005/8/quickstyle/simple1" qsCatId="simple" csTypeId="urn:microsoft.com/office/officeart/2005/8/colors/accent3_1" csCatId="accent3" phldr="1"/>
      <dgm:spPr/>
      <dgm:t>
        <a:bodyPr/>
        <a:lstStyle/>
        <a:p>
          <a:endParaRPr lang="pt-BR"/>
        </a:p>
      </dgm:t>
    </dgm:pt>
    <dgm:pt modelId="{96D773A2-1871-449A-9F60-2F2244FDE831}">
      <dgm:prSet phldrT="[Texto]" custT="1"/>
      <dgm:spPr/>
      <dgm:t>
        <a:bodyPr/>
        <a:lstStyle/>
        <a:p>
          <a:r>
            <a:rPr lang="pt-BR" sz="1200" dirty="0"/>
            <a:t>Frente Rodoviária</a:t>
          </a:r>
        </a:p>
      </dgm:t>
    </dgm:pt>
    <dgm:pt modelId="{02A627DF-1ECE-437C-B771-792E2271FD62}" type="parTrans" cxnId="{015DE90B-6F4F-40F4-8507-6CAA73F884D5}">
      <dgm:prSet/>
      <dgm:spPr/>
      <dgm:t>
        <a:bodyPr/>
        <a:lstStyle/>
        <a:p>
          <a:endParaRPr lang="pt-BR" sz="1200"/>
        </a:p>
      </dgm:t>
    </dgm:pt>
    <dgm:pt modelId="{44D129E6-D255-41F9-8825-C3A3B1DD5E53}" type="sibTrans" cxnId="{015DE90B-6F4F-40F4-8507-6CAA73F884D5}">
      <dgm:prSet/>
      <dgm:spPr/>
      <dgm:t>
        <a:bodyPr/>
        <a:lstStyle/>
        <a:p>
          <a:endParaRPr lang="pt-BR" sz="1200"/>
        </a:p>
      </dgm:t>
    </dgm:pt>
    <dgm:pt modelId="{AD50F2F1-CFA3-4D5F-9AEB-7EC9BEAA8DC7}">
      <dgm:prSet phldrT="[Texto]" custT="1"/>
      <dgm:spPr/>
      <dgm:t>
        <a:bodyPr/>
        <a:lstStyle/>
        <a:p>
          <a:r>
            <a:rPr lang="pt-BR" sz="1100" dirty="0"/>
            <a:t>Calibração </a:t>
          </a:r>
          <a:r>
            <a:rPr lang="pt-BR" sz="1100" dirty="0" err="1"/>
            <a:t>MeDiNa</a:t>
          </a:r>
          <a:endParaRPr lang="pt-BR" sz="1100" dirty="0"/>
        </a:p>
      </dgm:t>
    </dgm:pt>
    <dgm:pt modelId="{1BBE622F-F064-4472-9BE6-A16C417E3B73}" type="parTrans" cxnId="{56FBAF8C-D809-4351-8AA7-028EE7FCEFF3}">
      <dgm:prSet custT="1"/>
      <dgm:spPr/>
      <dgm:t>
        <a:bodyPr/>
        <a:lstStyle/>
        <a:p>
          <a:endParaRPr lang="pt-BR" sz="1200"/>
        </a:p>
      </dgm:t>
    </dgm:pt>
    <dgm:pt modelId="{5DFF2011-BA7F-47B7-B1BD-40A57C8C5849}" type="sibTrans" cxnId="{56FBAF8C-D809-4351-8AA7-028EE7FCEFF3}">
      <dgm:prSet/>
      <dgm:spPr/>
      <dgm:t>
        <a:bodyPr/>
        <a:lstStyle/>
        <a:p>
          <a:endParaRPr lang="pt-BR" sz="1200"/>
        </a:p>
      </dgm:t>
    </dgm:pt>
    <dgm:pt modelId="{541B6717-7322-4C31-A437-B1F7F81D1CD9}">
      <dgm:prSet phldrT="[Texto]" custT="1"/>
      <dgm:spPr/>
      <dgm:t>
        <a:bodyPr/>
        <a:lstStyle/>
        <a:p>
          <a:r>
            <a:rPr lang="pt-BR" sz="1100" dirty="0"/>
            <a:t>Lucas Andrade (USP)</a:t>
          </a:r>
        </a:p>
      </dgm:t>
    </dgm:pt>
    <dgm:pt modelId="{6E9741B4-E217-4D1C-94F3-5B0C5D2ACE4D}" type="parTrans" cxnId="{7AFA2CAE-7C9B-4B48-83C7-8BBAA0FB42F9}">
      <dgm:prSet custT="1"/>
      <dgm:spPr/>
      <dgm:t>
        <a:bodyPr/>
        <a:lstStyle/>
        <a:p>
          <a:endParaRPr lang="pt-BR" sz="1200"/>
        </a:p>
      </dgm:t>
    </dgm:pt>
    <dgm:pt modelId="{81C27BEC-E441-48BA-9221-CB213A37969C}" type="sibTrans" cxnId="{7AFA2CAE-7C9B-4B48-83C7-8BBAA0FB42F9}">
      <dgm:prSet/>
      <dgm:spPr/>
      <dgm:t>
        <a:bodyPr/>
        <a:lstStyle/>
        <a:p>
          <a:endParaRPr lang="pt-BR" sz="1200"/>
        </a:p>
      </dgm:t>
    </dgm:pt>
    <dgm:pt modelId="{253958A2-87FD-44BE-9360-EE2A0C5777DA}">
      <dgm:prSet phldrT="[Texto]" custT="1"/>
      <dgm:spPr/>
      <dgm:t>
        <a:bodyPr/>
        <a:lstStyle/>
        <a:p>
          <a:r>
            <a:rPr lang="pt-BR" sz="1100" dirty="0"/>
            <a:t>Pablo </a:t>
          </a:r>
          <a:r>
            <a:rPr lang="pt-BR" sz="1100" dirty="0" err="1"/>
            <a:t>Vestena</a:t>
          </a:r>
          <a:r>
            <a:rPr lang="pt-BR" sz="1100" dirty="0"/>
            <a:t> (UFSM)</a:t>
          </a:r>
        </a:p>
      </dgm:t>
    </dgm:pt>
    <dgm:pt modelId="{05E46ECD-F789-40DF-A914-ED7294E78027}" type="parTrans" cxnId="{EB87A0AA-5398-47C7-827A-42509778B416}">
      <dgm:prSet custT="1"/>
      <dgm:spPr/>
      <dgm:t>
        <a:bodyPr/>
        <a:lstStyle/>
        <a:p>
          <a:endParaRPr lang="pt-BR" sz="1200"/>
        </a:p>
      </dgm:t>
    </dgm:pt>
    <dgm:pt modelId="{758BD91D-3A0B-44BC-9DDF-1755CB9E9545}" type="sibTrans" cxnId="{EB87A0AA-5398-47C7-827A-42509778B416}">
      <dgm:prSet/>
      <dgm:spPr/>
      <dgm:t>
        <a:bodyPr/>
        <a:lstStyle/>
        <a:p>
          <a:endParaRPr lang="pt-BR" sz="1200"/>
        </a:p>
      </dgm:t>
    </dgm:pt>
    <dgm:pt modelId="{199BF180-48E3-4B5D-B9F0-186FCC76DB03}">
      <dgm:prSet phldrT="[Texto]" custT="1"/>
      <dgm:spPr/>
      <dgm:t>
        <a:bodyPr/>
        <a:lstStyle/>
        <a:p>
          <a:r>
            <a:rPr lang="pt-BR" sz="1100" dirty="0"/>
            <a:t>Ferramentas do programa</a:t>
          </a:r>
        </a:p>
      </dgm:t>
    </dgm:pt>
    <dgm:pt modelId="{3F244B27-1A46-4396-A868-8680D00B5735}" type="parTrans" cxnId="{32B30391-7F4C-418D-9DE7-A3DAE9043F16}">
      <dgm:prSet custT="1"/>
      <dgm:spPr/>
      <dgm:t>
        <a:bodyPr/>
        <a:lstStyle/>
        <a:p>
          <a:endParaRPr lang="pt-BR" sz="1200"/>
        </a:p>
      </dgm:t>
    </dgm:pt>
    <dgm:pt modelId="{AF73F2B8-D841-4EDA-AFBC-DF2FC33B1E57}" type="sibTrans" cxnId="{32B30391-7F4C-418D-9DE7-A3DAE9043F16}">
      <dgm:prSet/>
      <dgm:spPr/>
      <dgm:t>
        <a:bodyPr/>
        <a:lstStyle/>
        <a:p>
          <a:endParaRPr lang="pt-BR" sz="1200"/>
        </a:p>
      </dgm:t>
    </dgm:pt>
    <dgm:pt modelId="{0CE3649B-EF75-425B-8F37-F6C42607E617}">
      <dgm:prSet phldrT="[Texto]" custT="1"/>
      <dgm:spPr/>
      <dgm:t>
        <a:bodyPr/>
        <a:lstStyle/>
        <a:p>
          <a:r>
            <a:rPr lang="pt-BR" sz="1100" dirty="0"/>
            <a:t>Clara Toffoli (UnB</a:t>
          </a:r>
          <a:r>
            <a:rPr lang="pt-BR" sz="1200" dirty="0"/>
            <a:t>)</a:t>
          </a:r>
        </a:p>
      </dgm:t>
    </dgm:pt>
    <dgm:pt modelId="{E5975459-A453-4FE7-ACC1-F803ED465B48}" type="parTrans" cxnId="{625CDD87-24E6-4A21-A11A-E64125620C34}">
      <dgm:prSet custT="1"/>
      <dgm:spPr/>
      <dgm:t>
        <a:bodyPr/>
        <a:lstStyle/>
        <a:p>
          <a:endParaRPr lang="pt-BR" sz="1200"/>
        </a:p>
      </dgm:t>
    </dgm:pt>
    <dgm:pt modelId="{DEAF91B1-EE2A-45DB-97F1-5E1FC25D651F}" type="sibTrans" cxnId="{625CDD87-24E6-4A21-A11A-E64125620C34}">
      <dgm:prSet/>
      <dgm:spPr/>
      <dgm:t>
        <a:bodyPr/>
        <a:lstStyle/>
        <a:p>
          <a:endParaRPr lang="pt-BR" sz="1200"/>
        </a:p>
      </dgm:t>
    </dgm:pt>
    <dgm:pt modelId="{F7C76AE8-92B1-412F-9EF1-D6AE7EF30AAE}">
      <dgm:prSet custT="1"/>
      <dgm:spPr/>
      <dgm:t>
        <a:bodyPr/>
        <a:lstStyle/>
        <a:p>
          <a:r>
            <a:rPr lang="pt-BR" sz="1100" dirty="0"/>
            <a:t>Ampliação do banco de dados</a:t>
          </a:r>
        </a:p>
      </dgm:t>
    </dgm:pt>
    <dgm:pt modelId="{D97074FD-C1CB-4FA5-9A80-4C7AF1B8E366}" type="parTrans" cxnId="{BDB532AD-EC7E-4CE4-A222-29477979B548}">
      <dgm:prSet custT="1"/>
      <dgm:spPr/>
      <dgm:t>
        <a:bodyPr/>
        <a:lstStyle/>
        <a:p>
          <a:endParaRPr lang="pt-BR" sz="1200"/>
        </a:p>
      </dgm:t>
    </dgm:pt>
    <dgm:pt modelId="{CF09A0E3-5654-4C0C-AED7-9AB8A8F6632B}" type="sibTrans" cxnId="{BDB532AD-EC7E-4CE4-A222-29477979B548}">
      <dgm:prSet/>
      <dgm:spPr/>
      <dgm:t>
        <a:bodyPr/>
        <a:lstStyle/>
        <a:p>
          <a:endParaRPr lang="pt-BR" sz="1200"/>
        </a:p>
      </dgm:t>
    </dgm:pt>
    <dgm:pt modelId="{D6F2D14C-EC1C-4421-BF64-C9D115EE8CC5}">
      <dgm:prSet custT="1"/>
      <dgm:spPr/>
      <dgm:t>
        <a:bodyPr/>
        <a:lstStyle/>
        <a:p>
          <a:r>
            <a:rPr lang="pt-BR" sz="1200" dirty="0"/>
            <a:t>Frente Ferroviária</a:t>
          </a:r>
        </a:p>
      </dgm:t>
    </dgm:pt>
    <dgm:pt modelId="{0794A112-9AE7-4B06-BB09-B3BA12CE4548}" type="parTrans" cxnId="{4D1451DF-5E4B-443F-ABD2-9DF284BA675F}">
      <dgm:prSet/>
      <dgm:spPr/>
      <dgm:t>
        <a:bodyPr/>
        <a:lstStyle/>
        <a:p>
          <a:endParaRPr lang="pt-BR" sz="1200"/>
        </a:p>
      </dgm:t>
    </dgm:pt>
    <dgm:pt modelId="{2FCDBDCA-63E8-4641-9E4C-F21BC6FC81B8}" type="sibTrans" cxnId="{4D1451DF-5E4B-443F-ABD2-9DF284BA675F}">
      <dgm:prSet/>
      <dgm:spPr/>
      <dgm:t>
        <a:bodyPr/>
        <a:lstStyle/>
        <a:p>
          <a:endParaRPr lang="pt-BR" sz="1200"/>
        </a:p>
      </dgm:t>
    </dgm:pt>
    <dgm:pt modelId="{F049A953-62D6-410E-86A2-D7FED8F9B2B8}">
      <dgm:prSet custT="1"/>
      <dgm:spPr/>
      <dgm:t>
        <a:bodyPr/>
        <a:lstStyle/>
        <a:p>
          <a:r>
            <a:rPr lang="pt-BR" sz="1050" dirty="0"/>
            <a:t>Instrumentação de trecho</a:t>
          </a:r>
        </a:p>
      </dgm:t>
    </dgm:pt>
    <dgm:pt modelId="{FFBE2006-E438-4CD2-9A6B-74BBC7800E00}" type="parTrans" cxnId="{62689098-700D-43E5-8BB8-C45360BB0EF6}">
      <dgm:prSet custT="1"/>
      <dgm:spPr/>
      <dgm:t>
        <a:bodyPr/>
        <a:lstStyle/>
        <a:p>
          <a:endParaRPr lang="pt-BR" sz="1200"/>
        </a:p>
      </dgm:t>
    </dgm:pt>
    <dgm:pt modelId="{F04F8C25-2DCE-4442-AD24-C08F0B43320C}" type="sibTrans" cxnId="{62689098-700D-43E5-8BB8-C45360BB0EF6}">
      <dgm:prSet/>
      <dgm:spPr/>
      <dgm:t>
        <a:bodyPr/>
        <a:lstStyle/>
        <a:p>
          <a:endParaRPr lang="pt-BR" sz="1200"/>
        </a:p>
      </dgm:t>
    </dgm:pt>
    <dgm:pt modelId="{42789660-FE65-4C24-8699-EE4A1216C607}">
      <dgm:prSet custT="1"/>
      <dgm:spPr/>
      <dgm:t>
        <a:bodyPr/>
        <a:lstStyle/>
        <a:p>
          <a:r>
            <a:rPr lang="pt-BR" sz="1100" dirty="0"/>
            <a:t>Modelo físico</a:t>
          </a:r>
        </a:p>
      </dgm:t>
    </dgm:pt>
    <dgm:pt modelId="{720BD97F-F430-411C-864F-80AC9F6B059D}" type="parTrans" cxnId="{D31EAAB6-5EC6-42C7-BBF5-8854BB317CD7}">
      <dgm:prSet custT="1"/>
      <dgm:spPr/>
      <dgm:t>
        <a:bodyPr/>
        <a:lstStyle/>
        <a:p>
          <a:endParaRPr lang="pt-BR" sz="1200"/>
        </a:p>
      </dgm:t>
    </dgm:pt>
    <dgm:pt modelId="{EAD05E02-D50F-4AAD-955A-49B9784D318A}" type="sibTrans" cxnId="{D31EAAB6-5EC6-42C7-BBF5-8854BB317CD7}">
      <dgm:prSet/>
      <dgm:spPr/>
      <dgm:t>
        <a:bodyPr/>
        <a:lstStyle/>
        <a:p>
          <a:endParaRPr lang="pt-BR" sz="1200"/>
        </a:p>
      </dgm:t>
    </dgm:pt>
    <dgm:pt modelId="{D37E775B-6092-4428-B6A2-BE1811FECA43}">
      <dgm:prSet custT="1"/>
      <dgm:spPr/>
      <dgm:t>
        <a:bodyPr/>
        <a:lstStyle/>
        <a:p>
          <a:r>
            <a:rPr lang="pt-BR" sz="1000" dirty="0"/>
            <a:t>Geossintéticos em drenagem e filtração</a:t>
          </a:r>
        </a:p>
      </dgm:t>
    </dgm:pt>
    <dgm:pt modelId="{5DF6C43B-C988-457F-9D4E-F0F02F30600D}" type="parTrans" cxnId="{B81729C3-8913-44EB-8C3A-94142FAC007E}">
      <dgm:prSet custT="1"/>
      <dgm:spPr/>
      <dgm:t>
        <a:bodyPr/>
        <a:lstStyle/>
        <a:p>
          <a:endParaRPr lang="pt-BR" sz="1200"/>
        </a:p>
      </dgm:t>
    </dgm:pt>
    <dgm:pt modelId="{BA8B4C71-A5BD-4930-BE37-9CA7FA48E5D1}" type="sibTrans" cxnId="{B81729C3-8913-44EB-8C3A-94142FAC007E}">
      <dgm:prSet/>
      <dgm:spPr/>
      <dgm:t>
        <a:bodyPr/>
        <a:lstStyle/>
        <a:p>
          <a:endParaRPr lang="pt-BR" sz="1200"/>
        </a:p>
      </dgm:t>
    </dgm:pt>
    <dgm:pt modelId="{80AFF1C3-DC5A-479F-AC43-C94669F334CA}">
      <dgm:prSet custT="1"/>
      <dgm:spPr/>
      <dgm:t>
        <a:bodyPr/>
        <a:lstStyle/>
        <a:p>
          <a:r>
            <a:rPr lang="pt-BR" sz="1100" dirty="0"/>
            <a:t>Mayara Souza Gomes (UnB)</a:t>
          </a:r>
        </a:p>
      </dgm:t>
    </dgm:pt>
    <dgm:pt modelId="{6DF7BE10-3084-4837-ACDE-3690AB9D3998}" type="parTrans" cxnId="{6670099F-BD82-4407-971F-4ED9831C22C7}">
      <dgm:prSet custT="1"/>
      <dgm:spPr/>
      <dgm:t>
        <a:bodyPr/>
        <a:lstStyle/>
        <a:p>
          <a:endParaRPr lang="pt-BR" sz="1200"/>
        </a:p>
      </dgm:t>
    </dgm:pt>
    <dgm:pt modelId="{0B725B5D-D758-4BED-9BB1-9C70F29DFB57}" type="sibTrans" cxnId="{6670099F-BD82-4407-971F-4ED9831C22C7}">
      <dgm:prSet/>
      <dgm:spPr/>
      <dgm:t>
        <a:bodyPr/>
        <a:lstStyle/>
        <a:p>
          <a:endParaRPr lang="pt-BR" sz="1200"/>
        </a:p>
      </dgm:t>
    </dgm:pt>
    <dgm:pt modelId="{B152DB88-3A10-4766-8BC0-19B40B84953C}">
      <dgm:prSet custT="1"/>
      <dgm:spPr/>
      <dgm:t>
        <a:bodyPr/>
        <a:lstStyle/>
        <a:p>
          <a:r>
            <a:rPr lang="pt-BR" sz="1100" dirty="0"/>
            <a:t>Ivonne Gutiérrez Góngora (UnB</a:t>
          </a:r>
          <a:r>
            <a:rPr lang="pt-BR" sz="1200" dirty="0"/>
            <a:t>)</a:t>
          </a:r>
        </a:p>
      </dgm:t>
    </dgm:pt>
    <dgm:pt modelId="{885FE5CC-AF4F-4EA1-BCD8-875E53C4911B}" type="parTrans" cxnId="{6A1E66E3-B317-4D92-90EA-69B459D2193F}">
      <dgm:prSet custT="1"/>
      <dgm:spPr/>
      <dgm:t>
        <a:bodyPr/>
        <a:lstStyle/>
        <a:p>
          <a:endParaRPr lang="pt-BR" sz="1200"/>
        </a:p>
      </dgm:t>
    </dgm:pt>
    <dgm:pt modelId="{313A59B3-50E7-4620-9C46-ADE80CE6DC52}" type="sibTrans" cxnId="{6A1E66E3-B317-4D92-90EA-69B459D2193F}">
      <dgm:prSet/>
      <dgm:spPr/>
      <dgm:t>
        <a:bodyPr/>
        <a:lstStyle/>
        <a:p>
          <a:endParaRPr lang="pt-BR" sz="1200"/>
        </a:p>
      </dgm:t>
    </dgm:pt>
    <dgm:pt modelId="{CDA6E419-237A-4949-9278-D79678492C65}">
      <dgm:prSet custT="1"/>
      <dgm:spPr/>
      <dgm:t>
        <a:bodyPr/>
        <a:lstStyle/>
        <a:p>
          <a:r>
            <a:rPr lang="pt-BR" sz="1100" dirty="0"/>
            <a:t>Humberto Laranjeira de Souza (UnB)</a:t>
          </a:r>
        </a:p>
      </dgm:t>
    </dgm:pt>
    <dgm:pt modelId="{C365F533-4C4D-4D7E-B29E-874704184602}" type="parTrans" cxnId="{0B3A5E71-139C-49ED-9045-467CAC465BF9}">
      <dgm:prSet custT="1"/>
      <dgm:spPr/>
      <dgm:t>
        <a:bodyPr/>
        <a:lstStyle/>
        <a:p>
          <a:endParaRPr lang="pt-BR" sz="1200"/>
        </a:p>
      </dgm:t>
    </dgm:pt>
    <dgm:pt modelId="{209E3C8F-15FB-4715-8E64-C5DC953D1800}" type="sibTrans" cxnId="{0B3A5E71-139C-49ED-9045-467CAC465BF9}">
      <dgm:prSet/>
      <dgm:spPr/>
      <dgm:t>
        <a:bodyPr/>
        <a:lstStyle/>
        <a:p>
          <a:endParaRPr lang="pt-BR" sz="1200"/>
        </a:p>
      </dgm:t>
    </dgm:pt>
    <dgm:pt modelId="{DF8C6FA9-8875-42AF-ACC5-43F4F9AF5327}">
      <dgm:prSet custT="1"/>
      <dgm:spPr/>
      <dgm:t>
        <a:bodyPr/>
        <a:lstStyle/>
        <a:p>
          <a:r>
            <a:rPr lang="pt-BR" sz="1100" dirty="0"/>
            <a:t>Matheus Viana Souza (UnB)</a:t>
          </a:r>
        </a:p>
      </dgm:t>
    </dgm:pt>
    <dgm:pt modelId="{45B076AB-4D29-476A-94C5-6E38FD41BD79}" type="parTrans" cxnId="{A208B344-5378-4F73-9186-FB17AA2F662F}">
      <dgm:prSet custT="1"/>
      <dgm:spPr/>
      <dgm:t>
        <a:bodyPr/>
        <a:lstStyle/>
        <a:p>
          <a:endParaRPr lang="pt-BR" sz="1200"/>
        </a:p>
      </dgm:t>
    </dgm:pt>
    <dgm:pt modelId="{1B48B835-4616-430F-8D88-0E130F84479C}" type="sibTrans" cxnId="{A208B344-5378-4F73-9186-FB17AA2F662F}">
      <dgm:prSet/>
      <dgm:spPr/>
      <dgm:t>
        <a:bodyPr/>
        <a:lstStyle/>
        <a:p>
          <a:endParaRPr lang="pt-BR" sz="1200"/>
        </a:p>
      </dgm:t>
    </dgm:pt>
    <dgm:pt modelId="{1A9F435B-97FA-4981-890F-6EE548648C4E}">
      <dgm:prSet custT="1"/>
      <dgm:spPr/>
      <dgm:t>
        <a:bodyPr/>
        <a:lstStyle/>
        <a:p>
          <a:r>
            <a:rPr lang="pt-BR" sz="1100" dirty="0"/>
            <a:t>Letícia Nunes (UnB)</a:t>
          </a:r>
        </a:p>
      </dgm:t>
    </dgm:pt>
    <dgm:pt modelId="{F01E259A-0E62-4781-94CF-D4C2449031A1}" type="parTrans" cxnId="{7CA22DF2-1084-47EE-8EE4-192BABDB4D55}">
      <dgm:prSet custT="1"/>
      <dgm:spPr/>
      <dgm:t>
        <a:bodyPr/>
        <a:lstStyle/>
        <a:p>
          <a:endParaRPr lang="pt-BR" sz="1200"/>
        </a:p>
      </dgm:t>
    </dgm:pt>
    <dgm:pt modelId="{8AAADD47-49FF-44BD-8921-489F836DEDF7}" type="sibTrans" cxnId="{7CA22DF2-1084-47EE-8EE4-192BABDB4D55}">
      <dgm:prSet/>
      <dgm:spPr/>
      <dgm:t>
        <a:bodyPr/>
        <a:lstStyle/>
        <a:p>
          <a:endParaRPr lang="pt-BR" sz="1200"/>
        </a:p>
      </dgm:t>
    </dgm:pt>
    <dgm:pt modelId="{12F27374-885D-4C0B-8BEB-6E867DD93B30}">
      <dgm:prSet custT="1"/>
      <dgm:spPr/>
      <dgm:t>
        <a:bodyPr/>
        <a:lstStyle/>
        <a:p>
          <a:r>
            <a:rPr lang="pt-BR" sz="1100" dirty="0"/>
            <a:t>Maurício (UFSM)</a:t>
          </a:r>
        </a:p>
      </dgm:t>
    </dgm:pt>
    <dgm:pt modelId="{40C4C1BA-F4CB-4458-B54F-177F30ACD58F}" type="parTrans" cxnId="{79CCA258-AEAB-49C0-8B34-7CE2F4F28D43}">
      <dgm:prSet custT="1"/>
      <dgm:spPr/>
      <dgm:t>
        <a:bodyPr/>
        <a:lstStyle/>
        <a:p>
          <a:endParaRPr lang="pt-BR" sz="1200"/>
        </a:p>
      </dgm:t>
    </dgm:pt>
    <dgm:pt modelId="{A68D793F-56DE-469A-B71B-3CB6C46AC34E}" type="sibTrans" cxnId="{79CCA258-AEAB-49C0-8B34-7CE2F4F28D43}">
      <dgm:prSet/>
      <dgm:spPr/>
      <dgm:t>
        <a:bodyPr/>
        <a:lstStyle/>
        <a:p>
          <a:endParaRPr lang="pt-BR" sz="1200"/>
        </a:p>
      </dgm:t>
    </dgm:pt>
    <dgm:pt modelId="{CA9A220B-F841-407F-BEDA-58A3CFDBADFC}">
      <dgm:prSet custT="1"/>
      <dgm:spPr/>
      <dgm:t>
        <a:bodyPr/>
        <a:lstStyle/>
        <a:p>
          <a:r>
            <a:rPr lang="pt-BR" sz="1100" dirty="0"/>
            <a:t>Douglas de Castro Mendes (</a:t>
          </a:r>
          <a:r>
            <a:rPr lang="pt-BR" sz="1100" dirty="0" err="1"/>
            <a:t>Ufjf</a:t>
          </a:r>
          <a:r>
            <a:rPr lang="pt-BR" sz="1100" dirty="0"/>
            <a:t>)</a:t>
          </a:r>
        </a:p>
      </dgm:t>
    </dgm:pt>
    <dgm:pt modelId="{A177B4A9-DB78-43F4-935C-01AD795E8785}" type="parTrans" cxnId="{D6FE40DD-7D8F-49E5-BBD5-F39CA799022A}">
      <dgm:prSet custT="1"/>
      <dgm:spPr/>
      <dgm:t>
        <a:bodyPr/>
        <a:lstStyle/>
        <a:p>
          <a:endParaRPr lang="pt-BR" sz="1200"/>
        </a:p>
      </dgm:t>
    </dgm:pt>
    <dgm:pt modelId="{94ABA8C1-2FE0-4D1D-99FF-97B4DD6E2F95}" type="sibTrans" cxnId="{D6FE40DD-7D8F-49E5-BBD5-F39CA799022A}">
      <dgm:prSet/>
      <dgm:spPr/>
      <dgm:t>
        <a:bodyPr/>
        <a:lstStyle/>
        <a:p>
          <a:endParaRPr lang="pt-BR" sz="1200"/>
        </a:p>
      </dgm:t>
    </dgm:pt>
    <dgm:pt modelId="{6B1F4945-B219-41BE-8618-17462B6CF3E9}">
      <dgm:prSet custT="1"/>
      <dgm:spPr/>
      <dgm:t>
        <a:bodyPr/>
        <a:lstStyle/>
        <a:p>
          <a:r>
            <a:rPr lang="pt-BR" sz="1100" dirty="0"/>
            <a:t>Jéssica Nascimento (UFSM)</a:t>
          </a:r>
        </a:p>
      </dgm:t>
    </dgm:pt>
    <dgm:pt modelId="{39408F0E-A38B-4326-B639-0E9D76818B16}" type="parTrans" cxnId="{5EC6980F-3F07-4465-95CE-15F82A2FE9E7}">
      <dgm:prSet custT="1"/>
      <dgm:spPr/>
      <dgm:t>
        <a:bodyPr/>
        <a:lstStyle/>
        <a:p>
          <a:endParaRPr lang="pt-BR" sz="1200"/>
        </a:p>
      </dgm:t>
    </dgm:pt>
    <dgm:pt modelId="{F537E131-3EF9-4F5B-BA5C-4403F9F718AE}" type="sibTrans" cxnId="{5EC6980F-3F07-4465-95CE-15F82A2FE9E7}">
      <dgm:prSet/>
      <dgm:spPr/>
      <dgm:t>
        <a:bodyPr/>
        <a:lstStyle/>
        <a:p>
          <a:endParaRPr lang="pt-BR" sz="1200"/>
        </a:p>
      </dgm:t>
    </dgm:pt>
    <dgm:pt modelId="{9A0EFA4C-5636-4843-B74A-9F61F521AAE6}">
      <dgm:prSet custT="1"/>
      <dgm:spPr/>
      <dgm:t>
        <a:bodyPr/>
        <a:lstStyle/>
        <a:p>
          <a:r>
            <a:rPr lang="pt-BR" sz="1100" dirty="0"/>
            <a:t>Isabela Silva de Carvalho (UnB)</a:t>
          </a:r>
        </a:p>
      </dgm:t>
    </dgm:pt>
    <dgm:pt modelId="{BA247AD4-00C3-48B3-BA34-D53AD94FE7BF}" type="parTrans" cxnId="{B5A5EE60-1B32-4490-81B1-2F0CF4EE11F9}">
      <dgm:prSet custT="1"/>
      <dgm:spPr/>
      <dgm:t>
        <a:bodyPr/>
        <a:lstStyle/>
        <a:p>
          <a:endParaRPr lang="pt-BR" sz="1200"/>
        </a:p>
      </dgm:t>
    </dgm:pt>
    <dgm:pt modelId="{3510CEF1-3BA3-4499-B886-81C9F4464316}" type="sibTrans" cxnId="{B5A5EE60-1B32-4490-81B1-2F0CF4EE11F9}">
      <dgm:prSet/>
      <dgm:spPr/>
      <dgm:t>
        <a:bodyPr/>
        <a:lstStyle/>
        <a:p>
          <a:endParaRPr lang="pt-BR" sz="1200"/>
        </a:p>
      </dgm:t>
    </dgm:pt>
    <dgm:pt modelId="{11698DC5-C93F-4D67-B631-5F0514F0FF53}">
      <dgm:prSet custT="1"/>
      <dgm:spPr/>
      <dgm:t>
        <a:bodyPr/>
        <a:lstStyle/>
        <a:p>
          <a:r>
            <a:rPr lang="pt-BR" sz="1100" dirty="0"/>
            <a:t>Lucas </a:t>
          </a:r>
          <a:r>
            <a:rPr lang="pt-BR" sz="1100" dirty="0" err="1"/>
            <a:t>Arede</a:t>
          </a:r>
          <a:r>
            <a:rPr lang="pt-BR" sz="1100" dirty="0"/>
            <a:t> (UnB)</a:t>
          </a:r>
        </a:p>
      </dgm:t>
    </dgm:pt>
    <dgm:pt modelId="{56C26663-21A2-4F94-9F0D-1719C42DC04E}" type="parTrans" cxnId="{0320B007-ACBC-4D44-825B-C031906867E8}">
      <dgm:prSet custT="1"/>
      <dgm:spPr/>
      <dgm:t>
        <a:bodyPr/>
        <a:lstStyle/>
        <a:p>
          <a:endParaRPr lang="pt-BR" sz="1200"/>
        </a:p>
      </dgm:t>
    </dgm:pt>
    <dgm:pt modelId="{A8E323C8-0C14-4F38-9A23-1C4C912FD844}" type="sibTrans" cxnId="{0320B007-ACBC-4D44-825B-C031906867E8}">
      <dgm:prSet/>
      <dgm:spPr/>
      <dgm:t>
        <a:bodyPr/>
        <a:lstStyle/>
        <a:p>
          <a:endParaRPr lang="pt-BR" sz="1200"/>
        </a:p>
      </dgm:t>
    </dgm:pt>
    <dgm:pt modelId="{7DF58C8D-FDF9-4474-8ECE-3BF6D913F694}">
      <dgm:prSet custT="1"/>
      <dgm:spPr/>
      <dgm:t>
        <a:bodyPr/>
        <a:lstStyle/>
        <a:p>
          <a:r>
            <a:rPr lang="pt-BR" sz="1100" dirty="0"/>
            <a:t>Thompson Martinez (UnB)</a:t>
          </a:r>
        </a:p>
      </dgm:t>
    </dgm:pt>
    <dgm:pt modelId="{7079EB32-76BA-4DB1-BD5C-3566AA0BCDA9}" type="parTrans" cxnId="{527B7644-3D54-4DEC-BACF-F5D27A3AB488}">
      <dgm:prSet custT="1"/>
      <dgm:spPr/>
      <dgm:t>
        <a:bodyPr/>
        <a:lstStyle/>
        <a:p>
          <a:endParaRPr lang="pt-BR" sz="1200"/>
        </a:p>
      </dgm:t>
    </dgm:pt>
    <dgm:pt modelId="{A8A93C82-738D-4429-BDBC-55D5B73799CB}" type="sibTrans" cxnId="{527B7644-3D54-4DEC-BACF-F5D27A3AB488}">
      <dgm:prSet/>
      <dgm:spPr/>
      <dgm:t>
        <a:bodyPr/>
        <a:lstStyle/>
        <a:p>
          <a:endParaRPr lang="pt-BR" sz="1200"/>
        </a:p>
      </dgm:t>
    </dgm:pt>
    <dgm:pt modelId="{D8E4AB32-FD3A-4BAF-B71F-A66CA1DD2C1A}">
      <dgm:prSet custT="1"/>
      <dgm:spPr/>
      <dgm:t>
        <a:bodyPr/>
        <a:lstStyle/>
        <a:p>
          <a:r>
            <a:rPr lang="pt-BR" sz="1100" dirty="0"/>
            <a:t>Sabrina Medeiros Penasso (</a:t>
          </a:r>
          <a:r>
            <a:rPr lang="pt-BR" sz="1100" dirty="0" err="1"/>
            <a:t>UfJf</a:t>
          </a:r>
          <a:r>
            <a:rPr lang="pt-BR" sz="1200" dirty="0"/>
            <a:t>)</a:t>
          </a:r>
        </a:p>
      </dgm:t>
    </dgm:pt>
    <dgm:pt modelId="{D119E84B-14F1-4EDF-A1A2-C91137666D3E}" type="parTrans" cxnId="{70CAB268-3ABD-43A1-8EC0-8DA6957960C1}">
      <dgm:prSet custT="1"/>
      <dgm:spPr/>
      <dgm:t>
        <a:bodyPr/>
        <a:lstStyle/>
        <a:p>
          <a:endParaRPr lang="pt-BR" sz="1200"/>
        </a:p>
      </dgm:t>
    </dgm:pt>
    <dgm:pt modelId="{F6F4398B-D807-49B0-9B90-A90C25AC1951}" type="sibTrans" cxnId="{70CAB268-3ABD-43A1-8EC0-8DA6957960C1}">
      <dgm:prSet/>
      <dgm:spPr/>
      <dgm:t>
        <a:bodyPr/>
        <a:lstStyle/>
        <a:p>
          <a:endParaRPr lang="pt-BR" sz="1200"/>
        </a:p>
      </dgm:t>
    </dgm:pt>
    <dgm:pt modelId="{C588D014-28A1-4390-9014-83208E17AE7D}">
      <dgm:prSet custT="1"/>
      <dgm:spPr/>
      <dgm:t>
        <a:bodyPr/>
        <a:lstStyle/>
        <a:p>
          <a:r>
            <a:rPr lang="pt-BR" sz="1100" dirty="0"/>
            <a:t>Lara Pitangui (UnB)</a:t>
          </a:r>
        </a:p>
      </dgm:t>
    </dgm:pt>
    <dgm:pt modelId="{629036A0-4822-4CBB-8098-FF54635E07A6}" type="parTrans" cxnId="{8EB24365-B0C2-48AD-97BF-9ACBB17C020B}">
      <dgm:prSet custT="1"/>
      <dgm:spPr/>
      <dgm:t>
        <a:bodyPr/>
        <a:lstStyle/>
        <a:p>
          <a:endParaRPr lang="pt-BR" sz="1200"/>
        </a:p>
      </dgm:t>
    </dgm:pt>
    <dgm:pt modelId="{142EB653-1EDC-4BEF-84C2-EA4296E47046}" type="sibTrans" cxnId="{8EB24365-B0C2-48AD-97BF-9ACBB17C020B}">
      <dgm:prSet/>
      <dgm:spPr/>
      <dgm:t>
        <a:bodyPr/>
        <a:lstStyle/>
        <a:p>
          <a:endParaRPr lang="pt-BR" sz="1200"/>
        </a:p>
      </dgm:t>
    </dgm:pt>
    <dgm:pt modelId="{43895A93-1378-4FEE-A2CC-4F125A6C1EEE}" type="pres">
      <dgm:prSet presAssocID="{EF0867D8-B8B2-42D9-987B-7028A82BB235}" presName="diagram" presStyleCnt="0">
        <dgm:presLayoutVars>
          <dgm:chPref val="1"/>
          <dgm:dir/>
          <dgm:animOne val="branch"/>
          <dgm:animLvl val="lvl"/>
          <dgm:resizeHandles val="exact"/>
        </dgm:presLayoutVars>
      </dgm:prSet>
      <dgm:spPr/>
    </dgm:pt>
    <dgm:pt modelId="{E7D9BE59-178A-4BC6-8B98-BF44D2C5E111}" type="pres">
      <dgm:prSet presAssocID="{96D773A2-1871-449A-9F60-2F2244FDE831}" presName="root1" presStyleCnt="0"/>
      <dgm:spPr/>
    </dgm:pt>
    <dgm:pt modelId="{64F820C3-0914-47A3-8FBB-343053443A64}" type="pres">
      <dgm:prSet presAssocID="{96D773A2-1871-449A-9F60-2F2244FDE831}" presName="LevelOneTextNode" presStyleLbl="node0" presStyleIdx="0" presStyleCnt="2">
        <dgm:presLayoutVars>
          <dgm:chPref val="3"/>
        </dgm:presLayoutVars>
      </dgm:prSet>
      <dgm:spPr/>
    </dgm:pt>
    <dgm:pt modelId="{33B414E2-226E-4A65-B741-083B24EDE969}" type="pres">
      <dgm:prSet presAssocID="{96D773A2-1871-449A-9F60-2F2244FDE831}" presName="level2hierChild" presStyleCnt="0"/>
      <dgm:spPr/>
    </dgm:pt>
    <dgm:pt modelId="{210B55BA-8564-4A4E-8520-A48C2A0032AC}" type="pres">
      <dgm:prSet presAssocID="{1BBE622F-F064-4472-9BE6-A16C417E3B73}" presName="conn2-1" presStyleLbl="parChTrans1D2" presStyleIdx="0" presStyleCnt="6"/>
      <dgm:spPr/>
    </dgm:pt>
    <dgm:pt modelId="{72453165-928C-4A06-97EF-F3960816933F}" type="pres">
      <dgm:prSet presAssocID="{1BBE622F-F064-4472-9BE6-A16C417E3B73}" presName="connTx" presStyleLbl="parChTrans1D2" presStyleIdx="0" presStyleCnt="6"/>
      <dgm:spPr/>
    </dgm:pt>
    <dgm:pt modelId="{00E57813-39C2-4DB3-A837-9B5773759A17}" type="pres">
      <dgm:prSet presAssocID="{AD50F2F1-CFA3-4D5F-9AEB-7EC9BEAA8DC7}" presName="root2" presStyleCnt="0"/>
      <dgm:spPr/>
    </dgm:pt>
    <dgm:pt modelId="{8871427C-9FAA-4F4D-B9A6-5DF3A1DD405D}" type="pres">
      <dgm:prSet presAssocID="{AD50F2F1-CFA3-4D5F-9AEB-7EC9BEAA8DC7}" presName="LevelTwoTextNode" presStyleLbl="node2" presStyleIdx="0" presStyleCnt="6">
        <dgm:presLayoutVars>
          <dgm:chPref val="3"/>
        </dgm:presLayoutVars>
      </dgm:prSet>
      <dgm:spPr/>
    </dgm:pt>
    <dgm:pt modelId="{7F5F1E60-D807-4197-92C5-C3CF986FC062}" type="pres">
      <dgm:prSet presAssocID="{AD50F2F1-CFA3-4D5F-9AEB-7EC9BEAA8DC7}" presName="level3hierChild" presStyleCnt="0"/>
      <dgm:spPr/>
    </dgm:pt>
    <dgm:pt modelId="{3F2BF51E-C761-416C-B3B3-89699805F4EC}" type="pres">
      <dgm:prSet presAssocID="{6E9741B4-E217-4D1C-94F3-5B0C5D2ACE4D}" presName="conn2-1" presStyleLbl="parChTrans1D3" presStyleIdx="0" presStyleCnt="10"/>
      <dgm:spPr/>
    </dgm:pt>
    <dgm:pt modelId="{76D6F334-F2E8-4C40-92C8-CE22F2EB6704}" type="pres">
      <dgm:prSet presAssocID="{6E9741B4-E217-4D1C-94F3-5B0C5D2ACE4D}" presName="connTx" presStyleLbl="parChTrans1D3" presStyleIdx="0" presStyleCnt="10"/>
      <dgm:spPr/>
    </dgm:pt>
    <dgm:pt modelId="{823BDC24-DBD8-4476-AB94-31E674807A52}" type="pres">
      <dgm:prSet presAssocID="{541B6717-7322-4C31-A437-B1F7F81D1CD9}" presName="root2" presStyleCnt="0"/>
      <dgm:spPr/>
    </dgm:pt>
    <dgm:pt modelId="{0C224558-FB46-4482-8180-69386A1263FC}" type="pres">
      <dgm:prSet presAssocID="{541B6717-7322-4C31-A437-B1F7F81D1CD9}" presName="LevelTwoTextNode" presStyleLbl="node3" presStyleIdx="0" presStyleCnt="10">
        <dgm:presLayoutVars>
          <dgm:chPref val="3"/>
        </dgm:presLayoutVars>
      </dgm:prSet>
      <dgm:spPr/>
    </dgm:pt>
    <dgm:pt modelId="{A2A1C9A2-6F0B-4063-9A33-4D3B61960079}" type="pres">
      <dgm:prSet presAssocID="{541B6717-7322-4C31-A437-B1F7F81D1CD9}" presName="level3hierChild" presStyleCnt="0"/>
      <dgm:spPr/>
    </dgm:pt>
    <dgm:pt modelId="{642800E4-1559-4EF2-A3E6-AB6FAA82493D}" type="pres">
      <dgm:prSet presAssocID="{56C26663-21A2-4F94-9F0D-1719C42DC04E}" presName="conn2-1" presStyleLbl="parChTrans1D4" presStyleIdx="0" presStyleCnt="6"/>
      <dgm:spPr/>
    </dgm:pt>
    <dgm:pt modelId="{5C848F18-26C1-4C62-9744-59A62DABEC47}" type="pres">
      <dgm:prSet presAssocID="{56C26663-21A2-4F94-9F0D-1719C42DC04E}" presName="connTx" presStyleLbl="parChTrans1D4" presStyleIdx="0" presStyleCnt="6"/>
      <dgm:spPr/>
    </dgm:pt>
    <dgm:pt modelId="{3F232F58-2825-444E-9B3C-5EF84685DE61}" type="pres">
      <dgm:prSet presAssocID="{11698DC5-C93F-4D67-B631-5F0514F0FF53}" presName="root2" presStyleCnt="0"/>
      <dgm:spPr/>
    </dgm:pt>
    <dgm:pt modelId="{CD1BB0EB-2765-457C-ABBA-D194504E5F6A}" type="pres">
      <dgm:prSet presAssocID="{11698DC5-C93F-4D67-B631-5F0514F0FF53}" presName="LevelTwoTextNode" presStyleLbl="node4" presStyleIdx="0" presStyleCnt="6">
        <dgm:presLayoutVars>
          <dgm:chPref val="3"/>
        </dgm:presLayoutVars>
      </dgm:prSet>
      <dgm:spPr/>
    </dgm:pt>
    <dgm:pt modelId="{24EC2EBA-E7B6-4E39-9747-F3331A4E6AD2}" type="pres">
      <dgm:prSet presAssocID="{11698DC5-C93F-4D67-B631-5F0514F0FF53}" presName="level3hierChild" presStyleCnt="0"/>
      <dgm:spPr/>
    </dgm:pt>
    <dgm:pt modelId="{782DFC53-0137-4F38-BC08-6B5EEF8E02EE}" type="pres">
      <dgm:prSet presAssocID="{05E46ECD-F789-40DF-A914-ED7294E78027}" presName="conn2-1" presStyleLbl="parChTrans1D3" presStyleIdx="1" presStyleCnt="10"/>
      <dgm:spPr/>
    </dgm:pt>
    <dgm:pt modelId="{A03FAA5C-8C58-4C39-B389-405150759B14}" type="pres">
      <dgm:prSet presAssocID="{05E46ECD-F789-40DF-A914-ED7294E78027}" presName="connTx" presStyleLbl="parChTrans1D3" presStyleIdx="1" presStyleCnt="10"/>
      <dgm:spPr/>
    </dgm:pt>
    <dgm:pt modelId="{E43932B7-2FB7-4139-9302-414874C4BC59}" type="pres">
      <dgm:prSet presAssocID="{253958A2-87FD-44BE-9360-EE2A0C5777DA}" presName="root2" presStyleCnt="0"/>
      <dgm:spPr/>
    </dgm:pt>
    <dgm:pt modelId="{2C085DBB-050B-4242-85F0-9B61D2785354}" type="pres">
      <dgm:prSet presAssocID="{253958A2-87FD-44BE-9360-EE2A0C5777DA}" presName="LevelTwoTextNode" presStyleLbl="node3" presStyleIdx="1" presStyleCnt="10">
        <dgm:presLayoutVars>
          <dgm:chPref val="3"/>
        </dgm:presLayoutVars>
      </dgm:prSet>
      <dgm:spPr/>
    </dgm:pt>
    <dgm:pt modelId="{F0364DBB-5AFD-4C79-8187-30762D356584}" type="pres">
      <dgm:prSet presAssocID="{253958A2-87FD-44BE-9360-EE2A0C5777DA}" presName="level3hierChild" presStyleCnt="0"/>
      <dgm:spPr/>
    </dgm:pt>
    <dgm:pt modelId="{0DE5DD5C-DAB5-4071-81E3-D7C6B73C2480}" type="pres">
      <dgm:prSet presAssocID="{40C4C1BA-F4CB-4458-B54F-177F30ACD58F}" presName="conn2-1" presStyleLbl="parChTrans1D3" presStyleIdx="2" presStyleCnt="10"/>
      <dgm:spPr/>
    </dgm:pt>
    <dgm:pt modelId="{C4F39759-E680-4D24-9E3C-A406B3D3107E}" type="pres">
      <dgm:prSet presAssocID="{40C4C1BA-F4CB-4458-B54F-177F30ACD58F}" presName="connTx" presStyleLbl="parChTrans1D3" presStyleIdx="2" presStyleCnt="10"/>
      <dgm:spPr/>
    </dgm:pt>
    <dgm:pt modelId="{CB37FE79-4109-4E6B-8718-A11DA8008AAF}" type="pres">
      <dgm:prSet presAssocID="{12F27374-885D-4C0B-8BEB-6E867DD93B30}" presName="root2" presStyleCnt="0"/>
      <dgm:spPr/>
    </dgm:pt>
    <dgm:pt modelId="{75411BD6-B928-404C-B7BC-6FBB64D9547E}" type="pres">
      <dgm:prSet presAssocID="{12F27374-885D-4C0B-8BEB-6E867DD93B30}" presName="LevelTwoTextNode" presStyleLbl="node3" presStyleIdx="2" presStyleCnt="10">
        <dgm:presLayoutVars>
          <dgm:chPref val="3"/>
        </dgm:presLayoutVars>
      </dgm:prSet>
      <dgm:spPr/>
    </dgm:pt>
    <dgm:pt modelId="{E1E47500-CB3D-4BCA-A5C1-A772234E97B9}" type="pres">
      <dgm:prSet presAssocID="{12F27374-885D-4C0B-8BEB-6E867DD93B30}" presName="level3hierChild" presStyleCnt="0"/>
      <dgm:spPr/>
    </dgm:pt>
    <dgm:pt modelId="{87328539-166E-4B3E-A63B-7D8378B3194C}" type="pres">
      <dgm:prSet presAssocID="{39408F0E-A38B-4326-B639-0E9D76818B16}" presName="conn2-1" presStyleLbl="parChTrans1D4" presStyleIdx="1" presStyleCnt="6"/>
      <dgm:spPr/>
    </dgm:pt>
    <dgm:pt modelId="{F609E533-CC14-49FF-8FA1-6D15016E7B14}" type="pres">
      <dgm:prSet presAssocID="{39408F0E-A38B-4326-B639-0E9D76818B16}" presName="connTx" presStyleLbl="parChTrans1D4" presStyleIdx="1" presStyleCnt="6"/>
      <dgm:spPr/>
    </dgm:pt>
    <dgm:pt modelId="{CA7A1FE2-9221-41AF-B20A-EA6F5AF0E997}" type="pres">
      <dgm:prSet presAssocID="{6B1F4945-B219-41BE-8618-17462B6CF3E9}" presName="root2" presStyleCnt="0"/>
      <dgm:spPr/>
    </dgm:pt>
    <dgm:pt modelId="{3704F8DA-0BD3-480C-B27F-42AEBAD490C0}" type="pres">
      <dgm:prSet presAssocID="{6B1F4945-B219-41BE-8618-17462B6CF3E9}" presName="LevelTwoTextNode" presStyleLbl="node4" presStyleIdx="1" presStyleCnt="6">
        <dgm:presLayoutVars>
          <dgm:chPref val="3"/>
        </dgm:presLayoutVars>
      </dgm:prSet>
      <dgm:spPr/>
    </dgm:pt>
    <dgm:pt modelId="{7693F188-CCAA-49D8-B540-5816EFED5192}" type="pres">
      <dgm:prSet presAssocID="{6B1F4945-B219-41BE-8618-17462B6CF3E9}" presName="level3hierChild" presStyleCnt="0"/>
      <dgm:spPr/>
    </dgm:pt>
    <dgm:pt modelId="{BFC7A53B-D171-4D21-806B-57104618E4E3}" type="pres">
      <dgm:prSet presAssocID="{3F244B27-1A46-4396-A868-8680D00B5735}" presName="conn2-1" presStyleLbl="parChTrans1D2" presStyleIdx="1" presStyleCnt="6"/>
      <dgm:spPr/>
    </dgm:pt>
    <dgm:pt modelId="{11F7BBD4-1E06-4CFE-BDB0-1309F0DD817D}" type="pres">
      <dgm:prSet presAssocID="{3F244B27-1A46-4396-A868-8680D00B5735}" presName="connTx" presStyleLbl="parChTrans1D2" presStyleIdx="1" presStyleCnt="6"/>
      <dgm:spPr/>
    </dgm:pt>
    <dgm:pt modelId="{F707FA6A-210D-4501-9F9F-3F5ADD390CEF}" type="pres">
      <dgm:prSet presAssocID="{199BF180-48E3-4B5D-B9F0-186FCC76DB03}" presName="root2" presStyleCnt="0"/>
      <dgm:spPr/>
    </dgm:pt>
    <dgm:pt modelId="{17C9DF57-C6B1-4249-8628-4425AAAD10F3}" type="pres">
      <dgm:prSet presAssocID="{199BF180-48E3-4B5D-B9F0-186FCC76DB03}" presName="LevelTwoTextNode" presStyleLbl="node2" presStyleIdx="1" presStyleCnt="6">
        <dgm:presLayoutVars>
          <dgm:chPref val="3"/>
        </dgm:presLayoutVars>
      </dgm:prSet>
      <dgm:spPr/>
    </dgm:pt>
    <dgm:pt modelId="{1DDB59AA-7907-4ECB-917D-A0E94627FA57}" type="pres">
      <dgm:prSet presAssocID="{199BF180-48E3-4B5D-B9F0-186FCC76DB03}" presName="level3hierChild" presStyleCnt="0"/>
      <dgm:spPr/>
    </dgm:pt>
    <dgm:pt modelId="{E9C46793-C5A7-4960-BE48-5FD2A45795B4}" type="pres">
      <dgm:prSet presAssocID="{E5975459-A453-4FE7-ACC1-F803ED465B48}" presName="conn2-1" presStyleLbl="parChTrans1D3" presStyleIdx="3" presStyleCnt="10"/>
      <dgm:spPr/>
    </dgm:pt>
    <dgm:pt modelId="{2E5737DE-2C40-4CA0-8796-AD1F7C1D9B75}" type="pres">
      <dgm:prSet presAssocID="{E5975459-A453-4FE7-ACC1-F803ED465B48}" presName="connTx" presStyleLbl="parChTrans1D3" presStyleIdx="3" presStyleCnt="10"/>
      <dgm:spPr/>
    </dgm:pt>
    <dgm:pt modelId="{521B836B-DEC3-4CA5-9B8E-F13C5377ED4F}" type="pres">
      <dgm:prSet presAssocID="{0CE3649B-EF75-425B-8F37-F6C42607E617}" presName="root2" presStyleCnt="0"/>
      <dgm:spPr/>
    </dgm:pt>
    <dgm:pt modelId="{197959C2-3D1F-4B95-8E56-0F07F39C275B}" type="pres">
      <dgm:prSet presAssocID="{0CE3649B-EF75-425B-8F37-F6C42607E617}" presName="LevelTwoTextNode" presStyleLbl="node3" presStyleIdx="3" presStyleCnt="10">
        <dgm:presLayoutVars>
          <dgm:chPref val="3"/>
        </dgm:presLayoutVars>
      </dgm:prSet>
      <dgm:spPr/>
    </dgm:pt>
    <dgm:pt modelId="{35B6011E-2EA4-4B7B-9186-6438DBF5A9E5}" type="pres">
      <dgm:prSet presAssocID="{0CE3649B-EF75-425B-8F37-F6C42607E617}" presName="level3hierChild" presStyleCnt="0"/>
      <dgm:spPr/>
    </dgm:pt>
    <dgm:pt modelId="{95B08A62-2CE0-4B15-8D64-D9B91F9F9877}" type="pres">
      <dgm:prSet presAssocID="{D97074FD-C1CB-4FA5-9A80-4C7AF1B8E366}" presName="conn2-1" presStyleLbl="parChTrans1D2" presStyleIdx="2" presStyleCnt="6"/>
      <dgm:spPr/>
    </dgm:pt>
    <dgm:pt modelId="{F0650CFD-0330-4C5D-8D8A-CAE424086C00}" type="pres">
      <dgm:prSet presAssocID="{D97074FD-C1CB-4FA5-9A80-4C7AF1B8E366}" presName="connTx" presStyleLbl="parChTrans1D2" presStyleIdx="2" presStyleCnt="6"/>
      <dgm:spPr/>
    </dgm:pt>
    <dgm:pt modelId="{2FDFC4C3-8488-4DE5-867A-A1866C543908}" type="pres">
      <dgm:prSet presAssocID="{F7C76AE8-92B1-412F-9EF1-D6AE7EF30AAE}" presName="root2" presStyleCnt="0"/>
      <dgm:spPr/>
    </dgm:pt>
    <dgm:pt modelId="{0B568A3C-7432-498C-8240-EBBCA7B26EDF}" type="pres">
      <dgm:prSet presAssocID="{F7C76AE8-92B1-412F-9EF1-D6AE7EF30AAE}" presName="LevelTwoTextNode" presStyleLbl="node2" presStyleIdx="2" presStyleCnt="6">
        <dgm:presLayoutVars>
          <dgm:chPref val="3"/>
        </dgm:presLayoutVars>
      </dgm:prSet>
      <dgm:spPr/>
    </dgm:pt>
    <dgm:pt modelId="{77C0DB7C-ED65-4DF8-B702-794A5191799A}" type="pres">
      <dgm:prSet presAssocID="{F7C76AE8-92B1-412F-9EF1-D6AE7EF30AAE}" presName="level3hierChild" presStyleCnt="0"/>
      <dgm:spPr/>
    </dgm:pt>
    <dgm:pt modelId="{7767D07F-8AC0-4ED3-97CD-77FD91C94D40}" type="pres">
      <dgm:prSet presAssocID="{F01E259A-0E62-4781-94CF-D4C2449031A1}" presName="conn2-1" presStyleLbl="parChTrans1D3" presStyleIdx="4" presStyleCnt="10"/>
      <dgm:spPr/>
    </dgm:pt>
    <dgm:pt modelId="{06E9BED3-DFF3-4618-A9CE-AF652C7573E5}" type="pres">
      <dgm:prSet presAssocID="{F01E259A-0E62-4781-94CF-D4C2449031A1}" presName="connTx" presStyleLbl="parChTrans1D3" presStyleIdx="4" presStyleCnt="10"/>
      <dgm:spPr/>
    </dgm:pt>
    <dgm:pt modelId="{2E4CF99D-BE71-4C4A-8884-F343C4C02300}" type="pres">
      <dgm:prSet presAssocID="{1A9F435B-97FA-4981-890F-6EE548648C4E}" presName="root2" presStyleCnt="0"/>
      <dgm:spPr/>
    </dgm:pt>
    <dgm:pt modelId="{5CE09E3F-45B3-4B50-913C-60301FB175A9}" type="pres">
      <dgm:prSet presAssocID="{1A9F435B-97FA-4981-890F-6EE548648C4E}" presName="LevelTwoTextNode" presStyleLbl="node3" presStyleIdx="4" presStyleCnt="10" custLinFactNeighborX="-1231" custLinFactNeighborY="-2462">
        <dgm:presLayoutVars>
          <dgm:chPref val="3"/>
        </dgm:presLayoutVars>
      </dgm:prSet>
      <dgm:spPr/>
    </dgm:pt>
    <dgm:pt modelId="{3479196A-B811-428A-94C0-CBDC5E80DB1F}" type="pres">
      <dgm:prSet presAssocID="{1A9F435B-97FA-4981-890F-6EE548648C4E}" presName="level3hierChild" presStyleCnt="0"/>
      <dgm:spPr/>
    </dgm:pt>
    <dgm:pt modelId="{547081F8-0954-4F33-BBC9-5AACB0CD246D}" type="pres">
      <dgm:prSet presAssocID="{BA247AD4-00C3-48B3-BA34-D53AD94FE7BF}" presName="conn2-1" presStyleLbl="parChTrans1D4" presStyleIdx="2" presStyleCnt="6"/>
      <dgm:spPr/>
    </dgm:pt>
    <dgm:pt modelId="{0FA6AC28-441C-487A-B2D1-41F209409D19}" type="pres">
      <dgm:prSet presAssocID="{BA247AD4-00C3-48B3-BA34-D53AD94FE7BF}" presName="connTx" presStyleLbl="parChTrans1D4" presStyleIdx="2" presStyleCnt="6"/>
      <dgm:spPr/>
    </dgm:pt>
    <dgm:pt modelId="{4C7D09DE-6D23-48A3-8A7F-F1E1935AAD77}" type="pres">
      <dgm:prSet presAssocID="{9A0EFA4C-5636-4843-B74A-9F61F521AAE6}" presName="root2" presStyleCnt="0"/>
      <dgm:spPr/>
    </dgm:pt>
    <dgm:pt modelId="{7F660D54-0BDC-474E-BF14-AFED1B93C08E}" type="pres">
      <dgm:prSet presAssocID="{9A0EFA4C-5636-4843-B74A-9F61F521AAE6}" presName="LevelTwoTextNode" presStyleLbl="node4" presStyleIdx="2" presStyleCnt="6">
        <dgm:presLayoutVars>
          <dgm:chPref val="3"/>
        </dgm:presLayoutVars>
      </dgm:prSet>
      <dgm:spPr/>
    </dgm:pt>
    <dgm:pt modelId="{C27EE260-83EA-4342-9FD4-61732F88C205}" type="pres">
      <dgm:prSet presAssocID="{9A0EFA4C-5636-4843-B74A-9F61F521AAE6}" presName="level3hierChild" presStyleCnt="0"/>
      <dgm:spPr/>
    </dgm:pt>
    <dgm:pt modelId="{DD12C02D-24EF-4CD2-91E1-A73D6538396E}" type="pres">
      <dgm:prSet presAssocID="{629036A0-4822-4CBB-8098-FF54635E07A6}" presName="conn2-1" presStyleLbl="parChTrans1D4" presStyleIdx="3" presStyleCnt="6"/>
      <dgm:spPr/>
    </dgm:pt>
    <dgm:pt modelId="{1F65F267-1D87-49C4-8D39-3FFB7FD30008}" type="pres">
      <dgm:prSet presAssocID="{629036A0-4822-4CBB-8098-FF54635E07A6}" presName="connTx" presStyleLbl="parChTrans1D4" presStyleIdx="3" presStyleCnt="6"/>
      <dgm:spPr/>
    </dgm:pt>
    <dgm:pt modelId="{EE7A7CF2-1A16-4A8B-A934-2196B2670FFF}" type="pres">
      <dgm:prSet presAssocID="{C588D014-28A1-4390-9014-83208E17AE7D}" presName="root2" presStyleCnt="0"/>
      <dgm:spPr/>
    </dgm:pt>
    <dgm:pt modelId="{8C8B218E-2315-43C7-A71C-415764111AE9}" type="pres">
      <dgm:prSet presAssocID="{C588D014-28A1-4390-9014-83208E17AE7D}" presName="LevelTwoTextNode" presStyleLbl="node4" presStyleIdx="3" presStyleCnt="6">
        <dgm:presLayoutVars>
          <dgm:chPref val="3"/>
        </dgm:presLayoutVars>
      </dgm:prSet>
      <dgm:spPr/>
    </dgm:pt>
    <dgm:pt modelId="{1E4C9F60-9C9E-4DD0-BC2B-443433CF23FF}" type="pres">
      <dgm:prSet presAssocID="{C588D014-28A1-4390-9014-83208E17AE7D}" presName="level3hierChild" presStyleCnt="0"/>
      <dgm:spPr/>
    </dgm:pt>
    <dgm:pt modelId="{C47A7080-07F2-4C77-A895-0DEABEF21F9E}" type="pres">
      <dgm:prSet presAssocID="{D6F2D14C-EC1C-4421-BF64-C9D115EE8CC5}" presName="root1" presStyleCnt="0"/>
      <dgm:spPr/>
    </dgm:pt>
    <dgm:pt modelId="{057CA96E-AEDE-46AA-A093-2CBB612D38DE}" type="pres">
      <dgm:prSet presAssocID="{D6F2D14C-EC1C-4421-BF64-C9D115EE8CC5}" presName="LevelOneTextNode" presStyleLbl="node0" presStyleIdx="1" presStyleCnt="2">
        <dgm:presLayoutVars>
          <dgm:chPref val="3"/>
        </dgm:presLayoutVars>
      </dgm:prSet>
      <dgm:spPr/>
    </dgm:pt>
    <dgm:pt modelId="{19C63E1D-0422-4453-AD2A-19A437EF87CD}" type="pres">
      <dgm:prSet presAssocID="{D6F2D14C-EC1C-4421-BF64-C9D115EE8CC5}" presName="level2hierChild" presStyleCnt="0"/>
      <dgm:spPr/>
    </dgm:pt>
    <dgm:pt modelId="{81688D12-2EC4-4246-AD8C-E6A8907A3B40}" type="pres">
      <dgm:prSet presAssocID="{FFBE2006-E438-4CD2-9A6B-74BBC7800E00}" presName="conn2-1" presStyleLbl="parChTrans1D2" presStyleIdx="3" presStyleCnt="6"/>
      <dgm:spPr/>
    </dgm:pt>
    <dgm:pt modelId="{A310642D-6874-43EA-BD08-1289F25F081B}" type="pres">
      <dgm:prSet presAssocID="{FFBE2006-E438-4CD2-9A6B-74BBC7800E00}" presName="connTx" presStyleLbl="parChTrans1D2" presStyleIdx="3" presStyleCnt="6"/>
      <dgm:spPr/>
    </dgm:pt>
    <dgm:pt modelId="{566EA153-2521-4A4E-A0BB-DD548B92D065}" type="pres">
      <dgm:prSet presAssocID="{F049A953-62D6-410E-86A2-D7FED8F9B2B8}" presName="root2" presStyleCnt="0"/>
      <dgm:spPr/>
    </dgm:pt>
    <dgm:pt modelId="{E2174211-C002-42C5-9BC3-6C5B55EA2D83}" type="pres">
      <dgm:prSet presAssocID="{F049A953-62D6-410E-86A2-D7FED8F9B2B8}" presName="LevelTwoTextNode" presStyleLbl="node2" presStyleIdx="3" presStyleCnt="6" custLinFactNeighborX="-815" custLinFactNeighborY="-6108">
        <dgm:presLayoutVars>
          <dgm:chPref val="3"/>
        </dgm:presLayoutVars>
      </dgm:prSet>
      <dgm:spPr/>
    </dgm:pt>
    <dgm:pt modelId="{707E8E46-7B97-4596-AFE0-DB874DB118CA}" type="pres">
      <dgm:prSet presAssocID="{F049A953-62D6-410E-86A2-D7FED8F9B2B8}" presName="level3hierChild" presStyleCnt="0"/>
      <dgm:spPr/>
    </dgm:pt>
    <dgm:pt modelId="{DD55AC7B-6805-4710-924F-7CA9741D1F06}" type="pres">
      <dgm:prSet presAssocID="{6DF7BE10-3084-4837-ACDE-3690AB9D3998}" presName="conn2-1" presStyleLbl="parChTrans1D3" presStyleIdx="5" presStyleCnt="10"/>
      <dgm:spPr/>
    </dgm:pt>
    <dgm:pt modelId="{723F7ADF-6B2B-4187-A00F-72691BE1F596}" type="pres">
      <dgm:prSet presAssocID="{6DF7BE10-3084-4837-ACDE-3690AB9D3998}" presName="connTx" presStyleLbl="parChTrans1D3" presStyleIdx="5" presStyleCnt="10"/>
      <dgm:spPr/>
    </dgm:pt>
    <dgm:pt modelId="{1C4E5F56-7913-41D2-995E-AFC84A45039A}" type="pres">
      <dgm:prSet presAssocID="{80AFF1C3-DC5A-479F-AC43-C94669F334CA}" presName="root2" presStyleCnt="0"/>
      <dgm:spPr/>
    </dgm:pt>
    <dgm:pt modelId="{774B6323-7167-495C-AC9B-672FCB4ADA06}" type="pres">
      <dgm:prSet presAssocID="{80AFF1C3-DC5A-479F-AC43-C94669F334CA}" presName="LevelTwoTextNode" presStyleLbl="node3" presStyleIdx="5" presStyleCnt="10">
        <dgm:presLayoutVars>
          <dgm:chPref val="3"/>
        </dgm:presLayoutVars>
      </dgm:prSet>
      <dgm:spPr/>
    </dgm:pt>
    <dgm:pt modelId="{B65CE175-D73A-4C27-8A1B-1D9DC93A0529}" type="pres">
      <dgm:prSet presAssocID="{80AFF1C3-DC5A-479F-AC43-C94669F334CA}" presName="level3hierChild" presStyleCnt="0"/>
      <dgm:spPr/>
    </dgm:pt>
    <dgm:pt modelId="{A154E4F8-5AC6-47E7-AA4F-FC2FFEBB8861}" type="pres">
      <dgm:prSet presAssocID="{C365F533-4C4D-4D7E-B29E-874704184602}" presName="conn2-1" presStyleLbl="parChTrans1D3" presStyleIdx="6" presStyleCnt="10"/>
      <dgm:spPr/>
    </dgm:pt>
    <dgm:pt modelId="{D1F1F342-C1F2-44D6-82C6-75A323A98000}" type="pres">
      <dgm:prSet presAssocID="{C365F533-4C4D-4D7E-B29E-874704184602}" presName="connTx" presStyleLbl="parChTrans1D3" presStyleIdx="6" presStyleCnt="10"/>
      <dgm:spPr/>
    </dgm:pt>
    <dgm:pt modelId="{F2CE54A1-9A11-49B5-96BC-0C0539DED7C4}" type="pres">
      <dgm:prSet presAssocID="{CDA6E419-237A-4949-9278-D79678492C65}" presName="root2" presStyleCnt="0"/>
      <dgm:spPr/>
    </dgm:pt>
    <dgm:pt modelId="{9429DFB9-AF5E-4934-BF2B-89FD1076FE0E}" type="pres">
      <dgm:prSet presAssocID="{CDA6E419-237A-4949-9278-D79678492C65}" presName="LevelTwoTextNode" presStyleLbl="node3" presStyleIdx="6" presStyleCnt="10">
        <dgm:presLayoutVars>
          <dgm:chPref val="3"/>
        </dgm:presLayoutVars>
      </dgm:prSet>
      <dgm:spPr/>
    </dgm:pt>
    <dgm:pt modelId="{FB84F5A7-AB13-4B30-9FCD-DDF2D00A3FB7}" type="pres">
      <dgm:prSet presAssocID="{CDA6E419-237A-4949-9278-D79678492C65}" presName="level3hierChild" presStyleCnt="0"/>
      <dgm:spPr/>
    </dgm:pt>
    <dgm:pt modelId="{1141A7D6-2563-4D17-B1EC-16071608F30E}" type="pres">
      <dgm:prSet presAssocID="{A177B4A9-DB78-43F4-935C-01AD795E8785}" presName="conn2-1" presStyleLbl="parChTrans1D3" presStyleIdx="7" presStyleCnt="10"/>
      <dgm:spPr/>
    </dgm:pt>
    <dgm:pt modelId="{464650D7-F7A5-478C-8B96-4F2090922B15}" type="pres">
      <dgm:prSet presAssocID="{A177B4A9-DB78-43F4-935C-01AD795E8785}" presName="connTx" presStyleLbl="parChTrans1D3" presStyleIdx="7" presStyleCnt="10"/>
      <dgm:spPr/>
    </dgm:pt>
    <dgm:pt modelId="{ADE2F977-98C2-435F-9945-5AE7A74A9EF0}" type="pres">
      <dgm:prSet presAssocID="{CA9A220B-F841-407F-BEDA-58A3CFDBADFC}" presName="root2" presStyleCnt="0"/>
      <dgm:spPr/>
    </dgm:pt>
    <dgm:pt modelId="{490DD95C-2020-41D1-B717-EA58F01D8802}" type="pres">
      <dgm:prSet presAssocID="{CA9A220B-F841-407F-BEDA-58A3CFDBADFC}" presName="LevelTwoTextNode" presStyleLbl="node3" presStyleIdx="7" presStyleCnt="10">
        <dgm:presLayoutVars>
          <dgm:chPref val="3"/>
        </dgm:presLayoutVars>
      </dgm:prSet>
      <dgm:spPr/>
    </dgm:pt>
    <dgm:pt modelId="{4C62A440-EC9D-49EB-8442-0669C4B0B4FF}" type="pres">
      <dgm:prSet presAssocID="{CA9A220B-F841-407F-BEDA-58A3CFDBADFC}" presName="level3hierChild" presStyleCnt="0"/>
      <dgm:spPr/>
    </dgm:pt>
    <dgm:pt modelId="{97D110D8-18B4-4C17-B7A6-AE59168DD675}" type="pres">
      <dgm:prSet presAssocID="{720BD97F-F430-411C-864F-80AC9F6B059D}" presName="conn2-1" presStyleLbl="parChTrans1D2" presStyleIdx="4" presStyleCnt="6"/>
      <dgm:spPr/>
    </dgm:pt>
    <dgm:pt modelId="{D889E58E-191A-49B8-A0E6-57F7AB8920F5}" type="pres">
      <dgm:prSet presAssocID="{720BD97F-F430-411C-864F-80AC9F6B059D}" presName="connTx" presStyleLbl="parChTrans1D2" presStyleIdx="4" presStyleCnt="6"/>
      <dgm:spPr/>
    </dgm:pt>
    <dgm:pt modelId="{38B8CD5B-87BD-4F28-AA39-46825ACD10D6}" type="pres">
      <dgm:prSet presAssocID="{42789660-FE65-4C24-8699-EE4A1216C607}" presName="root2" presStyleCnt="0"/>
      <dgm:spPr/>
    </dgm:pt>
    <dgm:pt modelId="{5A507F96-B6CD-4781-A5FB-B8108243DB1B}" type="pres">
      <dgm:prSet presAssocID="{42789660-FE65-4C24-8699-EE4A1216C607}" presName="LevelTwoTextNode" presStyleLbl="node2" presStyleIdx="4" presStyleCnt="6">
        <dgm:presLayoutVars>
          <dgm:chPref val="3"/>
        </dgm:presLayoutVars>
      </dgm:prSet>
      <dgm:spPr/>
    </dgm:pt>
    <dgm:pt modelId="{7EB2AE4A-07BB-4EEF-8AB3-3758D90C6939}" type="pres">
      <dgm:prSet presAssocID="{42789660-FE65-4C24-8699-EE4A1216C607}" presName="level3hierChild" presStyleCnt="0"/>
      <dgm:spPr/>
    </dgm:pt>
    <dgm:pt modelId="{E300E647-B456-4B29-A588-ECEA7A9B0F61}" type="pres">
      <dgm:prSet presAssocID="{885FE5CC-AF4F-4EA1-BCD8-875E53C4911B}" presName="conn2-1" presStyleLbl="parChTrans1D3" presStyleIdx="8" presStyleCnt="10"/>
      <dgm:spPr/>
    </dgm:pt>
    <dgm:pt modelId="{092A181A-52EF-423C-BD6C-C588B392505E}" type="pres">
      <dgm:prSet presAssocID="{885FE5CC-AF4F-4EA1-BCD8-875E53C4911B}" presName="connTx" presStyleLbl="parChTrans1D3" presStyleIdx="8" presStyleCnt="10"/>
      <dgm:spPr/>
    </dgm:pt>
    <dgm:pt modelId="{AF89647D-DD16-4C47-AF05-EC9CA654D7E0}" type="pres">
      <dgm:prSet presAssocID="{B152DB88-3A10-4766-8BC0-19B40B84953C}" presName="root2" presStyleCnt="0"/>
      <dgm:spPr/>
    </dgm:pt>
    <dgm:pt modelId="{1FB995FD-F86C-43C4-869F-D171F86F5864}" type="pres">
      <dgm:prSet presAssocID="{B152DB88-3A10-4766-8BC0-19B40B84953C}" presName="LevelTwoTextNode" presStyleLbl="node3" presStyleIdx="8" presStyleCnt="10">
        <dgm:presLayoutVars>
          <dgm:chPref val="3"/>
        </dgm:presLayoutVars>
      </dgm:prSet>
      <dgm:spPr/>
    </dgm:pt>
    <dgm:pt modelId="{3B0A2F81-8D6F-4C89-8FED-28B383EEFA1C}" type="pres">
      <dgm:prSet presAssocID="{B152DB88-3A10-4766-8BC0-19B40B84953C}" presName="level3hierChild" presStyleCnt="0"/>
      <dgm:spPr/>
    </dgm:pt>
    <dgm:pt modelId="{15DD295B-DDA7-4FC1-869E-3F6653B727A1}" type="pres">
      <dgm:prSet presAssocID="{7079EB32-76BA-4DB1-BD5C-3566AA0BCDA9}" presName="conn2-1" presStyleLbl="parChTrans1D4" presStyleIdx="4" presStyleCnt="6"/>
      <dgm:spPr/>
    </dgm:pt>
    <dgm:pt modelId="{DE5CA71B-8601-4BEA-A9E3-2E5CE465FAB4}" type="pres">
      <dgm:prSet presAssocID="{7079EB32-76BA-4DB1-BD5C-3566AA0BCDA9}" presName="connTx" presStyleLbl="parChTrans1D4" presStyleIdx="4" presStyleCnt="6"/>
      <dgm:spPr/>
    </dgm:pt>
    <dgm:pt modelId="{25DB245F-1389-46CB-9F0D-3ABF16DCF7E5}" type="pres">
      <dgm:prSet presAssocID="{7DF58C8D-FDF9-4474-8ECE-3BF6D913F694}" presName="root2" presStyleCnt="0"/>
      <dgm:spPr/>
    </dgm:pt>
    <dgm:pt modelId="{EB3E200B-7A2D-40C1-918C-4BBE11D383FD}" type="pres">
      <dgm:prSet presAssocID="{7DF58C8D-FDF9-4474-8ECE-3BF6D913F694}" presName="LevelTwoTextNode" presStyleLbl="node4" presStyleIdx="4" presStyleCnt="6">
        <dgm:presLayoutVars>
          <dgm:chPref val="3"/>
        </dgm:presLayoutVars>
      </dgm:prSet>
      <dgm:spPr/>
    </dgm:pt>
    <dgm:pt modelId="{59B0EBD9-D588-4224-8BF2-93DFC03EA4AD}" type="pres">
      <dgm:prSet presAssocID="{7DF58C8D-FDF9-4474-8ECE-3BF6D913F694}" presName="level3hierChild" presStyleCnt="0"/>
      <dgm:spPr/>
    </dgm:pt>
    <dgm:pt modelId="{797073AE-D1C4-46E4-A365-A7845FF15D78}" type="pres">
      <dgm:prSet presAssocID="{5DF6C43B-C988-457F-9D4E-F0F02F30600D}" presName="conn2-1" presStyleLbl="parChTrans1D2" presStyleIdx="5" presStyleCnt="6"/>
      <dgm:spPr/>
    </dgm:pt>
    <dgm:pt modelId="{0AFD1F2B-5255-413F-8582-9AF39CBF427F}" type="pres">
      <dgm:prSet presAssocID="{5DF6C43B-C988-457F-9D4E-F0F02F30600D}" presName="connTx" presStyleLbl="parChTrans1D2" presStyleIdx="5" presStyleCnt="6"/>
      <dgm:spPr/>
    </dgm:pt>
    <dgm:pt modelId="{71370C71-4D01-4576-A886-A490ECCC86CB}" type="pres">
      <dgm:prSet presAssocID="{D37E775B-6092-4428-B6A2-BE1811FECA43}" presName="root2" presStyleCnt="0"/>
      <dgm:spPr/>
    </dgm:pt>
    <dgm:pt modelId="{1FBD3DD8-EFAD-4FCE-BD9D-59688E8147E6}" type="pres">
      <dgm:prSet presAssocID="{D37E775B-6092-4428-B6A2-BE1811FECA43}" presName="LevelTwoTextNode" presStyleLbl="node2" presStyleIdx="5" presStyleCnt="6">
        <dgm:presLayoutVars>
          <dgm:chPref val="3"/>
        </dgm:presLayoutVars>
      </dgm:prSet>
      <dgm:spPr/>
    </dgm:pt>
    <dgm:pt modelId="{49AF63CA-CF98-4931-9A76-014E84D36177}" type="pres">
      <dgm:prSet presAssocID="{D37E775B-6092-4428-B6A2-BE1811FECA43}" presName="level3hierChild" presStyleCnt="0"/>
      <dgm:spPr/>
    </dgm:pt>
    <dgm:pt modelId="{95EA2722-9425-4BDF-8F1D-8F62D1263BE8}" type="pres">
      <dgm:prSet presAssocID="{45B076AB-4D29-476A-94C5-6E38FD41BD79}" presName="conn2-1" presStyleLbl="parChTrans1D3" presStyleIdx="9" presStyleCnt="10"/>
      <dgm:spPr/>
    </dgm:pt>
    <dgm:pt modelId="{4891921E-7448-43D1-B4A5-5D41241B89F2}" type="pres">
      <dgm:prSet presAssocID="{45B076AB-4D29-476A-94C5-6E38FD41BD79}" presName="connTx" presStyleLbl="parChTrans1D3" presStyleIdx="9" presStyleCnt="10"/>
      <dgm:spPr/>
    </dgm:pt>
    <dgm:pt modelId="{C6EDCED6-EA2E-4100-9B4C-F939AA3F3806}" type="pres">
      <dgm:prSet presAssocID="{DF8C6FA9-8875-42AF-ACC5-43F4F9AF5327}" presName="root2" presStyleCnt="0"/>
      <dgm:spPr/>
    </dgm:pt>
    <dgm:pt modelId="{3290E86F-76D9-4E2F-A277-2FAD7778626D}" type="pres">
      <dgm:prSet presAssocID="{DF8C6FA9-8875-42AF-ACC5-43F4F9AF5327}" presName="LevelTwoTextNode" presStyleLbl="node3" presStyleIdx="9" presStyleCnt="10">
        <dgm:presLayoutVars>
          <dgm:chPref val="3"/>
        </dgm:presLayoutVars>
      </dgm:prSet>
      <dgm:spPr/>
    </dgm:pt>
    <dgm:pt modelId="{B844DBA3-D51D-443B-AEC2-6FEBC52F992B}" type="pres">
      <dgm:prSet presAssocID="{DF8C6FA9-8875-42AF-ACC5-43F4F9AF5327}" presName="level3hierChild" presStyleCnt="0"/>
      <dgm:spPr/>
    </dgm:pt>
    <dgm:pt modelId="{C9CC2D78-07E6-4EFD-B5EC-A30BC9265CCA}" type="pres">
      <dgm:prSet presAssocID="{D119E84B-14F1-4EDF-A1A2-C91137666D3E}" presName="conn2-1" presStyleLbl="parChTrans1D4" presStyleIdx="5" presStyleCnt="6"/>
      <dgm:spPr/>
    </dgm:pt>
    <dgm:pt modelId="{871B41F3-825F-483A-AFCD-47E3B08DB88E}" type="pres">
      <dgm:prSet presAssocID="{D119E84B-14F1-4EDF-A1A2-C91137666D3E}" presName="connTx" presStyleLbl="parChTrans1D4" presStyleIdx="5" presStyleCnt="6"/>
      <dgm:spPr/>
    </dgm:pt>
    <dgm:pt modelId="{4C8B5E70-F488-4024-A32F-DE99FDEC1EB8}" type="pres">
      <dgm:prSet presAssocID="{D8E4AB32-FD3A-4BAF-B71F-A66CA1DD2C1A}" presName="root2" presStyleCnt="0"/>
      <dgm:spPr/>
    </dgm:pt>
    <dgm:pt modelId="{917E52FB-A63F-4A71-A46F-EDB3BC830B1E}" type="pres">
      <dgm:prSet presAssocID="{D8E4AB32-FD3A-4BAF-B71F-A66CA1DD2C1A}" presName="LevelTwoTextNode" presStyleLbl="node4" presStyleIdx="5" presStyleCnt="6">
        <dgm:presLayoutVars>
          <dgm:chPref val="3"/>
        </dgm:presLayoutVars>
      </dgm:prSet>
      <dgm:spPr/>
    </dgm:pt>
    <dgm:pt modelId="{1E1CEC26-2DBB-4D74-9FC9-6E54595CF260}" type="pres">
      <dgm:prSet presAssocID="{D8E4AB32-FD3A-4BAF-B71F-A66CA1DD2C1A}" presName="level3hierChild" presStyleCnt="0"/>
      <dgm:spPr/>
    </dgm:pt>
  </dgm:ptLst>
  <dgm:cxnLst>
    <dgm:cxn modelId="{828D5103-4047-4986-AD75-75A30E11A77C}" type="presOf" srcId="{40C4C1BA-F4CB-4458-B54F-177F30ACD58F}" destId="{0DE5DD5C-DAB5-4071-81E3-D7C6B73C2480}" srcOrd="0" destOrd="0" presId="urn:microsoft.com/office/officeart/2005/8/layout/hierarchy2"/>
    <dgm:cxn modelId="{4ECF4606-6EF0-4EE8-A2C6-45DA5567FA4C}" type="presOf" srcId="{7079EB32-76BA-4DB1-BD5C-3566AA0BCDA9}" destId="{15DD295B-DDA7-4FC1-869E-3F6653B727A1}" srcOrd="0" destOrd="0" presId="urn:microsoft.com/office/officeart/2005/8/layout/hierarchy2"/>
    <dgm:cxn modelId="{0320B007-ACBC-4D44-825B-C031906867E8}" srcId="{541B6717-7322-4C31-A437-B1F7F81D1CD9}" destId="{11698DC5-C93F-4D67-B631-5F0514F0FF53}" srcOrd="0" destOrd="0" parTransId="{56C26663-21A2-4F94-9F0D-1719C42DC04E}" sibTransId="{A8E323C8-0C14-4F38-9A23-1C4C912FD844}"/>
    <dgm:cxn modelId="{A52F760A-B482-4C4D-9AC0-4209BE743828}" type="presOf" srcId="{45B076AB-4D29-476A-94C5-6E38FD41BD79}" destId="{4891921E-7448-43D1-B4A5-5D41241B89F2}" srcOrd="1" destOrd="0" presId="urn:microsoft.com/office/officeart/2005/8/layout/hierarchy2"/>
    <dgm:cxn modelId="{015DE90B-6F4F-40F4-8507-6CAA73F884D5}" srcId="{EF0867D8-B8B2-42D9-987B-7028A82BB235}" destId="{96D773A2-1871-449A-9F60-2F2244FDE831}" srcOrd="0" destOrd="0" parTransId="{02A627DF-1ECE-437C-B771-792E2271FD62}" sibTransId="{44D129E6-D255-41F9-8825-C3A3B1DD5E53}"/>
    <dgm:cxn modelId="{AA797D0C-0110-441E-95D8-A52B8A545764}" type="presOf" srcId="{D119E84B-14F1-4EDF-A1A2-C91137666D3E}" destId="{C9CC2D78-07E6-4EFD-B5EC-A30BC9265CCA}" srcOrd="0" destOrd="0" presId="urn:microsoft.com/office/officeart/2005/8/layout/hierarchy2"/>
    <dgm:cxn modelId="{C1A09D0D-4D3C-4159-8FF7-F202FEF30ECC}" type="presOf" srcId="{3F244B27-1A46-4396-A868-8680D00B5735}" destId="{BFC7A53B-D171-4D21-806B-57104618E4E3}" srcOrd="0" destOrd="0" presId="urn:microsoft.com/office/officeart/2005/8/layout/hierarchy2"/>
    <dgm:cxn modelId="{5EC6980F-3F07-4465-95CE-15F82A2FE9E7}" srcId="{12F27374-885D-4C0B-8BEB-6E867DD93B30}" destId="{6B1F4945-B219-41BE-8618-17462B6CF3E9}" srcOrd="0" destOrd="0" parTransId="{39408F0E-A38B-4326-B639-0E9D76818B16}" sibTransId="{F537E131-3EF9-4F5B-BA5C-4403F9F718AE}"/>
    <dgm:cxn modelId="{48D2FD16-27F5-41FA-BF3E-0566BAD54A47}" type="presOf" srcId="{1BBE622F-F064-4472-9BE6-A16C417E3B73}" destId="{72453165-928C-4A06-97EF-F3960816933F}" srcOrd="1" destOrd="0" presId="urn:microsoft.com/office/officeart/2005/8/layout/hierarchy2"/>
    <dgm:cxn modelId="{81DB2118-E8D1-4518-9485-EE117ECCEECE}" type="presOf" srcId="{40C4C1BA-F4CB-4458-B54F-177F30ACD58F}" destId="{C4F39759-E680-4D24-9E3C-A406B3D3107E}" srcOrd="1" destOrd="0" presId="urn:microsoft.com/office/officeart/2005/8/layout/hierarchy2"/>
    <dgm:cxn modelId="{A0EE011F-A414-402D-95BB-68315B9B5E7C}" type="presOf" srcId="{1BBE622F-F064-4472-9BE6-A16C417E3B73}" destId="{210B55BA-8564-4A4E-8520-A48C2A0032AC}" srcOrd="0" destOrd="0" presId="urn:microsoft.com/office/officeart/2005/8/layout/hierarchy2"/>
    <dgm:cxn modelId="{D5B35B23-EF8F-45E3-B76E-9719E49083BC}" type="presOf" srcId="{F01E259A-0E62-4781-94CF-D4C2449031A1}" destId="{06E9BED3-DFF3-4618-A9CE-AF652C7573E5}" srcOrd="1" destOrd="0" presId="urn:microsoft.com/office/officeart/2005/8/layout/hierarchy2"/>
    <dgm:cxn modelId="{899A7426-CC1B-46D5-9975-1FD29D404779}" type="presOf" srcId="{D97074FD-C1CB-4FA5-9A80-4C7AF1B8E366}" destId="{95B08A62-2CE0-4B15-8D64-D9B91F9F9877}" srcOrd="0" destOrd="0" presId="urn:microsoft.com/office/officeart/2005/8/layout/hierarchy2"/>
    <dgm:cxn modelId="{D79B3A2F-CF1D-4C20-9DF5-29400F332C35}" type="presOf" srcId="{39408F0E-A38B-4326-B639-0E9D76818B16}" destId="{F609E533-CC14-49FF-8FA1-6D15016E7B14}" srcOrd="1" destOrd="0" presId="urn:microsoft.com/office/officeart/2005/8/layout/hierarchy2"/>
    <dgm:cxn modelId="{173C922F-90FF-474A-B07B-2072A8516C4A}" type="presOf" srcId="{B152DB88-3A10-4766-8BC0-19B40B84953C}" destId="{1FB995FD-F86C-43C4-869F-D171F86F5864}" srcOrd="0" destOrd="0" presId="urn:microsoft.com/office/officeart/2005/8/layout/hierarchy2"/>
    <dgm:cxn modelId="{4D56C140-388C-4B48-90E6-82FC59EC6785}" type="presOf" srcId="{C365F533-4C4D-4D7E-B29E-874704184602}" destId="{D1F1F342-C1F2-44D6-82C6-75A323A98000}" srcOrd="1" destOrd="0" presId="urn:microsoft.com/office/officeart/2005/8/layout/hierarchy2"/>
    <dgm:cxn modelId="{EBCEE35D-FC34-4108-B673-46D05F7ED5EF}" type="presOf" srcId="{3F244B27-1A46-4396-A868-8680D00B5735}" destId="{11F7BBD4-1E06-4CFE-BDB0-1309F0DD817D}" srcOrd="1" destOrd="0" presId="urn:microsoft.com/office/officeart/2005/8/layout/hierarchy2"/>
    <dgm:cxn modelId="{FB852D60-1B5A-41E9-B150-D45463078E72}" type="presOf" srcId="{F049A953-62D6-410E-86A2-D7FED8F9B2B8}" destId="{E2174211-C002-42C5-9BC3-6C5B55EA2D83}" srcOrd="0" destOrd="0" presId="urn:microsoft.com/office/officeart/2005/8/layout/hierarchy2"/>
    <dgm:cxn modelId="{B5A5EE60-1B32-4490-81B1-2F0CF4EE11F9}" srcId="{1A9F435B-97FA-4981-890F-6EE548648C4E}" destId="{9A0EFA4C-5636-4843-B74A-9F61F521AAE6}" srcOrd="0" destOrd="0" parTransId="{BA247AD4-00C3-48B3-BA34-D53AD94FE7BF}" sibTransId="{3510CEF1-3BA3-4499-B886-81C9F4464316}"/>
    <dgm:cxn modelId="{7A4CFA60-23A2-4E48-9C19-A49C6B4F0F1E}" type="presOf" srcId="{6E9741B4-E217-4D1C-94F3-5B0C5D2ACE4D}" destId="{3F2BF51E-C761-416C-B3B3-89699805F4EC}" srcOrd="0" destOrd="0" presId="urn:microsoft.com/office/officeart/2005/8/layout/hierarchy2"/>
    <dgm:cxn modelId="{8C38D862-C45C-471E-B0C7-C21166D571BA}" type="presOf" srcId="{45B076AB-4D29-476A-94C5-6E38FD41BD79}" destId="{95EA2722-9425-4BDF-8F1D-8F62D1263BE8}" srcOrd="0" destOrd="0" presId="urn:microsoft.com/office/officeart/2005/8/layout/hierarchy2"/>
    <dgm:cxn modelId="{A68B3F44-B4F5-49DD-B13C-2223913608CF}" type="presOf" srcId="{D97074FD-C1CB-4FA5-9A80-4C7AF1B8E366}" destId="{F0650CFD-0330-4C5D-8D8A-CAE424086C00}" srcOrd="1" destOrd="0" presId="urn:microsoft.com/office/officeart/2005/8/layout/hierarchy2"/>
    <dgm:cxn modelId="{527B7644-3D54-4DEC-BACF-F5D27A3AB488}" srcId="{B152DB88-3A10-4766-8BC0-19B40B84953C}" destId="{7DF58C8D-FDF9-4474-8ECE-3BF6D913F694}" srcOrd="0" destOrd="0" parTransId="{7079EB32-76BA-4DB1-BD5C-3566AA0BCDA9}" sibTransId="{A8A93C82-738D-4429-BDBC-55D5B73799CB}"/>
    <dgm:cxn modelId="{85B4A864-8FF0-476E-B78B-EF6E47DD4815}" type="presOf" srcId="{A177B4A9-DB78-43F4-935C-01AD795E8785}" destId="{1141A7D6-2563-4D17-B1EC-16071608F30E}" srcOrd="0" destOrd="0" presId="urn:microsoft.com/office/officeart/2005/8/layout/hierarchy2"/>
    <dgm:cxn modelId="{A208B344-5378-4F73-9186-FB17AA2F662F}" srcId="{D37E775B-6092-4428-B6A2-BE1811FECA43}" destId="{DF8C6FA9-8875-42AF-ACC5-43F4F9AF5327}" srcOrd="0" destOrd="0" parTransId="{45B076AB-4D29-476A-94C5-6E38FD41BD79}" sibTransId="{1B48B835-4616-430F-8D88-0E130F84479C}"/>
    <dgm:cxn modelId="{5D5FD464-FB04-4C02-BFDC-1FFB9C7CECE5}" type="presOf" srcId="{C365F533-4C4D-4D7E-B29E-874704184602}" destId="{A154E4F8-5AC6-47E7-AA4F-FC2FFEBB8861}" srcOrd="0" destOrd="0" presId="urn:microsoft.com/office/officeart/2005/8/layout/hierarchy2"/>
    <dgm:cxn modelId="{8EB24365-B0C2-48AD-97BF-9ACBB17C020B}" srcId="{1A9F435B-97FA-4981-890F-6EE548648C4E}" destId="{C588D014-28A1-4390-9014-83208E17AE7D}" srcOrd="1" destOrd="0" parTransId="{629036A0-4822-4CBB-8098-FF54635E07A6}" sibTransId="{142EB653-1EDC-4BEF-84C2-EA4296E47046}"/>
    <dgm:cxn modelId="{EC1C3A67-A8C4-4D3E-92FE-0F8AB234B45D}" type="presOf" srcId="{720BD97F-F430-411C-864F-80AC9F6B059D}" destId="{D889E58E-191A-49B8-A0E6-57F7AB8920F5}" srcOrd="1" destOrd="0" presId="urn:microsoft.com/office/officeart/2005/8/layout/hierarchy2"/>
    <dgm:cxn modelId="{70CAB268-3ABD-43A1-8EC0-8DA6957960C1}" srcId="{DF8C6FA9-8875-42AF-ACC5-43F4F9AF5327}" destId="{D8E4AB32-FD3A-4BAF-B71F-A66CA1DD2C1A}" srcOrd="0" destOrd="0" parTransId="{D119E84B-14F1-4EDF-A1A2-C91137666D3E}" sibTransId="{F6F4398B-D807-49B0-9B90-A90C25AC1951}"/>
    <dgm:cxn modelId="{F0BADD69-6072-4E03-A23B-B5A055EF5B1C}" type="presOf" srcId="{56C26663-21A2-4F94-9F0D-1719C42DC04E}" destId="{642800E4-1559-4EF2-A3E6-AB6FAA82493D}" srcOrd="0" destOrd="0" presId="urn:microsoft.com/office/officeart/2005/8/layout/hierarchy2"/>
    <dgm:cxn modelId="{37B9294A-C781-4CB3-91E1-3B170041584A}" type="presOf" srcId="{7DF58C8D-FDF9-4474-8ECE-3BF6D913F694}" destId="{EB3E200B-7A2D-40C1-918C-4BBE11D383FD}" srcOrd="0" destOrd="0" presId="urn:microsoft.com/office/officeart/2005/8/layout/hierarchy2"/>
    <dgm:cxn modelId="{FC20266E-6BC1-4175-9875-744C9576FF07}" type="presOf" srcId="{05E46ECD-F789-40DF-A914-ED7294E78027}" destId="{A03FAA5C-8C58-4C39-B389-405150759B14}" srcOrd="1" destOrd="0" presId="urn:microsoft.com/office/officeart/2005/8/layout/hierarchy2"/>
    <dgm:cxn modelId="{A4A9746E-CF92-4CEC-954D-E53A4129B783}" type="presOf" srcId="{D8E4AB32-FD3A-4BAF-B71F-A66CA1DD2C1A}" destId="{917E52FB-A63F-4A71-A46F-EDB3BC830B1E}" srcOrd="0" destOrd="0" presId="urn:microsoft.com/office/officeart/2005/8/layout/hierarchy2"/>
    <dgm:cxn modelId="{AF09634F-EFDF-4FA4-B9A3-C08CC08DD1EF}" type="presOf" srcId="{885FE5CC-AF4F-4EA1-BCD8-875E53C4911B}" destId="{E300E647-B456-4B29-A588-ECEA7A9B0F61}" srcOrd="0" destOrd="0" presId="urn:microsoft.com/office/officeart/2005/8/layout/hierarchy2"/>
    <dgm:cxn modelId="{9C53444F-E21D-4B70-BEAF-2071CB60E464}" type="presOf" srcId="{5DF6C43B-C988-457F-9D4E-F0F02F30600D}" destId="{797073AE-D1C4-46E4-A365-A7845FF15D78}" srcOrd="0" destOrd="0" presId="urn:microsoft.com/office/officeart/2005/8/layout/hierarchy2"/>
    <dgm:cxn modelId="{0FD1976F-D13A-4613-9C77-E8665B2E992C}" type="presOf" srcId="{FFBE2006-E438-4CD2-9A6B-74BBC7800E00}" destId="{81688D12-2EC4-4246-AD8C-E6A8907A3B40}" srcOrd="0" destOrd="0" presId="urn:microsoft.com/office/officeart/2005/8/layout/hierarchy2"/>
    <dgm:cxn modelId="{0B3A5E71-139C-49ED-9045-467CAC465BF9}" srcId="{F049A953-62D6-410E-86A2-D7FED8F9B2B8}" destId="{CDA6E419-237A-4949-9278-D79678492C65}" srcOrd="1" destOrd="0" parTransId="{C365F533-4C4D-4D7E-B29E-874704184602}" sibTransId="{209E3C8F-15FB-4715-8E64-C5DC953D1800}"/>
    <dgm:cxn modelId="{35964072-9447-46C0-88AB-822E53875C1F}" type="presOf" srcId="{F7C76AE8-92B1-412F-9EF1-D6AE7EF30AAE}" destId="{0B568A3C-7432-498C-8240-EBBCA7B26EDF}" srcOrd="0" destOrd="0" presId="urn:microsoft.com/office/officeart/2005/8/layout/hierarchy2"/>
    <dgm:cxn modelId="{A9BABD54-01D7-47DD-A0AC-E74FDD598F3E}" type="presOf" srcId="{629036A0-4822-4CBB-8098-FF54635E07A6}" destId="{1F65F267-1D87-49C4-8D39-3FFB7FD30008}" srcOrd="1" destOrd="0" presId="urn:microsoft.com/office/officeart/2005/8/layout/hierarchy2"/>
    <dgm:cxn modelId="{CE813156-D13F-4294-BECC-766CA0FC7509}" type="presOf" srcId="{AD50F2F1-CFA3-4D5F-9AEB-7EC9BEAA8DC7}" destId="{8871427C-9FAA-4F4D-B9A6-5DF3A1DD405D}" srcOrd="0" destOrd="0" presId="urn:microsoft.com/office/officeart/2005/8/layout/hierarchy2"/>
    <dgm:cxn modelId="{D0DA6A56-C2B2-470D-B3CC-EF9653577F6D}" type="presOf" srcId="{9A0EFA4C-5636-4843-B74A-9F61F521AAE6}" destId="{7F660D54-0BDC-474E-BF14-AFED1B93C08E}" srcOrd="0" destOrd="0" presId="urn:microsoft.com/office/officeart/2005/8/layout/hierarchy2"/>
    <dgm:cxn modelId="{3BB42B78-4EA3-4C12-876F-02E84628134B}" type="presOf" srcId="{F01E259A-0E62-4781-94CF-D4C2449031A1}" destId="{7767D07F-8AC0-4ED3-97CD-77FD91C94D40}" srcOrd="0" destOrd="0" presId="urn:microsoft.com/office/officeart/2005/8/layout/hierarchy2"/>
    <dgm:cxn modelId="{79CCA258-AEAB-49C0-8B34-7CE2F4F28D43}" srcId="{AD50F2F1-CFA3-4D5F-9AEB-7EC9BEAA8DC7}" destId="{12F27374-885D-4C0B-8BEB-6E867DD93B30}" srcOrd="2" destOrd="0" parTransId="{40C4C1BA-F4CB-4458-B54F-177F30ACD58F}" sibTransId="{A68D793F-56DE-469A-B71B-3CB6C46AC34E}"/>
    <dgm:cxn modelId="{A0ED627A-C621-42EF-8D58-E20CDB5CC039}" type="presOf" srcId="{629036A0-4822-4CBB-8098-FF54635E07A6}" destId="{DD12C02D-24EF-4CD2-91E1-A73D6538396E}" srcOrd="0" destOrd="0" presId="urn:microsoft.com/office/officeart/2005/8/layout/hierarchy2"/>
    <dgm:cxn modelId="{8FD9457A-1EDE-4085-92B7-9BF1F520AE7F}" type="presOf" srcId="{80AFF1C3-DC5A-479F-AC43-C94669F334CA}" destId="{774B6323-7167-495C-AC9B-672FCB4ADA06}" srcOrd="0" destOrd="0" presId="urn:microsoft.com/office/officeart/2005/8/layout/hierarchy2"/>
    <dgm:cxn modelId="{E2489B83-B813-4D88-BC37-764091A9EEBC}" type="presOf" srcId="{DF8C6FA9-8875-42AF-ACC5-43F4F9AF5327}" destId="{3290E86F-76D9-4E2F-A277-2FAD7778626D}" srcOrd="0" destOrd="0" presId="urn:microsoft.com/office/officeart/2005/8/layout/hierarchy2"/>
    <dgm:cxn modelId="{7A98FF85-B01C-4945-B879-F77D52C6044A}" type="presOf" srcId="{E5975459-A453-4FE7-ACC1-F803ED465B48}" destId="{2E5737DE-2C40-4CA0-8796-AD1F7C1D9B75}" srcOrd="1" destOrd="0" presId="urn:microsoft.com/office/officeart/2005/8/layout/hierarchy2"/>
    <dgm:cxn modelId="{EC946F86-0DF6-4063-87B3-732899AB3DE5}" type="presOf" srcId="{05E46ECD-F789-40DF-A914-ED7294E78027}" destId="{782DFC53-0137-4F38-BC08-6B5EEF8E02EE}" srcOrd="0" destOrd="0" presId="urn:microsoft.com/office/officeart/2005/8/layout/hierarchy2"/>
    <dgm:cxn modelId="{EC109286-F21B-4731-9544-9219E00CB033}" type="presOf" srcId="{D119E84B-14F1-4EDF-A1A2-C91137666D3E}" destId="{871B41F3-825F-483A-AFCD-47E3B08DB88E}" srcOrd="1" destOrd="0" presId="urn:microsoft.com/office/officeart/2005/8/layout/hierarchy2"/>
    <dgm:cxn modelId="{625CDD87-24E6-4A21-A11A-E64125620C34}" srcId="{199BF180-48E3-4B5D-B9F0-186FCC76DB03}" destId="{0CE3649B-EF75-425B-8F37-F6C42607E617}" srcOrd="0" destOrd="0" parTransId="{E5975459-A453-4FE7-ACC1-F803ED465B48}" sibTransId="{DEAF91B1-EE2A-45DB-97F1-5E1FC25D651F}"/>
    <dgm:cxn modelId="{56FBAF8C-D809-4351-8AA7-028EE7FCEFF3}" srcId="{96D773A2-1871-449A-9F60-2F2244FDE831}" destId="{AD50F2F1-CFA3-4D5F-9AEB-7EC9BEAA8DC7}" srcOrd="0" destOrd="0" parTransId="{1BBE622F-F064-4472-9BE6-A16C417E3B73}" sibTransId="{5DFF2011-BA7F-47B7-B1BD-40A57C8C5849}"/>
    <dgm:cxn modelId="{F126928E-85B6-40F7-BF1F-003BE513F47B}" type="presOf" srcId="{42789660-FE65-4C24-8699-EE4A1216C607}" destId="{5A507F96-B6CD-4781-A5FB-B8108243DB1B}" srcOrd="0" destOrd="0" presId="urn:microsoft.com/office/officeart/2005/8/layout/hierarchy2"/>
    <dgm:cxn modelId="{32B30391-7F4C-418D-9DE7-A3DAE9043F16}" srcId="{96D773A2-1871-449A-9F60-2F2244FDE831}" destId="{199BF180-48E3-4B5D-B9F0-186FCC76DB03}" srcOrd="1" destOrd="0" parTransId="{3F244B27-1A46-4396-A868-8680D00B5735}" sibTransId="{AF73F2B8-D841-4EDA-AFBC-DF2FC33B1E57}"/>
    <dgm:cxn modelId="{5243D496-7AFD-4CF1-901E-FF1EDEC06B86}" type="presOf" srcId="{541B6717-7322-4C31-A437-B1F7F81D1CD9}" destId="{0C224558-FB46-4482-8180-69386A1263FC}" srcOrd="0" destOrd="0" presId="urn:microsoft.com/office/officeart/2005/8/layout/hierarchy2"/>
    <dgm:cxn modelId="{491F1097-A59B-473D-A2E7-7A3E20328E24}" type="presOf" srcId="{BA247AD4-00C3-48B3-BA34-D53AD94FE7BF}" destId="{0FA6AC28-441C-487A-B2D1-41F209409D19}" srcOrd="1" destOrd="0" presId="urn:microsoft.com/office/officeart/2005/8/layout/hierarchy2"/>
    <dgm:cxn modelId="{62689098-700D-43E5-8BB8-C45360BB0EF6}" srcId="{D6F2D14C-EC1C-4421-BF64-C9D115EE8CC5}" destId="{F049A953-62D6-410E-86A2-D7FED8F9B2B8}" srcOrd="0" destOrd="0" parTransId="{FFBE2006-E438-4CD2-9A6B-74BBC7800E00}" sibTransId="{F04F8C25-2DCE-4442-AD24-C08F0B43320C}"/>
    <dgm:cxn modelId="{6670099F-BD82-4407-971F-4ED9831C22C7}" srcId="{F049A953-62D6-410E-86A2-D7FED8F9B2B8}" destId="{80AFF1C3-DC5A-479F-AC43-C94669F334CA}" srcOrd="0" destOrd="0" parTransId="{6DF7BE10-3084-4837-ACDE-3690AB9D3998}" sibTransId="{0B725B5D-D758-4BED-9BB1-9C70F29DFB57}"/>
    <dgm:cxn modelId="{873B30A2-66E0-45AF-A776-B35A2C607B92}" type="presOf" srcId="{96D773A2-1871-449A-9F60-2F2244FDE831}" destId="{64F820C3-0914-47A3-8FBB-343053443A64}" srcOrd="0" destOrd="0" presId="urn:microsoft.com/office/officeart/2005/8/layout/hierarchy2"/>
    <dgm:cxn modelId="{926A26A6-8DD5-4BDC-8E03-59F091BA65E7}" type="presOf" srcId="{56C26663-21A2-4F94-9F0D-1719C42DC04E}" destId="{5C848F18-26C1-4C62-9744-59A62DABEC47}" srcOrd="1" destOrd="0" presId="urn:microsoft.com/office/officeart/2005/8/layout/hierarchy2"/>
    <dgm:cxn modelId="{9A7B60A6-66D5-44D0-9FA6-30A29A56E0EC}" type="presOf" srcId="{11698DC5-C93F-4D67-B631-5F0514F0FF53}" destId="{CD1BB0EB-2765-457C-ABBA-D194504E5F6A}" srcOrd="0" destOrd="0" presId="urn:microsoft.com/office/officeart/2005/8/layout/hierarchy2"/>
    <dgm:cxn modelId="{209026AA-96B9-4FE4-ACE9-EA127899F614}" type="presOf" srcId="{A177B4A9-DB78-43F4-935C-01AD795E8785}" destId="{464650D7-F7A5-478C-8B96-4F2090922B15}" srcOrd="1" destOrd="0" presId="urn:microsoft.com/office/officeart/2005/8/layout/hierarchy2"/>
    <dgm:cxn modelId="{EB87A0AA-5398-47C7-827A-42509778B416}" srcId="{AD50F2F1-CFA3-4D5F-9AEB-7EC9BEAA8DC7}" destId="{253958A2-87FD-44BE-9360-EE2A0C5777DA}" srcOrd="1" destOrd="0" parTransId="{05E46ECD-F789-40DF-A914-ED7294E78027}" sibTransId="{758BD91D-3A0B-44BC-9DDF-1755CB9E9545}"/>
    <dgm:cxn modelId="{175AE8AB-5B9C-49F6-93B7-8078D7920FA5}" type="presOf" srcId="{E5975459-A453-4FE7-ACC1-F803ED465B48}" destId="{E9C46793-C5A7-4960-BE48-5FD2A45795B4}" srcOrd="0" destOrd="0" presId="urn:microsoft.com/office/officeart/2005/8/layout/hierarchy2"/>
    <dgm:cxn modelId="{BDB532AD-EC7E-4CE4-A222-29477979B548}" srcId="{96D773A2-1871-449A-9F60-2F2244FDE831}" destId="{F7C76AE8-92B1-412F-9EF1-D6AE7EF30AAE}" srcOrd="2" destOrd="0" parTransId="{D97074FD-C1CB-4FA5-9A80-4C7AF1B8E366}" sibTransId="{CF09A0E3-5654-4C0C-AED7-9AB8A8F6632B}"/>
    <dgm:cxn modelId="{7AFA2CAE-7C9B-4B48-83C7-8BBAA0FB42F9}" srcId="{AD50F2F1-CFA3-4D5F-9AEB-7EC9BEAA8DC7}" destId="{541B6717-7322-4C31-A437-B1F7F81D1CD9}" srcOrd="0" destOrd="0" parTransId="{6E9741B4-E217-4D1C-94F3-5B0C5D2ACE4D}" sibTransId="{81C27BEC-E441-48BA-9221-CB213A37969C}"/>
    <dgm:cxn modelId="{188377B1-72D2-4CAC-B3A3-9AA5034911EE}" type="presOf" srcId="{12F27374-885D-4C0B-8BEB-6E867DD93B30}" destId="{75411BD6-B928-404C-B7BC-6FBB64D9547E}" srcOrd="0" destOrd="0" presId="urn:microsoft.com/office/officeart/2005/8/layout/hierarchy2"/>
    <dgm:cxn modelId="{D31EAAB6-5EC6-42C7-BBF5-8854BB317CD7}" srcId="{D6F2D14C-EC1C-4421-BF64-C9D115EE8CC5}" destId="{42789660-FE65-4C24-8699-EE4A1216C607}" srcOrd="1" destOrd="0" parTransId="{720BD97F-F430-411C-864F-80AC9F6B059D}" sibTransId="{EAD05E02-D50F-4AAD-955A-49B9784D318A}"/>
    <dgm:cxn modelId="{5287A9B9-A8BD-42E2-A167-F24AFF707A97}" type="presOf" srcId="{C588D014-28A1-4390-9014-83208E17AE7D}" destId="{8C8B218E-2315-43C7-A71C-415764111AE9}" srcOrd="0" destOrd="0" presId="urn:microsoft.com/office/officeart/2005/8/layout/hierarchy2"/>
    <dgm:cxn modelId="{698516BC-83D3-4F75-B707-82D788F45DD1}" type="presOf" srcId="{0CE3649B-EF75-425B-8F37-F6C42607E617}" destId="{197959C2-3D1F-4B95-8E56-0F07F39C275B}" srcOrd="0" destOrd="0" presId="urn:microsoft.com/office/officeart/2005/8/layout/hierarchy2"/>
    <dgm:cxn modelId="{11F8EDBE-6714-4769-9E9F-DB5599707A0F}" type="presOf" srcId="{CA9A220B-F841-407F-BEDA-58A3CFDBADFC}" destId="{490DD95C-2020-41D1-B717-EA58F01D8802}" srcOrd="0" destOrd="0" presId="urn:microsoft.com/office/officeart/2005/8/layout/hierarchy2"/>
    <dgm:cxn modelId="{437E86C0-B5FD-485F-BA08-658C229ED95D}" type="presOf" srcId="{6DF7BE10-3084-4837-ACDE-3690AB9D3998}" destId="{DD55AC7B-6805-4710-924F-7CA9741D1F06}" srcOrd="0" destOrd="0" presId="urn:microsoft.com/office/officeart/2005/8/layout/hierarchy2"/>
    <dgm:cxn modelId="{DDB0D9C0-83A9-4F0B-B837-B6F092E372F5}" type="presOf" srcId="{EF0867D8-B8B2-42D9-987B-7028A82BB235}" destId="{43895A93-1378-4FEE-A2CC-4F125A6C1EEE}" srcOrd="0" destOrd="0" presId="urn:microsoft.com/office/officeart/2005/8/layout/hierarchy2"/>
    <dgm:cxn modelId="{CB9DA2C1-5A0C-4B27-8F29-9F60778C145D}" type="presOf" srcId="{D6F2D14C-EC1C-4421-BF64-C9D115EE8CC5}" destId="{057CA96E-AEDE-46AA-A093-2CBB612D38DE}" srcOrd="0" destOrd="0" presId="urn:microsoft.com/office/officeart/2005/8/layout/hierarchy2"/>
    <dgm:cxn modelId="{B81729C3-8913-44EB-8C3A-94142FAC007E}" srcId="{D6F2D14C-EC1C-4421-BF64-C9D115EE8CC5}" destId="{D37E775B-6092-4428-B6A2-BE1811FECA43}" srcOrd="2" destOrd="0" parTransId="{5DF6C43B-C988-457F-9D4E-F0F02F30600D}" sibTransId="{BA8B4C71-A5BD-4930-BE37-9CA7FA48E5D1}"/>
    <dgm:cxn modelId="{39B429C6-CFA0-453F-962D-AC500C7A3133}" type="presOf" srcId="{FFBE2006-E438-4CD2-9A6B-74BBC7800E00}" destId="{A310642D-6874-43EA-BD08-1289F25F081B}" srcOrd="1" destOrd="0" presId="urn:microsoft.com/office/officeart/2005/8/layout/hierarchy2"/>
    <dgm:cxn modelId="{310027D1-29E7-46C9-A526-86FD4346DE91}" type="presOf" srcId="{5DF6C43B-C988-457F-9D4E-F0F02F30600D}" destId="{0AFD1F2B-5255-413F-8582-9AF39CBF427F}" srcOrd="1" destOrd="0" presId="urn:microsoft.com/office/officeart/2005/8/layout/hierarchy2"/>
    <dgm:cxn modelId="{33A299D4-77C3-404C-A056-5F7794730A50}" type="presOf" srcId="{39408F0E-A38B-4326-B639-0E9D76818B16}" destId="{87328539-166E-4B3E-A63B-7D8378B3194C}" srcOrd="0" destOrd="0" presId="urn:microsoft.com/office/officeart/2005/8/layout/hierarchy2"/>
    <dgm:cxn modelId="{0A3BBAD4-E21F-4A32-B030-CDC0365EFCBB}" type="presOf" srcId="{720BD97F-F430-411C-864F-80AC9F6B059D}" destId="{97D110D8-18B4-4C17-B7A6-AE59168DD675}" srcOrd="0" destOrd="0" presId="urn:microsoft.com/office/officeart/2005/8/layout/hierarchy2"/>
    <dgm:cxn modelId="{FF145BD7-49C3-495F-96A7-EAF134D5EAD1}" type="presOf" srcId="{1A9F435B-97FA-4981-890F-6EE548648C4E}" destId="{5CE09E3F-45B3-4B50-913C-60301FB175A9}" srcOrd="0" destOrd="0" presId="urn:microsoft.com/office/officeart/2005/8/layout/hierarchy2"/>
    <dgm:cxn modelId="{20A940DA-6E63-40DD-809A-9D4EB5483DAE}" type="presOf" srcId="{253958A2-87FD-44BE-9360-EE2A0C5777DA}" destId="{2C085DBB-050B-4242-85F0-9B61D2785354}" srcOrd="0" destOrd="0" presId="urn:microsoft.com/office/officeart/2005/8/layout/hierarchy2"/>
    <dgm:cxn modelId="{7842FDDC-7C96-4484-A191-4DC60D95D285}" type="presOf" srcId="{D37E775B-6092-4428-B6A2-BE1811FECA43}" destId="{1FBD3DD8-EFAD-4FCE-BD9D-59688E8147E6}" srcOrd="0" destOrd="0" presId="urn:microsoft.com/office/officeart/2005/8/layout/hierarchy2"/>
    <dgm:cxn modelId="{D6FE40DD-7D8F-49E5-BBD5-F39CA799022A}" srcId="{F049A953-62D6-410E-86A2-D7FED8F9B2B8}" destId="{CA9A220B-F841-407F-BEDA-58A3CFDBADFC}" srcOrd="2" destOrd="0" parTransId="{A177B4A9-DB78-43F4-935C-01AD795E8785}" sibTransId="{94ABA8C1-2FE0-4D1D-99FF-97B4DD6E2F95}"/>
    <dgm:cxn modelId="{4D1451DF-5E4B-443F-ABD2-9DF284BA675F}" srcId="{EF0867D8-B8B2-42D9-987B-7028A82BB235}" destId="{D6F2D14C-EC1C-4421-BF64-C9D115EE8CC5}" srcOrd="1" destOrd="0" parTransId="{0794A112-9AE7-4B06-BB09-B3BA12CE4548}" sibTransId="{2FCDBDCA-63E8-4641-9E4C-F21BC6FC81B8}"/>
    <dgm:cxn modelId="{A1BD13E0-5E93-4E2F-B193-8F4DD77D3ACF}" type="presOf" srcId="{CDA6E419-237A-4949-9278-D79678492C65}" destId="{9429DFB9-AF5E-4934-BF2B-89FD1076FE0E}" srcOrd="0" destOrd="0" presId="urn:microsoft.com/office/officeart/2005/8/layout/hierarchy2"/>
    <dgm:cxn modelId="{6A1E66E3-B317-4D92-90EA-69B459D2193F}" srcId="{42789660-FE65-4C24-8699-EE4A1216C607}" destId="{B152DB88-3A10-4766-8BC0-19B40B84953C}" srcOrd="0" destOrd="0" parTransId="{885FE5CC-AF4F-4EA1-BCD8-875E53C4911B}" sibTransId="{313A59B3-50E7-4620-9C46-ADE80CE6DC52}"/>
    <dgm:cxn modelId="{4D4039E6-D414-4100-9616-0019C64D67F3}" type="presOf" srcId="{7079EB32-76BA-4DB1-BD5C-3566AA0BCDA9}" destId="{DE5CA71B-8601-4BEA-A9E3-2E5CE465FAB4}" srcOrd="1" destOrd="0" presId="urn:microsoft.com/office/officeart/2005/8/layout/hierarchy2"/>
    <dgm:cxn modelId="{D82C82EA-01D2-4E0D-9359-38BCBED2C403}" type="presOf" srcId="{6DF7BE10-3084-4837-ACDE-3690AB9D3998}" destId="{723F7ADF-6B2B-4187-A00F-72691BE1F596}" srcOrd="1" destOrd="0" presId="urn:microsoft.com/office/officeart/2005/8/layout/hierarchy2"/>
    <dgm:cxn modelId="{616BC8EA-10B7-4F4C-A536-4D352AC120AA}" type="presOf" srcId="{199BF180-48E3-4B5D-B9F0-186FCC76DB03}" destId="{17C9DF57-C6B1-4249-8628-4425AAAD10F3}" srcOrd="0" destOrd="0" presId="urn:microsoft.com/office/officeart/2005/8/layout/hierarchy2"/>
    <dgm:cxn modelId="{09C6D8ED-A303-40F8-93C1-013D25BC3395}" type="presOf" srcId="{6E9741B4-E217-4D1C-94F3-5B0C5D2ACE4D}" destId="{76D6F334-F2E8-4C40-92C8-CE22F2EB6704}" srcOrd="1" destOrd="0" presId="urn:microsoft.com/office/officeart/2005/8/layout/hierarchy2"/>
    <dgm:cxn modelId="{7CA22DF2-1084-47EE-8EE4-192BABDB4D55}" srcId="{F7C76AE8-92B1-412F-9EF1-D6AE7EF30AAE}" destId="{1A9F435B-97FA-4981-890F-6EE548648C4E}" srcOrd="0" destOrd="0" parTransId="{F01E259A-0E62-4781-94CF-D4C2449031A1}" sibTransId="{8AAADD47-49FF-44BD-8921-489F836DEDF7}"/>
    <dgm:cxn modelId="{3E2E99F2-48E9-4DDF-A65D-41884F32A776}" type="presOf" srcId="{885FE5CC-AF4F-4EA1-BCD8-875E53C4911B}" destId="{092A181A-52EF-423C-BD6C-C588B392505E}" srcOrd="1" destOrd="0" presId="urn:microsoft.com/office/officeart/2005/8/layout/hierarchy2"/>
    <dgm:cxn modelId="{D5F56AF6-6338-40E0-B4E5-296D77C2FFB3}" type="presOf" srcId="{6B1F4945-B219-41BE-8618-17462B6CF3E9}" destId="{3704F8DA-0BD3-480C-B27F-42AEBAD490C0}" srcOrd="0" destOrd="0" presId="urn:microsoft.com/office/officeart/2005/8/layout/hierarchy2"/>
    <dgm:cxn modelId="{79F060FA-8C50-4001-AF84-D304BE9A5901}" type="presOf" srcId="{BA247AD4-00C3-48B3-BA34-D53AD94FE7BF}" destId="{547081F8-0954-4F33-BBC9-5AACB0CD246D}" srcOrd="0" destOrd="0" presId="urn:microsoft.com/office/officeart/2005/8/layout/hierarchy2"/>
    <dgm:cxn modelId="{CDB83DA1-14AC-4EEF-8F58-44379CF4CF78}" type="presParOf" srcId="{43895A93-1378-4FEE-A2CC-4F125A6C1EEE}" destId="{E7D9BE59-178A-4BC6-8B98-BF44D2C5E111}" srcOrd="0" destOrd="0" presId="urn:microsoft.com/office/officeart/2005/8/layout/hierarchy2"/>
    <dgm:cxn modelId="{20979DB2-718F-4BC0-9C0D-C7994F6466E1}" type="presParOf" srcId="{E7D9BE59-178A-4BC6-8B98-BF44D2C5E111}" destId="{64F820C3-0914-47A3-8FBB-343053443A64}" srcOrd="0" destOrd="0" presId="urn:microsoft.com/office/officeart/2005/8/layout/hierarchy2"/>
    <dgm:cxn modelId="{FCFE324A-CA9E-414B-8966-1926F599E233}" type="presParOf" srcId="{E7D9BE59-178A-4BC6-8B98-BF44D2C5E111}" destId="{33B414E2-226E-4A65-B741-083B24EDE969}" srcOrd="1" destOrd="0" presId="urn:microsoft.com/office/officeart/2005/8/layout/hierarchy2"/>
    <dgm:cxn modelId="{CBEFFDA4-443A-4134-9148-ED6789FD2723}" type="presParOf" srcId="{33B414E2-226E-4A65-B741-083B24EDE969}" destId="{210B55BA-8564-4A4E-8520-A48C2A0032AC}" srcOrd="0" destOrd="0" presId="urn:microsoft.com/office/officeart/2005/8/layout/hierarchy2"/>
    <dgm:cxn modelId="{2FAC124E-F7EC-49CE-867E-395BFE4E4A02}" type="presParOf" srcId="{210B55BA-8564-4A4E-8520-A48C2A0032AC}" destId="{72453165-928C-4A06-97EF-F3960816933F}" srcOrd="0" destOrd="0" presId="urn:microsoft.com/office/officeart/2005/8/layout/hierarchy2"/>
    <dgm:cxn modelId="{9B6BDDEE-013A-4B6C-9206-E7E54382EB34}" type="presParOf" srcId="{33B414E2-226E-4A65-B741-083B24EDE969}" destId="{00E57813-39C2-4DB3-A837-9B5773759A17}" srcOrd="1" destOrd="0" presId="urn:microsoft.com/office/officeart/2005/8/layout/hierarchy2"/>
    <dgm:cxn modelId="{879BA853-B733-46B6-9718-EC8C2F974673}" type="presParOf" srcId="{00E57813-39C2-4DB3-A837-9B5773759A17}" destId="{8871427C-9FAA-4F4D-B9A6-5DF3A1DD405D}" srcOrd="0" destOrd="0" presId="urn:microsoft.com/office/officeart/2005/8/layout/hierarchy2"/>
    <dgm:cxn modelId="{85F8FB67-D8FA-4EA0-8C7A-27C656E097F2}" type="presParOf" srcId="{00E57813-39C2-4DB3-A837-9B5773759A17}" destId="{7F5F1E60-D807-4197-92C5-C3CF986FC062}" srcOrd="1" destOrd="0" presId="urn:microsoft.com/office/officeart/2005/8/layout/hierarchy2"/>
    <dgm:cxn modelId="{268E0A03-B053-4DD7-A991-FA5ED42DC5FF}" type="presParOf" srcId="{7F5F1E60-D807-4197-92C5-C3CF986FC062}" destId="{3F2BF51E-C761-416C-B3B3-89699805F4EC}" srcOrd="0" destOrd="0" presId="urn:microsoft.com/office/officeart/2005/8/layout/hierarchy2"/>
    <dgm:cxn modelId="{7E5D55A3-B8A2-467B-8753-B2E6C23D5635}" type="presParOf" srcId="{3F2BF51E-C761-416C-B3B3-89699805F4EC}" destId="{76D6F334-F2E8-4C40-92C8-CE22F2EB6704}" srcOrd="0" destOrd="0" presId="urn:microsoft.com/office/officeart/2005/8/layout/hierarchy2"/>
    <dgm:cxn modelId="{512234F8-5FA4-478A-BBBD-E6A23FAC1877}" type="presParOf" srcId="{7F5F1E60-D807-4197-92C5-C3CF986FC062}" destId="{823BDC24-DBD8-4476-AB94-31E674807A52}" srcOrd="1" destOrd="0" presId="urn:microsoft.com/office/officeart/2005/8/layout/hierarchy2"/>
    <dgm:cxn modelId="{905BD202-8C30-457C-BD93-FA9A3AEBFA28}" type="presParOf" srcId="{823BDC24-DBD8-4476-AB94-31E674807A52}" destId="{0C224558-FB46-4482-8180-69386A1263FC}" srcOrd="0" destOrd="0" presId="urn:microsoft.com/office/officeart/2005/8/layout/hierarchy2"/>
    <dgm:cxn modelId="{E301922B-9196-45D4-A671-48B45420F794}" type="presParOf" srcId="{823BDC24-DBD8-4476-AB94-31E674807A52}" destId="{A2A1C9A2-6F0B-4063-9A33-4D3B61960079}" srcOrd="1" destOrd="0" presId="urn:microsoft.com/office/officeart/2005/8/layout/hierarchy2"/>
    <dgm:cxn modelId="{4B4EB782-0822-4990-AA22-35294E1B0B54}" type="presParOf" srcId="{A2A1C9A2-6F0B-4063-9A33-4D3B61960079}" destId="{642800E4-1559-4EF2-A3E6-AB6FAA82493D}" srcOrd="0" destOrd="0" presId="urn:microsoft.com/office/officeart/2005/8/layout/hierarchy2"/>
    <dgm:cxn modelId="{5DEC0C5D-08B0-4105-B632-32836101BDD6}" type="presParOf" srcId="{642800E4-1559-4EF2-A3E6-AB6FAA82493D}" destId="{5C848F18-26C1-4C62-9744-59A62DABEC47}" srcOrd="0" destOrd="0" presId="urn:microsoft.com/office/officeart/2005/8/layout/hierarchy2"/>
    <dgm:cxn modelId="{80F66D73-DCEB-46EA-813E-073B68BA41A6}" type="presParOf" srcId="{A2A1C9A2-6F0B-4063-9A33-4D3B61960079}" destId="{3F232F58-2825-444E-9B3C-5EF84685DE61}" srcOrd="1" destOrd="0" presId="urn:microsoft.com/office/officeart/2005/8/layout/hierarchy2"/>
    <dgm:cxn modelId="{40D9BE9F-C235-4D21-82A1-4911AB7E0102}" type="presParOf" srcId="{3F232F58-2825-444E-9B3C-5EF84685DE61}" destId="{CD1BB0EB-2765-457C-ABBA-D194504E5F6A}" srcOrd="0" destOrd="0" presId="urn:microsoft.com/office/officeart/2005/8/layout/hierarchy2"/>
    <dgm:cxn modelId="{8A2741CE-9D10-4244-AFE4-977907F470B9}" type="presParOf" srcId="{3F232F58-2825-444E-9B3C-5EF84685DE61}" destId="{24EC2EBA-E7B6-4E39-9747-F3331A4E6AD2}" srcOrd="1" destOrd="0" presId="urn:microsoft.com/office/officeart/2005/8/layout/hierarchy2"/>
    <dgm:cxn modelId="{92F954CD-91F1-4E1B-A629-E33C80E424C7}" type="presParOf" srcId="{7F5F1E60-D807-4197-92C5-C3CF986FC062}" destId="{782DFC53-0137-4F38-BC08-6B5EEF8E02EE}" srcOrd="2" destOrd="0" presId="urn:microsoft.com/office/officeart/2005/8/layout/hierarchy2"/>
    <dgm:cxn modelId="{25D7A950-71B3-4841-A787-FB1F3BB39E5E}" type="presParOf" srcId="{782DFC53-0137-4F38-BC08-6B5EEF8E02EE}" destId="{A03FAA5C-8C58-4C39-B389-405150759B14}" srcOrd="0" destOrd="0" presId="urn:microsoft.com/office/officeart/2005/8/layout/hierarchy2"/>
    <dgm:cxn modelId="{28C02172-0379-4216-81B6-636E1F4319C3}" type="presParOf" srcId="{7F5F1E60-D807-4197-92C5-C3CF986FC062}" destId="{E43932B7-2FB7-4139-9302-414874C4BC59}" srcOrd="3" destOrd="0" presId="urn:microsoft.com/office/officeart/2005/8/layout/hierarchy2"/>
    <dgm:cxn modelId="{46EEB540-C0E6-4846-B3F4-AF4E64602364}" type="presParOf" srcId="{E43932B7-2FB7-4139-9302-414874C4BC59}" destId="{2C085DBB-050B-4242-85F0-9B61D2785354}" srcOrd="0" destOrd="0" presId="urn:microsoft.com/office/officeart/2005/8/layout/hierarchy2"/>
    <dgm:cxn modelId="{AFFC40CE-386F-4576-9F12-CA67FE7EB61E}" type="presParOf" srcId="{E43932B7-2FB7-4139-9302-414874C4BC59}" destId="{F0364DBB-5AFD-4C79-8187-30762D356584}" srcOrd="1" destOrd="0" presId="urn:microsoft.com/office/officeart/2005/8/layout/hierarchy2"/>
    <dgm:cxn modelId="{41F64A71-07F2-40BD-9040-6DD60A14ACF6}" type="presParOf" srcId="{7F5F1E60-D807-4197-92C5-C3CF986FC062}" destId="{0DE5DD5C-DAB5-4071-81E3-D7C6B73C2480}" srcOrd="4" destOrd="0" presId="urn:microsoft.com/office/officeart/2005/8/layout/hierarchy2"/>
    <dgm:cxn modelId="{5647ADAD-D344-440F-9A7E-951D25AA567D}" type="presParOf" srcId="{0DE5DD5C-DAB5-4071-81E3-D7C6B73C2480}" destId="{C4F39759-E680-4D24-9E3C-A406B3D3107E}" srcOrd="0" destOrd="0" presId="urn:microsoft.com/office/officeart/2005/8/layout/hierarchy2"/>
    <dgm:cxn modelId="{426D407B-556F-443B-876E-2ED9833B0AE8}" type="presParOf" srcId="{7F5F1E60-D807-4197-92C5-C3CF986FC062}" destId="{CB37FE79-4109-4E6B-8718-A11DA8008AAF}" srcOrd="5" destOrd="0" presId="urn:microsoft.com/office/officeart/2005/8/layout/hierarchy2"/>
    <dgm:cxn modelId="{613C682D-0D71-4CF0-9AD4-4479E37CC7EF}" type="presParOf" srcId="{CB37FE79-4109-4E6B-8718-A11DA8008AAF}" destId="{75411BD6-B928-404C-B7BC-6FBB64D9547E}" srcOrd="0" destOrd="0" presId="urn:microsoft.com/office/officeart/2005/8/layout/hierarchy2"/>
    <dgm:cxn modelId="{639FD8BC-E759-4C3B-BCE7-0F165057B394}" type="presParOf" srcId="{CB37FE79-4109-4E6B-8718-A11DA8008AAF}" destId="{E1E47500-CB3D-4BCA-A5C1-A772234E97B9}" srcOrd="1" destOrd="0" presId="urn:microsoft.com/office/officeart/2005/8/layout/hierarchy2"/>
    <dgm:cxn modelId="{E49F7F29-FD92-4AC0-8F18-29A6DB804E80}" type="presParOf" srcId="{E1E47500-CB3D-4BCA-A5C1-A772234E97B9}" destId="{87328539-166E-4B3E-A63B-7D8378B3194C}" srcOrd="0" destOrd="0" presId="urn:microsoft.com/office/officeart/2005/8/layout/hierarchy2"/>
    <dgm:cxn modelId="{224FFBEF-A5FB-4AF5-B13D-60055442AC38}" type="presParOf" srcId="{87328539-166E-4B3E-A63B-7D8378B3194C}" destId="{F609E533-CC14-49FF-8FA1-6D15016E7B14}" srcOrd="0" destOrd="0" presId="urn:microsoft.com/office/officeart/2005/8/layout/hierarchy2"/>
    <dgm:cxn modelId="{2CFFD336-5CFD-4ABE-8C3C-520E13B70FF2}" type="presParOf" srcId="{E1E47500-CB3D-4BCA-A5C1-A772234E97B9}" destId="{CA7A1FE2-9221-41AF-B20A-EA6F5AF0E997}" srcOrd="1" destOrd="0" presId="urn:microsoft.com/office/officeart/2005/8/layout/hierarchy2"/>
    <dgm:cxn modelId="{C6520DD5-3674-4A9E-8D52-043074C6040D}" type="presParOf" srcId="{CA7A1FE2-9221-41AF-B20A-EA6F5AF0E997}" destId="{3704F8DA-0BD3-480C-B27F-42AEBAD490C0}" srcOrd="0" destOrd="0" presId="urn:microsoft.com/office/officeart/2005/8/layout/hierarchy2"/>
    <dgm:cxn modelId="{071215A1-3BE7-4049-BEF3-1A18A332949B}" type="presParOf" srcId="{CA7A1FE2-9221-41AF-B20A-EA6F5AF0E997}" destId="{7693F188-CCAA-49D8-B540-5816EFED5192}" srcOrd="1" destOrd="0" presId="urn:microsoft.com/office/officeart/2005/8/layout/hierarchy2"/>
    <dgm:cxn modelId="{348DF0DC-87CA-41DA-A640-63B859FF29C1}" type="presParOf" srcId="{33B414E2-226E-4A65-B741-083B24EDE969}" destId="{BFC7A53B-D171-4D21-806B-57104618E4E3}" srcOrd="2" destOrd="0" presId="urn:microsoft.com/office/officeart/2005/8/layout/hierarchy2"/>
    <dgm:cxn modelId="{E1C48CFC-5FAF-414C-A803-898F002FE833}" type="presParOf" srcId="{BFC7A53B-D171-4D21-806B-57104618E4E3}" destId="{11F7BBD4-1E06-4CFE-BDB0-1309F0DD817D}" srcOrd="0" destOrd="0" presId="urn:microsoft.com/office/officeart/2005/8/layout/hierarchy2"/>
    <dgm:cxn modelId="{3F5FBB86-C127-4ABE-B123-BA61C36DB0D3}" type="presParOf" srcId="{33B414E2-226E-4A65-B741-083B24EDE969}" destId="{F707FA6A-210D-4501-9F9F-3F5ADD390CEF}" srcOrd="3" destOrd="0" presId="urn:microsoft.com/office/officeart/2005/8/layout/hierarchy2"/>
    <dgm:cxn modelId="{B2B3EB11-EB20-4CBD-AB98-EE617D1846A3}" type="presParOf" srcId="{F707FA6A-210D-4501-9F9F-3F5ADD390CEF}" destId="{17C9DF57-C6B1-4249-8628-4425AAAD10F3}" srcOrd="0" destOrd="0" presId="urn:microsoft.com/office/officeart/2005/8/layout/hierarchy2"/>
    <dgm:cxn modelId="{78013A4E-F672-4EEA-B64D-EBAC0B27F292}" type="presParOf" srcId="{F707FA6A-210D-4501-9F9F-3F5ADD390CEF}" destId="{1DDB59AA-7907-4ECB-917D-A0E94627FA57}" srcOrd="1" destOrd="0" presId="urn:microsoft.com/office/officeart/2005/8/layout/hierarchy2"/>
    <dgm:cxn modelId="{32F7B646-9915-4632-ADD2-BC29634D1E87}" type="presParOf" srcId="{1DDB59AA-7907-4ECB-917D-A0E94627FA57}" destId="{E9C46793-C5A7-4960-BE48-5FD2A45795B4}" srcOrd="0" destOrd="0" presId="urn:microsoft.com/office/officeart/2005/8/layout/hierarchy2"/>
    <dgm:cxn modelId="{E7D28D02-307B-42D3-825E-4A508ACF90BD}" type="presParOf" srcId="{E9C46793-C5A7-4960-BE48-5FD2A45795B4}" destId="{2E5737DE-2C40-4CA0-8796-AD1F7C1D9B75}" srcOrd="0" destOrd="0" presId="urn:microsoft.com/office/officeart/2005/8/layout/hierarchy2"/>
    <dgm:cxn modelId="{357379FE-1C43-4A7C-B0AF-C43825A0B122}" type="presParOf" srcId="{1DDB59AA-7907-4ECB-917D-A0E94627FA57}" destId="{521B836B-DEC3-4CA5-9B8E-F13C5377ED4F}" srcOrd="1" destOrd="0" presId="urn:microsoft.com/office/officeart/2005/8/layout/hierarchy2"/>
    <dgm:cxn modelId="{7D87C99B-38C8-4EC1-8B3B-AF1477E9C59A}" type="presParOf" srcId="{521B836B-DEC3-4CA5-9B8E-F13C5377ED4F}" destId="{197959C2-3D1F-4B95-8E56-0F07F39C275B}" srcOrd="0" destOrd="0" presId="urn:microsoft.com/office/officeart/2005/8/layout/hierarchy2"/>
    <dgm:cxn modelId="{28C45243-8C52-45D0-BFF4-C515C697AD8C}" type="presParOf" srcId="{521B836B-DEC3-4CA5-9B8E-F13C5377ED4F}" destId="{35B6011E-2EA4-4B7B-9186-6438DBF5A9E5}" srcOrd="1" destOrd="0" presId="urn:microsoft.com/office/officeart/2005/8/layout/hierarchy2"/>
    <dgm:cxn modelId="{1FDAAB72-107F-44A9-97F2-BE1C7B3C6273}" type="presParOf" srcId="{33B414E2-226E-4A65-B741-083B24EDE969}" destId="{95B08A62-2CE0-4B15-8D64-D9B91F9F9877}" srcOrd="4" destOrd="0" presId="urn:microsoft.com/office/officeart/2005/8/layout/hierarchy2"/>
    <dgm:cxn modelId="{2AE011F6-67FD-47D2-89CB-420EF16AA02D}" type="presParOf" srcId="{95B08A62-2CE0-4B15-8D64-D9B91F9F9877}" destId="{F0650CFD-0330-4C5D-8D8A-CAE424086C00}" srcOrd="0" destOrd="0" presId="urn:microsoft.com/office/officeart/2005/8/layout/hierarchy2"/>
    <dgm:cxn modelId="{98C0EFED-5462-4C24-B660-282B22267A08}" type="presParOf" srcId="{33B414E2-226E-4A65-B741-083B24EDE969}" destId="{2FDFC4C3-8488-4DE5-867A-A1866C543908}" srcOrd="5" destOrd="0" presId="urn:microsoft.com/office/officeart/2005/8/layout/hierarchy2"/>
    <dgm:cxn modelId="{FF27499E-C0DC-46E3-B3CF-8180166513D7}" type="presParOf" srcId="{2FDFC4C3-8488-4DE5-867A-A1866C543908}" destId="{0B568A3C-7432-498C-8240-EBBCA7B26EDF}" srcOrd="0" destOrd="0" presId="urn:microsoft.com/office/officeart/2005/8/layout/hierarchy2"/>
    <dgm:cxn modelId="{449496E2-771C-418A-9D12-192855262791}" type="presParOf" srcId="{2FDFC4C3-8488-4DE5-867A-A1866C543908}" destId="{77C0DB7C-ED65-4DF8-B702-794A5191799A}" srcOrd="1" destOrd="0" presId="urn:microsoft.com/office/officeart/2005/8/layout/hierarchy2"/>
    <dgm:cxn modelId="{5F4D3B1D-D123-4241-AAEE-36491C08B575}" type="presParOf" srcId="{77C0DB7C-ED65-4DF8-B702-794A5191799A}" destId="{7767D07F-8AC0-4ED3-97CD-77FD91C94D40}" srcOrd="0" destOrd="0" presId="urn:microsoft.com/office/officeart/2005/8/layout/hierarchy2"/>
    <dgm:cxn modelId="{7B0A2B5D-41E9-42D8-974C-16991023D4C1}" type="presParOf" srcId="{7767D07F-8AC0-4ED3-97CD-77FD91C94D40}" destId="{06E9BED3-DFF3-4618-A9CE-AF652C7573E5}" srcOrd="0" destOrd="0" presId="urn:microsoft.com/office/officeart/2005/8/layout/hierarchy2"/>
    <dgm:cxn modelId="{583DFD07-5DB7-48DB-90C9-40032AAA92DB}" type="presParOf" srcId="{77C0DB7C-ED65-4DF8-B702-794A5191799A}" destId="{2E4CF99D-BE71-4C4A-8884-F343C4C02300}" srcOrd="1" destOrd="0" presId="urn:microsoft.com/office/officeart/2005/8/layout/hierarchy2"/>
    <dgm:cxn modelId="{DAC0C0AA-63D7-4C6E-8ED9-F15ADB5DCB31}" type="presParOf" srcId="{2E4CF99D-BE71-4C4A-8884-F343C4C02300}" destId="{5CE09E3F-45B3-4B50-913C-60301FB175A9}" srcOrd="0" destOrd="0" presId="urn:microsoft.com/office/officeart/2005/8/layout/hierarchy2"/>
    <dgm:cxn modelId="{41A5A3CD-3BFE-40B4-B63E-44B4E99976E8}" type="presParOf" srcId="{2E4CF99D-BE71-4C4A-8884-F343C4C02300}" destId="{3479196A-B811-428A-94C0-CBDC5E80DB1F}" srcOrd="1" destOrd="0" presId="urn:microsoft.com/office/officeart/2005/8/layout/hierarchy2"/>
    <dgm:cxn modelId="{3731A7BE-10C3-47F2-907A-0C0BE06B7185}" type="presParOf" srcId="{3479196A-B811-428A-94C0-CBDC5E80DB1F}" destId="{547081F8-0954-4F33-BBC9-5AACB0CD246D}" srcOrd="0" destOrd="0" presId="urn:microsoft.com/office/officeart/2005/8/layout/hierarchy2"/>
    <dgm:cxn modelId="{D30B271D-07FB-477C-BA5D-08157E094AE1}" type="presParOf" srcId="{547081F8-0954-4F33-BBC9-5AACB0CD246D}" destId="{0FA6AC28-441C-487A-B2D1-41F209409D19}" srcOrd="0" destOrd="0" presId="urn:microsoft.com/office/officeart/2005/8/layout/hierarchy2"/>
    <dgm:cxn modelId="{52FB0691-6CAF-4B22-AC4F-D505D026B46D}" type="presParOf" srcId="{3479196A-B811-428A-94C0-CBDC5E80DB1F}" destId="{4C7D09DE-6D23-48A3-8A7F-F1E1935AAD77}" srcOrd="1" destOrd="0" presId="urn:microsoft.com/office/officeart/2005/8/layout/hierarchy2"/>
    <dgm:cxn modelId="{C126B2A3-FC61-4064-98C8-B35AA5C54EC1}" type="presParOf" srcId="{4C7D09DE-6D23-48A3-8A7F-F1E1935AAD77}" destId="{7F660D54-0BDC-474E-BF14-AFED1B93C08E}" srcOrd="0" destOrd="0" presId="urn:microsoft.com/office/officeart/2005/8/layout/hierarchy2"/>
    <dgm:cxn modelId="{C5C7D0CB-9705-46A1-ADAD-253867E25192}" type="presParOf" srcId="{4C7D09DE-6D23-48A3-8A7F-F1E1935AAD77}" destId="{C27EE260-83EA-4342-9FD4-61732F88C205}" srcOrd="1" destOrd="0" presId="urn:microsoft.com/office/officeart/2005/8/layout/hierarchy2"/>
    <dgm:cxn modelId="{AAC002E2-1E87-4E3E-9BEA-FDC8516ED257}" type="presParOf" srcId="{3479196A-B811-428A-94C0-CBDC5E80DB1F}" destId="{DD12C02D-24EF-4CD2-91E1-A73D6538396E}" srcOrd="2" destOrd="0" presId="urn:microsoft.com/office/officeart/2005/8/layout/hierarchy2"/>
    <dgm:cxn modelId="{CA62E92D-ACB3-4241-B97F-5D68646A89FE}" type="presParOf" srcId="{DD12C02D-24EF-4CD2-91E1-A73D6538396E}" destId="{1F65F267-1D87-49C4-8D39-3FFB7FD30008}" srcOrd="0" destOrd="0" presId="urn:microsoft.com/office/officeart/2005/8/layout/hierarchy2"/>
    <dgm:cxn modelId="{039C2EC8-4845-4DD6-BD84-A58F3B6BD90E}" type="presParOf" srcId="{3479196A-B811-428A-94C0-CBDC5E80DB1F}" destId="{EE7A7CF2-1A16-4A8B-A934-2196B2670FFF}" srcOrd="3" destOrd="0" presId="urn:microsoft.com/office/officeart/2005/8/layout/hierarchy2"/>
    <dgm:cxn modelId="{229CE440-E020-41EC-B602-EC22415E002E}" type="presParOf" srcId="{EE7A7CF2-1A16-4A8B-A934-2196B2670FFF}" destId="{8C8B218E-2315-43C7-A71C-415764111AE9}" srcOrd="0" destOrd="0" presId="urn:microsoft.com/office/officeart/2005/8/layout/hierarchy2"/>
    <dgm:cxn modelId="{66AE1399-503E-423B-98EE-D4BB770F4879}" type="presParOf" srcId="{EE7A7CF2-1A16-4A8B-A934-2196B2670FFF}" destId="{1E4C9F60-9C9E-4DD0-BC2B-443433CF23FF}" srcOrd="1" destOrd="0" presId="urn:microsoft.com/office/officeart/2005/8/layout/hierarchy2"/>
    <dgm:cxn modelId="{60FE0686-0950-4323-83E0-608B64904D1C}" type="presParOf" srcId="{43895A93-1378-4FEE-A2CC-4F125A6C1EEE}" destId="{C47A7080-07F2-4C77-A895-0DEABEF21F9E}" srcOrd="1" destOrd="0" presId="urn:microsoft.com/office/officeart/2005/8/layout/hierarchy2"/>
    <dgm:cxn modelId="{4CAFAC5F-7F96-43F5-8FBD-9B5AB7079053}" type="presParOf" srcId="{C47A7080-07F2-4C77-A895-0DEABEF21F9E}" destId="{057CA96E-AEDE-46AA-A093-2CBB612D38DE}" srcOrd="0" destOrd="0" presId="urn:microsoft.com/office/officeart/2005/8/layout/hierarchy2"/>
    <dgm:cxn modelId="{614DB460-4379-487E-AD30-60813EF0726C}" type="presParOf" srcId="{C47A7080-07F2-4C77-A895-0DEABEF21F9E}" destId="{19C63E1D-0422-4453-AD2A-19A437EF87CD}" srcOrd="1" destOrd="0" presId="urn:microsoft.com/office/officeart/2005/8/layout/hierarchy2"/>
    <dgm:cxn modelId="{1154F4AD-E6F4-44D8-A623-7A846146FEFC}" type="presParOf" srcId="{19C63E1D-0422-4453-AD2A-19A437EF87CD}" destId="{81688D12-2EC4-4246-AD8C-E6A8907A3B40}" srcOrd="0" destOrd="0" presId="urn:microsoft.com/office/officeart/2005/8/layout/hierarchy2"/>
    <dgm:cxn modelId="{AC116AB8-D434-4828-AAD5-4CD0FB702D02}" type="presParOf" srcId="{81688D12-2EC4-4246-AD8C-E6A8907A3B40}" destId="{A310642D-6874-43EA-BD08-1289F25F081B}" srcOrd="0" destOrd="0" presId="urn:microsoft.com/office/officeart/2005/8/layout/hierarchy2"/>
    <dgm:cxn modelId="{4C82F1E1-7E80-4B7D-85AF-7D2C2E66701F}" type="presParOf" srcId="{19C63E1D-0422-4453-AD2A-19A437EF87CD}" destId="{566EA153-2521-4A4E-A0BB-DD548B92D065}" srcOrd="1" destOrd="0" presId="urn:microsoft.com/office/officeart/2005/8/layout/hierarchy2"/>
    <dgm:cxn modelId="{6AD2C70F-F5AA-41D9-A26E-7DF1B0ED3400}" type="presParOf" srcId="{566EA153-2521-4A4E-A0BB-DD548B92D065}" destId="{E2174211-C002-42C5-9BC3-6C5B55EA2D83}" srcOrd="0" destOrd="0" presId="urn:microsoft.com/office/officeart/2005/8/layout/hierarchy2"/>
    <dgm:cxn modelId="{4C8ECB76-163A-4931-8E2B-E0C696EDF39B}" type="presParOf" srcId="{566EA153-2521-4A4E-A0BB-DD548B92D065}" destId="{707E8E46-7B97-4596-AFE0-DB874DB118CA}" srcOrd="1" destOrd="0" presId="urn:microsoft.com/office/officeart/2005/8/layout/hierarchy2"/>
    <dgm:cxn modelId="{FC03ED7B-9A6D-4BB2-80F3-2F6E63D93279}" type="presParOf" srcId="{707E8E46-7B97-4596-AFE0-DB874DB118CA}" destId="{DD55AC7B-6805-4710-924F-7CA9741D1F06}" srcOrd="0" destOrd="0" presId="urn:microsoft.com/office/officeart/2005/8/layout/hierarchy2"/>
    <dgm:cxn modelId="{CE896630-3BD8-49BE-A819-F6E4FD36D09B}" type="presParOf" srcId="{DD55AC7B-6805-4710-924F-7CA9741D1F06}" destId="{723F7ADF-6B2B-4187-A00F-72691BE1F596}" srcOrd="0" destOrd="0" presId="urn:microsoft.com/office/officeart/2005/8/layout/hierarchy2"/>
    <dgm:cxn modelId="{76CE6876-15F1-4F7C-87DA-FD47EECB9B95}" type="presParOf" srcId="{707E8E46-7B97-4596-AFE0-DB874DB118CA}" destId="{1C4E5F56-7913-41D2-995E-AFC84A45039A}" srcOrd="1" destOrd="0" presId="urn:microsoft.com/office/officeart/2005/8/layout/hierarchy2"/>
    <dgm:cxn modelId="{12A8C58F-1E33-4A4E-8ADA-903755A3523C}" type="presParOf" srcId="{1C4E5F56-7913-41D2-995E-AFC84A45039A}" destId="{774B6323-7167-495C-AC9B-672FCB4ADA06}" srcOrd="0" destOrd="0" presId="urn:microsoft.com/office/officeart/2005/8/layout/hierarchy2"/>
    <dgm:cxn modelId="{E7A6A925-6437-42B0-8749-88F46DC0F7B3}" type="presParOf" srcId="{1C4E5F56-7913-41D2-995E-AFC84A45039A}" destId="{B65CE175-D73A-4C27-8A1B-1D9DC93A0529}" srcOrd="1" destOrd="0" presId="urn:microsoft.com/office/officeart/2005/8/layout/hierarchy2"/>
    <dgm:cxn modelId="{485E5B31-8921-4335-B729-5718693219E0}" type="presParOf" srcId="{707E8E46-7B97-4596-AFE0-DB874DB118CA}" destId="{A154E4F8-5AC6-47E7-AA4F-FC2FFEBB8861}" srcOrd="2" destOrd="0" presId="urn:microsoft.com/office/officeart/2005/8/layout/hierarchy2"/>
    <dgm:cxn modelId="{C8305E33-F7DC-45DE-8061-9182FFBBE4E3}" type="presParOf" srcId="{A154E4F8-5AC6-47E7-AA4F-FC2FFEBB8861}" destId="{D1F1F342-C1F2-44D6-82C6-75A323A98000}" srcOrd="0" destOrd="0" presId="urn:microsoft.com/office/officeart/2005/8/layout/hierarchy2"/>
    <dgm:cxn modelId="{89F77D4B-E1F0-4784-925C-963534AD3FB0}" type="presParOf" srcId="{707E8E46-7B97-4596-AFE0-DB874DB118CA}" destId="{F2CE54A1-9A11-49B5-96BC-0C0539DED7C4}" srcOrd="3" destOrd="0" presId="urn:microsoft.com/office/officeart/2005/8/layout/hierarchy2"/>
    <dgm:cxn modelId="{48DE8AAC-65F0-41D0-9657-9F837462E3BA}" type="presParOf" srcId="{F2CE54A1-9A11-49B5-96BC-0C0539DED7C4}" destId="{9429DFB9-AF5E-4934-BF2B-89FD1076FE0E}" srcOrd="0" destOrd="0" presId="urn:microsoft.com/office/officeart/2005/8/layout/hierarchy2"/>
    <dgm:cxn modelId="{ADD81D0C-9333-40C7-9450-4A1E2CBD1F22}" type="presParOf" srcId="{F2CE54A1-9A11-49B5-96BC-0C0539DED7C4}" destId="{FB84F5A7-AB13-4B30-9FCD-DDF2D00A3FB7}" srcOrd="1" destOrd="0" presId="urn:microsoft.com/office/officeart/2005/8/layout/hierarchy2"/>
    <dgm:cxn modelId="{40DC164A-2EE9-4CEE-8AF9-CB1A1BDFFB38}" type="presParOf" srcId="{707E8E46-7B97-4596-AFE0-DB874DB118CA}" destId="{1141A7D6-2563-4D17-B1EC-16071608F30E}" srcOrd="4" destOrd="0" presId="urn:microsoft.com/office/officeart/2005/8/layout/hierarchy2"/>
    <dgm:cxn modelId="{8A61D468-3FB1-47E5-8B89-A04607C3F895}" type="presParOf" srcId="{1141A7D6-2563-4D17-B1EC-16071608F30E}" destId="{464650D7-F7A5-478C-8B96-4F2090922B15}" srcOrd="0" destOrd="0" presId="urn:microsoft.com/office/officeart/2005/8/layout/hierarchy2"/>
    <dgm:cxn modelId="{7D0F0A11-C9C5-4C38-A768-92CC38C63B97}" type="presParOf" srcId="{707E8E46-7B97-4596-AFE0-DB874DB118CA}" destId="{ADE2F977-98C2-435F-9945-5AE7A74A9EF0}" srcOrd="5" destOrd="0" presId="urn:microsoft.com/office/officeart/2005/8/layout/hierarchy2"/>
    <dgm:cxn modelId="{DDB5FCFA-D8B6-4D0D-9983-AC814E813C66}" type="presParOf" srcId="{ADE2F977-98C2-435F-9945-5AE7A74A9EF0}" destId="{490DD95C-2020-41D1-B717-EA58F01D8802}" srcOrd="0" destOrd="0" presId="urn:microsoft.com/office/officeart/2005/8/layout/hierarchy2"/>
    <dgm:cxn modelId="{581CEF1E-911C-4A34-ABAA-A7C2EA0E0548}" type="presParOf" srcId="{ADE2F977-98C2-435F-9945-5AE7A74A9EF0}" destId="{4C62A440-EC9D-49EB-8442-0669C4B0B4FF}" srcOrd="1" destOrd="0" presId="urn:microsoft.com/office/officeart/2005/8/layout/hierarchy2"/>
    <dgm:cxn modelId="{D0218389-BFD1-4799-A906-DC19338BCDBD}" type="presParOf" srcId="{19C63E1D-0422-4453-AD2A-19A437EF87CD}" destId="{97D110D8-18B4-4C17-B7A6-AE59168DD675}" srcOrd="2" destOrd="0" presId="urn:microsoft.com/office/officeart/2005/8/layout/hierarchy2"/>
    <dgm:cxn modelId="{96E7AF85-AFF2-4662-A071-CC6EFE44409A}" type="presParOf" srcId="{97D110D8-18B4-4C17-B7A6-AE59168DD675}" destId="{D889E58E-191A-49B8-A0E6-57F7AB8920F5}" srcOrd="0" destOrd="0" presId="urn:microsoft.com/office/officeart/2005/8/layout/hierarchy2"/>
    <dgm:cxn modelId="{22F97A33-A1C8-4FD8-9C00-39EE4957813C}" type="presParOf" srcId="{19C63E1D-0422-4453-AD2A-19A437EF87CD}" destId="{38B8CD5B-87BD-4F28-AA39-46825ACD10D6}" srcOrd="3" destOrd="0" presId="urn:microsoft.com/office/officeart/2005/8/layout/hierarchy2"/>
    <dgm:cxn modelId="{962A9624-71D3-4CE8-8B31-F110687BBBD2}" type="presParOf" srcId="{38B8CD5B-87BD-4F28-AA39-46825ACD10D6}" destId="{5A507F96-B6CD-4781-A5FB-B8108243DB1B}" srcOrd="0" destOrd="0" presId="urn:microsoft.com/office/officeart/2005/8/layout/hierarchy2"/>
    <dgm:cxn modelId="{2CCD3748-8C69-4FDE-AEAC-32A36C9B9D96}" type="presParOf" srcId="{38B8CD5B-87BD-4F28-AA39-46825ACD10D6}" destId="{7EB2AE4A-07BB-4EEF-8AB3-3758D90C6939}" srcOrd="1" destOrd="0" presId="urn:microsoft.com/office/officeart/2005/8/layout/hierarchy2"/>
    <dgm:cxn modelId="{5F5FAAD0-A0A2-4698-9EE9-979FA0EE4184}" type="presParOf" srcId="{7EB2AE4A-07BB-4EEF-8AB3-3758D90C6939}" destId="{E300E647-B456-4B29-A588-ECEA7A9B0F61}" srcOrd="0" destOrd="0" presId="urn:microsoft.com/office/officeart/2005/8/layout/hierarchy2"/>
    <dgm:cxn modelId="{C8BA0965-4FE5-4C6F-BA80-D05C4FE6737A}" type="presParOf" srcId="{E300E647-B456-4B29-A588-ECEA7A9B0F61}" destId="{092A181A-52EF-423C-BD6C-C588B392505E}" srcOrd="0" destOrd="0" presId="urn:microsoft.com/office/officeart/2005/8/layout/hierarchy2"/>
    <dgm:cxn modelId="{5D5A2648-9003-43B6-AD43-3EA864DF648A}" type="presParOf" srcId="{7EB2AE4A-07BB-4EEF-8AB3-3758D90C6939}" destId="{AF89647D-DD16-4C47-AF05-EC9CA654D7E0}" srcOrd="1" destOrd="0" presId="urn:microsoft.com/office/officeart/2005/8/layout/hierarchy2"/>
    <dgm:cxn modelId="{533604C2-6923-44FE-8BD4-EB678FC2C92D}" type="presParOf" srcId="{AF89647D-DD16-4C47-AF05-EC9CA654D7E0}" destId="{1FB995FD-F86C-43C4-869F-D171F86F5864}" srcOrd="0" destOrd="0" presId="urn:microsoft.com/office/officeart/2005/8/layout/hierarchy2"/>
    <dgm:cxn modelId="{488248B8-3620-4E25-8510-3A77584AF7F9}" type="presParOf" srcId="{AF89647D-DD16-4C47-AF05-EC9CA654D7E0}" destId="{3B0A2F81-8D6F-4C89-8FED-28B383EEFA1C}" srcOrd="1" destOrd="0" presId="urn:microsoft.com/office/officeart/2005/8/layout/hierarchy2"/>
    <dgm:cxn modelId="{83D7188B-89FD-4FCF-A3F3-96434ED6D1D4}" type="presParOf" srcId="{3B0A2F81-8D6F-4C89-8FED-28B383EEFA1C}" destId="{15DD295B-DDA7-4FC1-869E-3F6653B727A1}" srcOrd="0" destOrd="0" presId="urn:microsoft.com/office/officeart/2005/8/layout/hierarchy2"/>
    <dgm:cxn modelId="{B9D8D4AF-27DF-4CB3-9394-1D05171B38D7}" type="presParOf" srcId="{15DD295B-DDA7-4FC1-869E-3F6653B727A1}" destId="{DE5CA71B-8601-4BEA-A9E3-2E5CE465FAB4}" srcOrd="0" destOrd="0" presId="urn:microsoft.com/office/officeart/2005/8/layout/hierarchy2"/>
    <dgm:cxn modelId="{CF6D8129-354D-41B4-B88E-D27CD0099E41}" type="presParOf" srcId="{3B0A2F81-8D6F-4C89-8FED-28B383EEFA1C}" destId="{25DB245F-1389-46CB-9F0D-3ABF16DCF7E5}" srcOrd="1" destOrd="0" presId="urn:microsoft.com/office/officeart/2005/8/layout/hierarchy2"/>
    <dgm:cxn modelId="{EBE09267-7D95-4740-89D8-4C670664ED7A}" type="presParOf" srcId="{25DB245F-1389-46CB-9F0D-3ABF16DCF7E5}" destId="{EB3E200B-7A2D-40C1-918C-4BBE11D383FD}" srcOrd="0" destOrd="0" presId="urn:microsoft.com/office/officeart/2005/8/layout/hierarchy2"/>
    <dgm:cxn modelId="{E1ADCDCF-A6ED-4DC9-8FF1-ACDBB07FFEE6}" type="presParOf" srcId="{25DB245F-1389-46CB-9F0D-3ABF16DCF7E5}" destId="{59B0EBD9-D588-4224-8BF2-93DFC03EA4AD}" srcOrd="1" destOrd="0" presId="urn:microsoft.com/office/officeart/2005/8/layout/hierarchy2"/>
    <dgm:cxn modelId="{9522D5F0-4A3D-4F80-8AD7-833BC6CFF17B}" type="presParOf" srcId="{19C63E1D-0422-4453-AD2A-19A437EF87CD}" destId="{797073AE-D1C4-46E4-A365-A7845FF15D78}" srcOrd="4" destOrd="0" presId="urn:microsoft.com/office/officeart/2005/8/layout/hierarchy2"/>
    <dgm:cxn modelId="{170BB43A-E5F4-4487-A76F-352F3C662721}" type="presParOf" srcId="{797073AE-D1C4-46E4-A365-A7845FF15D78}" destId="{0AFD1F2B-5255-413F-8582-9AF39CBF427F}" srcOrd="0" destOrd="0" presId="urn:microsoft.com/office/officeart/2005/8/layout/hierarchy2"/>
    <dgm:cxn modelId="{5B7EBBED-667F-4632-AC97-12903B2C0EAB}" type="presParOf" srcId="{19C63E1D-0422-4453-AD2A-19A437EF87CD}" destId="{71370C71-4D01-4576-A886-A490ECCC86CB}" srcOrd="5" destOrd="0" presId="urn:microsoft.com/office/officeart/2005/8/layout/hierarchy2"/>
    <dgm:cxn modelId="{E1B978BF-AE54-4548-BDEA-27E39B85C1A5}" type="presParOf" srcId="{71370C71-4D01-4576-A886-A490ECCC86CB}" destId="{1FBD3DD8-EFAD-4FCE-BD9D-59688E8147E6}" srcOrd="0" destOrd="0" presId="urn:microsoft.com/office/officeart/2005/8/layout/hierarchy2"/>
    <dgm:cxn modelId="{E366DCB8-1C78-4525-BB79-703452BD21F6}" type="presParOf" srcId="{71370C71-4D01-4576-A886-A490ECCC86CB}" destId="{49AF63CA-CF98-4931-9A76-014E84D36177}" srcOrd="1" destOrd="0" presId="urn:microsoft.com/office/officeart/2005/8/layout/hierarchy2"/>
    <dgm:cxn modelId="{643EAC59-88B8-4D20-A2B4-58E96814B4FF}" type="presParOf" srcId="{49AF63CA-CF98-4931-9A76-014E84D36177}" destId="{95EA2722-9425-4BDF-8F1D-8F62D1263BE8}" srcOrd="0" destOrd="0" presId="urn:microsoft.com/office/officeart/2005/8/layout/hierarchy2"/>
    <dgm:cxn modelId="{B087A605-F7E4-4628-84A6-A0C0F8430C23}" type="presParOf" srcId="{95EA2722-9425-4BDF-8F1D-8F62D1263BE8}" destId="{4891921E-7448-43D1-B4A5-5D41241B89F2}" srcOrd="0" destOrd="0" presId="urn:microsoft.com/office/officeart/2005/8/layout/hierarchy2"/>
    <dgm:cxn modelId="{72CEF6FC-869F-4DB1-A63F-9101A3988D9E}" type="presParOf" srcId="{49AF63CA-CF98-4931-9A76-014E84D36177}" destId="{C6EDCED6-EA2E-4100-9B4C-F939AA3F3806}" srcOrd="1" destOrd="0" presId="urn:microsoft.com/office/officeart/2005/8/layout/hierarchy2"/>
    <dgm:cxn modelId="{5D8CBEE6-D7EB-4D69-BD67-741EBD6B4858}" type="presParOf" srcId="{C6EDCED6-EA2E-4100-9B4C-F939AA3F3806}" destId="{3290E86F-76D9-4E2F-A277-2FAD7778626D}" srcOrd="0" destOrd="0" presId="urn:microsoft.com/office/officeart/2005/8/layout/hierarchy2"/>
    <dgm:cxn modelId="{BACF27DC-AE6A-427C-AEF2-832EF1645921}" type="presParOf" srcId="{C6EDCED6-EA2E-4100-9B4C-F939AA3F3806}" destId="{B844DBA3-D51D-443B-AEC2-6FEBC52F992B}" srcOrd="1" destOrd="0" presId="urn:microsoft.com/office/officeart/2005/8/layout/hierarchy2"/>
    <dgm:cxn modelId="{3F009A8B-0168-4A04-90E5-EF2D8CBDD64C}" type="presParOf" srcId="{B844DBA3-D51D-443B-AEC2-6FEBC52F992B}" destId="{C9CC2D78-07E6-4EFD-B5EC-A30BC9265CCA}" srcOrd="0" destOrd="0" presId="urn:microsoft.com/office/officeart/2005/8/layout/hierarchy2"/>
    <dgm:cxn modelId="{3873EC52-35F0-4F10-9FA2-95530A63A7F0}" type="presParOf" srcId="{C9CC2D78-07E6-4EFD-B5EC-A30BC9265CCA}" destId="{871B41F3-825F-483A-AFCD-47E3B08DB88E}" srcOrd="0" destOrd="0" presId="urn:microsoft.com/office/officeart/2005/8/layout/hierarchy2"/>
    <dgm:cxn modelId="{D1CE493D-792C-43A1-902A-3E0D70193DB6}" type="presParOf" srcId="{B844DBA3-D51D-443B-AEC2-6FEBC52F992B}" destId="{4C8B5E70-F488-4024-A32F-DE99FDEC1EB8}" srcOrd="1" destOrd="0" presId="urn:microsoft.com/office/officeart/2005/8/layout/hierarchy2"/>
    <dgm:cxn modelId="{114210BB-04AB-43F0-8835-CB3EC104F6BB}" type="presParOf" srcId="{4C8B5E70-F488-4024-A32F-DE99FDEC1EB8}" destId="{917E52FB-A63F-4A71-A46F-EDB3BC830B1E}" srcOrd="0" destOrd="0" presId="urn:microsoft.com/office/officeart/2005/8/layout/hierarchy2"/>
    <dgm:cxn modelId="{7F7ABEFC-1A21-492B-9EBC-A43D0E542AB9}" type="presParOf" srcId="{4C8B5E70-F488-4024-A32F-DE99FDEC1EB8}" destId="{1E1CEC26-2DBB-4D74-9FC9-6E54595CF26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2D0FB-7FB2-485B-BE11-E45C4D6A7F26}">
      <dsp:nvSpPr>
        <dsp:cNvPr id="0" name=""/>
        <dsp:cNvSpPr/>
      </dsp:nvSpPr>
      <dsp:spPr>
        <a:xfrm>
          <a:off x="2155340" y="1273645"/>
          <a:ext cx="977910" cy="977910"/>
        </a:xfrm>
        <a:prstGeom prst="ellipse">
          <a:avLst/>
        </a:prstGeom>
        <a:gradFill rotWithShape="0">
          <a:gsLst>
            <a:gs pos="0">
              <a:schemeClr val="accent1">
                <a:shade val="60000"/>
                <a:hueOff val="0"/>
                <a:satOff val="0"/>
                <a:lumOff val="0"/>
                <a:alphaOff val="0"/>
                <a:lumMod val="110000"/>
                <a:satMod val="105000"/>
                <a:tint val="67000"/>
              </a:schemeClr>
            </a:gs>
            <a:gs pos="50000">
              <a:schemeClr val="accent1">
                <a:shade val="60000"/>
                <a:hueOff val="0"/>
                <a:satOff val="0"/>
                <a:lumOff val="0"/>
                <a:alphaOff val="0"/>
                <a:lumMod val="105000"/>
                <a:satMod val="103000"/>
                <a:tint val="73000"/>
              </a:schemeClr>
            </a:gs>
            <a:gs pos="100000">
              <a:schemeClr val="accent1">
                <a:shade val="6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t-BR" sz="1400" b="1" kern="1200">
              <a:latin typeface="Arial" panose="020B0604020202020204" pitchFamily="34" charset="0"/>
              <a:cs typeface="Arial" panose="020B0604020202020204" pitchFamily="34" charset="0"/>
            </a:rPr>
            <a:t>MeDiNa</a:t>
          </a:r>
          <a:endParaRPr lang="pt-BR" sz="1400" b="1" kern="1200" dirty="0">
            <a:latin typeface="Arial" panose="020B0604020202020204" pitchFamily="34" charset="0"/>
            <a:cs typeface="Arial" panose="020B0604020202020204" pitchFamily="34" charset="0"/>
          </a:endParaRPr>
        </a:p>
      </dsp:txBody>
      <dsp:txXfrm>
        <a:off x="2298552" y="1416857"/>
        <a:ext cx="691486" cy="691486"/>
      </dsp:txXfrm>
    </dsp:sp>
    <dsp:sp modelId="{1DABB25E-D33D-4B53-BD74-9F62433DCDC1}">
      <dsp:nvSpPr>
        <dsp:cNvPr id="0" name=""/>
        <dsp:cNvSpPr/>
      </dsp:nvSpPr>
      <dsp:spPr>
        <a:xfrm rot="16200000">
          <a:off x="2497146" y="1110104"/>
          <a:ext cx="294298" cy="32783"/>
        </a:xfrm>
        <a:custGeom>
          <a:avLst/>
          <a:gdLst/>
          <a:ahLst/>
          <a:cxnLst/>
          <a:rect l="0" t="0" r="0" b="0"/>
          <a:pathLst>
            <a:path>
              <a:moveTo>
                <a:pt x="0" y="16391"/>
              </a:moveTo>
              <a:lnTo>
                <a:pt x="294298" y="16391"/>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pt-BR" sz="1600" kern="1200">
            <a:latin typeface="Arial" panose="020B0604020202020204" pitchFamily="34" charset="0"/>
            <a:cs typeface="Arial" panose="020B0604020202020204" pitchFamily="34" charset="0"/>
          </a:endParaRPr>
        </a:p>
      </dsp:txBody>
      <dsp:txXfrm>
        <a:off x="2636938" y="1119138"/>
        <a:ext cx="14714" cy="14714"/>
      </dsp:txXfrm>
    </dsp:sp>
    <dsp:sp modelId="{649DCA5B-CC0E-4A82-993A-A6AAE5023E16}">
      <dsp:nvSpPr>
        <dsp:cNvPr id="0" name=""/>
        <dsp:cNvSpPr/>
      </dsp:nvSpPr>
      <dsp:spPr>
        <a:xfrm>
          <a:off x="2155340" y="1435"/>
          <a:ext cx="977910" cy="977910"/>
        </a:xfrm>
        <a:prstGeom prst="ellipse">
          <a:avLst/>
        </a:prstGeom>
        <a:gradFill rotWithShape="0">
          <a:gsLst>
            <a:gs pos="0">
              <a:schemeClr val="accent1">
                <a:shade val="50000"/>
                <a:hueOff val="0"/>
                <a:satOff val="0"/>
                <a:lumOff val="0"/>
                <a:alphaOff val="0"/>
                <a:lumMod val="110000"/>
                <a:satMod val="105000"/>
                <a:tint val="67000"/>
              </a:schemeClr>
            </a:gs>
            <a:gs pos="50000">
              <a:schemeClr val="accent1">
                <a:shade val="50000"/>
                <a:hueOff val="0"/>
                <a:satOff val="0"/>
                <a:lumOff val="0"/>
                <a:alphaOff val="0"/>
                <a:lumMod val="105000"/>
                <a:satMod val="103000"/>
                <a:tint val="73000"/>
              </a:schemeClr>
            </a:gs>
            <a:gs pos="100000">
              <a:schemeClr val="accent1">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t-BR" sz="1600" b="1" kern="1200">
              <a:latin typeface="Arial" panose="020B0604020202020204" pitchFamily="34" charset="0"/>
              <a:cs typeface="Arial" panose="020B0604020202020204" pitchFamily="34" charset="0"/>
            </a:rPr>
            <a:t>HDM-4</a:t>
          </a:r>
          <a:endParaRPr lang="pt-BR" sz="1600" b="1" kern="1200" dirty="0">
            <a:latin typeface="Arial" panose="020B0604020202020204" pitchFamily="34" charset="0"/>
            <a:cs typeface="Arial" panose="020B0604020202020204" pitchFamily="34" charset="0"/>
          </a:endParaRPr>
        </a:p>
      </dsp:txBody>
      <dsp:txXfrm>
        <a:off x="2298552" y="144647"/>
        <a:ext cx="691486" cy="691486"/>
      </dsp:txXfrm>
    </dsp:sp>
    <dsp:sp modelId="{709A5835-D8F8-4AF7-992B-0F51A642F8B7}">
      <dsp:nvSpPr>
        <dsp:cNvPr id="0" name=""/>
        <dsp:cNvSpPr/>
      </dsp:nvSpPr>
      <dsp:spPr>
        <a:xfrm>
          <a:off x="3133251" y="1746209"/>
          <a:ext cx="213557" cy="32783"/>
        </a:xfrm>
        <a:custGeom>
          <a:avLst/>
          <a:gdLst/>
          <a:ahLst/>
          <a:cxnLst/>
          <a:rect l="0" t="0" r="0" b="0"/>
          <a:pathLst>
            <a:path>
              <a:moveTo>
                <a:pt x="0" y="16391"/>
              </a:moveTo>
              <a:lnTo>
                <a:pt x="213557" y="16391"/>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pt-BR" sz="1600" kern="1200">
            <a:latin typeface="Arial" panose="020B0604020202020204" pitchFamily="34" charset="0"/>
            <a:cs typeface="Arial" panose="020B0604020202020204" pitchFamily="34" charset="0"/>
          </a:endParaRPr>
        </a:p>
      </dsp:txBody>
      <dsp:txXfrm>
        <a:off x="3234691" y="1757262"/>
        <a:ext cx="10677" cy="10677"/>
      </dsp:txXfrm>
    </dsp:sp>
    <dsp:sp modelId="{62C14AE4-9DDD-4F0E-AF65-6424F66E0B10}">
      <dsp:nvSpPr>
        <dsp:cNvPr id="0" name=""/>
        <dsp:cNvSpPr/>
      </dsp:nvSpPr>
      <dsp:spPr>
        <a:xfrm>
          <a:off x="3346809" y="1225957"/>
          <a:ext cx="1139393" cy="1073286"/>
        </a:xfrm>
        <a:prstGeom prst="ellipse">
          <a:avLst/>
        </a:prstGeom>
        <a:gradFill rotWithShape="0">
          <a:gsLst>
            <a:gs pos="0">
              <a:schemeClr val="accent1">
                <a:shade val="50000"/>
                <a:hueOff val="201247"/>
                <a:satOff val="-4901"/>
                <a:lumOff val="21448"/>
                <a:alphaOff val="0"/>
                <a:lumMod val="110000"/>
                <a:satMod val="105000"/>
                <a:tint val="67000"/>
              </a:schemeClr>
            </a:gs>
            <a:gs pos="50000">
              <a:schemeClr val="accent1">
                <a:shade val="50000"/>
                <a:hueOff val="201247"/>
                <a:satOff val="-4901"/>
                <a:lumOff val="21448"/>
                <a:alphaOff val="0"/>
                <a:lumMod val="105000"/>
                <a:satMod val="103000"/>
                <a:tint val="73000"/>
              </a:schemeClr>
            </a:gs>
            <a:gs pos="100000">
              <a:schemeClr val="accent1">
                <a:shade val="50000"/>
                <a:hueOff val="201247"/>
                <a:satOff val="-4901"/>
                <a:lumOff val="2144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endParaRPr lang="pt-BR" sz="800" b="1" kern="1200" dirty="0">
            <a:latin typeface="Arial" panose="020B0604020202020204" pitchFamily="34" charset="0"/>
            <a:cs typeface="Arial" panose="020B0604020202020204" pitchFamily="34" charset="0"/>
          </a:endParaRPr>
        </a:p>
      </dsp:txBody>
      <dsp:txXfrm>
        <a:off x="3513669" y="1383136"/>
        <a:ext cx="805673" cy="758928"/>
      </dsp:txXfrm>
    </dsp:sp>
    <dsp:sp modelId="{FAF530A5-DCC5-4367-98B2-81B2E042DC4E}">
      <dsp:nvSpPr>
        <dsp:cNvPr id="0" name=""/>
        <dsp:cNvSpPr/>
      </dsp:nvSpPr>
      <dsp:spPr>
        <a:xfrm rot="5400000">
          <a:off x="2497146" y="2382314"/>
          <a:ext cx="294298" cy="32783"/>
        </a:xfrm>
        <a:custGeom>
          <a:avLst/>
          <a:gdLst/>
          <a:ahLst/>
          <a:cxnLst/>
          <a:rect l="0" t="0" r="0" b="0"/>
          <a:pathLst>
            <a:path>
              <a:moveTo>
                <a:pt x="0" y="16391"/>
              </a:moveTo>
              <a:lnTo>
                <a:pt x="294298" y="16391"/>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pt-BR" sz="1600" kern="1200">
            <a:latin typeface="Arial" panose="020B0604020202020204" pitchFamily="34" charset="0"/>
            <a:cs typeface="Arial" panose="020B0604020202020204" pitchFamily="34" charset="0"/>
          </a:endParaRPr>
        </a:p>
      </dsp:txBody>
      <dsp:txXfrm>
        <a:off x="2636938" y="2391348"/>
        <a:ext cx="14714" cy="14714"/>
      </dsp:txXfrm>
    </dsp:sp>
    <dsp:sp modelId="{E7C1E387-A094-4018-A6BB-5EE0B7076C6D}">
      <dsp:nvSpPr>
        <dsp:cNvPr id="0" name=""/>
        <dsp:cNvSpPr/>
      </dsp:nvSpPr>
      <dsp:spPr>
        <a:xfrm>
          <a:off x="2155340" y="2545855"/>
          <a:ext cx="977910" cy="977910"/>
        </a:xfrm>
        <a:prstGeom prst="ellipse">
          <a:avLst/>
        </a:prstGeom>
        <a:gradFill rotWithShape="0">
          <a:gsLst>
            <a:gs pos="0">
              <a:schemeClr val="accent1">
                <a:shade val="50000"/>
                <a:hueOff val="402493"/>
                <a:satOff val="-9802"/>
                <a:lumOff val="42896"/>
                <a:alphaOff val="0"/>
                <a:lumMod val="110000"/>
                <a:satMod val="105000"/>
                <a:tint val="67000"/>
              </a:schemeClr>
            </a:gs>
            <a:gs pos="50000">
              <a:schemeClr val="accent1">
                <a:shade val="50000"/>
                <a:hueOff val="402493"/>
                <a:satOff val="-9802"/>
                <a:lumOff val="42896"/>
                <a:alphaOff val="0"/>
                <a:lumMod val="105000"/>
                <a:satMod val="103000"/>
                <a:tint val="73000"/>
              </a:schemeClr>
            </a:gs>
            <a:gs pos="100000">
              <a:schemeClr val="accent1">
                <a:shade val="50000"/>
                <a:hueOff val="402493"/>
                <a:satOff val="-9802"/>
                <a:lumOff val="4289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55625">
            <a:lnSpc>
              <a:spcPct val="90000"/>
            </a:lnSpc>
            <a:spcBef>
              <a:spcPct val="0"/>
            </a:spcBef>
            <a:spcAft>
              <a:spcPct val="35000"/>
            </a:spcAft>
            <a:buNone/>
          </a:pPr>
          <a:r>
            <a:rPr lang="pt-BR" sz="1250" b="1" kern="1200">
              <a:latin typeface="Arial" panose="020B0604020202020204" pitchFamily="34" charset="0"/>
              <a:cs typeface="Arial" panose="020B0604020202020204" pitchFamily="34" charset="0"/>
            </a:rPr>
            <a:t>Órgão públicos</a:t>
          </a:r>
          <a:endParaRPr lang="pt-BR" sz="1250" b="1" kern="1200" dirty="0">
            <a:latin typeface="Arial" panose="020B0604020202020204" pitchFamily="34" charset="0"/>
            <a:cs typeface="Arial" panose="020B0604020202020204" pitchFamily="34" charset="0"/>
          </a:endParaRPr>
        </a:p>
      </dsp:txBody>
      <dsp:txXfrm>
        <a:off x="2298552" y="2689067"/>
        <a:ext cx="691486" cy="691486"/>
      </dsp:txXfrm>
    </dsp:sp>
    <dsp:sp modelId="{F4E419DE-18EA-433D-8A79-C18B9858F4DD}">
      <dsp:nvSpPr>
        <dsp:cNvPr id="0" name=""/>
        <dsp:cNvSpPr/>
      </dsp:nvSpPr>
      <dsp:spPr>
        <a:xfrm rot="10800000">
          <a:off x="1861041" y="1746209"/>
          <a:ext cx="294298" cy="32783"/>
        </a:xfrm>
        <a:custGeom>
          <a:avLst/>
          <a:gdLst/>
          <a:ahLst/>
          <a:cxnLst/>
          <a:rect l="0" t="0" r="0" b="0"/>
          <a:pathLst>
            <a:path>
              <a:moveTo>
                <a:pt x="0" y="16391"/>
              </a:moveTo>
              <a:lnTo>
                <a:pt x="294298" y="16391"/>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pt-BR" sz="1600" kern="1200">
            <a:latin typeface="Arial" panose="020B0604020202020204" pitchFamily="34" charset="0"/>
            <a:cs typeface="Arial" panose="020B0604020202020204" pitchFamily="34" charset="0"/>
          </a:endParaRPr>
        </a:p>
      </dsp:txBody>
      <dsp:txXfrm rot="10800000">
        <a:off x="2000833" y="1755243"/>
        <a:ext cx="14714" cy="14714"/>
      </dsp:txXfrm>
    </dsp:sp>
    <dsp:sp modelId="{100A2EA0-E4E8-46C5-A400-E69CF9BD2B02}">
      <dsp:nvSpPr>
        <dsp:cNvPr id="0" name=""/>
        <dsp:cNvSpPr/>
      </dsp:nvSpPr>
      <dsp:spPr>
        <a:xfrm>
          <a:off x="883131" y="1273645"/>
          <a:ext cx="977910" cy="977910"/>
        </a:xfrm>
        <a:prstGeom prst="ellipse">
          <a:avLst/>
        </a:prstGeom>
        <a:gradFill rotWithShape="0">
          <a:gsLst>
            <a:gs pos="0">
              <a:schemeClr val="accent1">
                <a:shade val="50000"/>
                <a:hueOff val="201247"/>
                <a:satOff val="-4901"/>
                <a:lumOff val="21448"/>
                <a:alphaOff val="0"/>
                <a:lumMod val="110000"/>
                <a:satMod val="105000"/>
                <a:tint val="67000"/>
              </a:schemeClr>
            </a:gs>
            <a:gs pos="50000">
              <a:schemeClr val="accent1">
                <a:shade val="50000"/>
                <a:hueOff val="201247"/>
                <a:satOff val="-4901"/>
                <a:lumOff val="21448"/>
                <a:alphaOff val="0"/>
                <a:lumMod val="105000"/>
                <a:satMod val="103000"/>
                <a:tint val="73000"/>
              </a:schemeClr>
            </a:gs>
            <a:gs pos="100000">
              <a:schemeClr val="accent1">
                <a:shade val="50000"/>
                <a:hueOff val="201247"/>
                <a:satOff val="-4901"/>
                <a:lumOff val="2144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t-BR" sz="1600" b="1" kern="1200" dirty="0">
              <a:latin typeface="Arial" panose="020B0604020202020204" pitchFamily="34" charset="0"/>
              <a:cs typeface="Arial" panose="020B0604020202020204" pitchFamily="34" charset="0"/>
            </a:rPr>
            <a:t>RTA</a:t>
          </a:r>
        </a:p>
      </dsp:txBody>
      <dsp:txXfrm>
        <a:off x="1026343" y="1416857"/>
        <a:ext cx="691486" cy="6914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F2D2E-3B5B-4B1A-AFB0-DD4ABF58444F}">
      <dsp:nvSpPr>
        <dsp:cNvPr id="0" name=""/>
        <dsp:cNvSpPr/>
      </dsp:nvSpPr>
      <dsp:spPr>
        <a:xfrm>
          <a:off x="0" y="0"/>
          <a:ext cx="7389301" cy="614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pt-BR" sz="2100" kern="1200" dirty="0"/>
            <a:t>Ensaios laboratoriais (materiais de lastro);</a:t>
          </a:r>
        </a:p>
      </dsp:txBody>
      <dsp:txXfrm>
        <a:off x="18012" y="18012"/>
        <a:ext cx="6653730" cy="578962"/>
      </dsp:txXfrm>
    </dsp:sp>
    <dsp:sp modelId="{62DECFDC-CE21-48C2-A9AB-4E7A8C829D01}">
      <dsp:nvSpPr>
        <dsp:cNvPr id="0" name=""/>
        <dsp:cNvSpPr/>
      </dsp:nvSpPr>
      <dsp:spPr>
        <a:xfrm>
          <a:off x="551798" y="700401"/>
          <a:ext cx="7389301" cy="614986"/>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pt-BR" sz="2100" kern="1200" dirty="0"/>
            <a:t>Seleção de geossintéticos para reforço;	</a:t>
          </a:r>
        </a:p>
      </dsp:txBody>
      <dsp:txXfrm>
        <a:off x="569810" y="718413"/>
        <a:ext cx="6401737" cy="578962"/>
      </dsp:txXfrm>
    </dsp:sp>
    <dsp:sp modelId="{3A4C0C06-F458-4FDD-BA92-6585B6C02FDD}">
      <dsp:nvSpPr>
        <dsp:cNvPr id="0" name=""/>
        <dsp:cNvSpPr/>
      </dsp:nvSpPr>
      <dsp:spPr>
        <a:xfrm>
          <a:off x="1103596" y="1400802"/>
          <a:ext cx="7389301" cy="614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pt-BR" sz="2100" kern="1200" dirty="0"/>
            <a:t>Seleção de instrumentação;</a:t>
          </a:r>
        </a:p>
      </dsp:txBody>
      <dsp:txXfrm>
        <a:off x="1121608" y="1418814"/>
        <a:ext cx="6401737" cy="578962"/>
      </dsp:txXfrm>
    </dsp:sp>
    <dsp:sp modelId="{CBCCDC9A-E6C1-4C0D-A7A6-5BA4F098FB38}">
      <dsp:nvSpPr>
        <dsp:cNvPr id="0" name=""/>
        <dsp:cNvSpPr/>
      </dsp:nvSpPr>
      <dsp:spPr>
        <a:xfrm>
          <a:off x="1655395" y="2101203"/>
          <a:ext cx="7389301" cy="614986"/>
        </a:xfrm>
        <a:prstGeom prst="roundRect">
          <a:avLst>
            <a:gd name="adj" fmla="val 10000"/>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pt-BR" sz="2100" kern="1200" dirty="0"/>
            <a:t>Ensaios no equipamento em grande escala;</a:t>
          </a:r>
        </a:p>
      </dsp:txBody>
      <dsp:txXfrm>
        <a:off x="1673407" y="2119215"/>
        <a:ext cx="6401737" cy="578962"/>
      </dsp:txXfrm>
    </dsp:sp>
    <dsp:sp modelId="{303F4EDF-6422-4058-BE8F-299F499E997F}">
      <dsp:nvSpPr>
        <dsp:cNvPr id="0" name=""/>
        <dsp:cNvSpPr/>
      </dsp:nvSpPr>
      <dsp:spPr>
        <a:xfrm>
          <a:off x="2207193" y="2801604"/>
          <a:ext cx="7389301" cy="614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pt-BR" sz="2100" kern="1200" dirty="0"/>
            <a:t>Acompanhamento da execução do trecho experimental</a:t>
          </a:r>
        </a:p>
      </dsp:txBody>
      <dsp:txXfrm>
        <a:off x="2225205" y="2819616"/>
        <a:ext cx="6401737" cy="578962"/>
      </dsp:txXfrm>
    </dsp:sp>
    <dsp:sp modelId="{6D80BE45-5D9D-4EE0-982F-EEEAE89ABB48}">
      <dsp:nvSpPr>
        <dsp:cNvPr id="0" name=""/>
        <dsp:cNvSpPr/>
      </dsp:nvSpPr>
      <dsp:spPr>
        <a:xfrm>
          <a:off x="6989560" y="449281"/>
          <a:ext cx="399741" cy="3997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pt-BR" sz="1800" kern="1200"/>
        </a:p>
      </dsp:txBody>
      <dsp:txXfrm>
        <a:off x="7079502" y="449281"/>
        <a:ext cx="219857" cy="300805"/>
      </dsp:txXfrm>
    </dsp:sp>
    <dsp:sp modelId="{A9E5B056-9A59-483C-A5FF-DD575063A5CA}">
      <dsp:nvSpPr>
        <dsp:cNvPr id="0" name=""/>
        <dsp:cNvSpPr/>
      </dsp:nvSpPr>
      <dsp:spPr>
        <a:xfrm>
          <a:off x="7541358" y="1149682"/>
          <a:ext cx="399741" cy="3997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pt-BR" sz="1800" kern="1200"/>
        </a:p>
      </dsp:txBody>
      <dsp:txXfrm>
        <a:off x="7631300" y="1149682"/>
        <a:ext cx="219857" cy="300805"/>
      </dsp:txXfrm>
    </dsp:sp>
    <dsp:sp modelId="{72F38873-13EE-43C0-AC5C-3D682E9D0A79}">
      <dsp:nvSpPr>
        <dsp:cNvPr id="0" name=""/>
        <dsp:cNvSpPr/>
      </dsp:nvSpPr>
      <dsp:spPr>
        <a:xfrm>
          <a:off x="8093156" y="1839834"/>
          <a:ext cx="399741" cy="3997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pt-BR" sz="1800" kern="1200"/>
        </a:p>
      </dsp:txBody>
      <dsp:txXfrm>
        <a:off x="8183098" y="1839834"/>
        <a:ext cx="219857" cy="300805"/>
      </dsp:txXfrm>
    </dsp:sp>
    <dsp:sp modelId="{2763182D-DEB9-47A4-BBF1-52A0A3A8ACAF}">
      <dsp:nvSpPr>
        <dsp:cNvPr id="0" name=""/>
        <dsp:cNvSpPr/>
      </dsp:nvSpPr>
      <dsp:spPr>
        <a:xfrm>
          <a:off x="8644955" y="2547068"/>
          <a:ext cx="399741" cy="39974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pt-BR" sz="1800" kern="1200"/>
        </a:p>
      </dsp:txBody>
      <dsp:txXfrm>
        <a:off x="8734897" y="2547068"/>
        <a:ext cx="219857" cy="3008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A17D8-2C74-45DE-8AB4-C271A72FE0B2}">
      <dsp:nvSpPr>
        <dsp:cNvPr id="0" name=""/>
        <dsp:cNvSpPr/>
      </dsp:nvSpPr>
      <dsp:spPr>
        <a:xfrm>
          <a:off x="2598" y="0"/>
          <a:ext cx="3165505" cy="72361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pt-BR" sz="2700" kern="1200" dirty="0"/>
            <a:t>Banco de Dados</a:t>
          </a:r>
        </a:p>
      </dsp:txBody>
      <dsp:txXfrm>
        <a:off x="364408" y="0"/>
        <a:ext cx="2441886" cy="723619"/>
      </dsp:txXfrm>
    </dsp:sp>
    <dsp:sp modelId="{E1BB3AD7-C52F-47BE-A748-088E42EB5044}">
      <dsp:nvSpPr>
        <dsp:cNvPr id="0" name=""/>
        <dsp:cNvSpPr/>
      </dsp:nvSpPr>
      <dsp:spPr>
        <a:xfrm>
          <a:off x="2851553" y="0"/>
          <a:ext cx="3165505" cy="72361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pt-BR" sz="2700" kern="1200" dirty="0"/>
            <a:t>Dissertação</a:t>
          </a:r>
        </a:p>
      </dsp:txBody>
      <dsp:txXfrm>
        <a:off x="3213363" y="0"/>
        <a:ext cx="2441886" cy="723619"/>
      </dsp:txXfrm>
    </dsp:sp>
    <dsp:sp modelId="{DBDE9B24-EE50-4EC8-919C-754A13628B51}">
      <dsp:nvSpPr>
        <dsp:cNvPr id="0" name=""/>
        <dsp:cNvSpPr/>
      </dsp:nvSpPr>
      <dsp:spPr>
        <a:xfrm>
          <a:off x="5700508" y="0"/>
          <a:ext cx="3165505" cy="72361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pt-BR" sz="2700" kern="1200" dirty="0"/>
            <a:t>Aplicação Real</a:t>
          </a:r>
        </a:p>
      </dsp:txBody>
      <dsp:txXfrm>
        <a:off x="6062318" y="0"/>
        <a:ext cx="2441886" cy="723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820C3-0914-47A3-8FBB-343053443A64}">
      <dsp:nvSpPr>
        <dsp:cNvPr id="0" name=""/>
        <dsp:cNvSpPr/>
      </dsp:nvSpPr>
      <dsp:spPr>
        <a:xfrm>
          <a:off x="1686181" y="1455925"/>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t-BR" sz="1200" kern="1200" dirty="0"/>
            <a:t>Frente Rodoviária</a:t>
          </a:r>
        </a:p>
      </dsp:txBody>
      <dsp:txXfrm>
        <a:off x="1699605" y="1469349"/>
        <a:ext cx="889784" cy="431468"/>
      </dsp:txXfrm>
    </dsp:sp>
    <dsp:sp modelId="{210B55BA-8564-4A4E-8520-A48C2A0032AC}">
      <dsp:nvSpPr>
        <dsp:cNvPr id="0" name=""/>
        <dsp:cNvSpPr/>
      </dsp:nvSpPr>
      <dsp:spPr>
        <a:xfrm rot="17500715">
          <a:off x="2289858" y="1216373"/>
          <a:ext cx="992565" cy="15058"/>
        </a:xfrm>
        <a:custGeom>
          <a:avLst/>
          <a:gdLst/>
          <a:ahLst/>
          <a:cxnLst/>
          <a:rect l="0" t="0" r="0" b="0"/>
          <a:pathLst>
            <a:path>
              <a:moveTo>
                <a:pt x="0" y="7529"/>
              </a:moveTo>
              <a:lnTo>
                <a:pt x="992565" y="752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2761326" y="1199088"/>
        <a:ext cx="49628" cy="49628"/>
      </dsp:txXfrm>
    </dsp:sp>
    <dsp:sp modelId="{8871427C-9FAA-4F4D-B9A6-5DF3A1DD405D}">
      <dsp:nvSpPr>
        <dsp:cNvPr id="0" name=""/>
        <dsp:cNvSpPr/>
      </dsp:nvSpPr>
      <dsp:spPr>
        <a:xfrm>
          <a:off x="2969467" y="533563"/>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Calibração </a:t>
          </a:r>
          <a:r>
            <a:rPr lang="pt-BR" sz="1100" kern="1200" dirty="0" err="1"/>
            <a:t>MeDiNa</a:t>
          </a:r>
          <a:endParaRPr lang="pt-BR" sz="1100" kern="1200" dirty="0"/>
        </a:p>
      </dsp:txBody>
      <dsp:txXfrm>
        <a:off x="2982891" y="546987"/>
        <a:ext cx="889784" cy="431468"/>
      </dsp:txXfrm>
    </dsp:sp>
    <dsp:sp modelId="{3F2BF51E-C761-416C-B3B3-89699805F4EC}">
      <dsp:nvSpPr>
        <dsp:cNvPr id="0" name=""/>
        <dsp:cNvSpPr/>
      </dsp:nvSpPr>
      <dsp:spPr>
        <a:xfrm rot="18289469">
          <a:off x="3748400" y="491660"/>
          <a:ext cx="642052" cy="15058"/>
        </a:xfrm>
        <a:custGeom>
          <a:avLst/>
          <a:gdLst/>
          <a:ahLst/>
          <a:cxnLst/>
          <a:rect l="0" t="0" r="0" b="0"/>
          <a:pathLst>
            <a:path>
              <a:moveTo>
                <a:pt x="0" y="7529"/>
              </a:moveTo>
              <a:lnTo>
                <a:pt x="642052"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53375" y="483138"/>
        <a:ext cx="32102" cy="32102"/>
      </dsp:txXfrm>
    </dsp:sp>
    <dsp:sp modelId="{0C224558-FB46-4482-8180-69386A1263FC}">
      <dsp:nvSpPr>
        <dsp:cNvPr id="0" name=""/>
        <dsp:cNvSpPr/>
      </dsp:nvSpPr>
      <dsp:spPr>
        <a:xfrm>
          <a:off x="4252753" y="6499"/>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Lucas Andrade (USP)</a:t>
          </a:r>
        </a:p>
      </dsp:txBody>
      <dsp:txXfrm>
        <a:off x="4266177" y="19923"/>
        <a:ext cx="889784" cy="431468"/>
      </dsp:txXfrm>
    </dsp:sp>
    <dsp:sp modelId="{642800E4-1559-4EF2-A3E6-AB6FAA82493D}">
      <dsp:nvSpPr>
        <dsp:cNvPr id="0" name=""/>
        <dsp:cNvSpPr/>
      </dsp:nvSpPr>
      <dsp:spPr>
        <a:xfrm>
          <a:off x="5169386" y="228128"/>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5343546" y="226491"/>
        <a:ext cx="18332" cy="18332"/>
      </dsp:txXfrm>
    </dsp:sp>
    <dsp:sp modelId="{CD1BB0EB-2765-457C-ABBA-D194504E5F6A}">
      <dsp:nvSpPr>
        <dsp:cNvPr id="0" name=""/>
        <dsp:cNvSpPr/>
      </dsp:nvSpPr>
      <dsp:spPr>
        <a:xfrm>
          <a:off x="5536039" y="6499"/>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Lucas </a:t>
          </a:r>
          <a:r>
            <a:rPr lang="pt-BR" sz="1100" kern="1200" dirty="0" err="1"/>
            <a:t>Arede</a:t>
          </a:r>
          <a:r>
            <a:rPr lang="pt-BR" sz="1100" kern="1200" dirty="0"/>
            <a:t> (UnB)</a:t>
          </a:r>
        </a:p>
      </dsp:txBody>
      <dsp:txXfrm>
        <a:off x="5549463" y="19923"/>
        <a:ext cx="889784" cy="431468"/>
      </dsp:txXfrm>
    </dsp:sp>
    <dsp:sp modelId="{782DFC53-0137-4F38-BC08-6B5EEF8E02EE}">
      <dsp:nvSpPr>
        <dsp:cNvPr id="0" name=""/>
        <dsp:cNvSpPr/>
      </dsp:nvSpPr>
      <dsp:spPr>
        <a:xfrm>
          <a:off x="3886100" y="755192"/>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60260" y="753555"/>
        <a:ext cx="18332" cy="18332"/>
      </dsp:txXfrm>
    </dsp:sp>
    <dsp:sp modelId="{2C085DBB-050B-4242-85F0-9B61D2785354}">
      <dsp:nvSpPr>
        <dsp:cNvPr id="0" name=""/>
        <dsp:cNvSpPr/>
      </dsp:nvSpPr>
      <dsp:spPr>
        <a:xfrm>
          <a:off x="4252753" y="533563"/>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Pablo </a:t>
          </a:r>
          <a:r>
            <a:rPr lang="pt-BR" sz="1100" kern="1200" dirty="0" err="1"/>
            <a:t>Vestena</a:t>
          </a:r>
          <a:r>
            <a:rPr lang="pt-BR" sz="1100" kern="1200" dirty="0"/>
            <a:t> (UFSM)</a:t>
          </a:r>
        </a:p>
      </dsp:txBody>
      <dsp:txXfrm>
        <a:off x="4266177" y="546987"/>
        <a:ext cx="889784" cy="431468"/>
      </dsp:txXfrm>
    </dsp:sp>
    <dsp:sp modelId="{0DE5DD5C-DAB5-4071-81E3-D7C6B73C2480}">
      <dsp:nvSpPr>
        <dsp:cNvPr id="0" name=""/>
        <dsp:cNvSpPr/>
      </dsp:nvSpPr>
      <dsp:spPr>
        <a:xfrm rot="3310531">
          <a:off x="3748400" y="1018724"/>
          <a:ext cx="642052" cy="15058"/>
        </a:xfrm>
        <a:custGeom>
          <a:avLst/>
          <a:gdLst/>
          <a:ahLst/>
          <a:cxnLst/>
          <a:rect l="0" t="0" r="0" b="0"/>
          <a:pathLst>
            <a:path>
              <a:moveTo>
                <a:pt x="0" y="7529"/>
              </a:moveTo>
              <a:lnTo>
                <a:pt x="642052"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53375" y="1010202"/>
        <a:ext cx="32102" cy="32102"/>
      </dsp:txXfrm>
    </dsp:sp>
    <dsp:sp modelId="{75411BD6-B928-404C-B7BC-6FBB64D9547E}">
      <dsp:nvSpPr>
        <dsp:cNvPr id="0" name=""/>
        <dsp:cNvSpPr/>
      </dsp:nvSpPr>
      <dsp:spPr>
        <a:xfrm>
          <a:off x="4252753" y="1060627"/>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Maurício (UFSM)</a:t>
          </a:r>
        </a:p>
      </dsp:txBody>
      <dsp:txXfrm>
        <a:off x="4266177" y="1074051"/>
        <a:ext cx="889784" cy="431468"/>
      </dsp:txXfrm>
    </dsp:sp>
    <dsp:sp modelId="{87328539-166E-4B3E-A63B-7D8378B3194C}">
      <dsp:nvSpPr>
        <dsp:cNvPr id="0" name=""/>
        <dsp:cNvSpPr/>
      </dsp:nvSpPr>
      <dsp:spPr>
        <a:xfrm>
          <a:off x="5169386" y="1282256"/>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5343546" y="1280619"/>
        <a:ext cx="18332" cy="18332"/>
      </dsp:txXfrm>
    </dsp:sp>
    <dsp:sp modelId="{3704F8DA-0BD3-480C-B27F-42AEBAD490C0}">
      <dsp:nvSpPr>
        <dsp:cNvPr id="0" name=""/>
        <dsp:cNvSpPr/>
      </dsp:nvSpPr>
      <dsp:spPr>
        <a:xfrm>
          <a:off x="5536039" y="1060627"/>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Jéssica Nascimento (UFSM)</a:t>
          </a:r>
        </a:p>
      </dsp:txBody>
      <dsp:txXfrm>
        <a:off x="5549463" y="1074051"/>
        <a:ext cx="889784" cy="431468"/>
      </dsp:txXfrm>
    </dsp:sp>
    <dsp:sp modelId="{BFC7A53B-D171-4D21-806B-57104618E4E3}">
      <dsp:nvSpPr>
        <dsp:cNvPr id="0" name=""/>
        <dsp:cNvSpPr/>
      </dsp:nvSpPr>
      <dsp:spPr>
        <a:xfrm rot="1186030">
          <a:off x="2591335" y="1743437"/>
          <a:ext cx="389611" cy="15058"/>
        </a:xfrm>
        <a:custGeom>
          <a:avLst/>
          <a:gdLst/>
          <a:ahLst/>
          <a:cxnLst/>
          <a:rect l="0" t="0" r="0" b="0"/>
          <a:pathLst>
            <a:path>
              <a:moveTo>
                <a:pt x="0" y="7529"/>
              </a:moveTo>
              <a:lnTo>
                <a:pt x="389611" y="752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2776400" y="1741226"/>
        <a:ext cx="19480" cy="19480"/>
      </dsp:txXfrm>
    </dsp:sp>
    <dsp:sp modelId="{17C9DF57-C6B1-4249-8628-4425AAAD10F3}">
      <dsp:nvSpPr>
        <dsp:cNvPr id="0" name=""/>
        <dsp:cNvSpPr/>
      </dsp:nvSpPr>
      <dsp:spPr>
        <a:xfrm>
          <a:off x="2969467" y="1587691"/>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Ferramentas do programa</a:t>
          </a:r>
        </a:p>
      </dsp:txBody>
      <dsp:txXfrm>
        <a:off x="2982891" y="1601115"/>
        <a:ext cx="889784" cy="431468"/>
      </dsp:txXfrm>
    </dsp:sp>
    <dsp:sp modelId="{E9C46793-C5A7-4960-BE48-5FD2A45795B4}">
      <dsp:nvSpPr>
        <dsp:cNvPr id="0" name=""/>
        <dsp:cNvSpPr/>
      </dsp:nvSpPr>
      <dsp:spPr>
        <a:xfrm>
          <a:off x="3886100" y="1809320"/>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60260" y="1807683"/>
        <a:ext cx="18332" cy="18332"/>
      </dsp:txXfrm>
    </dsp:sp>
    <dsp:sp modelId="{197959C2-3D1F-4B95-8E56-0F07F39C275B}">
      <dsp:nvSpPr>
        <dsp:cNvPr id="0" name=""/>
        <dsp:cNvSpPr/>
      </dsp:nvSpPr>
      <dsp:spPr>
        <a:xfrm>
          <a:off x="4252753" y="1587691"/>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Clara Toffoli (UnB</a:t>
          </a:r>
          <a:r>
            <a:rPr lang="pt-BR" sz="1200" kern="1200" dirty="0"/>
            <a:t>)</a:t>
          </a:r>
        </a:p>
      </dsp:txBody>
      <dsp:txXfrm>
        <a:off x="4266177" y="1601115"/>
        <a:ext cx="889784" cy="431468"/>
      </dsp:txXfrm>
    </dsp:sp>
    <dsp:sp modelId="{95B08A62-2CE0-4B15-8D64-D9B91F9F9877}">
      <dsp:nvSpPr>
        <dsp:cNvPr id="0" name=""/>
        <dsp:cNvSpPr/>
      </dsp:nvSpPr>
      <dsp:spPr>
        <a:xfrm rot="4099285">
          <a:off x="2289858" y="2138735"/>
          <a:ext cx="992565" cy="15058"/>
        </a:xfrm>
        <a:custGeom>
          <a:avLst/>
          <a:gdLst/>
          <a:ahLst/>
          <a:cxnLst/>
          <a:rect l="0" t="0" r="0" b="0"/>
          <a:pathLst>
            <a:path>
              <a:moveTo>
                <a:pt x="0" y="7529"/>
              </a:moveTo>
              <a:lnTo>
                <a:pt x="992565" y="752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2761326" y="2121450"/>
        <a:ext cx="49628" cy="49628"/>
      </dsp:txXfrm>
    </dsp:sp>
    <dsp:sp modelId="{0B568A3C-7432-498C-8240-EBBCA7B26EDF}">
      <dsp:nvSpPr>
        <dsp:cNvPr id="0" name=""/>
        <dsp:cNvSpPr/>
      </dsp:nvSpPr>
      <dsp:spPr>
        <a:xfrm>
          <a:off x="2969467" y="2378287"/>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Ampliação do banco de dados</a:t>
          </a:r>
        </a:p>
      </dsp:txBody>
      <dsp:txXfrm>
        <a:off x="2982891" y="2391711"/>
        <a:ext cx="889784" cy="431468"/>
      </dsp:txXfrm>
    </dsp:sp>
    <dsp:sp modelId="{7767D07F-8AC0-4ED3-97CD-77FD91C94D40}">
      <dsp:nvSpPr>
        <dsp:cNvPr id="0" name=""/>
        <dsp:cNvSpPr/>
      </dsp:nvSpPr>
      <dsp:spPr>
        <a:xfrm rot="21490881">
          <a:off x="3886010" y="2594274"/>
          <a:ext cx="355548" cy="15058"/>
        </a:xfrm>
        <a:custGeom>
          <a:avLst/>
          <a:gdLst/>
          <a:ahLst/>
          <a:cxnLst/>
          <a:rect l="0" t="0" r="0" b="0"/>
          <a:pathLst>
            <a:path>
              <a:moveTo>
                <a:pt x="0" y="7529"/>
              </a:moveTo>
              <a:lnTo>
                <a:pt x="355548"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54896" y="2592914"/>
        <a:ext cx="17777" cy="17777"/>
      </dsp:txXfrm>
    </dsp:sp>
    <dsp:sp modelId="{5CE09E3F-45B3-4B50-913C-60301FB175A9}">
      <dsp:nvSpPr>
        <dsp:cNvPr id="0" name=""/>
        <dsp:cNvSpPr/>
      </dsp:nvSpPr>
      <dsp:spPr>
        <a:xfrm>
          <a:off x="4241469" y="2367003"/>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Letícia Nunes (UnB)</a:t>
          </a:r>
        </a:p>
      </dsp:txBody>
      <dsp:txXfrm>
        <a:off x="4254893" y="2380427"/>
        <a:ext cx="889784" cy="431468"/>
      </dsp:txXfrm>
    </dsp:sp>
    <dsp:sp modelId="{547081F8-0954-4F33-BBC9-5AACB0CD246D}">
      <dsp:nvSpPr>
        <dsp:cNvPr id="0" name=""/>
        <dsp:cNvSpPr/>
      </dsp:nvSpPr>
      <dsp:spPr>
        <a:xfrm rot="19576769">
          <a:off x="5119878" y="2462508"/>
          <a:ext cx="454384" cy="15058"/>
        </a:xfrm>
        <a:custGeom>
          <a:avLst/>
          <a:gdLst/>
          <a:ahLst/>
          <a:cxnLst/>
          <a:rect l="0" t="0" r="0" b="0"/>
          <a:pathLst>
            <a:path>
              <a:moveTo>
                <a:pt x="0" y="7529"/>
              </a:moveTo>
              <a:lnTo>
                <a:pt x="454384"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5335711" y="2458678"/>
        <a:ext cx="22719" cy="22719"/>
      </dsp:txXfrm>
    </dsp:sp>
    <dsp:sp modelId="{7F660D54-0BDC-474E-BF14-AFED1B93C08E}">
      <dsp:nvSpPr>
        <dsp:cNvPr id="0" name=""/>
        <dsp:cNvSpPr/>
      </dsp:nvSpPr>
      <dsp:spPr>
        <a:xfrm>
          <a:off x="5536039" y="2114755"/>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Isabela Silva de Carvalho (UnB)</a:t>
          </a:r>
        </a:p>
      </dsp:txBody>
      <dsp:txXfrm>
        <a:off x="5549463" y="2128179"/>
        <a:ext cx="889784" cy="431468"/>
      </dsp:txXfrm>
    </dsp:sp>
    <dsp:sp modelId="{DD12C02D-24EF-4CD2-91E1-A73D6538396E}">
      <dsp:nvSpPr>
        <dsp:cNvPr id="0" name=""/>
        <dsp:cNvSpPr/>
      </dsp:nvSpPr>
      <dsp:spPr>
        <a:xfrm rot="2161360">
          <a:off x="5113426" y="2726040"/>
          <a:ext cx="467290" cy="15058"/>
        </a:xfrm>
        <a:custGeom>
          <a:avLst/>
          <a:gdLst/>
          <a:ahLst/>
          <a:cxnLst/>
          <a:rect l="0" t="0" r="0" b="0"/>
          <a:pathLst>
            <a:path>
              <a:moveTo>
                <a:pt x="0" y="7529"/>
              </a:moveTo>
              <a:lnTo>
                <a:pt x="467290"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5335388" y="2721887"/>
        <a:ext cx="23364" cy="23364"/>
      </dsp:txXfrm>
    </dsp:sp>
    <dsp:sp modelId="{8C8B218E-2315-43C7-A71C-415764111AE9}">
      <dsp:nvSpPr>
        <dsp:cNvPr id="0" name=""/>
        <dsp:cNvSpPr/>
      </dsp:nvSpPr>
      <dsp:spPr>
        <a:xfrm>
          <a:off x="5536039" y="2641819"/>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Lara Pitangui (UnB)</a:t>
          </a:r>
        </a:p>
      </dsp:txBody>
      <dsp:txXfrm>
        <a:off x="5549463" y="2655243"/>
        <a:ext cx="889784" cy="431468"/>
      </dsp:txXfrm>
    </dsp:sp>
    <dsp:sp modelId="{057CA96E-AEDE-46AA-A093-2CBB612D38DE}">
      <dsp:nvSpPr>
        <dsp:cNvPr id="0" name=""/>
        <dsp:cNvSpPr/>
      </dsp:nvSpPr>
      <dsp:spPr>
        <a:xfrm>
          <a:off x="1686181" y="4223010"/>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pt-BR" sz="1200" kern="1200" dirty="0"/>
            <a:t>Frente Ferroviária</a:t>
          </a:r>
        </a:p>
      </dsp:txBody>
      <dsp:txXfrm>
        <a:off x="1699605" y="4236434"/>
        <a:ext cx="889784" cy="431468"/>
      </dsp:txXfrm>
    </dsp:sp>
    <dsp:sp modelId="{81688D12-2EC4-4246-AD8C-E6A8907A3B40}">
      <dsp:nvSpPr>
        <dsp:cNvPr id="0" name=""/>
        <dsp:cNvSpPr/>
      </dsp:nvSpPr>
      <dsp:spPr>
        <a:xfrm rot="17621460">
          <a:off x="2335443" y="4035344"/>
          <a:ext cx="893924" cy="15058"/>
        </a:xfrm>
        <a:custGeom>
          <a:avLst/>
          <a:gdLst/>
          <a:ahLst/>
          <a:cxnLst/>
          <a:rect l="0" t="0" r="0" b="0"/>
          <a:pathLst>
            <a:path>
              <a:moveTo>
                <a:pt x="0" y="7529"/>
              </a:moveTo>
              <a:lnTo>
                <a:pt x="893924" y="752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2760057" y="4020526"/>
        <a:ext cx="44696" cy="44696"/>
      </dsp:txXfrm>
    </dsp:sp>
    <dsp:sp modelId="{E2174211-C002-42C5-9BC3-6C5B55EA2D83}">
      <dsp:nvSpPr>
        <dsp:cNvPr id="0" name=""/>
        <dsp:cNvSpPr/>
      </dsp:nvSpPr>
      <dsp:spPr>
        <a:xfrm>
          <a:off x="2961997" y="3404421"/>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pt-BR" sz="1050" kern="1200" dirty="0"/>
            <a:t>Instrumentação de trecho</a:t>
          </a:r>
        </a:p>
      </dsp:txBody>
      <dsp:txXfrm>
        <a:off x="2975421" y="3417845"/>
        <a:ext cx="889784" cy="431468"/>
      </dsp:txXfrm>
    </dsp:sp>
    <dsp:sp modelId="{DD55AC7B-6805-4710-924F-7CA9741D1F06}">
      <dsp:nvSpPr>
        <dsp:cNvPr id="0" name=""/>
        <dsp:cNvSpPr/>
      </dsp:nvSpPr>
      <dsp:spPr>
        <a:xfrm rot="18411406">
          <a:off x="3753826" y="3376515"/>
          <a:ext cx="623730" cy="15058"/>
        </a:xfrm>
        <a:custGeom>
          <a:avLst/>
          <a:gdLst/>
          <a:ahLst/>
          <a:cxnLst/>
          <a:rect l="0" t="0" r="0" b="0"/>
          <a:pathLst>
            <a:path>
              <a:moveTo>
                <a:pt x="0" y="7529"/>
              </a:moveTo>
              <a:lnTo>
                <a:pt x="623730"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50098" y="3368451"/>
        <a:ext cx="31186" cy="31186"/>
      </dsp:txXfrm>
    </dsp:sp>
    <dsp:sp modelId="{774B6323-7167-495C-AC9B-672FCB4ADA06}">
      <dsp:nvSpPr>
        <dsp:cNvPr id="0" name=""/>
        <dsp:cNvSpPr/>
      </dsp:nvSpPr>
      <dsp:spPr>
        <a:xfrm>
          <a:off x="4252753" y="2905351"/>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Mayara Souza Gomes (UnB)</a:t>
          </a:r>
        </a:p>
      </dsp:txBody>
      <dsp:txXfrm>
        <a:off x="4266177" y="2918775"/>
        <a:ext cx="889784" cy="431468"/>
      </dsp:txXfrm>
    </dsp:sp>
    <dsp:sp modelId="{A154E4F8-5AC6-47E7-AA4F-FC2FFEBB8861}">
      <dsp:nvSpPr>
        <dsp:cNvPr id="0" name=""/>
        <dsp:cNvSpPr/>
      </dsp:nvSpPr>
      <dsp:spPr>
        <a:xfrm rot="256752">
          <a:off x="3878106" y="3640047"/>
          <a:ext cx="375169" cy="15058"/>
        </a:xfrm>
        <a:custGeom>
          <a:avLst/>
          <a:gdLst/>
          <a:ahLst/>
          <a:cxnLst/>
          <a:rect l="0" t="0" r="0" b="0"/>
          <a:pathLst>
            <a:path>
              <a:moveTo>
                <a:pt x="0" y="7529"/>
              </a:moveTo>
              <a:lnTo>
                <a:pt x="375169"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56312" y="3638197"/>
        <a:ext cx="18758" cy="18758"/>
      </dsp:txXfrm>
    </dsp:sp>
    <dsp:sp modelId="{9429DFB9-AF5E-4934-BF2B-89FD1076FE0E}">
      <dsp:nvSpPr>
        <dsp:cNvPr id="0" name=""/>
        <dsp:cNvSpPr/>
      </dsp:nvSpPr>
      <dsp:spPr>
        <a:xfrm>
          <a:off x="4252753" y="3432415"/>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Humberto Laranjeira de Souza (UnB)</a:t>
          </a:r>
        </a:p>
      </dsp:txBody>
      <dsp:txXfrm>
        <a:off x="4266177" y="3445839"/>
        <a:ext cx="889784" cy="431468"/>
      </dsp:txXfrm>
    </dsp:sp>
    <dsp:sp modelId="{1141A7D6-2563-4D17-B1EC-16071608F30E}">
      <dsp:nvSpPr>
        <dsp:cNvPr id="0" name=""/>
        <dsp:cNvSpPr/>
      </dsp:nvSpPr>
      <dsp:spPr>
        <a:xfrm rot="3361139">
          <a:off x="3731006" y="3903578"/>
          <a:ext cx="669371" cy="15058"/>
        </a:xfrm>
        <a:custGeom>
          <a:avLst/>
          <a:gdLst/>
          <a:ahLst/>
          <a:cxnLst/>
          <a:rect l="0" t="0" r="0" b="0"/>
          <a:pathLst>
            <a:path>
              <a:moveTo>
                <a:pt x="0" y="7529"/>
              </a:moveTo>
              <a:lnTo>
                <a:pt x="669371"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48957" y="3894373"/>
        <a:ext cx="33468" cy="33468"/>
      </dsp:txXfrm>
    </dsp:sp>
    <dsp:sp modelId="{490DD95C-2020-41D1-B717-EA58F01D8802}">
      <dsp:nvSpPr>
        <dsp:cNvPr id="0" name=""/>
        <dsp:cNvSpPr/>
      </dsp:nvSpPr>
      <dsp:spPr>
        <a:xfrm>
          <a:off x="4252753" y="3959478"/>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Douglas de Castro Mendes (</a:t>
          </a:r>
          <a:r>
            <a:rPr lang="pt-BR" sz="1100" kern="1200" dirty="0" err="1"/>
            <a:t>Ufjf</a:t>
          </a:r>
          <a:r>
            <a:rPr lang="pt-BR" sz="1100" kern="1200" dirty="0"/>
            <a:t>)</a:t>
          </a:r>
        </a:p>
      </dsp:txBody>
      <dsp:txXfrm>
        <a:off x="4266177" y="3972902"/>
        <a:ext cx="889784" cy="431468"/>
      </dsp:txXfrm>
    </dsp:sp>
    <dsp:sp modelId="{97D110D8-18B4-4C17-B7A6-AE59168DD675}">
      <dsp:nvSpPr>
        <dsp:cNvPr id="0" name=""/>
        <dsp:cNvSpPr/>
      </dsp:nvSpPr>
      <dsp:spPr>
        <a:xfrm rot="2142401">
          <a:off x="2560373" y="4576405"/>
          <a:ext cx="451534" cy="15058"/>
        </a:xfrm>
        <a:custGeom>
          <a:avLst/>
          <a:gdLst/>
          <a:ahLst/>
          <a:cxnLst/>
          <a:rect l="0" t="0" r="0" b="0"/>
          <a:pathLst>
            <a:path>
              <a:moveTo>
                <a:pt x="0" y="7529"/>
              </a:moveTo>
              <a:lnTo>
                <a:pt x="451534" y="752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2774852" y="4572646"/>
        <a:ext cx="22576" cy="22576"/>
      </dsp:txXfrm>
    </dsp:sp>
    <dsp:sp modelId="{5A507F96-B6CD-4781-A5FB-B8108243DB1B}">
      <dsp:nvSpPr>
        <dsp:cNvPr id="0" name=""/>
        <dsp:cNvSpPr/>
      </dsp:nvSpPr>
      <dsp:spPr>
        <a:xfrm>
          <a:off x="2969467" y="4486542"/>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Modelo físico</a:t>
          </a:r>
        </a:p>
      </dsp:txBody>
      <dsp:txXfrm>
        <a:off x="2982891" y="4499966"/>
        <a:ext cx="889784" cy="431468"/>
      </dsp:txXfrm>
    </dsp:sp>
    <dsp:sp modelId="{E300E647-B456-4B29-A588-ECEA7A9B0F61}">
      <dsp:nvSpPr>
        <dsp:cNvPr id="0" name=""/>
        <dsp:cNvSpPr/>
      </dsp:nvSpPr>
      <dsp:spPr>
        <a:xfrm>
          <a:off x="3886100" y="4708171"/>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60260" y="4706534"/>
        <a:ext cx="18332" cy="18332"/>
      </dsp:txXfrm>
    </dsp:sp>
    <dsp:sp modelId="{1FB995FD-F86C-43C4-869F-D171F86F5864}">
      <dsp:nvSpPr>
        <dsp:cNvPr id="0" name=""/>
        <dsp:cNvSpPr/>
      </dsp:nvSpPr>
      <dsp:spPr>
        <a:xfrm>
          <a:off x="4252753" y="4486542"/>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Ivonne Gutiérrez Góngora (UnB</a:t>
          </a:r>
          <a:r>
            <a:rPr lang="pt-BR" sz="1200" kern="1200" dirty="0"/>
            <a:t>)</a:t>
          </a:r>
        </a:p>
      </dsp:txBody>
      <dsp:txXfrm>
        <a:off x="4266177" y="4499966"/>
        <a:ext cx="889784" cy="431468"/>
      </dsp:txXfrm>
    </dsp:sp>
    <dsp:sp modelId="{15DD295B-DDA7-4FC1-869E-3F6653B727A1}">
      <dsp:nvSpPr>
        <dsp:cNvPr id="0" name=""/>
        <dsp:cNvSpPr/>
      </dsp:nvSpPr>
      <dsp:spPr>
        <a:xfrm>
          <a:off x="5169386" y="4708171"/>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5343546" y="4706534"/>
        <a:ext cx="18332" cy="18332"/>
      </dsp:txXfrm>
    </dsp:sp>
    <dsp:sp modelId="{EB3E200B-7A2D-40C1-918C-4BBE11D383FD}">
      <dsp:nvSpPr>
        <dsp:cNvPr id="0" name=""/>
        <dsp:cNvSpPr/>
      </dsp:nvSpPr>
      <dsp:spPr>
        <a:xfrm>
          <a:off x="5536039" y="4486542"/>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Thompson Martinez (UnB)</a:t>
          </a:r>
        </a:p>
      </dsp:txBody>
      <dsp:txXfrm>
        <a:off x="5549463" y="4499966"/>
        <a:ext cx="889784" cy="431468"/>
      </dsp:txXfrm>
    </dsp:sp>
    <dsp:sp modelId="{797073AE-D1C4-46E4-A365-A7845FF15D78}">
      <dsp:nvSpPr>
        <dsp:cNvPr id="0" name=""/>
        <dsp:cNvSpPr/>
      </dsp:nvSpPr>
      <dsp:spPr>
        <a:xfrm rot="3907178">
          <a:off x="2350401" y="4839937"/>
          <a:ext cx="871479" cy="15058"/>
        </a:xfrm>
        <a:custGeom>
          <a:avLst/>
          <a:gdLst/>
          <a:ahLst/>
          <a:cxnLst/>
          <a:rect l="0" t="0" r="0" b="0"/>
          <a:pathLst>
            <a:path>
              <a:moveTo>
                <a:pt x="0" y="7529"/>
              </a:moveTo>
              <a:lnTo>
                <a:pt x="871479" y="752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2764354" y="4825680"/>
        <a:ext cx="43573" cy="43573"/>
      </dsp:txXfrm>
    </dsp:sp>
    <dsp:sp modelId="{1FBD3DD8-EFAD-4FCE-BD9D-59688E8147E6}">
      <dsp:nvSpPr>
        <dsp:cNvPr id="0" name=""/>
        <dsp:cNvSpPr/>
      </dsp:nvSpPr>
      <dsp:spPr>
        <a:xfrm>
          <a:off x="2969467" y="5013606"/>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pt-BR" sz="1000" kern="1200" dirty="0"/>
            <a:t>Geossintéticos em drenagem e filtração</a:t>
          </a:r>
        </a:p>
      </dsp:txBody>
      <dsp:txXfrm>
        <a:off x="2982891" y="5027030"/>
        <a:ext cx="889784" cy="431468"/>
      </dsp:txXfrm>
    </dsp:sp>
    <dsp:sp modelId="{95EA2722-9425-4BDF-8F1D-8F62D1263BE8}">
      <dsp:nvSpPr>
        <dsp:cNvPr id="0" name=""/>
        <dsp:cNvSpPr/>
      </dsp:nvSpPr>
      <dsp:spPr>
        <a:xfrm>
          <a:off x="3886100" y="5235235"/>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4060260" y="5233598"/>
        <a:ext cx="18332" cy="18332"/>
      </dsp:txXfrm>
    </dsp:sp>
    <dsp:sp modelId="{3290E86F-76D9-4E2F-A277-2FAD7778626D}">
      <dsp:nvSpPr>
        <dsp:cNvPr id="0" name=""/>
        <dsp:cNvSpPr/>
      </dsp:nvSpPr>
      <dsp:spPr>
        <a:xfrm>
          <a:off x="4252753" y="5013606"/>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Matheus Viana Souza (UnB)</a:t>
          </a:r>
        </a:p>
      </dsp:txBody>
      <dsp:txXfrm>
        <a:off x="4266177" y="5027030"/>
        <a:ext cx="889784" cy="431468"/>
      </dsp:txXfrm>
    </dsp:sp>
    <dsp:sp modelId="{C9CC2D78-07E6-4EFD-B5EC-A30BC9265CCA}">
      <dsp:nvSpPr>
        <dsp:cNvPr id="0" name=""/>
        <dsp:cNvSpPr/>
      </dsp:nvSpPr>
      <dsp:spPr>
        <a:xfrm>
          <a:off x="5169386" y="5235235"/>
          <a:ext cx="366653" cy="15058"/>
        </a:xfrm>
        <a:custGeom>
          <a:avLst/>
          <a:gdLst/>
          <a:ahLst/>
          <a:cxnLst/>
          <a:rect l="0" t="0" r="0" b="0"/>
          <a:pathLst>
            <a:path>
              <a:moveTo>
                <a:pt x="0" y="7529"/>
              </a:moveTo>
              <a:lnTo>
                <a:pt x="366653" y="7529"/>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5343546" y="5233598"/>
        <a:ext cx="18332" cy="18332"/>
      </dsp:txXfrm>
    </dsp:sp>
    <dsp:sp modelId="{917E52FB-A63F-4A71-A46F-EDB3BC830B1E}">
      <dsp:nvSpPr>
        <dsp:cNvPr id="0" name=""/>
        <dsp:cNvSpPr/>
      </dsp:nvSpPr>
      <dsp:spPr>
        <a:xfrm>
          <a:off x="5536039" y="5013606"/>
          <a:ext cx="916632" cy="458316"/>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pt-BR" sz="1100" kern="1200" dirty="0"/>
            <a:t>Sabrina Medeiros Penasso (</a:t>
          </a:r>
          <a:r>
            <a:rPr lang="pt-BR" sz="1100" kern="1200" dirty="0" err="1"/>
            <a:t>UfJf</a:t>
          </a:r>
          <a:r>
            <a:rPr lang="pt-BR" sz="1200" kern="1200" dirty="0"/>
            <a:t>)</a:t>
          </a:r>
        </a:p>
      </dsp:txBody>
      <dsp:txXfrm>
        <a:off x="5549463" y="5027030"/>
        <a:ext cx="889784" cy="431468"/>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F00F57-B3FA-4E19-8924-86C25F21071D}" type="datetimeFigureOut">
              <a:rPr lang="pt-BR" smtClean="0"/>
              <a:t>31/03/2022</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A8B19F-20C7-4085-9E2D-441ECA407C0A}" type="slidenum">
              <a:rPr lang="pt-BR" smtClean="0"/>
              <a:t>‹nº›</a:t>
            </a:fld>
            <a:endParaRPr lang="pt-BR"/>
          </a:p>
        </p:txBody>
      </p:sp>
    </p:spTree>
    <p:extLst>
      <p:ext uri="{BB962C8B-B14F-4D97-AF65-F5344CB8AC3E}">
        <p14:creationId xmlns:p14="http://schemas.microsoft.com/office/powerpoint/2010/main" val="320150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Os dois eixos de trabalho do projeto. Parcerias institucionais importantes que seguem o estado da arte em técnica e pesquisa no Brasil.</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2</a:t>
            </a:fld>
            <a:endParaRPr lang="pt-BR"/>
          </a:p>
        </p:txBody>
      </p:sp>
    </p:spTree>
    <p:extLst>
      <p:ext uri="{BB962C8B-B14F-4D97-AF65-F5344CB8AC3E}">
        <p14:creationId xmlns:p14="http://schemas.microsoft.com/office/powerpoint/2010/main" val="3033591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Algumas imagens que mostram os detalhes dos materiais granulares e da camada de revestimento nos diferentes segmentos experimentais.</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11</a:t>
            </a:fld>
            <a:endParaRPr lang="pt-BR"/>
          </a:p>
        </p:txBody>
      </p:sp>
    </p:spTree>
    <p:extLst>
      <p:ext uri="{BB962C8B-B14F-4D97-AF65-F5344CB8AC3E}">
        <p14:creationId xmlns:p14="http://schemas.microsoft.com/office/powerpoint/2010/main" val="50553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Destaques para os principais acontecimentos na frente ferroviária até o momento.</a:t>
            </a:r>
          </a:p>
          <a:p>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12</a:t>
            </a:fld>
            <a:endParaRPr lang="pt-BR"/>
          </a:p>
        </p:txBody>
      </p:sp>
    </p:spTree>
    <p:extLst>
      <p:ext uri="{BB962C8B-B14F-4D97-AF65-F5344CB8AC3E}">
        <p14:creationId xmlns:p14="http://schemas.microsoft.com/office/powerpoint/2010/main" val="3099281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a:effectLst/>
                <a:latin typeface="Arial" panose="020B0604020202020204" pitchFamily="34" charset="0"/>
                <a:ea typeface="Calibri" panose="020F0502020204030204" pitchFamily="34" charset="0"/>
                <a:cs typeface="Times New Roman" panose="02020603050405020304" pitchFamily="18" charset="0"/>
              </a:rPr>
              <a:t>No projeto será avaliado o comportamento da superestrutura ferroviária, por meio de análises de resultados de ensaios de campo e laboratoriais e de monitorações de instrumentação.  Atualmente está sendo definida a localização dos trechos experimentais a partir do programa de instrumentação e monitoramento já definido. Destaca-se que serão instrumentadas cinco seções típicas de superestrutura ferroviária, a primeira será uma seção de referência e as outras quatro serão construídas com a utilização de geossintéticos como elemento de reforço. Uma seção será reforçada com geocélula e a outra com geogrelha, para conseguir determinar qual tipo de reforço apresenta um melhor comportamento em termos de melhor desempenho da estrutura ferroviária. Também serão estudadas duas seções com geotêxtil como elemento filtração e drenagem. </a:t>
            </a:r>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13</a:t>
            </a:fld>
            <a:endParaRPr lang="pt-BR"/>
          </a:p>
        </p:txBody>
      </p:sp>
    </p:spTree>
    <p:extLst>
      <p:ext uri="{BB962C8B-B14F-4D97-AF65-F5344CB8AC3E}">
        <p14:creationId xmlns:p14="http://schemas.microsoft.com/office/powerpoint/2010/main" val="1427357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a:effectLst/>
                <a:latin typeface="Arial" panose="020B0604020202020204" pitchFamily="34" charset="0"/>
                <a:ea typeface="Calibri" panose="020F0502020204030204" pitchFamily="34" charset="0"/>
              </a:rPr>
              <a:t>No slide é apresentado o projeto de instrumentação definido para os trechos experimentais. A superestrutura será instrumentada para monitorar as tensões e deformações mobilizadas nos elementos do pavimento da via férrea. No sublastro serão feitas pequenas cavas (20 cm de diâmetro), em pontos de interesse, até atingir uma profundidade de 10 a 15 cm abaixo subleito. Nestas cavas serão instalados os instrumentos de interface subleito-sublastro, objetivando medições de tensões (células de tensão total), deformações (perfis H instrumentados com </a:t>
            </a:r>
            <a:r>
              <a:rPr lang="pt-BR" sz="1800" dirty="0" err="1">
                <a:effectLst/>
                <a:latin typeface="Arial" panose="020B0604020202020204" pitchFamily="34" charset="0"/>
                <a:ea typeface="Calibri" panose="020F0502020204030204" pitchFamily="34" charset="0"/>
              </a:rPr>
              <a:t>strain</a:t>
            </a:r>
            <a:r>
              <a:rPr lang="pt-BR" sz="1800" dirty="0">
                <a:effectLst/>
                <a:latin typeface="Arial" panose="020B0604020202020204" pitchFamily="34" charset="0"/>
                <a:ea typeface="Calibri" panose="020F0502020204030204" pitchFamily="34" charset="0"/>
              </a:rPr>
              <a:t> </a:t>
            </a:r>
            <a:r>
              <a:rPr lang="pt-BR" sz="1800" dirty="0" err="1">
                <a:effectLst/>
                <a:latin typeface="Arial" panose="020B0604020202020204" pitchFamily="34" charset="0"/>
                <a:ea typeface="Calibri" panose="020F0502020204030204" pitchFamily="34" charset="0"/>
              </a:rPr>
              <a:t>gages</a:t>
            </a:r>
            <a:r>
              <a:rPr lang="pt-BR" sz="1800" dirty="0">
                <a:effectLst/>
                <a:latin typeface="Arial" panose="020B0604020202020204" pitchFamily="34" charset="0"/>
                <a:ea typeface="Calibri" panose="020F0502020204030204" pitchFamily="34" charset="0"/>
              </a:rPr>
              <a:t>) e umidade no solo (umidostatos). O procedimento será repetido no topo da camada de sublastro – serão feitas pequenas cavas no sublastro para instalação dos instrumentos de interface sublastro-lastro, objetivando as mesmas medições (tensões, deformações e umidade no solo).</a:t>
            </a:r>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14</a:t>
            </a:fld>
            <a:endParaRPr lang="pt-BR"/>
          </a:p>
        </p:txBody>
      </p:sp>
    </p:spTree>
    <p:extLst>
      <p:ext uri="{BB962C8B-B14F-4D97-AF65-F5344CB8AC3E}">
        <p14:creationId xmlns:p14="http://schemas.microsoft.com/office/powerpoint/2010/main" val="3556095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a:effectLst/>
                <a:latin typeface="Arial" panose="020B0604020202020204" pitchFamily="34" charset="0"/>
                <a:ea typeface="Calibri" panose="020F0502020204030204" pitchFamily="34" charset="0"/>
              </a:rPr>
              <a:t>Serão instaladas células de pressão em diferentes profundidades. O arranjo das direções células de pressão nas seções  objetiva a medição das tensões vertical e horizontal. Isso pode ser útil para avaliar as tensões confinantes de campo, visto que os módulos de resiliência das camadas granulares e de solos são função das tensões confinantes.</a:t>
            </a:r>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15</a:t>
            </a:fld>
            <a:endParaRPr lang="pt-BR"/>
          </a:p>
        </p:txBody>
      </p:sp>
    </p:spTree>
    <p:extLst>
      <p:ext uri="{BB962C8B-B14F-4D97-AF65-F5344CB8AC3E}">
        <p14:creationId xmlns:p14="http://schemas.microsoft.com/office/powerpoint/2010/main" val="2742494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lnSpc>
                <a:spcPct val="115000"/>
              </a:lnSpc>
            </a:pPr>
            <a:r>
              <a:rPr lang="pt-BR" sz="1800" dirty="0">
                <a:effectLst/>
                <a:latin typeface="Arial" panose="020B0604020202020204" pitchFamily="34" charset="0"/>
                <a:ea typeface="Calibri" panose="020F0502020204030204" pitchFamily="34" charset="0"/>
                <a:cs typeface="Times New Roman" panose="02020603050405020304" pitchFamily="18" charset="0"/>
              </a:rPr>
              <a:t>Como parte das medições a ser realizadas nos trechos experimentais tem-se a medição das deformações. A medição de deformações associada às tensões pode fornecer o módulo de elasticidade em diferentes cenários. Em se tratando de uma instrumentação </a:t>
            </a:r>
            <a:r>
              <a:rPr lang="pt-BR" sz="1800" i="1" dirty="0">
                <a:effectLst/>
                <a:latin typeface="Arial" panose="020B0604020202020204" pitchFamily="34" charset="0"/>
                <a:ea typeface="Calibri" panose="020F0502020204030204" pitchFamily="34" charset="0"/>
                <a:cs typeface="Times New Roman" panose="02020603050405020304" pitchFamily="18" charset="0"/>
              </a:rPr>
              <a:t>in situ</a:t>
            </a:r>
            <a:r>
              <a:rPr lang="pt-BR" sz="1800" dirty="0">
                <a:effectLst/>
                <a:latin typeface="Arial" panose="020B0604020202020204" pitchFamily="34" charset="0"/>
                <a:ea typeface="Calibri" panose="020F0502020204030204" pitchFamily="34" charset="0"/>
                <a:cs typeface="Times New Roman" panose="02020603050405020304" pitchFamily="18" charset="0"/>
              </a:rPr>
              <a:t>, é possível compreender a deformação resiliente e permanente dos materiais presentes no pavimento. Esses conceitos são pouco explorados no modal ferroviário e, por isso, a experiência das aplicações rodoviárias se faz presente.</a:t>
            </a:r>
          </a:p>
          <a:p>
            <a:pPr algn="just">
              <a:lnSpc>
                <a:spcPct val="115000"/>
              </a:lnSpc>
            </a:pPr>
            <a:r>
              <a:rPr lang="pt-BR" sz="1800" dirty="0">
                <a:effectLst/>
                <a:latin typeface="Arial" panose="020B0604020202020204" pitchFamily="34" charset="0"/>
                <a:ea typeface="Calibri" panose="020F0502020204030204" pitchFamily="34" charset="0"/>
                <a:cs typeface="Times New Roman" panose="02020603050405020304" pitchFamily="18" charset="0"/>
              </a:rPr>
              <a:t> </a:t>
            </a:r>
          </a:p>
          <a:p>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16</a:t>
            </a:fld>
            <a:endParaRPr lang="pt-BR"/>
          </a:p>
        </p:txBody>
      </p:sp>
    </p:spTree>
    <p:extLst>
      <p:ext uri="{BB962C8B-B14F-4D97-AF65-F5344CB8AC3E}">
        <p14:creationId xmlns:p14="http://schemas.microsoft.com/office/powerpoint/2010/main" val="451369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a:effectLst/>
                <a:latin typeface="Arial" panose="020B0604020202020204" pitchFamily="34" charset="0"/>
                <a:ea typeface="Calibri" panose="020F0502020204030204" pitchFamily="34" charset="0"/>
                <a:cs typeface="Times New Roman" panose="02020603050405020304" pitchFamily="18" charset="0"/>
              </a:rPr>
              <a:t>A utilização deste tipo de sensores desempenha um papel importante , sendo que pode ser avaliada a influência que tem a variação no teor de água das camadas de solo e granulares no desempenho mecânico do pavimento. Sendo assim, a aquisição desses dados tem grande importância na criação dos modelos de deterioração dos pavimentos. </a:t>
            </a:r>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17</a:t>
            </a:fld>
            <a:endParaRPr lang="pt-BR"/>
          </a:p>
        </p:txBody>
      </p:sp>
    </p:spTree>
    <p:extLst>
      <p:ext uri="{BB962C8B-B14F-4D97-AF65-F5344CB8AC3E}">
        <p14:creationId xmlns:p14="http://schemas.microsoft.com/office/powerpoint/2010/main" val="866485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a:effectLst/>
                <a:latin typeface="Arial" panose="020B0604020202020204" pitchFamily="34" charset="0"/>
                <a:ea typeface="Calibri" panose="020F0502020204030204" pitchFamily="34" charset="0"/>
                <a:cs typeface="Times New Roman" panose="02020603050405020304" pitchFamily="18" charset="0"/>
              </a:rPr>
              <a:t>Atualmente está sendo utilizada a ferramenta computacional </a:t>
            </a:r>
            <a:r>
              <a:rPr lang="pt-BR" sz="1800" dirty="0" err="1">
                <a:effectLst/>
                <a:latin typeface="Arial" panose="020B0604020202020204" pitchFamily="34" charset="0"/>
                <a:ea typeface="Calibri" panose="020F0502020204030204" pitchFamily="34" charset="0"/>
                <a:cs typeface="Times New Roman" panose="02020603050405020304" pitchFamily="18" charset="0"/>
              </a:rPr>
              <a:t>SysTrain</a:t>
            </a:r>
            <a:r>
              <a:rPr lang="pt-BR" sz="1800" dirty="0">
                <a:effectLst/>
                <a:latin typeface="Arial" panose="020B0604020202020204" pitchFamily="34" charset="0"/>
                <a:ea typeface="Calibri" panose="020F0502020204030204" pitchFamily="34" charset="0"/>
                <a:cs typeface="Times New Roman" panose="02020603050405020304" pitchFamily="18" charset="0"/>
              </a:rPr>
              <a:t>, desenvolvida especialmente para a área ferroviária. O software adota o CAE (</a:t>
            </a:r>
            <a:r>
              <a:rPr lang="pt-BR" sz="1800" i="1" dirty="0">
                <a:effectLst/>
                <a:latin typeface="Arial" panose="020B0604020202020204" pitchFamily="34" charset="0"/>
                <a:ea typeface="Calibri" panose="020F0502020204030204" pitchFamily="34" charset="0"/>
                <a:cs typeface="Times New Roman" panose="02020603050405020304" pitchFamily="18" charset="0"/>
              </a:rPr>
              <a:t>Computer </a:t>
            </a:r>
            <a:r>
              <a:rPr lang="pt-BR" sz="1800" i="1" dirty="0" err="1">
                <a:effectLst/>
                <a:latin typeface="Arial" panose="020B0604020202020204" pitchFamily="34" charset="0"/>
                <a:ea typeface="Calibri" panose="020F0502020204030204" pitchFamily="34" charset="0"/>
                <a:cs typeface="Times New Roman" panose="02020603050405020304" pitchFamily="18" charset="0"/>
              </a:rPr>
              <a:t>Aided</a:t>
            </a:r>
            <a:r>
              <a:rPr lang="pt-BR" sz="1800" i="1" dirty="0">
                <a:effectLst/>
                <a:latin typeface="Arial" panose="020B0604020202020204" pitchFamily="34" charset="0"/>
                <a:ea typeface="Calibri" panose="020F0502020204030204" pitchFamily="34" charset="0"/>
                <a:cs typeface="Times New Roman" panose="02020603050405020304" pitchFamily="18" charset="0"/>
              </a:rPr>
              <a:t> </a:t>
            </a:r>
            <a:r>
              <a:rPr lang="pt-BR" sz="1800" i="1" dirty="0" err="1">
                <a:effectLst/>
                <a:latin typeface="Arial" panose="020B0604020202020204" pitchFamily="34" charset="0"/>
                <a:ea typeface="Calibri" panose="020F0502020204030204" pitchFamily="34" charset="0"/>
                <a:cs typeface="Times New Roman" panose="02020603050405020304" pitchFamily="18" charset="0"/>
              </a:rPr>
              <a:t>Engineering</a:t>
            </a:r>
            <a:r>
              <a:rPr lang="pt-BR" sz="1800" dirty="0">
                <a:effectLst/>
                <a:latin typeface="Arial" panose="020B0604020202020204" pitchFamily="34" charset="0"/>
                <a:ea typeface="Calibri" panose="020F0502020204030204" pitchFamily="34" charset="0"/>
                <a:cs typeface="Times New Roman" panose="02020603050405020304" pitchFamily="18" charset="0"/>
              </a:rPr>
              <a:t>) para analisar o comportamento estrutural de pavimentos ferroviários submetidos às cargas dos vagões, auxiliando no dimensionamento dos trilhos, dormentes e camadas e utilizando o Método dos Elementos Finitos para calcular os deslocamentos, tensões e esforços </a:t>
            </a:r>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18</a:t>
            </a:fld>
            <a:endParaRPr lang="pt-BR"/>
          </a:p>
        </p:txBody>
      </p:sp>
    </p:spTree>
    <p:extLst>
      <p:ext uri="{BB962C8B-B14F-4D97-AF65-F5344CB8AC3E}">
        <p14:creationId xmlns:p14="http://schemas.microsoft.com/office/powerpoint/2010/main" val="3051705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800" dirty="0">
                <a:effectLst/>
                <a:latin typeface="Arial" panose="020B0604020202020204" pitchFamily="34" charset="0"/>
                <a:ea typeface="Calibri" panose="020F0502020204030204" pitchFamily="34" charset="0"/>
                <a:cs typeface="Times New Roman" panose="02020603050405020304" pitchFamily="18" charset="0"/>
              </a:rPr>
              <a:t>O sistema de carregamento dinâmico que foi adquirido e instalado, o mesmo possibilitara a montagem do modelo físico em laboratório. A configuração dos ensaios ainda está em processo de definição. É importante destacar que os ensaios serão realizados em condições que permitam simular as condições físicas e os níveis de tensão a que estes materiais estarão sujeitos nas camadas de pavimento ferroviário, quando submetidos a cargas em movimento. Estes ensaios consistem na aplicação de um determinado número de ciclos de carga, a corpos de prova de materiais granulares, como o lastro, simulando os níveis de tensão a que as camadas de pavimento estarão sujeitas, e medindo as deformações axiais induzidas nas amostras.</a:t>
            </a:r>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19</a:t>
            </a:fld>
            <a:endParaRPr lang="pt-BR"/>
          </a:p>
        </p:txBody>
      </p:sp>
    </p:spTree>
    <p:extLst>
      <p:ext uri="{BB962C8B-B14F-4D97-AF65-F5344CB8AC3E}">
        <p14:creationId xmlns:p14="http://schemas.microsoft.com/office/powerpoint/2010/main" val="586607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Para a execução dos ensaios no</a:t>
            </a:r>
            <a:r>
              <a:rPr lang="pt-BR" baseline="0" dirty="0"/>
              <a:t> modelo físico, será inicialmente realizados os ensaios laboratoriais para a caracterização dos materiais de lastros, verificando se são materiais aptos como lastro, de acordo com as normas. Em conjunto, será realizado a seleção dos materiais geossintéticos para reforço, dando maior atenção para </a:t>
            </a:r>
            <a:r>
              <a:rPr lang="pt-BR" baseline="0" dirty="0" err="1"/>
              <a:t>geogrelhas</a:t>
            </a:r>
            <a:r>
              <a:rPr lang="pt-BR" baseline="0" dirty="0"/>
              <a:t>, geocélulas e geotêxteis. Na sequencia, serão selecionados os instrumentos mais indicados para cada tipo de ensaio a ser realizado. Após reunir todas essas informações, serão executados os ensaios no equipamento de escala real, de acordo com o esquema definido, visando o melhor desempenho para cada situação. Consoante a isso, também será acompanhado o processo de execução do trecho experimental disponibilizado pela concessionária ferroviária, visando ter o melhor desempenho em conjunto com o modelo de escala real.</a:t>
            </a:r>
            <a:endParaRPr lang="pt-BR" dirty="0"/>
          </a:p>
          <a:p>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20</a:t>
            </a:fld>
            <a:endParaRPr lang="pt-BR"/>
          </a:p>
        </p:txBody>
      </p:sp>
    </p:spTree>
    <p:extLst>
      <p:ext uri="{BB962C8B-B14F-4D97-AF65-F5344CB8AC3E}">
        <p14:creationId xmlns:p14="http://schemas.microsoft.com/office/powerpoint/2010/main" val="2350861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Destaques para os principais acontecimentos na frente rodoviária até o momento.</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3</a:t>
            </a:fld>
            <a:endParaRPr lang="pt-BR"/>
          </a:p>
        </p:txBody>
      </p:sp>
    </p:spTree>
    <p:extLst>
      <p:ext uri="{BB962C8B-B14F-4D97-AF65-F5344CB8AC3E}">
        <p14:creationId xmlns:p14="http://schemas.microsoft.com/office/powerpoint/2010/main" val="2236517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Os</a:t>
            </a:r>
            <a:r>
              <a:rPr lang="pt-BR" baseline="0" dirty="0"/>
              <a:t> geossintéticos pode atuar em diferentes situações em uma obra, entre elas, ser utilizada como elemento de drenagem e filtração e, podendo desempenhar em conjunto, como camada de reforço e separação de materiais. Na 1ª foto, vemos a utilização de um geotêxtil para filtração em um trecho ferroviário. Na 2ª foto, temos a aplicação em uma vala e na 3ª, em uma área de esporte e lazer, demonstrando assim, sua ampla gama de possibilidade de utilização.</a:t>
            </a:r>
          </a:p>
          <a:p>
            <a:r>
              <a:rPr lang="pt-BR" dirty="0"/>
              <a:t>Com o intuito de avaliar o desempenho</a:t>
            </a:r>
            <a:r>
              <a:rPr lang="pt-BR" baseline="0" dirty="0"/>
              <a:t> de geossintéticos com função de drenagem/filtração, foi desenvolvido um banco de dados englobando diferentes aspectos relevantes para a utilização do geossintético. Em conjunto, foi desenvolvida uma dissertação sobre o tema e, somando todo o contexto, será utilizado de todo o conhecimento para aplicação nos trechos experimentais.</a:t>
            </a:r>
            <a:endParaRPr lang="pt-BR" dirty="0"/>
          </a:p>
          <a:p>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21</a:t>
            </a:fld>
            <a:endParaRPr lang="pt-BR"/>
          </a:p>
        </p:txBody>
      </p:sp>
    </p:spTree>
    <p:extLst>
      <p:ext uri="{BB962C8B-B14F-4D97-AF65-F5344CB8AC3E}">
        <p14:creationId xmlns:p14="http://schemas.microsoft.com/office/powerpoint/2010/main" val="3615324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calibração e validação do programa </a:t>
            </a:r>
            <a:r>
              <a:rPr lang="pt-BR" dirty="0" err="1"/>
              <a:t>MeDiNa</a:t>
            </a:r>
            <a:r>
              <a:rPr lang="pt-BR" dirty="0"/>
              <a:t> ocorreu com trechos em que o controle ou medição do trincamento do revestimento foi realizado segundo o método da grelha, ou </a:t>
            </a:r>
            <a:r>
              <a:rPr lang="pt-BR" dirty="0" err="1"/>
              <a:t>frequencia</a:t>
            </a:r>
            <a:r>
              <a:rPr lang="pt-BR" dirty="0"/>
              <a:t> de trincamento. Este método é normatizado segundo a PRO 433/2021.  Anteriormente esta avaliação era guiada pela PRO 007/2003. Os estudos realizados até o momento indicam que a realização desta avaliação segundo “frequência de trincamento” apresentam resultados majorados quando comparados aos resultados de medição de AT.</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4</a:t>
            </a:fld>
            <a:endParaRPr lang="pt-BR"/>
          </a:p>
        </p:txBody>
      </p:sp>
    </p:spTree>
    <p:extLst>
      <p:ext uri="{BB962C8B-B14F-4D97-AF65-F5344CB8AC3E}">
        <p14:creationId xmlns:p14="http://schemas.microsoft.com/office/powerpoint/2010/main" val="1445177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DNIT disponibilizou para a equipe de projeto o estudo completo do programa HDM-4.  Foram avaliadas todas as Unidades de Amostragem. Os dados da época não apresentam resultados de ensaios de rigidez e desempenho/danificação das camadas. No entanto, apresentam com detalhes os demais ensaios de caracterização dos materiais e ensaios de campo, como por </a:t>
            </a:r>
            <a:r>
              <a:rPr lang="pt-BR" dirty="0" err="1"/>
              <a:t>ex</a:t>
            </a:r>
            <a:r>
              <a:rPr lang="pt-BR" dirty="0"/>
              <a:t> a metodologia de medição de AT segundo a PRO 007/2003. Foi necessário selecionar entre as 50 unidades aquelas que apresentavam características similares aos trechos utilizados na calibração do programa. Vencido esta etapa, estes foram os trechos selecionados para os trabalhos seguintes. O grupo desenvolveu uma metodologia para a “transformação “  de AT segundo a PRO 007/2003 para frequência de trincamento segundo a PRO 433/2021.</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5</a:t>
            </a:fld>
            <a:endParaRPr lang="pt-BR"/>
          </a:p>
        </p:txBody>
      </p:sp>
    </p:spTree>
    <p:extLst>
      <p:ext uri="{BB962C8B-B14F-4D97-AF65-F5344CB8AC3E}">
        <p14:creationId xmlns:p14="http://schemas.microsoft.com/office/powerpoint/2010/main" val="433663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Apresentação dos dados apenas do HDM-4. Dados estes que sofreram a transformação.</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6</a:t>
            </a:fld>
            <a:endParaRPr lang="pt-BR"/>
          </a:p>
        </p:txBody>
      </p:sp>
    </p:spTree>
    <p:extLst>
      <p:ext uri="{BB962C8B-B14F-4D97-AF65-F5344CB8AC3E}">
        <p14:creationId xmlns:p14="http://schemas.microsoft.com/office/powerpoint/2010/main" val="4205367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Apresentação dos dados combinados com a o banco de dados da UFSM  e os dados do HDM-4. Os resultados apontam para a boa correlação entre a conversão dos métodos de medição de trincas. Este estudo permitirá avaliar a possibilidade de que futuramente o programa </a:t>
            </a:r>
            <a:r>
              <a:rPr lang="pt-BR" dirty="0" err="1"/>
              <a:t>MeDiNa</a:t>
            </a:r>
            <a:r>
              <a:rPr lang="pt-BR" dirty="0"/>
              <a:t> exprima os resultados de dimensionamento aplicando ambas metodologias.</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7</a:t>
            </a:fld>
            <a:endParaRPr lang="pt-BR"/>
          </a:p>
        </p:txBody>
      </p:sp>
    </p:spTree>
    <p:extLst>
      <p:ext uri="{BB962C8B-B14F-4D97-AF65-F5344CB8AC3E}">
        <p14:creationId xmlns:p14="http://schemas.microsoft.com/office/powerpoint/2010/main" val="3511916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Outro passo importantíssimo no avanço do projeto está em relação à implementação de trechos experimentais. Inicialmente foram previstas diferentes fontes  de dados para o apoio do aprimoramento da calibração. Com a dificuldade em se resgatar a condição dos materiais aplicados nas camadas e o tráfego, partiu-se para a prospecção de possíveis trechos experimentais. </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8</a:t>
            </a:fld>
            <a:endParaRPr lang="pt-BR"/>
          </a:p>
        </p:txBody>
      </p:sp>
    </p:spTree>
    <p:extLst>
      <p:ext uri="{BB962C8B-B14F-4D97-AF65-F5344CB8AC3E}">
        <p14:creationId xmlns:p14="http://schemas.microsoft.com/office/powerpoint/2010/main" val="255870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Com o esforço do DNIT, IPR, suas seções regionais e o apoio da equipe do projeto, foram implementados 4 trechos experimentais entre agosto e outubro de 2021. A especificação destes trechos foi amplamente discutida entre o IPR, as seções regionais e as empreiteiras da obra. Foram realizadas visitas de campo que possibilitaram o reconhecimento do local, orientações de campo e coleta.</a:t>
            </a:r>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9</a:t>
            </a:fld>
            <a:endParaRPr lang="pt-BR"/>
          </a:p>
        </p:txBody>
      </p:sp>
    </p:spTree>
    <p:extLst>
      <p:ext uri="{BB962C8B-B14F-4D97-AF65-F5344CB8AC3E}">
        <p14:creationId xmlns:p14="http://schemas.microsoft.com/office/powerpoint/2010/main" val="3242988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Dentro dos trechos prospectados estão inseridos os segmentos A, B e C nos Lotes 1 e 2 da obra do Exército localizada em Barra do Ribeiro. Se trata de uma obra de implantação de pista dupla em pavimento flexível. Os trechos se encontram no sentido crescente da rodovia. Os trechos foram prospectados há 1 ano e hoje os três segmentos se encontram finalizados.  O simulador se encontra em operação no segmento A que apresenta as características segundo é descrito na imagem.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a:p>
            <a:endParaRPr lang="pt-BR" dirty="0"/>
          </a:p>
        </p:txBody>
      </p:sp>
      <p:sp>
        <p:nvSpPr>
          <p:cNvPr id="4" name="Espaço Reservado para Número de Slide 3"/>
          <p:cNvSpPr>
            <a:spLocks noGrp="1"/>
          </p:cNvSpPr>
          <p:nvPr>
            <p:ph type="sldNum" sz="quarter" idx="5"/>
          </p:nvPr>
        </p:nvSpPr>
        <p:spPr/>
        <p:txBody>
          <a:bodyPr/>
          <a:lstStyle/>
          <a:p>
            <a:fld id="{92A8B19F-20C7-4085-9E2D-441ECA407C0A}" type="slidenum">
              <a:rPr lang="pt-BR" smtClean="0"/>
              <a:t>10</a:t>
            </a:fld>
            <a:endParaRPr lang="pt-BR"/>
          </a:p>
        </p:txBody>
      </p:sp>
    </p:spTree>
    <p:extLst>
      <p:ext uri="{BB962C8B-B14F-4D97-AF65-F5344CB8AC3E}">
        <p14:creationId xmlns:p14="http://schemas.microsoft.com/office/powerpoint/2010/main" val="3675420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E77D7-1632-43DC-8285-82BF9A41116C}"/>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37253EC-64BF-424F-ADEC-5B5DB91AD3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5411894-4E72-425A-8246-BC135A4FE4FB}"/>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5" name="Espaço Reservado para Rodapé 4">
            <a:extLst>
              <a:ext uri="{FF2B5EF4-FFF2-40B4-BE49-F238E27FC236}">
                <a16:creationId xmlns:a16="http://schemas.microsoft.com/office/drawing/2014/main" id="{FFF8A17E-FB54-4FBD-8D1B-8A41D3AAC89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4CD0172-6152-412F-AD1A-57EC78CB716F}"/>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956311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A93400-C558-43E1-BAC4-A12EFE5AA317}"/>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5EE0B996-E885-474D-8D9A-65363A14001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EAADAE3-A843-441B-8A62-730F778F2F3E}"/>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5" name="Espaço Reservado para Rodapé 4">
            <a:extLst>
              <a:ext uri="{FF2B5EF4-FFF2-40B4-BE49-F238E27FC236}">
                <a16:creationId xmlns:a16="http://schemas.microsoft.com/office/drawing/2014/main" id="{D84FA384-2A9F-4384-B0D5-5B63AEC7C35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03CC029-ECE6-4EAC-BF18-87163A88E148}"/>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937482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BAE1E56-B353-4E99-BD02-89963933D524}"/>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AE8E0182-44FC-4E16-9CBB-B098403CC03C}"/>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0D1E96B-46DB-4965-AB5A-D3735014F949}"/>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5" name="Espaço Reservado para Rodapé 4">
            <a:extLst>
              <a:ext uri="{FF2B5EF4-FFF2-40B4-BE49-F238E27FC236}">
                <a16:creationId xmlns:a16="http://schemas.microsoft.com/office/drawing/2014/main" id="{60D9AAC7-C3AC-4282-819B-C7D48EF3E01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04EA375-8F8B-486E-96F6-C2F8280C0B0B}"/>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418119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B703E5-2A29-47AE-85D5-7850D2117B7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4D3E0798-C12E-47C5-AB55-8542634F8C78}"/>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61296DE-6511-40F3-A2B6-E9BDC4C08B78}"/>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5" name="Espaço Reservado para Rodapé 4">
            <a:extLst>
              <a:ext uri="{FF2B5EF4-FFF2-40B4-BE49-F238E27FC236}">
                <a16:creationId xmlns:a16="http://schemas.microsoft.com/office/drawing/2014/main" id="{E9FC4522-B445-4368-B34C-BD261CE75D2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4BFE492-306F-4052-B72C-9B06D9DEBE60}"/>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111572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536169-2F47-4A3B-8170-A48FDEB72551}"/>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1C0D26BD-2FCA-4969-BD06-53CB29FA4A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4D0070B-B926-426A-B477-5C4C7FB13875}"/>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5" name="Espaço Reservado para Rodapé 4">
            <a:extLst>
              <a:ext uri="{FF2B5EF4-FFF2-40B4-BE49-F238E27FC236}">
                <a16:creationId xmlns:a16="http://schemas.microsoft.com/office/drawing/2014/main" id="{955D83DE-194C-499C-8842-61B4DDF0392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A65B098-C182-4501-847C-F11D2C7A5097}"/>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303333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8F56E1-E8C1-4B36-AA90-B881BC3A538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ACEE6EA4-FD3F-4B90-9022-F43F7AF2F202}"/>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26F44919-FEBD-4B92-B8D4-E6D3E8C786B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17E8CD96-70E6-490A-B62A-9551E52B251D}"/>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6" name="Espaço Reservado para Rodapé 5">
            <a:extLst>
              <a:ext uri="{FF2B5EF4-FFF2-40B4-BE49-F238E27FC236}">
                <a16:creationId xmlns:a16="http://schemas.microsoft.com/office/drawing/2014/main" id="{B0B7E887-53DA-4498-B891-7A50191F8F2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539AA22-3DEB-435F-8706-856AE147AC81}"/>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415076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87A9E1-3D66-42FA-9CE6-5C3480C4F98E}"/>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7B7BACD-9851-4E73-AC98-9C83E643F0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8ABF0582-DE7C-47BE-B8F0-3C364E72359B}"/>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EB1542C2-CA34-48E4-95A7-0F790F9088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1F2789AB-739D-4221-B5F1-267EE89DC775}"/>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40AB6852-1B4A-450C-BA16-B82F647501B1}"/>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8" name="Espaço Reservado para Rodapé 7">
            <a:extLst>
              <a:ext uri="{FF2B5EF4-FFF2-40B4-BE49-F238E27FC236}">
                <a16:creationId xmlns:a16="http://schemas.microsoft.com/office/drawing/2014/main" id="{B65EED2F-F1F5-4602-B7B5-37D7A2CE39D4}"/>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2FD25586-3474-4730-A463-2F2FD37D2042}"/>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1305726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32F841-88C9-4F41-A1C6-97C7AA813F42}"/>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8FA66904-B528-4F9A-8E75-53B6D59A1755}"/>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4" name="Espaço Reservado para Rodapé 3">
            <a:extLst>
              <a:ext uri="{FF2B5EF4-FFF2-40B4-BE49-F238E27FC236}">
                <a16:creationId xmlns:a16="http://schemas.microsoft.com/office/drawing/2014/main" id="{19E1677D-2A73-4B5D-BF58-9C9B514AD528}"/>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4D83D8C-1F03-49DC-A055-56C2AF649680}"/>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408256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84D2C5F-4406-4E46-92EF-542EC9F60F2A}"/>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3" name="Espaço Reservado para Rodapé 2">
            <a:extLst>
              <a:ext uri="{FF2B5EF4-FFF2-40B4-BE49-F238E27FC236}">
                <a16:creationId xmlns:a16="http://schemas.microsoft.com/office/drawing/2014/main" id="{B6924C0B-AA71-40BD-AA4B-94402E3BC898}"/>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0F7416D-F206-4495-9969-C67E178B1639}"/>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1506159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37FE45-8843-4A2F-A352-E59A6A90225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6A71197-B7D9-4363-A1FB-600523854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0B315C35-B351-44B5-8E01-5820B392A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9BCBC8FF-20E6-4EAE-A3D7-1557E28383BB}"/>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6" name="Espaço Reservado para Rodapé 5">
            <a:extLst>
              <a:ext uri="{FF2B5EF4-FFF2-40B4-BE49-F238E27FC236}">
                <a16:creationId xmlns:a16="http://schemas.microsoft.com/office/drawing/2014/main" id="{159B1DF8-7A0C-4DE7-976F-68518915501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96C49BB-7989-4EAC-B2AC-B3AD84023B17}"/>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227697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3BC473-23EA-45E2-8AFB-F217DBB594C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A2A544C9-8CD5-471B-B4EE-B82D6ECAFF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4E99241-AC02-4564-91F8-6362D98296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52278FC-3B56-4D85-BA2C-59413BC46986}"/>
              </a:ext>
            </a:extLst>
          </p:cNvPr>
          <p:cNvSpPr>
            <a:spLocks noGrp="1"/>
          </p:cNvSpPr>
          <p:nvPr>
            <p:ph type="dt" sz="half" idx="10"/>
          </p:nvPr>
        </p:nvSpPr>
        <p:spPr/>
        <p:txBody>
          <a:bodyPr/>
          <a:lstStyle/>
          <a:p>
            <a:fld id="{FE257FD1-8873-467D-BE5E-3B3757E9FB3E}" type="datetimeFigureOut">
              <a:rPr lang="pt-BR" smtClean="0"/>
              <a:t>31/03/2022</a:t>
            </a:fld>
            <a:endParaRPr lang="pt-BR"/>
          </a:p>
        </p:txBody>
      </p:sp>
      <p:sp>
        <p:nvSpPr>
          <p:cNvPr id="6" name="Espaço Reservado para Rodapé 5">
            <a:extLst>
              <a:ext uri="{FF2B5EF4-FFF2-40B4-BE49-F238E27FC236}">
                <a16:creationId xmlns:a16="http://schemas.microsoft.com/office/drawing/2014/main" id="{5B370DD1-4D89-4BF2-83B3-FBCCDD364B7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E80DDAE-472A-4C53-9630-EC142DF867A4}"/>
              </a:ext>
            </a:extLst>
          </p:cNvPr>
          <p:cNvSpPr>
            <a:spLocks noGrp="1"/>
          </p:cNvSpPr>
          <p:nvPr>
            <p:ph type="sldNum" sz="quarter" idx="12"/>
          </p:nvPr>
        </p:nvSpPr>
        <p:spPr/>
        <p:txBody>
          <a:bodyPr/>
          <a:lstStyle/>
          <a:p>
            <a:fld id="{15AFBE7D-63A6-45AB-B216-9BD1B362C07C}" type="slidenum">
              <a:rPr lang="pt-BR" smtClean="0"/>
              <a:t>‹nº›</a:t>
            </a:fld>
            <a:endParaRPr lang="pt-BR"/>
          </a:p>
        </p:txBody>
      </p:sp>
    </p:spTree>
    <p:extLst>
      <p:ext uri="{BB962C8B-B14F-4D97-AF65-F5344CB8AC3E}">
        <p14:creationId xmlns:p14="http://schemas.microsoft.com/office/powerpoint/2010/main" val="3222469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52E4566A-041C-4F4D-AFD2-1B94AD0436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6584696-6805-4494-B6F3-DAC76CBE3E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3CAE9A5-EE82-47CC-9CEC-0E91994417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57FD1-8873-467D-BE5E-3B3757E9FB3E}" type="datetimeFigureOut">
              <a:rPr lang="pt-BR" smtClean="0"/>
              <a:t>31/03/2022</a:t>
            </a:fld>
            <a:endParaRPr lang="pt-BR"/>
          </a:p>
        </p:txBody>
      </p:sp>
      <p:sp>
        <p:nvSpPr>
          <p:cNvPr id="5" name="Espaço Reservado para Rodapé 4">
            <a:extLst>
              <a:ext uri="{FF2B5EF4-FFF2-40B4-BE49-F238E27FC236}">
                <a16:creationId xmlns:a16="http://schemas.microsoft.com/office/drawing/2014/main" id="{C583374E-5746-48AB-B13E-C9D61286EC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DA5F1ED6-5EE3-4D3E-AF6C-D3F707650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FBE7D-63A6-45AB-B216-9BD1B362C07C}" type="slidenum">
              <a:rPr lang="pt-BR" smtClean="0"/>
              <a:t>‹nº›</a:t>
            </a:fld>
            <a:endParaRPr lang="pt-BR"/>
          </a:p>
        </p:txBody>
      </p:sp>
    </p:spTree>
    <p:extLst>
      <p:ext uri="{BB962C8B-B14F-4D97-AF65-F5344CB8AC3E}">
        <p14:creationId xmlns:p14="http://schemas.microsoft.com/office/powerpoint/2010/main" val="1142003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8.png"/><Relationship Id="rId3" Type="http://schemas.openxmlformats.org/officeDocument/2006/relationships/image" Target="../media/image41.png"/><Relationship Id="rId7" Type="http://schemas.openxmlformats.org/officeDocument/2006/relationships/image" Target="../media/image22.svg"/><Relationship Id="rId12"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jpeg"/><Relationship Id="rId5" Type="http://schemas.openxmlformats.org/officeDocument/2006/relationships/image" Target="../media/image20.svg"/><Relationship Id="rId15" Type="http://schemas.openxmlformats.org/officeDocument/2006/relationships/image" Target="../media/image49.png"/><Relationship Id="rId10" Type="http://schemas.microsoft.com/office/2007/relationships/hdphoto" Target="../media/hdphoto1.wdp"/><Relationship Id="rId4" Type="http://schemas.openxmlformats.org/officeDocument/2006/relationships/image" Target="../media/image42.png"/><Relationship Id="rId9" Type="http://schemas.openxmlformats.org/officeDocument/2006/relationships/image" Target="../media/image45.png"/><Relationship Id="rId1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6.png"/><Relationship Id="rId5" Type="http://schemas.microsoft.com/office/2007/relationships/hdphoto" Target="../media/hdphoto3.wdp"/><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emf"/><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5.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jpeg"/><Relationship Id="rId3" Type="http://schemas.openxmlformats.org/officeDocument/2006/relationships/image" Target="../media/image5.png"/><Relationship Id="rId7" Type="http://schemas.openxmlformats.org/officeDocument/2006/relationships/image" Target="../media/image8.jpg"/><Relationship Id="rId12" Type="http://schemas.openxmlformats.org/officeDocument/2006/relationships/image" Target="../media/image13.jpeg"/><Relationship Id="rId2" Type="http://schemas.openxmlformats.org/officeDocument/2006/relationships/notesSlide" Target="../notesSlides/notesSlide1.xml"/><Relationship Id="rId16"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4.jpg"/><Relationship Id="rId15" Type="http://schemas.openxmlformats.org/officeDocument/2006/relationships/image" Target="../media/image16.jpeg"/><Relationship Id="rId10" Type="http://schemas.openxmlformats.org/officeDocument/2006/relationships/image" Target="../media/image11.jpeg"/><Relationship Id="rId4" Type="http://schemas.openxmlformats.org/officeDocument/2006/relationships/image" Target="../media/image6.png"/><Relationship Id="rId9" Type="http://schemas.openxmlformats.org/officeDocument/2006/relationships/image" Target="../media/image10.jpeg"/><Relationship Id="rId1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9.png"/><Relationship Id="rId7" Type="http://schemas.openxmlformats.org/officeDocument/2006/relationships/diagramColors" Target="../diagrams/colors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1.svg"/><Relationship Id="rId2" Type="http://schemas.openxmlformats.org/officeDocument/2006/relationships/notesSlide" Target="../notesSlides/notesSlide2.xml"/><Relationship Id="rId16"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10.jpe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sv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37C4EB7D-4E98-4970-868B-7478D4A7F127}"/>
              </a:ext>
            </a:extLst>
          </p:cNvPr>
          <p:cNvSpPr txBox="1"/>
          <p:nvPr/>
        </p:nvSpPr>
        <p:spPr>
          <a:xfrm>
            <a:off x="327547" y="5785701"/>
            <a:ext cx="4037785" cy="400110"/>
          </a:xfrm>
          <a:prstGeom prst="rect">
            <a:avLst/>
          </a:prstGeom>
          <a:noFill/>
        </p:spPr>
        <p:txBody>
          <a:bodyPr wrap="square" rtlCol="0">
            <a:spAutoFit/>
          </a:bodyPr>
          <a:lstStyle/>
          <a:p>
            <a:pPr algn="r"/>
            <a:r>
              <a:rPr lang="pt-BR" sz="2000" b="1" dirty="0">
                <a:latin typeface="Arial" panose="020B0604020202020204" pitchFamily="34" charset="0"/>
                <a:cs typeface="Arial" panose="020B0604020202020204" pitchFamily="34" charset="0"/>
              </a:rPr>
              <a:t>REALIZADO POR:</a:t>
            </a:r>
          </a:p>
        </p:txBody>
      </p:sp>
      <p:pic>
        <p:nvPicPr>
          <p:cNvPr id="8" name="Imagem 7" descr="Desenho de um círculo&#10;&#10;Descrição gerada automaticamente com confiança média">
            <a:extLst>
              <a:ext uri="{FF2B5EF4-FFF2-40B4-BE49-F238E27FC236}">
                <a16:creationId xmlns:a16="http://schemas.microsoft.com/office/drawing/2014/main" id="{300255CC-8E32-41E5-89E3-22C528CE9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869" y="5658012"/>
            <a:ext cx="1615176" cy="836175"/>
          </a:xfrm>
          <a:prstGeom prst="rect">
            <a:avLst/>
          </a:prstGeom>
        </p:spPr>
      </p:pic>
      <p:pic>
        <p:nvPicPr>
          <p:cNvPr id="10" name="Imagem 9" descr="Logotipo, nome da empresa&#10;&#10;Descrição gerada automaticamente">
            <a:extLst>
              <a:ext uri="{FF2B5EF4-FFF2-40B4-BE49-F238E27FC236}">
                <a16:creationId xmlns:a16="http://schemas.microsoft.com/office/drawing/2014/main" id="{5A3B08DE-7E2B-4296-8DEA-CCB0F3C89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0607" y="5658012"/>
            <a:ext cx="909277" cy="836175"/>
          </a:xfrm>
          <a:prstGeom prst="rect">
            <a:avLst/>
          </a:prstGeom>
        </p:spPr>
      </p:pic>
      <p:sp>
        <p:nvSpPr>
          <p:cNvPr id="13" name="Título 12">
            <a:extLst>
              <a:ext uri="{FF2B5EF4-FFF2-40B4-BE49-F238E27FC236}">
                <a16:creationId xmlns:a16="http://schemas.microsoft.com/office/drawing/2014/main" id="{53C103B1-55B5-4B90-B718-192F6EA07A3D}"/>
              </a:ext>
            </a:extLst>
          </p:cNvPr>
          <p:cNvSpPr>
            <a:spLocks noGrp="1"/>
          </p:cNvSpPr>
          <p:nvPr>
            <p:ph type="ctrTitle"/>
          </p:nvPr>
        </p:nvSpPr>
        <p:spPr>
          <a:xfrm>
            <a:off x="447990" y="2235200"/>
            <a:ext cx="11296019" cy="2387600"/>
          </a:xfrm>
        </p:spPr>
        <p:txBody>
          <a:bodyPr>
            <a:normAutofit/>
          </a:bodyPr>
          <a:lstStyle/>
          <a:p>
            <a:r>
              <a:rPr lang="pt-BR" sz="3600" dirty="0">
                <a:latin typeface="Arial" panose="020B0604020202020204" pitchFamily="34" charset="0"/>
                <a:cs typeface="Arial" panose="020B0604020202020204" pitchFamily="34" charset="0"/>
              </a:rPr>
              <a:t>Aprimoramento e consolidação do </a:t>
            </a:r>
            <a:br>
              <a:rPr lang="pt-BR" sz="3600" dirty="0">
                <a:latin typeface="Arial" panose="020B0604020202020204" pitchFamily="34" charset="0"/>
                <a:cs typeface="Arial" panose="020B0604020202020204" pitchFamily="34" charset="0"/>
              </a:rPr>
            </a:br>
            <a:r>
              <a:rPr lang="pt-BR" sz="3600" dirty="0" err="1">
                <a:latin typeface="Arial" panose="020B0604020202020204" pitchFamily="34" charset="0"/>
                <a:cs typeface="Arial" panose="020B0604020202020204" pitchFamily="34" charset="0"/>
              </a:rPr>
              <a:t>MeDiNa</a:t>
            </a:r>
            <a:r>
              <a:rPr lang="pt-BR" sz="3600" dirty="0">
                <a:latin typeface="Arial" panose="020B0604020202020204" pitchFamily="34" charset="0"/>
                <a:cs typeface="Arial" panose="020B0604020202020204" pitchFamily="34" charset="0"/>
              </a:rPr>
              <a:t> e estudos</a:t>
            </a:r>
            <a:br>
              <a:rPr lang="pt-BR" sz="3600" dirty="0">
                <a:latin typeface="Arial" panose="020B0604020202020204" pitchFamily="34" charset="0"/>
                <a:cs typeface="Arial" panose="020B0604020202020204" pitchFamily="34" charset="0"/>
              </a:rPr>
            </a:br>
            <a:r>
              <a:rPr lang="pt-BR" sz="3600" dirty="0">
                <a:latin typeface="Arial" panose="020B0604020202020204" pitchFamily="34" charset="0"/>
                <a:cs typeface="Arial" panose="020B0604020202020204" pitchFamily="34" charset="0"/>
              </a:rPr>
              <a:t>complementares para pavimentos ferroviários</a:t>
            </a:r>
            <a:endParaRPr lang="pt-BR" sz="3600" dirty="0"/>
          </a:p>
        </p:txBody>
      </p:sp>
      <p:sp>
        <p:nvSpPr>
          <p:cNvPr id="14" name="CaixaDeTexto 13">
            <a:extLst>
              <a:ext uri="{FF2B5EF4-FFF2-40B4-BE49-F238E27FC236}">
                <a16:creationId xmlns:a16="http://schemas.microsoft.com/office/drawing/2014/main" id="{C144317D-5A68-4837-9A29-9705C7A5596E}"/>
              </a:ext>
            </a:extLst>
          </p:cNvPr>
          <p:cNvSpPr txBox="1"/>
          <p:nvPr/>
        </p:nvSpPr>
        <p:spPr>
          <a:xfrm>
            <a:off x="2967270" y="1259451"/>
            <a:ext cx="7249197" cy="1200329"/>
          </a:xfrm>
          <a:prstGeom prst="rect">
            <a:avLst/>
          </a:prstGeom>
        </p:spPr>
        <p:txBody>
          <a:bodyPr vert="horz" lIns="91440" tIns="45720" rIns="91440" bIns="45720" rtlCol="0" anchor="b">
            <a:normAutofit/>
          </a:bodyPr>
          <a:lstStyle>
            <a:lvl1pPr>
              <a:lnSpc>
                <a:spcPct val="90000"/>
              </a:lnSpc>
              <a:spcBef>
                <a:spcPct val="0"/>
              </a:spcBef>
              <a:buNone/>
              <a:defRPr sz="4000" b="1">
                <a:latin typeface="Arial" panose="020B0604020202020204" pitchFamily="34" charset="0"/>
                <a:ea typeface="+mj-ea"/>
                <a:cs typeface="Arial" panose="020B0604020202020204" pitchFamily="34" charset="0"/>
              </a:defRPr>
            </a:lvl1pPr>
          </a:lstStyle>
          <a:p>
            <a:pPr algn="ctr"/>
            <a:r>
              <a:rPr lang="pt-BR" dirty="0"/>
              <a:t>PROJETO DE PESQUISA</a:t>
            </a:r>
          </a:p>
        </p:txBody>
      </p:sp>
    </p:spTree>
    <p:extLst>
      <p:ext uri="{BB962C8B-B14F-4D97-AF65-F5344CB8AC3E}">
        <p14:creationId xmlns:p14="http://schemas.microsoft.com/office/powerpoint/2010/main" val="619407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B3B2EB-5D1C-489D-88E9-7A9FE1F526D8}"/>
              </a:ext>
            </a:extLst>
          </p:cNvPr>
          <p:cNvSpPr txBox="1">
            <a:spLocks/>
          </p:cNvSpPr>
          <p:nvPr/>
        </p:nvSpPr>
        <p:spPr>
          <a:xfrm>
            <a:off x="602672" y="800159"/>
            <a:ext cx="10792691" cy="834754"/>
          </a:xfrm>
          <a:prstGeom prst="rect">
            <a:avLst/>
          </a:prstGeom>
        </p:spPr>
        <p:txBody>
          <a:bodyPr vert="horz" lIns="91440" tIns="45720" rIns="91440" bIns="45720" rtlCol="0" anchor="ctr">
            <a:normAutofit lnSpcReduction="10000"/>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BR-116/RS (Barra do Ribeiro - RS) Lotes 1 e 2 da obra do Exército brasileiro</a:t>
            </a:r>
          </a:p>
        </p:txBody>
      </p:sp>
      <p:pic>
        <p:nvPicPr>
          <p:cNvPr id="4" name="Imagem 3" descr="Tabela&#10;&#10;Descrição gerada automaticamente com confiança baixa">
            <a:extLst>
              <a:ext uri="{FF2B5EF4-FFF2-40B4-BE49-F238E27FC236}">
                <a16:creationId xmlns:a16="http://schemas.microsoft.com/office/drawing/2014/main" id="{A323340B-4653-4AB3-8855-3E13E2BC22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6572909" y="1317076"/>
            <a:ext cx="5550469" cy="2841597"/>
          </a:xfrm>
          <a:prstGeom prst="rect">
            <a:avLst/>
          </a:prstGeom>
          <a:ln>
            <a:noFill/>
          </a:ln>
          <a:extLst>
            <a:ext uri="{53640926-AAD7-44D8-BBD7-CCE9431645EC}">
              <a14:shadowObscured xmlns:a14="http://schemas.microsoft.com/office/drawing/2010/main"/>
            </a:ext>
          </a:extLst>
        </p:spPr>
      </p:pic>
      <p:sp>
        <p:nvSpPr>
          <p:cNvPr id="5" name="CaixaDeTexto 4">
            <a:extLst>
              <a:ext uri="{FF2B5EF4-FFF2-40B4-BE49-F238E27FC236}">
                <a16:creationId xmlns:a16="http://schemas.microsoft.com/office/drawing/2014/main" id="{20B8A1B4-64AA-436B-A416-420FC394245D}"/>
              </a:ext>
            </a:extLst>
          </p:cNvPr>
          <p:cNvSpPr txBox="1"/>
          <p:nvPr/>
        </p:nvSpPr>
        <p:spPr>
          <a:xfrm>
            <a:off x="7162295" y="4484485"/>
            <a:ext cx="4856434" cy="1557799"/>
          </a:xfrm>
          <a:prstGeom prst="rect">
            <a:avLst/>
          </a:prstGeom>
          <a:noFill/>
        </p:spPr>
        <p:txBody>
          <a:bodyPr wrap="square">
            <a:spAutoFit/>
          </a:bodyPr>
          <a:lstStyle/>
          <a:p>
            <a:pPr algn="just">
              <a:lnSpc>
                <a:spcPct val="115000"/>
              </a:lnSpc>
            </a:pPr>
            <a:r>
              <a:rPr lang="pt-BR" sz="1400" dirty="0">
                <a:effectLst/>
                <a:latin typeface="Arial" panose="020B0604020202020204" pitchFamily="34" charset="0"/>
                <a:ea typeface="Calibri" panose="020F0502020204030204" pitchFamily="34" charset="0"/>
                <a:cs typeface="Times New Roman" panose="02020603050405020304" pitchFamily="18" charset="0"/>
              </a:rPr>
              <a:t> </a:t>
            </a:r>
          </a:p>
          <a:p>
            <a:pPr marL="342900" lvl="0" indent="-342900" algn="just">
              <a:lnSpc>
                <a:spcPct val="115000"/>
              </a:lnSpc>
              <a:buFont typeface="Symbol" panose="05050102010706020507" pitchFamily="18" charset="2"/>
              <a:buChar char=""/>
            </a:pPr>
            <a:r>
              <a:rPr lang="en-US" sz="1400" dirty="0">
                <a:effectLst/>
                <a:latin typeface="Arial" panose="020B0604020202020204" pitchFamily="34" charset="0"/>
                <a:ea typeface="Calibri" panose="020F0502020204030204" pitchFamily="34" charset="0"/>
                <a:cs typeface="Times New Roman" panose="02020603050405020304" pitchFamily="18" charset="0"/>
              </a:rPr>
              <a:t>BR116/RS/350,640/CR/PD/</a:t>
            </a:r>
            <a:r>
              <a:rPr lang="en-US" sz="1400" dirty="0" err="1">
                <a:effectLst/>
                <a:latin typeface="Arial" panose="020B0604020202020204" pitchFamily="34" charset="0"/>
                <a:ea typeface="Calibri" panose="020F0502020204030204" pitchFamily="34" charset="0"/>
                <a:cs typeface="Times New Roman" panose="02020603050405020304" pitchFamily="18" charset="0"/>
              </a:rPr>
              <a:t>SegA</a:t>
            </a:r>
            <a:r>
              <a:rPr lang="en-US" sz="1400" dirty="0">
                <a:effectLst/>
                <a:latin typeface="Arial" panose="020B0604020202020204" pitchFamily="34" charset="0"/>
                <a:ea typeface="Calibri" panose="020F0502020204030204" pitchFamily="34" charset="0"/>
                <a:cs typeface="Times New Roman" panose="02020603050405020304" pitchFamily="18" charset="0"/>
              </a:rPr>
              <a:t>/Flex/Imp</a:t>
            </a:r>
            <a:endParaRPr lang="pt-BR" sz="14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pPr>
            <a:r>
              <a:rPr lang="en-US" sz="1400" dirty="0">
                <a:effectLst/>
                <a:latin typeface="Arial" panose="020B0604020202020204" pitchFamily="34" charset="0"/>
                <a:ea typeface="Calibri" panose="020F0502020204030204" pitchFamily="34" charset="0"/>
                <a:cs typeface="Times New Roman" panose="02020603050405020304" pitchFamily="18" charset="0"/>
              </a:rPr>
              <a:t> </a:t>
            </a:r>
            <a:endParaRPr lang="pt-BR"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400" dirty="0">
                <a:effectLst/>
                <a:latin typeface="Arial" panose="020B0604020202020204" pitchFamily="34" charset="0"/>
                <a:ea typeface="Calibri" panose="020F0502020204030204" pitchFamily="34" charset="0"/>
                <a:cs typeface="Times New Roman" panose="02020603050405020304" pitchFamily="18" charset="0"/>
              </a:rPr>
              <a:t>BR116/RS/349,820/CR/PD/</a:t>
            </a:r>
            <a:r>
              <a:rPr lang="en-US" sz="1400" dirty="0" err="1">
                <a:effectLst/>
                <a:latin typeface="Arial" panose="020B0604020202020204" pitchFamily="34" charset="0"/>
                <a:ea typeface="Calibri" panose="020F0502020204030204" pitchFamily="34" charset="0"/>
                <a:cs typeface="Times New Roman" panose="02020603050405020304" pitchFamily="18" charset="0"/>
              </a:rPr>
              <a:t>SegB</a:t>
            </a:r>
            <a:r>
              <a:rPr lang="en-US" sz="1400" dirty="0">
                <a:effectLst/>
                <a:latin typeface="Arial" panose="020B0604020202020204" pitchFamily="34" charset="0"/>
                <a:ea typeface="Calibri" panose="020F0502020204030204" pitchFamily="34" charset="0"/>
                <a:cs typeface="Times New Roman" panose="02020603050405020304" pitchFamily="18" charset="0"/>
              </a:rPr>
              <a:t>/Flex/Imp</a:t>
            </a:r>
            <a:endParaRPr lang="pt-BR" sz="14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pPr>
            <a:r>
              <a:rPr lang="en-US" sz="1400" dirty="0">
                <a:effectLst/>
                <a:latin typeface="Arial" panose="020B0604020202020204" pitchFamily="34" charset="0"/>
                <a:ea typeface="Calibri" panose="020F0502020204030204" pitchFamily="34" charset="0"/>
                <a:cs typeface="Times New Roman" panose="02020603050405020304" pitchFamily="18" charset="0"/>
              </a:rPr>
              <a:t> </a:t>
            </a:r>
            <a:endParaRPr lang="pt-BR" sz="1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1400" dirty="0">
                <a:effectLst/>
                <a:latin typeface="Arial" panose="020B0604020202020204" pitchFamily="34" charset="0"/>
                <a:ea typeface="Calibri" panose="020F0502020204030204" pitchFamily="34" charset="0"/>
                <a:cs typeface="Times New Roman" panose="02020603050405020304" pitchFamily="18" charset="0"/>
              </a:rPr>
              <a:t>BR116/RS/348,000/CR/PD/</a:t>
            </a:r>
            <a:r>
              <a:rPr lang="en-US" sz="1400" dirty="0" err="1">
                <a:effectLst/>
                <a:latin typeface="Arial" panose="020B0604020202020204" pitchFamily="34" charset="0"/>
                <a:ea typeface="Calibri" panose="020F0502020204030204" pitchFamily="34" charset="0"/>
                <a:cs typeface="Times New Roman" panose="02020603050405020304" pitchFamily="18" charset="0"/>
              </a:rPr>
              <a:t>SegC</a:t>
            </a:r>
            <a:r>
              <a:rPr lang="en-US" sz="1400" dirty="0">
                <a:effectLst/>
                <a:latin typeface="Arial" panose="020B0604020202020204" pitchFamily="34" charset="0"/>
                <a:ea typeface="Calibri" panose="020F0502020204030204" pitchFamily="34" charset="0"/>
                <a:cs typeface="Times New Roman" panose="02020603050405020304" pitchFamily="18" charset="0"/>
              </a:rPr>
              <a:t>/Flex/Imp</a:t>
            </a:r>
            <a:endParaRPr lang="pt-BR" sz="14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Imagem 7" descr="Caminhão azul do lado&#10;&#10;Descrição gerada automaticamente com confiança média">
            <a:extLst>
              <a:ext uri="{FF2B5EF4-FFF2-40B4-BE49-F238E27FC236}">
                <a16:creationId xmlns:a16="http://schemas.microsoft.com/office/drawing/2014/main" id="{8D62EE29-6855-47EE-A674-B54AA56CB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618" y="1742209"/>
            <a:ext cx="5995056" cy="3882736"/>
          </a:xfrm>
          <a:prstGeom prst="rect">
            <a:avLst/>
          </a:prstGeom>
        </p:spPr>
      </p:pic>
      <p:sp>
        <p:nvSpPr>
          <p:cNvPr id="9" name="CaixaDeTexto 8">
            <a:extLst>
              <a:ext uri="{FF2B5EF4-FFF2-40B4-BE49-F238E27FC236}">
                <a16:creationId xmlns:a16="http://schemas.microsoft.com/office/drawing/2014/main" id="{960AD071-36A7-4AD3-937B-4605A3FACA77}"/>
              </a:ext>
            </a:extLst>
          </p:cNvPr>
          <p:cNvSpPr txBox="1"/>
          <p:nvPr/>
        </p:nvSpPr>
        <p:spPr>
          <a:xfrm>
            <a:off x="322618" y="5808920"/>
            <a:ext cx="5995056" cy="566758"/>
          </a:xfrm>
          <a:prstGeom prst="rect">
            <a:avLst/>
          </a:prstGeom>
          <a:noFill/>
        </p:spPr>
        <p:txBody>
          <a:bodyPr wrap="square">
            <a:spAutoFit/>
          </a:bodyPr>
          <a:lstStyle/>
          <a:p>
            <a:pPr algn="ctr">
              <a:lnSpc>
                <a:spcPct val="115000"/>
              </a:lnSpc>
            </a:pPr>
            <a:r>
              <a:rPr lang="pt-BR" sz="1400" dirty="0">
                <a:latin typeface="Arial" panose="020B0604020202020204" pitchFamily="34" charset="0"/>
                <a:ea typeface="Calibri" panose="020F0502020204030204" pitchFamily="34" charset="0"/>
                <a:cs typeface="Times New Roman" panose="02020603050405020304" pitchFamily="18" charset="0"/>
              </a:rPr>
              <a:t>Simulador de tráfego posicionado no Segmento A, primeiro trecho de simulação da BR-116/RS </a:t>
            </a:r>
            <a:endParaRPr lang="pt-BR" sz="1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7148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275A2-1840-4A8A-A4CA-ABA25962B015}"/>
              </a:ext>
            </a:extLst>
          </p:cNvPr>
          <p:cNvSpPr txBox="1">
            <a:spLocks/>
          </p:cNvSpPr>
          <p:nvPr/>
        </p:nvSpPr>
        <p:spPr>
          <a:xfrm>
            <a:off x="694891" y="765363"/>
            <a:ext cx="9823269" cy="834754"/>
          </a:xfrm>
          <a:prstGeom prst="rect">
            <a:avLst/>
          </a:prstGeom>
        </p:spPr>
        <p:txBody>
          <a:bodyPr vert="horz" lIns="91440" tIns="45720" rIns="91440" bIns="45720" rtlCol="0" anchor="ctr">
            <a:normAutofit lnSpcReduction="10000"/>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Etapas de construção dos trechos na BR-116/RS - Lotes 1 e 2 da obra do Exército brasileiro</a:t>
            </a:r>
          </a:p>
        </p:txBody>
      </p:sp>
      <p:pic>
        <p:nvPicPr>
          <p:cNvPr id="3" name="Imagem 2" descr="Uma imagem contendo foto, edifício, fogo, diferente&#10;&#10;Descrição gerada automaticamente">
            <a:extLst>
              <a:ext uri="{FF2B5EF4-FFF2-40B4-BE49-F238E27FC236}">
                <a16:creationId xmlns:a16="http://schemas.microsoft.com/office/drawing/2014/main" id="{1476E9E2-F142-469F-9CB2-C3013563B346}"/>
              </a:ext>
            </a:extLst>
          </p:cNvPr>
          <p:cNvPicPr>
            <a:picLocks noChangeAspect="1"/>
          </p:cNvPicPr>
          <p:nvPr/>
        </p:nvPicPr>
        <p:blipFill rotWithShape="1">
          <a:blip r:embed="rId3">
            <a:extLst>
              <a:ext uri="{28A0092B-C50C-407E-A947-70E740481C1C}">
                <a14:useLocalDpi xmlns:a14="http://schemas.microsoft.com/office/drawing/2010/main" val="0"/>
              </a:ext>
            </a:extLst>
          </a:blip>
          <a:srcRect l="38146"/>
          <a:stretch/>
        </p:blipFill>
        <p:spPr>
          <a:xfrm>
            <a:off x="694891" y="1668780"/>
            <a:ext cx="5074261" cy="4614572"/>
          </a:xfrm>
          <a:prstGeom prst="rect">
            <a:avLst/>
          </a:prstGeom>
        </p:spPr>
      </p:pic>
      <p:pic>
        <p:nvPicPr>
          <p:cNvPr id="4" name="Imagem 3" descr="Rua com carros estacionados&#10;&#10;Descrição gerada automaticamente com confiança baixa">
            <a:extLst>
              <a:ext uri="{FF2B5EF4-FFF2-40B4-BE49-F238E27FC236}">
                <a16:creationId xmlns:a16="http://schemas.microsoft.com/office/drawing/2014/main" id="{B6FE3CAE-79AC-44BE-A4E4-4787EB3D1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8548" y="1921027"/>
            <a:ext cx="5801713" cy="3263463"/>
          </a:xfrm>
          <a:prstGeom prst="rect">
            <a:avLst/>
          </a:prstGeom>
        </p:spPr>
      </p:pic>
      <p:sp>
        <p:nvSpPr>
          <p:cNvPr id="5" name="CaixaDeTexto 4">
            <a:extLst>
              <a:ext uri="{FF2B5EF4-FFF2-40B4-BE49-F238E27FC236}">
                <a16:creationId xmlns:a16="http://schemas.microsoft.com/office/drawing/2014/main" id="{E380537D-CD01-4D0B-8407-D6459B47A7D3}"/>
              </a:ext>
            </a:extLst>
          </p:cNvPr>
          <p:cNvSpPr txBox="1"/>
          <p:nvPr/>
        </p:nvSpPr>
        <p:spPr>
          <a:xfrm>
            <a:off x="1672029" y="6352015"/>
            <a:ext cx="2806262" cy="400110"/>
          </a:xfrm>
          <a:prstGeom prst="rect">
            <a:avLst/>
          </a:prstGeom>
          <a:noFill/>
        </p:spPr>
        <p:txBody>
          <a:bodyPr wrap="square">
            <a:spAutoFit/>
          </a:bodyPr>
          <a:lstStyle/>
          <a:p>
            <a:r>
              <a:rPr lang="pt-BR" sz="2000" dirty="0">
                <a:latin typeface="Arial" panose="020B0604020202020204" pitchFamily="34" charset="0"/>
                <a:cs typeface="Arial" panose="020B0604020202020204" pitchFamily="34" charset="0"/>
              </a:rPr>
              <a:t>Camadas granulares</a:t>
            </a:r>
          </a:p>
        </p:txBody>
      </p:sp>
      <p:sp>
        <p:nvSpPr>
          <p:cNvPr id="6" name="CaixaDeTexto 5">
            <a:extLst>
              <a:ext uri="{FF2B5EF4-FFF2-40B4-BE49-F238E27FC236}">
                <a16:creationId xmlns:a16="http://schemas.microsoft.com/office/drawing/2014/main" id="{ADDB03EA-F16A-4508-A1B2-C65232FB9614}"/>
              </a:ext>
            </a:extLst>
          </p:cNvPr>
          <p:cNvSpPr txBox="1"/>
          <p:nvPr/>
        </p:nvSpPr>
        <p:spPr>
          <a:xfrm>
            <a:off x="8193036" y="5263319"/>
            <a:ext cx="1855073" cy="400110"/>
          </a:xfrm>
          <a:prstGeom prst="rect">
            <a:avLst/>
          </a:prstGeom>
          <a:noFill/>
        </p:spPr>
        <p:txBody>
          <a:bodyPr wrap="square">
            <a:spAutoFit/>
          </a:bodyPr>
          <a:lstStyle/>
          <a:p>
            <a:r>
              <a:rPr lang="pt-BR" sz="2000" dirty="0">
                <a:latin typeface="Arial" panose="020B0604020202020204" pitchFamily="34" charset="0"/>
                <a:cs typeface="Arial" panose="020B0604020202020204" pitchFamily="34" charset="0"/>
              </a:rPr>
              <a:t>Revestimento</a:t>
            </a:r>
          </a:p>
        </p:txBody>
      </p:sp>
    </p:spTree>
    <p:extLst>
      <p:ext uri="{BB962C8B-B14F-4D97-AF65-F5344CB8AC3E}">
        <p14:creationId xmlns:p14="http://schemas.microsoft.com/office/powerpoint/2010/main" val="1322817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Imagem 66" descr="Gráfico, Gráfico de funil&#10;&#10;Descrição gerada automaticamente">
            <a:extLst>
              <a:ext uri="{FF2B5EF4-FFF2-40B4-BE49-F238E27FC236}">
                <a16:creationId xmlns:a16="http://schemas.microsoft.com/office/drawing/2014/main" id="{FA1F69E9-1CA5-48E9-AA0F-17C21FD197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9978" y="1535148"/>
            <a:ext cx="9131399" cy="5136412"/>
          </a:xfrm>
          <a:prstGeom prst="rect">
            <a:avLst/>
          </a:prstGeom>
        </p:spPr>
      </p:pic>
      <p:sp>
        <p:nvSpPr>
          <p:cNvPr id="61" name="Retângulo 60">
            <a:extLst>
              <a:ext uri="{FF2B5EF4-FFF2-40B4-BE49-F238E27FC236}">
                <a16:creationId xmlns:a16="http://schemas.microsoft.com/office/drawing/2014/main" id="{06131596-18A1-4569-ADA8-625F330E4CF3}"/>
              </a:ext>
            </a:extLst>
          </p:cNvPr>
          <p:cNvSpPr/>
          <p:nvPr/>
        </p:nvSpPr>
        <p:spPr>
          <a:xfrm rot="21019395">
            <a:off x="258169" y="2098153"/>
            <a:ext cx="10192412" cy="561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0" name="Retângulo 59">
            <a:extLst>
              <a:ext uri="{FF2B5EF4-FFF2-40B4-BE49-F238E27FC236}">
                <a16:creationId xmlns:a16="http://schemas.microsoft.com/office/drawing/2014/main" id="{D2685EE2-0BD8-4021-8BED-B3E6C6225BF3}"/>
              </a:ext>
            </a:extLst>
          </p:cNvPr>
          <p:cNvSpPr/>
          <p:nvPr/>
        </p:nvSpPr>
        <p:spPr>
          <a:xfrm rot="21019395">
            <a:off x="612753" y="2028596"/>
            <a:ext cx="10192412" cy="561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ítulo 1">
            <a:extLst>
              <a:ext uri="{FF2B5EF4-FFF2-40B4-BE49-F238E27FC236}">
                <a16:creationId xmlns:a16="http://schemas.microsoft.com/office/drawing/2014/main" id="{80D518FA-87C0-4809-8E32-300DD0BEBAC6}"/>
              </a:ext>
            </a:extLst>
          </p:cNvPr>
          <p:cNvSpPr txBox="1">
            <a:spLocks/>
          </p:cNvSpPr>
          <p:nvPr/>
        </p:nvSpPr>
        <p:spPr>
          <a:xfrm>
            <a:off x="1184275" y="742814"/>
            <a:ext cx="9823450" cy="835025"/>
          </a:xfrm>
          <a:prstGeom prst="rect">
            <a:avLst/>
          </a:prstGeom>
        </p:spPr>
        <p:txBody>
          <a:bodyPr vert="horz" lIns="91440" tIns="45720" rIns="91440" bIns="45720" rtlCol="0" anchor="ctr">
            <a:normAutofit/>
          </a:bodyPr>
          <a:lstStyle>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LINHA DO TEMPO - Frente Ferroviária</a:t>
            </a:r>
          </a:p>
        </p:txBody>
      </p:sp>
      <p:pic>
        <p:nvPicPr>
          <p:cNvPr id="51" name="Gráfico 50" descr="Peças de quebra-cabeça estrutura de tópicos">
            <a:extLst>
              <a:ext uri="{FF2B5EF4-FFF2-40B4-BE49-F238E27FC236}">
                <a16:creationId xmlns:a16="http://schemas.microsoft.com/office/drawing/2014/main" id="{C5EE7A57-F121-40D6-855A-8B697C31E95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56863" y="2592294"/>
            <a:ext cx="727170" cy="727170"/>
          </a:xfrm>
          <a:prstGeom prst="rect">
            <a:avLst/>
          </a:prstGeom>
        </p:spPr>
      </p:pic>
      <p:pic>
        <p:nvPicPr>
          <p:cNvPr id="52" name="Gráfico 51" descr="Contrato com preenchimento sólido">
            <a:extLst>
              <a:ext uri="{FF2B5EF4-FFF2-40B4-BE49-F238E27FC236}">
                <a16:creationId xmlns:a16="http://schemas.microsoft.com/office/drawing/2014/main" id="{3AC9AA4F-7A8F-42CC-9C8E-E68DCFE5F4B1}"/>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61450" y="2870299"/>
            <a:ext cx="727170" cy="727170"/>
          </a:xfrm>
          <a:prstGeom prst="rect">
            <a:avLst/>
          </a:prstGeom>
        </p:spPr>
      </p:pic>
      <p:pic>
        <p:nvPicPr>
          <p:cNvPr id="53" name="Imagem 52">
            <a:extLst>
              <a:ext uri="{FF2B5EF4-FFF2-40B4-BE49-F238E27FC236}">
                <a16:creationId xmlns:a16="http://schemas.microsoft.com/office/drawing/2014/main" id="{823CAFA7-5D62-46D3-9B23-35DC670148D8}"/>
              </a:ext>
            </a:extLst>
          </p:cNvPr>
          <p:cNvPicPr>
            <a:picLocks noChangeAspect="1"/>
          </p:cNvPicPr>
          <p:nvPr/>
        </p:nvPicPr>
        <p:blipFill>
          <a:blip r:embed="rId8"/>
          <a:stretch>
            <a:fillRect/>
          </a:stretch>
        </p:blipFill>
        <p:spPr>
          <a:xfrm>
            <a:off x="3754744" y="2372055"/>
            <a:ext cx="512385" cy="523772"/>
          </a:xfrm>
          <a:prstGeom prst="rect">
            <a:avLst/>
          </a:prstGeom>
        </p:spPr>
      </p:pic>
      <p:pic>
        <p:nvPicPr>
          <p:cNvPr id="54" name="Picture 2" descr="Ícone Transparente Do Orçamento Projeto Do Símbolo Do Orçamento Do Colle Da  Partida Ilustração do Vetor - Ilustração de riqueza, conceito: 130315234">
            <a:extLst>
              <a:ext uri="{FF2B5EF4-FFF2-40B4-BE49-F238E27FC236}">
                <a16:creationId xmlns:a16="http://schemas.microsoft.com/office/drawing/2014/main" id="{6F31B9B9-0CF7-4314-9E0C-1F56CAD47D9B}"/>
              </a:ext>
            </a:extLst>
          </p:cNvPr>
          <p:cNvPicPr>
            <a:picLocks noChangeAspect="1" noChangeArrowheads="1"/>
          </p:cNvPicPr>
          <p:nvPr/>
        </p:nvPicPr>
        <p:blipFill rotWithShape="1">
          <a:blip r:embed="rId9" cstate="hq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23044" t="10118" r="22554" b="24145"/>
          <a:stretch/>
        </p:blipFill>
        <p:spPr bwMode="auto">
          <a:xfrm>
            <a:off x="4855641" y="2041363"/>
            <a:ext cx="514521" cy="62174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Conceito Linear Do ícone Da Elaboração Da Estratégia Linha Sinal Da  Elaboração Da Estratégia Do Vetor, Símbolo, Ilustração Ilustração do Vetor  - Ilustração de olhar, equipe: 117522156">
            <a:extLst>
              <a:ext uri="{FF2B5EF4-FFF2-40B4-BE49-F238E27FC236}">
                <a16:creationId xmlns:a16="http://schemas.microsoft.com/office/drawing/2014/main" id="{55DE098A-FA1D-4D51-BAFA-FB152356862E}"/>
              </a:ext>
            </a:extLst>
          </p:cNvPr>
          <p:cNvPicPr>
            <a:picLocks noChangeAspect="1" noChangeArrowheads="1"/>
          </p:cNvPicPr>
          <p:nvPr/>
        </p:nvPicPr>
        <p:blipFill rotWithShape="1">
          <a:blip r:embed="rId11" cstate="hqprint">
            <a:extLst>
              <a:ext uri="{28A0092B-C50C-407E-A947-70E740481C1C}">
                <a14:useLocalDpi xmlns:a14="http://schemas.microsoft.com/office/drawing/2010/main" val="0"/>
              </a:ext>
            </a:extLst>
          </a:blip>
          <a:srcRect l="23227" t="28086" r="23646" b="28170"/>
          <a:stretch/>
        </p:blipFill>
        <p:spPr bwMode="auto">
          <a:xfrm>
            <a:off x="5856075" y="1841550"/>
            <a:ext cx="693188" cy="57076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6" descr="Vetores de Símbolo Do Ícone Da Seleção No Estilo Do Esboço Sinal Creativo  Da Coleção Dos Ícones Dos Recursos Humanos Linha Fina Ícone Da Seleção Para  O Computador E O Móbil e">
            <a:extLst>
              <a:ext uri="{FF2B5EF4-FFF2-40B4-BE49-F238E27FC236}">
                <a16:creationId xmlns:a16="http://schemas.microsoft.com/office/drawing/2014/main" id="{A1B9FF66-CCD5-4B13-976C-3FFCFA0CC10A}"/>
              </a:ext>
            </a:extLst>
          </p:cNvPr>
          <p:cNvPicPr>
            <a:picLocks noChangeAspect="1" noChangeArrowheads="1"/>
          </p:cNvPicPr>
          <p:nvPr/>
        </p:nvPicPr>
        <p:blipFill rotWithShape="1">
          <a:blip r:embed="rId12" cstate="hqprint">
            <a:extLst>
              <a:ext uri="{28A0092B-C50C-407E-A947-70E740481C1C}">
                <a14:useLocalDpi xmlns:a14="http://schemas.microsoft.com/office/drawing/2010/main" val="0"/>
              </a:ext>
            </a:extLst>
          </a:blip>
          <a:srcRect l="27589" t="23601" r="27037" b="34522"/>
          <a:stretch/>
        </p:blipFill>
        <p:spPr bwMode="auto">
          <a:xfrm flipH="1">
            <a:off x="7018888" y="1578952"/>
            <a:ext cx="728595" cy="67242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Ícone Vetor Da Engenharia Civil Sobre Fundo Branco Símbolo De ícone De Engenharia  Civil Vetor Plano Da Coleção De Profissões Mode Ilustração do Vetor -  Ilustração de maquinaria, processo: 164871664">
            <a:extLst>
              <a:ext uri="{FF2B5EF4-FFF2-40B4-BE49-F238E27FC236}">
                <a16:creationId xmlns:a16="http://schemas.microsoft.com/office/drawing/2014/main" id="{08F446E2-3FAF-46D2-A998-F37A07F17DDB}"/>
              </a:ext>
            </a:extLst>
          </p:cNvPr>
          <p:cNvPicPr>
            <a:picLocks noChangeAspect="1" noChangeArrowheads="1"/>
          </p:cNvPicPr>
          <p:nvPr/>
        </p:nvPicPr>
        <p:blipFill rotWithShape="1">
          <a:blip r:embed="rId13" cstate="hqprint">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rcRect l="34490" t="15996" r="35854" b="45773"/>
          <a:stretch/>
        </p:blipFill>
        <p:spPr bwMode="auto">
          <a:xfrm>
            <a:off x="9473342" y="1187272"/>
            <a:ext cx="480746" cy="65427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0" descr="Graphy Logo, Software, Instalação, Tecnologia, Símbolo, Organização,  software de computador, instalação, logotipo png | PNGWing">
            <a:extLst>
              <a:ext uri="{FF2B5EF4-FFF2-40B4-BE49-F238E27FC236}">
                <a16:creationId xmlns:a16="http://schemas.microsoft.com/office/drawing/2014/main" id="{B6AB9931-81AD-4F51-9FA9-2152170491DD}"/>
              </a:ext>
            </a:extLst>
          </p:cNvPr>
          <p:cNvPicPr>
            <a:picLocks noChangeAspect="1" noChangeArrowheads="1"/>
          </p:cNvPicPr>
          <p:nvPr/>
        </p:nvPicPr>
        <p:blipFill>
          <a:blip r:embed="rId15" cstate="hqprint">
            <a:extLst>
              <a:ext uri="{28A0092B-C50C-407E-A947-70E740481C1C}">
                <a14:useLocalDpi xmlns:a14="http://schemas.microsoft.com/office/drawing/2010/main" val="0"/>
              </a:ext>
            </a:extLst>
          </a:blip>
          <a:srcRect/>
          <a:stretch>
            <a:fillRect/>
          </a:stretch>
        </p:blipFill>
        <p:spPr bwMode="auto">
          <a:xfrm>
            <a:off x="8232038" y="1306178"/>
            <a:ext cx="682435" cy="682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71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2">
            <a:extLst>
              <a:ext uri="{FF2B5EF4-FFF2-40B4-BE49-F238E27FC236}">
                <a16:creationId xmlns:a16="http://schemas.microsoft.com/office/drawing/2014/main" id="{438F3AB6-1CB3-422C-A589-9C153482568A}"/>
              </a:ext>
            </a:extLst>
          </p:cNvPr>
          <p:cNvSpPr txBox="1">
            <a:spLocks/>
          </p:cNvSpPr>
          <p:nvPr/>
        </p:nvSpPr>
        <p:spPr>
          <a:xfrm>
            <a:off x="236666" y="1444579"/>
            <a:ext cx="11736593"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sz="2400" dirty="0">
                <a:latin typeface="Arial" panose="020B0604020202020204" pitchFamily="34" charset="0"/>
                <a:cs typeface="Arial" panose="020B0604020202020204" pitchFamily="34" charset="0"/>
              </a:rPr>
              <a:t>5 trechos experimentais executados em sequência (Ferrovia Rumo, Estado São Paulo)</a:t>
            </a:r>
          </a:p>
        </p:txBody>
      </p:sp>
      <p:sp>
        <p:nvSpPr>
          <p:cNvPr id="3" name="CaixaDeTexto 2">
            <a:extLst>
              <a:ext uri="{FF2B5EF4-FFF2-40B4-BE49-F238E27FC236}">
                <a16:creationId xmlns:a16="http://schemas.microsoft.com/office/drawing/2014/main" id="{9CDC1931-2D01-4573-92BB-DD06FC0ACBE3}"/>
              </a:ext>
            </a:extLst>
          </p:cNvPr>
          <p:cNvSpPr txBox="1"/>
          <p:nvPr/>
        </p:nvSpPr>
        <p:spPr>
          <a:xfrm>
            <a:off x="583466" y="4369616"/>
            <a:ext cx="2940461" cy="1200329"/>
          </a:xfrm>
          <a:prstGeom prst="rect">
            <a:avLst/>
          </a:prstGeom>
          <a:noFill/>
        </p:spPr>
        <p:txBody>
          <a:bodyPr wrap="square" rtlCol="0">
            <a:spAutoFit/>
          </a:bodyPr>
          <a:lstStyle/>
          <a:p>
            <a:pPr algn="ctr"/>
            <a:r>
              <a:rPr lang="pt-BR" sz="2400" dirty="0">
                <a:solidFill>
                  <a:srgbClr val="FF0000"/>
                </a:solidFill>
                <a:latin typeface="Arial" panose="020B0604020202020204" pitchFamily="34" charset="0"/>
                <a:cs typeface="Arial" panose="020B0604020202020204" pitchFamily="34" charset="0"/>
              </a:rPr>
              <a:t>Seção de referência (pavimento convencional)</a:t>
            </a:r>
          </a:p>
        </p:txBody>
      </p:sp>
      <p:pic>
        <p:nvPicPr>
          <p:cNvPr id="4" name="Imagem 3">
            <a:extLst>
              <a:ext uri="{FF2B5EF4-FFF2-40B4-BE49-F238E27FC236}">
                <a16:creationId xmlns:a16="http://schemas.microsoft.com/office/drawing/2014/main" id="{1878A6D4-6DAF-4123-B8C5-AB6076F2E697}"/>
              </a:ext>
            </a:extLst>
          </p:cNvPr>
          <p:cNvPicPr>
            <a:picLocks noChangeAspect="1"/>
          </p:cNvPicPr>
          <p:nvPr/>
        </p:nvPicPr>
        <p:blipFill rotWithShape="1">
          <a:blip r:embed="rId3"/>
          <a:srcRect l="17192" t="53335" r="40346" b="25731"/>
          <a:stretch/>
        </p:blipFill>
        <p:spPr>
          <a:xfrm>
            <a:off x="3603789" y="4842480"/>
            <a:ext cx="6902546" cy="1913206"/>
          </a:xfrm>
          <a:prstGeom prst="rect">
            <a:avLst/>
          </a:prstGeom>
        </p:spPr>
      </p:pic>
      <p:sp>
        <p:nvSpPr>
          <p:cNvPr id="5" name="Título 10">
            <a:extLst>
              <a:ext uri="{FF2B5EF4-FFF2-40B4-BE49-F238E27FC236}">
                <a16:creationId xmlns:a16="http://schemas.microsoft.com/office/drawing/2014/main" id="{C8CB04EF-C601-4F62-AF6A-C8B75BB696F5}"/>
              </a:ext>
            </a:extLst>
          </p:cNvPr>
          <p:cNvSpPr txBox="1">
            <a:spLocks/>
          </p:cNvSpPr>
          <p:nvPr/>
        </p:nvSpPr>
        <p:spPr>
          <a:xfrm>
            <a:off x="2368731" y="372525"/>
            <a:ext cx="9823269"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Instrumentação de trecho experimental</a:t>
            </a:r>
          </a:p>
        </p:txBody>
      </p:sp>
      <p:pic>
        <p:nvPicPr>
          <p:cNvPr id="6" name="Imagem 5" descr="Tabela&#10;&#10;Descrição gerada automaticamente">
            <a:extLst>
              <a:ext uri="{FF2B5EF4-FFF2-40B4-BE49-F238E27FC236}">
                <a16:creationId xmlns:a16="http://schemas.microsoft.com/office/drawing/2014/main" id="{5846AE10-8EFB-41D0-ABBF-2F19EA11C0AE}"/>
              </a:ext>
            </a:extLst>
          </p:cNvPr>
          <p:cNvPicPr>
            <a:picLocks noChangeAspect="1"/>
          </p:cNvPicPr>
          <p:nvPr/>
        </p:nvPicPr>
        <p:blipFill rotWithShape="1">
          <a:blip r:embed="rId4">
            <a:extLst>
              <a:ext uri="{28A0092B-C50C-407E-A947-70E740481C1C}">
                <a14:useLocalDpi xmlns:a14="http://schemas.microsoft.com/office/drawing/2010/main" val="0"/>
              </a:ext>
            </a:extLst>
          </a:blip>
          <a:srcRect l="3267" t="43722" r="3319" b="44003"/>
          <a:stretch/>
        </p:blipFill>
        <p:spPr bwMode="auto">
          <a:xfrm>
            <a:off x="1300444" y="2443356"/>
            <a:ext cx="9387367" cy="17439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8280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B8CB20-DB52-4725-B39D-6B11E6D556CB}"/>
              </a:ext>
            </a:extLst>
          </p:cNvPr>
          <p:cNvSpPr txBox="1">
            <a:spLocks/>
          </p:cNvSpPr>
          <p:nvPr/>
        </p:nvSpPr>
        <p:spPr>
          <a:xfrm>
            <a:off x="2818100" y="455984"/>
            <a:ext cx="9823269"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Esquema típico da Instrumentação</a:t>
            </a:r>
          </a:p>
        </p:txBody>
      </p:sp>
      <p:sp>
        <p:nvSpPr>
          <p:cNvPr id="3" name="Espaço Reservado para Conteúdo 2">
            <a:extLst>
              <a:ext uri="{FF2B5EF4-FFF2-40B4-BE49-F238E27FC236}">
                <a16:creationId xmlns:a16="http://schemas.microsoft.com/office/drawing/2014/main" id="{2DBF3F09-CB89-4913-9AF9-5E5A79E6A31B}"/>
              </a:ext>
            </a:extLst>
          </p:cNvPr>
          <p:cNvSpPr txBox="1">
            <a:spLocks/>
          </p:cNvSpPr>
          <p:nvPr/>
        </p:nvSpPr>
        <p:spPr>
          <a:xfrm>
            <a:off x="468086" y="1290738"/>
            <a:ext cx="9823270"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latin typeface="Arial" panose="020B0604020202020204" pitchFamily="34" charset="0"/>
                <a:cs typeface="Arial" panose="020B0604020202020204" pitchFamily="34" charset="0"/>
              </a:rPr>
              <a:t>Planta</a:t>
            </a:r>
          </a:p>
          <a:p>
            <a:endParaRPr lang="pt-BR"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Perfil Longitudinal</a:t>
            </a:r>
          </a:p>
        </p:txBody>
      </p:sp>
      <p:pic>
        <p:nvPicPr>
          <p:cNvPr id="4" name="Imagem 3" descr="Diagrama&#10;&#10;Descrição gerada automaticamente">
            <a:extLst>
              <a:ext uri="{FF2B5EF4-FFF2-40B4-BE49-F238E27FC236}">
                <a16:creationId xmlns:a16="http://schemas.microsoft.com/office/drawing/2014/main" id="{62D02B33-D200-4CF1-986F-67BF2BF8581E}"/>
              </a:ext>
            </a:extLst>
          </p:cNvPr>
          <p:cNvPicPr>
            <a:picLocks noChangeAspect="1"/>
          </p:cNvPicPr>
          <p:nvPr/>
        </p:nvPicPr>
        <p:blipFill>
          <a:blip r:embed="rId3"/>
          <a:stretch>
            <a:fillRect/>
          </a:stretch>
        </p:blipFill>
        <p:spPr>
          <a:xfrm>
            <a:off x="3882624" y="1172135"/>
            <a:ext cx="6624128" cy="5685865"/>
          </a:xfrm>
          <a:prstGeom prst="rect">
            <a:avLst/>
          </a:prstGeom>
        </p:spPr>
      </p:pic>
      <p:sp>
        <p:nvSpPr>
          <p:cNvPr id="5" name="CaixaDeTexto 4">
            <a:extLst>
              <a:ext uri="{FF2B5EF4-FFF2-40B4-BE49-F238E27FC236}">
                <a16:creationId xmlns:a16="http://schemas.microsoft.com/office/drawing/2014/main" id="{90A0C4EB-4ECD-4517-9DC4-1ACBAFCF088B}"/>
              </a:ext>
            </a:extLst>
          </p:cNvPr>
          <p:cNvSpPr txBox="1"/>
          <p:nvPr/>
        </p:nvSpPr>
        <p:spPr>
          <a:xfrm>
            <a:off x="9864436" y="4036476"/>
            <a:ext cx="2327563" cy="1200329"/>
          </a:xfrm>
          <a:prstGeom prst="rect">
            <a:avLst/>
          </a:prstGeom>
          <a:noFill/>
        </p:spPr>
        <p:txBody>
          <a:bodyPr wrap="square" rtlCol="0">
            <a:spAutoFit/>
          </a:bodyPr>
          <a:lstStyle/>
          <a:p>
            <a:r>
              <a:rPr lang="pt-BR" sz="1200" dirty="0" err="1">
                <a:latin typeface="Arial" panose="020B0604020202020204" pitchFamily="34" charset="0"/>
                <a:cs typeface="Arial" panose="020B0604020202020204" pitchFamily="34" charset="0"/>
              </a:rPr>
              <a:t>CTTs</a:t>
            </a:r>
            <a:r>
              <a:rPr lang="pt-BR" sz="1200" dirty="0">
                <a:latin typeface="Arial" panose="020B0604020202020204" pitchFamily="34" charset="0"/>
                <a:cs typeface="Arial" panose="020B0604020202020204" pitchFamily="34" charset="0"/>
              </a:rPr>
              <a:t> - Células de tensão total</a:t>
            </a:r>
          </a:p>
          <a:p>
            <a:r>
              <a:rPr lang="pt-BR" sz="1200" dirty="0" err="1">
                <a:latin typeface="Arial" panose="020B0604020202020204" pitchFamily="34" charset="0"/>
                <a:cs typeface="Arial" panose="020B0604020202020204" pitchFamily="34" charset="0"/>
              </a:rPr>
              <a:t>SGs</a:t>
            </a:r>
            <a:r>
              <a:rPr lang="pt-BR" sz="1200" dirty="0">
                <a:latin typeface="Arial" panose="020B0604020202020204" pitchFamily="34" charset="0"/>
                <a:cs typeface="Arial" panose="020B0604020202020204" pitchFamily="34" charset="0"/>
              </a:rPr>
              <a:t> – </a:t>
            </a:r>
            <a:r>
              <a:rPr lang="pt-BR" sz="1200" dirty="0" err="1">
                <a:latin typeface="Arial" panose="020B0604020202020204" pitchFamily="34" charset="0"/>
                <a:cs typeface="Arial" panose="020B0604020202020204" pitchFamily="34" charset="0"/>
              </a:rPr>
              <a:t>Strain</a:t>
            </a:r>
            <a:r>
              <a:rPr lang="pt-BR" sz="1200" dirty="0">
                <a:latin typeface="Arial" panose="020B0604020202020204" pitchFamily="34" charset="0"/>
                <a:cs typeface="Arial" panose="020B0604020202020204" pitchFamily="34" charset="0"/>
              </a:rPr>
              <a:t> </a:t>
            </a:r>
            <a:r>
              <a:rPr lang="pt-BR" sz="1200" dirty="0" err="1">
                <a:latin typeface="Arial" panose="020B0604020202020204" pitchFamily="34" charset="0"/>
                <a:cs typeface="Arial" panose="020B0604020202020204" pitchFamily="34" charset="0"/>
              </a:rPr>
              <a:t>gages</a:t>
            </a:r>
            <a:endParaRPr lang="pt-BR" sz="1200" dirty="0">
              <a:latin typeface="Arial" panose="020B0604020202020204" pitchFamily="34" charset="0"/>
              <a:cs typeface="Arial" panose="020B0604020202020204" pitchFamily="34" charset="0"/>
            </a:endParaRPr>
          </a:p>
          <a:p>
            <a:r>
              <a:rPr lang="pt-BR" sz="1200" dirty="0" err="1">
                <a:latin typeface="Arial" panose="020B0604020202020204" pitchFamily="34" charset="0"/>
                <a:cs typeface="Arial" panose="020B0604020202020204" pitchFamily="34" charset="0"/>
              </a:rPr>
              <a:t>TPs</a:t>
            </a:r>
            <a:r>
              <a:rPr lang="pt-BR" sz="1200" dirty="0">
                <a:latin typeface="Arial" panose="020B0604020202020204" pitchFamily="34" charset="0"/>
                <a:cs typeface="Arial" panose="020B0604020202020204" pitchFamily="34" charset="0"/>
              </a:rPr>
              <a:t> Termopares</a:t>
            </a:r>
          </a:p>
          <a:p>
            <a:r>
              <a:rPr lang="pt-BR" sz="1200" dirty="0" err="1">
                <a:latin typeface="Arial" panose="020B0604020202020204" pitchFamily="34" charset="0"/>
                <a:cs typeface="Arial" panose="020B0604020202020204" pitchFamily="34" charset="0"/>
              </a:rPr>
              <a:t>Ums</a:t>
            </a:r>
            <a:r>
              <a:rPr lang="pt-BR" sz="1200" dirty="0">
                <a:latin typeface="Arial" panose="020B0604020202020204" pitchFamily="34" charset="0"/>
                <a:cs typeface="Arial" panose="020B0604020202020204" pitchFamily="34" charset="0"/>
              </a:rPr>
              <a:t> – Umidostatos</a:t>
            </a:r>
          </a:p>
          <a:p>
            <a:r>
              <a:rPr lang="pt-BR" sz="1200" dirty="0">
                <a:latin typeface="Arial" panose="020B0604020202020204" pitchFamily="34" charset="0"/>
                <a:cs typeface="Arial" panose="020B0604020202020204" pitchFamily="34" charset="0"/>
              </a:rPr>
              <a:t>TEM – Tensiômetros</a:t>
            </a:r>
          </a:p>
          <a:p>
            <a:endParaRPr lang="pt-BR"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8638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2131B2-C06C-4D7C-B64A-9AF9A76615D2}"/>
              </a:ext>
            </a:extLst>
          </p:cNvPr>
          <p:cNvSpPr txBox="1">
            <a:spLocks/>
          </p:cNvSpPr>
          <p:nvPr/>
        </p:nvSpPr>
        <p:spPr>
          <a:xfrm>
            <a:off x="1085428" y="762860"/>
            <a:ext cx="9823269"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Tensões Vertical e Horizontal</a:t>
            </a:r>
          </a:p>
        </p:txBody>
      </p:sp>
      <p:sp>
        <p:nvSpPr>
          <p:cNvPr id="3" name="Espaço Reservado para Conteúdo 2">
            <a:extLst>
              <a:ext uri="{FF2B5EF4-FFF2-40B4-BE49-F238E27FC236}">
                <a16:creationId xmlns:a16="http://schemas.microsoft.com/office/drawing/2014/main" id="{6B45F4EA-8A41-4C44-A2C1-73D4CE636827}"/>
              </a:ext>
            </a:extLst>
          </p:cNvPr>
          <p:cNvSpPr txBox="1">
            <a:spLocks/>
          </p:cNvSpPr>
          <p:nvPr/>
        </p:nvSpPr>
        <p:spPr>
          <a:xfrm>
            <a:off x="1169126" y="1928925"/>
            <a:ext cx="9823270"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latin typeface="Arial" panose="020B0604020202020204" pitchFamily="34" charset="0"/>
                <a:cs typeface="Arial" panose="020B0604020202020204" pitchFamily="34" charset="0"/>
              </a:rPr>
              <a:t>Células de Tensão Total</a:t>
            </a:r>
          </a:p>
        </p:txBody>
      </p:sp>
      <p:pic>
        <p:nvPicPr>
          <p:cNvPr id="4" name="Imagem 3" descr="Uma imagem contendo par, mesa, corte, beisebol&#10;&#10;Descrição gerada automaticamente">
            <a:extLst>
              <a:ext uri="{FF2B5EF4-FFF2-40B4-BE49-F238E27FC236}">
                <a16:creationId xmlns:a16="http://schemas.microsoft.com/office/drawing/2014/main" id="{1906AE7F-C10A-43B5-B625-3D5263E7A55E}"/>
              </a:ext>
            </a:extLst>
          </p:cNvPr>
          <p:cNvPicPr>
            <a:picLocks noChangeAspect="1"/>
          </p:cNvPicPr>
          <p:nvPr/>
        </p:nvPicPr>
        <p:blipFill rotWithShape="1">
          <a:blip r:embed="rId3"/>
          <a:srcRect l="6723" r="16570"/>
          <a:stretch/>
        </p:blipFill>
        <p:spPr>
          <a:xfrm>
            <a:off x="7249402" y="902520"/>
            <a:ext cx="3016309" cy="2242148"/>
          </a:xfrm>
          <a:prstGeom prst="rect">
            <a:avLst/>
          </a:prstGeom>
          <a:ln>
            <a:noFill/>
          </a:ln>
          <a:effectLst>
            <a:softEdge rad="112500"/>
          </a:effectLst>
        </p:spPr>
      </p:pic>
      <p:pic>
        <p:nvPicPr>
          <p:cNvPr id="5" name="Imagem 4" descr="Uma imagem contendo no interior, pessoa, homem, cozinha&#10;&#10;Descrição gerada automaticamente">
            <a:extLst>
              <a:ext uri="{FF2B5EF4-FFF2-40B4-BE49-F238E27FC236}">
                <a16:creationId xmlns:a16="http://schemas.microsoft.com/office/drawing/2014/main" id="{9928CC4A-EC80-4F5B-93BA-CE584E416EC4}"/>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54911" y="2811934"/>
            <a:ext cx="4454207" cy="3332626"/>
          </a:xfrm>
          <a:prstGeom prst="rect">
            <a:avLst/>
          </a:prstGeom>
          <a:ln>
            <a:noFill/>
          </a:ln>
          <a:effectLst>
            <a:softEdge rad="112500"/>
          </a:effectLst>
        </p:spPr>
      </p:pic>
      <p:pic>
        <p:nvPicPr>
          <p:cNvPr id="6" name="Imagem 5">
            <a:extLst>
              <a:ext uri="{FF2B5EF4-FFF2-40B4-BE49-F238E27FC236}">
                <a16:creationId xmlns:a16="http://schemas.microsoft.com/office/drawing/2014/main" id="{5649247B-333A-4EFD-8019-8175DD17F0CC}"/>
              </a:ext>
            </a:extLst>
          </p:cNvPr>
          <p:cNvPicPr>
            <a:picLocks noChangeAspect="1"/>
          </p:cNvPicPr>
          <p:nvPr/>
        </p:nvPicPr>
        <p:blipFill rotWithShape="1">
          <a:blip r:embed="rId6"/>
          <a:srcRect l="15716" t="57307" r="63083" b="16256"/>
          <a:stretch/>
        </p:blipFill>
        <p:spPr>
          <a:xfrm>
            <a:off x="5997062" y="3144668"/>
            <a:ext cx="4530634" cy="3176398"/>
          </a:xfrm>
          <a:prstGeom prst="rect">
            <a:avLst/>
          </a:prstGeom>
          <a:ln>
            <a:noFill/>
          </a:ln>
          <a:effectLst>
            <a:softEdge rad="112500"/>
          </a:effectLst>
        </p:spPr>
      </p:pic>
    </p:spTree>
    <p:extLst>
      <p:ext uri="{BB962C8B-B14F-4D97-AF65-F5344CB8AC3E}">
        <p14:creationId xmlns:p14="http://schemas.microsoft.com/office/powerpoint/2010/main" val="3916088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D8A576-0837-4038-B0F2-43D71A90F197}"/>
              </a:ext>
            </a:extLst>
          </p:cNvPr>
          <p:cNvSpPr txBox="1">
            <a:spLocks/>
          </p:cNvSpPr>
          <p:nvPr/>
        </p:nvSpPr>
        <p:spPr>
          <a:xfrm>
            <a:off x="924862" y="669071"/>
            <a:ext cx="9823269"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Deformações</a:t>
            </a:r>
          </a:p>
        </p:txBody>
      </p:sp>
      <p:sp>
        <p:nvSpPr>
          <p:cNvPr id="3" name="Espaço Reservado para Conteúdo 2">
            <a:extLst>
              <a:ext uri="{FF2B5EF4-FFF2-40B4-BE49-F238E27FC236}">
                <a16:creationId xmlns:a16="http://schemas.microsoft.com/office/drawing/2014/main" id="{B5613930-177C-46D3-AEF0-9B18A6F07B5D}"/>
              </a:ext>
            </a:extLst>
          </p:cNvPr>
          <p:cNvSpPr txBox="1">
            <a:spLocks/>
          </p:cNvSpPr>
          <p:nvPr/>
        </p:nvSpPr>
        <p:spPr>
          <a:xfrm>
            <a:off x="97466" y="1406089"/>
            <a:ext cx="10246251"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latin typeface="Arial" panose="020B0604020202020204" pitchFamily="34" charset="0"/>
                <a:cs typeface="Arial" panose="020B0604020202020204" pitchFamily="34" charset="0"/>
              </a:rPr>
              <a:t>Direções Transversal e Longitudinal</a:t>
            </a:r>
          </a:p>
        </p:txBody>
      </p:sp>
      <p:pic>
        <p:nvPicPr>
          <p:cNvPr id="4" name="Imagem 3">
            <a:extLst>
              <a:ext uri="{FF2B5EF4-FFF2-40B4-BE49-F238E27FC236}">
                <a16:creationId xmlns:a16="http://schemas.microsoft.com/office/drawing/2014/main" id="{2063734D-9146-4DE4-B4D6-7562B965EBC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699" t="3151" r="983" b="3050"/>
          <a:stretch/>
        </p:blipFill>
        <p:spPr>
          <a:xfrm>
            <a:off x="6759919" y="947511"/>
            <a:ext cx="4357799" cy="2586664"/>
          </a:xfrm>
          <a:prstGeom prst="rect">
            <a:avLst/>
          </a:prstGeom>
        </p:spPr>
      </p:pic>
      <p:pic>
        <p:nvPicPr>
          <p:cNvPr id="5" name="Imagem 4">
            <a:extLst>
              <a:ext uri="{FF2B5EF4-FFF2-40B4-BE49-F238E27FC236}">
                <a16:creationId xmlns:a16="http://schemas.microsoft.com/office/drawing/2014/main" id="{04236B60-F711-40BD-8F8B-622D289B1B51}"/>
              </a:ext>
            </a:extLst>
          </p:cNvPr>
          <p:cNvPicPr>
            <a:picLocks noChangeAspect="1"/>
          </p:cNvPicPr>
          <p:nvPr/>
        </p:nvPicPr>
        <p:blipFill>
          <a:blip r:embed="rId5"/>
          <a:stretch>
            <a:fillRect/>
          </a:stretch>
        </p:blipFill>
        <p:spPr>
          <a:xfrm>
            <a:off x="6674501" y="3992753"/>
            <a:ext cx="3943736" cy="2004540"/>
          </a:xfrm>
          <a:prstGeom prst="rect">
            <a:avLst/>
          </a:prstGeom>
        </p:spPr>
      </p:pic>
      <p:pic>
        <p:nvPicPr>
          <p:cNvPr id="6" name="Imagem 5" descr="Diagrama&#10;&#10;Descrição gerada automaticamente">
            <a:extLst>
              <a:ext uri="{FF2B5EF4-FFF2-40B4-BE49-F238E27FC236}">
                <a16:creationId xmlns:a16="http://schemas.microsoft.com/office/drawing/2014/main" id="{EB4D8597-1BF7-4868-BF4A-D8245170D31C}"/>
              </a:ext>
            </a:extLst>
          </p:cNvPr>
          <p:cNvPicPr>
            <a:picLocks noChangeAspect="1"/>
          </p:cNvPicPr>
          <p:nvPr/>
        </p:nvPicPr>
        <p:blipFill rotWithShape="1">
          <a:blip r:embed="rId6"/>
          <a:srcRect l="2799"/>
          <a:stretch/>
        </p:blipFill>
        <p:spPr bwMode="auto">
          <a:xfrm>
            <a:off x="97466" y="2409516"/>
            <a:ext cx="5827473" cy="3580599"/>
          </a:xfrm>
          <a:prstGeom prst="rect">
            <a:avLst/>
          </a:prstGeom>
          <a:ln>
            <a:noFill/>
          </a:ln>
          <a:extLst>
            <a:ext uri="{53640926-AAD7-44D8-BBD7-CCE9431645EC}">
              <a14:shadowObscured xmlns:a14="http://schemas.microsoft.com/office/drawing/2010/main"/>
            </a:ext>
          </a:extLst>
        </p:spPr>
      </p:pic>
      <p:sp>
        <p:nvSpPr>
          <p:cNvPr id="7" name="CaixaDeTexto 6">
            <a:extLst>
              <a:ext uri="{FF2B5EF4-FFF2-40B4-BE49-F238E27FC236}">
                <a16:creationId xmlns:a16="http://schemas.microsoft.com/office/drawing/2014/main" id="{D847FB50-CCFC-4BA5-88F1-DF3B698848B3}"/>
              </a:ext>
            </a:extLst>
          </p:cNvPr>
          <p:cNvSpPr txBox="1"/>
          <p:nvPr/>
        </p:nvSpPr>
        <p:spPr>
          <a:xfrm>
            <a:off x="-2099686" y="6441585"/>
            <a:ext cx="7363311" cy="307777"/>
          </a:xfrm>
          <a:prstGeom prst="rect">
            <a:avLst/>
          </a:prstGeom>
          <a:noFill/>
        </p:spPr>
        <p:txBody>
          <a:bodyPr wrap="square" rtlCol="0">
            <a:spAutoFit/>
          </a:bodyPr>
          <a:lstStyle/>
          <a:p>
            <a:pPr algn="ctr"/>
            <a:r>
              <a:rPr lang="pt-BR" sz="1400" dirty="0"/>
              <a:t>Mendes, 2021</a:t>
            </a:r>
          </a:p>
        </p:txBody>
      </p:sp>
    </p:spTree>
    <p:extLst>
      <p:ext uri="{BB962C8B-B14F-4D97-AF65-F5344CB8AC3E}">
        <p14:creationId xmlns:p14="http://schemas.microsoft.com/office/powerpoint/2010/main" val="2910722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075350-8229-4396-8BF4-51A938A1136D}"/>
              </a:ext>
            </a:extLst>
          </p:cNvPr>
          <p:cNvSpPr txBox="1">
            <a:spLocks/>
          </p:cNvSpPr>
          <p:nvPr/>
        </p:nvSpPr>
        <p:spPr>
          <a:xfrm>
            <a:off x="890549" y="649343"/>
            <a:ext cx="9823269"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Sucção</a:t>
            </a:r>
          </a:p>
        </p:txBody>
      </p:sp>
      <p:sp>
        <p:nvSpPr>
          <p:cNvPr id="3" name="Espaço Reservado para Conteúdo 2">
            <a:extLst>
              <a:ext uri="{FF2B5EF4-FFF2-40B4-BE49-F238E27FC236}">
                <a16:creationId xmlns:a16="http://schemas.microsoft.com/office/drawing/2014/main" id="{53DF96A3-031F-45F6-838F-F162AD5E4A94}"/>
              </a:ext>
            </a:extLst>
          </p:cNvPr>
          <p:cNvSpPr txBox="1">
            <a:spLocks/>
          </p:cNvSpPr>
          <p:nvPr/>
        </p:nvSpPr>
        <p:spPr>
          <a:xfrm>
            <a:off x="890549" y="1525028"/>
            <a:ext cx="9823270"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err="1">
                <a:latin typeface="Arial" panose="020B0604020202020204" pitchFamily="34" charset="0"/>
                <a:cs typeface="Arial" panose="020B0604020202020204" pitchFamily="34" charset="0"/>
              </a:rPr>
              <a:t>Tensiômetro</a:t>
            </a:r>
            <a:r>
              <a:rPr lang="pt-BR" dirty="0">
                <a:latin typeface="Arial" panose="020B0604020202020204" pitchFamily="34" charset="0"/>
                <a:cs typeface="Arial" panose="020B0604020202020204" pitchFamily="34" charset="0"/>
              </a:rPr>
              <a:t> </a:t>
            </a:r>
          </a:p>
          <a:p>
            <a:r>
              <a:rPr lang="pt-BR" dirty="0" err="1">
                <a:latin typeface="Arial" panose="020B0604020202020204" pitchFamily="34" charset="0"/>
                <a:cs typeface="Arial" panose="020B0604020202020204" pitchFamily="34" charset="0"/>
              </a:rPr>
              <a:t>Umidostado</a:t>
            </a:r>
            <a:r>
              <a:rPr lang="pt-BR" dirty="0">
                <a:latin typeface="Arial" panose="020B0604020202020204" pitchFamily="34" charset="0"/>
                <a:cs typeface="Arial" panose="020B0604020202020204" pitchFamily="34" charset="0"/>
              </a:rPr>
              <a:t> / Ensaio Papel Filtro</a:t>
            </a:r>
          </a:p>
          <a:p>
            <a:r>
              <a:rPr lang="pt-BR" dirty="0">
                <a:latin typeface="Arial" panose="020B0604020202020204" pitchFamily="34" charset="0"/>
                <a:cs typeface="Arial" panose="020B0604020202020204" pitchFamily="34" charset="0"/>
              </a:rPr>
              <a:t>Pluviômetro</a:t>
            </a:r>
          </a:p>
        </p:txBody>
      </p:sp>
      <p:pic>
        <p:nvPicPr>
          <p:cNvPr id="4" name="Imagem 3">
            <a:extLst>
              <a:ext uri="{FF2B5EF4-FFF2-40B4-BE49-F238E27FC236}">
                <a16:creationId xmlns:a16="http://schemas.microsoft.com/office/drawing/2014/main" id="{FA55903E-7F72-4794-B8E4-8A137C514F20}"/>
              </a:ext>
            </a:extLst>
          </p:cNvPr>
          <p:cNvPicPr>
            <a:picLocks noChangeAspect="1"/>
          </p:cNvPicPr>
          <p:nvPr/>
        </p:nvPicPr>
        <p:blipFill rotWithShape="1">
          <a:blip r:embed="rId3"/>
          <a:srcRect l="39445" t="19986" r="35972" b="47900"/>
          <a:stretch/>
        </p:blipFill>
        <p:spPr>
          <a:xfrm>
            <a:off x="139276" y="3429000"/>
            <a:ext cx="3216337" cy="2362280"/>
          </a:xfrm>
          <a:prstGeom prst="rect">
            <a:avLst/>
          </a:prstGeom>
          <a:ln>
            <a:noFill/>
          </a:ln>
          <a:effectLst>
            <a:softEdge rad="112500"/>
          </a:effectLst>
        </p:spPr>
      </p:pic>
      <p:pic>
        <p:nvPicPr>
          <p:cNvPr id="5" name="Imagem 4" descr="Cabo de metal&#10;&#10;Descrição gerada automaticamente com confiança baixa">
            <a:extLst>
              <a:ext uri="{FF2B5EF4-FFF2-40B4-BE49-F238E27FC236}">
                <a16:creationId xmlns:a16="http://schemas.microsoft.com/office/drawing/2014/main" id="{ED86FEEA-B24C-442B-B771-945D7D45AE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65"/>
          <a:stretch/>
        </p:blipFill>
        <p:spPr bwMode="auto">
          <a:xfrm>
            <a:off x="7225015" y="4183403"/>
            <a:ext cx="2881104" cy="2250214"/>
          </a:xfrm>
          <a:prstGeom prst="rect">
            <a:avLst/>
          </a:prstGeom>
          <a:ln>
            <a:noFill/>
          </a:ln>
          <a:effectLst>
            <a:softEdge rad="112500"/>
          </a:effectLst>
          <a:extLst>
            <a:ext uri="{53640926-AAD7-44D8-BBD7-CCE9431645EC}">
              <a14:shadowObscured xmlns:a14="http://schemas.microsoft.com/office/drawing/2010/main"/>
            </a:ext>
          </a:extLst>
        </p:spPr>
      </p:pic>
      <p:pic>
        <p:nvPicPr>
          <p:cNvPr id="6" name="Picture 4">
            <a:extLst>
              <a:ext uri="{FF2B5EF4-FFF2-40B4-BE49-F238E27FC236}">
                <a16:creationId xmlns:a16="http://schemas.microsoft.com/office/drawing/2014/main" id="{33739CF3-491A-4CF2-8FDF-7A4B587FD9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112" t="3554" r="3674" b="9969"/>
          <a:stretch>
            <a:fillRect/>
          </a:stretch>
        </p:blipFill>
        <p:spPr bwMode="auto">
          <a:xfrm>
            <a:off x="7494277" y="905797"/>
            <a:ext cx="3219541" cy="308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6">
            <a:extLst>
              <a:ext uri="{FF2B5EF4-FFF2-40B4-BE49-F238E27FC236}">
                <a16:creationId xmlns:a16="http://schemas.microsoft.com/office/drawing/2014/main" id="{976EAFC9-52A5-4BCA-B720-1F79D4F1A092}"/>
              </a:ext>
            </a:extLst>
          </p:cNvPr>
          <p:cNvPicPr>
            <a:picLocks noChangeAspect="1"/>
          </p:cNvPicPr>
          <p:nvPr/>
        </p:nvPicPr>
        <p:blipFill rotWithShape="1">
          <a:blip r:embed="rId6"/>
          <a:srcRect l="40694" t="38841" r="40139" b="24287"/>
          <a:stretch/>
        </p:blipFill>
        <p:spPr>
          <a:xfrm>
            <a:off x="3522052" y="2908414"/>
            <a:ext cx="3259288" cy="3525202"/>
          </a:xfrm>
          <a:prstGeom prst="rect">
            <a:avLst/>
          </a:prstGeom>
        </p:spPr>
      </p:pic>
    </p:spTree>
    <p:extLst>
      <p:ext uri="{BB962C8B-B14F-4D97-AF65-F5344CB8AC3E}">
        <p14:creationId xmlns:p14="http://schemas.microsoft.com/office/powerpoint/2010/main" val="587369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B027F4-9079-4A29-A70F-6A35AD5BB799}"/>
              </a:ext>
            </a:extLst>
          </p:cNvPr>
          <p:cNvSpPr txBox="1">
            <a:spLocks/>
          </p:cNvSpPr>
          <p:nvPr/>
        </p:nvSpPr>
        <p:spPr>
          <a:xfrm>
            <a:off x="763188" y="750694"/>
            <a:ext cx="8699467" cy="8347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2800" b="1" dirty="0">
                <a:latin typeface="Arial" panose="020B0604020202020204" pitchFamily="34" charset="0"/>
                <a:cs typeface="Arial" panose="020B0604020202020204" pitchFamily="34" charset="0"/>
              </a:rPr>
              <a:t>Modelagens Numéricas Validadas pelas Monitorações dos Trechos Experimentais</a:t>
            </a:r>
          </a:p>
        </p:txBody>
      </p:sp>
      <p:sp>
        <p:nvSpPr>
          <p:cNvPr id="3" name="Espaço Reservado para Conteúdo 2">
            <a:extLst>
              <a:ext uri="{FF2B5EF4-FFF2-40B4-BE49-F238E27FC236}">
                <a16:creationId xmlns:a16="http://schemas.microsoft.com/office/drawing/2014/main" id="{4012FBE1-69E5-480A-9C59-50655AB1C694}"/>
              </a:ext>
            </a:extLst>
          </p:cNvPr>
          <p:cNvSpPr txBox="1">
            <a:spLocks/>
          </p:cNvSpPr>
          <p:nvPr/>
        </p:nvSpPr>
        <p:spPr>
          <a:xfrm>
            <a:off x="666206" y="2144571"/>
            <a:ext cx="9823270"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latin typeface="Arial" panose="020B0604020202020204" pitchFamily="34" charset="0"/>
                <a:cs typeface="Arial" panose="020B0604020202020204" pitchFamily="34" charset="0"/>
              </a:rPr>
              <a:t>Modelagem Numérica (</a:t>
            </a:r>
            <a:r>
              <a:rPr lang="pt-BR" dirty="0" err="1">
                <a:latin typeface="Arial" panose="020B0604020202020204" pitchFamily="34" charset="0"/>
                <a:cs typeface="Arial" panose="020B0604020202020204" pitchFamily="34" charset="0"/>
              </a:rPr>
              <a:t>Systrain</a:t>
            </a:r>
            <a:r>
              <a:rPr lang="pt-BR" dirty="0">
                <a:latin typeface="Arial" panose="020B0604020202020204" pitchFamily="34" charset="0"/>
                <a:cs typeface="Arial" panose="020B0604020202020204" pitchFamily="34" charset="0"/>
              </a:rPr>
              <a:t>)</a:t>
            </a:r>
          </a:p>
        </p:txBody>
      </p:sp>
      <p:pic>
        <p:nvPicPr>
          <p:cNvPr id="4" name="Imagem 3">
            <a:extLst>
              <a:ext uri="{FF2B5EF4-FFF2-40B4-BE49-F238E27FC236}">
                <a16:creationId xmlns:a16="http://schemas.microsoft.com/office/drawing/2014/main" id="{D2735499-A8CF-491E-AC6A-4E9A7D0BEEA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42172" t="52657" r="23264" b="27339"/>
          <a:stretch/>
        </p:blipFill>
        <p:spPr bwMode="auto">
          <a:xfrm>
            <a:off x="314216" y="3335252"/>
            <a:ext cx="10175260" cy="3311021"/>
          </a:xfrm>
          <a:prstGeom prst="rect">
            <a:avLst/>
          </a:prstGeom>
          <a:ln>
            <a:noFill/>
          </a:ln>
          <a:extLst>
            <a:ext uri="{53640926-AAD7-44D8-BBD7-CCE9431645EC}">
              <a14:shadowObscured xmlns:a14="http://schemas.microsoft.com/office/drawing/2010/main"/>
            </a:ext>
          </a:extLst>
        </p:spPr>
      </p:pic>
      <p:pic>
        <p:nvPicPr>
          <p:cNvPr id="5" name="Imagem 4">
            <a:extLst>
              <a:ext uri="{FF2B5EF4-FFF2-40B4-BE49-F238E27FC236}">
                <a16:creationId xmlns:a16="http://schemas.microsoft.com/office/drawing/2014/main" id="{E2888812-6295-45E1-BACA-5DF122C19B43}"/>
              </a:ext>
            </a:extLst>
          </p:cNvPr>
          <p:cNvPicPr>
            <a:picLocks noChangeAspect="1"/>
          </p:cNvPicPr>
          <p:nvPr/>
        </p:nvPicPr>
        <p:blipFill>
          <a:blip r:embed="rId5"/>
          <a:stretch>
            <a:fillRect/>
          </a:stretch>
        </p:blipFill>
        <p:spPr>
          <a:xfrm>
            <a:off x="6838485" y="1638282"/>
            <a:ext cx="5054376" cy="1790718"/>
          </a:xfrm>
          <a:prstGeom prst="rect">
            <a:avLst/>
          </a:prstGeom>
        </p:spPr>
      </p:pic>
      <p:sp>
        <p:nvSpPr>
          <p:cNvPr id="6" name="CaixaDeTexto 5">
            <a:extLst>
              <a:ext uri="{FF2B5EF4-FFF2-40B4-BE49-F238E27FC236}">
                <a16:creationId xmlns:a16="http://schemas.microsoft.com/office/drawing/2014/main" id="{0EC851B5-FD9F-42AF-99B9-CB4F8F40F041}"/>
              </a:ext>
            </a:extLst>
          </p:cNvPr>
          <p:cNvSpPr txBox="1"/>
          <p:nvPr/>
        </p:nvSpPr>
        <p:spPr>
          <a:xfrm>
            <a:off x="8619905" y="6248400"/>
            <a:ext cx="1771004" cy="369332"/>
          </a:xfrm>
          <a:prstGeom prst="rect">
            <a:avLst/>
          </a:prstGeom>
          <a:noFill/>
        </p:spPr>
        <p:txBody>
          <a:bodyPr wrap="square" rtlCol="0">
            <a:spAutoFit/>
          </a:bodyPr>
          <a:lstStyle/>
          <a:p>
            <a:r>
              <a:rPr lang="pt-BR" dirty="0">
                <a:latin typeface="Arial" panose="020B0604020202020204" pitchFamily="34" charset="0"/>
                <a:cs typeface="Arial" panose="020B0604020202020204" pitchFamily="34" charset="0"/>
              </a:rPr>
              <a:t>Gomes, 2018</a:t>
            </a:r>
          </a:p>
        </p:txBody>
      </p:sp>
      <p:sp>
        <p:nvSpPr>
          <p:cNvPr id="7" name="CaixaDeTexto 6">
            <a:extLst>
              <a:ext uri="{FF2B5EF4-FFF2-40B4-BE49-F238E27FC236}">
                <a16:creationId xmlns:a16="http://schemas.microsoft.com/office/drawing/2014/main" id="{7C297581-3A6A-449A-AF3A-CCDA5837E625}"/>
              </a:ext>
            </a:extLst>
          </p:cNvPr>
          <p:cNvSpPr txBox="1"/>
          <p:nvPr/>
        </p:nvSpPr>
        <p:spPr>
          <a:xfrm>
            <a:off x="10058400" y="3348981"/>
            <a:ext cx="2133600" cy="369332"/>
          </a:xfrm>
          <a:prstGeom prst="rect">
            <a:avLst/>
          </a:prstGeom>
          <a:noFill/>
        </p:spPr>
        <p:txBody>
          <a:bodyPr wrap="square" rtlCol="0">
            <a:spAutoFit/>
          </a:bodyPr>
          <a:lstStyle/>
          <a:p>
            <a:r>
              <a:rPr lang="pt-BR" dirty="0">
                <a:latin typeface="Arial" panose="020B0604020202020204" pitchFamily="34" charset="0"/>
                <a:cs typeface="Arial" panose="020B0604020202020204" pitchFamily="34" charset="0"/>
              </a:rPr>
              <a:t>Souza Filho, 2021</a:t>
            </a:r>
          </a:p>
        </p:txBody>
      </p:sp>
    </p:spTree>
    <p:extLst>
      <p:ext uri="{BB962C8B-B14F-4D97-AF65-F5344CB8AC3E}">
        <p14:creationId xmlns:p14="http://schemas.microsoft.com/office/powerpoint/2010/main" val="4288924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a:extLst>
              <a:ext uri="{FF2B5EF4-FFF2-40B4-BE49-F238E27FC236}">
                <a16:creationId xmlns:a16="http://schemas.microsoft.com/office/drawing/2014/main" id="{BCBC104C-9D74-47E6-8D95-DFEFDF1F2396}"/>
              </a:ext>
            </a:extLst>
          </p:cNvPr>
          <p:cNvPicPr>
            <a:picLocks noChangeAspect="1"/>
          </p:cNvPicPr>
          <p:nvPr/>
        </p:nvPicPr>
        <p:blipFill>
          <a:blip r:embed="rId3"/>
          <a:stretch>
            <a:fillRect/>
          </a:stretch>
        </p:blipFill>
        <p:spPr>
          <a:xfrm>
            <a:off x="624962" y="1856797"/>
            <a:ext cx="5471038" cy="4104526"/>
          </a:xfrm>
          <a:prstGeom prst="rect">
            <a:avLst/>
          </a:prstGeom>
          <a:ln>
            <a:noFill/>
          </a:ln>
          <a:effectLst>
            <a:outerShdw blurRad="292100" dist="139700" dir="2700000" algn="tl" rotWithShape="0">
              <a:srgbClr val="333333">
                <a:alpha val="65000"/>
              </a:srgbClr>
            </a:outerShdw>
          </a:effectLst>
        </p:spPr>
      </p:pic>
      <p:sp>
        <p:nvSpPr>
          <p:cNvPr id="3" name="Título 1">
            <a:extLst>
              <a:ext uri="{FF2B5EF4-FFF2-40B4-BE49-F238E27FC236}">
                <a16:creationId xmlns:a16="http://schemas.microsoft.com/office/drawing/2014/main" id="{98E04CD8-39B8-4AAD-B3D1-698E9AA60DFB}"/>
              </a:ext>
            </a:extLst>
          </p:cNvPr>
          <p:cNvSpPr txBox="1">
            <a:spLocks/>
          </p:cNvSpPr>
          <p:nvPr/>
        </p:nvSpPr>
        <p:spPr>
          <a:xfrm>
            <a:off x="624962" y="904684"/>
            <a:ext cx="11839575" cy="835025"/>
          </a:xfrm>
          <a:prstGeom prst="rect">
            <a:avLst/>
          </a:prstGeom>
        </p:spPr>
        <p:txBody>
          <a:bodyPr/>
          <a:lstStyle>
            <a:defPPr>
              <a:defRPr lang="pt-BR"/>
            </a:defPPr>
            <a:lvl1pPr algn="just">
              <a:lnSpc>
                <a:spcPct val="90000"/>
              </a:lnSpc>
              <a:spcBef>
                <a:spcPct val="0"/>
              </a:spcBef>
              <a:buNone/>
              <a:defRPr sz="2800">
                <a:latin typeface="Arial" panose="020B0604020202020204" pitchFamily="34" charset="0"/>
                <a:ea typeface="+mj-ea"/>
                <a:cs typeface="Arial" panose="020B0604020202020204" pitchFamily="34" charset="0"/>
              </a:defRPr>
            </a:lvl1pPr>
          </a:lstStyle>
          <a:p>
            <a:r>
              <a:rPr lang="pt-BR" b="1" dirty="0"/>
              <a:t>Implementação de modelo físico em escala 1:1 em laboratório</a:t>
            </a:r>
          </a:p>
        </p:txBody>
      </p:sp>
      <p:sp>
        <p:nvSpPr>
          <p:cNvPr id="4" name="CaixaDeTexto 3">
            <a:extLst>
              <a:ext uri="{FF2B5EF4-FFF2-40B4-BE49-F238E27FC236}">
                <a16:creationId xmlns:a16="http://schemas.microsoft.com/office/drawing/2014/main" id="{32DA2D24-56D2-4372-9B9B-0E50A171CF2B}"/>
              </a:ext>
            </a:extLst>
          </p:cNvPr>
          <p:cNvSpPr txBox="1"/>
          <p:nvPr/>
        </p:nvSpPr>
        <p:spPr>
          <a:xfrm>
            <a:off x="742282" y="6355343"/>
            <a:ext cx="9823450" cy="369332"/>
          </a:xfrm>
          <a:prstGeom prst="rect">
            <a:avLst/>
          </a:prstGeom>
          <a:noFill/>
        </p:spPr>
        <p:txBody>
          <a:bodyPr wrap="square" rtlCol="0">
            <a:spAutoFit/>
          </a:bodyPr>
          <a:lstStyle/>
          <a:p>
            <a:pPr algn="ctr"/>
            <a:r>
              <a:rPr lang="pt-BR"/>
              <a:t>Testes com várias frequências (1, 5, 10, 15 e 20 Hz)  e cargas( Até 160 kN) </a:t>
            </a:r>
            <a:endParaRPr lang="pt-BR" dirty="0"/>
          </a:p>
        </p:txBody>
      </p:sp>
      <p:pic>
        <p:nvPicPr>
          <p:cNvPr id="5" name="Imagem 4">
            <a:extLst>
              <a:ext uri="{FF2B5EF4-FFF2-40B4-BE49-F238E27FC236}">
                <a16:creationId xmlns:a16="http://schemas.microsoft.com/office/drawing/2014/main" id="{4615F9D1-9A5D-4BE4-A506-98FC45444D55}"/>
              </a:ext>
            </a:extLst>
          </p:cNvPr>
          <p:cNvPicPr>
            <a:picLocks noChangeAspect="1"/>
          </p:cNvPicPr>
          <p:nvPr/>
        </p:nvPicPr>
        <p:blipFill>
          <a:blip r:embed="rId4"/>
          <a:stretch>
            <a:fillRect/>
          </a:stretch>
        </p:blipFill>
        <p:spPr>
          <a:xfrm>
            <a:off x="7844700" y="4190449"/>
            <a:ext cx="2437606" cy="198713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Imagem 5">
            <a:extLst>
              <a:ext uri="{FF2B5EF4-FFF2-40B4-BE49-F238E27FC236}">
                <a16:creationId xmlns:a16="http://schemas.microsoft.com/office/drawing/2014/main" id="{0F6083D9-C3E6-400B-AB04-077AD99F1B76}"/>
              </a:ext>
            </a:extLst>
          </p:cNvPr>
          <p:cNvPicPr>
            <a:picLocks noChangeAspect="1"/>
          </p:cNvPicPr>
          <p:nvPr/>
        </p:nvPicPr>
        <p:blipFill>
          <a:blip r:embed="rId5"/>
          <a:stretch>
            <a:fillRect/>
          </a:stretch>
        </p:blipFill>
        <p:spPr>
          <a:xfrm>
            <a:off x="6650262" y="1673984"/>
            <a:ext cx="2794790" cy="22350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25134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ntendo Forma&#10;&#10;Descrição gerada automaticamente">
            <a:extLst>
              <a:ext uri="{FF2B5EF4-FFF2-40B4-BE49-F238E27FC236}">
                <a16:creationId xmlns:a16="http://schemas.microsoft.com/office/drawing/2014/main" id="{0DB83A39-F7F0-4DD0-A17E-E53826BA7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9602" y="923697"/>
            <a:ext cx="1079273" cy="1079273"/>
          </a:xfrm>
          <a:prstGeom prst="rect">
            <a:avLst/>
          </a:prstGeom>
        </p:spPr>
      </p:pic>
      <p:sp>
        <p:nvSpPr>
          <p:cNvPr id="9" name="Título 1">
            <a:extLst>
              <a:ext uri="{FF2B5EF4-FFF2-40B4-BE49-F238E27FC236}">
                <a16:creationId xmlns:a16="http://schemas.microsoft.com/office/drawing/2014/main" id="{0C3C3DB6-8225-4868-80A4-E25B4ED9044F}"/>
              </a:ext>
            </a:extLst>
          </p:cNvPr>
          <p:cNvSpPr>
            <a:spLocks noGrp="1"/>
          </p:cNvSpPr>
          <p:nvPr>
            <p:ph type="title"/>
          </p:nvPr>
        </p:nvSpPr>
        <p:spPr>
          <a:xfrm>
            <a:off x="1341583" y="794539"/>
            <a:ext cx="8716818" cy="1325563"/>
          </a:xfrm>
        </p:spPr>
        <p:txBody>
          <a:bodyPr vert="horz" lIns="91440" tIns="45720" rIns="91440" bIns="45720" rtlCol="0" anchor="ctr">
            <a:normAutofit/>
          </a:bodyPr>
          <a:lstStyle/>
          <a:p>
            <a:r>
              <a:rPr lang="pt-BR" sz="3000" b="1" dirty="0">
                <a:latin typeface="Arial" panose="020B0604020202020204" pitchFamily="34" charset="0"/>
                <a:cs typeface="Arial" panose="020B0604020202020204" pitchFamily="34" charset="0"/>
              </a:rPr>
              <a:t>ORGANIZAÇÃO DAS EQUIPES DE TRABALHO</a:t>
            </a:r>
          </a:p>
        </p:txBody>
      </p:sp>
      <p:pic>
        <p:nvPicPr>
          <p:cNvPr id="11" name="Imagem 10" descr="Logotipo&#10;&#10;Descrição gerada automaticamente com confiança média">
            <a:extLst>
              <a:ext uri="{FF2B5EF4-FFF2-40B4-BE49-F238E27FC236}">
                <a16:creationId xmlns:a16="http://schemas.microsoft.com/office/drawing/2014/main" id="{71DCE152-814B-4EE5-8424-6D9EB77C82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6164" y="6016169"/>
            <a:ext cx="821688" cy="821688"/>
          </a:xfrm>
          <a:prstGeom prst="rect">
            <a:avLst/>
          </a:prstGeom>
        </p:spPr>
      </p:pic>
      <p:pic>
        <p:nvPicPr>
          <p:cNvPr id="13" name="Imagem 12" descr="Logotipo, nome da empresa&#10;&#10;Descrição gerada automaticamente">
            <a:extLst>
              <a:ext uri="{FF2B5EF4-FFF2-40B4-BE49-F238E27FC236}">
                <a16:creationId xmlns:a16="http://schemas.microsoft.com/office/drawing/2014/main" id="{717AEFAD-1E4D-4436-A47B-E971E50ACE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6824" y="6286500"/>
            <a:ext cx="546510" cy="502574"/>
          </a:xfrm>
          <a:prstGeom prst="rect">
            <a:avLst/>
          </a:prstGeom>
        </p:spPr>
      </p:pic>
      <p:pic>
        <p:nvPicPr>
          <p:cNvPr id="15" name="Imagem 14" descr="Uma imagem contendo Texto&#10;&#10;Descrição gerada automaticamente">
            <a:extLst>
              <a:ext uri="{FF2B5EF4-FFF2-40B4-BE49-F238E27FC236}">
                <a16:creationId xmlns:a16="http://schemas.microsoft.com/office/drawing/2014/main" id="{A69F18B9-7E85-49BD-BCB0-6551E46C7C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2226" y="6117790"/>
            <a:ext cx="895046" cy="671284"/>
          </a:xfrm>
          <a:prstGeom prst="rect">
            <a:avLst/>
          </a:prstGeom>
        </p:spPr>
      </p:pic>
      <p:sp>
        <p:nvSpPr>
          <p:cNvPr id="16" name="CaixaDeTexto 15">
            <a:extLst>
              <a:ext uri="{FF2B5EF4-FFF2-40B4-BE49-F238E27FC236}">
                <a16:creationId xmlns:a16="http://schemas.microsoft.com/office/drawing/2014/main" id="{6ED5BF5F-566E-4003-918C-AF7E53C3856A}"/>
              </a:ext>
            </a:extLst>
          </p:cNvPr>
          <p:cNvSpPr txBox="1"/>
          <p:nvPr/>
        </p:nvSpPr>
        <p:spPr>
          <a:xfrm>
            <a:off x="1358649" y="6373500"/>
            <a:ext cx="3631430" cy="369332"/>
          </a:xfrm>
          <a:prstGeom prst="rect">
            <a:avLst/>
          </a:prstGeom>
          <a:noFill/>
        </p:spPr>
        <p:txBody>
          <a:bodyPr wrap="square" rtlCol="0">
            <a:spAutoFit/>
          </a:bodyPr>
          <a:lstStyle/>
          <a:p>
            <a:r>
              <a:rPr lang="pt-BR" dirty="0">
                <a:latin typeface="Arial" panose="020B0604020202020204" pitchFamily="34" charset="0"/>
                <a:cs typeface="Arial" panose="020B0604020202020204" pitchFamily="34" charset="0"/>
              </a:rPr>
              <a:t>INSTITUIÇÕES PARCEIRAS:</a:t>
            </a:r>
          </a:p>
        </p:txBody>
      </p:sp>
      <p:pic>
        <p:nvPicPr>
          <p:cNvPr id="18" name="Imagem 17" descr="Logotipo, nome da empresa&#10;&#10;Descrição gerada automaticamente">
            <a:extLst>
              <a:ext uri="{FF2B5EF4-FFF2-40B4-BE49-F238E27FC236}">
                <a16:creationId xmlns:a16="http://schemas.microsoft.com/office/drawing/2014/main" id="{DE0A85F2-74F3-43B4-8595-CF358E0FC8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3776" y="6222947"/>
            <a:ext cx="638021" cy="460970"/>
          </a:xfrm>
          <a:prstGeom prst="rect">
            <a:avLst/>
          </a:prstGeom>
        </p:spPr>
      </p:pic>
      <p:pic>
        <p:nvPicPr>
          <p:cNvPr id="21" name="Imagem 20" descr="Diagrama&#10;&#10;Descrição gerada automaticamente">
            <a:extLst>
              <a:ext uri="{FF2B5EF4-FFF2-40B4-BE49-F238E27FC236}">
                <a16:creationId xmlns:a16="http://schemas.microsoft.com/office/drawing/2014/main" id="{24CEE9A6-EC78-41F2-B022-94DB281126A9}"/>
              </a:ext>
            </a:extLst>
          </p:cNvPr>
          <p:cNvPicPr>
            <a:picLocks noChangeAspect="1"/>
          </p:cNvPicPr>
          <p:nvPr/>
        </p:nvPicPr>
        <p:blipFill rotWithShape="1">
          <a:blip r:embed="rId8">
            <a:extLst>
              <a:ext uri="{28A0092B-C50C-407E-A947-70E740481C1C}">
                <a14:useLocalDpi xmlns:a14="http://schemas.microsoft.com/office/drawing/2010/main" val="0"/>
              </a:ext>
            </a:extLst>
          </a:blip>
          <a:srcRect l="2605" t="22778" r="1145" b="20540"/>
          <a:stretch/>
        </p:blipFill>
        <p:spPr>
          <a:xfrm>
            <a:off x="228600" y="2044732"/>
            <a:ext cx="11734800" cy="3887265"/>
          </a:xfrm>
          <a:prstGeom prst="rect">
            <a:avLst/>
          </a:prstGeom>
        </p:spPr>
      </p:pic>
      <p:pic>
        <p:nvPicPr>
          <p:cNvPr id="19" name="Imagem 18" descr="Logotipo, nome da empresa&#10;&#10;Descrição gerada automaticamente">
            <a:extLst>
              <a:ext uri="{FF2B5EF4-FFF2-40B4-BE49-F238E27FC236}">
                <a16:creationId xmlns:a16="http://schemas.microsoft.com/office/drawing/2014/main" id="{AB7FFDCE-A982-420B-BE97-A629FF8F80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3698" y="2161864"/>
            <a:ext cx="1170357" cy="658325"/>
          </a:xfrm>
          <a:prstGeom prst="rect">
            <a:avLst/>
          </a:prstGeom>
        </p:spPr>
      </p:pic>
      <p:pic>
        <p:nvPicPr>
          <p:cNvPr id="22" name="Picture 2" descr="Image">
            <a:extLst>
              <a:ext uri="{FF2B5EF4-FFF2-40B4-BE49-F238E27FC236}">
                <a16:creationId xmlns:a16="http://schemas.microsoft.com/office/drawing/2014/main" id="{AB47D8D5-5F50-4C96-A907-6C6F242ABA8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7152" y="2541803"/>
            <a:ext cx="607962" cy="75678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Luciano SPECHT | Professor (Full) | Dr. Eng. | Universidade Federal de  Santa Maria, Santa Maria | Department of Transportation">
            <a:extLst>
              <a:ext uri="{FF2B5EF4-FFF2-40B4-BE49-F238E27FC236}">
                <a16:creationId xmlns:a16="http://schemas.microsoft.com/office/drawing/2014/main" id="{491FFA83-7E7D-44E8-A92E-567761C0BAC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84707" y="3779407"/>
            <a:ext cx="607962" cy="60796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Liedi Legi Bariani Bernucci — IEA USP">
            <a:extLst>
              <a:ext uri="{FF2B5EF4-FFF2-40B4-BE49-F238E27FC236}">
                <a16:creationId xmlns:a16="http://schemas.microsoft.com/office/drawing/2014/main" id="{A6917356-C1C3-4455-9294-A1DC61DE370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84706" y="2907528"/>
            <a:ext cx="607963" cy="6079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Deividi PEREIRA | Professor (Associate) | Doctor of Engineering |  Universidade Federal de Santa Maria, Santa Maria | Department of  Transportation">
            <a:extLst>
              <a:ext uri="{FF2B5EF4-FFF2-40B4-BE49-F238E27FC236}">
                <a16:creationId xmlns:a16="http://schemas.microsoft.com/office/drawing/2014/main" id="{3587895B-2B0A-40A3-8C33-FA17CFAE956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84706" y="4601759"/>
            <a:ext cx="607962" cy="60796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0" descr="Lucas Dotto Bueno&amp;#39;s stream">
            <a:extLst>
              <a:ext uri="{FF2B5EF4-FFF2-40B4-BE49-F238E27FC236}">
                <a16:creationId xmlns:a16="http://schemas.microsoft.com/office/drawing/2014/main" id="{95A73374-B1A4-4C33-86CD-58AE9E00FB8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84706" y="5479071"/>
            <a:ext cx="607962" cy="60796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UnB | Departamento de Engenharia Civil e Ambiental - UnB | Departamento de  Engenharia Civil e Ambiental">
            <a:extLst>
              <a:ext uri="{FF2B5EF4-FFF2-40B4-BE49-F238E27FC236}">
                <a16:creationId xmlns:a16="http://schemas.microsoft.com/office/drawing/2014/main" id="{098C9CFB-3CFC-4AA9-A0DA-6CC18541221D}"/>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9246"/>
          <a:stretch/>
        </p:blipFill>
        <p:spPr bwMode="auto">
          <a:xfrm>
            <a:off x="7627583" y="4510773"/>
            <a:ext cx="607962" cy="87731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FT/UnB - Faculdade de Tecnologia">
            <a:extLst>
              <a:ext uri="{FF2B5EF4-FFF2-40B4-BE49-F238E27FC236}">
                <a16:creationId xmlns:a16="http://schemas.microsoft.com/office/drawing/2014/main" id="{FF7439FC-94B1-47F4-A12E-AABCDCFEC36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92982" y="3370295"/>
            <a:ext cx="626850" cy="786718"/>
          </a:xfrm>
          <a:prstGeom prst="rect">
            <a:avLst/>
          </a:prstGeom>
          <a:noFill/>
          <a:extLst>
            <a:ext uri="{909E8E84-426E-40DD-AFC4-6F175D3DCCD1}">
              <a14:hiddenFill xmlns:a14="http://schemas.microsoft.com/office/drawing/2010/main">
                <a:solidFill>
                  <a:srgbClr val="FFFFFF"/>
                </a:solidFill>
              </a14:hiddenFill>
            </a:ext>
          </a:extLst>
        </p:spPr>
      </p:pic>
      <p:sp>
        <p:nvSpPr>
          <p:cNvPr id="29" name="CaixaDeTexto 28">
            <a:extLst>
              <a:ext uri="{FF2B5EF4-FFF2-40B4-BE49-F238E27FC236}">
                <a16:creationId xmlns:a16="http://schemas.microsoft.com/office/drawing/2014/main" id="{13DC9287-7823-44DF-80E6-BB17A69F72E1}"/>
              </a:ext>
            </a:extLst>
          </p:cNvPr>
          <p:cNvSpPr txBox="1"/>
          <p:nvPr/>
        </p:nvSpPr>
        <p:spPr>
          <a:xfrm>
            <a:off x="3258985" y="3537006"/>
            <a:ext cx="1303612" cy="246221"/>
          </a:xfrm>
          <a:prstGeom prst="rect">
            <a:avLst/>
          </a:prstGeom>
          <a:noFill/>
        </p:spPr>
        <p:txBody>
          <a:bodyPr wrap="square" rtlCol="0">
            <a:spAutoFit/>
          </a:bodyPr>
          <a:lstStyle/>
          <a:p>
            <a:r>
              <a:rPr lang="pt-BR" sz="1000" dirty="0"/>
              <a:t>Profa. </a:t>
            </a:r>
            <a:r>
              <a:rPr lang="pt-BR" sz="1000" dirty="0" err="1"/>
              <a:t>Liedi</a:t>
            </a:r>
            <a:r>
              <a:rPr lang="pt-BR" sz="1000" dirty="0"/>
              <a:t> </a:t>
            </a:r>
            <a:r>
              <a:rPr lang="pt-BR" sz="1000" dirty="0" err="1"/>
              <a:t>Bernucci</a:t>
            </a:r>
            <a:endParaRPr lang="pt-BR" sz="1000" dirty="0"/>
          </a:p>
        </p:txBody>
      </p:sp>
      <p:sp>
        <p:nvSpPr>
          <p:cNvPr id="30" name="CaixaDeTexto 29">
            <a:extLst>
              <a:ext uri="{FF2B5EF4-FFF2-40B4-BE49-F238E27FC236}">
                <a16:creationId xmlns:a16="http://schemas.microsoft.com/office/drawing/2014/main" id="{25900E09-94BB-4346-9001-68D05FF381C0}"/>
              </a:ext>
            </a:extLst>
          </p:cNvPr>
          <p:cNvSpPr txBox="1"/>
          <p:nvPr/>
        </p:nvSpPr>
        <p:spPr>
          <a:xfrm>
            <a:off x="3327418" y="4387663"/>
            <a:ext cx="1303612" cy="246221"/>
          </a:xfrm>
          <a:prstGeom prst="rect">
            <a:avLst/>
          </a:prstGeom>
          <a:noFill/>
        </p:spPr>
        <p:txBody>
          <a:bodyPr wrap="square" rtlCol="0">
            <a:spAutoFit/>
          </a:bodyPr>
          <a:lstStyle/>
          <a:p>
            <a:r>
              <a:rPr lang="pt-BR" sz="1000" dirty="0"/>
              <a:t>Prof. Luciano </a:t>
            </a:r>
            <a:r>
              <a:rPr lang="pt-BR" sz="1000" dirty="0" err="1"/>
              <a:t>Specht</a:t>
            </a:r>
            <a:endParaRPr lang="pt-BR" sz="1000" dirty="0"/>
          </a:p>
        </p:txBody>
      </p:sp>
      <p:sp>
        <p:nvSpPr>
          <p:cNvPr id="31" name="CaixaDeTexto 30">
            <a:extLst>
              <a:ext uri="{FF2B5EF4-FFF2-40B4-BE49-F238E27FC236}">
                <a16:creationId xmlns:a16="http://schemas.microsoft.com/office/drawing/2014/main" id="{9B0889A5-F766-489C-978F-BF40113A5D02}"/>
              </a:ext>
            </a:extLst>
          </p:cNvPr>
          <p:cNvSpPr txBox="1"/>
          <p:nvPr/>
        </p:nvSpPr>
        <p:spPr>
          <a:xfrm>
            <a:off x="3327418" y="5243377"/>
            <a:ext cx="1303612" cy="246221"/>
          </a:xfrm>
          <a:prstGeom prst="rect">
            <a:avLst/>
          </a:prstGeom>
          <a:noFill/>
        </p:spPr>
        <p:txBody>
          <a:bodyPr wrap="square" rtlCol="0">
            <a:spAutoFit/>
          </a:bodyPr>
          <a:lstStyle/>
          <a:p>
            <a:r>
              <a:rPr lang="pt-BR" sz="1000" dirty="0"/>
              <a:t>Prof. </a:t>
            </a:r>
            <a:r>
              <a:rPr lang="pt-BR" sz="1000" dirty="0" err="1"/>
              <a:t>Deividi</a:t>
            </a:r>
            <a:r>
              <a:rPr lang="pt-BR" sz="1000" dirty="0"/>
              <a:t> Silva</a:t>
            </a:r>
          </a:p>
        </p:txBody>
      </p:sp>
      <p:sp>
        <p:nvSpPr>
          <p:cNvPr id="32" name="CaixaDeTexto 31">
            <a:extLst>
              <a:ext uri="{FF2B5EF4-FFF2-40B4-BE49-F238E27FC236}">
                <a16:creationId xmlns:a16="http://schemas.microsoft.com/office/drawing/2014/main" id="{032E59C3-B120-41A9-B0D4-066366D99C74}"/>
              </a:ext>
            </a:extLst>
          </p:cNvPr>
          <p:cNvSpPr txBox="1"/>
          <p:nvPr/>
        </p:nvSpPr>
        <p:spPr>
          <a:xfrm>
            <a:off x="3317288" y="6107156"/>
            <a:ext cx="1303612" cy="246221"/>
          </a:xfrm>
          <a:prstGeom prst="rect">
            <a:avLst/>
          </a:prstGeom>
          <a:noFill/>
        </p:spPr>
        <p:txBody>
          <a:bodyPr wrap="square" rtlCol="0">
            <a:spAutoFit/>
          </a:bodyPr>
          <a:lstStyle/>
          <a:p>
            <a:r>
              <a:rPr lang="pt-BR" sz="1000" dirty="0"/>
              <a:t>Prof. Lucas Bueno</a:t>
            </a:r>
          </a:p>
        </p:txBody>
      </p:sp>
      <p:sp>
        <p:nvSpPr>
          <p:cNvPr id="33" name="CaixaDeTexto 32">
            <a:extLst>
              <a:ext uri="{FF2B5EF4-FFF2-40B4-BE49-F238E27FC236}">
                <a16:creationId xmlns:a16="http://schemas.microsoft.com/office/drawing/2014/main" id="{9F3C006D-0A62-42C9-9E1D-FA2C365E2758}"/>
              </a:ext>
            </a:extLst>
          </p:cNvPr>
          <p:cNvSpPr txBox="1"/>
          <p:nvPr/>
        </p:nvSpPr>
        <p:spPr>
          <a:xfrm>
            <a:off x="7244966" y="4179377"/>
            <a:ext cx="1572558" cy="246221"/>
          </a:xfrm>
          <a:prstGeom prst="rect">
            <a:avLst/>
          </a:prstGeom>
          <a:noFill/>
        </p:spPr>
        <p:txBody>
          <a:bodyPr wrap="square" rtlCol="0">
            <a:spAutoFit/>
          </a:bodyPr>
          <a:lstStyle/>
          <a:p>
            <a:r>
              <a:rPr lang="pt-BR" sz="1000" dirty="0"/>
              <a:t>Prof. Rafael Cerqueira</a:t>
            </a:r>
          </a:p>
        </p:txBody>
      </p:sp>
      <p:sp>
        <p:nvSpPr>
          <p:cNvPr id="34" name="CaixaDeTexto 33">
            <a:extLst>
              <a:ext uri="{FF2B5EF4-FFF2-40B4-BE49-F238E27FC236}">
                <a16:creationId xmlns:a16="http://schemas.microsoft.com/office/drawing/2014/main" id="{EDC92796-E075-48D8-B6B1-FD43C138F2B6}"/>
              </a:ext>
            </a:extLst>
          </p:cNvPr>
          <p:cNvSpPr txBox="1"/>
          <p:nvPr/>
        </p:nvSpPr>
        <p:spPr>
          <a:xfrm>
            <a:off x="7244966" y="5399217"/>
            <a:ext cx="1572558" cy="246221"/>
          </a:xfrm>
          <a:prstGeom prst="rect">
            <a:avLst/>
          </a:prstGeom>
          <a:noFill/>
        </p:spPr>
        <p:txBody>
          <a:bodyPr wrap="square" rtlCol="0">
            <a:spAutoFit/>
          </a:bodyPr>
          <a:lstStyle/>
          <a:p>
            <a:r>
              <a:rPr lang="pt-BR" sz="1000" dirty="0"/>
              <a:t>Prof. Ennio Palmeira</a:t>
            </a:r>
          </a:p>
        </p:txBody>
      </p:sp>
    </p:spTree>
    <p:extLst>
      <p:ext uri="{BB962C8B-B14F-4D97-AF65-F5344CB8AC3E}">
        <p14:creationId xmlns:p14="http://schemas.microsoft.com/office/powerpoint/2010/main" val="775368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2CB3FD-9468-4BF1-AFC7-2FA2B6C33136}"/>
              </a:ext>
            </a:extLst>
          </p:cNvPr>
          <p:cNvSpPr txBox="1">
            <a:spLocks/>
          </p:cNvSpPr>
          <p:nvPr/>
        </p:nvSpPr>
        <p:spPr>
          <a:xfrm>
            <a:off x="688756" y="993458"/>
            <a:ext cx="11503244" cy="835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latin typeface="Arial" panose="020B0604020202020204" pitchFamily="34" charset="0"/>
                <a:cs typeface="Arial" panose="020B0604020202020204" pitchFamily="34" charset="0"/>
              </a:rPr>
              <a:t>Implementação de modelo físico em escala 1:1 em laboratório</a:t>
            </a:r>
            <a:endParaRPr lang="pt-BR" sz="2800" dirty="0"/>
          </a:p>
        </p:txBody>
      </p:sp>
      <p:graphicFrame>
        <p:nvGraphicFramePr>
          <p:cNvPr id="3" name="Espaço Reservado para Conteúdo 4">
            <a:extLst>
              <a:ext uri="{FF2B5EF4-FFF2-40B4-BE49-F238E27FC236}">
                <a16:creationId xmlns:a16="http://schemas.microsoft.com/office/drawing/2014/main" id="{7A27578B-9407-4BC0-90D9-86279F383D07}"/>
              </a:ext>
            </a:extLst>
          </p:cNvPr>
          <p:cNvGraphicFramePr>
            <a:graphicFrameLocks/>
          </p:cNvGraphicFramePr>
          <p:nvPr>
            <p:extLst>
              <p:ext uri="{D42A27DB-BD31-4B8C-83A1-F6EECF244321}">
                <p14:modId xmlns:p14="http://schemas.microsoft.com/office/powerpoint/2010/main" val="561150770"/>
              </p:ext>
            </p:extLst>
          </p:nvPr>
        </p:nvGraphicFramePr>
        <p:xfrm>
          <a:off x="900443" y="2174032"/>
          <a:ext cx="9596495" cy="3416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0549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2">
            <a:extLst>
              <a:ext uri="{FF2B5EF4-FFF2-40B4-BE49-F238E27FC236}">
                <a16:creationId xmlns:a16="http://schemas.microsoft.com/office/drawing/2014/main" id="{823724AA-81B0-4283-8655-45ED5A1375EC}"/>
              </a:ext>
            </a:extLst>
          </p:cNvPr>
          <p:cNvSpPr txBox="1">
            <a:spLocks/>
          </p:cNvSpPr>
          <p:nvPr/>
        </p:nvSpPr>
        <p:spPr>
          <a:xfrm>
            <a:off x="766105" y="1718446"/>
            <a:ext cx="9823270"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dirty="0">
                <a:latin typeface="Arial" panose="020B0604020202020204" pitchFamily="34" charset="0"/>
                <a:cs typeface="Arial" panose="020B0604020202020204" pitchFamily="34" charset="0"/>
              </a:rPr>
              <a:t>Estudos voltados a utilização de geossintéticos como elemento de drenagem e/ou filtração</a:t>
            </a:r>
          </a:p>
          <a:p>
            <a:pPr algn="just"/>
            <a:endParaRPr lang="pt-BR" dirty="0">
              <a:highlight>
                <a:srgbClr val="FFFF00"/>
              </a:highlight>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p:txBody>
      </p:sp>
      <p:sp>
        <p:nvSpPr>
          <p:cNvPr id="3" name="Título 1">
            <a:extLst>
              <a:ext uri="{FF2B5EF4-FFF2-40B4-BE49-F238E27FC236}">
                <a16:creationId xmlns:a16="http://schemas.microsoft.com/office/drawing/2014/main" id="{ECD076A8-0BAB-4678-AA56-3B013C9630EB}"/>
              </a:ext>
            </a:extLst>
          </p:cNvPr>
          <p:cNvSpPr txBox="1">
            <a:spLocks/>
          </p:cNvSpPr>
          <p:nvPr/>
        </p:nvSpPr>
        <p:spPr>
          <a:xfrm>
            <a:off x="949752" y="883421"/>
            <a:ext cx="11839576" cy="835025"/>
          </a:xfrm>
          <a:prstGeom prst="rect">
            <a:avLst/>
          </a:prstGeom>
        </p:spPr>
        <p:txBody>
          <a:bodyPr/>
          <a:lstStyle>
            <a:defPPr>
              <a:defRPr lang="pt-BR"/>
            </a:defPPr>
            <a:lvl1pPr>
              <a:lnSpc>
                <a:spcPct val="90000"/>
              </a:lnSpc>
              <a:spcBef>
                <a:spcPct val="0"/>
              </a:spcBef>
              <a:buNone/>
              <a:defRPr sz="2800" b="1">
                <a:latin typeface="Arial" panose="020B0604020202020204" pitchFamily="34" charset="0"/>
                <a:ea typeface="+mj-ea"/>
                <a:cs typeface="Arial" panose="020B0604020202020204" pitchFamily="34" charset="0"/>
              </a:defRPr>
            </a:lvl1pPr>
          </a:lstStyle>
          <a:p>
            <a:r>
              <a:rPr lang="pt-BR" dirty="0"/>
              <a:t>Geossintéticos empregados em drenagem de obras ferroviárias</a:t>
            </a:r>
          </a:p>
        </p:txBody>
      </p:sp>
      <p:pic>
        <p:nvPicPr>
          <p:cNvPr id="4" name="Espaço Reservado para Conteúdo 6">
            <a:extLst>
              <a:ext uri="{FF2B5EF4-FFF2-40B4-BE49-F238E27FC236}">
                <a16:creationId xmlns:a16="http://schemas.microsoft.com/office/drawing/2014/main" id="{8046FE9C-BBDD-4823-95F0-563BC4F87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461" y="2813050"/>
            <a:ext cx="9400557" cy="2800582"/>
          </a:xfrm>
          <a:prstGeom prst="rect">
            <a:avLst/>
          </a:prstGeom>
        </p:spPr>
      </p:pic>
      <p:graphicFrame>
        <p:nvGraphicFramePr>
          <p:cNvPr id="5" name="Diagrama 4">
            <a:extLst>
              <a:ext uri="{FF2B5EF4-FFF2-40B4-BE49-F238E27FC236}">
                <a16:creationId xmlns:a16="http://schemas.microsoft.com/office/drawing/2014/main" id="{4E457300-6EB0-480F-B897-796C2CCD192A}"/>
              </a:ext>
            </a:extLst>
          </p:cNvPr>
          <p:cNvGraphicFramePr/>
          <p:nvPr>
            <p:extLst>
              <p:ext uri="{D42A27DB-BD31-4B8C-83A1-F6EECF244321}">
                <p14:modId xmlns:p14="http://schemas.microsoft.com/office/powerpoint/2010/main" val="2100734482"/>
              </p:ext>
            </p:extLst>
          </p:nvPr>
        </p:nvGraphicFramePr>
        <p:xfrm>
          <a:off x="1301718" y="5983615"/>
          <a:ext cx="8868612" cy="7236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96288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ângulo 12">
            <a:extLst>
              <a:ext uri="{FF2B5EF4-FFF2-40B4-BE49-F238E27FC236}">
                <a16:creationId xmlns:a16="http://schemas.microsoft.com/office/drawing/2014/main" id="{8ECE8E3A-DC3C-442F-9D9F-2FF275176144}"/>
              </a:ext>
            </a:extLst>
          </p:cNvPr>
          <p:cNvSpPr/>
          <p:nvPr/>
        </p:nvSpPr>
        <p:spPr>
          <a:xfrm>
            <a:off x="190688" y="3771900"/>
            <a:ext cx="11810624" cy="30861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6716E94B-B0E1-422D-A14E-1A2CB6C670F8}"/>
              </a:ext>
            </a:extLst>
          </p:cNvPr>
          <p:cNvSpPr/>
          <p:nvPr/>
        </p:nvSpPr>
        <p:spPr>
          <a:xfrm>
            <a:off x="190688" y="1083611"/>
            <a:ext cx="11791719" cy="2688289"/>
          </a:xfrm>
          <a:prstGeom prst="rect">
            <a:avLst/>
          </a:prstGeom>
          <a:solidFill>
            <a:srgbClr val="FFF2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ítulo 1">
            <a:extLst>
              <a:ext uri="{FF2B5EF4-FFF2-40B4-BE49-F238E27FC236}">
                <a16:creationId xmlns:a16="http://schemas.microsoft.com/office/drawing/2014/main" id="{4F44A1C4-CBEA-4F4A-BA33-9701EDC5B725}"/>
              </a:ext>
            </a:extLst>
          </p:cNvPr>
          <p:cNvSpPr txBox="1">
            <a:spLocks/>
          </p:cNvSpPr>
          <p:nvPr/>
        </p:nvSpPr>
        <p:spPr>
          <a:xfrm>
            <a:off x="544131" y="635227"/>
            <a:ext cx="5677997" cy="835025"/>
          </a:xfrm>
          <a:prstGeom prst="rect">
            <a:avLst/>
          </a:prstGeom>
        </p:spPr>
        <p:txBody>
          <a:bodyPr/>
          <a:lstStyle>
            <a:defPPr>
              <a:defRPr lang="pt-BR"/>
            </a:defPPr>
            <a:lvl1pPr>
              <a:lnSpc>
                <a:spcPct val="90000"/>
              </a:lnSpc>
              <a:spcBef>
                <a:spcPct val="0"/>
              </a:spcBef>
              <a:buNone/>
              <a:defRPr sz="2800" b="1">
                <a:latin typeface="Arial" panose="020B0604020202020204" pitchFamily="34" charset="0"/>
                <a:ea typeface="+mj-ea"/>
                <a:cs typeface="Arial" panose="020B0604020202020204" pitchFamily="34" charset="0"/>
              </a:defRPr>
            </a:lvl1pPr>
          </a:lstStyle>
          <a:p>
            <a:pPr algn="ctr"/>
            <a:r>
              <a:rPr lang="pt-BR" dirty="0"/>
              <a:t>Pesquisadores envolvidos</a:t>
            </a:r>
          </a:p>
        </p:txBody>
      </p:sp>
      <p:graphicFrame>
        <p:nvGraphicFramePr>
          <p:cNvPr id="3" name="Diagrama 2">
            <a:extLst>
              <a:ext uri="{FF2B5EF4-FFF2-40B4-BE49-F238E27FC236}">
                <a16:creationId xmlns:a16="http://schemas.microsoft.com/office/drawing/2014/main" id="{1764A1DC-51A8-422D-BAAE-BFA663F030C5}"/>
              </a:ext>
            </a:extLst>
          </p:cNvPr>
          <p:cNvGraphicFramePr/>
          <p:nvPr>
            <p:extLst>
              <p:ext uri="{D42A27DB-BD31-4B8C-83A1-F6EECF244321}">
                <p14:modId xmlns:p14="http://schemas.microsoft.com/office/powerpoint/2010/main" val="3259068277"/>
              </p:ext>
            </p:extLst>
          </p:nvPr>
        </p:nvGraphicFramePr>
        <p:xfrm>
          <a:off x="-1436999" y="1140571"/>
          <a:ext cx="8138854" cy="5478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1">
            <a:extLst>
              <a:ext uri="{FF2B5EF4-FFF2-40B4-BE49-F238E27FC236}">
                <a16:creationId xmlns:a16="http://schemas.microsoft.com/office/drawing/2014/main" id="{828109B3-7A43-4D9F-B3F8-2D504FDD4CD1}"/>
              </a:ext>
            </a:extLst>
          </p:cNvPr>
          <p:cNvSpPr txBox="1">
            <a:spLocks/>
          </p:cNvSpPr>
          <p:nvPr/>
        </p:nvSpPr>
        <p:spPr>
          <a:xfrm>
            <a:off x="5970271" y="666098"/>
            <a:ext cx="4718542" cy="835025"/>
          </a:xfrm>
          <a:prstGeom prst="rect">
            <a:avLst/>
          </a:prstGeom>
        </p:spPr>
        <p:txBody>
          <a:bodyPr/>
          <a:lstStyle>
            <a:defPPr>
              <a:defRPr lang="pt-BR"/>
            </a:defPPr>
            <a:lvl1pPr>
              <a:lnSpc>
                <a:spcPct val="90000"/>
              </a:lnSpc>
              <a:spcBef>
                <a:spcPct val="0"/>
              </a:spcBef>
              <a:buNone/>
              <a:defRPr sz="2800" b="1">
                <a:latin typeface="Arial" panose="020B0604020202020204" pitchFamily="34" charset="0"/>
                <a:ea typeface="+mj-ea"/>
                <a:cs typeface="Arial" panose="020B0604020202020204" pitchFamily="34" charset="0"/>
              </a:defRPr>
            </a:lvl1pPr>
          </a:lstStyle>
          <a:p>
            <a:pPr algn="ctr"/>
            <a:r>
              <a:rPr lang="pt-BR" sz="2400" dirty="0"/>
              <a:t>Trabalhos acadêmicos</a:t>
            </a:r>
          </a:p>
        </p:txBody>
      </p:sp>
      <p:sp>
        <p:nvSpPr>
          <p:cNvPr id="18" name="CaixaDeTexto 17">
            <a:extLst>
              <a:ext uri="{FF2B5EF4-FFF2-40B4-BE49-F238E27FC236}">
                <a16:creationId xmlns:a16="http://schemas.microsoft.com/office/drawing/2014/main" id="{3E31C715-5392-4DBC-9DEE-79002D0467C7}"/>
              </a:ext>
            </a:extLst>
          </p:cNvPr>
          <p:cNvSpPr txBox="1"/>
          <p:nvPr/>
        </p:nvSpPr>
        <p:spPr>
          <a:xfrm>
            <a:off x="5383763" y="1164134"/>
            <a:ext cx="6264106" cy="4832092"/>
          </a:xfrm>
          <a:prstGeom prst="rect">
            <a:avLst/>
          </a:prstGeom>
          <a:noFill/>
        </p:spPr>
        <p:txBody>
          <a:bodyPr wrap="square" rtlCol="0">
            <a:spAutoFit/>
          </a:bodyPr>
          <a:lstStyle/>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Dimensionamento mecanístico-empírico de pavimentos: influência da condição de aderência na interface;</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Caracterização do comportamento quanto a fadiga de misturas asfálticas a partir de instrumentação e ensaios acelerados;</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Comportamento de pavimentos sustentáveis com uso de fresado no revestimento e na base com espuma de asfalto;</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 Modelo multiescala para análise entre ligantes e misturas: investigação do comportamento viscoelástico linear e dos parâmetros de danificação dos materiais asfálticos;</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Caracterização avançada de três asfaltos modificados (</a:t>
            </a:r>
            <a:r>
              <a:rPr lang="pt-BR" sz="1400" dirty="0" err="1">
                <a:latin typeface="Arial" panose="020B0604020202020204" pitchFamily="34" charset="0"/>
                <a:cs typeface="Arial" panose="020B0604020202020204" pitchFamily="34" charset="0"/>
              </a:rPr>
              <a:t>sbs</a:t>
            </a:r>
            <a:r>
              <a:rPr lang="pt-BR" sz="1400" dirty="0">
                <a:latin typeface="Arial" panose="020B0604020202020204" pitchFamily="34" charset="0"/>
                <a:cs typeface="Arial" panose="020B0604020202020204" pitchFamily="34" charset="0"/>
              </a:rPr>
              <a:t>, </a:t>
            </a:r>
            <a:r>
              <a:rPr lang="pt-BR" sz="1400" dirty="0" err="1">
                <a:latin typeface="Arial" panose="020B0604020202020204" pitchFamily="34" charset="0"/>
                <a:cs typeface="Arial" panose="020B0604020202020204" pitchFamily="34" charset="0"/>
              </a:rPr>
              <a:t>tla</a:t>
            </a:r>
            <a:r>
              <a:rPr lang="pt-BR" sz="1400" dirty="0">
                <a:latin typeface="Arial" panose="020B0604020202020204" pitchFamily="34" charset="0"/>
                <a:cs typeface="Arial" panose="020B0604020202020204" pitchFamily="34" charset="0"/>
              </a:rPr>
              <a:t> e </a:t>
            </a:r>
            <a:r>
              <a:rPr lang="pt-BR" sz="1400" dirty="0" err="1">
                <a:latin typeface="Arial" panose="020B0604020202020204" pitchFamily="34" charset="0"/>
                <a:cs typeface="Arial" panose="020B0604020202020204" pitchFamily="34" charset="0"/>
              </a:rPr>
              <a:t>hima</a:t>
            </a:r>
            <a:r>
              <a:rPr lang="pt-BR" sz="1400" dirty="0">
                <a:latin typeface="Arial" panose="020B0604020202020204" pitchFamily="34" charset="0"/>
                <a:cs typeface="Arial" panose="020B0604020202020204" pitchFamily="34" charset="0"/>
              </a:rPr>
              <a:t>) em três escalas: ligante, mistura e segmentos experimentais na BR 116</a:t>
            </a:r>
          </a:p>
          <a:p>
            <a:pPr marL="285750" indent="-285750" algn="just">
              <a:buFont typeface="Arial" panose="020B0604020202020204" pitchFamily="34" charset="0"/>
              <a:buChar char="•"/>
            </a:pPr>
            <a:endParaRPr lang="pt-BR" sz="14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Modelagem numérica de pavimento ferroviário reforçado com geossintéticos com base em monitoração de trecho experimental;</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Utilização de materiais geossintéticos como reforço de pavimentos ferroviários;</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Instrumentação e análise de tensão-deformação de trecho ferroviário;</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Elaboração de um banco de dados sobre desempenho de filtros geotêxteis;</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Estudo do cisalhamento direto em colunas granulares encamisadas</a:t>
            </a:r>
          </a:p>
          <a:p>
            <a:pPr marL="285750" indent="-285750" algn="just">
              <a:buFont typeface="Arial" panose="020B0604020202020204" pitchFamily="34" charset="0"/>
              <a:buChar char="•"/>
            </a:pPr>
            <a:r>
              <a:rPr lang="pt-BR" sz="1400" dirty="0">
                <a:latin typeface="Arial" panose="020B0604020202020204" pitchFamily="34" charset="0"/>
                <a:cs typeface="Arial" panose="020B0604020202020204" pitchFamily="34" charset="0"/>
              </a:rPr>
              <a:t>Estudo do comportamento dinâmico em zonas de transição de pontes de ferrovias heavy </a:t>
            </a:r>
            <a:r>
              <a:rPr lang="pt-BR" sz="1400" dirty="0" err="1">
                <a:latin typeface="Arial" panose="020B0604020202020204" pitchFamily="34" charset="0"/>
                <a:cs typeface="Arial" panose="020B0604020202020204" pitchFamily="34" charset="0"/>
              </a:rPr>
              <a:t>haul</a:t>
            </a:r>
            <a:endParaRPr lang="pt-B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298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B933F933-D55F-4C35-8EFB-EF5ABE238A12}"/>
              </a:ext>
            </a:extLst>
          </p:cNvPr>
          <p:cNvSpPr/>
          <p:nvPr/>
        </p:nvSpPr>
        <p:spPr>
          <a:xfrm>
            <a:off x="6262255" y="1413164"/>
            <a:ext cx="5602952" cy="4849091"/>
          </a:xfrm>
          <a:prstGeom prst="rect">
            <a:avLst/>
          </a:prstGeom>
          <a:solidFill>
            <a:srgbClr val="E2F0D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 name="Retângulo 6">
            <a:extLst>
              <a:ext uri="{FF2B5EF4-FFF2-40B4-BE49-F238E27FC236}">
                <a16:creationId xmlns:a16="http://schemas.microsoft.com/office/drawing/2014/main" id="{CD462EE4-BE6D-493D-86FB-1B66AF38EA06}"/>
              </a:ext>
            </a:extLst>
          </p:cNvPr>
          <p:cNvSpPr/>
          <p:nvPr/>
        </p:nvSpPr>
        <p:spPr>
          <a:xfrm>
            <a:off x="659303" y="1413164"/>
            <a:ext cx="5602952" cy="4849091"/>
          </a:xfrm>
          <a:prstGeom prst="rect">
            <a:avLst/>
          </a:prstGeom>
          <a:solidFill>
            <a:srgbClr val="FFF2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Título 1">
            <a:extLst>
              <a:ext uri="{FF2B5EF4-FFF2-40B4-BE49-F238E27FC236}">
                <a16:creationId xmlns:a16="http://schemas.microsoft.com/office/drawing/2014/main" id="{50A414CF-9F61-4D55-B50F-1743C631B037}"/>
              </a:ext>
            </a:extLst>
          </p:cNvPr>
          <p:cNvSpPr txBox="1">
            <a:spLocks/>
          </p:cNvSpPr>
          <p:nvPr/>
        </p:nvSpPr>
        <p:spPr>
          <a:xfrm>
            <a:off x="659303" y="831726"/>
            <a:ext cx="11144770" cy="835025"/>
          </a:xfrm>
          <a:prstGeom prst="rect">
            <a:avLst/>
          </a:prstGeom>
        </p:spPr>
        <p:txBody>
          <a:bodyPr/>
          <a:lstStyle>
            <a:defPPr>
              <a:defRPr lang="pt-BR"/>
            </a:defPPr>
            <a:lvl1pPr>
              <a:lnSpc>
                <a:spcPct val="90000"/>
              </a:lnSpc>
              <a:spcBef>
                <a:spcPct val="0"/>
              </a:spcBef>
              <a:buNone/>
              <a:defRPr sz="2800" b="1">
                <a:latin typeface="Arial" panose="020B0604020202020204" pitchFamily="34" charset="0"/>
                <a:ea typeface="+mj-ea"/>
                <a:cs typeface="Arial" panose="020B0604020202020204" pitchFamily="34" charset="0"/>
              </a:defRPr>
            </a:lvl1pPr>
          </a:lstStyle>
          <a:p>
            <a:r>
              <a:rPr lang="pt-BR" dirty="0"/>
              <a:t>Próximas etapas</a:t>
            </a:r>
          </a:p>
        </p:txBody>
      </p:sp>
      <p:sp>
        <p:nvSpPr>
          <p:cNvPr id="5" name="CaixaDeTexto 4">
            <a:extLst>
              <a:ext uri="{FF2B5EF4-FFF2-40B4-BE49-F238E27FC236}">
                <a16:creationId xmlns:a16="http://schemas.microsoft.com/office/drawing/2014/main" id="{F5426E15-56E7-4517-8191-664F71639438}"/>
              </a:ext>
            </a:extLst>
          </p:cNvPr>
          <p:cNvSpPr txBox="1"/>
          <p:nvPr/>
        </p:nvSpPr>
        <p:spPr>
          <a:xfrm>
            <a:off x="1943707" y="1451511"/>
            <a:ext cx="3034145" cy="369332"/>
          </a:xfrm>
          <a:prstGeom prst="rect">
            <a:avLst/>
          </a:prstGeom>
          <a:noFill/>
        </p:spPr>
        <p:txBody>
          <a:bodyPr wrap="square" rtlCol="0">
            <a:spAutoFit/>
          </a:bodyPr>
          <a:lstStyle/>
          <a:p>
            <a:pPr algn="ctr"/>
            <a:r>
              <a:rPr lang="pt-BR" b="1" dirty="0">
                <a:latin typeface="Arial" panose="020B0604020202020204" pitchFamily="34" charset="0"/>
                <a:cs typeface="Arial" panose="020B0604020202020204" pitchFamily="34" charset="0"/>
              </a:rPr>
              <a:t>Frente Rodoviária</a:t>
            </a:r>
          </a:p>
        </p:txBody>
      </p:sp>
      <p:sp>
        <p:nvSpPr>
          <p:cNvPr id="6" name="CaixaDeTexto 5">
            <a:extLst>
              <a:ext uri="{FF2B5EF4-FFF2-40B4-BE49-F238E27FC236}">
                <a16:creationId xmlns:a16="http://schemas.microsoft.com/office/drawing/2014/main" id="{1AC141F5-6539-4A1F-B872-7CEBF2B72951}"/>
              </a:ext>
            </a:extLst>
          </p:cNvPr>
          <p:cNvSpPr txBox="1"/>
          <p:nvPr/>
        </p:nvSpPr>
        <p:spPr>
          <a:xfrm>
            <a:off x="7344557" y="1451511"/>
            <a:ext cx="3034145" cy="369332"/>
          </a:xfrm>
          <a:prstGeom prst="rect">
            <a:avLst/>
          </a:prstGeom>
          <a:noFill/>
        </p:spPr>
        <p:txBody>
          <a:bodyPr wrap="square" rtlCol="0">
            <a:spAutoFit/>
          </a:bodyPr>
          <a:lstStyle/>
          <a:p>
            <a:pPr algn="ctr"/>
            <a:r>
              <a:rPr lang="pt-BR" b="1" dirty="0">
                <a:latin typeface="Arial" panose="020B0604020202020204" pitchFamily="34" charset="0"/>
                <a:cs typeface="Arial" panose="020B0604020202020204" pitchFamily="34" charset="0"/>
              </a:rPr>
              <a:t>Frente Ferroviária</a:t>
            </a:r>
          </a:p>
        </p:txBody>
      </p:sp>
      <p:sp>
        <p:nvSpPr>
          <p:cNvPr id="9" name="CaixaDeTexto 8">
            <a:extLst>
              <a:ext uri="{FF2B5EF4-FFF2-40B4-BE49-F238E27FC236}">
                <a16:creationId xmlns:a16="http://schemas.microsoft.com/office/drawing/2014/main" id="{954C1D70-BC51-46CE-938F-52774778C3BB}"/>
              </a:ext>
            </a:extLst>
          </p:cNvPr>
          <p:cNvSpPr txBox="1"/>
          <p:nvPr/>
        </p:nvSpPr>
        <p:spPr>
          <a:xfrm>
            <a:off x="6863716" y="2179297"/>
            <a:ext cx="4668982" cy="3416320"/>
          </a:xfrm>
          <a:prstGeom prst="rect">
            <a:avLst/>
          </a:prstGeom>
          <a:noFill/>
        </p:spPr>
        <p:txBody>
          <a:bodyPr wrap="square" rtlCol="0">
            <a:spAutoFit/>
          </a:bodyPr>
          <a:lstStyle/>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Instrumentação e monitoramento de trechos experimentais;</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Caracterização de materiais de lastro;</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Execução de ensaios de laboratório em grande escala;</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Estudo dos principais critérios no dimensionamento de filtros geossintéticos.</a:t>
            </a:r>
          </a:p>
          <a:p>
            <a:endParaRPr lang="pt-BR" dirty="0">
              <a:latin typeface="Arial" panose="020B0604020202020204" pitchFamily="34" charset="0"/>
              <a:cs typeface="Arial" panose="020B0604020202020204" pitchFamily="34" charset="0"/>
            </a:endParaRPr>
          </a:p>
        </p:txBody>
      </p:sp>
      <p:sp>
        <p:nvSpPr>
          <p:cNvPr id="10" name="CaixaDeTexto 9">
            <a:extLst>
              <a:ext uri="{FF2B5EF4-FFF2-40B4-BE49-F238E27FC236}">
                <a16:creationId xmlns:a16="http://schemas.microsoft.com/office/drawing/2014/main" id="{6DDD7AAD-34B8-4A40-9A97-64832BA44C99}"/>
              </a:ext>
            </a:extLst>
          </p:cNvPr>
          <p:cNvSpPr txBox="1"/>
          <p:nvPr/>
        </p:nvSpPr>
        <p:spPr>
          <a:xfrm>
            <a:off x="1260764" y="1974934"/>
            <a:ext cx="4668982" cy="4524315"/>
          </a:xfrm>
          <a:prstGeom prst="rect">
            <a:avLst/>
          </a:prstGeom>
          <a:noFill/>
        </p:spPr>
        <p:txBody>
          <a:bodyPr wrap="square" rtlCol="0">
            <a:spAutoFit/>
          </a:bodyPr>
          <a:lstStyle/>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Obtenção de dados de monitoramento dos trechos experimentais rodoviários implementados;</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Aprimoramento da calibração </a:t>
            </a:r>
            <a:r>
              <a:rPr lang="pt-BR" dirty="0" err="1">
                <a:latin typeface="Arial" panose="020B0604020202020204" pitchFamily="34" charset="0"/>
                <a:cs typeface="Arial" panose="020B0604020202020204" pitchFamily="34" charset="0"/>
              </a:rPr>
              <a:t>MeDiNa</a:t>
            </a:r>
            <a:r>
              <a:rPr lang="pt-BR" dirty="0">
                <a:latin typeface="Arial" panose="020B0604020202020204" pitchFamily="34" charset="0"/>
                <a:cs typeface="Arial" panose="020B0604020202020204" pitchFamily="34" charset="0"/>
              </a:rPr>
              <a:t> com a inclusão do banco de dados contendo novos trechos;</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Ensaios de desempenho em materiais da região CO;</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dirty="0">
                <a:latin typeface="Arial" panose="020B0604020202020204" pitchFamily="34" charset="0"/>
                <a:cs typeface="Arial" panose="020B0604020202020204" pitchFamily="34" charset="0"/>
              </a:rPr>
              <a:t>Construção e instrumentação de pista experimental com aplicação dos materiais estudados na região CO;</a:t>
            </a:r>
          </a:p>
          <a:p>
            <a:pPr marL="285750" indent="-285750" algn="just">
              <a:buFont typeface="Arial" panose="020B0604020202020204" pitchFamily="34" charset="0"/>
              <a:buChar char="•"/>
            </a:pPr>
            <a:endParaRPr lang="pt-BR" dirty="0">
              <a:latin typeface="Arial" panose="020B0604020202020204" pitchFamily="34" charset="0"/>
              <a:cs typeface="Arial" panose="020B0604020202020204" pitchFamily="34" charset="0"/>
            </a:endParaRPr>
          </a:p>
          <a:p>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4900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45774704-E9E4-4D33-9A7B-DBAD2C616BBA}"/>
              </a:ext>
            </a:extLst>
          </p:cNvPr>
          <p:cNvSpPr txBox="1"/>
          <p:nvPr/>
        </p:nvSpPr>
        <p:spPr>
          <a:xfrm>
            <a:off x="4303123" y="1573772"/>
            <a:ext cx="4073431" cy="982513"/>
          </a:xfrm>
          <a:prstGeom prst="rect">
            <a:avLst/>
          </a:prstGeom>
          <a:noFill/>
        </p:spPr>
        <p:txBody>
          <a:bodyPr wrap="square" rtlCol="0">
            <a:spAutoFit/>
          </a:bodyPr>
          <a:lstStyle/>
          <a:p>
            <a:pPr algn="ctr">
              <a:lnSpc>
                <a:spcPct val="150000"/>
              </a:lnSpc>
            </a:pPr>
            <a:r>
              <a:rPr lang="pt-BR" sz="4400" b="1" dirty="0">
                <a:latin typeface="Arial" panose="020B0604020202020204" pitchFamily="34" charset="0"/>
                <a:cs typeface="Arial" panose="020B0604020202020204" pitchFamily="34" charset="0"/>
              </a:rPr>
              <a:t>OBRIGADO!</a:t>
            </a:r>
          </a:p>
        </p:txBody>
      </p:sp>
      <p:sp>
        <p:nvSpPr>
          <p:cNvPr id="3" name="CaixaDeTexto 2">
            <a:extLst>
              <a:ext uri="{FF2B5EF4-FFF2-40B4-BE49-F238E27FC236}">
                <a16:creationId xmlns:a16="http://schemas.microsoft.com/office/drawing/2014/main" id="{54DE0310-A14A-455C-8D65-5126AEA9D3C2}"/>
              </a:ext>
            </a:extLst>
          </p:cNvPr>
          <p:cNvSpPr txBox="1"/>
          <p:nvPr/>
        </p:nvSpPr>
        <p:spPr>
          <a:xfrm>
            <a:off x="4303122" y="3314593"/>
            <a:ext cx="4073431" cy="369332"/>
          </a:xfrm>
          <a:prstGeom prst="rect">
            <a:avLst/>
          </a:prstGeom>
          <a:noFill/>
        </p:spPr>
        <p:txBody>
          <a:bodyPr wrap="square" rtlCol="0">
            <a:spAutoFit/>
          </a:bodyPr>
          <a:lstStyle/>
          <a:p>
            <a:r>
              <a:rPr lang="pt-BR" sz="1800" b="1" dirty="0">
                <a:latin typeface="Arial" panose="020B0604020202020204" pitchFamily="34" charset="0"/>
                <a:cs typeface="Arial" panose="020B0604020202020204" pitchFamily="34" charset="0"/>
              </a:rPr>
              <a:t>Prof. Márcio Muniz de Farias, PhD</a:t>
            </a:r>
          </a:p>
        </p:txBody>
      </p:sp>
      <p:sp>
        <p:nvSpPr>
          <p:cNvPr id="4" name="CaixaDeTexto 3">
            <a:extLst>
              <a:ext uri="{FF2B5EF4-FFF2-40B4-BE49-F238E27FC236}">
                <a16:creationId xmlns:a16="http://schemas.microsoft.com/office/drawing/2014/main" id="{B6A31CFC-6E4A-4AAC-8461-42B959FEF4E1}"/>
              </a:ext>
            </a:extLst>
          </p:cNvPr>
          <p:cNvSpPr txBox="1"/>
          <p:nvPr/>
        </p:nvSpPr>
        <p:spPr>
          <a:xfrm>
            <a:off x="2156559" y="4761008"/>
            <a:ext cx="4572000" cy="523220"/>
          </a:xfrm>
          <a:prstGeom prst="rect">
            <a:avLst/>
          </a:prstGeom>
          <a:noFill/>
        </p:spPr>
        <p:txBody>
          <a:bodyPr wrap="square">
            <a:spAutoFit/>
          </a:bodyPr>
          <a:lstStyle/>
          <a:p>
            <a:r>
              <a:rPr lang="pt-BR" sz="1400" b="1" dirty="0">
                <a:latin typeface="Arial" panose="020B0604020202020204" pitchFamily="34" charset="0"/>
                <a:cs typeface="Arial" panose="020B0604020202020204" pitchFamily="34" charset="0"/>
              </a:rPr>
              <a:t>Universidade de Brasília - Faculdade de Tecnologia</a:t>
            </a:r>
          </a:p>
          <a:p>
            <a:r>
              <a:rPr lang="pt-BR" sz="1400" b="1" dirty="0">
                <a:latin typeface="Arial" panose="020B0604020202020204" pitchFamily="34" charset="0"/>
                <a:cs typeface="Arial" panose="020B0604020202020204" pitchFamily="34" charset="0"/>
              </a:rPr>
              <a:t>Laboratório de Infraestrutura - INFRALAB</a:t>
            </a:r>
          </a:p>
        </p:txBody>
      </p:sp>
      <p:sp>
        <p:nvSpPr>
          <p:cNvPr id="5" name="CaixaDeTexto 4">
            <a:extLst>
              <a:ext uri="{FF2B5EF4-FFF2-40B4-BE49-F238E27FC236}">
                <a16:creationId xmlns:a16="http://schemas.microsoft.com/office/drawing/2014/main" id="{CC6546C5-85C0-4CCC-B598-DAA4F4FA3B63}"/>
              </a:ext>
            </a:extLst>
          </p:cNvPr>
          <p:cNvSpPr txBox="1"/>
          <p:nvPr/>
        </p:nvSpPr>
        <p:spPr>
          <a:xfrm>
            <a:off x="2156559" y="5284228"/>
            <a:ext cx="4646428" cy="523220"/>
          </a:xfrm>
          <a:prstGeom prst="rect">
            <a:avLst/>
          </a:prstGeom>
          <a:noFill/>
        </p:spPr>
        <p:txBody>
          <a:bodyPr wrap="square">
            <a:spAutoFit/>
          </a:bodyPr>
          <a:lstStyle/>
          <a:p>
            <a:r>
              <a:rPr lang="pt-BR" sz="1400" b="1" dirty="0">
                <a:latin typeface="Arial" panose="020B0604020202020204" pitchFamily="34" charset="0"/>
                <a:cs typeface="Arial" panose="020B0604020202020204" pitchFamily="34" charset="0"/>
              </a:rPr>
              <a:t>Campus Universitário Darcy Ribeiro </a:t>
            </a:r>
          </a:p>
          <a:p>
            <a:r>
              <a:rPr lang="pt-BR" sz="1400" b="1" dirty="0">
                <a:latin typeface="Arial" panose="020B0604020202020204" pitchFamily="34" charset="0"/>
                <a:cs typeface="Arial" panose="020B0604020202020204" pitchFamily="34" charset="0"/>
              </a:rPr>
              <a:t>Brasília - DF | Cep: 70.910-900 | </a:t>
            </a:r>
            <a:r>
              <a:rPr lang="pt-BR" sz="1400" b="1" dirty="0" err="1">
                <a:latin typeface="Arial" panose="020B0604020202020204" pitchFamily="34" charset="0"/>
                <a:cs typeface="Arial" panose="020B0604020202020204" pitchFamily="34" charset="0"/>
              </a:rPr>
              <a:t>Tel</a:t>
            </a:r>
            <a:r>
              <a:rPr lang="pt-BR" sz="1400" b="1" dirty="0">
                <a:latin typeface="Arial" panose="020B0604020202020204" pitchFamily="34" charset="0"/>
                <a:cs typeface="Arial" panose="020B0604020202020204" pitchFamily="34" charset="0"/>
              </a:rPr>
              <a:t> 61. 3107-1669</a:t>
            </a:r>
          </a:p>
        </p:txBody>
      </p:sp>
      <p:pic>
        <p:nvPicPr>
          <p:cNvPr id="9" name="Imagem 8" descr="Logotipo&#10;&#10;Descrição gerada automaticamente com confiança média">
            <a:extLst>
              <a:ext uri="{FF2B5EF4-FFF2-40B4-BE49-F238E27FC236}">
                <a16:creationId xmlns:a16="http://schemas.microsoft.com/office/drawing/2014/main" id="{EE179B66-1E55-4ECE-9B3C-3C18422045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3286" y="4901525"/>
            <a:ext cx="2640708" cy="765405"/>
          </a:xfrm>
          <a:prstGeom prst="rect">
            <a:avLst/>
          </a:prstGeom>
        </p:spPr>
      </p:pic>
    </p:spTree>
    <p:extLst>
      <p:ext uri="{BB962C8B-B14F-4D97-AF65-F5344CB8AC3E}">
        <p14:creationId xmlns:p14="http://schemas.microsoft.com/office/powerpoint/2010/main" val="2782404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D558D6-D7CD-4D55-B564-9D729A07E15F}"/>
              </a:ext>
            </a:extLst>
          </p:cNvPr>
          <p:cNvSpPr>
            <a:spLocks noGrp="1"/>
          </p:cNvSpPr>
          <p:nvPr>
            <p:ph type="title"/>
          </p:nvPr>
        </p:nvSpPr>
        <p:spPr>
          <a:xfrm>
            <a:off x="935182" y="311982"/>
            <a:ext cx="10515600" cy="1325563"/>
          </a:xfrm>
        </p:spPr>
        <p:txBody>
          <a:bodyPr vert="horz" lIns="91440" tIns="45720" rIns="91440" bIns="45720" rtlCol="0" anchor="ctr">
            <a:normAutofit/>
          </a:bodyPr>
          <a:lstStyle/>
          <a:p>
            <a:r>
              <a:rPr lang="pt-BR" sz="3000" b="1" dirty="0">
                <a:latin typeface="Arial" panose="020B0604020202020204" pitchFamily="34" charset="0"/>
                <a:cs typeface="Arial" panose="020B0604020202020204" pitchFamily="34" charset="0"/>
              </a:rPr>
              <a:t>LINHA DO TEMPO - Frente Rodoviária</a:t>
            </a:r>
          </a:p>
        </p:txBody>
      </p:sp>
      <p:pic>
        <p:nvPicPr>
          <p:cNvPr id="9" name="Imagem 8" descr="Gráfico, Gráfico de funil&#10;&#10;Descrição gerada automaticamente">
            <a:extLst>
              <a:ext uri="{FF2B5EF4-FFF2-40B4-BE49-F238E27FC236}">
                <a16:creationId xmlns:a16="http://schemas.microsoft.com/office/drawing/2014/main" id="{E80E9B32-1FA0-4C26-9936-CCABB6098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2" y="1317864"/>
            <a:ext cx="9464412" cy="5323732"/>
          </a:xfrm>
          <a:prstGeom prst="rect">
            <a:avLst/>
          </a:prstGeom>
        </p:spPr>
      </p:pic>
      <p:pic>
        <p:nvPicPr>
          <p:cNvPr id="18" name="Gráfico 17" descr="Peças de quebra-cabeça estrutura de tópicos">
            <a:extLst>
              <a:ext uri="{FF2B5EF4-FFF2-40B4-BE49-F238E27FC236}">
                <a16:creationId xmlns:a16="http://schemas.microsoft.com/office/drawing/2014/main" id="{D66D7FC3-B2D1-407F-84AE-6842EE3173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28041" y="2380593"/>
            <a:ext cx="914400" cy="914400"/>
          </a:xfrm>
          <a:prstGeom prst="rect">
            <a:avLst/>
          </a:prstGeom>
        </p:spPr>
      </p:pic>
      <p:pic>
        <p:nvPicPr>
          <p:cNvPr id="19" name="Gráfico 18" descr="Contrato com preenchimento sólido">
            <a:extLst>
              <a:ext uri="{FF2B5EF4-FFF2-40B4-BE49-F238E27FC236}">
                <a16:creationId xmlns:a16="http://schemas.microsoft.com/office/drawing/2014/main" id="{49B6FFAA-8E31-4EBF-92D8-19B2B3C2073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4681" y="2624959"/>
            <a:ext cx="914400" cy="914400"/>
          </a:xfrm>
          <a:prstGeom prst="rect">
            <a:avLst/>
          </a:prstGeom>
        </p:spPr>
      </p:pic>
      <p:pic>
        <p:nvPicPr>
          <p:cNvPr id="20" name="Gráfico 19" descr="Pesquisa de Pasta com preenchimento sólido">
            <a:extLst>
              <a:ext uri="{FF2B5EF4-FFF2-40B4-BE49-F238E27FC236}">
                <a16:creationId xmlns:a16="http://schemas.microsoft.com/office/drawing/2014/main" id="{0607FE21-078F-4E6A-B3B9-11EC781F1B3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93374" y="2167759"/>
            <a:ext cx="914400" cy="914400"/>
          </a:xfrm>
          <a:prstGeom prst="rect">
            <a:avLst/>
          </a:prstGeom>
        </p:spPr>
      </p:pic>
      <p:pic>
        <p:nvPicPr>
          <p:cNvPr id="21" name="Gráfico 20" descr="Trabalhador de construção com preenchimento sólido">
            <a:extLst>
              <a:ext uri="{FF2B5EF4-FFF2-40B4-BE49-F238E27FC236}">
                <a16:creationId xmlns:a16="http://schemas.microsoft.com/office/drawing/2014/main" id="{349BCB0A-6C04-4AEE-A5F1-302D7542726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89484" y="1852284"/>
            <a:ext cx="914400" cy="914400"/>
          </a:xfrm>
          <a:prstGeom prst="rect">
            <a:avLst/>
          </a:prstGeom>
        </p:spPr>
      </p:pic>
      <p:pic>
        <p:nvPicPr>
          <p:cNvPr id="22" name="Imagem 21" descr="Interface gráfica do usuário&#10;&#10;Descrição gerada automaticamente">
            <a:extLst>
              <a:ext uri="{FF2B5EF4-FFF2-40B4-BE49-F238E27FC236}">
                <a16:creationId xmlns:a16="http://schemas.microsoft.com/office/drawing/2014/main" id="{F62C5508-A687-41E3-B854-C1A726924E3B}"/>
              </a:ext>
            </a:extLst>
          </p:cNvPr>
          <p:cNvPicPr>
            <a:picLocks noChangeAspect="1"/>
          </p:cNvPicPr>
          <p:nvPr/>
        </p:nvPicPr>
        <p:blipFill rotWithShape="1">
          <a:blip r:embed="rId12">
            <a:extLst>
              <a:ext uri="{28A0092B-C50C-407E-A947-70E740481C1C}">
                <a14:useLocalDpi xmlns:a14="http://schemas.microsoft.com/office/drawing/2010/main" val="0"/>
              </a:ext>
            </a:extLst>
          </a:blip>
          <a:srcRect t="9897" b="11231"/>
          <a:stretch/>
        </p:blipFill>
        <p:spPr>
          <a:xfrm>
            <a:off x="9491583" y="215696"/>
            <a:ext cx="1800578" cy="1065122"/>
          </a:xfrm>
          <a:prstGeom prst="rect">
            <a:avLst/>
          </a:prstGeom>
        </p:spPr>
      </p:pic>
      <p:pic>
        <p:nvPicPr>
          <p:cNvPr id="23" name="Gráfico 22" descr="Barricada para construção com preenchimento sólido">
            <a:extLst>
              <a:ext uri="{FF2B5EF4-FFF2-40B4-BE49-F238E27FC236}">
                <a16:creationId xmlns:a16="http://schemas.microsoft.com/office/drawing/2014/main" id="{283AA1B4-307F-4127-BD6A-EEBCD6DD859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155599" y="1125301"/>
            <a:ext cx="914400" cy="914400"/>
          </a:xfrm>
          <a:prstGeom prst="rect">
            <a:avLst/>
          </a:prstGeom>
        </p:spPr>
      </p:pic>
      <p:pic>
        <p:nvPicPr>
          <p:cNvPr id="24" name="Imagem 23" descr="Logotipo, nome da empresa&#10;&#10;Descrição gerada automaticamente">
            <a:extLst>
              <a:ext uri="{FF2B5EF4-FFF2-40B4-BE49-F238E27FC236}">
                <a16:creationId xmlns:a16="http://schemas.microsoft.com/office/drawing/2014/main" id="{D27C855C-1DEA-4F2D-80C4-3710831C96D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733393" y="1435777"/>
            <a:ext cx="1224699" cy="688893"/>
          </a:xfrm>
          <a:prstGeom prst="rect">
            <a:avLst/>
          </a:prstGeom>
        </p:spPr>
      </p:pic>
      <p:pic>
        <p:nvPicPr>
          <p:cNvPr id="25" name="Gráfico 24" descr="Lupa estrutura de tópicos">
            <a:extLst>
              <a:ext uri="{FF2B5EF4-FFF2-40B4-BE49-F238E27FC236}">
                <a16:creationId xmlns:a16="http://schemas.microsoft.com/office/drawing/2014/main" id="{88BF108D-B11F-43BE-9848-05FB19312AC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212017" y="1620590"/>
            <a:ext cx="688894" cy="688894"/>
          </a:xfrm>
          <a:prstGeom prst="rect">
            <a:avLst/>
          </a:prstGeom>
        </p:spPr>
      </p:pic>
      <p:pic>
        <p:nvPicPr>
          <p:cNvPr id="26" name="Imagem 25" descr="Logotipo, nome da empresa&#10;&#10;Descrição gerada automaticamente">
            <a:extLst>
              <a:ext uri="{FF2B5EF4-FFF2-40B4-BE49-F238E27FC236}">
                <a16:creationId xmlns:a16="http://schemas.microsoft.com/office/drawing/2014/main" id="{B83B732E-5AC6-4838-92C9-327F584F2FF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08264" y="963614"/>
            <a:ext cx="1224699" cy="688893"/>
          </a:xfrm>
          <a:prstGeom prst="rect">
            <a:avLst/>
          </a:prstGeom>
        </p:spPr>
      </p:pic>
      <p:pic>
        <p:nvPicPr>
          <p:cNvPr id="27" name="Gráfico 26" descr="Lupa estrutura de tópicos">
            <a:extLst>
              <a:ext uri="{FF2B5EF4-FFF2-40B4-BE49-F238E27FC236}">
                <a16:creationId xmlns:a16="http://schemas.microsoft.com/office/drawing/2014/main" id="{A3C449DE-E6DE-4D6E-B657-EC751F992BB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586888" y="1148427"/>
            <a:ext cx="688894" cy="688894"/>
          </a:xfrm>
          <a:prstGeom prst="rect">
            <a:avLst/>
          </a:prstGeom>
        </p:spPr>
      </p:pic>
    </p:spTree>
    <p:extLst>
      <p:ext uri="{BB962C8B-B14F-4D97-AF65-F5344CB8AC3E}">
        <p14:creationId xmlns:p14="http://schemas.microsoft.com/office/powerpoint/2010/main" val="12071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D558D6-D7CD-4D55-B564-9D729A07E15F}"/>
              </a:ext>
            </a:extLst>
          </p:cNvPr>
          <p:cNvSpPr>
            <a:spLocks noGrp="1"/>
          </p:cNvSpPr>
          <p:nvPr>
            <p:ph type="title"/>
          </p:nvPr>
        </p:nvSpPr>
        <p:spPr>
          <a:xfrm>
            <a:off x="934783" y="512815"/>
            <a:ext cx="11353800" cy="1325563"/>
          </a:xfrm>
        </p:spPr>
        <p:txBody>
          <a:bodyPr vert="horz" lIns="91440" tIns="45720" rIns="91440" bIns="45720" rtlCol="0" anchor="ctr">
            <a:normAutofit/>
          </a:bodyPr>
          <a:lstStyle/>
          <a:p>
            <a:r>
              <a:rPr lang="pt-BR" sz="3000" b="1" dirty="0">
                <a:latin typeface="Arial" panose="020B0604020202020204" pitchFamily="34" charset="0"/>
                <a:cs typeface="Arial" panose="020B0604020202020204" pitchFamily="34" charset="0"/>
              </a:rPr>
              <a:t>AVALIAÇÃO DO TRINCAMENTO DO REVESTIMENTO </a:t>
            </a:r>
          </a:p>
        </p:txBody>
      </p:sp>
      <p:sp>
        <p:nvSpPr>
          <p:cNvPr id="8" name="Retângulo 7">
            <a:extLst>
              <a:ext uri="{FF2B5EF4-FFF2-40B4-BE49-F238E27FC236}">
                <a16:creationId xmlns:a16="http://schemas.microsoft.com/office/drawing/2014/main" id="{23C1FFDA-62F4-4789-8CB8-823FBBE4C1AD}"/>
              </a:ext>
            </a:extLst>
          </p:cNvPr>
          <p:cNvSpPr/>
          <p:nvPr/>
        </p:nvSpPr>
        <p:spPr>
          <a:xfrm>
            <a:off x="7354007" y="1647029"/>
            <a:ext cx="2759282" cy="400110"/>
          </a:xfrm>
          <a:prstGeom prst="rect">
            <a:avLst/>
          </a:prstGeom>
        </p:spPr>
        <p:txBody>
          <a:bodyPr wrap="none">
            <a:spAutoFit/>
          </a:bodyPr>
          <a:lstStyle/>
          <a:p>
            <a:r>
              <a:rPr lang="pt-BR" sz="2000" dirty="0">
                <a:latin typeface="Arial" panose="020B0604020202020204" pitchFamily="34" charset="0"/>
                <a:cs typeface="Arial" panose="020B0604020202020204" pitchFamily="34" charset="0"/>
              </a:rPr>
              <a:t>DNIT 007/2003 – PRO</a:t>
            </a:r>
          </a:p>
        </p:txBody>
      </p:sp>
      <p:pic>
        <p:nvPicPr>
          <p:cNvPr id="9" name="Imagem 8">
            <a:extLst>
              <a:ext uri="{FF2B5EF4-FFF2-40B4-BE49-F238E27FC236}">
                <a16:creationId xmlns:a16="http://schemas.microsoft.com/office/drawing/2014/main" id="{D7B9DC45-B095-4D1A-93E5-2DD18CF2E8DE}"/>
              </a:ext>
            </a:extLst>
          </p:cNvPr>
          <p:cNvPicPr>
            <a:picLocks noChangeAspect="1"/>
          </p:cNvPicPr>
          <p:nvPr/>
        </p:nvPicPr>
        <p:blipFill rotWithShape="1">
          <a:blip r:embed="rId3"/>
          <a:srcRect l="63962" t="4840" r="3322" b="50601"/>
          <a:stretch/>
        </p:blipFill>
        <p:spPr>
          <a:xfrm>
            <a:off x="6611683" y="2029727"/>
            <a:ext cx="4243930" cy="3030734"/>
          </a:xfrm>
          <a:prstGeom prst="rect">
            <a:avLst/>
          </a:prstGeom>
        </p:spPr>
      </p:pic>
      <mc:AlternateContent xmlns:mc="http://schemas.openxmlformats.org/markup-compatibility/2006" xmlns:a14="http://schemas.microsoft.com/office/drawing/2010/main">
        <mc:Choice Requires="a14">
          <p:graphicFrame>
            <p:nvGraphicFramePr>
              <p:cNvPr id="10" name="Tabela 9">
                <a:extLst>
                  <a:ext uri="{FF2B5EF4-FFF2-40B4-BE49-F238E27FC236}">
                    <a16:creationId xmlns:a16="http://schemas.microsoft.com/office/drawing/2014/main" id="{24681D87-1DC4-4800-9BF6-E72E9F2F0EFC}"/>
                  </a:ext>
                </a:extLst>
              </p:cNvPr>
              <p:cNvGraphicFramePr>
                <a:graphicFrameLocks noGrp="1"/>
              </p:cNvGraphicFramePr>
              <p:nvPr>
                <p:extLst>
                  <p:ext uri="{D42A27DB-BD31-4B8C-83A1-F6EECF244321}">
                    <p14:modId xmlns:p14="http://schemas.microsoft.com/office/powerpoint/2010/main" val="575995012"/>
                  </p:ext>
                </p:extLst>
              </p:nvPr>
            </p:nvGraphicFramePr>
            <p:xfrm>
              <a:off x="1268899" y="5209061"/>
              <a:ext cx="4041234" cy="1648939"/>
            </p:xfrm>
            <a:graphic>
              <a:graphicData uri="http://schemas.openxmlformats.org/drawingml/2006/table">
                <a:tbl>
                  <a:tblPr firstRow="1" firstCol="1" bandRow="1">
                    <a:tableStyleId>{5C22544A-7EE6-4342-B048-85BDC9FD1C3A}</a:tableStyleId>
                  </a:tblPr>
                  <a:tblGrid>
                    <a:gridCol w="4041234">
                      <a:extLst>
                        <a:ext uri="{9D8B030D-6E8A-4147-A177-3AD203B41FA5}">
                          <a16:colId xmlns:a16="http://schemas.microsoft.com/office/drawing/2014/main" val="20000"/>
                        </a:ext>
                      </a:extLst>
                    </a:gridCol>
                  </a:tblGrid>
                  <a:tr h="1648939">
                    <a:tc>
                      <a:txBody>
                        <a:bodyPr/>
                        <a:lstStyle/>
                        <a:p>
                          <a:pPr algn="l">
                            <a:spcAft>
                              <a:spcPts val="0"/>
                            </a:spcAft>
                          </a:pPr>
                          <a14:m>
                            <m:oMathPara xmlns:m="http://schemas.openxmlformats.org/officeDocument/2006/math">
                              <m:oMathParaPr>
                                <m:jc m:val="centerGroup"/>
                              </m:oMathParaPr>
                              <m:oMath xmlns:m="http://schemas.openxmlformats.org/officeDocument/2006/math">
                                <m:sSub>
                                  <m:sSubPr>
                                    <m:ctrlPr>
                                      <a:rPr lang="pt-BR" sz="1200" b="1" i="1" smtClean="0">
                                        <a:solidFill>
                                          <a:schemeClr val="tx1"/>
                                        </a:solidFill>
                                        <a:effectLst/>
                                        <a:latin typeface="Cambria Math" panose="02040503050406030204" pitchFamily="18" charset="0"/>
                                      </a:rPr>
                                    </m:ctrlPr>
                                  </m:sSubPr>
                                  <m:e>
                                    <m:r>
                                      <a:rPr lang="pt-BR" sz="1200" smtClean="0">
                                        <a:solidFill>
                                          <a:schemeClr val="tx1"/>
                                        </a:solidFill>
                                        <a:effectLst/>
                                        <a:latin typeface="Cambria Math" panose="02040503050406030204" pitchFamily="18" charset="0"/>
                                      </a:rPr>
                                      <m:t>𝐴𝑇</m:t>
                                    </m:r>
                                    <m:r>
                                      <a:rPr lang="pt-BR" sz="1200" b="1" i="0" smtClean="0">
                                        <a:solidFill>
                                          <a:schemeClr val="tx1"/>
                                        </a:solidFill>
                                        <a:effectLst/>
                                        <a:latin typeface="Cambria Math" panose="02040503050406030204" pitchFamily="18" charset="0"/>
                                      </a:rPr>
                                      <m:t>%</m:t>
                                    </m:r>
                                  </m:e>
                                  <m:sub>
                                    <m:r>
                                      <a:rPr lang="pt-BR" sz="1200" b="1" i="1" smtClean="0">
                                        <a:solidFill>
                                          <a:schemeClr val="tx1"/>
                                        </a:solidFill>
                                        <a:effectLst/>
                                        <a:latin typeface="Cambria Math" panose="02040503050406030204" pitchFamily="18" charset="0"/>
                                      </a:rPr>
                                      <m:t>𝒊</m:t>
                                    </m:r>
                                  </m:sub>
                                </m:sSub>
                                <m:r>
                                  <a:rPr lang="pt-BR" sz="1200" smtClean="0">
                                    <a:solidFill>
                                      <a:schemeClr val="tx1"/>
                                    </a:solidFill>
                                    <a:effectLst/>
                                    <a:latin typeface="Cambria Math" panose="02040503050406030204" pitchFamily="18" charset="0"/>
                                  </a:rPr>
                                  <m:t>= </m:t>
                                </m:r>
                                <m:f>
                                  <m:fPr>
                                    <m:ctrlPr>
                                      <a:rPr lang="pt-BR" sz="1200" i="1">
                                        <a:solidFill>
                                          <a:schemeClr val="tx1"/>
                                        </a:solidFill>
                                        <a:effectLst/>
                                        <a:latin typeface="Cambria Math" panose="02040503050406030204" pitchFamily="18" charset="0"/>
                                      </a:rPr>
                                    </m:ctrlPr>
                                  </m:fPr>
                                  <m:num>
                                    <m:sSub>
                                      <m:sSubPr>
                                        <m:ctrlPr>
                                          <a:rPr lang="pt-BR" sz="1200" i="1">
                                            <a:solidFill>
                                              <a:schemeClr val="tx1"/>
                                            </a:solidFill>
                                            <a:effectLst/>
                                            <a:latin typeface="Cambria Math" panose="02040503050406030204" pitchFamily="18" charset="0"/>
                                          </a:rPr>
                                        </m:ctrlPr>
                                      </m:sSubPr>
                                      <m:e>
                                        <m:r>
                                          <a:rPr lang="pt-BR" sz="1200" b="1" i="1" smtClean="0">
                                            <a:solidFill>
                                              <a:schemeClr val="tx1"/>
                                            </a:solidFill>
                                            <a:effectLst/>
                                            <a:latin typeface="Cambria Math" panose="02040503050406030204" pitchFamily="18" charset="0"/>
                                          </a:rPr>
                                          <m:t>𝒏</m:t>
                                        </m:r>
                                      </m:e>
                                      <m:sub>
                                        <m:r>
                                          <a:rPr lang="pt-BR" sz="1200" b="1" i="0" smtClean="0">
                                            <a:solidFill>
                                              <a:schemeClr val="tx1"/>
                                            </a:solidFill>
                                            <a:effectLst/>
                                            <a:latin typeface="Cambria Math" panose="02040503050406030204" pitchFamily="18" charset="0"/>
                                          </a:rPr>
                                          <m:t>𝐝𝐞𝐟</m:t>
                                        </m:r>
                                      </m:sub>
                                    </m:sSub>
                                  </m:num>
                                  <m:den>
                                    <m:sSub>
                                      <m:sSubPr>
                                        <m:ctrlPr>
                                          <a:rPr lang="pt-BR" sz="1200" i="1">
                                            <a:solidFill>
                                              <a:schemeClr val="tx1"/>
                                            </a:solidFill>
                                            <a:effectLst/>
                                            <a:latin typeface="Cambria Math" panose="02040503050406030204" pitchFamily="18" charset="0"/>
                                          </a:rPr>
                                        </m:ctrlPr>
                                      </m:sSubPr>
                                      <m:e>
                                        <m:r>
                                          <a:rPr lang="pt-BR" sz="1200" b="1" i="1" smtClean="0">
                                            <a:solidFill>
                                              <a:schemeClr val="tx1"/>
                                            </a:solidFill>
                                            <a:effectLst/>
                                            <a:latin typeface="Cambria Math" panose="02040503050406030204" pitchFamily="18" charset="0"/>
                                          </a:rPr>
                                          <m:t>𝒏</m:t>
                                        </m:r>
                                      </m:e>
                                      <m:sub>
                                        <m:r>
                                          <a:rPr lang="pt-BR" sz="1200" b="1" i="0" smtClean="0">
                                            <a:solidFill>
                                              <a:schemeClr val="tx1"/>
                                            </a:solidFill>
                                            <a:effectLst/>
                                            <a:latin typeface="Cambria Math" panose="02040503050406030204" pitchFamily="18" charset="0"/>
                                          </a:rPr>
                                          <m:t>𝐭𝐨𝐭𝐚𝐥</m:t>
                                        </m:r>
                                      </m:sub>
                                    </m:sSub>
                                  </m:den>
                                </m:f>
                                <m:r>
                                  <a:rPr lang="pt-BR" sz="1200">
                                    <a:solidFill>
                                      <a:schemeClr val="tx1"/>
                                    </a:solidFill>
                                    <a:effectLst/>
                                    <a:latin typeface="Cambria Math" panose="02040503050406030204" pitchFamily="18" charset="0"/>
                                  </a:rPr>
                                  <m:t>×100</m:t>
                                </m:r>
                              </m:oMath>
                            </m:oMathPara>
                          </a14:m>
                          <a:endParaRPr lang="pt-BR" sz="1200" dirty="0">
                            <a:solidFill>
                              <a:schemeClr val="tx1"/>
                            </a:solidFill>
                            <a:effectLst/>
                          </a:endParaRPr>
                        </a:p>
                        <a:p>
                          <a:pPr algn="l">
                            <a:spcAft>
                              <a:spcPts val="0"/>
                            </a:spcAft>
                          </a:pPr>
                          <a14:m>
                            <m:oMath xmlns:m="http://schemas.openxmlformats.org/officeDocument/2006/math">
                              <m:sSub>
                                <m:sSubPr>
                                  <m:ctrlPr>
                                    <a:rPr lang="pt-BR" sz="1200" b="1" i="1" smtClean="0">
                                      <a:solidFill>
                                        <a:schemeClr val="tx1"/>
                                      </a:solidFill>
                                      <a:effectLst/>
                                      <a:latin typeface="Cambria Math" panose="02040503050406030204" pitchFamily="18" charset="0"/>
                                    </a:rPr>
                                  </m:ctrlPr>
                                </m:sSubPr>
                                <m:e>
                                  <m:r>
                                    <a:rPr lang="pt-BR" sz="1200" smtClean="0">
                                      <a:solidFill>
                                        <a:schemeClr val="tx1"/>
                                      </a:solidFill>
                                      <a:effectLst/>
                                      <a:latin typeface="Cambria Math" panose="02040503050406030204" pitchFamily="18" charset="0"/>
                                    </a:rPr>
                                    <m:t>𝐴𝑇</m:t>
                                  </m:r>
                                  <m:r>
                                    <a:rPr lang="pt-BR" sz="1200" b="1" i="0" smtClean="0">
                                      <a:solidFill>
                                        <a:schemeClr val="tx1"/>
                                      </a:solidFill>
                                      <a:effectLst/>
                                      <a:latin typeface="Cambria Math" panose="02040503050406030204" pitchFamily="18" charset="0"/>
                                    </a:rPr>
                                    <m:t>%</m:t>
                                  </m:r>
                                </m:e>
                                <m:sub>
                                  <m:r>
                                    <a:rPr lang="pt-BR" sz="1200" b="1" i="1" smtClean="0">
                                      <a:solidFill>
                                        <a:schemeClr val="tx1"/>
                                      </a:solidFill>
                                      <a:effectLst/>
                                      <a:latin typeface="Cambria Math" panose="02040503050406030204" pitchFamily="18" charset="0"/>
                                    </a:rPr>
                                    <m:t>𝒊</m:t>
                                  </m:r>
                                </m:sub>
                              </m:sSub>
                            </m:oMath>
                          </a14:m>
                          <a:r>
                            <a:rPr lang="pt-BR" sz="1200" dirty="0">
                              <a:solidFill>
                                <a:schemeClr val="tx1"/>
                              </a:solidFill>
                              <a:effectLst/>
                            </a:rPr>
                            <a:t> = Área trincada na faixa i avaliada</a:t>
                          </a:r>
                        </a:p>
                        <a:p>
                          <a:pPr algn="l">
                            <a:spcAft>
                              <a:spcPts val="0"/>
                            </a:spcAft>
                          </a:pPr>
                          <a14:m>
                            <m:oMath xmlns:m="http://schemas.openxmlformats.org/officeDocument/2006/math">
                              <m:sSub>
                                <m:sSubPr>
                                  <m:ctrlPr>
                                    <a:rPr lang="pt-BR" sz="1200" i="1" smtClean="0">
                                      <a:solidFill>
                                        <a:schemeClr val="tx1"/>
                                      </a:solidFill>
                                      <a:effectLst/>
                                      <a:latin typeface="Cambria Math" panose="02040503050406030204" pitchFamily="18" charset="0"/>
                                    </a:rPr>
                                  </m:ctrlPr>
                                </m:sSubPr>
                                <m:e>
                                  <m:r>
                                    <a:rPr lang="pt-BR" sz="1200" b="1" i="1" smtClean="0">
                                      <a:solidFill>
                                        <a:schemeClr val="tx1"/>
                                      </a:solidFill>
                                      <a:effectLst/>
                                      <a:latin typeface="Cambria Math" panose="02040503050406030204" pitchFamily="18" charset="0"/>
                                    </a:rPr>
                                    <m:t>𝒏</m:t>
                                  </m:r>
                                </m:e>
                                <m:sub>
                                  <m:r>
                                    <a:rPr lang="pt-BR" sz="1200" b="1" i="0" smtClean="0">
                                      <a:solidFill>
                                        <a:schemeClr val="tx1"/>
                                      </a:solidFill>
                                      <a:effectLst/>
                                      <a:latin typeface="Cambria Math" panose="02040503050406030204" pitchFamily="18" charset="0"/>
                                    </a:rPr>
                                    <m:t>𝐝𝐞𝐟</m:t>
                                  </m:r>
                                </m:sub>
                              </m:sSub>
                            </m:oMath>
                          </a14:m>
                          <a:r>
                            <a:rPr lang="pt-BR" sz="1200" dirty="0">
                              <a:solidFill>
                                <a:schemeClr val="tx1"/>
                              </a:solidFill>
                              <a:effectLst/>
                            </a:rPr>
                            <a:t> = Número de células com defeito</a:t>
                          </a:r>
                        </a:p>
                        <a:p>
                          <a:pPr algn="l">
                            <a:spcAft>
                              <a:spcPts val="0"/>
                            </a:spcAft>
                          </a:pPr>
                          <a14:m>
                            <m:oMath xmlns:m="http://schemas.openxmlformats.org/officeDocument/2006/math">
                              <m:sSub>
                                <m:sSubPr>
                                  <m:ctrlPr>
                                    <a:rPr lang="pt-BR" sz="1200" i="1" smtClean="0">
                                      <a:solidFill>
                                        <a:schemeClr val="tx1"/>
                                      </a:solidFill>
                                      <a:effectLst/>
                                      <a:latin typeface="Cambria Math" panose="02040503050406030204" pitchFamily="18" charset="0"/>
                                    </a:rPr>
                                  </m:ctrlPr>
                                </m:sSubPr>
                                <m:e>
                                  <m:r>
                                    <a:rPr lang="pt-BR" sz="1200" b="1" i="1" smtClean="0">
                                      <a:solidFill>
                                        <a:schemeClr val="tx1"/>
                                      </a:solidFill>
                                      <a:effectLst/>
                                      <a:latin typeface="Cambria Math" panose="02040503050406030204" pitchFamily="18" charset="0"/>
                                    </a:rPr>
                                    <m:t>𝒏</m:t>
                                  </m:r>
                                </m:e>
                                <m:sub>
                                  <m:r>
                                    <a:rPr lang="pt-BR" sz="1200" b="1" i="0" smtClean="0">
                                      <a:solidFill>
                                        <a:schemeClr val="tx1"/>
                                      </a:solidFill>
                                      <a:effectLst/>
                                      <a:latin typeface="Cambria Math" panose="02040503050406030204" pitchFamily="18" charset="0"/>
                                    </a:rPr>
                                    <m:t>𝐭𝐨𝐭𝐚𝐥</m:t>
                                  </m:r>
                                </m:sub>
                              </m:sSub>
                            </m:oMath>
                          </a14:m>
                          <a:r>
                            <a:rPr lang="pt-BR" sz="1200" baseline="-25000" dirty="0">
                              <a:solidFill>
                                <a:schemeClr val="tx1"/>
                              </a:solidFill>
                              <a:effectLst/>
                            </a:rPr>
                            <a:t> </a:t>
                          </a:r>
                          <a:r>
                            <a:rPr lang="pt-BR" sz="1200" dirty="0">
                              <a:solidFill>
                                <a:schemeClr val="tx1"/>
                              </a:solidFill>
                              <a:effectLst/>
                            </a:rPr>
                            <a:t>= Número de células totais</a:t>
                          </a:r>
                          <a:endParaRPr lang="pt-BR" sz="12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0000"/>
                      </a:ext>
                    </a:extLst>
                  </a:tr>
                </a:tbl>
              </a:graphicData>
            </a:graphic>
          </p:graphicFrame>
        </mc:Choice>
        <mc:Fallback xmlns="">
          <p:graphicFrame>
            <p:nvGraphicFramePr>
              <p:cNvPr id="10" name="Tabela 9">
                <a:extLst>
                  <a:ext uri="{FF2B5EF4-FFF2-40B4-BE49-F238E27FC236}">
                    <a16:creationId xmlns:a16="http://schemas.microsoft.com/office/drawing/2014/main" id="{24681D87-1DC4-4800-9BF6-E72E9F2F0EFC}"/>
                  </a:ext>
                </a:extLst>
              </p:cNvPr>
              <p:cNvGraphicFramePr>
                <a:graphicFrameLocks noGrp="1"/>
              </p:cNvGraphicFramePr>
              <p:nvPr>
                <p:extLst>
                  <p:ext uri="{D42A27DB-BD31-4B8C-83A1-F6EECF244321}">
                    <p14:modId xmlns:p14="http://schemas.microsoft.com/office/powerpoint/2010/main" val="575995012"/>
                  </p:ext>
                </p:extLst>
              </p:nvPr>
            </p:nvGraphicFramePr>
            <p:xfrm>
              <a:off x="1268899" y="5209061"/>
              <a:ext cx="4041234" cy="1648939"/>
            </p:xfrm>
            <a:graphic>
              <a:graphicData uri="http://schemas.openxmlformats.org/drawingml/2006/table">
                <a:tbl>
                  <a:tblPr firstRow="1" firstCol="1" bandRow="1">
                    <a:tableStyleId>{5C22544A-7EE6-4342-B048-85BDC9FD1C3A}</a:tableStyleId>
                  </a:tblPr>
                  <a:tblGrid>
                    <a:gridCol w="4041234">
                      <a:extLst>
                        <a:ext uri="{9D8B030D-6E8A-4147-A177-3AD203B41FA5}">
                          <a16:colId xmlns:a16="http://schemas.microsoft.com/office/drawing/2014/main" val="20000"/>
                        </a:ext>
                      </a:extLst>
                    </a:gridCol>
                  </a:tblGrid>
                  <a:tr h="1648939">
                    <a:tc>
                      <a:txBody>
                        <a:bodyPr/>
                        <a:lstStyle/>
                        <a:p>
                          <a:endParaRPr lang="pt-BR"/>
                        </a:p>
                      </a:txBody>
                      <a:tcPr marL="68580" marR="68580" marT="0" marB="0" anchor="ctr">
                        <a:blipFill>
                          <a:blip r:embed="rId4"/>
                          <a:stretch>
                            <a:fillRect l="-151" t="-369" r="-602" b="-1845"/>
                          </a:stretch>
                        </a:blipFill>
                      </a:tcPr>
                    </a:tc>
                    <a:extLst>
                      <a:ext uri="{0D108BD9-81ED-4DB2-BD59-A6C34878D82A}">
                        <a16:rowId xmlns:a16="http://schemas.microsoft.com/office/drawing/2014/main" val="10000"/>
                      </a:ext>
                    </a:extLst>
                  </a:tr>
                </a:tbl>
              </a:graphicData>
            </a:graphic>
          </p:graphicFrame>
        </mc:Fallback>
      </mc:AlternateContent>
      <p:pic>
        <p:nvPicPr>
          <p:cNvPr id="11" name="Imagem 10">
            <a:extLst>
              <a:ext uri="{FF2B5EF4-FFF2-40B4-BE49-F238E27FC236}">
                <a16:creationId xmlns:a16="http://schemas.microsoft.com/office/drawing/2014/main" id="{372E8FF6-5A38-4C67-A251-6DBE881F71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5893" y="2101968"/>
            <a:ext cx="4041234" cy="3030734"/>
          </a:xfrm>
          <a:prstGeom prst="rect">
            <a:avLst/>
          </a:prstGeom>
        </p:spPr>
      </p:pic>
      <p:sp>
        <p:nvSpPr>
          <p:cNvPr id="12" name="Retângulo 11">
            <a:extLst>
              <a:ext uri="{FF2B5EF4-FFF2-40B4-BE49-F238E27FC236}">
                <a16:creationId xmlns:a16="http://schemas.microsoft.com/office/drawing/2014/main" id="{847057F9-80C7-4374-8D0F-181EE45BD169}"/>
              </a:ext>
            </a:extLst>
          </p:cNvPr>
          <p:cNvSpPr/>
          <p:nvPr/>
        </p:nvSpPr>
        <p:spPr>
          <a:xfrm>
            <a:off x="1438004" y="1684446"/>
            <a:ext cx="2829814" cy="400110"/>
          </a:xfrm>
          <a:prstGeom prst="rect">
            <a:avLst/>
          </a:prstGeom>
        </p:spPr>
        <p:txBody>
          <a:bodyPr wrap="none">
            <a:spAutoFit/>
          </a:bodyPr>
          <a:lstStyle/>
          <a:p>
            <a:r>
              <a:rPr lang="pt-BR" sz="2000" dirty="0">
                <a:latin typeface="Arial" panose="020B0604020202020204" pitchFamily="34" charset="0"/>
                <a:cs typeface="Arial" panose="020B0604020202020204" pitchFamily="34" charset="0"/>
              </a:rPr>
              <a:t>DNIT 433/2021 – PRO</a:t>
            </a:r>
          </a:p>
        </p:txBody>
      </p:sp>
      <mc:AlternateContent xmlns:mc="http://schemas.openxmlformats.org/markup-compatibility/2006" xmlns:a14="http://schemas.microsoft.com/office/drawing/2010/main">
        <mc:Choice Requires="a14">
          <p:graphicFrame>
            <p:nvGraphicFramePr>
              <p:cNvPr id="13" name="Tabela 12">
                <a:extLst>
                  <a:ext uri="{FF2B5EF4-FFF2-40B4-BE49-F238E27FC236}">
                    <a16:creationId xmlns:a16="http://schemas.microsoft.com/office/drawing/2014/main" id="{892E08AD-42A6-47C0-A81C-F9DD493D87A3}"/>
                  </a:ext>
                </a:extLst>
              </p:cNvPr>
              <p:cNvGraphicFramePr>
                <a:graphicFrameLocks noGrp="1"/>
              </p:cNvGraphicFramePr>
              <p:nvPr>
                <p:extLst>
                  <p:ext uri="{D42A27DB-BD31-4B8C-83A1-F6EECF244321}">
                    <p14:modId xmlns:p14="http://schemas.microsoft.com/office/powerpoint/2010/main" val="765431738"/>
                  </p:ext>
                </p:extLst>
              </p:nvPr>
            </p:nvGraphicFramePr>
            <p:xfrm>
              <a:off x="6838510" y="5567471"/>
              <a:ext cx="3238500" cy="932117"/>
            </p:xfrm>
            <a:graphic>
              <a:graphicData uri="http://schemas.openxmlformats.org/drawingml/2006/table">
                <a:tbl>
                  <a:tblPr firstRow="1" firstCol="1" bandRow="1">
                    <a:tableStyleId>{5C22544A-7EE6-4342-B048-85BDC9FD1C3A}</a:tableStyleId>
                  </a:tblPr>
                  <a:tblGrid>
                    <a:gridCol w="3238500">
                      <a:extLst>
                        <a:ext uri="{9D8B030D-6E8A-4147-A177-3AD203B41FA5}">
                          <a16:colId xmlns:a16="http://schemas.microsoft.com/office/drawing/2014/main" val="20000"/>
                        </a:ext>
                      </a:extLst>
                    </a:gridCol>
                  </a:tblGrid>
                  <a:tr h="164465">
                    <a:tc>
                      <a:txBody>
                        <a:bodyPr/>
                        <a:lstStyle/>
                        <a:p>
                          <a:pPr algn="l">
                            <a:spcAft>
                              <a:spcPts val="0"/>
                            </a:spcAft>
                          </a:pPr>
                          <a14:m>
                            <m:oMathPara xmlns:m="http://schemas.openxmlformats.org/officeDocument/2006/math">
                              <m:oMathParaPr>
                                <m:jc m:val="centerGroup"/>
                              </m:oMathParaPr>
                              <m:oMath xmlns:m="http://schemas.openxmlformats.org/officeDocument/2006/math">
                                <m:r>
                                  <a:rPr lang="pt-BR" sz="1200" i="1" smtClean="0">
                                    <a:solidFill>
                                      <a:schemeClr val="tx1"/>
                                    </a:solidFill>
                                    <a:effectLst/>
                                    <a:latin typeface="Cambria Math" panose="02040503050406030204" pitchFamily="18" charset="0"/>
                                    <a:ea typeface="Cambria Math" panose="02040503050406030204" pitchFamily="18" charset="0"/>
                                  </a:rPr>
                                  <m:t>%</m:t>
                                </m:r>
                                <m:r>
                                  <a:rPr lang="pt-BR" sz="1200" smtClean="0">
                                    <a:solidFill>
                                      <a:schemeClr val="tx1"/>
                                    </a:solidFill>
                                    <a:effectLst/>
                                    <a:latin typeface="Cambria Math" panose="02040503050406030204" pitchFamily="18" charset="0"/>
                                  </a:rPr>
                                  <m:t>𝐴𝑇</m:t>
                                </m:r>
                                <m:r>
                                  <a:rPr lang="pt-BR" sz="1200" smtClean="0">
                                    <a:solidFill>
                                      <a:schemeClr val="tx1"/>
                                    </a:solidFill>
                                    <a:effectLst/>
                                    <a:latin typeface="Cambria Math" panose="02040503050406030204" pitchFamily="18" charset="0"/>
                                  </a:rPr>
                                  <m:t>= </m:t>
                                </m:r>
                                <m:f>
                                  <m:fPr>
                                    <m:ctrlPr>
                                      <a:rPr lang="pt-BR" sz="1200" i="1">
                                        <a:solidFill>
                                          <a:schemeClr val="tx1"/>
                                        </a:solidFill>
                                        <a:effectLst/>
                                        <a:latin typeface="Cambria Math" panose="02040503050406030204" pitchFamily="18" charset="0"/>
                                      </a:rPr>
                                    </m:ctrlPr>
                                  </m:fPr>
                                  <m:num>
                                    <m:nary>
                                      <m:naryPr>
                                        <m:chr m:val="∑"/>
                                        <m:subHide m:val="on"/>
                                        <m:supHide m:val="on"/>
                                        <m:ctrlPr>
                                          <a:rPr lang="pt-BR" sz="1200" i="1" smtClean="0">
                                            <a:solidFill>
                                              <a:schemeClr val="tx1"/>
                                            </a:solidFill>
                                            <a:effectLst/>
                                            <a:latin typeface="Cambria Math" panose="02040503050406030204" pitchFamily="18" charset="0"/>
                                          </a:rPr>
                                        </m:ctrlPr>
                                      </m:naryPr>
                                      <m:sub/>
                                      <m:sup/>
                                      <m:e>
                                        <m:sSub>
                                          <m:sSubPr>
                                            <m:ctrlPr>
                                              <a:rPr lang="pt-BR" sz="1200" i="1" smtClean="0">
                                                <a:solidFill>
                                                  <a:schemeClr val="tx1"/>
                                                </a:solidFill>
                                                <a:effectLst/>
                                                <a:latin typeface="Cambria Math" panose="02040503050406030204" pitchFamily="18" charset="0"/>
                                              </a:rPr>
                                            </m:ctrlPr>
                                          </m:sSubPr>
                                          <m:e>
                                            <m:r>
                                              <a:rPr lang="pt-BR" sz="1200" b="1" i="1" smtClean="0">
                                                <a:solidFill>
                                                  <a:schemeClr val="tx1"/>
                                                </a:solidFill>
                                                <a:effectLst/>
                                                <a:latin typeface="Cambria Math" panose="02040503050406030204" pitchFamily="18" charset="0"/>
                                              </a:rPr>
                                              <m:t>𝑨</m:t>
                                            </m:r>
                                          </m:e>
                                          <m:sub>
                                            <m:r>
                                              <a:rPr lang="pt-BR" sz="1200" b="1" i="1" smtClean="0">
                                                <a:solidFill>
                                                  <a:schemeClr val="tx1"/>
                                                </a:solidFill>
                                                <a:effectLst/>
                                                <a:latin typeface="Cambria Math" panose="02040503050406030204" pitchFamily="18" charset="0"/>
                                              </a:rPr>
                                              <m:t>𝒕</m:t>
                                            </m:r>
                                          </m:sub>
                                        </m:sSub>
                                      </m:e>
                                    </m:nary>
                                  </m:num>
                                  <m:den>
                                    <m:sSub>
                                      <m:sSubPr>
                                        <m:ctrlPr>
                                          <a:rPr lang="pt-BR" sz="1200" i="1">
                                            <a:solidFill>
                                              <a:schemeClr val="tx1"/>
                                            </a:solidFill>
                                            <a:effectLst/>
                                            <a:latin typeface="Cambria Math" panose="02040503050406030204" pitchFamily="18" charset="0"/>
                                          </a:rPr>
                                        </m:ctrlPr>
                                      </m:sSubPr>
                                      <m:e>
                                        <m:r>
                                          <a:rPr lang="pt-BR" sz="1200" b="1" i="0" smtClean="0">
                                            <a:solidFill>
                                              <a:schemeClr val="tx1"/>
                                            </a:solidFill>
                                            <a:effectLst/>
                                            <a:latin typeface="Cambria Math" panose="02040503050406030204" pitchFamily="18" charset="0"/>
                                          </a:rPr>
                                          <m:t>𝐀</m:t>
                                        </m:r>
                                      </m:e>
                                      <m:sub>
                                        <m:r>
                                          <a:rPr lang="pt-BR" sz="1200">
                                            <a:solidFill>
                                              <a:schemeClr val="tx1"/>
                                            </a:solidFill>
                                            <a:effectLst/>
                                            <a:latin typeface="Cambria Math" panose="02040503050406030204" pitchFamily="18" charset="0"/>
                                          </a:rPr>
                                          <m:t>𝑇</m:t>
                                        </m:r>
                                      </m:sub>
                                    </m:sSub>
                                  </m:den>
                                </m:f>
                                <m:r>
                                  <a:rPr lang="pt-BR" sz="1200">
                                    <a:solidFill>
                                      <a:schemeClr val="tx1"/>
                                    </a:solidFill>
                                    <a:effectLst/>
                                    <a:latin typeface="Cambria Math" panose="02040503050406030204" pitchFamily="18" charset="0"/>
                                  </a:rPr>
                                  <m:t>×100</m:t>
                                </m:r>
                              </m:oMath>
                            </m:oMathPara>
                          </a14:m>
                          <a:endParaRPr lang="pt-BR" sz="1200" dirty="0">
                            <a:solidFill>
                              <a:schemeClr val="tx1"/>
                            </a:solidFill>
                            <a:effectLst/>
                          </a:endParaRPr>
                        </a:p>
                        <a:p>
                          <a:pPr algn="l">
                            <a:spcAft>
                              <a:spcPts val="0"/>
                            </a:spcAft>
                          </a:pPr>
                          <a:r>
                            <a:rPr lang="pt-BR" sz="1200" dirty="0">
                              <a:solidFill>
                                <a:schemeClr val="tx1"/>
                              </a:solidFill>
                              <a:effectLst/>
                            </a:rPr>
                            <a:t>%AT = Área trincada (%)</a:t>
                          </a:r>
                        </a:p>
                        <a:p>
                          <a:pPr algn="l">
                            <a:spcAft>
                              <a:spcPts val="0"/>
                            </a:spcAft>
                          </a:pPr>
                          <a:r>
                            <a:rPr lang="el-GR" sz="1200" dirty="0">
                              <a:solidFill>
                                <a:schemeClr val="tx1"/>
                              </a:solidFill>
                              <a:effectLst/>
                              <a:latin typeface="Calibri" panose="020F0502020204030204" pitchFamily="34" charset="0"/>
                            </a:rPr>
                            <a:t>Σ</a:t>
                          </a:r>
                          <a:r>
                            <a:rPr lang="pt-BR" sz="1200" dirty="0">
                              <a:solidFill>
                                <a:schemeClr val="tx1"/>
                              </a:solidFill>
                              <a:effectLst/>
                              <a:latin typeface="Calibri" panose="020F0502020204030204" pitchFamily="34" charset="0"/>
                            </a:rPr>
                            <a:t>A</a:t>
                          </a:r>
                          <a:r>
                            <a:rPr lang="pt-BR" sz="1200" baseline="-25000" dirty="0">
                              <a:solidFill>
                                <a:schemeClr val="tx1"/>
                              </a:solidFill>
                              <a:effectLst/>
                            </a:rPr>
                            <a:t>t</a:t>
                          </a:r>
                          <a:r>
                            <a:rPr lang="pt-BR" sz="1200" dirty="0">
                              <a:solidFill>
                                <a:schemeClr val="tx1"/>
                              </a:solidFill>
                              <a:effectLst/>
                            </a:rPr>
                            <a:t>= Somatória de área</a:t>
                          </a:r>
                          <a:r>
                            <a:rPr lang="pt-BR" sz="1200" baseline="0" dirty="0">
                              <a:solidFill>
                                <a:schemeClr val="tx1"/>
                              </a:solidFill>
                              <a:effectLst/>
                            </a:rPr>
                            <a:t> trincada (m²)</a:t>
                          </a:r>
                          <a:endParaRPr lang="pt-BR" sz="1200" dirty="0">
                            <a:solidFill>
                              <a:schemeClr val="tx1"/>
                            </a:solidFill>
                            <a:effectLst/>
                          </a:endParaRPr>
                        </a:p>
                        <a:p>
                          <a:pPr algn="l">
                            <a:spcAft>
                              <a:spcPts val="0"/>
                            </a:spcAft>
                          </a:pPr>
                          <a:r>
                            <a:rPr lang="pt-BR" sz="1200" dirty="0">
                              <a:solidFill>
                                <a:schemeClr val="tx1"/>
                              </a:solidFill>
                              <a:effectLst/>
                            </a:rPr>
                            <a:t>A</a:t>
                          </a:r>
                          <a:r>
                            <a:rPr lang="pt-BR" sz="1200" baseline="-25000" dirty="0">
                              <a:solidFill>
                                <a:schemeClr val="tx1"/>
                              </a:solidFill>
                              <a:effectLst/>
                            </a:rPr>
                            <a:t>T</a:t>
                          </a:r>
                          <a:r>
                            <a:rPr lang="pt-BR" sz="1200" dirty="0">
                              <a:solidFill>
                                <a:schemeClr val="tx1"/>
                              </a:solidFill>
                              <a:effectLst/>
                            </a:rPr>
                            <a:t>= Área</a:t>
                          </a:r>
                          <a:r>
                            <a:rPr lang="pt-BR" sz="1200" baseline="0" dirty="0">
                              <a:solidFill>
                                <a:schemeClr val="tx1"/>
                              </a:solidFill>
                              <a:effectLst/>
                            </a:rPr>
                            <a:t> total (m²)</a:t>
                          </a:r>
                          <a:endParaRPr lang="pt-BR" sz="1200"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0000"/>
                      </a:ext>
                    </a:extLst>
                  </a:tr>
                </a:tbl>
              </a:graphicData>
            </a:graphic>
          </p:graphicFrame>
        </mc:Choice>
        <mc:Fallback xmlns="">
          <p:graphicFrame>
            <p:nvGraphicFramePr>
              <p:cNvPr id="13" name="Tabela 12">
                <a:extLst>
                  <a:ext uri="{FF2B5EF4-FFF2-40B4-BE49-F238E27FC236}">
                    <a16:creationId xmlns:a16="http://schemas.microsoft.com/office/drawing/2014/main" id="{892E08AD-42A6-47C0-A81C-F9DD493D87A3}"/>
                  </a:ext>
                </a:extLst>
              </p:cNvPr>
              <p:cNvGraphicFramePr>
                <a:graphicFrameLocks noGrp="1"/>
              </p:cNvGraphicFramePr>
              <p:nvPr>
                <p:extLst>
                  <p:ext uri="{D42A27DB-BD31-4B8C-83A1-F6EECF244321}">
                    <p14:modId xmlns:p14="http://schemas.microsoft.com/office/powerpoint/2010/main" val="765431738"/>
                  </p:ext>
                </p:extLst>
              </p:nvPr>
            </p:nvGraphicFramePr>
            <p:xfrm>
              <a:off x="6838510" y="5567471"/>
              <a:ext cx="3238500" cy="932117"/>
            </p:xfrm>
            <a:graphic>
              <a:graphicData uri="http://schemas.openxmlformats.org/drawingml/2006/table">
                <a:tbl>
                  <a:tblPr firstRow="1" firstCol="1" bandRow="1">
                    <a:tableStyleId>{5C22544A-7EE6-4342-B048-85BDC9FD1C3A}</a:tableStyleId>
                  </a:tblPr>
                  <a:tblGrid>
                    <a:gridCol w="3238500">
                      <a:extLst>
                        <a:ext uri="{9D8B030D-6E8A-4147-A177-3AD203B41FA5}">
                          <a16:colId xmlns:a16="http://schemas.microsoft.com/office/drawing/2014/main" val="20000"/>
                        </a:ext>
                      </a:extLst>
                    </a:gridCol>
                  </a:tblGrid>
                  <a:tr h="932117">
                    <a:tc>
                      <a:txBody>
                        <a:bodyPr/>
                        <a:lstStyle/>
                        <a:p>
                          <a:endParaRPr lang="pt-BR"/>
                        </a:p>
                      </a:txBody>
                      <a:tcPr marL="68580" marR="68580" marT="0" marB="0" anchor="ctr">
                        <a:blipFill>
                          <a:blip r:embed="rId6"/>
                          <a:stretch>
                            <a:fillRect l="-188" t="-34416" r="-750" b="-10390"/>
                          </a:stretch>
                        </a:blipFill>
                      </a:tcPr>
                    </a:tc>
                    <a:extLst>
                      <a:ext uri="{0D108BD9-81ED-4DB2-BD59-A6C34878D82A}">
                        <a16:rowId xmlns:a16="http://schemas.microsoft.com/office/drawing/2014/main" val="10000"/>
                      </a:ext>
                    </a:extLst>
                  </a:tr>
                </a:tbl>
              </a:graphicData>
            </a:graphic>
          </p:graphicFrame>
        </mc:Fallback>
      </mc:AlternateContent>
    </p:spTree>
    <p:extLst>
      <p:ext uri="{BB962C8B-B14F-4D97-AF65-F5344CB8AC3E}">
        <p14:creationId xmlns:p14="http://schemas.microsoft.com/office/powerpoint/2010/main" val="1981178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D558D6-D7CD-4D55-B564-9D729A07E15F}"/>
              </a:ext>
            </a:extLst>
          </p:cNvPr>
          <p:cNvSpPr>
            <a:spLocks noGrp="1"/>
          </p:cNvSpPr>
          <p:nvPr>
            <p:ph type="title"/>
          </p:nvPr>
        </p:nvSpPr>
        <p:spPr>
          <a:xfrm>
            <a:off x="3536372" y="215846"/>
            <a:ext cx="5119255" cy="1325563"/>
          </a:xfrm>
        </p:spPr>
        <p:txBody>
          <a:bodyPr vert="horz" lIns="91440" tIns="45720" rIns="91440" bIns="45720" rtlCol="0" anchor="ctr">
            <a:normAutofit/>
          </a:bodyPr>
          <a:lstStyle/>
          <a:p>
            <a:r>
              <a:rPr lang="pt-BR" sz="3000" b="1" dirty="0">
                <a:latin typeface="Arial" panose="020B0604020202020204" pitchFamily="34" charset="0"/>
                <a:cs typeface="Arial" panose="020B0604020202020204" pitchFamily="34" charset="0"/>
              </a:rPr>
              <a:t>Banco de dados do HDM-4</a:t>
            </a:r>
          </a:p>
        </p:txBody>
      </p:sp>
      <p:sp>
        <p:nvSpPr>
          <p:cNvPr id="6" name="Espaço Reservado para Conteúdo 2">
            <a:extLst>
              <a:ext uri="{FF2B5EF4-FFF2-40B4-BE49-F238E27FC236}">
                <a16:creationId xmlns:a16="http://schemas.microsoft.com/office/drawing/2014/main" id="{7047B0FF-81CA-4626-8814-53C523BEECCC}"/>
              </a:ext>
            </a:extLst>
          </p:cNvPr>
          <p:cNvSpPr>
            <a:spLocks noGrp="1"/>
          </p:cNvSpPr>
          <p:nvPr>
            <p:ph idx="1"/>
          </p:nvPr>
        </p:nvSpPr>
        <p:spPr>
          <a:xfrm>
            <a:off x="101916" y="1989245"/>
            <a:ext cx="4498305" cy="3498636"/>
          </a:xfrm>
        </p:spPr>
        <p:txBody>
          <a:bodyPr>
            <a:normAutofit fontScale="85000" lnSpcReduction="10000"/>
          </a:bodyPr>
          <a:lstStyle/>
          <a:p>
            <a:pPr algn="just"/>
            <a:r>
              <a:rPr lang="pt-BR" sz="2400" dirty="0">
                <a:latin typeface="Arial" panose="020B0604020202020204" pitchFamily="34" charset="0"/>
                <a:cs typeface="Arial" panose="020B0604020202020204" pitchFamily="34" charset="0"/>
              </a:rPr>
              <a:t>O HDM-4 contemplou o monitoramento de 50 unidades amostrais de rodovias brasileiras ao longo de 5 anos, com o objetivo de se calibrarem os modelos do HDM-4 para a realidade da rede brasileira de rodovias construídas e mantidas pelo DNIT;</a:t>
            </a:r>
          </a:p>
          <a:p>
            <a:pPr algn="just"/>
            <a:endParaRPr lang="pt-BR" sz="1200" dirty="0">
              <a:latin typeface="Arial" panose="020B0604020202020204" pitchFamily="34" charset="0"/>
              <a:cs typeface="Arial" panose="020B0604020202020204" pitchFamily="34" charset="0"/>
            </a:endParaRPr>
          </a:p>
          <a:p>
            <a:pPr algn="just"/>
            <a:r>
              <a:rPr lang="pt-BR" sz="2400" dirty="0">
                <a:latin typeface="Arial" panose="020B0604020202020204" pitchFamily="34" charset="0"/>
                <a:cs typeface="Arial" panose="020B0604020202020204" pitchFamily="34" charset="0"/>
              </a:rPr>
              <a:t>Foram selecionados os trechos com revestimentos em CBUQ:10 unidades de amostragem;</a:t>
            </a:r>
          </a:p>
          <a:p>
            <a:pPr algn="just"/>
            <a:endParaRPr lang="pt-BR" sz="2400" dirty="0">
              <a:latin typeface="Arial" panose="020B0604020202020204" pitchFamily="34" charset="0"/>
              <a:cs typeface="Arial" panose="020B0604020202020204" pitchFamily="34" charset="0"/>
            </a:endParaRPr>
          </a:p>
          <a:p>
            <a:pPr algn="just"/>
            <a:endParaRPr lang="pt-BR" sz="2400" dirty="0">
              <a:latin typeface="Arial" panose="020B0604020202020204" pitchFamily="34" charset="0"/>
              <a:cs typeface="Arial" panose="020B0604020202020204" pitchFamily="34" charset="0"/>
            </a:endParaRPr>
          </a:p>
          <a:p>
            <a:pPr algn="just"/>
            <a:endParaRPr lang="pt-BR" sz="2400" dirty="0">
              <a:latin typeface="Arial" panose="020B0604020202020204" pitchFamily="34" charset="0"/>
              <a:cs typeface="Arial" panose="020B0604020202020204" pitchFamily="34" charset="0"/>
            </a:endParaRPr>
          </a:p>
          <a:p>
            <a:pPr algn="just"/>
            <a:endParaRPr lang="pt-BR" sz="2400" dirty="0">
              <a:latin typeface="Arial" panose="020B0604020202020204" pitchFamily="34" charset="0"/>
              <a:cs typeface="Arial" panose="020B0604020202020204" pitchFamily="34" charset="0"/>
            </a:endParaRPr>
          </a:p>
          <a:p>
            <a:pPr algn="just"/>
            <a:endParaRPr lang="pt-BR" sz="2400" dirty="0">
              <a:latin typeface="Arial" panose="020B06040202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1C655895-C437-473F-B8AA-4BB6E10A40DD}"/>
              </a:ext>
            </a:extLst>
          </p:cNvPr>
          <p:cNvPicPr>
            <a:picLocks noChangeAspect="1"/>
          </p:cNvPicPr>
          <p:nvPr/>
        </p:nvPicPr>
        <p:blipFill>
          <a:blip r:embed="rId3"/>
          <a:stretch>
            <a:fillRect/>
          </a:stretch>
        </p:blipFill>
        <p:spPr>
          <a:xfrm>
            <a:off x="4918876" y="1690688"/>
            <a:ext cx="6657975" cy="4095750"/>
          </a:xfrm>
          <a:prstGeom prst="rect">
            <a:avLst/>
          </a:prstGeom>
        </p:spPr>
      </p:pic>
    </p:spTree>
    <p:extLst>
      <p:ext uri="{BB962C8B-B14F-4D97-AF65-F5344CB8AC3E}">
        <p14:creationId xmlns:p14="http://schemas.microsoft.com/office/powerpoint/2010/main" val="2968598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D558D6-D7CD-4D55-B564-9D729A07E15F}"/>
              </a:ext>
            </a:extLst>
          </p:cNvPr>
          <p:cNvSpPr>
            <a:spLocks noGrp="1"/>
          </p:cNvSpPr>
          <p:nvPr>
            <p:ph type="title"/>
          </p:nvPr>
        </p:nvSpPr>
        <p:spPr>
          <a:xfrm>
            <a:off x="2982190" y="285712"/>
            <a:ext cx="6227618" cy="1325563"/>
          </a:xfrm>
        </p:spPr>
        <p:txBody>
          <a:bodyPr vert="horz" lIns="91440" tIns="45720" rIns="91440" bIns="45720" rtlCol="0" anchor="ctr">
            <a:normAutofit/>
          </a:bodyPr>
          <a:lstStyle/>
          <a:p>
            <a:r>
              <a:rPr lang="pt-BR" sz="3000" b="1" dirty="0">
                <a:latin typeface="Arial" panose="020B0604020202020204" pitchFamily="34" charset="0"/>
                <a:cs typeface="Arial" panose="020B0604020202020204" pitchFamily="34" charset="0"/>
              </a:rPr>
              <a:t>Resultados das </a:t>
            </a:r>
            <a:r>
              <a:rPr lang="pt-BR" sz="3000" b="1" dirty="0" err="1">
                <a:latin typeface="Arial" panose="020B0604020202020204" pitchFamily="34" charset="0"/>
                <a:cs typeface="Arial" panose="020B0604020202020204" pitchFamily="34" charset="0"/>
              </a:rPr>
              <a:t>UA’s</a:t>
            </a:r>
            <a:r>
              <a:rPr lang="pt-BR" sz="3000" b="1" dirty="0">
                <a:latin typeface="Arial" panose="020B0604020202020204" pitchFamily="34" charset="0"/>
                <a:cs typeface="Arial" panose="020B0604020202020204" pitchFamily="34" charset="0"/>
              </a:rPr>
              <a:t> do HDM-4</a:t>
            </a:r>
          </a:p>
        </p:txBody>
      </p:sp>
      <p:sp>
        <p:nvSpPr>
          <p:cNvPr id="6" name="Espaço Reservado para Conteúdo 2">
            <a:extLst>
              <a:ext uri="{FF2B5EF4-FFF2-40B4-BE49-F238E27FC236}">
                <a16:creationId xmlns:a16="http://schemas.microsoft.com/office/drawing/2014/main" id="{9514F86A-D63C-4577-9FFC-4DDD64F2E30E}"/>
              </a:ext>
            </a:extLst>
          </p:cNvPr>
          <p:cNvSpPr>
            <a:spLocks noGrp="1"/>
          </p:cNvSpPr>
          <p:nvPr>
            <p:ph idx="1"/>
          </p:nvPr>
        </p:nvSpPr>
        <p:spPr>
          <a:xfrm>
            <a:off x="242256" y="1515981"/>
            <a:ext cx="11707486" cy="803500"/>
          </a:xfrm>
        </p:spPr>
        <p:txBody>
          <a:bodyPr/>
          <a:lstStyle/>
          <a:p>
            <a:r>
              <a:rPr lang="pt-BR" sz="2400" dirty="0">
                <a:latin typeface="Arial" panose="020B0604020202020204" pitchFamily="34" charset="0"/>
                <a:cs typeface="Arial" panose="020B0604020202020204" pitchFamily="34" charset="0"/>
              </a:rPr>
              <a:t>Área trincada utilizando a metodologia da grelha (</a:t>
            </a:r>
            <a:r>
              <a:rPr lang="pt-BR" sz="2400" dirty="0" err="1">
                <a:latin typeface="Arial" panose="020B0604020202020204" pitchFamily="34" charset="0"/>
                <a:cs typeface="Arial" panose="020B0604020202020204" pitchFamily="34" charset="0"/>
              </a:rPr>
              <a:t>DNIT</a:t>
            </a:r>
            <a:r>
              <a:rPr lang="pt-BR" sz="2400" dirty="0">
                <a:latin typeface="Arial" panose="020B0604020202020204" pitchFamily="34" charset="0"/>
                <a:cs typeface="Arial" panose="020B0604020202020204" pitchFamily="34" charset="0"/>
              </a:rPr>
              <a:t> 433/2021 - PRO):</a:t>
            </a:r>
          </a:p>
        </p:txBody>
      </p:sp>
      <p:graphicFrame>
        <p:nvGraphicFramePr>
          <p:cNvPr id="9" name="Gráfico 8">
            <a:extLst>
              <a:ext uri="{FF2B5EF4-FFF2-40B4-BE49-F238E27FC236}">
                <a16:creationId xmlns:a16="http://schemas.microsoft.com/office/drawing/2014/main" id="{055B3F05-26FA-468F-BD8A-305F3F4F8B71}"/>
              </a:ext>
            </a:extLst>
          </p:cNvPr>
          <p:cNvGraphicFramePr>
            <a:graphicFrameLocks/>
          </p:cNvGraphicFramePr>
          <p:nvPr>
            <p:extLst>
              <p:ext uri="{D42A27DB-BD31-4B8C-83A1-F6EECF244321}">
                <p14:modId xmlns:p14="http://schemas.microsoft.com/office/powerpoint/2010/main" val="2672705253"/>
              </p:ext>
            </p:extLst>
          </p:nvPr>
        </p:nvGraphicFramePr>
        <p:xfrm>
          <a:off x="1461919" y="2025852"/>
          <a:ext cx="8414340" cy="42755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928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8A7A9-6F97-4BEA-95E0-E84E593D1B66}"/>
              </a:ext>
            </a:extLst>
          </p:cNvPr>
          <p:cNvSpPr txBox="1">
            <a:spLocks/>
          </p:cNvSpPr>
          <p:nvPr/>
        </p:nvSpPr>
        <p:spPr>
          <a:xfrm>
            <a:off x="1872488" y="669069"/>
            <a:ext cx="8643111" cy="834754"/>
          </a:xfrm>
          <a:prstGeom prst="rect">
            <a:avLst/>
          </a:prstGeom>
        </p:spPr>
        <p:txBody>
          <a:bodyPr vert="horz" lIns="91440" tIns="45720" rIns="91440" bIns="45720" rtlCol="0" anchor="ctr">
            <a:normAutofit/>
          </a:bodyPr>
          <a:lstStyle>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Combinação: HDM-4 + Banco de dados UFSM</a:t>
            </a:r>
          </a:p>
        </p:txBody>
      </p:sp>
      <p:sp>
        <p:nvSpPr>
          <p:cNvPr id="5" name="Espaço Reservado para Conteúdo 2">
            <a:extLst>
              <a:ext uri="{FF2B5EF4-FFF2-40B4-BE49-F238E27FC236}">
                <a16:creationId xmlns:a16="http://schemas.microsoft.com/office/drawing/2014/main" id="{F8BFF32C-CA60-436D-B020-9C8D08F12951}"/>
              </a:ext>
            </a:extLst>
          </p:cNvPr>
          <p:cNvSpPr txBox="1">
            <a:spLocks/>
          </p:cNvSpPr>
          <p:nvPr/>
        </p:nvSpPr>
        <p:spPr>
          <a:xfrm>
            <a:off x="67764" y="1503823"/>
            <a:ext cx="11707486" cy="8035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400" dirty="0">
                <a:latin typeface="Arial" panose="020B0604020202020204" pitchFamily="34" charset="0"/>
                <a:cs typeface="Arial" panose="020B0604020202020204" pitchFamily="34" charset="0"/>
              </a:rPr>
              <a:t>Área trincada utilizando a metodologia da grelha (DNIT 433/2021 - PRO):</a:t>
            </a:r>
          </a:p>
        </p:txBody>
      </p:sp>
      <p:sp>
        <p:nvSpPr>
          <p:cNvPr id="6" name="CaixaDeTexto 5">
            <a:extLst>
              <a:ext uri="{FF2B5EF4-FFF2-40B4-BE49-F238E27FC236}">
                <a16:creationId xmlns:a16="http://schemas.microsoft.com/office/drawing/2014/main" id="{D70827DF-E441-4818-9173-30DDCFA77AE2}"/>
              </a:ext>
            </a:extLst>
          </p:cNvPr>
          <p:cNvSpPr txBox="1"/>
          <p:nvPr/>
        </p:nvSpPr>
        <p:spPr>
          <a:xfrm>
            <a:off x="9124122" y="2338577"/>
            <a:ext cx="2856733" cy="1384995"/>
          </a:xfrm>
          <a:prstGeom prst="rect">
            <a:avLst/>
          </a:prstGeom>
          <a:noFill/>
        </p:spPr>
        <p:txBody>
          <a:bodyPr wrap="square" rtlCol="0">
            <a:spAutoFit/>
          </a:bodyPr>
          <a:lstStyle/>
          <a:p>
            <a:pPr algn="just"/>
            <a:r>
              <a:rPr lang="pt-BR" sz="1400" dirty="0">
                <a:latin typeface="Arial" panose="020B0604020202020204" pitchFamily="34" charset="0"/>
                <a:cs typeface="Arial" panose="020B0604020202020204" pitchFamily="34" charset="0"/>
              </a:rPr>
              <a:t>Em novas avaliações de campo a equipe definiu como premissa que as medições de AT fossem realizadas aplicando as duas metodologias para possibilitar esta etapa de estudo.</a:t>
            </a:r>
          </a:p>
        </p:txBody>
      </p:sp>
      <p:graphicFrame>
        <p:nvGraphicFramePr>
          <p:cNvPr id="7" name="Gráfico 6">
            <a:extLst>
              <a:ext uri="{FF2B5EF4-FFF2-40B4-BE49-F238E27FC236}">
                <a16:creationId xmlns:a16="http://schemas.microsoft.com/office/drawing/2014/main" id="{2D86F85A-0004-494A-904F-5E4F05818C67}"/>
              </a:ext>
            </a:extLst>
          </p:cNvPr>
          <p:cNvGraphicFramePr>
            <a:graphicFrameLocks/>
          </p:cNvGraphicFramePr>
          <p:nvPr>
            <p:extLst>
              <p:ext uri="{D42A27DB-BD31-4B8C-83A1-F6EECF244321}">
                <p14:modId xmlns:p14="http://schemas.microsoft.com/office/powerpoint/2010/main" val="906609270"/>
              </p:ext>
            </p:extLst>
          </p:nvPr>
        </p:nvGraphicFramePr>
        <p:xfrm>
          <a:off x="211145" y="2193338"/>
          <a:ext cx="8595483" cy="43434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3365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5C9F86D-F1A3-4503-BA9C-8195C3599F0B}"/>
              </a:ext>
            </a:extLst>
          </p:cNvPr>
          <p:cNvSpPr txBox="1">
            <a:spLocks/>
          </p:cNvSpPr>
          <p:nvPr/>
        </p:nvSpPr>
        <p:spPr>
          <a:xfrm>
            <a:off x="1802262" y="791129"/>
            <a:ext cx="9503048"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A IMPORTÂNCIA DOS TRECHOS EXPERIMENTAIS</a:t>
            </a:r>
          </a:p>
        </p:txBody>
      </p:sp>
      <p:sp>
        <p:nvSpPr>
          <p:cNvPr id="5" name="Espaço Reservado para Conteúdo 5">
            <a:extLst>
              <a:ext uri="{FF2B5EF4-FFF2-40B4-BE49-F238E27FC236}">
                <a16:creationId xmlns:a16="http://schemas.microsoft.com/office/drawing/2014/main" id="{9B1C0DF9-A004-42E1-850C-8395C2C4571F}"/>
              </a:ext>
            </a:extLst>
          </p:cNvPr>
          <p:cNvSpPr txBox="1">
            <a:spLocks/>
          </p:cNvSpPr>
          <p:nvPr/>
        </p:nvSpPr>
        <p:spPr>
          <a:xfrm>
            <a:off x="344763" y="1862017"/>
            <a:ext cx="7186023" cy="35252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sz="1800" dirty="0">
                <a:latin typeface="Arial" panose="020B0604020202020204" pitchFamily="34" charset="0"/>
                <a:ea typeface="Calibri" panose="020F0502020204030204" pitchFamily="34" charset="0"/>
                <a:cs typeface="Arial" panose="020B0604020202020204" pitchFamily="34" charset="0"/>
              </a:rPr>
              <a:t>Diferentes bancos de dados fornecidos pelo IPR/DNIT, para análise de possível inclusão como dados de calibração;</a:t>
            </a:r>
          </a:p>
          <a:p>
            <a:pPr algn="just"/>
            <a:endParaRPr lang="pt-BR" sz="1800" dirty="0">
              <a:latin typeface="Arial" panose="020B0604020202020204" pitchFamily="34" charset="0"/>
              <a:ea typeface="Calibri" panose="020F0502020204030204" pitchFamily="34" charset="0"/>
              <a:cs typeface="Arial" panose="020B0604020202020204" pitchFamily="34" charset="0"/>
            </a:endParaRPr>
          </a:p>
          <a:p>
            <a:pPr algn="just"/>
            <a:r>
              <a:rPr lang="pt-BR" sz="1800" b="1" dirty="0">
                <a:latin typeface="Arial" panose="020B0604020202020204" pitchFamily="34" charset="0"/>
                <a:ea typeface="Calibri" panose="020F0502020204030204" pitchFamily="34" charset="0"/>
                <a:cs typeface="Arial" panose="020B0604020202020204" pitchFamily="34" charset="0"/>
              </a:rPr>
              <a:t>Desafio: condução de todos os ensaios de laboratório e monitoramento de campo;</a:t>
            </a:r>
          </a:p>
          <a:p>
            <a:pPr algn="just"/>
            <a:endParaRPr lang="pt-BR" sz="1800" dirty="0">
              <a:latin typeface="Arial" panose="020B0604020202020204" pitchFamily="34" charset="0"/>
              <a:cs typeface="Arial" panose="020B0604020202020204" pitchFamily="34" charset="0"/>
            </a:endParaRPr>
          </a:p>
          <a:p>
            <a:pPr algn="just"/>
            <a:r>
              <a:rPr lang="pt-BR" sz="1800" dirty="0">
                <a:latin typeface="Arial" panose="020B0604020202020204" pitchFamily="34" charset="0"/>
                <a:ea typeface="Calibri" panose="020F0502020204030204" pitchFamily="34" charset="0"/>
                <a:cs typeface="Arial" panose="020B0604020202020204" pitchFamily="34" charset="0"/>
              </a:rPr>
              <a:t>Trechos com as características de construção em pavimentos típicos flexíveis e entre 100 e 300 metros;</a:t>
            </a:r>
          </a:p>
          <a:p>
            <a:pPr algn="just"/>
            <a:endParaRPr lang="pt-BR" sz="1800" dirty="0">
              <a:latin typeface="Arial" panose="020B0604020202020204" pitchFamily="34" charset="0"/>
              <a:ea typeface="Calibri" panose="020F0502020204030204" pitchFamily="34" charset="0"/>
              <a:cs typeface="Arial" panose="020B0604020202020204" pitchFamily="34" charset="0"/>
            </a:endParaRPr>
          </a:p>
          <a:p>
            <a:pPr algn="just"/>
            <a:r>
              <a:rPr lang="pt-BR" sz="1800" dirty="0">
                <a:latin typeface="Arial" panose="020B0604020202020204" pitchFamily="34" charset="0"/>
                <a:ea typeface="Calibri" panose="020F0502020204030204" pitchFamily="34" charset="0"/>
                <a:cs typeface="Arial" panose="020B0604020202020204" pitchFamily="34" charset="0"/>
              </a:rPr>
              <a:t>Atendimento ao Guia PRO-</a:t>
            </a:r>
            <a:r>
              <a:rPr lang="pt-BR" sz="1800" dirty="0" err="1">
                <a:latin typeface="Arial" panose="020B0604020202020204" pitchFamily="34" charset="0"/>
                <a:ea typeface="Calibri" panose="020F0502020204030204" pitchFamily="34" charset="0"/>
                <a:cs typeface="Arial" panose="020B0604020202020204" pitchFamily="34" charset="0"/>
              </a:rPr>
              <a:t>MeDiNa</a:t>
            </a:r>
            <a:r>
              <a:rPr lang="pt-BR" sz="1800" dirty="0">
                <a:latin typeface="Arial" panose="020B0604020202020204" pitchFamily="34" charset="0"/>
                <a:ea typeface="Calibri" panose="020F0502020204030204" pitchFamily="34" charset="0"/>
                <a:cs typeface="Arial" panose="020B0604020202020204" pitchFamily="34" charset="0"/>
              </a:rPr>
              <a:t>;</a:t>
            </a:r>
          </a:p>
          <a:p>
            <a:pPr algn="just"/>
            <a:endParaRPr lang="pt-BR" sz="1800" dirty="0">
              <a:latin typeface="Arial" panose="020B0604020202020204" pitchFamily="34" charset="0"/>
              <a:cs typeface="Arial" panose="020B0604020202020204" pitchFamily="34" charset="0"/>
            </a:endParaRPr>
          </a:p>
          <a:p>
            <a:pPr algn="just"/>
            <a:r>
              <a:rPr lang="pt-BR" sz="1800" b="1" dirty="0">
                <a:latin typeface="Arial" panose="020B0604020202020204" pitchFamily="34" charset="0"/>
                <a:ea typeface="Calibri" panose="020F0502020204030204" pitchFamily="34" charset="0"/>
                <a:cs typeface="Arial" panose="020B0604020202020204" pitchFamily="34" charset="0"/>
              </a:rPr>
              <a:t>Desafio: Manter uma programação de monitoramento com apoio e incentivo do IPR/DNIT´.</a:t>
            </a:r>
          </a:p>
          <a:p>
            <a:pPr algn="just"/>
            <a:endParaRPr lang="pt-BR" sz="1800" dirty="0">
              <a:latin typeface="Arial" panose="020B0604020202020204" pitchFamily="34" charset="0"/>
              <a:ea typeface="Calibri" panose="020F0502020204030204" pitchFamily="34" charset="0"/>
              <a:cs typeface="Arial" panose="020B0604020202020204" pitchFamily="34" charset="0"/>
            </a:endParaRPr>
          </a:p>
        </p:txBody>
      </p:sp>
      <p:graphicFrame>
        <p:nvGraphicFramePr>
          <p:cNvPr id="6" name="Diagrama 5">
            <a:extLst>
              <a:ext uri="{FF2B5EF4-FFF2-40B4-BE49-F238E27FC236}">
                <a16:creationId xmlns:a16="http://schemas.microsoft.com/office/drawing/2014/main" id="{3D7F2B0F-8D69-4E72-AD01-88578741F3BD}"/>
              </a:ext>
            </a:extLst>
          </p:cNvPr>
          <p:cNvGraphicFramePr/>
          <p:nvPr>
            <p:extLst>
              <p:ext uri="{D42A27DB-BD31-4B8C-83A1-F6EECF244321}">
                <p14:modId xmlns:p14="http://schemas.microsoft.com/office/powerpoint/2010/main" val="1997543525"/>
              </p:ext>
            </p:extLst>
          </p:nvPr>
        </p:nvGraphicFramePr>
        <p:xfrm>
          <a:off x="6822666" y="1862017"/>
          <a:ext cx="5369334" cy="35252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aixaDeTexto 7">
            <a:extLst>
              <a:ext uri="{FF2B5EF4-FFF2-40B4-BE49-F238E27FC236}">
                <a16:creationId xmlns:a16="http://schemas.microsoft.com/office/drawing/2014/main" id="{832FA3F6-7AF2-4185-BA35-BD67C0AEE278}"/>
              </a:ext>
            </a:extLst>
          </p:cNvPr>
          <p:cNvSpPr txBox="1"/>
          <p:nvPr/>
        </p:nvSpPr>
        <p:spPr>
          <a:xfrm>
            <a:off x="10073391" y="3486118"/>
            <a:ext cx="1539490" cy="276999"/>
          </a:xfrm>
          <a:prstGeom prst="rect">
            <a:avLst/>
          </a:prstGeom>
          <a:noFill/>
        </p:spPr>
        <p:txBody>
          <a:bodyPr wrap="square" rtlCol="0">
            <a:spAutoFit/>
          </a:bodyPr>
          <a:lstStyle/>
          <a:p>
            <a:r>
              <a:rPr lang="pt-BR" sz="1150" b="1" dirty="0">
                <a:latin typeface="Arial" panose="020B0604020202020204" pitchFamily="34" charset="0"/>
                <a:cs typeface="Arial" panose="020B0604020202020204" pitchFamily="34" charset="0"/>
              </a:rPr>
              <a:t>Concessionárias</a:t>
            </a:r>
          </a:p>
        </p:txBody>
      </p:sp>
    </p:spTree>
    <p:extLst>
      <p:ext uri="{BB962C8B-B14F-4D97-AF65-F5344CB8AC3E}">
        <p14:creationId xmlns:p14="http://schemas.microsoft.com/office/powerpoint/2010/main" val="1145810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1B7B54-5F39-47D5-A2D9-1FB4F10E7C4B}"/>
              </a:ext>
            </a:extLst>
          </p:cNvPr>
          <p:cNvSpPr txBox="1">
            <a:spLocks/>
          </p:cNvSpPr>
          <p:nvPr/>
        </p:nvSpPr>
        <p:spPr>
          <a:xfrm>
            <a:off x="1453126" y="572274"/>
            <a:ext cx="9339565" cy="834754"/>
          </a:xfrm>
          <a:prstGeom prst="rect">
            <a:avLst/>
          </a:prstGeom>
        </p:spPr>
        <p:txBody>
          <a:bodyPr vert="horz" lIns="91440" tIns="45720" rIns="91440" bIns="45720" rtlCol="0" anchor="ctr">
            <a:normAutofit/>
          </a:bodyPr>
          <a:lstStyle>
            <a:defPPr>
              <a:defRPr lang="pt-BR"/>
            </a:defPPr>
            <a:lvl1pPr>
              <a:lnSpc>
                <a:spcPct val="90000"/>
              </a:lnSpc>
              <a:spcBef>
                <a:spcPct val="0"/>
              </a:spcBef>
              <a:buNone/>
              <a:defRPr sz="3000">
                <a:latin typeface="Arial" panose="020B0604020202020204" pitchFamily="34" charset="0"/>
                <a:ea typeface="+mj-ea"/>
                <a:cs typeface="Arial" panose="020B0604020202020204" pitchFamily="34" charset="0"/>
              </a:defRPr>
            </a:lvl1pPr>
          </a:lstStyle>
          <a:p>
            <a:r>
              <a:rPr lang="pt-BR" b="1" dirty="0"/>
              <a:t>Implantação de trechos experimentais rodoviários</a:t>
            </a:r>
          </a:p>
        </p:txBody>
      </p:sp>
      <p:sp>
        <p:nvSpPr>
          <p:cNvPr id="3" name="Espaço Reservado para Conteúdo 5">
            <a:extLst>
              <a:ext uri="{FF2B5EF4-FFF2-40B4-BE49-F238E27FC236}">
                <a16:creationId xmlns:a16="http://schemas.microsoft.com/office/drawing/2014/main" id="{55626FB1-893B-409E-B23A-F3D49C63163F}"/>
              </a:ext>
            </a:extLst>
          </p:cNvPr>
          <p:cNvSpPr txBox="1">
            <a:spLocks/>
          </p:cNvSpPr>
          <p:nvPr/>
        </p:nvSpPr>
        <p:spPr>
          <a:xfrm>
            <a:off x="226306" y="1968106"/>
            <a:ext cx="5601764" cy="47871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t-BR" sz="2000" b="1" dirty="0">
                <a:latin typeface="Arial" panose="020B0604020202020204" pitchFamily="34" charset="0"/>
                <a:ea typeface="Calibri" panose="020F0502020204030204" pitchFamily="34" charset="0"/>
                <a:cs typeface="Times New Roman" panose="02020603050405020304" pitchFamily="18" charset="0"/>
              </a:rPr>
              <a:t>BR-316/PI, BR-235/BA, BR-135/</a:t>
            </a:r>
            <a:r>
              <a:rPr lang="pt-BR" sz="2000" b="1" dirty="0">
                <a:ea typeface="Calibri" panose="020F0502020204030204" pitchFamily="34" charset="0"/>
                <a:cs typeface="Times New Roman" panose="02020603050405020304" pitchFamily="18" charset="0"/>
              </a:rPr>
              <a:t>MA</a:t>
            </a:r>
            <a:r>
              <a:rPr lang="pt-BR" sz="2000" b="1" dirty="0">
                <a:latin typeface="Arial" panose="020B0604020202020204" pitchFamily="34" charset="0"/>
                <a:ea typeface="Calibri" panose="020F0502020204030204" pitchFamily="34" charset="0"/>
                <a:cs typeface="Times New Roman" panose="02020603050405020304" pitchFamily="18" charset="0"/>
              </a:rPr>
              <a:t> e BR-428/PE</a:t>
            </a:r>
            <a:r>
              <a:rPr lang="pt-BR" sz="2000" b="1" dirty="0">
                <a:ea typeface="Calibri" panose="020F0502020204030204" pitchFamily="34" charset="0"/>
                <a:cs typeface="Times New Roman" panose="02020603050405020304" pitchFamily="18" charset="0"/>
              </a:rPr>
              <a:t>;</a:t>
            </a:r>
          </a:p>
          <a:p>
            <a:pPr algn="just"/>
            <a:endParaRPr lang="pt-BR" sz="2000" dirty="0">
              <a:ea typeface="Calibri" panose="020F0502020204030204" pitchFamily="34" charset="0"/>
              <a:cs typeface="Times New Roman" panose="02020603050405020304" pitchFamily="18" charset="0"/>
            </a:endParaRPr>
          </a:p>
          <a:p>
            <a:pPr algn="just"/>
            <a:r>
              <a:rPr lang="pt-BR" sz="2000" b="1" dirty="0">
                <a:latin typeface="Arial" panose="020B0604020202020204" pitchFamily="34" charset="0"/>
                <a:ea typeface="Calibri" panose="020F0502020204030204" pitchFamily="34" charset="0"/>
              </a:rPr>
              <a:t>IPR/DNIT</a:t>
            </a:r>
            <a:r>
              <a:rPr lang="pt-BR" sz="2000" dirty="0">
                <a:latin typeface="Arial" panose="020B0604020202020204" pitchFamily="34" charset="0"/>
                <a:ea typeface="Calibri" panose="020F0502020204030204" pitchFamily="34" charset="0"/>
              </a:rPr>
              <a:t>: localização dos trechos e a instrução quanto à necessidade de </a:t>
            </a:r>
            <a:r>
              <a:rPr lang="pt-BR" sz="2000" b="1" dirty="0">
                <a:latin typeface="Arial" panose="020B0604020202020204" pitchFamily="34" charset="0"/>
                <a:ea typeface="Calibri" panose="020F0502020204030204" pitchFamily="34" charset="0"/>
              </a:rPr>
              <a:t>realização de ensaios de campo e laboratório às </a:t>
            </a:r>
            <a:r>
              <a:rPr lang="pt-BR" sz="2000" b="1" dirty="0" err="1">
                <a:latin typeface="Arial" panose="020B0604020202020204" pitchFamily="34" charset="0"/>
                <a:ea typeface="Calibri" panose="020F0502020204030204" pitchFamily="34" charset="0"/>
              </a:rPr>
              <a:t>SR</a:t>
            </a:r>
            <a:r>
              <a:rPr lang="pt-BR" sz="2000" dirty="0" err="1">
                <a:latin typeface="Arial" panose="020B0604020202020204" pitchFamily="34" charset="0"/>
                <a:ea typeface="Calibri" panose="020F0502020204030204" pitchFamily="34" charset="0"/>
              </a:rPr>
              <a:t>s</a:t>
            </a:r>
            <a:r>
              <a:rPr lang="pt-BR" sz="2000" dirty="0">
                <a:latin typeface="Arial" panose="020B0604020202020204" pitchFamily="34" charset="0"/>
                <a:ea typeface="Calibri" panose="020F0502020204030204" pitchFamily="34" charset="0"/>
                <a:cs typeface="Times New Roman" panose="02020603050405020304" pitchFamily="18" charset="0"/>
              </a:rPr>
              <a:t>;</a:t>
            </a:r>
          </a:p>
          <a:p>
            <a:pPr algn="just"/>
            <a:endParaRPr lang="pt-BR" sz="2000" dirty="0">
              <a:latin typeface="Arial" panose="020B0604020202020204" pitchFamily="34" charset="0"/>
              <a:ea typeface="Calibri" panose="020F0502020204030204" pitchFamily="34" charset="0"/>
              <a:cs typeface="Times New Roman" panose="02020603050405020304" pitchFamily="18" charset="0"/>
            </a:endParaRPr>
          </a:p>
          <a:p>
            <a:pPr algn="just"/>
            <a:r>
              <a:rPr lang="pt-BR" sz="2000" b="1" dirty="0">
                <a:latin typeface="Arial" panose="020B0604020202020204" pitchFamily="34" charset="0"/>
                <a:ea typeface="Calibri" panose="020F0502020204030204" pitchFamily="34" charset="0"/>
              </a:rPr>
              <a:t>Equipe do projeto</a:t>
            </a:r>
            <a:r>
              <a:rPr lang="pt-BR" sz="2000" dirty="0">
                <a:latin typeface="Arial" panose="020B0604020202020204" pitchFamily="34" charset="0"/>
                <a:ea typeface="Calibri" panose="020F0502020204030204" pitchFamily="34" charset="0"/>
              </a:rPr>
              <a:t>: </a:t>
            </a:r>
            <a:r>
              <a:rPr lang="pt-BR" sz="2000" b="1" dirty="0">
                <a:ea typeface="Calibri" panose="020F0502020204030204" pitchFamily="34" charset="0"/>
              </a:rPr>
              <a:t>apoio ao IPR/DNIT</a:t>
            </a:r>
            <a:r>
              <a:rPr lang="pt-BR" sz="2000" dirty="0">
                <a:ea typeface="Calibri" panose="020F0502020204030204" pitchFamily="34" charset="0"/>
              </a:rPr>
              <a:t>, </a:t>
            </a:r>
            <a:r>
              <a:rPr lang="pt-BR" sz="2000" b="1" dirty="0">
                <a:latin typeface="Arial" panose="020B0604020202020204" pitchFamily="34" charset="0"/>
                <a:ea typeface="Calibri" panose="020F0502020204030204" pitchFamily="34" charset="0"/>
              </a:rPr>
              <a:t>proposição de soluções </a:t>
            </a:r>
            <a:r>
              <a:rPr lang="pt-BR" sz="2000" dirty="0">
                <a:latin typeface="Arial" panose="020B0604020202020204" pitchFamily="34" charset="0"/>
                <a:ea typeface="Calibri" panose="020F0502020204030204" pitchFamily="34" charset="0"/>
              </a:rPr>
              <a:t>de construção</a:t>
            </a:r>
            <a:r>
              <a:rPr lang="pt-BR" sz="2000" dirty="0">
                <a:ea typeface="Calibri" panose="020F0502020204030204" pitchFamily="34" charset="0"/>
              </a:rPr>
              <a:t> </a:t>
            </a:r>
            <a:r>
              <a:rPr lang="pt-BR" sz="2000" dirty="0">
                <a:latin typeface="Arial" panose="020B0604020202020204" pitchFamily="34" charset="0"/>
                <a:ea typeface="Calibri" panose="020F0502020204030204" pitchFamily="34" charset="0"/>
              </a:rPr>
              <a:t>e </a:t>
            </a:r>
            <a:r>
              <a:rPr lang="pt-BR" sz="2000" b="1" dirty="0">
                <a:latin typeface="Arial" panose="020B0604020202020204" pitchFamily="34" charset="0"/>
                <a:ea typeface="Calibri" panose="020F0502020204030204" pitchFamily="34" charset="0"/>
              </a:rPr>
              <a:t>orientação em campo </a:t>
            </a:r>
            <a:r>
              <a:rPr lang="pt-BR" sz="2000" dirty="0">
                <a:latin typeface="Arial" panose="020B0604020202020204" pitchFamily="34" charset="0"/>
                <a:ea typeface="Calibri" panose="020F0502020204030204" pitchFamily="34" charset="0"/>
              </a:rPr>
              <a:t>sobre a coleta dos materiais e realização de ensaios.</a:t>
            </a:r>
            <a:endParaRPr lang="pt-BR" sz="2000" dirty="0"/>
          </a:p>
        </p:txBody>
      </p:sp>
      <p:pic>
        <p:nvPicPr>
          <p:cNvPr id="5" name="Imagem 4" descr="Interface gráfica do usuário, Aplicativo&#10;&#10;Descrição gerada automaticamente">
            <a:extLst>
              <a:ext uri="{FF2B5EF4-FFF2-40B4-BE49-F238E27FC236}">
                <a16:creationId xmlns:a16="http://schemas.microsoft.com/office/drawing/2014/main" id="{68117135-26E2-4E51-9E06-5DD2ADED9603}"/>
              </a:ext>
            </a:extLst>
          </p:cNvPr>
          <p:cNvPicPr>
            <a:picLocks noChangeAspect="1"/>
          </p:cNvPicPr>
          <p:nvPr/>
        </p:nvPicPr>
        <p:blipFill rotWithShape="1">
          <a:blip r:embed="rId3">
            <a:extLst>
              <a:ext uri="{28A0092B-C50C-407E-A947-70E740481C1C}">
                <a14:useLocalDpi xmlns:a14="http://schemas.microsoft.com/office/drawing/2010/main" val="0"/>
              </a:ext>
            </a:extLst>
          </a:blip>
          <a:srcRect r="38411"/>
          <a:stretch/>
        </p:blipFill>
        <p:spPr>
          <a:xfrm>
            <a:off x="6212098" y="1396469"/>
            <a:ext cx="5979902" cy="5461531"/>
          </a:xfrm>
          <a:prstGeom prst="rect">
            <a:avLst/>
          </a:prstGeom>
        </p:spPr>
      </p:pic>
      <p:sp>
        <p:nvSpPr>
          <p:cNvPr id="6" name="CaixaDeTexto 5">
            <a:extLst>
              <a:ext uri="{FF2B5EF4-FFF2-40B4-BE49-F238E27FC236}">
                <a16:creationId xmlns:a16="http://schemas.microsoft.com/office/drawing/2014/main" id="{B6E38827-A034-49A6-988F-79403FDC8957}"/>
              </a:ext>
            </a:extLst>
          </p:cNvPr>
          <p:cNvSpPr txBox="1"/>
          <p:nvPr/>
        </p:nvSpPr>
        <p:spPr>
          <a:xfrm>
            <a:off x="10017989" y="1865388"/>
            <a:ext cx="1184222" cy="276999"/>
          </a:xfrm>
          <a:prstGeom prst="rect">
            <a:avLst/>
          </a:prstGeom>
          <a:noFill/>
        </p:spPr>
        <p:txBody>
          <a:bodyPr wrap="square" rtlCol="0">
            <a:spAutoFit/>
          </a:bodyPr>
          <a:lstStyle/>
          <a:p>
            <a:r>
              <a:rPr lang="pt-BR" sz="1200" dirty="0">
                <a:latin typeface="Arial" panose="020B0604020202020204" pitchFamily="34" charset="0"/>
                <a:cs typeface="Arial" panose="020B0604020202020204" pitchFamily="34" charset="0"/>
              </a:rPr>
              <a:t>BR-235/BA</a:t>
            </a:r>
          </a:p>
        </p:txBody>
      </p:sp>
      <p:sp>
        <p:nvSpPr>
          <p:cNvPr id="7" name="CaixaDeTexto 6">
            <a:extLst>
              <a:ext uri="{FF2B5EF4-FFF2-40B4-BE49-F238E27FC236}">
                <a16:creationId xmlns:a16="http://schemas.microsoft.com/office/drawing/2014/main" id="{B859ADC5-F243-45BF-8771-770A241DC6E3}"/>
              </a:ext>
            </a:extLst>
          </p:cNvPr>
          <p:cNvSpPr txBox="1"/>
          <p:nvPr/>
        </p:nvSpPr>
        <p:spPr>
          <a:xfrm>
            <a:off x="10017989" y="4361694"/>
            <a:ext cx="1184222" cy="276999"/>
          </a:xfrm>
          <a:prstGeom prst="rect">
            <a:avLst/>
          </a:prstGeom>
          <a:noFill/>
        </p:spPr>
        <p:txBody>
          <a:bodyPr wrap="square" rtlCol="0">
            <a:spAutoFit/>
          </a:bodyPr>
          <a:lstStyle/>
          <a:p>
            <a:r>
              <a:rPr lang="pt-BR" sz="1200" dirty="0">
                <a:latin typeface="Arial" panose="020B0604020202020204" pitchFamily="34" charset="0"/>
                <a:cs typeface="Arial" panose="020B0604020202020204" pitchFamily="34" charset="0"/>
              </a:rPr>
              <a:t>BR-316/PI</a:t>
            </a:r>
          </a:p>
        </p:txBody>
      </p:sp>
      <p:sp>
        <p:nvSpPr>
          <p:cNvPr id="8" name="CaixaDeTexto 7">
            <a:extLst>
              <a:ext uri="{FF2B5EF4-FFF2-40B4-BE49-F238E27FC236}">
                <a16:creationId xmlns:a16="http://schemas.microsoft.com/office/drawing/2014/main" id="{8CF459C7-610F-4696-8D62-42BFE139DAFD}"/>
              </a:ext>
            </a:extLst>
          </p:cNvPr>
          <p:cNvSpPr txBox="1"/>
          <p:nvPr/>
        </p:nvSpPr>
        <p:spPr>
          <a:xfrm>
            <a:off x="6980155" y="4233989"/>
            <a:ext cx="1837359" cy="461665"/>
          </a:xfrm>
          <a:prstGeom prst="rect">
            <a:avLst/>
          </a:prstGeom>
          <a:noFill/>
        </p:spPr>
        <p:txBody>
          <a:bodyPr wrap="square" rtlCol="0">
            <a:spAutoFit/>
          </a:bodyPr>
          <a:lstStyle/>
          <a:p>
            <a:r>
              <a:rPr lang="pt-BR" sz="1200" dirty="0">
                <a:latin typeface="Arial" panose="020B0604020202020204" pitchFamily="34" charset="0"/>
                <a:cs typeface="Arial" panose="020B0604020202020204" pitchFamily="34" charset="0"/>
              </a:rPr>
              <a:t>SP-270 (Concessionária CART-banco de dados)</a:t>
            </a:r>
          </a:p>
        </p:txBody>
      </p:sp>
      <p:sp>
        <p:nvSpPr>
          <p:cNvPr id="9" name="CaixaDeTexto 8">
            <a:extLst>
              <a:ext uri="{FF2B5EF4-FFF2-40B4-BE49-F238E27FC236}">
                <a16:creationId xmlns:a16="http://schemas.microsoft.com/office/drawing/2014/main" id="{CCCD3D7A-49EE-4A5A-A21A-A2BD9F74B3B1}"/>
              </a:ext>
            </a:extLst>
          </p:cNvPr>
          <p:cNvSpPr txBox="1"/>
          <p:nvPr/>
        </p:nvSpPr>
        <p:spPr>
          <a:xfrm>
            <a:off x="7522933" y="1794644"/>
            <a:ext cx="1184222" cy="276999"/>
          </a:xfrm>
          <a:prstGeom prst="rect">
            <a:avLst/>
          </a:prstGeom>
          <a:noFill/>
        </p:spPr>
        <p:txBody>
          <a:bodyPr wrap="square" rtlCol="0">
            <a:spAutoFit/>
          </a:bodyPr>
          <a:lstStyle/>
          <a:p>
            <a:r>
              <a:rPr lang="pt-BR" sz="1200" dirty="0">
                <a:latin typeface="Arial" panose="020B0604020202020204" pitchFamily="34" charset="0"/>
                <a:cs typeface="Arial" panose="020B0604020202020204" pitchFamily="34" charset="0"/>
              </a:rPr>
              <a:t>BR-135/MA</a:t>
            </a:r>
          </a:p>
        </p:txBody>
      </p:sp>
    </p:spTree>
    <p:extLst>
      <p:ext uri="{BB962C8B-B14F-4D97-AF65-F5344CB8AC3E}">
        <p14:creationId xmlns:p14="http://schemas.microsoft.com/office/powerpoint/2010/main" val="22068574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2692</Words>
  <Application>Microsoft Office PowerPoint</Application>
  <PresentationFormat>Widescreen</PresentationFormat>
  <Paragraphs>225</Paragraphs>
  <Slides>24</Slides>
  <Notes>20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24</vt:i4>
      </vt:variant>
    </vt:vector>
  </HeadingPairs>
  <TitlesOfParts>
    <vt:vector size="30" baseType="lpstr">
      <vt:lpstr>Arial</vt:lpstr>
      <vt:lpstr>Calibri</vt:lpstr>
      <vt:lpstr>Calibri Light</vt:lpstr>
      <vt:lpstr>Cambria Math</vt:lpstr>
      <vt:lpstr>Symbol</vt:lpstr>
      <vt:lpstr>Tema do Office</vt:lpstr>
      <vt:lpstr>Aprimoramento e consolidação do  MeDiNa e estudos complementares para pavimentos ferroviários</vt:lpstr>
      <vt:lpstr>ORGANIZAÇÃO DAS EQUIPES DE TRABALHO</vt:lpstr>
      <vt:lpstr>LINHA DO TEMPO - Frente Rodoviária</vt:lpstr>
      <vt:lpstr>AVALIAÇÃO DO TRINCAMENTO DO REVESTIMENTO </vt:lpstr>
      <vt:lpstr>Banco de dados do HDM-4</vt:lpstr>
      <vt:lpstr>Resultados das UA’s do HDM-4</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Marilia Borges</dc:creator>
  <cp:lastModifiedBy>Marcio Muniz de Farias</cp:lastModifiedBy>
  <cp:revision>28</cp:revision>
  <dcterms:created xsi:type="dcterms:W3CDTF">2022-03-04T12:39:06Z</dcterms:created>
  <dcterms:modified xsi:type="dcterms:W3CDTF">2022-03-31T11:58:11Z</dcterms:modified>
</cp:coreProperties>
</file>