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4" r:id="rId3"/>
    <p:sldId id="259" r:id="rId4"/>
    <p:sldId id="275" r:id="rId5"/>
    <p:sldId id="276" r:id="rId6"/>
    <p:sldId id="277" r:id="rId7"/>
    <p:sldId id="279" r:id="rId8"/>
    <p:sldId id="280" r:id="rId9"/>
    <p:sldId id="278" r:id="rId10"/>
    <p:sldId id="281" r:id="rId11"/>
    <p:sldId id="282" r:id="rId12"/>
    <p:sldId id="273" r:id="rId13"/>
    <p:sldId id="284" r:id="rId14"/>
    <p:sldId id="283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B2C3D-7BE1-4EF4-BB1C-3C0E68C18D5D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18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10339" y="1533465"/>
            <a:ext cx="9022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cs typeface="Times New Roman" panose="02020603050405020304" pitchFamily="18" charset="0"/>
              </a:rPr>
              <a:t>TED </a:t>
            </a:r>
            <a:r>
              <a:rPr lang="pt-BR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nº </a:t>
            </a:r>
            <a:r>
              <a:rPr lang="pt-BR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702/2020:</a:t>
            </a:r>
          </a:p>
          <a:p>
            <a:pPr algn="ctr"/>
            <a:endParaRPr lang="pt-BR" sz="3600" dirty="0" smtClean="0"/>
          </a:p>
          <a:p>
            <a:pPr algn="ctr"/>
            <a:r>
              <a:rPr lang="pt-BR" sz="2800" dirty="0" smtClean="0"/>
              <a:t>AVALIAÇÃO </a:t>
            </a:r>
            <a:r>
              <a:rPr lang="pt-BR" sz="2800" dirty="0"/>
              <a:t>DO COMPORTAMENTO VISCOELÁSTICO LINEAR DE MISTURAS ASFÁLTICAS NO DIMENSIONAMENTO DE PAVIMENTOS RODOVIÁRIOS SUBMETIDOS A CARREGAMENTO DINÂMICO</a:t>
            </a:r>
            <a:endParaRPr lang="pt-BR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pt-BR" sz="4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pt-BR" sz="4000" dirty="0">
              <a:cs typeface="Times New Roman" panose="02020603050405020304" pitchFamily="18" charset="0"/>
            </a:endParaRPr>
          </a:p>
        </p:txBody>
      </p:sp>
      <p:pic>
        <p:nvPicPr>
          <p:cNvPr id="3" name="Picture 2" descr="Universidade Federal de Santa Catarina – Wikipédia, a enciclopédia liv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9" y="4941394"/>
            <a:ext cx="1515580" cy="14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CDAC1BA-25B3-4E13-B8D2-C41B7F8CA1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9" y="5059688"/>
            <a:ext cx="2060466" cy="15033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5" y="5176984"/>
            <a:ext cx="2679524" cy="1386062"/>
          </a:xfrm>
          <a:prstGeom prst="rect">
            <a:avLst/>
          </a:prstGeom>
        </p:spPr>
      </p:pic>
      <p:pic>
        <p:nvPicPr>
          <p:cNvPr id="7" name="Imagem 6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C816CAC7-12B1-4954-97DC-9A0E549C7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6" y="5268316"/>
            <a:ext cx="2001659" cy="10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Calibrações (LabPav – Florianópolis):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12376"/>
          <a:stretch/>
        </p:blipFill>
        <p:spPr bwMode="auto">
          <a:xfrm>
            <a:off x="292810" y="1682211"/>
            <a:ext cx="2862217" cy="1870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292809" y="3762103"/>
            <a:ext cx="2862217" cy="26455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214" y="2194559"/>
            <a:ext cx="2848495" cy="364118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896" y="2194559"/>
            <a:ext cx="2462745" cy="364118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953" y="1167694"/>
            <a:ext cx="2834558" cy="36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Ensaios: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1" y="1637208"/>
            <a:ext cx="3548718" cy="4580709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942837" y="420243"/>
            <a:ext cx="2651535" cy="3355134"/>
            <a:chOff x="4306615" y="2105140"/>
            <a:chExt cx="2651535" cy="3355134"/>
          </a:xfrm>
        </p:grpSpPr>
        <p:pic>
          <p:nvPicPr>
            <p:cNvPr id="11" name="Imagem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70091" y="2341664"/>
              <a:ext cx="1822423" cy="1349375"/>
            </a:xfrm>
            <a:prstGeom prst="rect">
              <a:avLst/>
            </a:prstGeom>
          </p:spPr>
        </p:pic>
        <p:pic>
          <p:nvPicPr>
            <p:cNvPr id="13" name="Imagem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95859" y="2365275"/>
              <a:ext cx="1822422" cy="1302158"/>
            </a:xfrm>
            <a:prstGeom prst="rect">
              <a:avLst/>
            </a:prstGeom>
          </p:spPr>
        </p:pic>
        <p:pic>
          <p:nvPicPr>
            <p:cNvPr id="15" name="Imagem 1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1" r="8443" b="23760"/>
            <a:stretch/>
          </p:blipFill>
          <p:spPr bwMode="auto">
            <a:xfrm>
              <a:off x="4306616" y="3927564"/>
              <a:ext cx="2651534" cy="15327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34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06" y="418498"/>
            <a:ext cx="2034540" cy="2724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upo 8"/>
          <p:cNvGrpSpPr/>
          <p:nvPr/>
        </p:nvGrpSpPr>
        <p:grpSpPr>
          <a:xfrm>
            <a:off x="8804246" y="1140909"/>
            <a:ext cx="3034922" cy="1615369"/>
            <a:chOff x="0" y="0"/>
            <a:chExt cx="3806190" cy="1739265"/>
          </a:xfrm>
        </p:grpSpPr>
        <p:pic>
          <p:nvPicPr>
            <p:cNvPr id="18" name="Picture 344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6" r="20438"/>
            <a:stretch/>
          </p:blipFill>
          <p:spPr bwMode="auto">
            <a:xfrm>
              <a:off x="0" y="0"/>
              <a:ext cx="1233805" cy="1739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345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9" r="10001"/>
            <a:stretch/>
          </p:blipFill>
          <p:spPr bwMode="auto">
            <a:xfrm>
              <a:off x="1233805" y="0"/>
              <a:ext cx="1275715" cy="17392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34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520" y="0"/>
              <a:ext cx="1296670" cy="17392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upo 7"/>
          <p:cNvGrpSpPr/>
          <p:nvPr/>
        </p:nvGrpSpPr>
        <p:grpSpPr>
          <a:xfrm>
            <a:off x="3942837" y="5068648"/>
            <a:ext cx="3494282" cy="1322681"/>
            <a:chOff x="0" y="0"/>
            <a:chExt cx="5210175" cy="1898015"/>
          </a:xfrm>
        </p:grpSpPr>
        <p:pic>
          <p:nvPicPr>
            <p:cNvPr id="22" name="Imagem 21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" b="8466"/>
            <a:stretch>
              <a:fillRect/>
            </a:stretch>
          </p:blipFill>
          <p:spPr bwMode="auto">
            <a:xfrm>
              <a:off x="0" y="0"/>
              <a:ext cx="2673985" cy="1898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m 22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985" y="0"/>
              <a:ext cx="2536190" cy="1898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Agrupar 23"/>
          <p:cNvGrpSpPr/>
          <p:nvPr/>
        </p:nvGrpSpPr>
        <p:grpSpPr>
          <a:xfrm>
            <a:off x="3942838" y="3871756"/>
            <a:ext cx="3494281" cy="1211648"/>
            <a:chOff x="0" y="0"/>
            <a:chExt cx="6070747" cy="1963997"/>
          </a:xfrm>
        </p:grpSpPr>
        <p:pic>
          <p:nvPicPr>
            <p:cNvPr id="25" name="Imagem 24"/>
            <p:cNvPicPr/>
            <p:nvPr/>
          </p:nvPicPr>
          <p:blipFill rotWithShape="1">
            <a:blip r:embed="rId12"/>
            <a:srcRect l="6250" t="3205" b="6090"/>
            <a:stretch/>
          </p:blipFill>
          <p:spPr bwMode="auto">
            <a:xfrm>
              <a:off x="0" y="0"/>
              <a:ext cx="2708709" cy="19639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m 25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708710" y="0"/>
              <a:ext cx="1874982" cy="1963997"/>
            </a:xfrm>
            <a:prstGeom prst="rect">
              <a:avLst/>
            </a:prstGeom>
          </p:spPr>
        </p:pic>
        <p:pic>
          <p:nvPicPr>
            <p:cNvPr id="27" name="Imagem 26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583693" y="0"/>
              <a:ext cx="1487054" cy="1963997"/>
            </a:xfrm>
            <a:prstGeom prst="rect">
              <a:avLst/>
            </a:prstGeom>
          </p:spPr>
        </p:pic>
      </p:grpSp>
      <p:pic>
        <p:nvPicPr>
          <p:cNvPr id="28" name="Imagem 2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33" y="3214974"/>
            <a:ext cx="4309635" cy="154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/>
          <p:cNvPicPr/>
          <p:nvPr/>
        </p:nvPicPr>
        <p:blipFill>
          <a:blip r:embed="rId16"/>
          <a:stretch>
            <a:fillRect/>
          </a:stretch>
        </p:blipFill>
        <p:spPr>
          <a:xfrm>
            <a:off x="8108494" y="4763589"/>
            <a:ext cx="1575856" cy="20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0" y="0"/>
            <a:ext cx="4900653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28937" y="1069219"/>
            <a:ext cx="2690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Status Quo</a:t>
            </a:r>
          </a:p>
          <a:p>
            <a:pPr lvl="1"/>
            <a:r>
              <a:rPr lang="pt-BR" sz="2000" dirty="0"/>
              <a:t> </a:t>
            </a:r>
            <a:r>
              <a:rPr lang="pt-BR" sz="2000" dirty="0" smtClean="0"/>
              <a:t>     em 31/03/2022:</a:t>
            </a:r>
            <a:endParaRPr lang="pt-BR" sz="2000" dirty="0"/>
          </a:p>
        </p:txBody>
      </p:sp>
      <p:cxnSp>
        <p:nvCxnSpPr>
          <p:cNvPr id="5" name="Conector reto 4"/>
          <p:cNvCxnSpPr/>
          <p:nvPr/>
        </p:nvCxnSpPr>
        <p:spPr>
          <a:xfrm flipH="1">
            <a:off x="3743325" y="447675"/>
            <a:ext cx="1276350" cy="2952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743325" y="438150"/>
            <a:ext cx="1304925" cy="3333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5343525" y="495300"/>
            <a:ext cx="2466976" cy="1905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343525" y="495300"/>
            <a:ext cx="2466976" cy="1905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343525" y="866775"/>
            <a:ext cx="2486025" cy="2857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5343525" y="866775"/>
            <a:ext cx="2476501" cy="2857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6586537" y="2286000"/>
            <a:ext cx="1319213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6577014" y="2286000"/>
            <a:ext cx="1328736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6596062" y="2552700"/>
            <a:ext cx="1319213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H="1">
            <a:off x="6586539" y="2543175"/>
            <a:ext cx="1328736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flipH="1">
            <a:off x="6605589" y="2781300"/>
            <a:ext cx="1328736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6615112" y="2771775"/>
            <a:ext cx="1319213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/>
          <p:cNvSpPr/>
          <p:nvPr/>
        </p:nvSpPr>
        <p:spPr>
          <a:xfrm>
            <a:off x="7534275" y="1876425"/>
            <a:ext cx="276225" cy="4095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em Curva para a Esquerda 36"/>
          <p:cNvSpPr/>
          <p:nvPr/>
        </p:nvSpPr>
        <p:spPr>
          <a:xfrm>
            <a:off x="7810500" y="1995487"/>
            <a:ext cx="838200" cy="1309688"/>
          </a:xfrm>
          <a:prstGeom prst="curvedLeftArrow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>
            <a:off x="5224464" y="2543175"/>
            <a:ext cx="1328736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214937" y="2552700"/>
            <a:ext cx="1319213" cy="133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have Direita 37"/>
          <p:cNvSpPr/>
          <p:nvPr/>
        </p:nvSpPr>
        <p:spPr>
          <a:xfrm>
            <a:off x="8693963" y="4042767"/>
            <a:ext cx="142875" cy="371476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8943976" y="3876675"/>
            <a:ext cx="30575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Para GB:</a:t>
            </a:r>
          </a:p>
          <a:p>
            <a:r>
              <a:rPr lang="pt-BR" sz="1400" dirty="0" smtClean="0"/>
              <a:t>Traços prontos, aguardando o início dos ensaios!</a:t>
            </a:r>
          </a:p>
          <a:p>
            <a:endParaRPr lang="pt-BR" sz="1400" dirty="0"/>
          </a:p>
          <a:p>
            <a:r>
              <a:rPr lang="pt-BR" sz="1400" dirty="0" smtClean="0"/>
              <a:t>Para EME:</a:t>
            </a:r>
            <a:br>
              <a:rPr lang="pt-BR" sz="1400" dirty="0" smtClean="0"/>
            </a:br>
            <a:r>
              <a:rPr lang="pt-BR" sz="1400" dirty="0" smtClean="0"/>
              <a:t>Aguardando a definição do teor de</a:t>
            </a:r>
          </a:p>
          <a:p>
            <a:r>
              <a:rPr lang="pt-BR" sz="1400" dirty="0"/>
              <a:t>l</a:t>
            </a:r>
            <a:r>
              <a:rPr lang="pt-BR" sz="1400" dirty="0" smtClean="0"/>
              <a:t>igante selecionado!</a:t>
            </a:r>
            <a:endParaRPr lang="pt-BR" sz="1400" dirty="0"/>
          </a:p>
        </p:txBody>
      </p:sp>
      <p:cxnSp>
        <p:nvCxnSpPr>
          <p:cNvPr id="49" name="Conector reto 48"/>
          <p:cNvCxnSpPr/>
          <p:nvPr/>
        </p:nvCxnSpPr>
        <p:spPr>
          <a:xfrm>
            <a:off x="3705225" y="838200"/>
            <a:ext cx="1331595" cy="31867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H="1">
            <a:off x="3762376" y="838200"/>
            <a:ext cx="1266824" cy="3143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/>
          <p:cNvSpPr txBox="1"/>
          <p:nvPr/>
        </p:nvSpPr>
        <p:spPr>
          <a:xfrm>
            <a:off x="609937" y="2311181"/>
            <a:ext cx="277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Para EME: início em breve</a:t>
            </a:r>
          </a:p>
          <a:p>
            <a:r>
              <a:rPr lang="pt-BR" dirty="0" smtClean="0"/>
              <a:t>         Traços prontos!</a:t>
            </a:r>
            <a:endParaRPr lang="pt-BR" dirty="0"/>
          </a:p>
        </p:txBody>
      </p:sp>
      <p:sp>
        <p:nvSpPr>
          <p:cNvPr id="61" name="Seta em Curva para Baixo 60"/>
          <p:cNvSpPr/>
          <p:nvPr/>
        </p:nvSpPr>
        <p:spPr>
          <a:xfrm>
            <a:off x="2428875" y="1842083"/>
            <a:ext cx="1466850" cy="40412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24" name="Seta em Curva para Cima 1023"/>
          <p:cNvSpPr/>
          <p:nvPr/>
        </p:nvSpPr>
        <p:spPr>
          <a:xfrm>
            <a:off x="2428875" y="2981325"/>
            <a:ext cx="1466850" cy="40005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6" name="Chave Direita 65"/>
          <p:cNvSpPr/>
          <p:nvPr/>
        </p:nvSpPr>
        <p:spPr>
          <a:xfrm>
            <a:off x="8698313" y="3305175"/>
            <a:ext cx="138526" cy="625738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5" name="CaixaDeTexto 1024"/>
          <p:cNvSpPr txBox="1"/>
          <p:nvPr/>
        </p:nvSpPr>
        <p:spPr>
          <a:xfrm>
            <a:off x="8952408" y="3305175"/>
            <a:ext cx="297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Granulares peneirados, aguardando a montagem dos traços!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9979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937" y="1069219"/>
            <a:ext cx="1179848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Entregas já realizadas até março/2022: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Produto I: Relatório Técnico sobre Metodologia de Formulação de Misturas Asfálticas – agosto 2021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Relatórios Gerenciais (quadrimestrais):</a:t>
            </a:r>
            <a:endParaRPr lang="pt-BR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000" dirty="0"/>
              <a:t>1ª apresentação gerencial semestral: 29 de julho de 2021 – RG01 e RG02. </a:t>
            </a:r>
            <a:endParaRPr lang="pt-BR" sz="2000" dirty="0" smtClean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2ª </a:t>
            </a:r>
            <a:r>
              <a:rPr lang="pt-BR" sz="2000" dirty="0"/>
              <a:t>apresentação gerencial semestral: 04 de fevereiro 2022 – </a:t>
            </a:r>
            <a:r>
              <a:rPr lang="pt-BR" sz="2000" dirty="0" smtClean="0"/>
              <a:t>RG03.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RG04 já entregue, porém, a reunião semestral ainda não ocorreu.</a:t>
            </a: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228937" y="4591616"/>
            <a:ext cx="10191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Minicurso (capacitação):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000" dirty="0"/>
              <a:t>“Caracterização de ligantes e agregados” </a:t>
            </a:r>
            <a:r>
              <a:rPr lang="pt-BR" sz="2000" dirty="0" smtClean="0"/>
              <a:t>- 22 </a:t>
            </a:r>
            <a:r>
              <a:rPr lang="pt-BR" sz="2000" dirty="0"/>
              <a:t>e 29 de novembro de </a:t>
            </a:r>
            <a:r>
              <a:rPr lang="pt-BR" sz="2000" dirty="0" smtClean="0"/>
              <a:t>2021.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576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logs.correiobraziliense.com.br/vrum/wp-content/uploads/sites/51/2020/04/ayrton-senna-550x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4" y="865732"/>
            <a:ext cx="9405256" cy="56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29646" y="865732"/>
            <a:ext cx="4963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/>
              <a:t>“No que diz respeito ao empenho, ao compromisso, ao esforço e à dedicação, não existe meio termo. Ou você faz uma coisa bem feita ou não faz</a:t>
            </a:r>
            <a:r>
              <a:rPr lang="pt-BR" sz="2800" i="1" dirty="0" smtClean="0"/>
              <a:t>.”</a:t>
            </a:r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39454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versidade Federal de Santa Catarina – Wikipédia, a enciclopédia liv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93127"/>
            <a:ext cx="1515580" cy="14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CDAC1BA-25B3-4E13-B8D2-C41B7F8CA1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54" y="1954125"/>
            <a:ext cx="2060466" cy="15033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36" y="3538267"/>
            <a:ext cx="2632395" cy="1361683"/>
          </a:xfrm>
          <a:prstGeom prst="rect">
            <a:avLst/>
          </a:prstGeom>
        </p:spPr>
      </p:pic>
      <p:pic>
        <p:nvPicPr>
          <p:cNvPr id="7" name="Imagem 6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C816CAC7-12B1-4954-97DC-9A0E549C7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52" y="5223706"/>
            <a:ext cx="2001659" cy="108610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62C17AF-A917-4D4A-A443-CC797719C1A2}"/>
              </a:ext>
            </a:extLst>
          </p:cNvPr>
          <p:cNvSpPr txBox="1"/>
          <p:nvPr/>
        </p:nvSpPr>
        <p:spPr>
          <a:xfrm>
            <a:off x="474611" y="1752482"/>
            <a:ext cx="7585176" cy="442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Laboratório de Transportes e Logística – Labtrans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Wellington Longuini Repette - Eng. Civil, Dr. – Prof. do Departamento de Engenharia Civil</a:t>
            </a:r>
            <a:r>
              <a:rPr lang="pt-BR" sz="1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t-BR" sz="1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Coordenação Geral do TED nº 702/2020 (UFSC-DNIT)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Gustavo Garcia Otto – Eng. Civil, Dr.</a:t>
            </a:r>
            <a:b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Coordenação Técnica do TED nº 702/2020 (UFSC-DNIT)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Laboratório de Desenvolvimento e Tecnologia em Pavimentação – LDTPav</a:t>
            </a:r>
          </a:p>
          <a:p>
            <a:pPr>
              <a:spcBef>
                <a:spcPts val="600"/>
              </a:spcBef>
            </a:pPr>
            <a:endParaRPr lang="pt-BR" sz="1400" b="1" dirty="0">
              <a:solidFill>
                <a:srgbClr val="9BBB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Breno Salgado Barra - Eng. Civil, Dr. – Prof. do Departamento de Engenharias da Mobilidade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Yader Alfonso Guerrero Pérez - Eng. Civil, Dr. – Prof. do Departamento de Engenharias da Mobilidade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Laboratório de Pavimentação – LabPav</a:t>
            </a:r>
          </a:p>
          <a:p>
            <a:pPr>
              <a:spcBef>
                <a:spcPts val="600"/>
              </a:spcBef>
            </a:pPr>
            <a:endParaRPr lang="pt-BR" sz="1400" b="1" dirty="0">
              <a:solidFill>
                <a:srgbClr val="9BBB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Luciana Rohde - Eng. Civil, Dra. – Profa. do Departamento de Engenharia Civil</a:t>
            </a:r>
          </a:p>
          <a:p>
            <a:pPr>
              <a:lnSpc>
                <a:spcPts val="1100"/>
              </a:lnSpc>
              <a:spcAft>
                <a:spcPts val="300"/>
              </a:spcAft>
            </a:pP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João Victor Staub de Melo - Eng. Civil, Dr. – Prof. do Departamento de Engenharia Civil</a:t>
            </a:r>
          </a:p>
        </p:txBody>
      </p:sp>
    </p:spTree>
    <p:extLst>
      <p:ext uri="{BB962C8B-B14F-4D97-AF65-F5344CB8AC3E}">
        <p14:creationId xmlns:p14="http://schemas.microsoft.com/office/powerpoint/2010/main" val="6684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pt-BR" sz="3200" dirty="0" smtClean="0"/>
              <a:t>Considerações gerais: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lvl="2"/>
            <a:r>
              <a:rPr lang="pt-BR" sz="2600" dirty="0" smtClean="0"/>
              <a:t>Início: Novembro 2020</a:t>
            </a:r>
          </a:p>
          <a:p>
            <a:pPr lvl="2"/>
            <a:r>
              <a:rPr lang="pt-BR" sz="2600" dirty="0" smtClean="0"/>
              <a:t>Término: Novembro de 2025</a:t>
            </a:r>
          </a:p>
          <a:p>
            <a:pPr lvl="2"/>
            <a:endParaRPr lang="pt-BR" sz="2600" dirty="0"/>
          </a:p>
          <a:p>
            <a:pPr lvl="2"/>
            <a:r>
              <a:rPr lang="pt-BR" sz="2600" dirty="0" smtClean="0"/>
              <a:t>Valor: R</a:t>
            </a:r>
            <a:r>
              <a:rPr lang="pt-BR" sz="2600" dirty="0"/>
              <a:t>$ </a:t>
            </a:r>
            <a:r>
              <a:rPr lang="pt-BR" sz="2600" dirty="0" smtClean="0"/>
              <a:t>5.424.132,16</a:t>
            </a:r>
          </a:p>
          <a:p>
            <a:pPr lvl="2"/>
            <a:endParaRPr lang="pt-BR" sz="2600" dirty="0"/>
          </a:p>
          <a:p>
            <a:pPr lvl="2"/>
            <a:r>
              <a:rPr lang="pt-BR" sz="2600" dirty="0" smtClean="0"/>
              <a:t>Atividades: 4 nichos</a:t>
            </a:r>
          </a:p>
          <a:p>
            <a:pPr lvl="2"/>
            <a:endParaRPr lang="pt-BR" sz="2600" dirty="0"/>
          </a:p>
          <a:p>
            <a:pPr lvl="2"/>
            <a:r>
              <a:rPr lang="pt-BR" sz="2600" dirty="0" smtClean="0"/>
              <a:t>Produtos: 4</a:t>
            </a:r>
          </a:p>
          <a:p>
            <a:pPr lvl="2"/>
            <a:endParaRPr lang="pt-BR" sz="2600" dirty="0"/>
          </a:p>
          <a:p>
            <a:pPr lvl="2"/>
            <a:r>
              <a:rPr lang="pt-BR" sz="2600" dirty="0" smtClean="0"/>
              <a:t>Capacitações: 4</a:t>
            </a:r>
          </a:p>
          <a:p>
            <a:pPr lvl="2"/>
            <a:endParaRPr lang="pt-BR" sz="6400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78" y="1045774"/>
            <a:ext cx="5742381" cy="52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Fluxograma: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73" y="0"/>
            <a:ext cx="4900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Laboratórios: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62" y="1767839"/>
            <a:ext cx="4399925" cy="329994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75" y="1767839"/>
            <a:ext cx="5438133" cy="32999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081349" y="5259977"/>
            <a:ext cx="860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LabPav – Florianópolis                                                                   LDTPav – Joinville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79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Procedimentos preliminares: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13" name="Imagem 12" descr="C:\Users\keyla.shinohara\Downloads\WhatsApp Image 2021-09-21 at 10.52.56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7935" b="11695"/>
          <a:stretch/>
        </p:blipFill>
        <p:spPr bwMode="auto">
          <a:xfrm>
            <a:off x="778251" y="2333897"/>
            <a:ext cx="3534674" cy="2717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s://lh3.googleusercontent.com/pw/AM-JKLXoeELO2VRAPGf9Hm-dGyHRM8W5rwSnIikfF6EgGSa7iEU4wAk0bTu7dHaWmTPHh9rSvsYtaHTPiOeuYhOPgPK8Q7hhuYMonXRqMJDiRtjE-3NHAm1GlAQi6lf3D9IMaath5npEsxUCnXq4-5sUocKW=w1258-h943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45" y="964426"/>
            <a:ext cx="3686643" cy="22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pw/AM-JKLVWnE-MvJRF2SK37o2EcLakC3ikGlFKIatqU1NB84URQ1Vp_NxXtes6tbS3Q494Vw9dSDaos8RjDVqTgFl0VgieyK7CP5Q4DAyjXvTLKo2vYGsHI2oKw4nmG9f6ZDBFDuVYT5sEgkETjuiNWDXAj_ht=w1258-h943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66" y="3448594"/>
            <a:ext cx="5405483" cy="29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Procedimentos preliminares (LDTPav – Joinville):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1026" name="Picture 2" descr="https://lh3.googleusercontent.com/pw/AM-JKLUNAfLFUDlfMgRJ7JycveWYwgs9-oVDj6lycVlqE4CeFtzg1ant1fim1xl-1f6qiZ5miSmreFtIh31xnmDOqimM6l2fcsX2a2OXXTDytVkii21aBArioeS0-za2NFhJD7dnNxK8qt38wcln30iefADy=w708-h943-no?authuser=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74" y="4023360"/>
            <a:ext cx="1944416" cy="2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Uma imagem contendo pessoa, no interior, homem, edifício&#10;&#10;Descrição gerada automaticamen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5" y="3932830"/>
            <a:ext cx="2051466" cy="2834640"/>
          </a:xfrm>
          <a:prstGeom prst="rect">
            <a:avLst/>
          </a:prstGeom>
        </p:spPr>
      </p:pic>
      <p:pic>
        <p:nvPicPr>
          <p:cNvPr id="11" name="Imagem 10" descr="C:\Users\keyla.shinohara\Downloads\04-IPR\RG04\WhatsApp Image 2021-11-23 at 13.28.18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8" y="1862470"/>
            <a:ext cx="3599815" cy="202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9" y="1041369"/>
            <a:ext cx="3080272" cy="20950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907" y="1742426"/>
            <a:ext cx="1802781" cy="35407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858" y="3221259"/>
            <a:ext cx="1969129" cy="35462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9294" y="3266970"/>
            <a:ext cx="2806056" cy="23280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5555" y="1041368"/>
            <a:ext cx="2664274" cy="20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 smtClean="0"/>
              <a:t>Procedimentos preliminares (LabPav – Florianópolis):</a:t>
            </a:r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8" name="Imagem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19167"/>
          <a:stretch/>
        </p:blipFill>
        <p:spPr bwMode="auto">
          <a:xfrm>
            <a:off x="3675017" y="3908785"/>
            <a:ext cx="2151529" cy="2596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2343" r="7158" b="4529"/>
          <a:stretch/>
        </p:blipFill>
        <p:spPr bwMode="auto">
          <a:xfrm>
            <a:off x="3545220" y="1673870"/>
            <a:ext cx="2488746" cy="1996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0" b="7583"/>
          <a:stretch/>
        </p:blipFill>
        <p:spPr bwMode="auto">
          <a:xfrm>
            <a:off x="6591897" y="3013406"/>
            <a:ext cx="2282159" cy="2690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5"/>
          <a:srcRect t="11675"/>
          <a:stretch/>
        </p:blipFill>
        <p:spPr bwMode="auto">
          <a:xfrm>
            <a:off x="9431383" y="1673870"/>
            <a:ext cx="2142308" cy="2880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>
          <a:blip r:embed="rId6"/>
          <a:stretch>
            <a:fillRect/>
          </a:stretch>
        </p:blipFill>
        <p:spPr>
          <a:xfrm>
            <a:off x="724246" y="2496862"/>
            <a:ext cx="2159635" cy="28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3A6E4-C040-4B1A-A793-47890571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10" y="1045774"/>
            <a:ext cx="11734800" cy="4544867"/>
          </a:xfrm>
        </p:spPr>
        <p:txBody>
          <a:bodyPr>
            <a:normAutofit/>
          </a:bodyPr>
          <a:lstStyle/>
          <a:p>
            <a:pPr lvl="1"/>
            <a:r>
              <a:rPr lang="pt-BR" sz="2000" dirty="0"/>
              <a:t>Calibrações (LDTPav – Joinville):</a:t>
            </a:r>
          </a:p>
          <a:p>
            <a:pPr lvl="1"/>
            <a:endParaRPr lang="pt-BR" sz="2000" dirty="0" smtClean="0"/>
          </a:p>
          <a:p>
            <a:pPr lvl="1"/>
            <a:endParaRPr lang="pt-BR" sz="6200" dirty="0"/>
          </a:p>
          <a:p>
            <a:pPr lvl="1"/>
            <a:endParaRPr lang="pt-BR" dirty="0"/>
          </a:p>
          <a:p>
            <a:pPr marL="914400" lvl="2" indent="0">
              <a:buNone/>
            </a:pPr>
            <a:r>
              <a:rPr lang="pt-BR" dirty="0" smtClean="0"/>
              <a:t>  </a:t>
            </a:r>
          </a:p>
          <a:p>
            <a:pPr marL="914400" lvl="2" indent="0">
              <a:buNone/>
            </a:pPr>
            <a:r>
              <a:rPr lang="pt-BR" dirty="0"/>
              <a:t>			</a:t>
            </a:r>
          </a:p>
          <a:p>
            <a:pPr lvl="3"/>
            <a:endParaRPr lang="pt-BR" dirty="0"/>
          </a:p>
          <a:p>
            <a:pPr marL="1371600" lvl="3" indent="0">
              <a:buNone/>
            </a:pP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4B44ED-919F-42C0-96DD-05C376B99FDE}"/>
              </a:ext>
            </a:extLst>
          </p:cNvPr>
          <p:cNvSpPr txBox="1"/>
          <p:nvPr/>
        </p:nvSpPr>
        <p:spPr>
          <a:xfrm>
            <a:off x="455851" y="175558"/>
            <a:ext cx="1128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Considerações Iniciais</a:t>
            </a:r>
          </a:p>
        </p:txBody>
      </p:sp>
      <p:pic>
        <p:nvPicPr>
          <p:cNvPr id="5" name="Imagem 4" descr="C:\Users\keyla.shinohara\Downloads\WhatsApp Image 2022-02-02 at 19.14.30 (1).jpe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37059"/>
          <a:stretch/>
        </p:blipFill>
        <p:spPr bwMode="auto">
          <a:xfrm>
            <a:off x="400024" y="4104219"/>
            <a:ext cx="3174365" cy="248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 descr="C:\Users\keyla.shinohara\Downloads\WhatsApp Image 2022-02-02 at 19.14.3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24" y="1487230"/>
            <a:ext cx="3174365" cy="248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50" y="410996"/>
            <a:ext cx="2243091" cy="32668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270" y="411159"/>
            <a:ext cx="2169737" cy="326670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805" y="3778925"/>
            <a:ext cx="6102916" cy="291930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1050" y="1141810"/>
            <a:ext cx="2018687" cy="32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301</Words>
  <Application>Microsoft Office PowerPoint</Application>
  <PresentationFormat>Widescreen</PresentationFormat>
  <Paragraphs>109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jefferson</cp:lastModifiedBy>
  <cp:revision>57</cp:revision>
  <dcterms:created xsi:type="dcterms:W3CDTF">2022-03-04T12:39:06Z</dcterms:created>
  <dcterms:modified xsi:type="dcterms:W3CDTF">2022-03-31T11:24:01Z</dcterms:modified>
</cp:coreProperties>
</file>