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27/03/2022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vesys.com.b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PT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SISTEMAS DE GERÊNCIA DE PAVIMENTOS - ESTUDO DE ESTRATÉGIAS DE MANUTENÇÃO  EM PAVIMENTAÇÃO</a:t>
            </a:r>
            <a:endParaRPr lang="pt-BR" sz="36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5404"/>
            <a:ext cx="9144000" cy="1272396"/>
          </a:xfrm>
        </p:spPr>
        <p:txBody>
          <a:bodyPr/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Eng. Elemar Taffe Jr. 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M.Sc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05488"/>
            <a:ext cx="296048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E:\PAVESYS\NOVO SGP\Apresentação SGP\Jaime\Home-Pizz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(Entrada)</a:t>
            </a:r>
          </a:p>
        </p:txBody>
      </p:sp>
    </p:spTree>
    <p:extLst>
      <p:ext uri="{BB962C8B-B14F-4D97-AF65-F5344CB8AC3E}">
        <p14:creationId xmlns:p14="http://schemas.microsoft.com/office/powerpoint/2010/main" val="75094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(ATR)</a:t>
            </a:r>
          </a:p>
        </p:txBody>
      </p:sp>
      <p:pic>
        <p:nvPicPr>
          <p:cNvPr id="7" name="Picture 2" descr="E:\PAVESYS\NOVO SGP\Apresentação SGP\Jaime\Home-Resumo-S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(HM)</a:t>
            </a:r>
          </a:p>
        </p:txBody>
      </p:sp>
      <p:pic>
        <p:nvPicPr>
          <p:cNvPr id="7" name="Picture 2" descr="E:\PAVESYS\NOVO SGP\Apresentação SGP\Jaime\Cadastro - Dados de 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27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(Configurações)</a:t>
            </a:r>
          </a:p>
        </p:txBody>
      </p:sp>
      <p:pic>
        <p:nvPicPr>
          <p:cNvPr id="7" name="Picture 2" descr="E:\PAVESYS\NOVO SGP\Apresentação SGP\Jaime\Menu 2 - Configuraca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69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(Análises)</a:t>
            </a:r>
          </a:p>
        </p:txBody>
      </p:sp>
      <p:pic>
        <p:nvPicPr>
          <p:cNvPr id="7" name="Picture 2" descr="E:\PAVESYS\NOVO SGP\Apresentação SGP\Jaime\Menu 3 - Análi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89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(Sínteses)</a:t>
            </a:r>
          </a:p>
        </p:txBody>
      </p:sp>
      <p:pic>
        <p:nvPicPr>
          <p:cNvPr id="7" name="Picture 2" descr="E:\PAVESYS\NOVO SGP\Apresentação SGP\Jaime\Menu 4 - Sínte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1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 EXEMPLO (Relatórios)</a:t>
            </a:r>
          </a:p>
        </p:txBody>
      </p:sp>
      <p:pic>
        <p:nvPicPr>
          <p:cNvPr id="7" name="Picture 2" descr="E:\PAVESYS\NOVO SGP\Apresentação SGP\Jaime\Menu 5 - Relatóri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8488"/>
            <a:ext cx="8674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86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SOLUÇÕES DE ENGENHARIA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28646" r="14198" b="8256"/>
          <a:stretch/>
        </p:blipFill>
        <p:spPr bwMode="auto">
          <a:xfrm>
            <a:off x="1213092" y="1643352"/>
            <a:ext cx="97278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654" y="1286774"/>
            <a:ext cx="50292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300" b="1" dirty="0">
                <a:solidFill>
                  <a:schemeClr val="tx2"/>
                </a:solidFill>
              </a:rPr>
              <a:t>GERAÇÃO DE PROJETOS BÁSICOS REFERENCIAIS</a:t>
            </a:r>
          </a:p>
        </p:txBody>
      </p:sp>
      <p:sp>
        <p:nvSpPr>
          <p:cNvPr id="9" name="Seta para a direita 8"/>
          <p:cNvSpPr/>
          <p:nvPr/>
        </p:nvSpPr>
        <p:spPr bwMode="auto">
          <a:xfrm>
            <a:off x="1254541" y="1340468"/>
            <a:ext cx="304800" cy="2286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48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CENÁRIOS (</a:t>
            </a:r>
            <a:r>
              <a:rPr lang="pt-BR" altLang="pt-BR" sz="16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PPIs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1" y="1293966"/>
            <a:ext cx="10321513" cy="463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7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ESTUDOS NOVAS CONCESSÕES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247775"/>
            <a:ext cx="8496264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49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5AC84D0-8C7E-C741-8661-B5BC0A484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1251"/>
          <a:stretch/>
        </p:blipFill>
        <p:spPr>
          <a:xfrm>
            <a:off x="655608" y="1075822"/>
            <a:ext cx="10886535" cy="5239444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506" y="1424047"/>
            <a:ext cx="7484853" cy="204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dirty="0">
                <a:solidFill>
                  <a:srgbClr val="0B2E42"/>
                </a:solidFill>
              </a:rPr>
              <a:t>A </a:t>
            </a:r>
            <a:r>
              <a:rPr lang="pt-BR" altLang="pt-BR" sz="1600" b="1" dirty="0">
                <a:solidFill>
                  <a:srgbClr val="0B2E42"/>
                </a:solidFill>
              </a:rPr>
              <a:t>Pavesys Engenharia </a:t>
            </a:r>
            <a:r>
              <a:rPr lang="pt-BR" altLang="pt-BR" sz="1600" dirty="0">
                <a:solidFill>
                  <a:srgbClr val="0B2E42"/>
                </a:solidFill>
              </a:rPr>
              <a:t>foi fundada no ano de 2001 com a finalidade de auxiliar empresas privadas e órgãos públicos na área de Engenharia de Pavimentos. Investindo em tecnologia, inovação e qualidade na prestação de seus serviços, a Pavesys vem trabalhando no desenvolvimento e implementação de Sistemas de </a:t>
            </a:r>
            <a:r>
              <a:rPr lang="pt-BR" altLang="pt-BR" sz="1600" b="1" dirty="0">
                <a:solidFill>
                  <a:srgbClr val="0B2E42"/>
                </a:solidFill>
              </a:rPr>
              <a:t>Gerência de Pavimentos</a:t>
            </a:r>
            <a:r>
              <a:rPr lang="pt-BR" altLang="pt-BR" sz="1600" dirty="0">
                <a:solidFill>
                  <a:srgbClr val="0B2E42"/>
                </a:solidFill>
              </a:rPr>
              <a:t>, na elaboração de projetos de pavimentos novos e restaurados e na realização de estudos envolvendo a análise de viabilidade técnica e econômica de empreendimentos rodoviários, ferroviários e aeroportuários.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PAVESYS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/ GPS</a:t>
            </a:r>
          </a:p>
        </p:txBody>
      </p:sp>
      <p:pic>
        <p:nvPicPr>
          <p:cNvPr id="7" name="Picture 7" descr="E:\PAVESYS\NOVO SGP\Apresentação SGP\Jaime\Views Mobile\APP SGP CADASTR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07" y="1409312"/>
            <a:ext cx="17619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:\PAVESYS\NOVO SGP\Apresentação SGP\Jaime\Views Mobile\APP SGP ME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11" y="2273408"/>
            <a:ext cx="17619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E:\PAVESYS\NOVO SGP\Apresentação SGP\Jaime\Views Mobile\APP SGP MON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10" y="3569552"/>
            <a:ext cx="1749107" cy="285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:\PAVESYS\NOVO SGP\Apresentação SGP\Jaime\Views Mobile\APP SGP TRAFE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79" y="1137095"/>
            <a:ext cx="1296144" cy="2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AVESYS\NOVO SGP\Apresentação SGP\Jaime\Views Mobile\APP SGP VID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92895"/>
            <a:ext cx="1271878" cy="266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8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31" y="485721"/>
            <a:ext cx="7548114" cy="6080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17FACF-67D5-D94B-8041-B3948D73416C}"/>
              </a:ext>
            </a:extLst>
          </p:cNvPr>
          <p:cNvSpPr txBox="1">
            <a:spLocks/>
          </p:cNvSpPr>
          <p:nvPr/>
        </p:nvSpPr>
        <p:spPr bwMode="auto">
          <a:xfrm>
            <a:off x="964729" y="1371618"/>
            <a:ext cx="3037928" cy="9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sz="3600" b="1" cap="all" baseline="0">
                <a:solidFill>
                  <a:srgbClr val="021F4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kern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  <a:p>
            <a:pPr eaLnBrk="1" hangingPunct="1">
              <a:defRPr/>
            </a:pPr>
            <a:br>
              <a:rPr lang="en-US" sz="2800" kern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17FACF-67D5-D94B-8041-B3948D73416C}"/>
              </a:ext>
            </a:extLst>
          </p:cNvPr>
          <p:cNvSpPr txBox="1">
            <a:spLocks/>
          </p:cNvSpPr>
          <p:nvPr/>
        </p:nvSpPr>
        <p:spPr bwMode="auto">
          <a:xfrm>
            <a:off x="1444926" y="6435215"/>
            <a:ext cx="8610600" cy="34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 sz="3600" b="1" cap="all" baseline="0">
                <a:solidFill>
                  <a:srgbClr val="021F43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16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www.pavesys.com.br</a:t>
            </a:r>
            <a:r>
              <a:rPr lang="pt-BR" sz="16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pt-BR" sz="1600" b="0" kern="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pt-BR" sz="1600" b="0" kern="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pavesysengenHARIA</a:t>
            </a:r>
            <a:endParaRPr lang="en-US" sz="1200" b="0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1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PAVESYS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070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Gerência de Pavimentos e Projetos de Engenharia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00150" y="1219200"/>
            <a:ext cx="6697944" cy="5143500"/>
            <a:chOff x="127000" y="1219200"/>
            <a:chExt cx="6697944" cy="51435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219200"/>
              <a:ext cx="6697944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4584700" y="3200400"/>
              <a:ext cx="292100" cy="18466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>
                  <a:solidFill>
                    <a:schemeClr val="bg1"/>
                  </a:solidFill>
                </a:rPr>
                <a:t>PE</a:t>
              </a:r>
            </a:p>
          </p:txBody>
        </p:sp>
        <p:cxnSp>
          <p:nvCxnSpPr>
            <p:cNvPr id="10" name="Conector de seta reta 9"/>
            <p:cNvCxnSpPr/>
            <p:nvPr/>
          </p:nvCxnSpPr>
          <p:spPr bwMode="auto">
            <a:xfrm flipH="1">
              <a:off x="4730750" y="2209800"/>
              <a:ext cx="450850" cy="990600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tângulo de cantos arredondados 10"/>
            <p:cNvSpPr/>
            <p:nvPr/>
          </p:nvSpPr>
          <p:spPr bwMode="auto">
            <a:xfrm>
              <a:off x="5181600" y="1981200"/>
              <a:ext cx="609600" cy="457200"/>
            </a:xfrm>
            <a:prstGeom prst="round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15888" marR="0" indent="-115888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pt-BR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2038853"/>
              <a:ext cx="457200" cy="341894"/>
            </a:xfrm>
            <a:prstGeom prst="rect">
              <a:avLst/>
            </a:prstGeom>
          </p:spPr>
        </p:pic>
      </p:grpSp>
      <p:pic>
        <p:nvPicPr>
          <p:cNvPr id="14" name="Picture 2" descr="E:\PAVESYS\NOVO SGP\Apresentação SGP\Jaime\Menu 3 - Anális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16" y="1544952"/>
            <a:ext cx="3920192" cy="18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PAVESYS\NOVO SGP\Apresentação SGP\Jaime\Sintese - Condicoes Pavimen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16" y="3495958"/>
            <a:ext cx="3920192" cy="191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PAVESYS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81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Segurança Viária (Metodologia iRAP)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20" y="1172689"/>
            <a:ext cx="6751580" cy="32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310" y="4392433"/>
            <a:ext cx="2590800" cy="208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59" y="4392434"/>
            <a:ext cx="2991318" cy="167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4" y="1069999"/>
            <a:ext cx="3970287" cy="535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14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PAVESYS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63" y="3581401"/>
            <a:ext cx="3681437" cy="2761078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574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Avaliação e Diagnóstico de Pavimentos</a:t>
            </a:r>
          </a:p>
        </p:txBody>
      </p:sp>
      <p:pic>
        <p:nvPicPr>
          <p:cNvPr id="8" name="Picture 2" descr="E:\PAVESYS\Publicidade\2021\2) Fotos Veículos\Master 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 b="14063"/>
          <a:stretch/>
        </p:blipFill>
        <p:spPr bwMode="auto">
          <a:xfrm>
            <a:off x="223839" y="1257300"/>
            <a:ext cx="5511800" cy="30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PAVESYS\Publicidade\2021\11) Fotos Pavesys\fotos pavesys\2020-01-08 17.07.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5"/>
          <a:stretch/>
        </p:blipFill>
        <p:spPr bwMode="auto">
          <a:xfrm>
            <a:off x="5735638" y="1252984"/>
            <a:ext cx="3532187" cy="300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 b="16945"/>
          <a:stretch/>
        </p:blipFill>
        <p:spPr>
          <a:xfrm>
            <a:off x="223839" y="4260800"/>
            <a:ext cx="4114800" cy="208167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25620" r="13609" b="9379"/>
          <a:stretch/>
        </p:blipFill>
        <p:spPr>
          <a:xfrm>
            <a:off x="4338639" y="4261003"/>
            <a:ext cx="4929186" cy="20814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6"/>
          <a:stretch/>
        </p:blipFill>
        <p:spPr>
          <a:xfrm>
            <a:off x="9220200" y="1264827"/>
            <a:ext cx="2743200" cy="23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PAVESYS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574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Avaliação e Diagnóstico de Pavimentos </a:t>
            </a:r>
            <a:r>
              <a:rPr lang="pt-BR" altLang="pt-BR" sz="1600" b="1" dirty="0">
                <a:solidFill>
                  <a:srgbClr val="0070C0"/>
                </a:solidFill>
              </a:rPr>
              <a:t>(BR-363/PE – 7 km FERNANDO DE NORONHA)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13" y="1130765"/>
            <a:ext cx="10636789" cy="4776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9" y="5121718"/>
            <a:ext cx="5011540" cy="124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486" y="5292861"/>
            <a:ext cx="4098721" cy="1385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5" y="4275287"/>
            <a:ext cx="2288512" cy="2099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7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" y="1021839"/>
            <a:ext cx="6891336" cy="46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54" y="4157244"/>
            <a:ext cx="5817066" cy="243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23" y="1072558"/>
            <a:ext cx="3983368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99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BASE DE DADOS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1" y="1259649"/>
            <a:ext cx="10714008" cy="435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470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2555E9-A1FB-C346-A722-32B577F33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" y="6461859"/>
            <a:ext cx="1480240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83B6FD-E695-495C-8FCD-CFAFA367318C}"/>
              </a:ext>
            </a:extLst>
          </p:cNvPr>
          <p:cNvSpPr txBox="1">
            <a:spLocks/>
          </p:cNvSpPr>
          <p:nvPr/>
        </p:nvSpPr>
        <p:spPr bwMode="auto">
          <a:xfrm>
            <a:off x="2369916" y="343568"/>
            <a:ext cx="6127104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0" i="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 Bold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14C6D"/>
                </a:solidFill>
                <a:latin typeface="Trebuchet MS" pitchFamily="34" charset="0"/>
              </a:defRPr>
            </a:lvl9pPr>
          </a:lstStyle>
          <a:p>
            <a:pPr>
              <a:spcAft>
                <a:spcPts val="600"/>
              </a:spcAft>
              <a:buClr>
                <a:schemeClr val="bg2"/>
              </a:buClr>
              <a:defRPr/>
            </a:pPr>
            <a:r>
              <a:rPr lang="pt-BR" b="1" dirty="0">
                <a:solidFill>
                  <a:srgbClr val="00AC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 gerência de pavimentos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80391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AE9DBAA2-C8EB-334A-96B9-7BCA12B7B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4948" y="734010"/>
            <a:ext cx="8686800" cy="3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ts val="1900"/>
              </a:lnSpc>
            </a:pPr>
            <a:r>
              <a:rPr lang="pt-BR" altLang="pt-BR" sz="1600" b="1" dirty="0">
                <a:solidFill>
                  <a:schemeClr val="bg2">
                    <a:lumMod val="75000"/>
                  </a:schemeClr>
                </a:solidFill>
              </a:rPr>
              <a:t>SISTEMA DE GERÊNCIA DE PAVIMENTOS (SGP) – </a:t>
            </a:r>
            <a:r>
              <a:rPr lang="pt-BR" altLang="pt-BR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DIFERENCIAIS DO SGP PAVESYS</a:t>
            </a:r>
          </a:p>
        </p:txBody>
      </p:sp>
    </p:spTree>
    <p:extLst>
      <p:ext uri="{BB962C8B-B14F-4D97-AF65-F5344CB8AC3E}">
        <p14:creationId xmlns:p14="http://schemas.microsoft.com/office/powerpoint/2010/main" val="3340652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397</Words>
  <Application>Microsoft Office PowerPoint</Application>
  <PresentationFormat>Widescreen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Trebuchet MS</vt:lpstr>
      <vt:lpstr>Tema do Office</vt:lpstr>
      <vt:lpstr>SISTEMAS DE GERÊNCIA DE PAVIMENTOS - ESTUDO DE ESTRATÉGIAS DE MANUTENÇÃO  EM PAVIMENTAÇÃO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12</cp:revision>
  <dcterms:created xsi:type="dcterms:W3CDTF">2022-03-04T12:39:06Z</dcterms:created>
  <dcterms:modified xsi:type="dcterms:W3CDTF">2022-03-27T12:11:02Z</dcterms:modified>
</cp:coreProperties>
</file>